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49"/>
  </p:notesMasterIdLst>
  <p:sldIdLst>
    <p:sldId id="256" r:id="rId2"/>
    <p:sldId id="579" r:id="rId3"/>
    <p:sldId id="580" r:id="rId4"/>
    <p:sldId id="356" r:id="rId5"/>
    <p:sldId id="277" r:id="rId6"/>
    <p:sldId id="278" r:id="rId7"/>
    <p:sldId id="609" r:id="rId8"/>
    <p:sldId id="583" r:id="rId9"/>
    <p:sldId id="581" r:id="rId10"/>
    <p:sldId id="339" r:id="rId11"/>
    <p:sldId id="384" r:id="rId12"/>
    <p:sldId id="385" r:id="rId13"/>
    <p:sldId id="400" r:id="rId14"/>
    <p:sldId id="401" r:id="rId15"/>
    <p:sldId id="399" r:id="rId16"/>
    <p:sldId id="610" r:id="rId17"/>
    <p:sldId id="614" r:id="rId18"/>
    <p:sldId id="615" r:id="rId19"/>
    <p:sldId id="616" r:id="rId20"/>
    <p:sldId id="617" r:id="rId21"/>
    <p:sldId id="619" r:id="rId22"/>
    <p:sldId id="620" r:id="rId23"/>
    <p:sldId id="618" r:id="rId24"/>
    <p:sldId id="622" r:id="rId25"/>
    <p:sldId id="621" r:id="rId26"/>
    <p:sldId id="585" r:id="rId27"/>
    <p:sldId id="411" r:id="rId28"/>
    <p:sldId id="611" r:id="rId29"/>
    <p:sldId id="584" r:id="rId30"/>
    <p:sldId id="558" r:id="rId31"/>
    <p:sldId id="388" r:id="rId32"/>
    <p:sldId id="386" r:id="rId33"/>
    <p:sldId id="389" r:id="rId34"/>
    <p:sldId id="351" r:id="rId35"/>
    <p:sldId id="602" r:id="rId36"/>
    <p:sldId id="594" r:id="rId37"/>
    <p:sldId id="603" r:id="rId38"/>
    <p:sldId id="604" r:id="rId39"/>
    <p:sldId id="353" r:id="rId40"/>
    <p:sldId id="352" r:id="rId41"/>
    <p:sldId id="623" r:id="rId42"/>
    <p:sldId id="586" r:id="rId43"/>
    <p:sldId id="587" r:id="rId44"/>
    <p:sldId id="624" r:id="rId45"/>
    <p:sldId id="625" r:id="rId46"/>
    <p:sldId id="626" r:id="rId47"/>
    <p:sldId id="627"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53B9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C5D1F1-5B09-426A-A5AF-03A7B5E4AF0B}" v="57" dt="2026-02-03T13:16:45.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p:scale>
          <a:sx n="80" d="100"/>
          <a:sy n="80" d="100"/>
        </p:scale>
        <p:origin x="249" y="4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Morgan" userId="35048f38-7f06-4d34-924e-c19b9e3dcaf3" providerId="ADAL" clId="{45E73DB0-72C2-46FC-96D8-72B1C117EAC3}"/>
    <pc:docChg chg="undo custSel addSld delSld modSld sldOrd">
      <pc:chgData name="Catherine Morgan" userId="35048f38-7f06-4d34-924e-c19b9e3dcaf3" providerId="ADAL" clId="{45E73DB0-72C2-46FC-96D8-72B1C117EAC3}" dt="2026-02-03T13:20:17.334" v="617" actId="20577"/>
      <pc:docMkLst>
        <pc:docMk/>
      </pc:docMkLst>
      <pc:sldChg chg="del">
        <pc:chgData name="Catherine Morgan" userId="35048f38-7f06-4d34-924e-c19b9e3dcaf3" providerId="ADAL" clId="{45E73DB0-72C2-46FC-96D8-72B1C117EAC3}" dt="2026-02-03T13:19:44.638" v="600" actId="47"/>
        <pc:sldMkLst>
          <pc:docMk/>
          <pc:sldMk cId="2385356726" sldId="257"/>
        </pc:sldMkLst>
      </pc:sldChg>
      <pc:sldChg chg="modSp">
        <pc:chgData name="Catherine Morgan" userId="35048f38-7f06-4d34-924e-c19b9e3dcaf3" providerId="ADAL" clId="{45E73DB0-72C2-46FC-96D8-72B1C117EAC3}" dt="2026-02-03T12:04:35.462" v="12" actId="12100"/>
        <pc:sldMkLst>
          <pc:docMk/>
          <pc:sldMk cId="1927965749" sldId="277"/>
        </pc:sldMkLst>
        <pc:graphicFrameChg chg="mod">
          <ac:chgData name="Catherine Morgan" userId="35048f38-7f06-4d34-924e-c19b9e3dcaf3" providerId="ADAL" clId="{45E73DB0-72C2-46FC-96D8-72B1C117EAC3}" dt="2026-02-03T12:04:35.462" v="12" actId="12100"/>
          <ac:graphicFrameMkLst>
            <pc:docMk/>
            <pc:sldMk cId="1927965749" sldId="277"/>
            <ac:graphicFrameMk id="9" creationId="{ACD84ED4-4BBC-7767-2F12-5CD2EFFE4323}"/>
          </ac:graphicFrameMkLst>
        </pc:graphicFrameChg>
      </pc:sldChg>
      <pc:sldChg chg="addSp delSp modSp mod">
        <pc:chgData name="Catherine Morgan" userId="35048f38-7f06-4d34-924e-c19b9e3dcaf3" providerId="ADAL" clId="{45E73DB0-72C2-46FC-96D8-72B1C117EAC3}" dt="2026-02-03T12:04:47.231" v="13" actId="12100"/>
        <pc:sldMkLst>
          <pc:docMk/>
          <pc:sldMk cId="4147775297" sldId="278"/>
        </pc:sldMkLst>
        <pc:spChg chg="add mod">
          <ac:chgData name="Catherine Morgan" userId="35048f38-7f06-4d34-924e-c19b9e3dcaf3" providerId="ADAL" clId="{45E73DB0-72C2-46FC-96D8-72B1C117EAC3}" dt="2026-02-03T12:03:16.440" v="2"/>
          <ac:spMkLst>
            <pc:docMk/>
            <pc:sldMk cId="4147775297" sldId="278"/>
            <ac:spMk id="3" creationId="{F019A563-6FE5-5013-FC13-760626366A83}"/>
          </ac:spMkLst>
        </pc:spChg>
        <pc:spChg chg="add mod">
          <ac:chgData name="Catherine Morgan" userId="35048f38-7f06-4d34-924e-c19b9e3dcaf3" providerId="ADAL" clId="{45E73DB0-72C2-46FC-96D8-72B1C117EAC3}" dt="2026-02-03T12:03:16.440" v="2"/>
          <ac:spMkLst>
            <pc:docMk/>
            <pc:sldMk cId="4147775297" sldId="278"/>
            <ac:spMk id="4" creationId="{E1989F56-40FC-87C8-69FE-A4A5E4DA67D1}"/>
          </ac:spMkLst>
        </pc:spChg>
        <pc:grpChg chg="add del mod">
          <ac:chgData name="Catherine Morgan" userId="35048f38-7f06-4d34-924e-c19b9e3dcaf3" providerId="ADAL" clId="{45E73DB0-72C2-46FC-96D8-72B1C117EAC3}" dt="2026-02-03T12:03:20.949" v="4" actId="478"/>
          <ac:grpSpMkLst>
            <pc:docMk/>
            <pc:sldMk cId="4147775297" sldId="278"/>
            <ac:grpSpMk id="2" creationId="{B814EBD1-3A96-1286-B8F8-7813667A9219}"/>
          </ac:grpSpMkLst>
        </pc:grpChg>
        <pc:graphicFrameChg chg="add mod">
          <ac:chgData name="Catherine Morgan" userId="35048f38-7f06-4d34-924e-c19b9e3dcaf3" providerId="ADAL" clId="{45E73DB0-72C2-46FC-96D8-72B1C117EAC3}" dt="2026-02-03T12:04:47.231" v="13" actId="12100"/>
          <ac:graphicFrameMkLst>
            <pc:docMk/>
            <pc:sldMk cId="4147775297" sldId="278"/>
            <ac:graphicFrameMk id="5" creationId="{77A08A5A-55DD-F75F-151B-60CD9B4D8BA0}"/>
          </ac:graphicFrameMkLst>
        </pc:graphicFrameChg>
      </pc:sldChg>
      <pc:sldChg chg="modSp mod">
        <pc:chgData name="Catherine Morgan" userId="35048f38-7f06-4d34-924e-c19b9e3dcaf3" providerId="ADAL" clId="{45E73DB0-72C2-46FC-96D8-72B1C117EAC3}" dt="2026-02-03T13:20:17.334" v="617" actId="20577"/>
        <pc:sldMkLst>
          <pc:docMk/>
          <pc:sldMk cId="1366949239" sldId="356"/>
        </pc:sldMkLst>
        <pc:spChg chg="mod">
          <ac:chgData name="Catherine Morgan" userId="35048f38-7f06-4d34-924e-c19b9e3dcaf3" providerId="ADAL" clId="{45E73DB0-72C2-46FC-96D8-72B1C117EAC3}" dt="2026-02-03T13:20:17.334" v="617" actId="20577"/>
          <ac:spMkLst>
            <pc:docMk/>
            <pc:sldMk cId="1366949239" sldId="356"/>
            <ac:spMk id="2" creationId="{EAA653FC-92DF-FCEE-DB7B-8D3A37F9BDB3}"/>
          </ac:spMkLst>
        </pc:spChg>
      </pc:sldChg>
      <pc:sldChg chg="del">
        <pc:chgData name="Catherine Morgan" userId="35048f38-7f06-4d34-924e-c19b9e3dcaf3" providerId="ADAL" clId="{45E73DB0-72C2-46FC-96D8-72B1C117EAC3}" dt="2026-02-03T12:44:25.599" v="355" actId="47"/>
        <pc:sldMkLst>
          <pc:docMk/>
          <pc:sldMk cId="476730269" sldId="382"/>
        </pc:sldMkLst>
      </pc:sldChg>
      <pc:sldChg chg="modSp mod">
        <pc:chgData name="Catherine Morgan" userId="35048f38-7f06-4d34-924e-c19b9e3dcaf3" providerId="ADAL" clId="{45E73DB0-72C2-46FC-96D8-72B1C117EAC3}" dt="2026-02-03T12:14:02.536" v="15" actId="14100"/>
        <pc:sldMkLst>
          <pc:docMk/>
          <pc:sldMk cId="3889767065" sldId="385"/>
        </pc:sldMkLst>
        <pc:spChg chg="mod">
          <ac:chgData name="Catherine Morgan" userId="35048f38-7f06-4d34-924e-c19b9e3dcaf3" providerId="ADAL" clId="{45E73DB0-72C2-46FC-96D8-72B1C117EAC3}" dt="2026-02-03T12:13:57.389" v="14" actId="14100"/>
          <ac:spMkLst>
            <pc:docMk/>
            <pc:sldMk cId="3889767065" sldId="385"/>
            <ac:spMk id="5" creationId="{24016D37-998D-6173-0FE8-EFABFC5954F1}"/>
          </ac:spMkLst>
        </pc:spChg>
        <pc:spChg chg="mod">
          <ac:chgData name="Catherine Morgan" userId="35048f38-7f06-4d34-924e-c19b9e3dcaf3" providerId="ADAL" clId="{45E73DB0-72C2-46FC-96D8-72B1C117EAC3}" dt="2026-02-03T12:14:02.536" v="15" actId="14100"/>
          <ac:spMkLst>
            <pc:docMk/>
            <pc:sldMk cId="3889767065" sldId="385"/>
            <ac:spMk id="6" creationId="{06809070-A35E-7440-6273-0232A6B921AA}"/>
          </ac:spMkLst>
        </pc:spChg>
      </pc:sldChg>
      <pc:sldChg chg="ord">
        <pc:chgData name="Catherine Morgan" userId="35048f38-7f06-4d34-924e-c19b9e3dcaf3" providerId="ADAL" clId="{45E73DB0-72C2-46FC-96D8-72B1C117EAC3}" dt="2026-02-03T12:44:08.711" v="353"/>
        <pc:sldMkLst>
          <pc:docMk/>
          <pc:sldMk cId="4097639791" sldId="411"/>
        </pc:sldMkLst>
      </pc:sldChg>
      <pc:sldChg chg="del">
        <pc:chgData name="Catherine Morgan" userId="35048f38-7f06-4d34-924e-c19b9e3dcaf3" providerId="ADAL" clId="{45E73DB0-72C2-46FC-96D8-72B1C117EAC3}" dt="2026-02-03T12:44:22.428" v="354" actId="47"/>
        <pc:sldMkLst>
          <pc:docMk/>
          <pc:sldMk cId="2956902624" sldId="412"/>
        </pc:sldMkLst>
      </pc:sldChg>
      <pc:sldChg chg="del">
        <pc:chgData name="Catherine Morgan" userId="35048f38-7f06-4d34-924e-c19b9e3dcaf3" providerId="ADAL" clId="{45E73DB0-72C2-46FC-96D8-72B1C117EAC3}" dt="2026-02-03T13:19:45.140" v="601" actId="47"/>
        <pc:sldMkLst>
          <pc:docMk/>
          <pc:sldMk cId="867922236" sldId="555"/>
        </pc:sldMkLst>
      </pc:sldChg>
      <pc:sldChg chg="del">
        <pc:chgData name="Catherine Morgan" userId="35048f38-7f06-4d34-924e-c19b9e3dcaf3" providerId="ADAL" clId="{45E73DB0-72C2-46FC-96D8-72B1C117EAC3}" dt="2026-02-03T13:19:46.631" v="604" actId="47"/>
        <pc:sldMkLst>
          <pc:docMk/>
          <pc:sldMk cId="1810714367" sldId="556"/>
        </pc:sldMkLst>
      </pc:sldChg>
      <pc:sldChg chg="del">
        <pc:chgData name="Catherine Morgan" userId="35048f38-7f06-4d34-924e-c19b9e3dcaf3" providerId="ADAL" clId="{45E73DB0-72C2-46FC-96D8-72B1C117EAC3}" dt="2026-02-03T13:19:47.846" v="606" actId="47"/>
        <pc:sldMkLst>
          <pc:docMk/>
          <pc:sldMk cId="3884529500" sldId="557"/>
        </pc:sldMkLst>
      </pc:sldChg>
      <pc:sldChg chg="del">
        <pc:chgData name="Catherine Morgan" userId="35048f38-7f06-4d34-924e-c19b9e3dcaf3" providerId="ADAL" clId="{45E73DB0-72C2-46FC-96D8-72B1C117EAC3}" dt="2026-02-03T13:19:47.170" v="605" actId="47"/>
        <pc:sldMkLst>
          <pc:docMk/>
          <pc:sldMk cId="3942377761" sldId="559"/>
        </pc:sldMkLst>
      </pc:sldChg>
      <pc:sldChg chg="del">
        <pc:chgData name="Catherine Morgan" userId="35048f38-7f06-4d34-924e-c19b9e3dcaf3" providerId="ADAL" clId="{45E73DB0-72C2-46FC-96D8-72B1C117EAC3}" dt="2026-02-03T13:19:46.158" v="603" actId="47"/>
        <pc:sldMkLst>
          <pc:docMk/>
          <pc:sldMk cId="1840250818" sldId="560"/>
        </pc:sldMkLst>
      </pc:sldChg>
      <pc:sldChg chg="modSp mod">
        <pc:chgData name="Catherine Morgan" userId="35048f38-7f06-4d34-924e-c19b9e3dcaf3" providerId="ADAL" clId="{45E73DB0-72C2-46FC-96D8-72B1C117EAC3}" dt="2026-02-03T13:01:02.023" v="390" actId="1076"/>
        <pc:sldMkLst>
          <pc:docMk/>
          <pc:sldMk cId="897029554" sldId="587"/>
        </pc:sldMkLst>
        <pc:spChg chg="mod">
          <ac:chgData name="Catherine Morgan" userId="35048f38-7f06-4d34-924e-c19b9e3dcaf3" providerId="ADAL" clId="{45E73DB0-72C2-46FC-96D8-72B1C117EAC3}" dt="2026-02-03T13:00:41.750" v="389" actId="1076"/>
          <ac:spMkLst>
            <pc:docMk/>
            <pc:sldMk cId="897029554" sldId="587"/>
            <ac:spMk id="20" creationId="{8EFCC487-4D59-A274-0A9E-293FF0F31EDF}"/>
          </ac:spMkLst>
        </pc:spChg>
        <pc:spChg chg="mod">
          <ac:chgData name="Catherine Morgan" userId="35048f38-7f06-4d34-924e-c19b9e3dcaf3" providerId="ADAL" clId="{45E73DB0-72C2-46FC-96D8-72B1C117EAC3}" dt="2026-02-03T13:00:31.438" v="388" actId="1076"/>
          <ac:spMkLst>
            <pc:docMk/>
            <pc:sldMk cId="897029554" sldId="587"/>
            <ac:spMk id="21" creationId="{B7AEBD80-2004-3E34-9011-B3DA02BF64C9}"/>
          </ac:spMkLst>
        </pc:spChg>
        <pc:spChg chg="mod">
          <ac:chgData name="Catherine Morgan" userId="35048f38-7f06-4d34-924e-c19b9e3dcaf3" providerId="ADAL" clId="{45E73DB0-72C2-46FC-96D8-72B1C117EAC3}" dt="2026-02-03T13:01:02.023" v="390" actId="1076"/>
          <ac:spMkLst>
            <pc:docMk/>
            <pc:sldMk cId="897029554" sldId="587"/>
            <ac:spMk id="25" creationId="{0D647DA4-982F-C315-9727-0F591A92D2B7}"/>
          </ac:spMkLst>
        </pc:spChg>
      </pc:sldChg>
      <pc:sldChg chg="addSp delSp modSp mod">
        <pc:chgData name="Catherine Morgan" userId="35048f38-7f06-4d34-924e-c19b9e3dcaf3" providerId="ADAL" clId="{45E73DB0-72C2-46FC-96D8-72B1C117EAC3}" dt="2026-02-03T12:48:13.515" v="373" actId="1076"/>
        <pc:sldMkLst>
          <pc:docMk/>
          <pc:sldMk cId="1257678944" sldId="603"/>
        </pc:sldMkLst>
        <pc:spChg chg="add del">
          <ac:chgData name="Catherine Morgan" userId="35048f38-7f06-4d34-924e-c19b9e3dcaf3" providerId="ADAL" clId="{45E73DB0-72C2-46FC-96D8-72B1C117EAC3}" dt="2026-02-03T12:47:13.739" v="361" actId="22"/>
          <ac:spMkLst>
            <pc:docMk/>
            <pc:sldMk cId="1257678944" sldId="603"/>
            <ac:spMk id="9" creationId="{E3FF716B-2279-8A7D-2359-C4E906905FD1}"/>
          </ac:spMkLst>
        </pc:spChg>
        <pc:spChg chg="del mod">
          <ac:chgData name="Catherine Morgan" userId="35048f38-7f06-4d34-924e-c19b9e3dcaf3" providerId="ADAL" clId="{45E73DB0-72C2-46FC-96D8-72B1C117EAC3}" dt="2026-02-03T12:47:40.209" v="365" actId="478"/>
          <ac:spMkLst>
            <pc:docMk/>
            <pc:sldMk cId="1257678944" sldId="603"/>
            <ac:spMk id="11" creationId="{CAD26FD3-1B11-5B1E-C0FF-3BE736EA26D1}"/>
          </ac:spMkLst>
        </pc:spChg>
        <pc:picChg chg="add del mod">
          <ac:chgData name="Catherine Morgan" userId="35048f38-7f06-4d34-924e-c19b9e3dcaf3" providerId="ADAL" clId="{45E73DB0-72C2-46FC-96D8-72B1C117EAC3}" dt="2026-02-03T12:46:31.076" v="357" actId="478"/>
          <ac:picMkLst>
            <pc:docMk/>
            <pc:sldMk cId="1257678944" sldId="603"/>
            <ac:picMk id="3" creationId="{D81FE2F9-AF9F-C044-D312-BD0977918089}"/>
          </ac:picMkLst>
        </pc:picChg>
        <pc:picChg chg="add del mod">
          <ac:chgData name="Catherine Morgan" userId="35048f38-7f06-4d34-924e-c19b9e3dcaf3" providerId="ADAL" clId="{45E73DB0-72C2-46FC-96D8-72B1C117EAC3}" dt="2026-02-03T12:46:53.720" v="359" actId="478"/>
          <ac:picMkLst>
            <pc:docMk/>
            <pc:sldMk cId="1257678944" sldId="603"/>
            <ac:picMk id="6" creationId="{7B88D7C7-B819-1EE6-6857-7BA7DF79414D}"/>
          </ac:picMkLst>
        </pc:picChg>
        <pc:picChg chg="add del mod">
          <ac:chgData name="Catherine Morgan" userId="35048f38-7f06-4d34-924e-c19b9e3dcaf3" providerId="ADAL" clId="{45E73DB0-72C2-46FC-96D8-72B1C117EAC3}" dt="2026-02-03T12:47:48.351" v="368" actId="478"/>
          <ac:picMkLst>
            <pc:docMk/>
            <pc:sldMk cId="1257678944" sldId="603"/>
            <ac:picMk id="13" creationId="{6E954E45-0D65-20DD-DE63-A741CFF5314B}"/>
          </ac:picMkLst>
        </pc:picChg>
        <pc:picChg chg="add mod">
          <ac:chgData name="Catherine Morgan" userId="35048f38-7f06-4d34-924e-c19b9e3dcaf3" providerId="ADAL" clId="{45E73DB0-72C2-46FC-96D8-72B1C117EAC3}" dt="2026-02-03T12:48:13.515" v="373" actId="1076"/>
          <ac:picMkLst>
            <pc:docMk/>
            <pc:sldMk cId="1257678944" sldId="603"/>
            <ac:picMk id="15" creationId="{AC9A2557-9F30-75DD-8852-EA93588DFAE6}"/>
          </ac:picMkLst>
        </pc:picChg>
      </pc:sldChg>
      <pc:sldChg chg="modSp mod">
        <pc:chgData name="Catherine Morgan" userId="35048f38-7f06-4d34-924e-c19b9e3dcaf3" providerId="ADAL" clId="{45E73DB0-72C2-46FC-96D8-72B1C117EAC3}" dt="2026-02-03T13:05:28.299" v="426" actId="2711"/>
        <pc:sldMkLst>
          <pc:docMk/>
          <pc:sldMk cId="2912674705" sldId="610"/>
        </pc:sldMkLst>
        <pc:spChg chg="mod">
          <ac:chgData name="Catherine Morgan" userId="35048f38-7f06-4d34-924e-c19b9e3dcaf3" providerId="ADAL" clId="{45E73DB0-72C2-46FC-96D8-72B1C117EAC3}" dt="2026-02-03T12:14:23.286" v="16" actId="14100"/>
          <ac:spMkLst>
            <pc:docMk/>
            <pc:sldMk cId="2912674705" sldId="610"/>
            <ac:spMk id="2" creationId="{B21B8304-2F91-07A1-441B-D0C96CB82713}"/>
          </ac:spMkLst>
        </pc:spChg>
        <pc:spChg chg="mod">
          <ac:chgData name="Catherine Morgan" userId="35048f38-7f06-4d34-924e-c19b9e3dcaf3" providerId="ADAL" clId="{45E73DB0-72C2-46FC-96D8-72B1C117EAC3}" dt="2026-02-03T13:05:28.299" v="426" actId="2711"/>
          <ac:spMkLst>
            <pc:docMk/>
            <pc:sldMk cId="2912674705" sldId="610"/>
            <ac:spMk id="3" creationId="{C0970AEA-8AC5-388E-2337-FF96040EFE47}"/>
          </ac:spMkLst>
        </pc:spChg>
      </pc:sldChg>
      <pc:sldChg chg="del">
        <pc:chgData name="Catherine Morgan" userId="35048f38-7f06-4d34-924e-c19b9e3dcaf3" providerId="ADAL" clId="{45E73DB0-72C2-46FC-96D8-72B1C117EAC3}" dt="2026-02-03T13:19:45.641" v="602" actId="47"/>
        <pc:sldMkLst>
          <pc:docMk/>
          <pc:sldMk cId="130327612" sldId="612"/>
        </pc:sldMkLst>
      </pc:sldChg>
      <pc:sldChg chg="delSp add del setBg delDesignElem">
        <pc:chgData name="Catherine Morgan" userId="35048f38-7f06-4d34-924e-c19b9e3dcaf3" providerId="ADAL" clId="{45E73DB0-72C2-46FC-96D8-72B1C117EAC3}" dt="2026-02-03T13:19:43.768" v="599" actId="47"/>
        <pc:sldMkLst>
          <pc:docMk/>
          <pc:sldMk cId="3849373847" sldId="613"/>
        </pc:sldMkLst>
      </pc:sldChg>
      <pc:sldChg chg="delSp modSp new mod">
        <pc:chgData name="Catherine Morgan" userId="35048f38-7f06-4d34-924e-c19b9e3dcaf3" providerId="ADAL" clId="{45E73DB0-72C2-46FC-96D8-72B1C117EAC3}" dt="2026-02-03T13:05:18.412" v="425" actId="478"/>
        <pc:sldMkLst>
          <pc:docMk/>
          <pc:sldMk cId="922667133" sldId="614"/>
        </pc:sldMkLst>
        <pc:spChg chg="mod">
          <ac:chgData name="Catherine Morgan" userId="35048f38-7f06-4d34-924e-c19b9e3dcaf3" providerId="ADAL" clId="{45E73DB0-72C2-46FC-96D8-72B1C117EAC3}" dt="2026-02-03T12:16:20.085" v="62" actId="115"/>
          <ac:spMkLst>
            <pc:docMk/>
            <pc:sldMk cId="922667133" sldId="614"/>
            <ac:spMk id="2" creationId="{6D7B0FFD-769E-BC5D-BB20-DF026FE62B65}"/>
          </ac:spMkLst>
        </pc:spChg>
        <pc:spChg chg="mod">
          <ac:chgData name="Catherine Morgan" userId="35048f38-7f06-4d34-924e-c19b9e3dcaf3" providerId="ADAL" clId="{45E73DB0-72C2-46FC-96D8-72B1C117EAC3}" dt="2026-02-03T12:17:13.553" v="107" actId="2711"/>
          <ac:spMkLst>
            <pc:docMk/>
            <pc:sldMk cId="922667133" sldId="614"/>
            <ac:spMk id="3" creationId="{9AAB5198-EE4C-1C47-8531-16403CE054C7}"/>
          </ac:spMkLst>
        </pc:spChg>
        <pc:spChg chg="del">
          <ac:chgData name="Catherine Morgan" userId="35048f38-7f06-4d34-924e-c19b9e3dcaf3" providerId="ADAL" clId="{45E73DB0-72C2-46FC-96D8-72B1C117EAC3}" dt="2026-02-03T13:05:18.412" v="425" actId="478"/>
          <ac:spMkLst>
            <pc:docMk/>
            <pc:sldMk cId="922667133" sldId="614"/>
            <ac:spMk id="4" creationId="{4CEE48A3-0ADF-23B6-9EDC-F10A328C8202}"/>
          </ac:spMkLst>
        </pc:spChg>
      </pc:sldChg>
      <pc:sldChg chg="modSp new mod">
        <pc:chgData name="Catherine Morgan" userId="35048f38-7f06-4d34-924e-c19b9e3dcaf3" providerId="ADAL" clId="{45E73DB0-72C2-46FC-96D8-72B1C117EAC3}" dt="2026-02-03T13:05:13.632" v="424" actId="20577"/>
        <pc:sldMkLst>
          <pc:docMk/>
          <pc:sldMk cId="3609502442" sldId="615"/>
        </pc:sldMkLst>
        <pc:spChg chg="mod">
          <ac:chgData name="Catherine Morgan" userId="35048f38-7f06-4d34-924e-c19b9e3dcaf3" providerId="ADAL" clId="{45E73DB0-72C2-46FC-96D8-72B1C117EAC3}" dt="2026-02-03T13:05:11.668" v="423" actId="20577"/>
          <ac:spMkLst>
            <pc:docMk/>
            <pc:sldMk cId="3609502442" sldId="615"/>
            <ac:spMk id="2" creationId="{8AF736A6-B80F-58F8-0B15-AEA7F1DCD785}"/>
          </ac:spMkLst>
        </pc:spChg>
        <pc:spChg chg="mod">
          <ac:chgData name="Catherine Morgan" userId="35048f38-7f06-4d34-924e-c19b9e3dcaf3" providerId="ADAL" clId="{45E73DB0-72C2-46FC-96D8-72B1C117EAC3}" dt="2026-02-03T12:20:28.035" v="135" actId="20577"/>
          <ac:spMkLst>
            <pc:docMk/>
            <pc:sldMk cId="3609502442" sldId="615"/>
            <ac:spMk id="3" creationId="{4A5B167F-50DF-00A6-AA0A-075918041656}"/>
          </ac:spMkLst>
        </pc:spChg>
        <pc:spChg chg="mod">
          <ac:chgData name="Catherine Morgan" userId="35048f38-7f06-4d34-924e-c19b9e3dcaf3" providerId="ADAL" clId="{45E73DB0-72C2-46FC-96D8-72B1C117EAC3}" dt="2026-02-03T13:05:13.632" v="424" actId="20577"/>
          <ac:spMkLst>
            <pc:docMk/>
            <pc:sldMk cId="3609502442" sldId="615"/>
            <ac:spMk id="4" creationId="{7720507A-29E8-AD14-D4F0-07F6B1754A36}"/>
          </ac:spMkLst>
        </pc:spChg>
      </pc:sldChg>
      <pc:sldChg chg="modSp new mod">
        <pc:chgData name="Catherine Morgan" userId="35048f38-7f06-4d34-924e-c19b9e3dcaf3" providerId="ADAL" clId="{45E73DB0-72C2-46FC-96D8-72B1C117EAC3}" dt="2026-02-03T13:05:06.146" v="421" actId="113"/>
        <pc:sldMkLst>
          <pc:docMk/>
          <pc:sldMk cId="3402967134" sldId="616"/>
        </pc:sldMkLst>
        <pc:spChg chg="mod">
          <ac:chgData name="Catherine Morgan" userId="35048f38-7f06-4d34-924e-c19b9e3dcaf3" providerId="ADAL" clId="{45E73DB0-72C2-46FC-96D8-72B1C117EAC3}" dt="2026-02-03T13:05:06.146" v="421" actId="113"/>
          <ac:spMkLst>
            <pc:docMk/>
            <pc:sldMk cId="3402967134" sldId="616"/>
            <ac:spMk id="2" creationId="{83C8DF45-1C1B-6E3F-C65F-5008AD7EE5BB}"/>
          </ac:spMkLst>
        </pc:spChg>
        <pc:spChg chg="mod">
          <ac:chgData name="Catherine Morgan" userId="35048f38-7f06-4d34-924e-c19b9e3dcaf3" providerId="ADAL" clId="{45E73DB0-72C2-46FC-96D8-72B1C117EAC3}" dt="2026-02-03T12:20:55.026" v="162" actId="20577"/>
          <ac:spMkLst>
            <pc:docMk/>
            <pc:sldMk cId="3402967134" sldId="616"/>
            <ac:spMk id="3" creationId="{5976EA69-9057-F266-02D3-5CBE014805DD}"/>
          </ac:spMkLst>
        </pc:spChg>
        <pc:spChg chg="mod">
          <ac:chgData name="Catherine Morgan" userId="35048f38-7f06-4d34-924e-c19b9e3dcaf3" providerId="ADAL" clId="{45E73DB0-72C2-46FC-96D8-72B1C117EAC3}" dt="2026-02-03T13:05:03.152" v="420" actId="20577"/>
          <ac:spMkLst>
            <pc:docMk/>
            <pc:sldMk cId="3402967134" sldId="616"/>
            <ac:spMk id="4" creationId="{03E379AA-D14A-59ED-6B28-0DD8284B8248}"/>
          </ac:spMkLst>
        </pc:spChg>
      </pc:sldChg>
      <pc:sldChg chg="modSp new mod">
        <pc:chgData name="Catherine Morgan" userId="35048f38-7f06-4d34-924e-c19b9e3dcaf3" providerId="ADAL" clId="{45E73DB0-72C2-46FC-96D8-72B1C117EAC3}" dt="2026-02-03T13:04:57.624" v="418" actId="20577"/>
        <pc:sldMkLst>
          <pc:docMk/>
          <pc:sldMk cId="4001887809" sldId="617"/>
        </pc:sldMkLst>
        <pc:spChg chg="mod">
          <ac:chgData name="Catherine Morgan" userId="35048f38-7f06-4d34-924e-c19b9e3dcaf3" providerId="ADAL" clId="{45E73DB0-72C2-46FC-96D8-72B1C117EAC3}" dt="2026-02-03T13:04:56.446" v="417" actId="113"/>
          <ac:spMkLst>
            <pc:docMk/>
            <pc:sldMk cId="4001887809" sldId="617"/>
            <ac:spMk id="2" creationId="{0488467D-91ED-AE5A-11B4-C9BAF925F3A1}"/>
          </ac:spMkLst>
        </pc:spChg>
        <pc:spChg chg="mod">
          <ac:chgData name="Catherine Morgan" userId="35048f38-7f06-4d34-924e-c19b9e3dcaf3" providerId="ADAL" clId="{45E73DB0-72C2-46FC-96D8-72B1C117EAC3}" dt="2026-02-03T12:20:58.535" v="163" actId="20577"/>
          <ac:spMkLst>
            <pc:docMk/>
            <pc:sldMk cId="4001887809" sldId="617"/>
            <ac:spMk id="3" creationId="{3E647772-4CED-A8BB-11F2-379F6CD8858A}"/>
          </ac:spMkLst>
        </pc:spChg>
        <pc:spChg chg="mod">
          <ac:chgData name="Catherine Morgan" userId="35048f38-7f06-4d34-924e-c19b9e3dcaf3" providerId="ADAL" clId="{45E73DB0-72C2-46FC-96D8-72B1C117EAC3}" dt="2026-02-03T13:04:57.624" v="418" actId="20577"/>
          <ac:spMkLst>
            <pc:docMk/>
            <pc:sldMk cId="4001887809" sldId="617"/>
            <ac:spMk id="4" creationId="{371A77CF-D32B-4F5F-DBBE-F2B92F2234CF}"/>
          </ac:spMkLst>
        </pc:spChg>
      </pc:sldChg>
      <pc:sldChg chg="delSp modSp new mod">
        <pc:chgData name="Catherine Morgan" userId="35048f38-7f06-4d34-924e-c19b9e3dcaf3" providerId="ADAL" clId="{45E73DB0-72C2-46FC-96D8-72B1C117EAC3}" dt="2026-02-03T13:13:00.477" v="533" actId="478"/>
        <pc:sldMkLst>
          <pc:docMk/>
          <pc:sldMk cId="98207008" sldId="618"/>
        </pc:sldMkLst>
        <pc:spChg chg="mod">
          <ac:chgData name="Catherine Morgan" userId="35048f38-7f06-4d34-924e-c19b9e3dcaf3" providerId="ADAL" clId="{45E73DB0-72C2-46FC-96D8-72B1C117EAC3}" dt="2026-02-03T13:04:43.347" v="414" actId="113"/>
          <ac:spMkLst>
            <pc:docMk/>
            <pc:sldMk cId="98207008" sldId="618"/>
            <ac:spMk id="2" creationId="{6FECFA4F-ACA2-C38B-955A-010F6C5C8426}"/>
          </ac:spMkLst>
        </pc:spChg>
        <pc:spChg chg="mod">
          <ac:chgData name="Catherine Morgan" userId="35048f38-7f06-4d34-924e-c19b9e3dcaf3" providerId="ADAL" clId="{45E73DB0-72C2-46FC-96D8-72B1C117EAC3}" dt="2026-02-03T13:12:53.727" v="531" actId="20577"/>
          <ac:spMkLst>
            <pc:docMk/>
            <pc:sldMk cId="98207008" sldId="618"/>
            <ac:spMk id="3" creationId="{CDBA34D9-80E1-C5E7-8EB8-1F24B404AFE9}"/>
          </ac:spMkLst>
        </pc:spChg>
        <pc:spChg chg="del mod">
          <ac:chgData name="Catherine Morgan" userId="35048f38-7f06-4d34-924e-c19b9e3dcaf3" providerId="ADAL" clId="{45E73DB0-72C2-46FC-96D8-72B1C117EAC3}" dt="2026-02-03T13:13:00.477" v="533" actId="478"/>
          <ac:spMkLst>
            <pc:docMk/>
            <pc:sldMk cId="98207008" sldId="618"/>
            <ac:spMk id="4" creationId="{9A753B06-9B4A-C4EA-3430-BCDA912344BC}"/>
          </ac:spMkLst>
        </pc:spChg>
        <pc:spChg chg="del mod">
          <ac:chgData name="Catherine Morgan" userId="35048f38-7f06-4d34-924e-c19b9e3dcaf3" providerId="ADAL" clId="{45E73DB0-72C2-46FC-96D8-72B1C117EAC3}" dt="2026-02-03T12:34:20.795" v="239" actId="478"/>
          <ac:spMkLst>
            <pc:docMk/>
            <pc:sldMk cId="98207008" sldId="618"/>
            <ac:spMk id="5" creationId="{CC44D814-DBB4-8D84-7076-263AE76A09F2}"/>
          </ac:spMkLst>
        </pc:spChg>
      </pc:sldChg>
      <pc:sldChg chg="modSp new mod ord">
        <pc:chgData name="Catherine Morgan" userId="35048f38-7f06-4d34-924e-c19b9e3dcaf3" providerId="ADAL" clId="{45E73DB0-72C2-46FC-96D8-72B1C117EAC3}" dt="2026-02-03T13:04:59.951" v="419" actId="20577"/>
        <pc:sldMkLst>
          <pc:docMk/>
          <pc:sldMk cId="998436455" sldId="619"/>
        </pc:sldMkLst>
        <pc:spChg chg="mod">
          <ac:chgData name="Catherine Morgan" userId="35048f38-7f06-4d34-924e-c19b9e3dcaf3" providerId="ADAL" clId="{45E73DB0-72C2-46FC-96D8-72B1C117EAC3}" dt="2026-02-03T13:04:52.189" v="416" actId="113"/>
          <ac:spMkLst>
            <pc:docMk/>
            <pc:sldMk cId="998436455" sldId="619"/>
            <ac:spMk id="2" creationId="{6F82A704-6275-A7C0-8F3B-1CC4B781AD8D}"/>
          </ac:spMkLst>
        </pc:spChg>
        <pc:spChg chg="mod">
          <ac:chgData name="Catherine Morgan" userId="35048f38-7f06-4d34-924e-c19b9e3dcaf3" providerId="ADAL" clId="{45E73DB0-72C2-46FC-96D8-72B1C117EAC3}" dt="2026-02-03T12:21:52.433" v="193" actId="20577"/>
          <ac:spMkLst>
            <pc:docMk/>
            <pc:sldMk cId="998436455" sldId="619"/>
            <ac:spMk id="3" creationId="{67AC7020-9F6A-DD83-F552-4057693B4D84}"/>
          </ac:spMkLst>
        </pc:spChg>
        <pc:spChg chg="mod">
          <ac:chgData name="Catherine Morgan" userId="35048f38-7f06-4d34-924e-c19b9e3dcaf3" providerId="ADAL" clId="{45E73DB0-72C2-46FC-96D8-72B1C117EAC3}" dt="2026-02-03T13:04:59.951" v="419" actId="20577"/>
          <ac:spMkLst>
            <pc:docMk/>
            <pc:sldMk cId="998436455" sldId="619"/>
            <ac:spMk id="4" creationId="{8945401E-C3B6-6336-0EC8-FAE2206B199F}"/>
          </ac:spMkLst>
        </pc:spChg>
      </pc:sldChg>
      <pc:sldChg chg="addSp delSp modSp new mod ord setBg">
        <pc:chgData name="Catherine Morgan" userId="35048f38-7f06-4d34-924e-c19b9e3dcaf3" providerId="ADAL" clId="{45E73DB0-72C2-46FC-96D8-72B1C117EAC3}" dt="2026-02-03T13:16:45.038" v="591" actId="207"/>
        <pc:sldMkLst>
          <pc:docMk/>
          <pc:sldMk cId="2046393691" sldId="620"/>
        </pc:sldMkLst>
        <pc:spChg chg="mod">
          <ac:chgData name="Catherine Morgan" userId="35048f38-7f06-4d34-924e-c19b9e3dcaf3" providerId="ADAL" clId="{45E73DB0-72C2-46FC-96D8-72B1C117EAC3}" dt="2026-02-03T13:04:46.754" v="415" actId="113"/>
          <ac:spMkLst>
            <pc:docMk/>
            <pc:sldMk cId="2046393691" sldId="620"/>
            <ac:spMk id="2" creationId="{6E68AE94-7FE3-0265-45F6-E0CC98FCA728}"/>
          </ac:spMkLst>
        </pc:spChg>
        <pc:spChg chg="del mod">
          <ac:chgData name="Catherine Morgan" userId="35048f38-7f06-4d34-924e-c19b9e3dcaf3" providerId="ADAL" clId="{45E73DB0-72C2-46FC-96D8-72B1C117EAC3}" dt="2026-02-03T12:26:41.713" v="218" actId="26606"/>
          <ac:spMkLst>
            <pc:docMk/>
            <pc:sldMk cId="2046393691" sldId="620"/>
            <ac:spMk id="3" creationId="{D59AE9BF-885E-81BE-D46A-0DC0C2021812}"/>
          </ac:spMkLst>
        </pc:spChg>
        <pc:spChg chg="del mod">
          <ac:chgData name="Catherine Morgan" userId="35048f38-7f06-4d34-924e-c19b9e3dcaf3" providerId="ADAL" clId="{45E73DB0-72C2-46FC-96D8-72B1C117EAC3}" dt="2026-02-03T12:27:54.408" v="232" actId="478"/>
          <ac:spMkLst>
            <pc:docMk/>
            <pc:sldMk cId="2046393691" sldId="620"/>
            <ac:spMk id="4" creationId="{B33DE6EE-8349-797B-6B80-C069992CCDFB}"/>
          </ac:spMkLst>
        </pc:spChg>
        <pc:spChg chg="del mod">
          <ac:chgData name="Catherine Morgan" userId="35048f38-7f06-4d34-924e-c19b9e3dcaf3" providerId="ADAL" clId="{45E73DB0-72C2-46FC-96D8-72B1C117EAC3}" dt="2026-02-03T12:27:50.225" v="229" actId="478"/>
          <ac:spMkLst>
            <pc:docMk/>
            <pc:sldMk cId="2046393691" sldId="620"/>
            <ac:spMk id="5" creationId="{4D46BC4C-1346-0095-8C15-EA70D689EE3D}"/>
          </ac:spMkLst>
        </pc:spChg>
        <pc:spChg chg="mod">
          <ac:chgData name="Catherine Morgan" userId="35048f38-7f06-4d34-924e-c19b9e3dcaf3" providerId="ADAL" clId="{45E73DB0-72C2-46FC-96D8-72B1C117EAC3}" dt="2026-02-03T12:26:41.713" v="218" actId="26606"/>
          <ac:spMkLst>
            <pc:docMk/>
            <pc:sldMk cId="2046393691" sldId="620"/>
            <ac:spMk id="6" creationId="{D33FACA1-E0B9-E3A5-5C71-ED64BDF0F6AF}"/>
          </ac:spMkLst>
        </pc:spChg>
        <pc:graphicFrameChg chg="add mod modGraphic">
          <ac:chgData name="Catherine Morgan" userId="35048f38-7f06-4d34-924e-c19b9e3dcaf3" providerId="ADAL" clId="{45E73DB0-72C2-46FC-96D8-72B1C117EAC3}" dt="2026-02-03T13:16:45.038" v="591" actId="207"/>
          <ac:graphicFrameMkLst>
            <pc:docMk/>
            <pc:sldMk cId="2046393691" sldId="620"/>
            <ac:graphicFrameMk id="8" creationId="{C03DD103-1C36-2999-25E5-3041B7812E1C}"/>
          </ac:graphicFrameMkLst>
        </pc:graphicFrameChg>
      </pc:sldChg>
      <pc:sldChg chg="addSp delSp modSp new mod">
        <pc:chgData name="Catherine Morgan" userId="35048f38-7f06-4d34-924e-c19b9e3dcaf3" providerId="ADAL" clId="{45E73DB0-72C2-46FC-96D8-72B1C117EAC3}" dt="2026-02-03T12:43:41.316" v="351" actId="208"/>
        <pc:sldMkLst>
          <pc:docMk/>
          <pc:sldMk cId="4168814197" sldId="621"/>
        </pc:sldMkLst>
        <pc:spChg chg="mod">
          <ac:chgData name="Catherine Morgan" userId="35048f38-7f06-4d34-924e-c19b9e3dcaf3" providerId="ADAL" clId="{45E73DB0-72C2-46FC-96D8-72B1C117EAC3}" dt="2026-02-03T12:35:04.101" v="278" actId="20577"/>
          <ac:spMkLst>
            <pc:docMk/>
            <pc:sldMk cId="4168814197" sldId="621"/>
            <ac:spMk id="2" creationId="{1961BCD6-78F9-452F-D933-17AC859F0C12}"/>
          </ac:spMkLst>
        </pc:spChg>
        <pc:spChg chg="del">
          <ac:chgData name="Catherine Morgan" userId="35048f38-7f06-4d34-924e-c19b9e3dcaf3" providerId="ADAL" clId="{45E73DB0-72C2-46FC-96D8-72B1C117EAC3}" dt="2026-02-03T12:34:52.790" v="241" actId="931"/>
          <ac:spMkLst>
            <pc:docMk/>
            <pc:sldMk cId="4168814197" sldId="621"/>
            <ac:spMk id="3" creationId="{802F56DD-D426-340D-221F-456F8B904FA1}"/>
          </ac:spMkLst>
        </pc:spChg>
        <pc:spChg chg="del mod">
          <ac:chgData name="Catherine Morgan" userId="35048f38-7f06-4d34-924e-c19b9e3dcaf3" providerId="ADAL" clId="{45E73DB0-72C2-46FC-96D8-72B1C117EAC3}" dt="2026-02-03T12:42:17.940" v="335" actId="478"/>
          <ac:spMkLst>
            <pc:docMk/>
            <pc:sldMk cId="4168814197" sldId="621"/>
            <ac:spMk id="4" creationId="{389C3102-0606-AEEF-727D-BDC1C689461D}"/>
          </ac:spMkLst>
        </pc:spChg>
        <pc:spChg chg="del mod">
          <ac:chgData name="Catherine Morgan" userId="35048f38-7f06-4d34-924e-c19b9e3dcaf3" providerId="ADAL" clId="{45E73DB0-72C2-46FC-96D8-72B1C117EAC3}" dt="2026-02-03T12:42:22.002" v="337" actId="478"/>
          <ac:spMkLst>
            <pc:docMk/>
            <pc:sldMk cId="4168814197" sldId="621"/>
            <ac:spMk id="5" creationId="{E6ECB023-D065-EC34-4E4C-AF55D033A8CE}"/>
          </ac:spMkLst>
        </pc:spChg>
        <pc:spChg chg="add mod">
          <ac:chgData name="Catherine Morgan" userId="35048f38-7f06-4d34-924e-c19b9e3dcaf3" providerId="ADAL" clId="{45E73DB0-72C2-46FC-96D8-72B1C117EAC3}" dt="2026-02-03T12:43:41.316" v="351" actId="208"/>
          <ac:spMkLst>
            <pc:docMk/>
            <pc:sldMk cId="4168814197" sldId="621"/>
            <ac:spMk id="15" creationId="{FC448EA0-7BD1-B9C4-85E3-6AB415C60314}"/>
          </ac:spMkLst>
        </pc:spChg>
        <pc:picChg chg="add mod">
          <ac:chgData name="Catherine Morgan" userId="35048f38-7f06-4d34-924e-c19b9e3dcaf3" providerId="ADAL" clId="{45E73DB0-72C2-46FC-96D8-72B1C117EAC3}" dt="2026-02-03T12:42:51.696" v="342" actId="1076"/>
          <ac:picMkLst>
            <pc:docMk/>
            <pc:sldMk cId="4168814197" sldId="621"/>
            <ac:picMk id="8" creationId="{97C34712-3AF8-CF9A-249A-9BA2CD7B99A9}"/>
          </ac:picMkLst>
        </pc:picChg>
        <pc:picChg chg="add mod">
          <ac:chgData name="Catherine Morgan" userId="35048f38-7f06-4d34-924e-c19b9e3dcaf3" providerId="ADAL" clId="{45E73DB0-72C2-46FC-96D8-72B1C117EAC3}" dt="2026-02-03T12:42:54.257" v="343" actId="1076"/>
          <ac:picMkLst>
            <pc:docMk/>
            <pc:sldMk cId="4168814197" sldId="621"/>
            <ac:picMk id="10" creationId="{B196BA41-2566-C893-EEF3-B3272038A477}"/>
          </ac:picMkLst>
        </pc:picChg>
        <pc:cxnChg chg="add mod">
          <ac:chgData name="Catherine Morgan" userId="35048f38-7f06-4d34-924e-c19b9e3dcaf3" providerId="ADAL" clId="{45E73DB0-72C2-46FC-96D8-72B1C117EAC3}" dt="2026-02-03T12:43:22.200" v="348" actId="14100"/>
          <ac:cxnSpMkLst>
            <pc:docMk/>
            <pc:sldMk cId="4168814197" sldId="621"/>
            <ac:cxnSpMk id="12" creationId="{733E2116-FBAB-8998-2AFB-68A65A720E59}"/>
          </ac:cxnSpMkLst>
        </pc:cxnChg>
      </pc:sldChg>
      <pc:sldChg chg="addSp delSp modSp new mod ord setBg">
        <pc:chgData name="Catherine Morgan" userId="35048f38-7f06-4d34-924e-c19b9e3dcaf3" providerId="ADAL" clId="{45E73DB0-72C2-46FC-96D8-72B1C117EAC3}" dt="2026-02-03T13:17:28.839" v="597" actId="478"/>
        <pc:sldMkLst>
          <pc:docMk/>
          <pc:sldMk cId="552588572" sldId="622"/>
        </pc:sldMkLst>
        <pc:spChg chg="mod">
          <ac:chgData name="Catherine Morgan" userId="35048f38-7f06-4d34-924e-c19b9e3dcaf3" providerId="ADAL" clId="{45E73DB0-72C2-46FC-96D8-72B1C117EAC3}" dt="2026-02-03T12:39:27.387" v="308" actId="26606"/>
          <ac:spMkLst>
            <pc:docMk/>
            <pc:sldMk cId="552588572" sldId="622"/>
            <ac:spMk id="2" creationId="{6BC0B1EA-98F9-504B-086F-5A0B3563E876}"/>
          </ac:spMkLst>
        </pc:spChg>
        <pc:spChg chg="del mod">
          <ac:chgData name="Catherine Morgan" userId="35048f38-7f06-4d34-924e-c19b9e3dcaf3" providerId="ADAL" clId="{45E73DB0-72C2-46FC-96D8-72B1C117EAC3}" dt="2026-02-03T12:39:09.924" v="307" actId="26606"/>
          <ac:spMkLst>
            <pc:docMk/>
            <pc:sldMk cId="552588572" sldId="622"/>
            <ac:spMk id="3" creationId="{6EDB9939-CF8C-CBC9-CDBD-FD35967E7D58}"/>
          </ac:spMkLst>
        </pc:spChg>
        <pc:spChg chg="del mod">
          <ac:chgData name="Catherine Morgan" userId="35048f38-7f06-4d34-924e-c19b9e3dcaf3" providerId="ADAL" clId="{45E73DB0-72C2-46FC-96D8-72B1C117EAC3}" dt="2026-02-03T13:17:26.191" v="594" actId="478"/>
          <ac:spMkLst>
            <pc:docMk/>
            <pc:sldMk cId="552588572" sldId="622"/>
            <ac:spMk id="4" creationId="{324779CA-B2C5-7BE0-CB6D-841187EC6C52}"/>
          </ac:spMkLst>
        </pc:spChg>
        <pc:spChg chg="del mod">
          <ac:chgData name="Catherine Morgan" userId="35048f38-7f06-4d34-924e-c19b9e3dcaf3" providerId="ADAL" clId="{45E73DB0-72C2-46FC-96D8-72B1C117EAC3}" dt="2026-02-03T13:17:28.839" v="597" actId="478"/>
          <ac:spMkLst>
            <pc:docMk/>
            <pc:sldMk cId="552588572" sldId="622"/>
            <ac:spMk id="5" creationId="{F6E7BB05-87CE-9C55-FCCF-600E1451CA96}"/>
          </ac:spMkLst>
        </pc:spChg>
        <pc:spChg chg="mod">
          <ac:chgData name="Catherine Morgan" userId="35048f38-7f06-4d34-924e-c19b9e3dcaf3" providerId="ADAL" clId="{45E73DB0-72C2-46FC-96D8-72B1C117EAC3}" dt="2026-02-03T12:39:27.387" v="308" actId="26606"/>
          <ac:spMkLst>
            <pc:docMk/>
            <pc:sldMk cId="552588572" sldId="622"/>
            <ac:spMk id="6" creationId="{46BE6267-269B-C5F8-5D5E-01AFCBF1BF09}"/>
          </ac:spMkLst>
        </pc:spChg>
        <pc:graphicFrameChg chg="add mod ord modGraphic">
          <ac:chgData name="Catherine Morgan" userId="35048f38-7f06-4d34-924e-c19b9e3dcaf3" providerId="ADAL" clId="{45E73DB0-72C2-46FC-96D8-72B1C117EAC3}" dt="2026-02-03T12:39:55.507" v="326" actId="20577"/>
          <ac:graphicFrameMkLst>
            <pc:docMk/>
            <pc:sldMk cId="552588572" sldId="622"/>
            <ac:graphicFrameMk id="8" creationId="{08965FA9-3BFC-A0A1-E345-6CAA20C56A89}"/>
          </ac:graphicFrameMkLst>
        </pc:graphicFrameChg>
      </pc:sldChg>
      <pc:sldChg chg="addSp delSp modSp new mod ord modClrScheme chgLayout">
        <pc:chgData name="Catherine Morgan" userId="35048f38-7f06-4d34-924e-c19b9e3dcaf3" providerId="ADAL" clId="{45E73DB0-72C2-46FC-96D8-72B1C117EAC3}" dt="2026-02-03T13:00:00.215" v="387"/>
        <pc:sldMkLst>
          <pc:docMk/>
          <pc:sldMk cId="2783898834" sldId="623"/>
        </pc:sldMkLst>
        <pc:spChg chg="del mod ord">
          <ac:chgData name="Catherine Morgan" userId="35048f38-7f06-4d34-924e-c19b9e3dcaf3" providerId="ADAL" clId="{45E73DB0-72C2-46FC-96D8-72B1C117EAC3}" dt="2026-02-03T12:58:52.173" v="376" actId="700"/>
          <ac:spMkLst>
            <pc:docMk/>
            <pc:sldMk cId="2783898834" sldId="623"/>
            <ac:spMk id="2" creationId="{928C0D73-B3F0-7036-24C2-187332882AD6}"/>
          </ac:spMkLst>
        </pc:spChg>
        <pc:spChg chg="del">
          <ac:chgData name="Catherine Morgan" userId="35048f38-7f06-4d34-924e-c19b9e3dcaf3" providerId="ADAL" clId="{45E73DB0-72C2-46FC-96D8-72B1C117EAC3}" dt="2026-02-03T12:58:45.193" v="375" actId="931"/>
          <ac:spMkLst>
            <pc:docMk/>
            <pc:sldMk cId="2783898834" sldId="623"/>
            <ac:spMk id="3" creationId="{F8EB967F-C38E-495D-CCCE-EE71027BE84A}"/>
          </ac:spMkLst>
        </pc:spChg>
        <pc:spChg chg="del">
          <ac:chgData name="Catherine Morgan" userId="35048f38-7f06-4d34-924e-c19b9e3dcaf3" providerId="ADAL" clId="{45E73DB0-72C2-46FC-96D8-72B1C117EAC3}" dt="2026-02-03T12:58:52.173" v="376" actId="700"/>
          <ac:spMkLst>
            <pc:docMk/>
            <pc:sldMk cId="2783898834" sldId="623"/>
            <ac:spMk id="4" creationId="{1ADEF335-8E1A-CD2D-E284-1B8A408E640E}"/>
          </ac:spMkLst>
        </pc:spChg>
        <pc:spChg chg="mod ord">
          <ac:chgData name="Catherine Morgan" userId="35048f38-7f06-4d34-924e-c19b9e3dcaf3" providerId="ADAL" clId="{45E73DB0-72C2-46FC-96D8-72B1C117EAC3}" dt="2026-02-03T12:59:30.883" v="383" actId="20577"/>
          <ac:spMkLst>
            <pc:docMk/>
            <pc:sldMk cId="2783898834" sldId="623"/>
            <ac:spMk id="5" creationId="{D450C5D6-96A4-5A7E-1DAA-9ED36165761C}"/>
          </ac:spMkLst>
        </pc:spChg>
        <pc:spChg chg="mod ord">
          <ac:chgData name="Catherine Morgan" userId="35048f38-7f06-4d34-924e-c19b9e3dcaf3" providerId="ADAL" clId="{45E73DB0-72C2-46FC-96D8-72B1C117EAC3}" dt="2026-02-03T12:58:52.173" v="376" actId="700"/>
          <ac:spMkLst>
            <pc:docMk/>
            <pc:sldMk cId="2783898834" sldId="623"/>
            <ac:spMk id="6" creationId="{C581E2EF-F592-F5ED-9B63-9D12D1700B12}"/>
          </ac:spMkLst>
        </pc:spChg>
        <pc:spChg chg="mod ord">
          <ac:chgData name="Catherine Morgan" userId="35048f38-7f06-4d34-924e-c19b9e3dcaf3" providerId="ADAL" clId="{45E73DB0-72C2-46FC-96D8-72B1C117EAC3}" dt="2026-02-03T12:58:52.173" v="376" actId="700"/>
          <ac:spMkLst>
            <pc:docMk/>
            <pc:sldMk cId="2783898834" sldId="623"/>
            <ac:spMk id="7" creationId="{3090E58B-455A-6950-2B7A-B588C7BE0D10}"/>
          </ac:spMkLst>
        </pc:spChg>
        <pc:spChg chg="add mod ord">
          <ac:chgData name="Catherine Morgan" userId="35048f38-7f06-4d34-924e-c19b9e3dcaf3" providerId="ADAL" clId="{45E73DB0-72C2-46FC-96D8-72B1C117EAC3}" dt="2026-02-03T12:58:52.173" v="376" actId="700"/>
          <ac:spMkLst>
            <pc:docMk/>
            <pc:sldMk cId="2783898834" sldId="623"/>
            <ac:spMk id="10" creationId="{34D99BDB-A8BF-2839-8EA2-1E176BC16070}"/>
          </ac:spMkLst>
        </pc:spChg>
        <pc:picChg chg="add mod ord">
          <ac:chgData name="Catherine Morgan" userId="35048f38-7f06-4d34-924e-c19b9e3dcaf3" providerId="ADAL" clId="{45E73DB0-72C2-46FC-96D8-72B1C117EAC3}" dt="2026-02-03T12:59:40.542" v="385" actId="208"/>
          <ac:picMkLst>
            <pc:docMk/>
            <pc:sldMk cId="2783898834" sldId="623"/>
            <ac:picMk id="9" creationId="{05C96D95-D634-32AA-CA0C-7751E184EDC6}"/>
          </ac:picMkLst>
        </pc:picChg>
      </pc:sldChg>
      <pc:sldChg chg="addSp delSp modSp new mod">
        <pc:chgData name="Catherine Morgan" userId="35048f38-7f06-4d34-924e-c19b9e3dcaf3" providerId="ADAL" clId="{45E73DB0-72C2-46FC-96D8-72B1C117EAC3}" dt="2026-02-03T13:02:39.492" v="402" actId="478"/>
        <pc:sldMkLst>
          <pc:docMk/>
          <pc:sldMk cId="2402880534" sldId="624"/>
        </pc:sldMkLst>
        <pc:spChg chg="mod">
          <ac:chgData name="Catherine Morgan" userId="35048f38-7f06-4d34-924e-c19b9e3dcaf3" providerId="ADAL" clId="{45E73DB0-72C2-46FC-96D8-72B1C117EAC3}" dt="2026-02-03T13:01:51.324" v="394" actId="113"/>
          <ac:spMkLst>
            <pc:docMk/>
            <pc:sldMk cId="2402880534" sldId="624"/>
            <ac:spMk id="2" creationId="{DBDAA246-2C76-4DC1-9AD2-8D494F2595FD}"/>
          </ac:spMkLst>
        </pc:spChg>
        <pc:spChg chg="del">
          <ac:chgData name="Catherine Morgan" userId="35048f38-7f06-4d34-924e-c19b9e3dcaf3" providerId="ADAL" clId="{45E73DB0-72C2-46FC-96D8-72B1C117EAC3}" dt="2026-02-03T13:02:20.708" v="395" actId="931"/>
          <ac:spMkLst>
            <pc:docMk/>
            <pc:sldMk cId="2402880534" sldId="624"/>
            <ac:spMk id="3" creationId="{F88DF22C-BE5A-04C6-EDAD-1AE32DDE3140}"/>
          </ac:spMkLst>
        </pc:spChg>
        <pc:spChg chg="mod">
          <ac:chgData name="Catherine Morgan" userId="35048f38-7f06-4d34-924e-c19b9e3dcaf3" providerId="ADAL" clId="{45E73DB0-72C2-46FC-96D8-72B1C117EAC3}" dt="2026-02-03T13:02:35.847" v="400" actId="20577"/>
          <ac:spMkLst>
            <pc:docMk/>
            <pc:sldMk cId="2402880534" sldId="624"/>
            <ac:spMk id="4" creationId="{ACA6E20B-7238-8E16-2E42-38FE1B97E22E}"/>
          </ac:spMkLst>
        </pc:spChg>
        <pc:spChg chg="del mod">
          <ac:chgData name="Catherine Morgan" userId="35048f38-7f06-4d34-924e-c19b9e3dcaf3" providerId="ADAL" clId="{45E73DB0-72C2-46FC-96D8-72B1C117EAC3}" dt="2026-02-03T13:02:39.492" v="402" actId="478"/>
          <ac:spMkLst>
            <pc:docMk/>
            <pc:sldMk cId="2402880534" sldId="624"/>
            <ac:spMk id="5" creationId="{8145CBDA-A82B-7ECB-CDCE-94440692DBDE}"/>
          </ac:spMkLst>
        </pc:spChg>
        <pc:picChg chg="add mod">
          <ac:chgData name="Catherine Morgan" userId="35048f38-7f06-4d34-924e-c19b9e3dcaf3" providerId="ADAL" clId="{45E73DB0-72C2-46FC-96D8-72B1C117EAC3}" dt="2026-02-03T13:02:33.949" v="399" actId="1076"/>
          <ac:picMkLst>
            <pc:docMk/>
            <pc:sldMk cId="2402880534" sldId="624"/>
            <ac:picMk id="8" creationId="{1728370A-7422-DFFB-2CED-3E0B98FC23D6}"/>
          </ac:picMkLst>
        </pc:picChg>
      </pc:sldChg>
      <pc:sldChg chg="addSp delSp modSp new mod">
        <pc:chgData name="Catherine Morgan" userId="35048f38-7f06-4d34-924e-c19b9e3dcaf3" providerId="ADAL" clId="{45E73DB0-72C2-46FC-96D8-72B1C117EAC3}" dt="2026-02-03T13:04:26.180" v="413" actId="14100"/>
        <pc:sldMkLst>
          <pc:docMk/>
          <pc:sldMk cId="4261359878" sldId="625"/>
        </pc:sldMkLst>
        <pc:spChg chg="mod">
          <ac:chgData name="Catherine Morgan" userId="35048f38-7f06-4d34-924e-c19b9e3dcaf3" providerId="ADAL" clId="{45E73DB0-72C2-46FC-96D8-72B1C117EAC3}" dt="2026-02-03T13:04:11.208" v="406" actId="113"/>
          <ac:spMkLst>
            <pc:docMk/>
            <pc:sldMk cId="4261359878" sldId="625"/>
            <ac:spMk id="2" creationId="{491220DF-60E3-4117-AE6E-E5806F8C38C1}"/>
          </ac:spMkLst>
        </pc:spChg>
        <pc:spChg chg="del">
          <ac:chgData name="Catherine Morgan" userId="35048f38-7f06-4d34-924e-c19b9e3dcaf3" providerId="ADAL" clId="{45E73DB0-72C2-46FC-96D8-72B1C117EAC3}" dt="2026-02-03T13:04:06.597" v="405" actId="931"/>
          <ac:spMkLst>
            <pc:docMk/>
            <pc:sldMk cId="4261359878" sldId="625"/>
            <ac:spMk id="3" creationId="{955F3E95-45B9-013B-1431-AEB366DEE80F}"/>
          </ac:spMkLst>
        </pc:spChg>
        <pc:spChg chg="mod">
          <ac:chgData name="Catherine Morgan" userId="35048f38-7f06-4d34-924e-c19b9e3dcaf3" providerId="ADAL" clId="{45E73DB0-72C2-46FC-96D8-72B1C117EAC3}" dt="2026-02-03T13:04:18.103" v="409" actId="20577"/>
          <ac:spMkLst>
            <pc:docMk/>
            <pc:sldMk cId="4261359878" sldId="625"/>
            <ac:spMk id="4" creationId="{5A4F5A59-CE5C-6E18-692E-B7987B6B4647}"/>
          </ac:spMkLst>
        </pc:spChg>
        <pc:spChg chg="del mod">
          <ac:chgData name="Catherine Morgan" userId="35048f38-7f06-4d34-924e-c19b9e3dcaf3" providerId="ADAL" clId="{45E73DB0-72C2-46FC-96D8-72B1C117EAC3}" dt="2026-02-03T13:04:20.587" v="411" actId="478"/>
          <ac:spMkLst>
            <pc:docMk/>
            <pc:sldMk cId="4261359878" sldId="625"/>
            <ac:spMk id="5" creationId="{0019F46E-D132-404A-32EA-99301D32255E}"/>
          </ac:spMkLst>
        </pc:spChg>
        <pc:picChg chg="add mod">
          <ac:chgData name="Catherine Morgan" userId="35048f38-7f06-4d34-924e-c19b9e3dcaf3" providerId="ADAL" clId="{45E73DB0-72C2-46FC-96D8-72B1C117EAC3}" dt="2026-02-03T13:04:26.180" v="413" actId="14100"/>
          <ac:picMkLst>
            <pc:docMk/>
            <pc:sldMk cId="4261359878" sldId="625"/>
            <ac:picMk id="8" creationId="{5797F75C-4F48-DE7A-1493-79565029ACCF}"/>
          </ac:picMkLst>
        </pc:picChg>
      </pc:sldChg>
      <pc:sldChg chg="addSp delSp modSp new mod ord">
        <pc:chgData name="Catherine Morgan" userId="35048f38-7f06-4d34-924e-c19b9e3dcaf3" providerId="ADAL" clId="{45E73DB0-72C2-46FC-96D8-72B1C117EAC3}" dt="2026-02-03T13:08:01.875" v="524"/>
        <pc:sldMkLst>
          <pc:docMk/>
          <pc:sldMk cId="3656715253" sldId="626"/>
        </pc:sldMkLst>
        <pc:spChg chg="mod">
          <ac:chgData name="Catherine Morgan" userId="35048f38-7f06-4d34-924e-c19b9e3dcaf3" providerId="ADAL" clId="{45E73DB0-72C2-46FC-96D8-72B1C117EAC3}" dt="2026-02-03T13:07:24.936" v="476" actId="20577"/>
          <ac:spMkLst>
            <pc:docMk/>
            <pc:sldMk cId="3656715253" sldId="626"/>
            <ac:spMk id="2" creationId="{2F68BB5F-75E9-C02B-F6B8-14FED2C014D6}"/>
          </ac:spMkLst>
        </pc:spChg>
        <pc:spChg chg="del">
          <ac:chgData name="Catherine Morgan" userId="35048f38-7f06-4d34-924e-c19b9e3dcaf3" providerId="ADAL" clId="{45E73DB0-72C2-46FC-96D8-72B1C117EAC3}" dt="2026-02-03T13:06:49.350" v="453" actId="931"/>
          <ac:spMkLst>
            <pc:docMk/>
            <pc:sldMk cId="3656715253" sldId="626"/>
            <ac:spMk id="3" creationId="{3C79D85A-0F9A-E1B5-BC5F-5B460C8B571D}"/>
          </ac:spMkLst>
        </pc:spChg>
        <pc:spChg chg="del mod">
          <ac:chgData name="Catherine Morgan" userId="35048f38-7f06-4d34-924e-c19b9e3dcaf3" providerId="ADAL" clId="{45E73DB0-72C2-46FC-96D8-72B1C117EAC3}" dt="2026-02-03T13:07:07.638" v="461" actId="478"/>
          <ac:spMkLst>
            <pc:docMk/>
            <pc:sldMk cId="3656715253" sldId="626"/>
            <ac:spMk id="4" creationId="{00A4FE64-2008-29D8-00EB-FCE3A081662E}"/>
          </ac:spMkLst>
        </pc:spChg>
        <pc:spChg chg="del mod">
          <ac:chgData name="Catherine Morgan" userId="35048f38-7f06-4d34-924e-c19b9e3dcaf3" providerId="ADAL" clId="{45E73DB0-72C2-46FC-96D8-72B1C117EAC3}" dt="2026-02-03T13:07:04.949" v="459" actId="478"/>
          <ac:spMkLst>
            <pc:docMk/>
            <pc:sldMk cId="3656715253" sldId="626"/>
            <ac:spMk id="5" creationId="{FB14F266-BA22-0DDD-E495-2B711245CE2D}"/>
          </ac:spMkLst>
        </pc:spChg>
        <pc:picChg chg="add mod">
          <ac:chgData name="Catherine Morgan" userId="35048f38-7f06-4d34-924e-c19b9e3dcaf3" providerId="ADAL" clId="{45E73DB0-72C2-46FC-96D8-72B1C117EAC3}" dt="2026-02-03T13:07:29.541" v="477" actId="1076"/>
          <ac:picMkLst>
            <pc:docMk/>
            <pc:sldMk cId="3656715253" sldId="626"/>
            <ac:picMk id="8" creationId="{DBE2C015-19E3-B935-0EDE-1C318D4DF73D}"/>
          </ac:picMkLst>
        </pc:picChg>
      </pc:sldChg>
      <pc:sldChg chg="delSp modSp new mod">
        <pc:chgData name="Catherine Morgan" userId="35048f38-7f06-4d34-924e-c19b9e3dcaf3" providerId="ADAL" clId="{45E73DB0-72C2-46FC-96D8-72B1C117EAC3}" dt="2026-02-03T13:08:27.899" v="529" actId="478"/>
        <pc:sldMkLst>
          <pc:docMk/>
          <pc:sldMk cId="3124362674" sldId="627"/>
        </pc:sldMkLst>
        <pc:spChg chg="mod">
          <ac:chgData name="Catherine Morgan" userId="35048f38-7f06-4d34-924e-c19b9e3dcaf3" providerId="ADAL" clId="{45E73DB0-72C2-46FC-96D8-72B1C117EAC3}" dt="2026-02-03T13:07:47.895" v="500" actId="20577"/>
          <ac:spMkLst>
            <pc:docMk/>
            <pc:sldMk cId="3124362674" sldId="627"/>
            <ac:spMk id="2" creationId="{BEB1F991-9D79-D557-5D7A-07C5C3C2C42A}"/>
          </ac:spMkLst>
        </pc:spChg>
        <pc:spChg chg="mod">
          <ac:chgData name="Catherine Morgan" userId="35048f38-7f06-4d34-924e-c19b9e3dcaf3" providerId="ADAL" clId="{45E73DB0-72C2-46FC-96D8-72B1C117EAC3}" dt="2026-02-03T13:07:55.381" v="522" actId="20577"/>
          <ac:spMkLst>
            <pc:docMk/>
            <pc:sldMk cId="3124362674" sldId="627"/>
            <ac:spMk id="3" creationId="{5CF4D14D-98D8-E438-DC28-3EC641BB16CE}"/>
          </ac:spMkLst>
        </pc:spChg>
        <pc:spChg chg="del mod">
          <ac:chgData name="Catherine Morgan" userId="35048f38-7f06-4d34-924e-c19b9e3dcaf3" providerId="ADAL" clId="{45E73DB0-72C2-46FC-96D8-72B1C117EAC3}" dt="2026-02-03T13:08:27.899" v="529" actId="478"/>
          <ac:spMkLst>
            <pc:docMk/>
            <pc:sldMk cId="3124362674" sldId="627"/>
            <ac:spMk id="4" creationId="{89E3FAC3-5717-5014-E4AF-850EC7B74BD8}"/>
          </ac:spMkLst>
        </pc:spChg>
        <pc:spChg chg="del mod">
          <ac:chgData name="Catherine Morgan" userId="35048f38-7f06-4d34-924e-c19b9e3dcaf3" providerId="ADAL" clId="{45E73DB0-72C2-46FC-96D8-72B1C117EAC3}" dt="2026-02-03T13:08:07.885" v="527" actId="478"/>
          <ac:spMkLst>
            <pc:docMk/>
            <pc:sldMk cId="3124362674" sldId="627"/>
            <ac:spMk id="5" creationId="{70958392-F132-47A5-0B99-5229B57D94A3}"/>
          </ac:spMkLst>
        </pc:spChg>
      </pc:sldChg>
      <pc:sldChg chg="new del">
        <pc:chgData name="Catherine Morgan" userId="35048f38-7f06-4d34-924e-c19b9e3dcaf3" providerId="ADAL" clId="{45E73DB0-72C2-46FC-96D8-72B1C117EAC3}" dt="2026-02-03T13:17:32.608" v="598" actId="47"/>
        <pc:sldMkLst>
          <pc:docMk/>
          <pc:sldMk cId="106086887" sldId="628"/>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9.png"/><Relationship Id="rId18" Type="http://schemas.openxmlformats.org/officeDocument/2006/relationships/image" Target="../media/image12.svg"/><Relationship Id="rId3" Type="http://schemas.openxmlformats.org/officeDocument/2006/relationships/image" Target="../media/image13.png"/><Relationship Id="rId7" Type="http://schemas.openxmlformats.org/officeDocument/2006/relationships/image" Target="../media/image15.png"/><Relationship Id="rId12" Type="http://schemas.openxmlformats.org/officeDocument/2006/relationships/image" Target="../media/image18.svg"/><Relationship Id="rId17" Type="http://schemas.openxmlformats.org/officeDocument/2006/relationships/image" Target="../media/image11.png"/><Relationship Id="rId2" Type="http://schemas.openxmlformats.org/officeDocument/2006/relationships/image" Target="../media/image4.svg"/><Relationship Id="rId16" Type="http://schemas.openxmlformats.org/officeDocument/2006/relationships/image" Target="../media/image20.svg"/><Relationship Id="rId20" Type="http://schemas.openxmlformats.org/officeDocument/2006/relationships/image" Target="../media/image22.svg"/><Relationship Id="rId1" Type="http://schemas.openxmlformats.org/officeDocument/2006/relationships/image" Target="../media/image3.png"/><Relationship Id="rId6" Type="http://schemas.openxmlformats.org/officeDocument/2006/relationships/image" Target="../media/image6.svg"/><Relationship Id="rId11" Type="http://schemas.openxmlformats.org/officeDocument/2006/relationships/image" Target="../media/image17.png"/><Relationship Id="rId5" Type="http://schemas.openxmlformats.org/officeDocument/2006/relationships/image" Target="../media/image5.png"/><Relationship Id="rId15" Type="http://schemas.openxmlformats.org/officeDocument/2006/relationships/image" Target="../media/image19.png"/><Relationship Id="rId10" Type="http://schemas.openxmlformats.org/officeDocument/2006/relationships/image" Target="../media/image8.svg"/><Relationship Id="rId19" Type="http://schemas.openxmlformats.org/officeDocument/2006/relationships/image" Target="../media/image21.png"/><Relationship Id="rId4" Type="http://schemas.openxmlformats.org/officeDocument/2006/relationships/image" Target="../media/image14.svg"/><Relationship Id="rId9" Type="http://schemas.openxmlformats.org/officeDocument/2006/relationships/image" Target="../media/image7.png"/><Relationship Id="rId1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9.png"/><Relationship Id="rId18" Type="http://schemas.openxmlformats.org/officeDocument/2006/relationships/image" Target="../media/image12.svg"/><Relationship Id="rId3" Type="http://schemas.openxmlformats.org/officeDocument/2006/relationships/image" Target="../media/image13.png"/><Relationship Id="rId7" Type="http://schemas.openxmlformats.org/officeDocument/2006/relationships/image" Target="../media/image15.png"/><Relationship Id="rId12" Type="http://schemas.openxmlformats.org/officeDocument/2006/relationships/image" Target="../media/image18.svg"/><Relationship Id="rId17" Type="http://schemas.openxmlformats.org/officeDocument/2006/relationships/image" Target="../media/image11.png"/><Relationship Id="rId2" Type="http://schemas.openxmlformats.org/officeDocument/2006/relationships/image" Target="../media/image4.svg"/><Relationship Id="rId16" Type="http://schemas.openxmlformats.org/officeDocument/2006/relationships/image" Target="../media/image20.svg"/><Relationship Id="rId20" Type="http://schemas.openxmlformats.org/officeDocument/2006/relationships/image" Target="../media/image22.svg"/><Relationship Id="rId1" Type="http://schemas.openxmlformats.org/officeDocument/2006/relationships/image" Target="../media/image3.png"/><Relationship Id="rId6" Type="http://schemas.openxmlformats.org/officeDocument/2006/relationships/image" Target="../media/image6.svg"/><Relationship Id="rId11" Type="http://schemas.openxmlformats.org/officeDocument/2006/relationships/image" Target="../media/image17.png"/><Relationship Id="rId5" Type="http://schemas.openxmlformats.org/officeDocument/2006/relationships/image" Target="../media/image5.png"/><Relationship Id="rId15" Type="http://schemas.openxmlformats.org/officeDocument/2006/relationships/image" Target="../media/image19.png"/><Relationship Id="rId10" Type="http://schemas.openxmlformats.org/officeDocument/2006/relationships/image" Target="../media/image8.svg"/><Relationship Id="rId19" Type="http://schemas.openxmlformats.org/officeDocument/2006/relationships/image" Target="../media/image21.png"/><Relationship Id="rId4" Type="http://schemas.openxmlformats.org/officeDocument/2006/relationships/image" Target="../media/image14.svg"/><Relationship Id="rId9" Type="http://schemas.openxmlformats.org/officeDocument/2006/relationships/image" Target="../media/image7.png"/><Relationship Id="rId1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7F5E49-6BCB-4876-9B93-72A812E68761}" type="doc">
      <dgm:prSet loTypeId="urn:microsoft.com/office/officeart/2005/8/layout/default" loCatId="list" qsTypeId="urn:microsoft.com/office/officeart/2005/8/quickstyle/simple1" qsCatId="simple" csTypeId="urn:microsoft.com/office/officeart/2005/8/colors/accent3_3" csCatId="accent3" phldr="1"/>
      <dgm:spPr/>
      <dgm:t>
        <a:bodyPr/>
        <a:lstStyle/>
        <a:p>
          <a:endParaRPr lang="en-US"/>
        </a:p>
      </dgm:t>
    </dgm:pt>
    <dgm:pt modelId="{68279373-6F5C-4656-8787-3EEC2C61DAB4}">
      <dgm:prSet/>
      <dgm:spPr/>
      <dgm:t>
        <a:bodyPr/>
        <a:lstStyle/>
        <a:p>
          <a:pPr algn="ctr"/>
          <a:endParaRPr lang="en-GB" b="0" i="0" dirty="0"/>
        </a:p>
        <a:p>
          <a:pPr algn="ctr"/>
          <a:r>
            <a:rPr lang="en-GB" b="0" i="0" dirty="0"/>
            <a:t>      Ontology			</a:t>
          </a:r>
          <a:endParaRPr lang="en-US" dirty="0"/>
        </a:p>
      </dgm:t>
    </dgm:pt>
    <dgm:pt modelId="{5504261E-460E-406B-A869-67E3118E2B6A}" type="parTrans" cxnId="{CAE2C93A-71DF-4571-9492-F57BB2FB6D3D}">
      <dgm:prSet/>
      <dgm:spPr/>
      <dgm:t>
        <a:bodyPr/>
        <a:lstStyle/>
        <a:p>
          <a:endParaRPr lang="en-US"/>
        </a:p>
      </dgm:t>
    </dgm:pt>
    <dgm:pt modelId="{8B32E8BD-98AB-4AC6-B9A3-52F1B9DA00EE}" type="sibTrans" cxnId="{CAE2C93A-71DF-4571-9492-F57BB2FB6D3D}">
      <dgm:prSet/>
      <dgm:spPr/>
      <dgm:t>
        <a:bodyPr/>
        <a:lstStyle/>
        <a:p>
          <a:endParaRPr lang="en-US"/>
        </a:p>
      </dgm:t>
    </dgm:pt>
    <dgm:pt modelId="{ACF03900-B58B-403C-941C-DCAB0ED0AED6}">
      <dgm:prSet/>
      <dgm:spPr/>
      <dgm:t>
        <a:bodyPr/>
        <a:lstStyle/>
        <a:p>
          <a:r>
            <a:rPr lang="en-GB" b="0" i="0" dirty="0"/>
            <a:t>Epistemology</a:t>
          </a:r>
          <a:endParaRPr lang="en-US" dirty="0"/>
        </a:p>
      </dgm:t>
    </dgm:pt>
    <dgm:pt modelId="{0F228065-4595-4D7E-9A22-868B1EEA1194}" type="parTrans" cxnId="{DDE1454D-B66C-490F-BEB2-2149427DD492}">
      <dgm:prSet/>
      <dgm:spPr/>
      <dgm:t>
        <a:bodyPr/>
        <a:lstStyle/>
        <a:p>
          <a:endParaRPr lang="en-US"/>
        </a:p>
      </dgm:t>
    </dgm:pt>
    <dgm:pt modelId="{E2591FB8-A45E-42FC-A94D-471986362C20}" type="sibTrans" cxnId="{DDE1454D-B66C-490F-BEB2-2149427DD492}">
      <dgm:prSet/>
      <dgm:spPr/>
      <dgm:t>
        <a:bodyPr/>
        <a:lstStyle/>
        <a:p>
          <a:endParaRPr lang="en-US"/>
        </a:p>
      </dgm:t>
    </dgm:pt>
    <dgm:pt modelId="{3BF0109C-1C57-4B3E-84DC-92ACD9999EEC}">
      <dgm:prSet/>
      <dgm:spPr/>
      <dgm:t>
        <a:bodyPr/>
        <a:lstStyle/>
        <a:p>
          <a:pPr algn="ctr"/>
          <a:endParaRPr lang="en-GB" b="0" i="0" dirty="0"/>
        </a:p>
        <a:p>
          <a:pPr algn="ctr"/>
          <a:r>
            <a:rPr lang="en-GB" b="0" i="0" dirty="0"/>
            <a:t>   Methodology		</a:t>
          </a:r>
          <a:endParaRPr lang="en-US" dirty="0"/>
        </a:p>
      </dgm:t>
    </dgm:pt>
    <dgm:pt modelId="{7BF30C5D-4C50-4C94-940B-60500349D446}" type="parTrans" cxnId="{CBB96AB4-0DBB-4D98-9BB6-E53FE99EFC58}">
      <dgm:prSet/>
      <dgm:spPr/>
      <dgm:t>
        <a:bodyPr/>
        <a:lstStyle/>
        <a:p>
          <a:endParaRPr lang="en-US"/>
        </a:p>
      </dgm:t>
    </dgm:pt>
    <dgm:pt modelId="{10C5C823-9C59-49E5-B32F-E8E95596E748}" type="sibTrans" cxnId="{CBB96AB4-0DBB-4D98-9BB6-E53FE99EFC58}">
      <dgm:prSet/>
      <dgm:spPr/>
      <dgm:t>
        <a:bodyPr/>
        <a:lstStyle/>
        <a:p>
          <a:endParaRPr lang="en-US"/>
        </a:p>
      </dgm:t>
    </dgm:pt>
    <dgm:pt modelId="{03172BBB-7504-4621-B2BD-0F90273EAEE2}">
      <dgm:prSet/>
      <dgm:spPr/>
      <dgm:t>
        <a:bodyPr/>
        <a:lstStyle/>
        <a:p>
          <a:r>
            <a:rPr lang="en-GB" b="0" i="0" dirty="0"/>
            <a:t>Methods</a:t>
          </a:r>
          <a:endParaRPr lang="en-US" dirty="0"/>
        </a:p>
      </dgm:t>
    </dgm:pt>
    <dgm:pt modelId="{CE4466D4-489C-470D-955A-E64F8164E40E}" type="parTrans" cxnId="{D29553EC-C981-4E42-A420-CF1BEFBC1BC7}">
      <dgm:prSet/>
      <dgm:spPr/>
      <dgm:t>
        <a:bodyPr/>
        <a:lstStyle/>
        <a:p>
          <a:endParaRPr lang="en-US"/>
        </a:p>
      </dgm:t>
    </dgm:pt>
    <dgm:pt modelId="{C54C55DC-A14E-4DB7-89D5-EA7B3B4A22BA}" type="sibTrans" cxnId="{D29553EC-C981-4E42-A420-CF1BEFBC1BC7}">
      <dgm:prSet/>
      <dgm:spPr/>
      <dgm:t>
        <a:bodyPr/>
        <a:lstStyle/>
        <a:p>
          <a:endParaRPr lang="en-US"/>
        </a:p>
      </dgm:t>
    </dgm:pt>
    <dgm:pt modelId="{06D2E140-D4AD-49F5-A783-6A35128C108E}">
      <dgm:prSet/>
      <dgm:spPr/>
      <dgm:t>
        <a:bodyPr/>
        <a:lstStyle/>
        <a:p>
          <a:r>
            <a:rPr lang="en-GB" b="0" i="0" dirty="0"/>
            <a:t>Paradigm</a:t>
          </a:r>
          <a:endParaRPr lang="en-US" dirty="0"/>
        </a:p>
      </dgm:t>
    </dgm:pt>
    <dgm:pt modelId="{AFB7F6CF-16F3-4AF4-B023-E4B5699488C1}" type="parTrans" cxnId="{AAA03F55-51AC-48CD-862A-280FC77F5ACA}">
      <dgm:prSet/>
      <dgm:spPr/>
      <dgm:t>
        <a:bodyPr/>
        <a:lstStyle/>
        <a:p>
          <a:endParaRPr lang="en-US"/>
        </a:p>
      </dgm:t>
    </dgm:pt>
    <dgm:pt modelId="{7D3B48E8-D1B3-412F-9CF3-17567D0E5904}" type="sibTrans" cxnId="{AAA03F55-51AC-48CD-862A-280FC77F5ACA}">
      <dgm:prSet/>
      <dgm:spPr/>
      <dgm:t>
        <a:bodyPr/>
        <a:lstStyle/>
        <a:p>
          <a:endParaRPr lang="en-US"/>
        </a:p>
      </dgm:t>
    </dgm:pt>
    <dgm:pt modelId="{105CC591-7EDE-4C19-AA29-C43DF58F9A4B}" type="pres">
      <dgm:prSet presAssocID="{397F5E49-6BCB-4876-9B93-72A812E68761}" presName="diagram" presStyleCnt="0">
        <dgm:presLayoutVars>
          <dgm:dir/>
          <dgm:resizeHandles val="exact"/>
        </dgm:presLayoutVars>
      </dgm:prSet>
      <dgm:spPr/>
    </dgm:pt>
    <dgm:pt modelId="{7191B878-D438-46F4-A0CC-7F7567F4D4E5}" type="pres">
      <dgm:prSet presAssocID="{68279373-6F5C-4656-8787-3EEC2C61DAB4}" presName="node" presStyleLbl="node1" presStyleIdx="0" presStyleCnt="5">
        <dgm:presLayoutVars>
          <dgm:bulletEnabled val="1"/>
        </dgm:presLayoutVars>
      </dgm:prSet>
      <dgm:spPr/>
    </dgm:pt>
    <dgm:pt modelId="{575AEBE4-2EF3-4976-84D3-F06D792220BD}" type="pres">
      <dgm:prSet presAssocID="{8B32E8BD-98AB-4AC6-B9A3-52F1B9DA00EE}" presName="sibTrans" presStyleCnt="0"/>
      <dgm:spPr/>
    </dgm:pt>
    <dgm:pt modelId="{4092BD1E-7097-4367-BE5F-AA06587CCEC2}" type="pres">
      <dgm:prSet presAssocID="{ACF03900-B58B-403C-941C-DCAB0ED0AED6}" presName="node" presStyleLbl="node1" presStyleIdx="1" presStyleCnt="5">
        <dgm:presLayoutVars>
          <dgm:bulletEnabled val="1"/>
        </dgm:presLayoutVars>
      </dgm:prSet>
      <dgm:spPr/>
    </dgm:pt>
    <dgm:pt modelId="{A29C0DBB-249D-482E-A38B-27A7A028029E}" type="pres">
      <dgm:prSet presAssocID="{E2591FB8-A45E-42FC-A94D-471986362C20}" presName="sibTrans" presStyleCnt="0"/>
      <dgm:spPr/>
    </dgm:pt>
    <dgm:pt modelId="{4D84F98F-FC9F-4429-8B3A-33D44991B7BA}" type="pres">
      <dgm:prSet presAssocID="{3BF0109C-1C57-4B3E-84DC-92ACD9999EEC}" presName="node" presStyleLbl="node1" presStyleIdx="2" presStyleCnt="5">
        <dgm:presLayoutVars>
          <dgm:bulletEnabled val="1"/>
        </dgm:presLayoutVars>
      </dgm:prSet>
      <dgm:spPr/>
    </dgm:pt>
    <dgm:pt modelId="{132FAABA-F057-4F49-A4C1-7C3A91C8ED19}" type="pres">
      <dgm:prSet presAssocID="{10C5C823-9C59-49E5-B32F-E8E95596E748}" presName="sibTrans" presStyleCnt="0"/>
      <dgm:spPr/>
    </dgm:pt>
    <dgm:pt modelId="{D82C4D99-77FB-4B44-B4AD-25AACF0F551F}" type="pres">
      <dgm:prSet presAssocID="{03172BBB-7504-4621-B2BD-0F90273EAEE2}" presName="node" presStyleLbl="node1" presStyleIdx="3" presStyleCnt="5">
        <dgm:presLayoutVars>
          <dgm:bulletEnabled val="1"/>
        </dgm:presLayoutVars>
      </dgm:prSet>
      <dgm:spPr/>
    </dgm:pt>
    <dgm:pt modelId="{E6E792B4-BF68-4847-8A8C-6F8DC3D86304}" type="pres">
      <dgm:prSet presAssocID="{C54C55DC-A14E-4DB7-89D5-EA7B3B4A22BA}" presName="sibTrans" presStyleCnt="0"/>
      <dgm:spPr/>
    </dgm:pt>
    <dgm:pt modelId="{D3CB5F06-7C54-44DD-A2DA-5535CA40A683}" type="pres">
      <dgm:prSet presAssocID="{06D2E140-D4AD-49F5-A783-6A35128C108E}" presName="node" presStyleLbl="node1" presStyleIdx="4" presStyleCnt="5">
        <dgm:presLayoutVars>
          <dgm:bulletEnabled val="1"/>
        </dgm:presLayoutVars>
      </dgm:prSet>
      <dgm:spPr/>
    </dgm:pt>
  </dgm:ptLst>
  <dgm:cxnLst>
    <dgm:cxn modelId="{DCE43504-8A55-48ED-AD22-083639010925}" type="presOf" srcId="{ACF03900-B58B-403C-941C-DCAB0ED0AED6}" destId="{4092BD1E-7097-4367-BE5F-AA06587CCEC2}" srcOrd="0" destOrd="0" presId="urn:microsoft.com/office/officeart/2005/8/layout/default"/>
    <dgm:cxn modelId="{B84B7C11-F0BB-4360-B944-986F1833A90A}" type="presOf" srcId="{03172BBB-7504-4621-B2BD-0F90273EAEE2}" destId="{D82C4D99-77FB-4B44-B4AD-25AACF0F551F}" srcOrd="0" destOrd="0" presId="urn:microsoft.com/office/officeart/2005/8/layout/default"/>
    <dgm:cxn modelId="{7D1C4B28-6325-4C95-9116-6649CB3C679A}" type="presOf" srcId="{68279373-6F5C-4656-8787-3EEC2C61DAB4}" destId="{7191B878-D438-46F4-A0CC-7F7567F4D4E5}" srcOrd="0" destOrd="0" presId="urn:microsoft.com/office/officeart/2005/8/layout/default"/>
    <dgm:cxn modelId="{CAE2C93A-71DF-4571-9492-F57BB2FB6D3D}" srcId="{397F5E49-6BCB-4876-9B93-72A812E68761}" destId="{68279373-6F5C-4656-8787-3EEC2C61DAB4}" srcOrd="0" destOrd="0" parTransId="{5504261E-460E-406B-A869-67E3118E2B6A}" sibTransId="{8B32E8BD-98AB-4AC6-B9A3-52F1B9DA00EE}"/>
    <dgm:cxn modelId="{747D686B-C3FE-4B3B-A3FB-8C489A810B26}" type="presOf" srcId="{397F5E49-6BCB-4876-9B93-72A812E68761}" destId="{105CC591-7EDE-4C19-AA29-C43DF58F9A4B}" srcOrd="0" destOrd="0" presId="urn:microsoft.com/office/officeart/2005/8/layout/default"/>
    <dgm:cxn modelId="{DDE1454D-B66C-490F-BEB2-2149427DD492}" srcId="{397F5E49-6BCB-4876-9B93-72A812E68761}" destId="{ACF03900-B58B-403C-941C-DCAB0ED0AED6}" srcOrd="1" destOrd="0" parTransId="{0F228065-4595-4D7E-9A22-868B1EEA1194}" sibTransId="{E2591FB8-A45E-42FC-A94D-471986362C20}"/>
    <dgm:cxn modelId="{AAA03F55-51AC-48CD-862A-280FC77F5ACA}" srcId="{397F5E49-6BCB-4876-9B93-72A812E68761}" destId="{06D2E140-D4AD-49F5-A783-6A35128C108E}" srcOrd="4" destOrd="0" parTransId="{AFB7F6CF-16F3-4AF4-B023-E4B5699488C1}" sibTransId="{7D3B48E8-D1B3-412F-9CF3-17567D0E5904}"/>
    <dgm:cxn modelId="{93124AAB-87F2-4E33-805C-5B1CA6F977BA}" type="presOf" srcId="{3BF0109C-1C57-4B3E-84DC-92ACD9999EEC}" destId="{4D84F98F-FC9F-4429-8B3A-33D44991B7BA}" srcOrd="0" destOrd="0" presId="urn:microsoft.com/office/officeart/2005/8/layout/default"/>
    <dgm:cxn modelId="{CBB96AB4-0DBB-4D98-9BB6-E53FE99EFC58}" srcId="{397F5E49-6BCB-4876-9B93-72A812E68761}" destId="{3BF0109C-1C57-4B3E-84DC-92ACD9999EEC}" srcOrd="2" destOrd="0" parTransId="{7BF30C5D-4C50-4C94-940B-60500349D446}" sibTransId="{10C5C823-9C59-49E5-B32F-E8E95596E748}"/>
    <dgm:cxn modelId="{D29553EC-C981-4E42-A420-CF1BEFBC1BC7}" srcId="{397F5E49-6BCB-4876-9B93-72A812E68761}" destId="{03172BBB-7504-4621-B2BD-0F90273EAEE2}" srcOrd="3" destOrd="0" parTransId="{CE4466D4-489C-470D-955A-E64F8164E40E}" sibTransId="{C54C55DC-A14E-4DB7-89D5-EA7B3B4A22BA}"/>
    <dgm:cxn modelId="{A0F89DFD-D851-4EC2-A6BC-3DE9AC7DA5D8}" type="presOf" srcId="{06D2E140-D4AD-49F5-A783-6A35128C108E}" destId="{D3CB5F06-7C54-44DD-A2DA-5535CA40A683}" srcOrd="0" destOrd="0" presId="urn:microsoft.com/office/officeart/2005/8/layout/default"/>
    <dgm:cxn modelId="{FD1800BF-98AA-414C-8667-A9B365E70989}" type="presParOf" srcId="{105CC591-7EDE-4C19-AA29-C43DF58F9A4B}" destId="{7191B878-D438-46F4-A0CC-7F7567F4D4E5}" srcOrd="0" destOrd="0" presId="urn:microsoft.com/office/officeart/2005/8/layout/default"/>
    <dgm:cxn modelId="{1BAE81A0-BF56-44EF-9986-C8A37AFECEF9}" type="presParOf" srcId="{105CC591-7EDE-4C19-AA29-C43DF58F9A4B}" destId="{575AEBE4-2EF3-4976-84D3-F06D792220BD}" srcOrd="1" destOrd="0" presId="urn:microsoft.com/office/officeart/2005/8/layout/default"/>
    <dgm:cxn modelId="{7375A2EF-8758-4F57-B6A9-6A51FC7E3744}" type="presParOf" srcId="{105CC591-7EDE-4C19-AA29-C43DF58F9A4B}" destId="{4092BD1E-7097-4367-BE5F-AA06587CCEC2}" srcOrd="2" destOrd="0" presId="urn:microsoft.com/office/officeart/2005/8/layout/default"/>
    <dgm:cxn modelId="{24073CB1-E9FB-4ECE-9E2A-5BAD33BED3C7}" type="presParOf" srcId="{105CC591-7EDE-4C19-AA29-C43DF58F9A4B}" destId="{A29C0DBB-249D-482E-A38B-27A7A028029E}" srcOrd="3" destOrd="0" presId="urn:microsoft.com/office/officeart/2005/8/layout/default"/>
    <dgm:cxn modelId="{C83EBEFB-E7C8-4299-B028-35C69B075E69}" type="presParOf" srcId="{105CC591-7EDE-4C19-AA29-C43DF58F9A4B}" destId="{4D84F98F-FC9F-4429-8B3A-33D44991B7BA}" srcOrd="4" destOrd="0" presId="urn:microsoft.com/office/officeart/2005/8/layout/default"/>
    <dgm:cxn modelId="{E6A3CB23-3FBB-4BD7-828E-BC88846338F0}" type="presParOf" srcId="{105CC591-7EDE-4C19-AA29-C43DF58F9A4B}" destId="{132FAABA-F057-4F49-A4C1-7C3A91C8ED19}" srcOrd="5" destOrd="0" presId="urn:microsoft.com/office/officeart/2005/8/layout/default"/>
    <dgm:cxn modelId="{2E4D8B3F-1E70-4B27-9E14-A37F7BAC54C1}" type="presParOf" srcId="{105CC591-7EDE-4C19-AA29-C43DF58F9A4B}" destId="{D82C4D99-77FB-4B44-B4AD-25AACF0F551F}" srcOrd="6" destOrd="0" presId="urn:microsoft.com/office/officeart/2005/8/layout/default"/>
    <dgm:cxn modelId="{DC12330A-8301-4EDC-81C2-EFF80890AE8A}" type="presParOf" srcId="{105CC591-7EDE-4C19-AA29-C43DF58F9A4B}" destId="{E6E792B4-BF68-4847-8A8C-6F8DC3D86304}" srcOrd="7" destOrd="0" presId="urn:microsoft.com/office/officeart/2005/8/layout/default"/>
    <dgm:cxn modelId="{229721E2-8D79-47B4-A64E-B7B8E6E3732D}" type="presParOf" srcId="{105CC591-7EDE-4C19-AA29-C43DF58F9A4B}" destId="{D3CB5F06-7C54-44DD-A2DA-5535CA40A68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2989B9-8A70-42DA-A46E-3DAD33FA21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57C2EC-C0C7-4189-9CAF-2191A334CC10}">
      <dgm:prSet/>
      <dgm:spPr/>
      <dgm:t>
        <a:bodyPr/>
        <a:lstStyle/>
        <a:p>
          <a:r>
            <a:rPr lang="en-GB" dirty="0"/>
            <a:t>H</a:t>
          </a:r>
          <a:r>
            <a:rPr lang="en-GB" b="0" i="0" dirty="0"/>
            <a:t>ow can knowledge regarding the research question be produced?</a:t>
          </a:r>
          <a:endParaRPr lang="en-US" dirty="0"/>
        </a:p>
      </dgm:t>
    </dgm:pt>
    <dgm:pt modelId="{196336E3-869D-4FC9-BE65-5CB63D5E95C0}" type="parTrans" cxnId="{6042CF93-3589-4FF6-9049-8260130EDC09}">
      <dgm:prSet/>
      <dgm:spPr/>
      <dgm:t>
        <a:bodyPr/>
        <a:lstStyle/>
        <a:p>
          <a:endParaRPr lang="en-US"/>
        </a:p>
      </dgm:t>
    </dgm:pt>
    <dgm:pt modelId="{CED99C88-6D2E-4E8F-A3CA-0F6AAF298CEB}" type="sibTrans" cxnId="{6042CF93-3589-4FF6-9049-8260130EDC09}">
      <dgm:prSet/>
      <dgm:spPr/>
      <dgm:t>
        <a:bodyPr/>
        <a:lstStyle/>
        <a:p>
          <a:endParaRPr lang="en-US"/>
        </a:p>
      </dgm:t>
    </dgm:pt>
    <dgm:pt modelId="{E51A4E96-04C1-4DFA-904D-A512888CF909}">
      <dgm:prSet/>
      <dgm:spPr/>
      <dgm:t>
        <a:bodyPr/>
        <a:lstStyle/>
        <a:p>
          <a:r>
            <a:rPr lang="en-GB" b="0" i="0" dirty="0"/>
            <a:t>What is the nature of reality?</a:t>
          </a:r>
          <a:endParaRPr lang="en-US" dirty="0"/>
        </a:p>
      </dgm:t>
    </dgm:pt>
    <dgm:pt modelId="{8D5428C8-7116-431F-8D16-7D6B2FFDE656}" type="parTrans" cxnId="{EC1D8526-F316-49F1-BECC-A4B1A50FA695}">
      <dgm:prSet/>
      <dgm:spPr/>
      <dgm:t>
        <a:bodyPr/>
        <a:lstStyle/>
        <a:p>
          <a:endParaRPr lang="en-US"/>
        </a:p>
      </dgm:t>
    </dgm:pt>
    <dgm:pt modelId="{BDCC793D-5C77-424E-869F-E16CD4746A2A}" type="sibTrans" cxnId="{EC1D8526-F316-49F1-BECC-A4B1A50FA695}">
      <dgm:prSet/>
      <dgm:spPr/>
      <dgm:t>
        <a:bodyPr/>
        <a:lstStyle/>
        <a:p>
          <a:endParaRPr lang="en-US"/>
        </a:p>
      </dgm:t>
    </dgm:pt>
    <dgm:pt modelId="{A8D92022-5053-4E34-A77F-16102C5E4AE3}">
      <dgm:prSet/>
      <dgm:spPr/>
      <dgm:t>
        <a:bodyPr/>
        <a:lstStyle/>
        <a:p>
          <a:r>
            <a:rPr lang="en-GB" b="0" i="0" dirty="0"/>
            <a:t>What specific ways of data collection and data analysis can be used?</a:t>
          </a:r>
          <a:endParaRPr lang="en-US" dirty="0"/>
        </a:p>
      </dgm:t>
    </dgm:pt>
    <dgm:pt modelId="{E6C55D6B-DCE7-474E-890B-4120DFE23AA3}" type="parTrans" cxnId="{0BDAB7AB-5CF4-4823-8C3C-DD96F553875B}">
      <dgm:prSet/>
      <dgm:spPr/>
      <dgm:t>
        <a:bodyPr/>
        <a:lstStyle/>
        <a:p>
          <a:endParaRPr lang="en-US"/>
        </a:p>
      </dgm:t>
    </dgm:pt>
    <dgm:pt modelId="{B9D25A6D-3403-4CD3-9DDC-CE9C6ABF1499}" type="sibTrans" cxnId="{0BDAB7AB-5CF4-4823-8C3C-DD96F553875B}">
      <dgm:prSet/>
      <dgm:spPr/>
      <dgm:t>
        <a:bodyPr/>
        <a:lstStyle/>
        <a:p>
          <a:endParaRPr lang="en-US"/>
        </a:p>
      </dgm:t>
    </dgm:pt>
    <dgm:pt modelId="{987FDB40-71D2-48A9-A0D6-59CC15DF9236}">
      <dgm:prSet/>
      <dgm:spPr/>
      <dgm:t>
        <a:bodyPr/>
        <a:lstStyle/>
        <a:p>
          <a:r>
            <a:rPr lang="en-GB" b="0" i="0" dirty="0"/>
            <a:t>What are the conceptual and/or methodological models that relate to a specific discipline during a particular period of time?</a:t>
          </a:r>
          <a:endParaRPr lang="en-US" dirty="0"/>
        </a:p>
      </dgm:t>
    </dgm:pt>
    <dgm:pt modelId="{6AF69274-53D3-40E1-84FC-02FAC5531081}" type="parTrans" cxnId="{65949786-2BAE-43E2-A90F-3815E97FC3F6}">
      <dgm:prSet/>
      <dgm:spPr/>
      <dgm:t>
        <a:bodyPr/>
        <a:lstStyle/>
        <a:p>
          <a:endParaRPr lang="en-US"/>
        </a:p>
      </dgm:t>
    </dgm:pt>
    <dgm:pt modelId="{8612EE89-A047-4819-9464-FE724DE5CB41}" type="sibTrans" cxnId="{65949786-2BAE-43E2-A90F-3815E97FC3F6}">
      <dgm:prSet/>
      <dgm:spPr/>
      <dgm:t>
        <a:bodyPr/>
        <a:lstStyle/>
        <a:p>
          <a:endParaRPr lang="en-US"/>
        </a:p>
      </dgm:t>
    </dgm:pt>
    <dgm:pt modelId="{46457DE8-958B-4621-9139-1CDD481CE019}">
      <dgm:prSet/>
      <dgm:spPr/>
      <dgm:t>
        <a:bodyPr/>
        <a:lstStyle/>
        <a:p>
          <a:r>
            <a:rPr lang="en-GB" b="0" i="0" dirty="0"/>
            <a:t>What can be accepted as knowledge?</a:t>
          </a:r>
          <a:endParaRPr lang="en-US" dirty="0"/>
        </a:p>
      </dgm:t>
    </dgm:pt>
    <dgm:pt modelId="{F33C754C-0A63-4A7C-A161-CEC2CB744BE0}" type="parTrans" cxnId="{A40A1B87-E8EF-44C7-B153-F04E53906BF7}">
      <dgm:prSet/>
      <dgm:spPr/>
      <dgm:t>
        <a:bodyPr/>
        <a:lstStyle/>
        <a:p>
          <a:endParaRPr lang="en-US"/>
        </a:p>
      </dgm:t>
    </dgm:pt>
    <dgm:pt modelId="{5EB89B27-303D-432A-8BAE-A5EE8CF342E5}" type="sibTrans" cxnId="{A40A1B87-E8EF-44C7-B153-F04E53906BF7}">
      <dgm:prSet/>
      <dgm:spPr/>
      <dgm:t>
        <a:bodyPr/>
        <a:lstStyle/>
        <a:p>
          <a:endParaRPr lang="en-US"/>
        </a:p>
      </dgm:t>
    </dgm:pt>
    <dgm:pt modelId="{A74B87C6-3531-497E-BEA1-0D6BF36D5215}" type="pres">
      <dgm:prSet presAssocID="{AB2989B9-8A70-42DA-A46E-3DAD33FA219F}" presName="root" presStyleCnt="0">
        <dgm:presLayoutVars>
          <dgm:dir/>
          <dgm:resizeHandles val="exact"/>
        </dgm:presLayoutVars>
      </dgm:prSet>
      <dgm:spPr/>
    </dgm:pt>
    <dgm:pt modelId="{1CA87224-502A-4F7D-B089-F7CE2906C05D}" type="pres">
      <dgm:prSet presAssocID="{DC57C2EC-C0C7-4189-9CAF-2191A334CC10}" presName="compNode" presStyleCnt="0"/>
      <dgm:spPr/>
    </dgm:pt>
    <dgm:pt modelId="{7ACB9777-3E4D-4867-8A57-76CF65AFBEE3}" type="pres">
      <dgm:prSet presAssocID="{DC57C2EC-C0C7-4189-9CAF-2191A334CC10}" presName="bgRect" presStyleLbl="bgShp" presStyleIdx="0" presStyleCnt="5"/>
      <dgm:spPr/>
    </dgm:pt>
    <dgm:pt modelId="{FD380A84-D2F7-4B1E-8991-530F71EEAB6F}" type="pres">
      <dgm:prSet presAssocID="{DC57C2EC-C0C7-4189-9CAF-2191A334CC1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71F22D6-2B9A-4BCA-983C-E56A22C250D3}" type="pres">
      <dgm:prSet presAssocID="{DC57C2EC-C0C7-4189-9CAF-2191A334CC10}" presName="spaceRect" presStyleCnt="0"/>
      <dgm:spPr/>
    </dgm:pt>
    <dgm:pt modelId="{42300FB4-6676-47A9-8133-1DF99BF6C4DD}" type="pres">
      <dgm:prSet presAssocID="{DC57C2EC-C0C7-4189-9CAF-2191A334CC10}" presName="parTx" presStyleLbl="revTx" presStyleIdx="0" presStyleCnt="5">
        <dgm:presLayoutVars>
          <dgm:chMax val="0"/>
          <dgm:chPref val="0"/>
        </dgm:presLayoutVars>
      </dgm:prSet>
      <dgm:spPr/>
    </dgm:pt>
    <dgm:pt modelId="{E4462B75-1DBE-41BA-B9FB-D134EDB465C8}" type="pres">
      <dgm:prSet presAssocID="{CED99C88-6D2E-4E8F-A3CA-0F6AAF298CEB}" presName="sibTrans" presStyleCnt="0"/>
      <dgm:spPr/>
    </dgm:pt>
    <dgm:pt modelId="{EB1361D2-3094-4C76-9C82-3EAC7D2941F8}" type="pres">
      <dgm:prSet presAssocID="{E51A4E96-04C1-4DFA-904D-A512888CF909}" presName="compNode" presStyleCnt="0"/>
      <dgm:spPr/>
    </dgm:pt>
    <dgm:pt modelId="{96E9C00D-11D8-42DA-A24E-B8DC72B768DA}" type="pres">
      <dgm:prSet presAssocID="{E51A4E96-04C1-4DFA-904D-A512888CF909}" presName="bgRect" presStyleLbl="bgShp" presStyleIdx="1" presStyleCnt="5"/>
      <dgm:spPr/>
    </dgm:pt>
    <dgm:pt modelId="{8842D82B-0CDD-46F7-BA9B-2D4AF97203ED}" type="pres">
      <dgm:prSet presAssocID="{E51A4E96-04C1-4DFA-904D-A512888CF90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est scene"/>
        </a:ext>
      </dgm:extLst>
    </dgm:pt>
    <dgm:pt modelId="{DB4D30DE-DC99-472B-918F-22D1731AF8A7}" type="pres">
      <dgm:prSet presAssocID="{E51A4E96-04C1-4DFA-904D-A512888CF909}" presName="spaceRect" presStyleCnt="0"/>
      <dgm:spPr/>
    </dgm:pt>
    <dgm:pt modelId="{60BC6F08-5976-4DF4-B789-EA77F7A9D77E}" type="pres">
      <dgm:prSet presAssocID="{E51A4E96-04C1-4DFA-904D-A512888CF909}" presName="parTx" presStyleLbl="revTx" presStyleIdx="1" presStyleCnt="5">
        <dgm:presLayoutVars>
          <dgm:chMax val="0"/>
          <dgm:chPref val="0"/>
        </dgm:presLayoutVars>
      </dgm:prSet>
      <dgm:spPr/>
    </dgm:pt>
    <dgm:pt modelId="{72133018-1479-445F-BAE8-77B3E0B1E561}" type="pres">
      <dgm:prSet presAssocID="{BDCC793D-5C77-424E-869F-E16CD4746A2A}" presName="sibTrans" presStyleCnt="0"/>
      <dgm:spPr/>
    </dgm:pt>
    <dgm:pt modelId="{BFE8B766-C541-4917-AA4D-4ACD6310E8DD}" type="pres">
      <dgm:prSet presAssocID="{A8D92022-5053-4E34-A77F-16102C5E4AE3}" presName="compNode" presStyleCnt="0"/>
      <dgm:spPr/>
    </dgm:pt>
    <dgm:pt modelId="{69D4FEFC-2CFF-41E8-8150-B8E21C48186E}" type="pres">
      <dgm:prSet presAssocID="{A8D92022-5053-4E34-A77F-16102C5E4AE3}" presName="bgRect" presStyleLbl="bgShp" presStyleIdx="2" presStyleCnt="5"/>
      <dgm:spPr/>
    </dgm:pt>
    <dgm:pt modelId="{474D0157-5D2D-4B0D-8002-507336861F96}" type="pres">
      <dgm:prSet presAssocID="{A8D92022-5053-4E34-A77F-16102C5E4A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667F0FBD-0905-47C3-8BBA-75587A295B49}" type="pres">
      <dgm:prSet presAssocID="{A8D92022-5053-4E34-A77F-16102C5E4AE3}" presName="spaceRect" presStyleCnt="0"/>
      <dgm:spPr/>
    </dgm:pt>
    <dgm:pt modelId="{1AABB44C-6029-40EF-8BC6-07741224AC30}" type="pres">
      <dgm:prSet presAssocID="{A8D92022-5053-4E34-A77F-16102C5E4AE3}" presName="parTx" presStyleLbl="revTx" presStyleIdx="2" presStyleCnt="5">
        <dgm:presLayoutVars>
          <dgm:chMax val="0"/>
          <dgm:chPref val="0"/>
        </dgm:presLayoutVars>
      </dgm:prSet>
      <dgm:spPr/>
    </dgm:pt>
    <dgm:pt modelId="{0F5DB7BD-2D2A-4C31-8E02-6719323698D8}" type="pres">
      <dgm:prSet presAssocID="{B9D25A6D-3403-4CD3-9DDC-CE9C6ABF1499}" presName="sibTrans" presStyleCnt="0"/>
      <dgm:spPr/>
    </dgm:pt>
    <dgm:pt modelId="{FC762CB8-27AA-4321-8359-D31D4AB8E0EF}" type="pres">
      <dgm:prSet presAssocID="{987FDB40-71D2-48A9-A0D6-59CC15DF9236}" presName="compNode" presStyleCnt="0"/>
      <dgm:spPr/>
    </dgm:pt>
    <dgm:pt modelId="{676609C8-BAD7-4FC1-9883-9170BBEE5EA7}" type="pres">
      <dgm:prSet presAssocID="{987FDB40-71D2-48A9-A0D6-59CC15DF9236}" presName="bgRect" presStyleLbl="bgShp" presStyleIdx="3" presStyleCnt="5"/>
      <dgm:spPr/>
    </dgm:pt>
    <dgm:pt modelId="{688F2D21-76AC-443E-A73D-16FF58B98756}" type="pres">
      <dgm:prSet presAssocID="{987FDB40-71D2-48A9-A0D6-59CC15DF923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9456E77E-FE08-4CC7-82FC-395B67A91459}" type="pres">
      <dgm:prSet presAssocID="{987FDB40-71D2-48A9-A0D6-59CC15DF9236}" presName="spaceRect" presStyleCnt="0"/>
      <dgm:spPr/>
    </dgm:pt>
    <dgm:pt modelId="{1E78A070-2EA6-4E85-9158-5A08B7A93E3E}" type="pres">
      <dgm:prSet presAssocID="{987FDB40-71D2-48A9-A0D6-59CC15DF9236}" presName="parTx" presStyleLbl="revTx" presStyleIdx="3" presStyleCnt="5">
        <dgm:presLayoutVars>
          <dgm:chMax val="0"/>
          <dgm:chPref val="0"/>
        </dgm:presLayoutVars>
      </dgm:prSet>
      <dgm:spPr/>
    </dgm:pt>
    <dgm:pt modelId="{58B5D962-D1DD-4E32-AFF3-7A83DAC03D39}" type="pres">
      <dgm:prSet presAssocID="{8612EE89-A047-4819-9464-FE724DE5CB41}" presName="sibTrans" presStyleCnt="0"/>
      <dgm:spPr/>
    </dgm:pt>
    <dgm:pt modelId="{642F560A-FEE1-465E-9944-8ED25A3944BD}" type="pres">
      <dgm:prSet presAssocID="{46457DE8-958B-4621-9139-1CDD481CE019}" presName="compNode" presStyleCnt="0"/>
      <dgm:spPr/>
    </dgm:pt>
    <dgm:pt modelId="{F313F31D-B2EC-4479-9EA7-28CBB12A18BD}" type="pres">
      <dgm:prSet presAssocID="{46457DE8-958B-4621-9139-1CDD481CE019}" presName="bgRect" presStyleLbl="bgShp" presStyleIdx="4" presStyleCnt="5"/>
      <dgm:spPr/>
    </dgm:pt>
    <dgm:pt modelId="{BC1DEE65-8C65-4CD8-8E66-BCB975B0C528}" type="pres">
      <dgm:prSet presAssocID="{46457DE8-958B-4621-9139-1CDD481CE01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E244BF74-EA6A-462F-8C8D-A8B90CBEB6BE}" type="pres">
      <dgm:prSet presAssocID="{46457DE8-958B-4621-9139-1CDD481CE019}" presName="spaceRect" presStyleCnt="0"/>
      <dgm:spPr/>
    </dgm:pt>
    <dgm:pt modelId="{183E3B2C-7139-440B-89D3-983A2895B721}" type="pres">
      <dgm:prSet presAssocID="{46457DE8-958B-4621-9139-1CDD481CE019}" presName="parTx" presStyleLbl="revTx" presStyleIdx="4" presStyleCnt="5">
        <dgm:presLayoutVars>
          <dgm:chMax val="0"/>
          <dgm:chPref val="0"/>
        </dgm:presLayoutVars>
      </dgm:prSet>
      <dgm:spPr/>
    </dgm:pt>
  </dgm:ptLst>
  <dgm:cxnLst>
    <dgm:cxn modelId="{EC1D8526-F316-49F1-BECC-A4B1A50FA695}" srcId="{AB2989B9-8A70-42DA-A46E-3DAD33FA219F}" destId="{E51A4E96-04C1-4DFA-904D-A512888CF909}" srcOrd="1" destOrd="0" parTransId="{8D5428C8-7116-431F-8D16-7D6B2FFDE656}" sibTransId="{BDCC793D-5C77-424E-869F-E16CD4746A2A}"/>
    <dgm:cxn modelId="{A2C10F3A-CE0E-45E8-AC2A-A78CA2E2A6DF}" type="presOf" srcId="{A8D92022-5053-4E34-A77F-16102C5E4AE3}" destId="{1AABB44C-6029-40EF-8BC6-07741224AC30}" srcOrd="0" destOrd="0" presId="urn:microsoft.com/office/officeart/2018/2/layout/IconVerticalSolidList"/>
    <dgm:cxn modelId="{0C385B64-BE51-4D75-8368-1F4449B7CE87}" type="presOf" srcId="{987FDB40-71D2-48A9-A0D6-59CC15DF9236}" destId="{1E78A070-2EA6-4E85-9158-5A08B7A93E3E}" srcOrd="0" destOrd="0" presId="urn:microsoft.com/office/officeart/2018/2/layout/IconVerticalSolidList"/>
    <dgm:cxn modelId="{46983A6D-738F-4B5D-8E4D-D1A5841BB6A4}" type="presOf" srcId="{E51A4E96-04C1-4DFA-904D-A512888CF909}" destId="{60BC6F08-5976-4DF4-B789-EA77F7A9D77E}" srcOrd="0" destOrd="0" presId="urn:microsoft.com/office/officeart/2018/2/layout/IconVerticalSolidList"/>
    <dgm:cxn modelId="{7E730453-3D69-49FA-B28F-E0ABCE7B9B18}" type="presOf" srcId="{AB2989B9-8A70-42DA-A46E-3DAD33FA219F}" destId="{A74B87C6-3531-497E-BEA1-0D6BF36D5215}" srcOrd="0" destOrd="0" presId="urn:microsoft.com/office/officeart/2018/2/layout/IconVerticalSolidList"/>
    <dgm:cxn modelId="{65949786-2BAE-43E2-A90F-3815E97FC3F6}" srcId="{AB2989B9-8A70-42DA-A46E-3DAD33FA219F}" destId="{987FDB40-71D2-48A9-A0D6-59CC15DF9236}" srcOrd="3" destOrd="0" parTransId="{6AF69274-53D3-40E1-84FC-02FAC5531081}" sibTransId="{8612EE89-A047-4819-9464-FE724DE5CB41}"/>
    <dgm:cxn modelId="{A40A1B87-E8EF-44C7-B153-F04E53906BF7}" srcId="{AB2989B9-8A70-42DA-A46E-3DAD33FA219F}" destId="{46457DE8-958B-4621-9139-1CDD481CE019}" srcOrd="4" destOrd="0" parTransId="{F33C754C-0A63-4A7C-A161-CEC2CB744BE0}" sibTransId="{5EB89B27-303D-432A-8BAE-A5EE8CF342E5}"/>
    <dgm:cxn modelId="{692F368C-3C2A-40C9-ADF0-E393D50FAD1F}" type="presOf" srcId="{DC57C2EC-C0C7-4189-9CAF-2191A334CC10}" destId="{42300FB4-6676-47A9-8133-1DF99BF6C4DD}" srcOrd="0" destOrd="0" presId="urn:microsoft.com/office/officeart/2018/2/layout/IconVerticalSolidList"/>
    <dgm:cxn modelId="{6042CF93-3589-4FF6-9049-8260130EDC09}" srcId="{AB2989B9-8A70-42DA-A46E-3DAD33FA219F}" destId="{DC57C2EC-C0C7-4189-9CAF-2191A334CC10}" srcOrd="0" destOrd="0" parTransId="{196336E3-869D-4FC9-BE65-5CB63D5E95C0}" sibTransId="{CED99C88-6D2E-4E8F-A3CA-0F6AAF298CEB}"/>
    <dgm:cxn modelId="{329DB0AB-210B-4927-ACD5-8DDD60D5F9A5}" type="presOf" srcId="{46457DE8-958B-4621-9139-1CDD481CE019}" destId="{183E3B2C-7139-440B-89D3-983A2895B721}" srcOrd="0" destOrd="0" presId="urn:microsoft.com/office/officeart/2018/2/layout/IconVerticalSolidList"/>
    <dgm:cxn modelId="{0BDAB7AB-5CF4-4823-8C3C-DD96F553875B}" srcId="{AB2989B9-8A70-42DA-A46E-3DAD33FA219F}" destId="{A8D92022-5053-4E34-A77F-16102C5E4AE3}" srcOrd="2" destOrd="0" parTransId="{E6C55D6B-DCE7-474E-890B-4120DFE23AA3}" sibTransId="{B9D25A6D-3403-4CD3-9DDC-CE9C6ABF1499}"/>
    <dgm:cxn modelId="{47D48177-4938-4A08-86EC-383F1AA21138}" type="presParOf" srcId="{A74B87C6-3531-497E-BEA1-0D6BF36D5215}" destId="{1CA87224-502A-4F7D-B089-F7CE2906C05D}" srcOrd="0" destOrd="0" presId="urn:microsoft.com/office/officeart/2018/2/layout/IconVerticalSolidList"/>
    <dgm:cxn modelId="{CD0C88EA-A394-4C8C-A580-4B095CD6EC99}" type="presParOf" srcId="{1CA87224-502A-4F7D-B089-F7CE2906C05D}" destId="{7ACB9777-3E4D-4867-8A57-76CF65AFBEE3}" srcOrd="0" destOrd="0" presId="urn:microsoft.com/office/officeart/2018/2/layout/IconVerticalSolidList"/>
    <dgm:cxn modelId="{C6995939-2331-4D60-B861-16CEEEC05926}" type="presParOf" srcId="{1CA87224-502A-4F7D-B089-F7CE2906C05D}" destId="{FD380A84-D2F7-4B1E-8991-530F71EEAB6F}" srcOrd="1" destOrd="0" presId="urn:microsoft.com/office/officeart/2018/2/layout/IconVerticalSolidList"/>
    <dgm:cxn modelId="{2E10F845-E31E-4778-A0DB-DE5D4C79D635}" type="presParOf" srcId="{1CA87224-502A-4F7D-B089-F7CE2906C05D}" destId="{071F22D6-2B9A-4BCA-983C-E56A22C250D3}" srcOrd="2" destOrd="0" presId="urn:microsoft.com/office/officeart/2018/2/layout/IconVerticalSolidList"/>
    <dgm:cxn modelId="{C815A085-96E6-4C0C-AD64-C4FCB5FECE73}" type="presParOf" srcId="{1CA87224-502A-4F7D-B089-F7CE2906C05D}" destId="{42300FB4-6676-47A9-8133-1DF99BF6C4DD}" srcOrd="3" destOrd="0" presId="urn:microsoft.com/office/officeart/2018/2/layout/IconVerticalSolidList"/>
    <dgm:cxn modelId="{4F7CBB62-6474-479E-9C61-5A6575A1659F}" type="presParOf" srcId="{A74B87C6-3531-497E-BEA1-0D6BF36D5215}" destId="{E4462B75-1DBE-41BA-B9FB-D134EDB465C8}" srcOrd="1" destOrd="0" presId="urn:microsoft.com/office/officeart/2018/2/layout/IconVerticalSolidList"/>
    <dgm:cxn modelId="{D7D6721E-C38B-4A78-AF65-C791DCC30AA9}" type="presParOf" srcId="{A74B87C6-3531-497E-BEA1-0D6BF36D5215}" destId="{EB1361D2-3094-4C76-9C82-3EAC7D2941F8}" srcOrd="2" destOrd="0" presId="urn:microsoft.com/office/officeart/2018/2/layout/IconVerticalSolidList"/>
    <dgm:cxn modelId="{2B0A1554-2442-4DED-A048-2121ACE5EBB5}" type="presParOf" srcId="{EB1361D2-3094-4C76-9C82-3EAC7D2941F8}" destId="{96E9C00D-11D8-42DA-A24E-B8DC72B768DA}" srcOrd="0" destOrd="0" presId="urn:microsoft.com/office/officeart/2018/2/layout/IconVerticalSolidList"/>
    <dgm:cxn modelId="{03870379-AA75-4773-8C63-364852FFF261}" type="presParOf" srcId="{EB1361D2-3094-4C76-9C82-3EAC7D2941F8}" destId="{8842D82B-0CDD-46F7-BA9B-2D4AF97203ED}" srcOrd="1" destOrd="0" presId="urn:microsoft.com/office/officeart/2018/2/layout/IconVerticalSolidList"/>
    <dgm:cxn modelId="{E820152D-7CB5-464A-A440-AE0832937ED6}" type="presParOf" srcId="{EB1361D2-3094-4C76-9C82-3EAC7D2941F8}" destId="{DB4D30DE-DC99-472B-918F-22D1731AF8A7}" srcOrd="2" destOrd="0" presId="urn:microsoft.com/office/officeart/2018/2/layout/IconVerticalSolidList"/>
    <dgm:cxn modelId="{CD8467DD-18A5-4D6E-B448-C5BA3437E810}" type="presParOf" srcId="{EB1361D2-3094-4C76-9C82-3EAC7D2941F8}" destId="{60BC6F08-5976-4DF4-B789-EA77F7A9D77E}" srcOrd="3" destOrd="0" presId="urn:microsoft.com/office/officeart/2018/2/layout/IconVerticalSolidList"/>
    <dgm:cxn modelId="{48B39C98-51D5-491C-81EE-618499BDEF08}" type="presParOf" srcId="{A74B87C6-3531-497E-BEA1-0D6BF36D5215}" destId="{72133018-1479-445F-BAE8-77B3E0B1E561}" srcOrd="3" destOrd="0" presId="urn:microsoft.com/office/officeart/2018/2/layout/IconVerticalSolidList"/>
    <dgm:cxn modelId="{6907783F-7AE1-41E0-8C6A-2BE0E2481E41}" type="presParOf" srcId="{A74B87C6-3531-497E-BEA1-0D6BF36D5215}" destId="{BFE8B766-C541-4917-AA4D-4ACD6310E8DD}" srcOrd="4" destOrd="0" presId="urn:microsoft.com/office/officeart/2018/2/layout/IconVerticalSolidList"/>
    <dgm:cxn modelId="{4FC8C9E9-6FA0-4010-82E2-7584ABDD15E6}" type="presParOf" srcId="{BFE8B766-C541-4917-AA4D-4ACD6310E8DD}" destId="{69D4FEFC-2CFF-41E8-8150-B8E21C48186E}" srcOrd="0" destOrd="0" presId="urn:microsoft.com/office/officeart/2018/2/layout/IconVerticalSolidList"/>
    <dgm:cxn modelId="{70B65B04-3753-4B73-AFDE-7A02C27424A6}" type="presParOf" srcId="{BFE8B766-C541-4917-AA4D-4ACD6310E8DD}" destId="{474D0157-5D2D-4B0D-8002-507336861F96}" srcOrd="1" destOrd="0" presId="urn:microsoft.com/office/officeart/2018/2/layout/IconVerticalSolidList"/>
    <dgm:cxn modelId="{4E86FC06-ED8D-49DC-802D-874813A6A72D}" type="presParOf" srcId="{BFE8B766-C541-4917-AA4D-4ACD6310E8DD}" destId="{667F0FBD-0905-47C3-8BBA-75587A295B49}" srcOrd="2" destOrd="0" presId="urn:microsoft.com/office/officeart/2018/2/layout/IconVerticalSolidList"/>
    <dgm:cxn modelId="{263F0942-1972-480C-9164-96D48F9F59A2}" type="presParOf" srcId="{BFE8B766-C541-4917-AA4D-4ACD6310E8DD}" destId="{1AABB44C-6029-40EF-8BC6-07741224AC30}" srcOrd="3" destOrd="0" presId="urn:microsoft.com/office/officeart/2018/2/layout/IconVerticalSolidList"/>
    <dgm:cxn modelId="{F3CB193F-FFE6-48AA-9B4C-9422C5FA4E4B}" type="presParOf" srcId="{A74B87C6-3531-497E-BEA1-0D6BF36D5215}" destId="{0F5DB7BD-2D2A-4C31-8E02-6719323698D8}" srcOrd="5" destOrd="0" presId="urn:microsoft.com/office/officeart/2018/2/layout/IconVerticalSolidList"/>
    <dgm:cxn modelId="{75D0F250-281C-45A2-9876-A353DF7B1225}" type="presParOf" srcId="{A74B87C6-3531-497E-BEA1-0D6BF36D5215}" destId="{FC762CB8-27AA-4321-8359-D31D4AB8E0EF}" srcOrd="6" destOrd="0" presId="urn:microsoft.com/office/officeart/2018/2/layout/IconVerticalSolidList"/>
    <dgm:cxn modelId="{78401124-B550-44ED-A6A8-BFEE68D6F328}" type="presParOf" srcId="{FC762CB8-27AA-4321-8359-D31D4AB8E0EF}" destId="{676609C8-BAD7-4FC1-9883-9170BBEE5EA7}" srcOrd="0" destOrd="0" presId="urn:microsoft.com/office/officeart/2018/2/layout/IconVerticalSolidList"/>
    <dgm:cxn modelId="{7D42C079-3649-48F7-AAAF-63C15B4C50D5}" type="presParOf" srcId="{FC762CB8-27AA-4321-8359-D31D4AB8E0EF}" destId="{688F2D21-76AC-443E-A73D-16FF58B98756}" srcOrd="1" destOrd="0" presId="urn:microsoft.com/office/officeart/2018/2/layout/IconVerticalSolidList"/>
    <dgm:cxn modelId="{9E83898D-C50C-4AE4-B988-71A337073619}" type="presParOf" srcId="{FC762CB8-27AA-4321-8359-D31D4AB8E0EF}" destId="{9456E77E-FE08-4CC7-82FC-395B67A91459}" srcOrd="2" destOrd="0" presId="urn:microsoft.com/office/officeart/2018/2/layout/IconVerticalSolidList"/>
    <dgm:cxn modelId="{20677010-A574-45A2-A977-7C1276D694B1}" type="presParOf" srcId="{FC762CB8-27AA-4321-8359-D31D4AB8E0EF}" destId="{1E78A070-2EA6-4E85-9158-5A08B7A93E3E}" srcOrd="3" destOrd="0" presId="urn:microsoft.com/office/officeart/2018/2/layout/IconVerticalSolidList"/>
    <dgm:cxn modelId="{75E89465-CDA8-4C96-A18C-95B53D1006D6}" type="presParOf" srcId="{A74B87C6-3531-497E-BEA1-0D6BF36D5215}" destId="{58B5D962-D1DD-4E32-AFF3-7A83DAC03D39}" srcOrd="7" destOrd="0" presId="urn:microsoft.com/office/officeart/2018/2/layout/IconVerticalSolidList"/>
    <dgm:cxn modelId="{AD8B677E-40BB-4A37-844C-D38424ABFFCE}" type="presParOf" srcId="{A74B87C6-3531-497E-BEA1-0D6BF36D5215}" destId="{642F560A-FEE1-465E-9944-8ED25A3944BD}" srcOrd="8" destOrd="0" presId="urn:microsoft.com/office/officeart/2018/2/layout/IconVerticalSolidList"/>
    <dgm:cxn modelId="{5022A6D1-4034-4739-B13E-655A19551F81}" type="presParOf" srcId="{642F560A-FEE1-465E-9944-8ED25A3944BD}" destId="{F313F31D-B2EC-4479-9EA7-28CBB12A18BD}" srcOrd="0" destOrd="0" presId="urn:microsoft.com/office/officeart/2018/2/layout/IconVerticalSolidList"/>
    <dgm:cxn modelId="{B62488E0-3275-4891-8013-654BACE5C959}" type="presParOf" srcId="{642F560A-FEE1-465E-9944-8ED25A3944BD}" destId="{BC1DEE65-8C65-4CD8-8E66-BCB975B0C528}" srcOrd="1" destOrd="0" presId="urn:microsoft.com/office/officeart/2018/2/layout/IconVerticalSolidList"/>
    <dgm:cxn modelId="{80F47C5F-0131-4EC5-8D68-487437A41BBB}" type="presParOf" srcId="{642F560A-FEE1-465E-9944-8ED25A3944BD}" destId="{E244BF74-EA6A-462F-8C8D-A8B90CBEB6BE}" srcOrd="2" destOrd="0" presId="urn:microsoft.com/office/officeart/2018/2/layout/IconVerticalSolidList"/>
    <dgm:cxn modelId="{5FA7B5C5-3594-4D33-BA1B-FEF88C2D193B}" type="presParOf" srcId="{642F560A-FEE1-465E-9944-8ED25A3944BD}" destId="{183E3B2C-7139-440B-89D3-983A2895B72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7F5E49-6BCB-4876-9B93-72A812E68761}" type="doc">
      <dgm:prSet loTypeId="urn:microsoft.com/office/officeart/2005/8/layout/default" loCatId="list" qsTypeId="urn:microsoft.com/office/officeart/2005/8/quickstyle/simple1" qsCatId="simple" csTypeId="urn:microsoft.com/office/officeart/2005/8/colors/accent3_3" csCatId="accent3" phldr="1"/>
      <dgm:spPr/>
      <dgm:t>
        <a:bodyPr/>
        <a:lstStyle/>
        <a:p>
          <a:endParaRPr lang="en-US"/>
        </a:p>
      </dgm:t>
    </dgm:pt>
    <dgm:pt modelId="{68279373-6F5C-4656-8787-3EEC2C61DAB4}">
      <dgm:prSet/>
      <dgm:spPr/>
      <dgm:t>
        <a:bodyPr/>
        <a:lstStyle/>
        <a:p>
          <a:pPr algn="ctr"/>
          <a:endParaRPr lang="en-GB" b="0" i="0" dirty="0"/>
        </a:p>
        <a:p>
          <a:pPr algn="ctr"/>
          <a:r>
            <a:rPr lang="en-GB" b="0" i="0" dirty="0"/>
            <a:t>      Ontology			</a:t>
          </a:r>
          <a:endParaRPr lang="en-US" dirty="0"/>
        </a:p>
      </dgm:t>
    </dgm:pt>
    <dgm:pt modelId="{5504261E-460E-406B-A869-67E3118E2B6A}" type="parTrans" cxnId="{CAE2C93A-71DF-4571-9492-F57BB2FB6D3D}">
      <dgm:prSet/>
      <dgm:spPr/>
      <dgm:t>
        <a:bodyPr/>
        <a:lstStyle/>
        <a:p>
          <a:endParaRPr lang="en-US"/>
        </a:p>
      </dgm:t>
    </dgm:pt>
    <dgm:pt modelId="{8B32E8BD-98AB-4AC6-B9A3-52F1B9DA00EE}" type="sibTrans" cxnId="{CAE2C93A-71DF-4571-9492-F57BB2FB6D3D}">
      <dgm:prSet/>
      <dgm:spPr/>
      <dgm:t>
        <a:bodyPr/>
        <a:lstStyle/>
        <a:p>
          <a:endParaRPr lang="en-US"/>
        </a:p>
      </dgm:t>
    </dgm:pt>
    <dgm:pt modelId="{ACF03900-B58B-403C-941C-DCAB0ED0AED6}">
      <dgm:prSet/>
      <dgm:spPr/>
      <dgm:t>
        <a:bodyPr/>
        <a:lstStyle/>
        <a:p>
          <a:r>
            <a:rPr lang="en-GB" b="0" i="0" dirty="0"/>
            <a:t>Epistemology</a:t>
          </a:r>
          <a:endParaRPr lang="en-US" dirty="0"/>
        </a:p>
      </dgm:t>
    </dgm:pt>
    <dgm:pt modelId="{0F228065-4595-4D7E-9A22-868B1EEA1194}" type="parTrans" cxnId="{DDE1454D-B66C-490F-BEB2-2149427DD492}">
      <dgm:prSet/>
      <dgm:spPr/>
      <dgm:t>
        <a:bodyPr/>
        <a:lstStyle/>
        <a:p>
          <a:endParaRPr lang="en-US"/>
        </a:p>
      </dgm:t>
    </dgm:pt>
    <dgm:pt modelId="{E2591FB8-A45E-42FC-A94D-471986362C20}" type="sibTrans" cxnId="{DDE1454D-B66C-490F-BEB2-2149427DD492}">
      <dgm:prSet/>
      <dgm:spPr/>
      <dgm:t>
        <a:bodyPr/>
        <a:lstStyle/>
        <a:p>
          <a:endParaRPr lang="en-US"/>
        </a:p>
      </dgm:t>
    </dgm:pt>
    <dgm:pt modelId="{3BF0109C-1C57-4B3E-84DC-92ACD9999EEC}">
      <dgm:prSet/>
      <dgm:spPr/>
      <dgm:t>
        <a:bodyPr/>
        <a:lstStyle/>
        <a:p>
          <a:pPr algn="ctr"/>
          <a:endParaRPr lang="en-GB" b="0" i="0" dirty="0"/>
        </a:p>
        <a:p>
          <a:pPr algn="ctr"/>
          <a:r>
            <a:rPr lang="en-GB" b="0" i="0" dirty="0"/>
            <a:t>   Methodology		</a:t>
          </a:r>
          <a:endParaRPr lang="en-US" dirty="0"/>
        </a:p>
      </dgm:t>
    </dgm:pt>
    <dgm:pt modelId="{7BF30C5D-4C50-4C94-940B-60500349D446}" type="parTrans" cxnId="{CBB96AB4-0DBB-4D98-9BB6-E53FE99EFC58}">
      <dgm:prSet/>
      <dgm:spPr/>
      <dgm:t>
        <a:bodyPr/>
        <a:lstStyle/>
        <a:p>
          <a:endParaRPr lang="en-US"/>
        </a:p>
      </dgm:t>
    </dgm:pt>
    <dgm:pt modelId="{10C5C823-9C59-49E5-B32F-E8E95596E748}" type="sibTrans" cxnId="{CBB96AB4-0DBB-4D98-9BB6-E53FE99EFC58}">
      <dgm:prSet/>
      <dgm:spPr/>
      <dgm:t>
        <a:bodyPr/>
        <a:lstStyle/>
        <a:p>
          <a:endParaRPr lang="en-US"/>
        </a:p>
      </dgm:t>
    </dgm:pt>
    <dgm:pt modelId="{03172BBB-7504-4621-B2BD-0F90273EAEE2}">
      <dgm:prSet/>
      <dgm:spPr/>
      <dgm:t>
        <a:bodyPr/>
        <a:lstStyle/>
        <a:p>
          <a:r>
            <a:rPr lang="en-GB" b="0" i="0" dirty="0"/>
            <a:t>Methods</a:t>
          </a:r>
          <a:endParaRPr lang="en-US" dirty="0"/>
        </a:p>
      </dgm:t>
    </dgm:pt>
    <dgm:pt modelId="{CE4466D4-489C-470D-955A-E64F8164E40E}" type="parTrans" cxnId="{D29553EC-C981-4E42-A420-CF1BEFBC1BC7}">
      <dgm:prSet/>
      <dgm:spPr/>
      <dgm:t>
        <a:bodyPr/>
        <a:lstStyle/>
        <a:p>
          <a:endParaRPr lang="en-US"/>
        </a:p>
      </dgm:t>
    </dgm:pt>
    <dgm:pt modelId="{C54C55DC-A14E-4DB7-89D5-EA7B3B4A22BA}" type="sibTrans" cxnId="{D29553EC-C981-4E42-A420-CF1BEFBC1BC7}">
      <dgm:prSet/>
      <dgm:spPr/>
      <dgm:t>
        <a:bodyPr/>
        <a:lstStyle/>
        <a:p>
          <a:endParaRPr lang="en-US"/>
        </a:p>
      </dgm:t>
    </dgm:pt>
    <dgm:pt modelId="{06D2E140-D4AD-49F5-A783-6A35128C108E}">
      <dgm:prSet/>
      <dgm:spPr/>
      <dgm:t>
        <a:bodyPr/>
        <a:lstStyle/>
        <a:p>
          <a:r>
            <a:rPr lang="en-GB" b="0" i="0" dirty="0"/>
            <a:t>Paradigm</a:t>
          </a:r>
          <a:endParaRPr lang="en-US" dirty="0"/>
        </a:p>
      </dgm:t>
    </dgm:pt>
    <dgm:pt modelId="{AFB7F6CF-16F3-4AF4-B023-E4B5699488C1}" type="parTrans" cxnId="{AAA03F55-51AC-48CD-862A-280FC77F5ACA}">
      <dgm:prSet/>
      <dgm:spPr/>
      <dgm:t>
        <a:bodyPr/>
        <a:lstStyle/>
        <a:p>
          <a:endParaRPr lang="en-US"/>
        </a:p>
      </dgm:t>
    </dgm:pt>
    <dgm:pt modelId="{7D3B48E8-D1B3-412F-9CF3-17567D0E5904}" type="sibTrans" cxnId="{AAA03F55-51AC-48CD-862A-280FC77F5ACA}">
      <dgm:prSet/>
      <dgm:spPr/>
      <dgm:t>
        <a:bodyPr/>
        <a:lstStyle/>
        <a:p>
          <a:endParaRPr lang="en-US"/>
        </a:p>
      </dgm:t>
    </dgm:pt>
    <dgm:pt modelId="{105CC591-7EDE-4C19-AA29-C43DF58F9A4B}" type="pres">
      <dgm:prSet presAssocID="{397F5E49-6BCB-4876-9B93-72A812E68761}" presName="diagram" presStyleCnt="0">
        <dgm:presLayoutVars>
          <dgm:dir/>
          <dgm:resizeHandles val="exact"/>
        </dgm:presLayoutVars>
      </dgm:prSet>
      <dgm:spPr/>
    </dgm:pt>
    <dgm:pt modelId="{7191B878-D438-46F4-A0CC-7F7567F4D4E5}" type="pres">
      <dgm:prSet presAssocID="{68279373-6F5C-4656-8787-3EEC2C61DAB4}" presName="node" presStyleLbl="node1" presStyleIdx="0" presStyleCnt="5">
        <dgm:presLayoutVars>
          <dgm:bulletEnabled val="1"/>
        </dgm:presLayoutVars>
      </dgm:prSet>
      <dgm:spPr/>
    </dgm:pt>
    <dgm:pt modelId="{575AEBE4-2EF3-4976-84D3-F06D792220BD}" type="pres">
      <dgm:prSet presAssocID="{8B32E8BD-98AB-4AC6-B9A3-52F1B9DA00EE}" presName="sibTrans" presStyleCnt="0"/>
      <dgm:spPr/>
    </dgm:pt>
    <dgm:pt modelId="{4092BD1E-7097-4367-BE5F-AA06587CCEC2}" type="pres">
      <dgm:prSet presAssocID="{ACF03900-B58B-403C-941C-DCAB0ED0AED6}" presName="node" presStyleLbl="node1" presStyleIdx="1" presStyleCnt="5">
        <dgm:presLayoutVars>
          <dgm:bulletEnabled val="1"/>
        </dgm:presLayoutVars>
      </dgm:prSet>
      <dgm:spPr/>
    </dgm:pt>
    <dgm:pt modelId="{A29C0DBB-249D-482E-A38B-27A7A028029E}" type="pres">
      <dgm:prSet presAssocID="{E2591FB8-A45E-42FC-A94D-471986362C20}" presName="sibTrans" presStyleCnt="0"/>
      <dgm:spPr/>
    </dgm:pt>
    <dgm:pt modelId="{4D84F98F-FC9F-4429-8B3A-33D44991B7BA}" type="pres">
      <dgm:prSet presAssocID="{3BF0109C-1C57-4B3E-84DC-92ACD9999EEC}" presName="node" presStyleLbl="node1" presStyleIdx="2" presStyleCnt="5">
        <dgm:presLayoutVars>
          <dgm:bulletEnabled val="1"/>
        </dgm:presLayoutVars>
      </dgm:prSet>
      <dgm:spPr/>
    </dgm:pt>
    <dgm:pt modelId="{132FAABA-F057-4F49-A4C1-7C3A91C8ED19}" type="pres">
      <dgm:prSet presAssocID="{10C5C823-9C59-49E5-B32F-E8E95596E748}" presName="sibTrans" presStyleCnt="0"/>
      <dgm:spPr/>
    </dgm:pt>
    <dgm:pt modelId="{D82C4D99-77FB-4B44-B4AD-25AACF0F551F}" type="pres">
      <dgm:prSet presAssocID="{03172BBB-7504-4621-B2BD-0F90273EAEE2}" presName="node" presStyleLbl="node1" presStyleIdx="3" presStyleCnt="5">
        <dgm:presLayoutVars>
          <dgm:bulletEnabled val="1"/>
        </dgm:presLayoutVars>
      </dgm:prSet>
      <dgm:spPr/>
    </dgm:pt>
    <dgm:pt modelId="{E6E792B4-BF68-4847-8A8C-6F8DC3D86304}" type="pres">
      <dgm:prSet presAssocID="{C54C55DC-A14E-4DB7-89D5-EA7B3B4A22BA}" presName="sibTrans" presStyleCnt="0"/>
      <dgm:spPr/>
    </dgm:pt>
    <dgm:pt modelId="{D3CB5F06-7C54-44DD-A2DA-5535CA40A683}" type="pres">
      <dgm:prSet presAssocID="{06D2E140-D4AD-49F5-A783-6A35128C108E}" presName="node" presStyleLbl="node1" presStyleIdx="4" presStyleCnt="5">
        <dgm:presLayoutVars>
          <dgm:bulletEnabled val="1"/>
        </dgm:presLayoutVars>
      </dgm:prSet>
      <dgm:spPr/>
    </dgm:pt>
  </dgm:ptLst>
  <dgm:cxnLst>
    <dgm:cxn modelId="{DCE43504-8A55-48ED-AD22-083639010925}" type="presOf" srcId="{ACF03900-B58B-403C-941C-DCAB0ED0AED6}" destId="{4092BD1E-7097-4367-BE5F-AA06587CCEC2}" srcOrd="0" destOrd="0" presId="urn:microsoft.com/office/officeart/2005/8/layout/default"/>
    <dgm:cxn modelId="{B84B7C11-F0BB-4360-B944-986F1833A90A}" type="presOf" srcId="{03172BBB-7504-4621-B2BD-0F90273EAEE2}" destId="{D82C4D99-77FB-4B44-B4AD-25AACF0F551F}" srcOrd="0" destOrd="0" presId="urn:microsoft.com/office/officeart/2005/8/layout/default"/>
    <dgm:cxn modelId="{7D1C4B28-6325-4C95-9116-6649CB3C679A}" type="presOf" srcId="{68279373-6F5C-4656-8787-3EEC2C61DAB4}" destId="{7191B878-D438-46F4-A0CC-7F7567F4D4E5}" srcOrd="0" destOrd="0" presId="urn:microsoft.com/office/officeart/2005/8/layout/default"/>
    <dgm:cxn modelId="{CAE2C93A-71DF-4571-9492-F57BB2FB6D3D}" srcId="{397F5E49-6BCB-4876-9B93-72A812E68761}" destId="{68279373-6F5C-4656-8787-3EEC2C61DAB4}" srcOrd="0" destOrd="0" parTransId="{5504261E-460E-406B-A869-67E3118E2B6A}" sibTransId="{8B32E8BD-98AB-4AC6-B9A3-52F1B9DA00EE}"/>
    <dgm:cxn modelId="{747D686B-C3FE-4B3B-A3FB-8C489A810B26}" type="presOf" srcId="{397F5E49-6BCB-4876-9B93-72A812E68761}" destId="{105CC591-7EDE-4C19-AA29-C43DF58F9A4B}" srcOrd="0" destOrd="0" presId="urn:microsoft.com/office/officeart/2005/8/layout/default"/>
    <dgm:cxn modelId="{DDE1454D-B66C-490F-BEB2-2149427DD492}" srcId="{397F5E49-6BCB-4876-9B93-72A812E68761}" destId="{ACF03900-B58B-403C-941C-DCAB0ED0AED6}" srcOrd="1" destOrd="0" parTransId="{0F228065-4595-4D7E-9A22-868B1EEA1194}" sibTransId="{E2591FB8-A45E-42FC-A94D-471986362C20}"/>
    <dgm:cxn modelId="{AAA03F55-51AC-48CD-862A-280FC77F5ACA}" srcId="{397F5E49-6BCB-4876-9B93-72A812E68761}" destId="{06D2E140-D4AD-49F5-A783-6A35128C108E}" srcOrd="4" destOrd="0" parTransId="{AFB7F6CF-16F3-4AF4-B023-E4B5699488C1}" sibTransId="{7D3B48E8-D1B3-412F-9CF3-17567D0E5904}"/>
    <dgm:cxn modelId="{93124AAB-87F2-4E33-805C-5B1CA6F977BA}" type="presOf" srcId="{3BF0109C-1C57-4B3E-84DC-92ACD9999EEC}" destId="{4D84F98F-FC9F-4429-8B3A-33D44991B7BA}" srcOrd="0" destOrd="0" presId="urn:microsoft.com/office/officeart/2005/8/layout/default"/>
    <dgm:cxn modelId="{CBB96AB4-0DBB-4D98-9BB6-E53FE99EFC58}" srcId="{397F5E49-6BCB-4876-9B93-72A812E68761}" destId="{3BF0109C-1C57-4B3E-84DC-92ACD9999EEC}" srcOrd="2" destOrd="0" parTransId="{7BF30C5D-4C50-4C94-940B-60500349D446}" sibTransId="{10C5C823-9C59-49E5-B32F-E8E95596E748}"/>
    <dgm:cxn modelId="{D29553EC-C981-4E42-A420-CF1BEFBC1BC7}" srcId="{397F5E49-6BCB-4876-9B93-72A812E68761}" destId="{03172BBB-7504-4621-B2BD-0F90273EAEE2}" srcOrd="3" destOrd="0" parTransId="{CE4466D4-489C-470D-955A-E64F8164E40E}" sibTransId="{C54C55DC-A14E-4DB7-89D5-EA7B3B4A22BA}"/>
    <dgm:cxn modelId="{A0F89DFD-D851-4EC2-A6BC-3DE9AC7DA5D8}" type="presOf" srcId="{06D2E140-D4AD-49F5-A783-6A35128C108E}" destId="{D3CB5F06-7C54-44DD-A2DA-5535CA40A683}" srcOrd="0" destOrd="0" presId="urn:microsoft.com/office/officeart/2005/8/layout/default"/>
    <dgm:cxn modelId="{FD1800BF-98AA-414C-8667-A9B365E70989}" type="presParOf" srcId="{105CC591-7EDE-4C19-AA29-C43DF58F9A4B}" destId="{7191B878-D438-46F4-A0CC-7F7567F4D4E5}" srcOrd="0" destOrd="0" presId="urn:microsoft.com/office/officeart/2005/8/layout/default"/>
    <dgm:cxn modelId="{1BAE81A0-BF56-44EF-9986-C8A37AFECEF9}" type="presParOf" srcId="{105CC591-7EDE-4C19-AA29-C43DF58F9A4B}" destId="{575AEBE4-2EF3-4976-84D3-F06D792220BD}" srcOrd="1" destOrd="0" presId="urn:microsoft.com/office/officeart/2005/8/layout/default"/>
    <dgm:cxn modelId="{7375A2EF-8758-4F57-B6A9-6A51FC7E3744}" type="presParOf" srcId="{105CC591-7EDE-4C19-AA29-C43DF58F9A4B}" destId="{4092BD1E-7097-4367-BE5F-AA06587CCEC2}" srcOrd="2" destOrd="0" presId="urn:microsoft.com/office/officeart/2005/8/layout/default"/>
    <dgm:cxn modelId="{24073CB1-E9FB-4ECE-9E2A-5BAD33BED3C7}" type="presParOf" srcId="{105CC591-7EDE-4C19-AA29-C43DF58F9A4B}" destId="{A29C0DBB-249D-482E-A38B-27A7A028029E}" srcOrd="3" destOrd="0" presId="urn:microsoft.com/office/officeart/2005/8/layout/default"/>
    <dgm:cxn modelId="{C83EBEFB-E7C8-4299-B028-35C69B075E69}" type="presParOf" srcId="{105CC591-7EDE-4C19-AA29-C43DF58F9A4B}" destId="{4D84F98F-FC9F-4429-8B3A-33D44991B7BA}" srcOrd="4" destOrd="0" presId="urn:microsoft.com/office/officeart/2005/8/layout/default"/>
    <dgm:cxn modelId="{E6A3CB23-3FBB-4BD7-828E-BC88846338F0}" type="presParOf" srcId="{105CC591-7EDE-4C19-AA29-C43DF58F9A4B}" destId="{132FAABA-F057-4F49-A4C1-7C3A91C8ED19}" srcOrd="5" destOrd="0" presId="urn:microsoft.com/office/officeart/2005/8/layout/default"/>
    <dgm:cxn modelId="{2E4D8B3F-1E70-4B27-9E14-A37F7BAC54C1}" type="presParOf" srcId="{105CC591-7EDE-4C19-AA29-C43DF58F9A4B}" destId="{D82C4D99-77FB-4B44-B4AD-25AACF0F551F}" srcOrd="6" destOrd="0" presId="urn:microsoft.com/office/officeart/2005/8/layout/default"/>
    <dgm:cxn modelId="{DC12330A-8301-4EDC-81C2-EFF80890AE8A}" type="presParOf" srcId="{105CC591-7EDE-4C19-AA29-C43DF58F9A4B}" destId="{E6E792B4-BF68-4847-8A8C-6F8DC3D86304}" srcOrd="7" destOrd="0" presId="urn:microsoft.com/office/officeart/2005/8/layout/default"/>
    <dgm:cxn modelId="{229721E2-8D79-47B4-A64E-B7B8E6E3732D}" type="presParOf" srcId="{105CC591-7EDE-4C19-AA29-C43DF58F9A4B}" destId="{D3CB5F06-7C54-44DD-A2DA-5535CA40A683}" srcOrd="8"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2989B9-8A70-42DA-A46E-3DAD33FA21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57C2EC-C0C7-4189-9CAF-2191A334CC10}">
      <dgm:prSet/>
      <dgm:spPr/>
      <dgm:t>
        <a:bodyPr/>
        <a:lstStyle/>
        <a:p>
          <a:pPr>
            <a:lnSpc>
              <a:spcPct val="100000"/>
            </a:lnSpc>
          </a:pPr>
          <a:r>
            <a:rPr lang="en-GB" dirty="0"/>
            <a:t>H</a:t>
          </a:r>
          <a:r>
            <a:rPr lang="en-GB" b="0" i="0" dirty="0"/>
            <a:t>ow can knowledge regarding the research question be produced?</a:t>
          </a:r>
          <a:endParaRPr lang="en-US" dirty="0"/>
        </a:p>
      </dgm:t>
    </dgm:pt>
    <dgm:pt modelId="{196336E3-869D-4FC9-BE65-5CB63D5E95C0}" type="parTrans" cxnId="{6042CF93-3589-4FF6-9049-8260130EDC09}">
      <dgm:prSet/>
      <dgm:spPr/>
      <dgm:t>
        <a:bodyPr/>
        <a:lstStyle/>
        <a:p>
          <a:endParaRPr lang="en-US"/>
        </a:p>
      </dgm:t>
    </dgm:pt>
    <dgm:pt modelId="{CED99C88-6D2E-4E8F-A3CA-0F6AAF298CEB}" type="sibTrans" cxnId="{6042CF93-3589-4FF6-9049-8260130EDC09}">
      <dgm:prSet/>
      <dgm:spPr/>
      <dgm:t>
        <a:bodyPr/>
        <a:lstStyle/>
        <a:p>
          <a:endParaRPr lang="en-US"/>
        </a:p>
      </dgm:t>
    </dgm:pt>
    <dgm:pt modelId="{E51A4E96-04C1-4DFA-904D-A512888CF909}">
      <dgm:prSet/>
      <dgm:spPr/>
      <dgm:t>
        <a:bodyPr/>
        <a:lstStyle/>
        <a:p>
          <a:pPr>
            <a:lnSpc>
              <a:spcPct val="100000"/>
            </a:lnSpc>
          </a:pPr>
          <a:r>
            <a:rPr lang="en-GB" b="0" i="0" dirty="0"/>
            <a:t>What is the nature of reality?</a:t>
          </a:r>
          <a:endParaRPr lang="en-US" dirty="0"/>
        </a:p>
      </dgm:t>
    </dgm:pt>
    <dgm:pt modelId="{8D5428C8-7116-431F-8D16-7D6B2FFDE656}" type="parTrans" cxnId="{EC1D8526-F316-49F1-BECC-A4B1A50FA695}">
      <dgm:prSet/>
      <dgm:spPr/>
      <dgm:t>
        <a:bodyPr/>
        <a:lstStyle/>
        <a:p>
          <a:endParaRPr lang="en-US"/>
        </a:p>
      </dgm:t>
    </dgm:pt>
    <dgm:pt modelId="{BDCC793D-5C77-424E-869F-E16CD4746A2A}" type="sibTrans" cxnId="{EC1D8526-F316-49F1-BECC-A4B1A50FA695}">
      <dgm:prSet/>
      <dgm:spPr/>
      <dgm:t>
        <a:bodyPr/>
        <a:lstStyle/>
        <a:p>
          <a:endParaRPr lang="en-US"/>
        </a:p>
      </dgm:t>
    </dgm:pt>
    <dgm:pt modelId="{A8D92022-5053-4E34-A77F-16102C5E4AE3}">
      <dgm:prSet/>
      <dgm:spPr/>
      <dgm:t>
        <a:bodyPr/>
        <a:lstStyle/>
        <a:p>
          <a:pPr>
            <a:lnSpc>
              <a:spcPct val="100000"/>
            </a:lnSpc>
          </a:pPr>
          <a:r>
            <a:rPr lang="en-GB" b="0" i="0" dirty="0"/>
            <a:t>What specific ways of data collection and data analysis can be used?</a:t>
          </a:r>
          <a:endParaRPr lang="en-US" dirty="0"/>
        </a:p>
      </dgm:t>
    </dgm:pt>
    <dgm:pt modelId="{E6C55D6B-DCE7-474E-890B-4120DFE23AA3}" type="parTrans" cxnId="{0BDAB7AB-5CF4-4823-8C3C-DD96F553875B}">
      <dgm:prSet/>
      <dgm:spPr/>
      <dgm:t>
        <a:bodyPr/>
        <a:lstStyle/>
        <a:p>
          <a:endParaRPr lang="en-US"/>
        </a:p>
      </dgm:t>
    </dgm:pt>
    <dgm:pt modelId="{B9D25A6D-3403-4CD3-9DDC-CE9C6ABF1499}" type="sibTrans" cxnId="{0BDAB7AB-5CF4-4823-8C3C-DD96F553875B}">
      <dgm:prSet/>
      <dgm:spPr/>
      <dgm:t>
        <a:bodyPr/>
        <a:lstStyle/>
        <a:p>
          <a:endParaRPr lang="en-US"/>
        </a:p>
      </dgm:t>
    </dgm:pt>
    <dgm:pt modelId="{987FDB40-71D2-48A9-A0D6-59CC15DF9236}">
      <dgm:prSet/>
      <dgm:spPr/>
      <dgm:t>
        <a:bodyPr/>
        <a:lstStyle/>
        <a:p>
          <a:pPr>
            <a:lnSpc>
              <a:spcPct val="100000"/>
            </a:lnSpc>
          </a:pPr>
          <a:r>
            <a:rPr lang="en-GB" b="0" i="0" dirty="0"/>
            <a:t>What are the conceptual and/or methodological models that relate to a specific discipline during a particular period of time?</a:t>
          </a:r>
          <a:endParaRPr lang="en-US" dirty="0"/>
        </a:p>
      </dgm:t>
    </dgm:pt>
    <dgm:pt modelId="{6AF69274-53D3-40E1-84FC-02FAC5531081}" type="parTrans" cxnId="{65949786-2BAE-43E2-A90F-3815E97FC3F6}">
      <dgm:prSet/>
      <dgm:spPr/>
      <dgm:t>
        <a:bodyPr/>
        <a:lstStyle/>
        <a:p>
          <a:endParaRPr lang="en-US"/>
        </a:p>
      </dgm:t>
    </dgm:pt>
    <dgm:pt modelId="{8612EE89-A047-4819-9464-FE724DE5CB41}" type="sibTrans" cxnId="{65949786-2BAE-43E2-A90F-3815E97FC3F6}">
      <dgm:prSet/>
      <dgm:spPr/>
      <dgm:t>
        <a:bodyPr/>
        <a:lstStyle/>
        <a:p>
          <a:endParaRPr lang="en-US"/>
        </a:p>
      </dgm:t>
    </dgm:pt>
    <dgm:pt modelId="{46457DE8-958B-4621-9139-1CDD481CE019}">
      <dgm:prSet/>
      <dgm:spPr/>
      <dgm:t>
        <a:bodyPr/>
        <a:lstStyle/>
        <a:p>
          <a:pPr>
            <a:lnSpc>
              <a:spcPct val="100000"/>
            </a:lnSpc>
          </a:pPr>
          <a:r>
            <a:rPr lang="en-GB" b="0" i="0" dirty="0"/>
            <a:t>What can be accepted as knowledge?</a:t>
          </a:r>
          <a:endParaRPr lang="en-US" dirty="0"/>
        </a:p>
      </dgm:t>
    </dgm:pt>
    <dgm:pt modelId="{F33C754C-0A63-4A7C-A161-CEC2CB744BE0}" type="parTrans" cxnId="{A40A1B87-E8EF-44C7-B153-F04E53906BF7}">
      <dgm:prSet/>
      <dgm:spPr/>
      <dgm:t>
        <a:bodyPr/>
        <a:lstStyle/>
        <a:p>
          <a:endParaRPr lang="en-US"/>
        </a:p>
      </dgm:t>
    </dgm:pt>
    <dgm:pt modelId="{5EB89B27-303D-432A-8BAE-A5EE8CF342E5}" type="sibTrans" cxnId="{A40A1B87-E8EF-44C7-B153-F04E53906BF7}">
      <dgm:prSet/>
      <dgm:spPr/>
      <dgm:t>
        <a:bodyPr/>
        <a:lstStyle/>
        <a:p>
          <a:endParaRPr lang="en-US"/>
        </a:p>
      </dgm:t>
    </dgm:pt>
    <dgm:pt modelId="{0DCD3A66-380F-4BD8-AC70-EFDB83D1CB51}">
      <dgm:prSet/>
      <dgm:spPr/>
      <dgm:t>
        <a:bodyPr/>
        <a:lstStyle/>
        <a:p>
          <a:pPr>
            <a:lnSpc>
              <a:spcPct val="100000"/>
            </a:lnSpc>
          </a:pPr>
          <a:r>
            <a:rPr lang="en-GB" dirty="0"/>
            <a:t>Methodology</a:t>
          </a:r>
        </a:p>
      </dgm:t>
    </dgm:pt>
    <dgm:pt modelId="{255EBD6F-4BB8-4DC9-BFC3-FEAEDC673813}" type="parTrans" cxnId="{E6FFAF6B-6938-4EC1-88CB-EAC2F5C2868A}">
      <dgm:prSet/>
      <dgm:spPr/>
      <dgm:t>
        <a:bodyPr/>
        <a:lstStyle/>
        <a:p>
          <a:endParaRPr lang="en-GB"/>
        </a:p>
      </dgm:t>
    </dgm:pt>
    <dgm:pt modelId="{5EDBD2C2-17E5-481A-8D76-CEAFF287AC92}" type="sibTrans" cxnId="{E6FFAF6B-6938-4EC1-88CB-EAC2F5C2868A}">
      <dgm:prSet/>
      <dgm:spPr/>
      <dgm:t>
        <a:bodyPr/>
        <a:lstStyle/>
        <a:p>
          <a:endParaRPr lang="en-GB"/>
        </a:p>
      </dgm:t>
    </dgm:pt>
    <dgm:pt modelId="{06858CE0-32BC-476F-91AB-6157CE2B6E0B}">
      <dgm:prSet/>
      <dgm:spPr/>
      <dgm:t>
        <a:bodyPr/>
        <a:lstStyle/>
        <a:p>
          <a:pPr>
            <a:lnSpc>
              <a:spcPct val="100000"/>
            </a:lnSpc>
          </a:pPr>
          <a:r>
            <a:rPr lang="en-GB" dirty="0"/>
            <a:t>Ontology</a:t>
          </a:r>
        </a:p>
      </dgm:t>
    </dgm:pt>
    <dgm:pt modelId="{64C3636F-2DF3-4A07-ABFC-0AB3C6493118}" type="parTrans" cxnId="{A662A560-D18D-4529-981B-6BDBFD2A336F}">
      <dgm:prSet/>
      <dgm:spPr/>
      <dgm:t>
        <a:bodyPr/>
        <a:lstStyle/>
        <a:p>
          <a:endParaRPr lang="en-GB"/>
        </a:p>
      </dgm:t>
    </dgm:pt>
    <dgm:pt modelId="{54FF8FCA-B46A-4071-992A-7CA58D39F167}" type="sibTrans" cxnId="{A662A560-D18D-4529-981B-6BDBFD2A336F}">
      <dgm:prSet/>
      <dgm:spPr/>
      <dgm:t>
        <a:bodyPr/>
        <a:lstStyle/>
        <a:p>
          <a:endParaRPr lang="en-GB"/>
        </a:p>
      </dgm:t>
    </dgm:pt>
    <dgm:pt modelId="{76FC8350-7B31-43DB-B091-D3DB26ECAC8E}">
      <dgm:prSet/>
      <dgm:spPr/>
      <dgm:t>
        <a:bodyPr/>
        <a:lstStyle/>
        <a:p>
          <a:pPr>
            <a:lnSpc>
              <a:spcPct val="100000"/>
            </a:lnSpc>
          </a:pPr>
          <a:r>
            <a:rPr lang="en-GB" dirty="0"/>
            <a:t>Methods</a:t>
          </a:r>
        </a:p>
      </dgm:t>
    </dgm:pt>
    <dgm:pt modelId="{2A70056C-53A2-461C-BA76-59E8681D7E86}" type="parTrans" cxnId="{C9EF7061-420A-4EE5-A8ED-AE4FF01DAD8A}">
      <dgm:prSet/>
      <dgm:spPr/>
      <dgm:t>
        <a:bodyPr/>
        <a:lstStyle/>
        <a:p>
          <a:endParaRPr lang="en-GB"/>
        </a:p>
      </dgm:t>
    </dgm:pt>
    <dgm:pt modelId="{EBD4D342-A789-44C6-B6E7-4FD482181303}" type="sibTrans" cxnId="{C9EF7061-420A-4EE5-A8ED-AE4FF01DAD8A}">
      <dgm:prSet/>
      <dgm:spPr/>
      <dgm:t>
        <a:bodyPr/>
        <a:lstStyle/>
        <a:p>
          <a:endParaRPr lang="en-GB"/>
        </a:p>
      </dgm:t>
    </dgm:pt>
    <dgm:pt modelId="{B9C82CFB-D0A5-4989-8ACF-04C1E4CFE759}">
      <dgm:prSet/>
      <dgm:spPr/>
      <dgm:t>
        <a:bodyPr/>
        <a:lstStyle/>
        <a:p>
          <a:pPr>
            <a:lnSpc>
              <a:spcPct val="100000"/>
            </a:lnSpc>
          </a:pPr>
          <a:r>
            <a:rPr lang="en-GB" dirty="0"/>
            <a:t>Paradigm</a:t>
          </a:r>
        </a:p>
      </dgm:t>
    </dgm:pt>
    <dgm:pt modelId="{1A9DBC6D-D55B-4E06-9FC1-EB68B3B41FC4}" type="parTrans" cxnId="{91AFEFA4-9364-4FA7-88CD-BA02C6A3DB74}">
      <dgm:prSet/>
      <dgm:spPr/>
      <dgm:t>
        <a:bodyPr/>
        <a:lstStyle/>
        <a:p>
          <a:endParaRPr lang="en-GB"/>
        </a:p>
      </dgm:t>
    </dgm:pt>
    <dgm:pt modelId="{A9BC0914-F2FD-4447-AE40-B6051F52055C}" type="sibTrans" cxnId="{91AFEFA4-9364-4FA7-88CD-BA02C6A3DB74}">
      <dgm:prSet/>
      <dgm:spPr/>
      <dgm:t>
        <a:bodyPr/>
        <a:lstStyle/>
        <a:p>
          <a:endParaRPr lang="en-GB"/>
        </a:p>
      </dgm:t>
    </dgm:pt>
    <dgm:pt modelId="{87FD306C-9856-41B2-9979-6230BC2715ED}">
      <dgm:prSet/>
      <dgm:spPr/>
      <dgm:t>
        <a:bodyPr/>
        <a:lstStyle/>
        <a:p>
          <a:pPr>
            <a:lnSpc>
              <a:spcPct val="100000"/>
            </a:lnSpc>
          </a:pPr>
          <a:r>
            <a:rPr lang="en-GB" dirty="0"/>
            <a:t>Epistemology</a:t>
          </a:r>
        </a:p>
      </dgm:t>
    </dgm:pt>
    <dgm:pt modelId="{97E500E9-0D98-44FB-956B-369D43ED9456}" type="parTrans" cxnId="{685DF7D6-7B26-4727-99FB-EF5E10409BC0}">
      <dgm:prSet/>
      <dgm:spPr/>
      <dgm:t>
        <a:bodyPr/>
        <a:lstStyle/>
        <a:p>
          <a:endParaRPr lang="en-GB"/>
        </a:p>
      </dgm:t>
    </dgm:pt>
    <dgm:pt modelId="{62A63F75-CB49-4AA9-A1F3-8A981035A43C}" type="sibTrans" cxnId="{685DF7D6-7B26-4727-99FB-EF5E10409BC0}">
      <dgm:prSet/>
      <dgm:spPr/>
      <dgm:t>
        <a:bodyPr/>
        <a:lstStyle/>
        <a:p>
          <a:endParaRPr lang="en-GB"/>
        </a:p>
      </dgm:t>
    </dgm:pt>
    <dgm:pt modelId="{A74B87C6-3531-497E-BEA1-0D6BF36D5215}" type="pres">
      <dgm:prSet presAssocID="{AB2989B9-8A70-42DA-A46E-3DAD33FA219F}" presName="root" presStyleCnt="0">
        <dgm:presLayoutVars>
          <dgm:dir/>
          <dgm:resizeHandles val="exact"/>
        </dgm:presLayoutVars>
      </dgm:prSet>
      <dgm:spPr/>
    </dgm:pt>
    <dgm:pt modelId="{1CA87224-502A-4F7D-B089-F7CE2906C05D}" type="pres">
      <dgm:prSet presAssocID="{DC57C2EC-C0C7-4189-9CAF-2191A334CC10}" presName="compNode" presStyleCnt="0"/>
      <dgm:spPr/>
    </dgm:pt>
    <dgm:pt modelId="{7ACB9777-3E4D-4867-8A57-76CF65AFBEE3}" type="pres">
      <dgm:prSet presAssocID="{DC57C2EC-C0C7-4189-9CAF-2191A334CC10}" presName="bgRect" presStyleLbl="bgShp" presStyleIdx="0" presStyleCnt="10"/>
      <dgm:spPr/>
    </dgm:pt>
    <dgm:pt modelId="{FD380A84-D2F7-4B1E-8991-530F71EEAB6F}" type="pres">
      <dgm:prSet presAssocID="{DC57C2EC-C0C7-4189-9CAF-2191A334CC10}" presName="iconRect" presStyleLbl="node1" presStyleIdx="0" presStyleCnt="1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71F22D6-2B9A-4BCA-983C-E56A22C250D3}" type="pres">
      <dgm:prSet presAssocID="{DC57C2EC-C0C7-4189-9CAF-2191A334CC10}" presName="spaceRect" presStyleCnt="0"/>
      <dgm:spPr/>
    </dgm:pt>
    <dgm:pt modelId="{42300FB4-6676-47A9-8133-1DF99BF6C4DD}" type="pres">
      <dgm:prSet presAssocID="{DC57C2EC-C0C7-4189-9CAF-2191A334CC10}" presName="parTx" presStyleLbl="revTx" presStyleIdx="0" presStyleCnt="10">
        <dgm:presLayoutVars>
          <dgm:chMax val="0"/>
          <dgm:chPref val="0"/>
        </dgm:presLayoutVars>
      </dgm:prSet>
      <dgm:spPr/>
    </dgm:pt>
    <dgm:pt modelId="{E4462B75-1DBE-41BA-B9FB-D134EDB465C8}" type="pres">
      <dgm:prSet presAssocID="{CED99C88-6D2E-4E8F-A3CA-0F6AAF298CEB}" presName="sibTrans" presStyleCnt="0"/>
      <dgm:spPr/>
    </dgm:pt>
    <dgm:pt modelId="{ED4DD6A0-295D-440A-A645-3F080A457DA4}" type="pres">
      <dgm:prSet presAssocID="{0DCD3A66-380F-4BD8-AC70-EFDB83D1CB51}" presName="compNode" presStyleCnt="0"/>
      <dgm:spPr/>
    </dgm:pt>
    <dgm:pt modelId="{B15EF2A0-146E-4ACF-B499-0298724FFB18}" type="pres">
      <dgm:prSet presAssocID="{0DCD3A66-380F-4BD8-AC70-EFDB83D1CB51}" presName="bgRect" presStyleLbl="bgShp" presStyleIdx="1" presStyleCnt="10"/>
      <dgm:spPr/>
    </dgm:pt>
    <dgm:pt modelId="{E7EBC5AF-BF2C-4B63-BCE5-AB21BCABE5D0}" type="pres">
      <dgm:prSet presAssocID="{0DCD3A66-380F-4BD8-AC70-EFDB83D1CB51}" presName="iconRect" presStyleLbl="node1" presStyleIdx="1" presStyleCnt="10"/>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Address Book with solid fill"/>
        </a:ext>
      </dgm:extLst>
    </dgm:pt>
    <dgm:pt modelId="{4A9EFCAD-726E-4A1F-AA97-2BDD3DABC393}" type="pres">
      <dgm:prSet presAssocID="{0DCD3A66-380F-4BD8-AC70-EFDB83D1CB51}" presName="spaceRect" presStyleCnt="0"/>
      <dgm:spPr/>
    </dgm:pt>
    <dgm:pt modelId="{1E4DB130-909B-4536-A407-ED8C1B247AAD}" type="pres">
      <dgm:prSet presAssocID="{0DCD3A66-380F-4BD8-AC70-EFDB83D1CB51}" presName="parTx" presStyleLbl="revTx" presStyleIdx="1" presStyleCnt="10">
        <dgm:presLayoutVars>
          <dgm:chMax val="0"/>
          <dgm:chPref val="0"/>
        </dgm:presLayoutVars>
      </dgm:prSet>
      <dgm:spPr/>
    </dgm:pt>
    <dgm:pt modelId="{D483B197-B5AA-4ECE-8B79-B7AA7E9E4C1C}" type="pres">
      <dgm:prSet presAssocID="{5EDBD2C2-17E5-481A-8D76-CEAFF287AC92}" presName="sibTrans" presStyleCnt="0"/>
      <dgm:spPr/>
    </dgm:pt>
    <dgm:pt modelId="{EB1361D2-3094-4C76-9C82-3EAC7D2941F8}" type="pres">
      <dgm:prSet presAssocID="{E51A4E96-04C1-4DFA-904D-A512888CF909}" presName="compNode" presStyleCnt="0"/>
      <dgm:spPr/>
    </dgm:pt>
    <dgm:pt modelId="{96E9C00D-11D8-42DA-A24E-B8DC72B768DA}" type="pres">
      <dgm:prSet presAssocID="{E51A4E96-04C1-4DFA-904D-A512888CF909}" presName="bgRect" presStyleLbl="bgShp" presStyleIdx="2" presStyleCnt="10"/>
      <dgm:spPr/>
    </dgm:pt>
    <dgm:pt modelId="{8842D82B-0CDD-46F7-BA9B-2D4AF97203ED}" type="pres">
      <dgm:prSet presAssocID="{E51A4E96-04C1-4DFA-904D-A512888CF909}" presName="iconRect" presStyleLbl="node1" presStyleIdx="2" presStyleCnt="1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est scene"/>
        </a:ext>
      </dgm:extLst>
    </dgm:pt>
    <dgm:pt modelId="{DB4D30DE-DC99-472B-918F-22D1731AF8A7}" type="pres">
      <dgm:prSet presAssocID="{E51A4E96-04C1-4DFA-904D-A512888CF909}" presName="spaceRect" presStyleCnt="0"/>
      <dgm:spPr/>
    </dgm:pt>
    <dgm:pt modelId="{60BC6F08-5976-4DF4-B789-EA77F7A9D77E}" type="pres">
      <dgm:prSet presAssocID="{E51A4E96-04C1-4DFA-904D-A512888CF909}" presName="parTx" presStyleLbl="revTx" presStyleIdx="2" presStyleCnt="10">
        <dgm:presLayoutVars>
          <dgm:chMax val="0"/>
          <dgm:chPref val="0"/>
        </dgm:presLayoutVars>
      </dgm:prSet>
      <dgm:spPr/>
    </dgm:pt>
    <dgm:pt modelId="{72133018-1479-445F-BAE8-77B3E0B1E561}" type="pres">
      <dgm:prSet presAssocID="{BDCC793D-5C77-424E-869F-E16CD4746A2A}" presName="sibTrans" presStyleCnt="0"/>
      <dgm:spPr/>
    </dgm:pt>
    <dgm:pt modelId="{D161ECFC-1E0E-4E3E-BB6A-D7831E3E2248}" type="pres">
      <dgm:prSet presAssocID="{06858CE0-32BC-476F-91AB-6157CE2B6E0B}" presName="compNode" presStyleCnt="0"/>
      <dgm:spPr/>
    </dgm:pt>
    <dgm:pt modelId="{18FEDD52-B3DC-484C-97ED-118217F5299B}" type="pres">
      <dgm:prSet presAssocID="{06858CE0-32BC-476F-91AB-6157CE2B6E0B}" presName="bgRect" presStyleLbl="bgShp" presStyleIdx="3" presStyleCnt="10"/>
      <dgm:spPr/>
    </dgm:pt>
    <dgm:pt modelId="{0A5FBFA6-148D-4C6A-BC60-BC11D19E1E49}" type="pres">
      <dgm:prSet presAssocID="{06858CE0-32BC-476F-91AB-6157CE2B6E0B}" presName="iconRect" presStyleLbl="node1" presStyleIdx="3" presStyleCnt="10"/>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Address Book with solid fill"/>
        </a:ext>
      </dgm:extLst>
    </dgm:pt>
    <dgm:pt modelId="{99D6BAD9-13A3-4BE5-A601-ACC65E7CBCCC}" type="pres">
      <dgm:prSet presAssocID="{06858CE0-32BC-476F-91AB-6157CE2B6E0B}" presName="spaceRect" presStyleCnt="0"/>
      <dgm:spPr/>
    </dgm:pt>
    <dgm:pt modelId="{64E07EC8-085D-4F07-B7D9-AD2EC3A52FE8}" type="pres">
      <dgm:prSet presAssocID="{06858CE0-32BC-476F-91AB-6157CE2B6E0B}" presName="parTx" presStyleLbl="revTx" presStyleIdx="3" presStyleCnt="10">
        <dgm:presLayoutVars>
          <dgm:chMax val="0"/>
          <dgm:chPref val="0"/>
        </dgm:presLayoutVars>
      </dgm:prSet>
      <dgm:spPr/>
    </dgm:pt>
    <dgm:pt modelId="{A33C63B9-97A2-40FE-BA0E-FC1EB41C4B6B}" type="pres">
      <dgm:prSet presAssocID="{54FF8FCA-B46A-4071-992A-7CA58D39F167}" presName="sibTrans" presStyleCnt="0"/>
      <dgm:spPr/>
    </dgm:pt>
    <dgm:pt modelId="{BFE8B766-C541-4917-AA4D-4ACD6310E8DD}" type="pres">
      <dgm:prSet presAssocID="{A8D92022-5053-4E34-A77F-16102C5E4AE3}" presName="compNode" presStyleCnt="0"/>
      <dgm:spPr/>
    </dgm:pt>
    <dgm:pt modelId="{69D4FEFC-2CFF-41E8-8150-B8E21C48186E}" type="pres">
      <dgm:prSet presAssocID="{A8D92022-5053-4E34-A77F-16102C5E4AE3}" presName="bgRect" presStyleLbl="bgShp" presStyleIdx="4" presStyleCnt="10"/>
      <dgm:spPr/>
    </dgm:pt>
    <dgm:pt modelId="{474D0157-5D2D-4B0D-8002-507336861F96}" type="pres">
      <dgm:prSet presAssocID="{A8D92022-5053-4E34-A77F-16102C5E4AE3}" presName="iconRect" presStyleLbl="node1" presStyleIdx="4" presStyleCnt="10"/>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667F0FBD-0905-47C3-8BBA-75587A295B49}" type="pres">
      <dgm:prSet presAssocID="{A8D92022-5053-4E34-A77F-16102C5E4AE3}" presName="spaceRect" presStyleCnt="0"/>
      <dgm:spPr/>
    </dgm:pt>
    <dgm:pt modelId="{1AABB44C-6029-40EF-8BC6-07741224AC30}" type="pres">
      <dgm:prSet presAssocID="{A8D92022-5053-4E34-A77F-16102C5E4AE3}" presName="parTx" presStyleLbl="revTx" presStyleIdx="4" presStyleCnt="10">
        <dgm:presLayoutVars>
          <dgm:chMax val="0"/>
          <dgm:chPref val="0"/>
        </dgm:presLayoutVars>
      </dgm:prSet>
      <dgm:spPr/>
    </dgm:pt>
    <dgm:pt modelId="{0F5DB7BD-2D2A-4C31-8E02-6719323698D8}" type="pres">
      <dgm:prSet presAssocID="{B9D25A6D-3403-4CD3-9DDC-CE9C6ABF1499}" presName="sibTrans" presStyleCnt="0"/>
      <dgm:spPr/>
    </dgm:pt>
    <dgm:pt modelId="{6500379D-9E17-4B2A-8143-DE184F80D5CA}" type="pres">
      <dgm:prSet presAssocID="{76FC8350-7B31-43DB-B091-D3DB26ECAC8E}" presName="compNode" presStyleCnt="0"/>
      <dgm:spPr/>
    </dgm:pt>
    <dgm:pt modelId="{BB29E2B9-3182-4E44-8EB8-E106B493887B}" type="pres">
      <dgm:prSet presAssocID="{76FC8350-7B31-43DB-B091-D3DB26ECAC8E}" presName="bgRect" presStyleLbl="bgShp" presStyleIdx="5" presStyleCnt="10"/>
      <dgm:spPr/>
    </dgm:pt>
    <dgm:pt modelId="{DF84BB95-6F0D-4ACD-B7C7-5EB99FA0D37D}" type="pres">
      <dgm:prSet presAssocID="{76FC8350-7B31-43DB-B091-D3DB26ECAC8E}" presName="iconRect" presStyleLbl="node1" presStyleIdx="5" presStyleCnt="10"/>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Address Book with solid fill"/>
        </a:ext>
      </dgm:extLst>
    </dgm:pt>
    <dgm:pt modelId="{CDC3442B-99B7-480A-9973-89D30FC60B8B}" type="pres">
      <dgm:prSet presAssocID="{76FC8350-7B31-43DB-B091-D3DB26ECAC8E}" presName="spaceRect" presStyleCnt="0"/>
      <dgm:spPr/>
    </dgm:pt>
    <dgm:pt modelId="{4792D752-2E17-4ED7-8CE9-A64EF34EB217}" type="pres">
      <dgm:prSet presAssocID="{76FC8350-7B31-43DB-B091-D3DB26ECAC8E}" presName="parTx" presStyleLbl="revTx" presStyleIdx="5" presStyleCnt="10">
        <dgm:presLayoutVars>
          <dgm:chMax val="0"/>
          <dgm:chPref val="0"/>
        </dgm:presLayoutVars>
      </dgm:prSet>
      <dgm:spPr/>
    </dgm:pt>
    <dgm:pt modelId="{33C3B372-5FAF-48A7-8BAF-1F82F6A43B11}" type="pres">
      <dgm:prSet presAssocID="{EBD4D342-A789-44C6-B6E7-4FD482181303}" presName="sibTrans" presStyleCnt="0"/>
      <dgm:spPr/>
    </dgm:pt>
    <dgm:pt modelId="{FC762CB8-27AA-4321-8359-D31D4AB8E0EF}" type="pres">
      <dgm:prSet presAssocID="{987FDB40-71D2-48A9-A0D6-59CC15DF9236}" presName="compNode" presStyleCnt="0"/>
      <dgm:spPr/>
    </dgm:pt>
    <dgm:pt modelId="{676609C8-BAD7-4FC1-9883-9170BBEE5EA7}" type="pres">
      <dgm:prSet presAssocID="{987FDB40-71D2-48A9-A0D6-59CC15DF9236}" presName="bgRect" presStyleLbl="bgShp" presStyleIdx="6" presStyleCnt="10"/>
      <dgm:spPr/>
    </dgm:pt>
    <dgm:pt modelId="{688F2D21-76AC-443E-A73D-16FF58B98756}" type="pres">
      <dgm:prSet presAssocID="{987FDB40-71D2-48A9-A0D6-59CC15DF9236}" presName="iconRect" presStyleLbl="node1" presStyleIdx="6" presStyleCnt="10"/>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Light Bulb and Gear"/>
        </a:ext>
      </dgm:extLst>
    </dgm:pt>
    <dgm:pt modelId="{9456E77E-FE08-4CC7-82FC-395B67A91459}" type="pres">
      <dgm:prSet presAssocID="{987FDB40-71D2-48A9-A0D6-59CC15DF9236}" presName="spaceRect" presStyleCnt="0"/>
      <dgm:spPr/>
    </dgm:pt>
    <dgm:pt modelId="{1E78A070-2EA6-4E85-9158-5A08B7A93E3E}" type="pres">
      <dgm:prSet presAssocID="{987FDB40-71D2-48A9-A0D6-59CC15DF9236}" presName="parTx" presStyleLbl="revTx" presStyleIdx="6" presStyleCnt="10">
        <dgm:presLayoutVars>
          <dgm:chMax val="0"/>
          <dgm:chPref val="0"/>
        </dgm:presLayoutVars>
      </dgm:prSet>
      <dgm:spPr/>
    </dgm:pt>
    <dgm:pt modelId="{58B5D962-D1DD-4E32-AFF3-7A83DAC03D39}" type="pres">
      <dgm:prSet presAssocID="{8612EE89-A047-4819-9464-FE724DE5CB41}" presName="sibTrans" presStyleCnt="0"/>
      <dgm:spPr/>
    </dgm:pt>
    <dgm:pt modelId="{691F4A6B-0D49-4B2E-BBA7-8EEB4215DAE8}" type="pres">
      <dgm:prSet presAssocID="{B9C82CFB-D0A5-4989-8ACF-04C1E4CFE759}" presName="compNode" presStyleCnt="0"/>
      <dgm:spPr/>
    </dgm:pt>
    <dgm:pt modelId="{7FA800C8-BDF5-41D5-8FE3-BA1E761BFB48}" type="pres">
      <dgm:prSet presAssocID="{B9C82CFB-D0A5-4989-8ACF-04C1E4CFE759}" presName="bgRect" presStyleLbl="bgShp" presStyleIdx="7" presStyleCnt="10"/>
      <dgm:spPr/>
    </dgm:pt>
    <dgm:pt modelId="{CA0B0900-B6CB-497A-87EC-9B0911CDEEA6}" type="pres">
      <dgm:prSet presAssocID="{B9C82CFB-D0A5-4989-8ACF-04C1E4CFE759}" presName="iconRect" presStyleLbl="node1" presStyleIdx="7" presStyleCnt="10"/>
      <dgm:spPr>
        <a:blipFill>
          <a:blip xmlns:r="http://schemas.openxmlformats.org/officeDocument/2006/relationships" r:embed="rId15">
            <a:extLst>
              <a:ext uri="{96DAC541-7B7A-43D3-8B79-37D633B846F1}">
                <asvg:svgBlip xmlns:asvg="http://schemas.microsoft.com/office/drawing/2016/SVG/main" r:embed="rId16"/>
              </a:ext>
            </a:extLst>
          </a:blip>
          <a:srcRect/>
          <a:stretch>
            <a:fillRect/>
          </a:stretch>
        </a:blipFill>
      </dgm:spPr>
      <dgm:extLst>
        <a:ext uri="{E40237B7-FDA0-4F09-8148-C483321AD2D9}">
          <dgm14:cNvPr xmlns:dgm14="http://schemas.microsoft.com/office/drawing/2010/diagram" id="0" name="" descr="Address Book with solid fill"/>
        </a:ext>
      </dgm:extLst>
    </dgm:pt>
    <dgm:pt modelId="{401F4090-2D01-471C-8C07-2EE02ED18E2B}" type="pres">
      <dgm:prSet presAssocID="{B9C82CFB-D0A5-4989-8ACF-04C1E4CFE759}" presName="spaceRect" presStyleCnt="0"/>
      <dgm:spPr/>
    </dgm:pt>
    <dgm:pt modelId="{C58F0B56-A8CC-4C88-AF9A-91DD589A9B53}" type="pres">
      <dgm:prSet presAssocID="{B9C82CFB-D0A5-4989-8ACF-04C1E4CFE759}" presName="parTx" presStyleLbl="revTx" presStyleIdx="7" presStyleCnt="10">
        <dgm:presLayoutVars>
          <dgm:chMax val="0"/>
          <dgm:chPref val="0"/>
        </dgm:presLayoutVars>
      </dgm:prSet>
      <dgm:spPr/>
    </dgm:pt>
    <dgm:pt modelId="{460C1C29-B58F-46D2-80F1-F1556294A600}" type="pres">
      <dgm:prSet presAssocID="{A9BC0914-F2FD-4447-AE40-B6051F52055C}" presName="sibTrans" presStyleCnt="0"/>
      <dgm:spPr/>
    </dgm:pt>
    <dgm:pt modelId="{642F560A-FEE1-465E-9944-8ED25A3944BD}" type="pres">
      <dgm:prSet presAssocID="{46457DE8-958B-4621-9139-1CDD481CE019}" presName="compNode" presStyleCnt="0"/>
      <dgm:spPr/>
    </dgm:pt>
    <dgm:pt modelId="{F313F31D-B2EC-4479-9EA7-28CBB12A18BD}" type="pres">
      <dgm:prSet presAssocID="{46457DE8-958B-4621-9139-1CDD481CE019}" presName="bgRect" presStyleLbl="bgShp" presStyleIdx="8" presStyleCnt="10"/>
      <dgm:spPr/>
    </dgm:pt>
    <dgm:pt modelId="{BC1DEE65-8C65-4CD8-8E66-BCB975B0C528}" type="pres">
      <dgm:prSet presAssocID="{46457DE8-958B-4621-9139-1CDD481CE019}" presName="iconRect" presStyleLbl="node1" presStyleIdx="8" presStyleCnt="10"/>
      <dgm:spPr>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a:blipFill>
        <a:ln>
          <a:noFill/>
        </a:ln>
      </dgm:spPr>
      <dgm:extLst>
        <a:ext uri="{E40237B7-FDA0-4F09-8148-C483321AD2D9}">
          <dgm14:cNvPr xmlns:dgm14="http://schemas.microsoft.com/office/drawing/2010/diagram" id="0" name="" descr="Classroom"/>
        </a:ext>
      </dgm:extLst>
    </dgm:pt>
    <dgm:pt modelId="{E244BF74-EA6A-462F-8C8D-A8B90CBEB6BE}" type="pres">
      <dgm:prSet presAssocID="{46457DE8-958B-4621-9139-1CDD481CE019}" presName="spaceRect" presStyleCnt="0"/>
      <dgm:spPr/>
    </dgm:pt>
    <dgm:pt modelId="{183E3B2C-7139-440B-89D3-983A2895B721}" type="pres">
      <dgm:prSet presAssocID="{46457DE8-958B-4621-9139-1CDD481CE019}" presName="parTx" presStyleLbl="revTx" presStyleIdx="8" presStyleCnt="10">
        <dgm:presLayoutVars>
          <dgm:chMax val="0"/>
          <dgm:chPref val="0"/>
        </dgm:presLayoutVars>
      </dgm:prSet>
      <dgm:spPr/>
    </dgm:pt>
    <dgm:pt modelId="{B333518F-5B15-41BE-B373-004A3762983C}" type="pres">
      <dgm:prSet presAssocID="{5EB89B27-303D-432A-8BAE-A5EE8CF342E5}" presName="sibTrans" presStyleCnt="0"/>
      <dgm:spPr/>
    </dgm:pt>
    <dgm:pt modelId="{DAF48434-A9F2-43B8-ACC9-2E4106B48EBC}" type="pres">
      <dgm:prSet presAssocID="{87FD306C-9856-41B2-9979-6230BC2715ED}" presName="compNode" presStyleCnt="0"/>
      <dgm:spPr/>
    </dgm:pt>
    <dgm:pt modelId="{F08C16E7-1B97-4688-97C1-0EEC4F77B0A4}" type="pres">
      <dgm:prSet presAssocID="{87FD306C-9856-41B2-9979-6230BC2715ED}" presName="bgRect" presStyleLbl="bgShp" presStyleIdx="9" presStyleCnt="10"/>
      <dgm:spPr/>
    </dgm:pt>
    <dgm:pt modelId="{D1BE781C-FBE2-415F-B969-8F78ADE8CEC2}" type="pres">
      <dgm:prSet presAssocID="{87FD306C-9856-41B2-9979-6230BC2715ED}" presName="iconRect" presStyleLbl="node1" presStyleIdx="9" presStyleCnt="10"/>
      <dgm:spPr>
        <a:blipFill>
          <a:blip xmlns:r="http://schemas.openxmlformats.org/officeDocument/2006/relationships" r:embed="rId19">
            <a:extLst>
              <a:ext uri="{96DAC541-7B7A-43D3-8B79-37D633B846F1}">
                <asvg:svgBlip xmlns:asvg="http://schemas.microsoft.com/office/drawing/2016/SVG/main" r:embed="rId20"/>
              </a:ext>
            </a:extLst>
          </a:blip>
          <a:srcRect/>
          <a:stretch>
            <a:fillRect/>
          </a:stretch>
        </a:blipFill>
      </dgm:spPr>
      <dgm:extLst>
        <a:ext uri="{E40237B7-FDA0-4F09-8148-C483321AD2D9}">
          <dgm14:cNvPr xmlns:dgm14="http://schemas.microsoft.com/office/drawing/2010/diagram" id="0" name="" descr="Address Book with solid fill"/>
        </a:ext>
      </dgm:extLst>
    </dgm:pt>
    <dgm:pt modelId="{2E578FB1-3132-45F6-9192-2C35C19867B2}" type="pres">
      <dgm:prSet presAssocID="{87FD306C-9856-41B2-9979-6230BC2715ED}" presName="spaceRect" presStyleCnt="0"/>
      <dgm:spPr/>
    </dgm:pt>
    <dgm:pt modelId="{B5446E9A-3E32-4060-A386-B9A681AEE996}" type="pres">
      <dgm:prSet presAssocID="{87FD306C-9856-41B2-9979-6230BC2715ED}" presName="parTx" presStyleLbl="revTx" presStyleIdx="9" presStyleCnt="10">
        <dgm:presLayoutVars>
          <dgm:chMax val="0"/>
          <dgm:chPref val="0"/>
        </dgm:presLayoutVars>
      </dgm:prSet>
      <dgm:spPr/>
    </dgm:pt>
  </dgm:ptLst>
  <dgm:cxnLst>
    <dgm:cxn modelId="{EC1D8526-F316-49F1-BECC-A4B1A50FA695}" srcId="{AB2989B9-8A70-42DA-A46E-3DAD33FA219F}" destId="{E51A4E96-04C1-4DFA-904D-A512888CF909}" srcOrd="2" destOrd="0" parTransId="{8D5428C8-7116-431F-8D16-7D6B2FFDE656}" sibTransId="{BDCC793D-5C77-424E-869F-E16CD4746A2A}"/>
    <dgm:cxn modelId="{A2C10F3A-CE0E-45E8-AC2A-A78CA2E2A6DF}" type="presOf" srcId="{A8D92022-5053-4E34-A77F-16102C5E4AE3}" destId="{1AABB44C-6029-40EF-8BC6-07741224AC30}" srcOrd="0" destOrd="0" presId="urn:microsoft.com/office/officeart/2018/2/layout/IconVerticalSolidList"/>
    <dgm:cxn modelId="{A662A560-D18D-4529-981B-6BDBFD2A336F}" srcId="{AB2989B9-8A70-42DA-A46E-3DAD33FA219F}" destId="{06858CE0-32BC-476F-91AB-6157CE2B6E0B}" srcOrd="3" destOrd="0" parTransId="{64C3636F-2DF3-4A07-ABFC-0AB3C6493118}" sibTransId="{54FF8FCA-B46A-4071-992A-7CA58D39F167}"/>
    <dgm:cxn modelId="{C9EF7061-420A-4EE5-A8ED-AE4FF01DAD8A}" srcId="{AB2989B9-8A70-42DA-A46E-3DAD33FA219F}" destId="{76FC8350-7B31-43DB-B091-D3DB26ECAC8E}" srcOrd="5" destOrd="0" parTransId="{2A70056C-53A2-461C-BA76-59E8681D7E86}" sibTransId="{EBD4D342-A789-44C6-B6E7-4FD482181303}"/>
    <dgm:cxn modelId="{EC86B863-8852-45F4-A465-217571435AE8}" type="presOf" srcId="{B9C82CFB-D0A5-4989-8ACF-04C1E4CFE759}" destId="{C58F0B56-A8CC-4C88-AF9A-91DD589A9B53}" srcOrd="0" destOrd="0" presId="urn:microsoft.com/office/officeart/2018/2/layout/IconVerticalSolidList"/>
    <dgm:cxn modelId="{0C385B64-BE51-4D75-8368-1F4449B7CE87}" type="presOf" srcId="{987FDB40-71D2-48A9-A0D6-59CC15DF9236}" destId="{1E78A070-2EA6-4E85-9158-5A08B7A93E3E}" srcOrd="0" destOrd="0" presId="urn:microsoft.com/office/officeart/2018/2/layout/IconVerticalSolidList"/>
    <dgm:cxn modelId="{E6FFAF6B-6938-4EC1-88CB-EAC2F5C2868A}" srcId="{AB2989B9-8A70-42DA-A46E-3DAD33FA219F}" destId="{0DCD3A66-380F-4BD8-AC70-EFDB83D1CB51}" srcOrd="1" destOrd="0" parTransId="{255EBD6F-4BB8-4DC9-BFC3-FEAEDC673813}" sibTransId="{5EDBD2C2-17E5-481A-8D76-CEAFF287AC92}"/>
    <dgm:cxn modelId="{46983A6D-738F-4B5D-8E4D-D1A5841BB6A4}" type="presOf" srcId="{E51A4E96-04C1-4DFA-904D-A512888CF909}" destId="{60BC6F08-5976-4DF4-B789-EA77F7A9D77E}" srcOrd="0" destOrd="0" presId="urn:microsoft.com/office/officeart/2018/2/layout/IconVerticalSolidList"/>
    <dgm:cxn modelId="{7E730453-3D69-49FA-B28F-E0ABCE7B9B18}" type="presOf" srcId="{AB2989B9-8A70-42DA-A46E-3DAD33FA219F}" destId="{A74B87C6-3531-497E-BEA1-0D6BF36D5215}" srcOrd="0" destOrd="0" presId="urn:microsoft.com/office/officeart/2018/2/layout/IconVerticalSolidList"/>
    <dgm:cxn modelId="{65949786-2BAE-43E2-A90F-3815E97FC3F6}" srcId="{AB2989B9-8A70-42DA-A46E-3DAD33FA219F}" destId="{987FDB40-71D2-48A9-A0D6-59CC15DF9236}" srcOrd="6" destOrd="0" parTransId="{6AF69274-53D3-40E1-84FC-02FAC5531081}" sibTransId="{8612EE89-A047-4819-9464-FE724DE5CB41}"/>
    <dgm:cxn modelId="{A40A1B87-E8EF-44C7-B153-F04E53906BF7}" srcId="{AB2989B9-8A70-42DA-A46E-3DAD33FA219F}" destId="{46457DE8-958B-4621-9139-1CDD481CE019}" srcOrd="8" destOrd="0" parTransId="{F33C754C-0A63-4A7C-A161-CEC2CB744BE0}" sibTransId="{5EB89B27-303D-432A-8BAE-A5EE8CF342E5}"/>
    <dgm:cxn modelId="{692F368C-3C2A-40C9-ADF0-E393D50FAD1F}" type="presOf" srcId="{DC57C2EC-C0C7-4189-9CAF-2191A334CC10}" destId="{42300FB4-6676-47A9-8133-1DF99BF6C4DD}" srcOrd="0" destOrd="0" presId="urn:microsoft.com/office/officeart/2018/2/layout/IconVerticalSolidList"/>
    <dgm:cxn modelId="{6042CF93-3589-4FF6-9049-8260130EDC09}" srcId="{AB2989B9-8A70-42DA-A46E-3DAD33FA219F}" destId="{DC57C2EC-C0C7-4189-9CAF-2191A334CC10}" srcOrd="0" destOrd="0" parTransId="{196336E3-869D-4FC9-BE65-5CB63D5E95C0}" sibTransId="{CED99C88-6D2E-4E8F-A3CA-0F6AAF298CEB}"/>
    <dgm:cxn modelId="{91AFEFA4-9364-4FA7-88CD-BA02C6A3DB74}" srcId="{AB2989B9-8A70-42DA-A46E-3DAD33FA219F}" destId="{B9C82CFB-D0A5-4989-8ACF-04C1E4CFE759}" srcOrd="7" destOrd="0" parTransId="{1A9DBC6D-D55B-4E06-9FC1-EB68B3B41FC4}" sibTransId="{A9BC0914-F2FD-4447-AE40-B6051F52055C}"/>
    <dgm:cxn modelId="{329DB0AB-210B-4927-ACD5-8DDD60D5F9A5}" type="presOf" srcId="{46457DE8-958B-4621-9139-1CDD481CE019}" destId="{183E3B2C-7139-440B-89D3-983A2895B721}" srcOrd="0" destOrd="0" presId="urn:microsoft.com/office/officeart/2018/2/layout/IconVerticalSolidList"/>
    <dgm:cxn modelId="{0BDAB7AB-5CF4-4823-8C3C-DD96F553875B}" srcId="{AB2989B9-8A70-42DA-A46E-3DAD33FA219F}" destId="{A8D92022-5053-4E34-A77F-16102C5E4AE3}" srcOrd="4" destOrd="0" parTransId="{E6C55D6B-DCE7-474E-890B-4120DFE23AA3}" sibTransId="{B9D25A6D-3403-4CD3-9DDC-CE9C6ABF1499}"/>
    <dgm:cxn modelId="{E384C0AC-ADB4-415E-9481-4F2AD951D36E}" type="presOf" srcId="{76FC8350-7B31-43DB-B091-D3DB26ECAC8E}" destId="{4792D752-2E17-4ED7-8CE9-A64EF34EB217}" srcOrd="0" destOrd="0" presId="urn:microsoft.com/office/officeart/2018/2/layout/IconVerticalSolidList"/>
    <dgm:cxn modelId="{2DFDC9B4-9BAA-4988-AB75-57350D789DDE}" type="presOf" srcId="{06858CE0-32BC-476F-91AB-6157CE2B6E0B}" destId="{64E07EC8-085D-4F07-B7D9-AD2EC3A52FE8}" srcOrd="0" destOrd="0" presId="urn:microsoft.com/office/officeart/2018/2/layout/IconVerticalSolidList"/>
    <dgm:cxn modelId="{B2AC62D4-38E6-4403-B2F2-F632F04CC34D}" type="presOf" srcId="{0DCD3A66-380F-4BD8-AC70-EFDB83D1CB51}" destId="{1E4DB130-909B-4536-A407-ED8C1B247AAD}" srcOrd="0" destOrd="0" presId="urn:microsoft.com/office/officeart/2018/2/layout/IconVerticalSolidList"/>
    <dgm:cxn modelId="{685DF7D6-7B26-4727-99FB-EF5E10409BC0}" srcId="{AB2989B9-8A70-42DA-A46E-3DAD33FA219F}" destId="{87FD306C-9856-41B2-9979-6230BC2715ED}" srcOrd="9" destOrd="0" parTransId="{97E500E9-0D98-44FB-956B-369D43ED9456}" sibTransId="{62A63F75-CB49-4AA9-A1F3-8A981035A43C}"/>
    <dgm:cxn modelId="{935E99E8-6234-4B7D-87C2-E600F9D83746}" type="presOf" srcId="{87FD306C-9856-41B2-9979-6230BC2715ED}" destId="{B5446E9A-3E32-4060-A386-B9A681AEE996}" srcOrd="0" destOrd="0" presId="urn:microsoft.com/office/officeart/2018/2/layout/IconVerticalSolidList"/>
    <dgm:cxn modelId="{47D48177-4938-4A08-86EC-383F1AA21138}" type="presParOf" srcId="{A74B87C6-3531-497E-BEA1-0D6BF36D5215}" destId="{1CA87224-502A-4F7D-B089-F7CE2906C05D}" srcOrd="0" destOrd="0" presId="urn:microsoft.com/office/officeart/2018/2/layout/IconVerticalSolidList"/>
    <dgm:cxn modelId="{CD0C88EA-A394-4C8C-A580-4B095CD6EC99}" type="presParOf" srcId="{1CA87224-502A-4F7D-B089-F7CE2906C05D}" destId="{7ACB9777-3E4D-4867-8A57-76CF65AFBEE3}" srcOrd="0" destOrd="0" presId="urn:microsoft.com/office/officeart/2018/2/layout/IconVerticalSolidList"/>
    <dgm:cxn modelId="{C6995939-2331-4D60-B861-16CEEEC05926}" type="presParOf" srcId="{1CA87224-502A-4F7D-B089-F7CE2906C05D}" destId="{FD380A84-D2F7-4B1E-8991-530F71EEAB6F}" srcOrd="1" destOrd="0" presId="urn:microsoft.com/office/officeart/2018/2/layout/IconVerticalSolidList"/>
    <dgm:cxn modelId="{2E10F845-E31E-4778-A0DB-DE5D4C79D635}" type="presParOf" srcId="{1CA87224-502A-4F7D-B089-F7CE2906C05D}" destId="{071F22D6-2B9A-4BCA-983C-E56A22C250D3}" srcOrd="2" destOrd="0" presId="urn:microsoft.com/office/officeart/2018/2/layout/IconVerticalSolidList"/>
    <dgm:cxn modelId="{C815A085-96E6-4C0C-AD64-C4FCB5FECE73}" type="presParOf" srcId="{1CA87224-502A-4F7D-B089-F7CE2906C05D}" destId="{42300FB4-6676-47A9-8133-1DF99BF6C4DD}" srcOrd="3" destOrd="0" presId="urn:microsoft.com/office/officeart/2018/2/layout/IconVerticalSolidList"/>
    <dgm:cxn modelId="{4F7CBB62-6474-479E-9C61-5A6575A1659F}" type="presParOf" srcId="{A74B87C6-3531-497E-BEA1-0D6BF36D5215}" destId="{E4462B75-1DBE-41BA-B9FB-D134EDB465C8}" srcOrd="1" destOrd="0" presId="urn:microsoft.com/office/officeart/2018/2/layout/IconVerticalSolidList"/>
    <dgm:cxn modelId="{C0DAC39C-FA9B-4D73-A16D-BDE6B7DB6BC3}" type="presParOf" srcId="{A74B87C6-3531-497E-BEA1-0D6BF36D5215}" destId="{ED4DD6A0-295D-440A-A645-3F080A457DA4}" srcOrd="2" destOrd="0" presId="urn:microsoft.com/office/officeart/2018/2/layout/IconVerticalSolidList"/>
    <dgm:cxn modelId="{9218FB38-3CE9-4AC9-BD95-BB6590229558}" type="presParOf" srcId="{ED4DD6A0-295D-440A-A645-3F080A457DA4}" destId="{B15EF2A0-146E-4ACF-B499-0298724FFB18}" srcOrd="0" destOrd="0" presId="urn:microsoft.com/office/officeart/2018/2/layout/IconVerticalSolidList"/>
    <dgm:cxn modelId="{795231C2-FB4D-4C22-87A2-F043D27A1063}" type="presParOf" srcId="{ED4DD6A0-295D-440A-A645-3F080A457DA4}" destId="{E7EBC5AF-BF2C-4B63-BCE5-AB21BCABE5D0}" srcOrd="1" destOrd="0" presId="urn:microsoft.com/office/officeart/2018/2/layout/IconVerticalSolidList"/>
    <dgm:cxn modelId="{53C852E7-14A4-46D8-BCB3-48E1E64BBE25}" type="presParOf" srcId="{ED4DD6A0-295D-440A-A645-3F080A457DA4}" destId="{4A9EFCAD-726E-4A1F-AA97-2BDD3DABC393}" srcOrd="2" destOrd="0" presId="urn:microsoft.com/office/officeart/2018/2/layout/IconVerticalSolidList"/>
    <dgm:cxn modelId="{FC58ED35-4768-451F-A06A-ABBCDA8190DE}" type="presParOf" srcId="{ED4DD6A0-295D-440A-A645-3F080A457DA4}" destId="{1E4DB130-909B-4536-A407-ED8C1B247AAD}" srcOrd="3" destOrd="0" presId="urn:microsoft.com/office/officeart/2018/2/layout/IconVerticalSolidList"/>
    <dgm:cxn modelId="{0149433C-CB79-43B7-A36C-652063972E7B}" type="presParOf" srcId="{A74B87C6-3531-497E-BEA1-0D6BF36D5215}" destId="{D483B197-B5AA-4ECE-8B79-B7AA7E9E4C1C}" srcOrd="3" destOrd="0" presId="urn:microsoft.com/office/officeart/2018/2/layout/IconVerticalSolidList"/>
    <dgm:cxn modelId="{D7D6721E-C38B-4A78-AF65-C791DCC30AA9}" type="presParOf" srcId="{A74B87C6-3531-497E-BEA1-0D6BF36D5215}" destId="{EB1361D2-3094-4C76-9C82-3EAC7D2941F8}" srcOrd="4" destOrd="0" presId="urn:microsoft.com/office/officeart/2018/2/layout/IconVerticalSolidList"/>
    <dgm:cxn modelId="{2B0A1554-2442-4DED-A048-2121ACE5EBB5}" type="presParOf" srcId="{EB1361D2-3094-4C76-9C82-3EAC7D2941F8}" destId="{96E9C00D-11D8-42DA-A24E-B8DC72B768DA}" srcOrd="0" destOrd="0" presId="urn:microsoft.com/office/officeart/2018/2/layout/IconVerticalSolidList"/>
    <dgm:cxn modelId="{03870379-AA75-4773-8C63-364852FFF261}" type="presParOf" srcId="{EB1361D2-3094-4C76-9C82-3EAC7D2941F8}" destId="{8842D82B-0CDD-46F7-BA9B-2D4AF97203ED}" srcOrd="1" destOrd="0" presId="urn:microsoft.com/office/officeart/2018/2/layout/IconVerticalSolidList"/>
    <dgm:cxn modelId="{E820152D-7CB5-464A-A440-AE0832937ED6}" type="presParOf" srcId="{EB1361D2-3094-4C76-9C82-3EAC7D2941F8}" destId="{DB4D30DE-DC99-472B-918F-22D1731AF8A7}" srcOrd="2" destOrd="0" presId="urn:microsoft.com/office/officeart/2018/2/layout/IconVerticalSolidList"/>
    <dgm:cxn modelId="{CD8467DD-18A5-4D6E-B448-C5BA3437E810}" type="presParOf" srcId="{EB1361D2-3094-4C76-9C82-3EAC7D2941F8}" destId="{60BC6F08-5976-4DF4-B789-EA77F7A9D77E}" srcOrd="3" destOrd="0" presId="urn:microsoft.com/office/officeart/2018/2/layout/IconVerticalSolidList"/>
    <dgm:cxn modelId="{48B39C98-51D5-491C-81EE-618499BDEF08}" type="presParOf" srcId="{A74B87C6-3531-497E-BEA1-0D6BF36D5215}" destId="{72133018-1479-445F-BAE8-77B3E0B1E561}" srcOrd="5" destOrd="0" presId="urn:microsoft.com/office/officeart/2018/2/layout/IconVerticalSolidList"/>
    <dgm:cxn modelId="{5E1E7AFB-6E5D-4315-86DE-A7C0B454F683}" type="presParOf" srcId="{A74B87C6-3531-497E-BEA1-0D6BF36D5215}" destId="{D161ECFC-1E0E-4E3E-BB6A-D7831E3E2248}" srcOrd="6" destOrd="0" presId="urn:microsoft.com/office/officeart/2018/2/layout/IconVerticalSolidList"/>
    <dgm:cxn modelId="{56364951-CF52-45EC-B22B-EA500B536A31}" type="presParOf" srcId="{D161ECFC-1E0E-4E3E-BB6A-D7831E3E2248}" destId="{18FEDD52-B3DC-484C-97ED-118217F5299B}" srcOrd="0" destOrd="0" presId="urn:microsoft.com/office/officeart/2018/2/layout/IconVerticalSolidList"/>
    <dgm:cxn modelId="{08DD2901-797B-4BBB-8B82-475A9E4DE225}" type="presParOf" srcId="{D161ECFC-1E0E-4E3E-BB6A-D7831E3E2248}" destId="{0A5FBFA6-148D-4C6A-BC60-BC11D19E1E49}" srcOrd="1" destOrd="0" presId="urn:microsoft.com/office/officeart/2018/2/layout/IconVerticalSolidList"/>
    <dgm:cxn modelId="{CE4F114F-A48A-4B8D-B917-4B416253D9E0}" type="presParOf" srcId="{D161ECFC-1E0E-4E3E-BB6A-D7831E3E2248}" destId="{99D6BAD9-13A3-4BE5-A601-ACC65E7CBCCC}" srcOrd="2" destOrd="0" presId="urn:microsoft.com/office/officeart/2018/2/layout/IconVerticalSolidList"/>
    <dgm:cxn modelId="{35B3B79E-3D2A-4AD3-AE74-63DDD3506E55}" type="presParOf" srcId="{D161ECFC-1E0E-4E3E-BB6A-D7831E3E2248}" destId="{64E07EC8-085D-4F07-B7D9-AD2EC3A52FE8}" srcOrd="3" destOrd="0" presId="urn:microsoft.com/office/officeart/2018/2/layout/IconVerticalSolidList"/>
    <dgm:cxn modelId="{481DC1BD-C07C-4393-BE76-CE8E75E58A80}" type="presParOf" srcId="{A74B87C6-3531-497E-BEA1-0D6BF36D5215}" destId="{A33C63B9-97A2-40FE-BA0E-FC1EB41C4B6B}" srcOrd="7" destOrd="0" presId="urn:microsoft.com/office/officeart/2018/2/layout/IconVerticalSolidList"/>
    <dgm:cxn modelId="{6907783F-7AE1-41E0-8C6A-2BE0E2481E41}" type="presParOf" srcId="{A74B87C6-3531-497E-BEA1-0D6BF36D5215}" destId="{BFE8B766-C541-4917-AA4D-4ACD6310E8DD}" srcOrd="8" destOrd="0" presId="urn:microsoft.com/office/officeart/2018/2/layout/IconVerticalSolidList"/>
    <dgm:cxn modelId="{4FC8C9E9-6FA0-4010-82E2-7584ABDD15E6}" type="presParOf" srcId="{BFE8B766-C541-4917-AA4D-4ACD6310E8DD}" destId="{69D4FEFC-2CFF-41E8-8150-B8E21C48186E}" srcOrd="0" destOrd="0" presId="urn:microsoft.com/office/officeart/2018/2/layout/IconVerticalSolidList"/>
    <dgm:cxn modelId="{70B65B04-3753-4B73-AFDE-7A02C27424A6}" type="presParOf" srcId="{BFE8B766-C541-4917-AA4D-4ACD6310E8DD}" destId="{474D0157-5D2D-4B0D-8002-507336861F96}" srcOrd="1" destOrd="0" presId="urn:microsoft.com/office/officeart/2018/2/layout/IconVerticalSolidList"/>
    <dgm:cxn modelId="{4E86FC06-ED8D-49DC-802D-874813A6A72D}" type="presParOf" srcId="{BFE8B766-C541-4917-AA4D-4ACD6310E8DD}" destId="{667F0FBD-0905-47C3-8BBA-75587A295B49}" srcOrd="2" destOrd="0" presId="urn:microsoft.com/office/officeart/2018/2/layout/IconVerticalSolidList"/>
    <dgm:cxn modelId="{263F0942-1972-480C-9164-96D48F9F59A2}" type="presParOf" srcId="{BFE8B766-C541-4917-AA4D-4ACD6310E8DD}" destId="{1AABB44C-6029-40EF-8BC6-07741224AC30}" srcOrd="3" destOrd="0" presId="urn:microsoft.com/office/officeart/2018/2/layout/IconVerticalSolidList"/>
    <dgm:cxn modelId="{F3CB193F-FFE6-48AA-9B4C-9422C5FA4E4B}" type="presParOf" srcId="{A74B87C6-3531-497E-BEA1-0D6BF36D5215}" destId="{0F5DB7BD-2D2A-4C31-8E02-6719323698D8}" srcOrd="9" destOrd="0" presId="urn:microsoft.com/office/officeart/2018/2/layout/IconVerticalSolidList"/>
    <dgm:cxn modelId="{C2FC534D-95E0-4460-857E-F78DD143D5F8}" type="presParOf" srcId="{A74B87C6-3531-497E-BEA1-0D6BF36D5215}" destId="{6500379D-9E17-4B2A-8143-DE184F80D5CA}" srcOrd="10" destOrd="0" presId="urn:microsoft.com/office/officeart/2018/2/layout/IconVerticalSolidList"/>
    <dgm:cxn modelId="{3463E28B-3535-4072-9B2E-254AC373AD91}" type="presParOf" srcId="{6500379D-9E17-4B2A-8143-DE184F80D5CA}" destId="{BB29E2B9-3182-4E44-8EB8-E106B493887B}" srcOrd="0" destOrd="0" presId="urn:microsoft.com/office/officeart/2018/2/layout/IconVerticalSolidList"/>
    <dgm:cxn modelId="{FEECCA7D-8119-44B6-A36A-0394B36CCA25}" type="presParOf" srcId="{6500379D-9E17-4B2A-8143-DE184F80D5CA}" destId="{DF84BB95-6F0D-4ACD-B7C7-5EB99FA0D37D}" srcOrd="1" destOrd="0" presId="urn:microsoft.com/office/officeart/2018/2/layout/IconVerticalSolidList"/>
    <dgm:cxn modelId="{84365031-0D2A-424C-810D-014DDEFEB585}" type="presParOf" srcId="{6500379D-9E17-4B2A-8143-DE184F80D5CA}" destId="{CDC3442B-99B7-480A-9973-89D30FC60B8B}" srcOrd="2" destOrd="0" presId="urn:microsoft.com/office/officeart/2018/2/layout/IconVerticalSolidList"/>
    <dgm:cxn modelId="{E334E8DB-4CD8-4AD0-AAA4-88D65B8ACDB2}" type="presParOf" srcId="{6500379D-9E17-4B2A-8143-DE184F80D5CA}" destId="{4792D752-2E17-4ED7-8CE9-A64EF34EB217}" srcOrd="3" destOrd="0" presId="urn:microsoft.com/office/officeart/2018/2/layout/IconVerticalSolidList"/>
    <dgm:cxn modelId="{0CADBDD6-B6D2-443F-A4AA-9BA23883E503}" type="presParOf" srcId="{A74B87C6-3531-497E-BEA1-0D6BF36D5215}" destId="{33C3B372-5FAF-48A7-8BAF-1F82F6A43B11}" srcOrd="11" destOrd="0" presId="urn:microsoft.com/office/officeart/2018/2/layout/IconVerticalSolidList"/>
    <dgm:cxn modelId="{75D0F250-281C-45A2-9876-A353DF7B1225}" type="presParOf" srcId="{A74B87C6-3531-497E-BEA1-0D6BF36D5215}" destId="{FC762CB8-27AA-4321-8359-D31D4AB8E0EF}" srcOrd="12" destOrd="0" presId="urn:microsoft.com/office/officeart/2018/2/layout/IconVerticalSolidList"/>
    <dgm:cxn modelId="{78401124-B550-44ED-A6A8-BFEE68D6F328}" type="presParOf" srcId="{FC762CB8-27AA-4321-8359-D31D4AB8E0EF}" destId="{676609C8-BAD7-4FC1-9883-9170BBEE5EA7}" srcOrd="0" destOrd="0" presId="urn:microsoft.com/office/officeart/2018/2/layout/IconVerticalSolidList"/>
    <dgm:cxn modelId="{7D42C079-3649-48F7-AAAF-63C15B4C50D5}" type="presParOf" srcId="{FC762CB8-27AA-4321-8359-D31D4AB8E0EF}" destId="{688F2D21-76AC-443E-A73D-16FF58B98756}" srcOrd="1" destOrd="0" presId="urn:microsoft.com/office/officeart/2018/2/layout/IconVerticalSolidList"/>
    <dgm:cxn modelId="{9E83898D-C50C-4AE4-B988-71A337073619}" type="presParOf" srcId="{FC762CB8-27AA-4321-8359-D31D4AB8E0EF}" destId="{9456E77E-FE08-4CC7-82FC-395B67A91459}" srcOrd="2" destOrd="0" presId="urn:microsoft.com/office/officeart/2018/2/layout/IconVerticalSolidList"/>
    <dgm:cxn modelId="{20677010-A574-45A2-A977-7C1276D694B1}" type="presParOf" srcId="{FC762CB8-27AA-4321-8359-D31D4AB8E0EF}" destId="{1E78A070-2EA6-4E85-9158-5A08B7A93E3E}" srcOrd="3" destOrd="0" presId="urn:microsoft.com/office/officeart/2018/2/layout/IconVerticalSolidList"/>
    <dgm:cxn modelId="{75E89465-CDA8-4C96-A18C-95B53D1006D6}" type="presParOf" srcId="{A74B87C6-3531-497E-BEA1-0D6BF36D5215}" destId="{58B5D962-D1DD-4E32-AFF3-7A83DAC03D39}" srcOrd="13" destOrd="0" presId="urn:microsoft.com/office/officeart/2018/2/layout/IconVerticalSolidList"/>
    <dgm:cxn modelId="{0D0297A6-767C-45A3-A87D-3F2F6DF086E0}" type="presParOf" srcId="{A74B87C6-3531-497E-BEA1-0D6BF36D5215}" destId="{691F4A6B-0D49-4B2E-BBA7-8EEB4215DAE8}" srcOrd="14" destOrd="0" presId="urn:microsoft.com/office/officeart/2018/2/layout/IconVerticalSolidList"/>
    <dgm:cxn modelId="{436E9A2C-1C7A-4271-AC57-3E3DBC4CD78C}" type="presParOf" srcId="{691F4A6B-0D49-4B2E-BBA7-8EEB4215DAE8}" destId="{7FA800C8-BDF5-41D5-8FE3-BA1E761BFB48}" srcOrd="0" destOrd="0" presId="urn:microsoft.com/office/officeart/2018/2/layout/IconVerticalSolidList"/>
    <dgm:cxn modelId="{C6B0F764-3318-4E35-9038-1AB2DC518CF6}" type="presParOf" srcId="{691F4A6B-0D49-4B2E-BBA7-8EEB4215DAE8}" destId="{CA0B0900-B6CB-497A-87EC-9B0911CDEEA6}" srcOrd="1" destOrd="0" presId="urn:microsoft.com/office/officeart/2018/2/layout/IconVerticalSolidList"/>
    <dgm:cxn modelId="{117AFE7D-C266-4F29-AFB8-21F2ABC7FF79}" type="presParOf" srcId="{691F4A6B-0D49-4B2E-BBA7-8EEB4215DAE8}" destId="{401F4090-2D01-471C-8C07-2EE02ED18E2B}" srcOrd="2" destOrd="0" presId="urn:microsoft.com/office/officeart/2018/2/layout/IconVerticalSolidList"/>
    <dgm:cxn modelId="{E8AEADD3-DCE9-4381-BCDA-1225A1465404}" type="presParOf" srcId="{691F4A6B-0D49-4B2E-BBA7-8EEB4215DAE8}" destId="{C58F0B56-A8CC-4C88-AF9A-91DD589A9B53}" srcOrd="3" destOrd="0" presId="urn:microsoft.com/office/officeart/2018/2/layout/IconVerticalSolidList"/>
    <dgm:cxn modelId="{75DF5848-62D7-46BD-9EBD-DC6658686FD8}" type="presParOf" srcId="{A74B87C6-3531-497E-BEA1-0D6BF36D5215}" destId="{460C1C29-B58F-46D2-80F1-F1556294A600}" srcOrd="15" destOrd="0" presId="urn:microsoft.com/office/officeart/2018/2/layout/IconVerticalSolidList"/>
    <dgm:cxn modelId="{AD8B677E-40BB-4A37-844C-D38424ABFFCE}" type="presParOf" srcId="{A74B87C6-3531-497E-BEA1-0D6BF36D5215}" destId="{642F560A-FEE1-465E-9944-8ED25A3944BD}" srcOrd="16" destOrd="0" presId="urn:microsoft.com/office/officeart/2018/2/layout/IconVerticalSolidList"/>
    <dgm:cxn modelId="{5022A6D1-4034-4739-B13E-655A19551F81}" type="presParOf" srcId="{642F560A-FEE1-465E-9944-8ED25A3944BD}" destId="{F313F31D-B2EC-4479-9EA7-28CBB12A18BD}" srcOrd="0" destOrd="0" presId="urn:microsoft.com/office/officeart/2018/2/layout/IconVerticalSolidList"/>
    <dgm:cxn modelId="{B62488E0-3275-4891-8013-654BACE5C959}" type="presParOf" srcId="{642F560A-FEE1-465E-9944-8ED25A3944BD}" destId="{BC1DEE65-8C65-4CD8-8E66-BCB975B0C528}" srcOrd="1" destOrd="0" presId="urn:microsoft.com/office/officeart/2018/2/layout/IconVerticalSolidList"/>
    <dgm:cxn modelId="{80F47C5F-0131-4EC5-8D68-487437A41BBB}" type="presParOf" srcId="{642F560A-FEE1-465E-9944-8ED25A3944BD}" destId="{E244BF74-EA6A-462F-8C8D-A8B90CBEB6BE}" srcOrd="2" destOrd="0" presId="urn:microsoft.com/office/officeart/2018/2/layout/IconVerticalSolidList"/>
    <dgm:cxn modelId="{5FA7B5C5-3594-4D33-BA1B-FEF88C2D193B}" type="presParOf" srcId="{642F560A-FEE1-465E-9944-8ED25A3944BD}" destId="{183E3B2C-7139-440B-89D3-983A2895B721}" srcOrd="3" destOrd="0" presId="urn:microsoft.com/office/officeart/2018/2/layout/IconVerticalSolidList"/>
    <dgm:cxn modelId="{1159420B-F281-4C45-8613-0A537C847911}" type="presParOf" srcId="{A74B87C6-3531-497E-BEA1-0D6BF36D5215}" destId="{B333518F-5B15-41BE-B373-004A3762983C}" srcOrd="17" destOrd="0" presId="urn:microsoft.com/office/officeart/2018/2/layout/IconVerticalSolidList"/>
    <dgm:cxn modelId="{9006F62D-9ABB-4A75-8A53-A72DDA8E4655}" type="presParOf" srcId="{A74B87C6-3531-497E-BEA1-0D6BF36D5215}" destId="{DAF48434-A9F2-43B8-ACC9-2E4106B48EBC}" srcOrd="18" destOrd="0" presId="urn:microsoft.com/office/officeart/2018/2/layout/IconVerticalSolidList"/>
    <dgm:cxn modelId="{2FDA3364-364F-4068-88D3-3AE7A7C7ABD4}" type="presParOf" srcId="{DAF48434-A9F2-43B8-ACC9-2E4106B48EBC}" destId="{F08C16E7-1B97-4688-97C1-0EEC4F77B0A4}" srcOrd="0" destOrd="0" presId="urn:microsoft.com/office/officeart/2018/2/layout/IconVerticalSolidList"/>
    <dgm:cxn modelId="{8D1DB853-B95C-4A90-B9B3-A786AA8E5C6F}" type="presParOf" srcId="{DAF48434-A9F2-43B8-ACC9-2E4106B48EBC}" destId="{D1BE781C-FBE2-415F-B969-8F78ADE8CEC2}" srcOrd="1" destOrd="0" presId="urn:microsoft.com/office/officeart/2018/2/layout/IconVerticalSolidList"/>
    <dgm:cxn modelId="{75DD0954-B636-497B-9920-35B626158DCB}" type="presParOf" srcId="{DAF48434-A9F2-43B8-ACC9-2E4106B48EBC}" destId="{2E578FB1-3132-45F6-9192-2C35C19867B2}" srcOrd="2" destOrd="0" presId="urn:microsoft.com/office/officeart/2018/2/layout/IconVerticalSolidList"/>
    <dgm:cxn modelId="{28440E3C-9552-4BCF-AF7E-C5C967535D3B}" type="presParOf" srcId="{DAF48434-A9F2-43B8-ACC9-2E4106B48EBC}" destId="{B5446E9A-3E32-4060-A386-B9A681AEE99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D3CDE2-ECB6-4F3E-8AC1-9E00110F4164}"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C5F905B9-F27B-4C9B-9A83-2F616E45EEB6}">
      <dgm:prSet/>
      <dgm:spPr/>
      <dgm:t>
        <a:bodyPr/>
        <a:lstStyle/>
        <a:p>
          <a:r>
            <a:rPr lang="en-GB" b="0" i="0"/>
            <a:t>exploratory/ explanatory </a:t>
          </a:r>
          <a:r>
            <a:rPr lang="en-GB" b="0" i="0" dirty="0"/>
            <a:t>research design</a:t>
          </a:r>
          <a:endParaRPr lang="en-US" dirty="0"/>
        </a:p>
      </dgm:t>
    </dgm:pt>
    <dgm:pt modelId="{6FC2EA50-5B60-42E7-A3A7-37CEC492085F}" type="parTrans" cxnId="{29D35328-3C5D-4396-AF0C-55FDA936D1A5}">
      <dgm:prSet/>
      <dgm:spPr/>
      <dgm:t>
        <a:bodyPr/>
        <a:lstStyle/>
        <a:p>
          <a:endParaRPr lang="en-US"/>
        </a:p>
      </dgm:t>
    </dgm:pt>
    <dgm:pt modelId="{DD1D9E23-0418-4640-AF61-36FFC43CE90F}" type="sibTrans" cxnId="{29D35328-3C5D-4396-AF0C-55FDA936D1A5}">
      <dgm:prSet phldrT="1" phldr="0"/>
      <dgm:spPr/>
      <dgm:t>
        <a:bodyPr/>
        <a:lstStyle/>
        <a:p>
          <a:r>
            <a:rPr lang="en-US"/>
            <a:t>1</a:t>
          </a:r>
        </a:p>
      </dgm:t>
    </dgm:pt>
    <dgm:pt modelId="{755146ED-75BA-463A-B9D7-10435E7CFD52}">
      <dgm:prSet/>
      <dgm:spPr/>
      <dgm:t>
        <a:bodyPr/>
        <a:lstStyle/>
        <a:p>
          <a:r>
            <a:rPr lang="en-GB" b="0" i="0"/>
            <a:t>descriptive research design </a:t>
          </a:r>
          <a:endParaRPr lang="en-US"/>
        </a:p>
      </dgm:t>
    </dgm:pt>
    <dgm:pt modelId="{99E6F6B0-71B6-49AE-BCF7-394E8E64DB08}" type="parTrans" cxnId="{32B9A0BF-DE97-4E45-B0CC-F1CF091A6888}">
      <dgm:prSet/>
      <dgm:spPr/>
      <dgm:t>
        <a:bodyPr/>
        <a:lstStyle/>
        <a:p>
          <a:endParaRPr lang="en-US"/>
        </a:p>
      </dgm:t>
    </dgm:pt>
    <dgm:pt modelId="{A6810528-46F7-493B-8844-4BC4F140E583}" type="sibTrans" cxnId="{32B9A0BF-DE97-4E45-B0CC-F1CF091A6888}">
      <dgm:prSet phldrT="2" phldr="0"/>
      <dgm:spPr/>
      <dgm:t>
        <a:bodyPr/>
        <a:lstStyle/>
        <a:p>
          <a:r>
            <a:rPr lang="en-US"/>
            <a:t>2</a:t>
          </a:r>
        </a:p>
      </dgm:t>
    </dgm:pt>
    <dgm:pt modelId="{744454E1-E9A6-4F9C-ADE1-96B49370943F}">
      <dgm:prSet/>
      <dgm:spPr/>
      <dgm:t>
        <a:bodyPr/>
        <a:lstStyle/>
        <a:p>
          <a:r>
            <a:rPr lang="en-GB" b="0" i="0" dirty="0"/>
            <a:t>experimental (correlational/ causal) research design</a:t>
          </a:r>
          <a:endParaRPr lang="en-US" dirty="0"/>
        </a:p>
      </dgm:t>
    </dgm:pt>
    <dgm:pt modelId="{FE2ED974-AB3B-47D6-9C11-4B8D76AB5ED0}" type="parTrans" cxnId="{C27C2272-9015-4EF7-B28C-8C8945C20625}">
      <dgm:prSet/>
      <dgm:spPr/>
      <dgm:t>
        <a:bodyPr/>
        <a:lstStyle/>
        <a:p>
          <a:endParaRPr lang="en-US"/>
        </a:p>
      </dgm:t>
    </dgm:pt>
    <dgm:pt modelId="{C422D512-67C4-4B1B-AC5F-EE858432E2EA}" type="sibTrans" cxnId="{C27C2272-9015-4EF7-B28C-8C8945C20625}">
      <dgm:prSet phldrT="3" phldr="0"/>
      <dgm:spPr/>
      <dgm:t>
        <a:bodyPr/>
        <a:lstStyle/>
        <a:p>
          <a:r>
            <a:rPr lang="en-US"/>
            <a:t>3</a:t>
          </a:r>
        </a:p>
      </dgm:t>
    </dgm:pt>
    <dgm:pt modelId="{9263B2AF-E65E-4760-8DE9-843711D825C8}" type="pres">
      <dgm:prSet presAssocID="{78D3CDE2-ECB6-4F3E-8AC1-9E00110F4164}" presName="Name0" presStyleCnt="0">
        <dgm:presLayoutVars>
          <dgm:animLvl val="lvl"/>
          <dgm:resizeHandles val="exact"/>
        </dgm:presLayoutVars>
      </dgm:prSet>
      <dgm:spPr/>
    </dgm:pt>
    <dgm:pt modelId="{82CE13D5-53ED-4045-A208-7512C5D43336}" type="pres">
      <dgm:prSet presAssocID="{C5F905B9-F27B-4C9B-9A83-2F616E45EEB6}" presName="compositeNode" presStyleCnt="0">
        <dgm:presLayoutVars>
          <dgm:bulletEnabled val="1"/>
        </dgm:presLayoutVars>
      </dgm:prSet>
      <dgm:spPr/>
    </dgm:pt>
    <dgm:pt modelId="{492CB18D-CAFD-49E6-8D12-64C757589C76}" type="pres">
      <dgm:prSet presAssocID="{C5F905B9-F27B-4C9B-9A83-2F616E45EEB6}" presName="bgRect" presStyleLbl="bgAccFollowNode1" presStyleIdx="0" presStyleCnt="3"/>
      <dgm:spPr/>
    </dgm:pt>
    <dgm:pt modelId="{281B439F-AF55-437A-94CC-E54009277973}" type="pres">
      <dgm:prSet presAssocID="{DD1D9E23-0418-4640-AF61-36FFC43CE90F}" presName="sibTransNodeCircle" presStyleLbl="alignNode1" presStyleIdx="0" presStyleCnt="6">
        <dgm:presLayoutVars>
          <dgm:chMax val="0"/>
          <dgm:bulletEnabled/>
        </dgm:presLayoutVars>
      </dgm:prSet>
      <dgm:spPr/>
    </dgm:pt>
    <dgm:pt modelId="{73C11D93-4579-4FBD-8EEB-81E293669B38}" type="pres">
      <dgm:prSet presAssocID="{C5F905B9-F27B-4C9B-9A83-2F616E45EEB6}" presName="bottomLine" presStyleLbl="alignNode1" presStyleIdx="1" presStyleCnt="6">
        <dgm:presLayoutVars/>
      </dgm:prSet>
      <dgm:spPr/>
    </dgm:pt>
    <dgm:pt modelId="{174537B2-73E5-41B4-9CF8-8D4C2869ED8B}" type="pres">
      <dgm:prSet presAssocID="{C5F905B9-F27B-4C9B-9A83-2F616E45EEB6}" presName="nodeText" presStyleLbl="bgAccFollowNode1" presStyleIdx="0" presStyleCnt="3">
        <dgm:presLayoutVars>
          <dgm:bulletEnabled val="1"/>
        </dgm:presLayoutVars>
      </dgm:prSet>
      <dgm:spPr/>
    </dgm:pt>
    <dgm:pt modelId="{91A8B11B-0072-490B-BF48-A24C612E6831}" type="pres">
      <dgm:prSet presAssocID="{DD1D9E23-0418-4640-AF61-36FFC43CE90F}" presName="sibTrans" presStyleCnt="0"/>
      <dgm:spPr/>
    </dgm:pt>
    <dgm:pt modelId="{4CD8ADD3-1118-4871-8DC9-7210BB018CA9}" type="pres">
      <dgm:prSet presAssocID="{755146ED-75BA-463A-B9D7-10435E7CFD52}" presName="compositeNode" presStyleCnt="0">
        <dgm:presLayoutVars>
          <dgm:bulletEnabled val="1"/>
        </dgm:presLayoutVars>
      </dgm:prSet>
      <dgm:spPr/>
    </dgm:pt>
    <dgm:pt modelId="{AD2C63AD-2008-41C8-8853-49A70052FB05}" type="pres">
      <dgm:prSet presAssocID="{755146ED-75BA-463A-B9D7-10435E7CFD52}" presName="bgRect" presStyleLbl="bgAccFollowNode1" presStyleIdx="1" presStyleCnt="3"/>
      <dgm:spPr/>
    </dgm:pt>
    <dgm:pt modelId="{46454E58-38AF-4166-A449-376055534069}" type="pres">
      <dgm:prSet presAssocID="{A6810528-46F7-493B-8844-4BC4F140E583}" presName="sibTransNodeCircle" presStyleLbl="alignNode1" presStyleIdx="2" presStyleCnt="6">
        <dgm:presLayoutVars>
          <dgm:chMax val="0"/>
          <dgm:bulletEnabled/>
        </dgm:presLayoutVars>
      </dgm:prSet>
      <dgm:spPr/>
    </dgm:pt>
    <dgm:pt modelId="{A975E3EB-A8EC-4B22-81EB-74E88DBDF9E7}" type="pres">
      <dgm:prSet presAssocID="{755146ED-75BA-463A-B9D7-10435E7CFD52}" presName="bottomLine" presStyleLbl="alignNode1" presStyleIdx="3" presStyleCnt="6">
        <dgm:presLayoutVars/>
      </dgm:prSet>
      <dgm:spPr/>
    </dgm:pt>
    <dgm:pt modelId="{A8049416-ED2D-4A48-AE89-E0EFFBD1F063}" type="pres">
      <dgm:prSet presAssocID="{755146ED-75BA-463A-B9D7-10435E7CFD52}" presName="nodeText" presStyleLbl="bgAccFollowNode1" presStyleIdx="1" presStyleCnt="3">
        <dgm:presLayoutVars>
          <dgm:bulletEnabled val="1"/>
        </dgm:presLayoutVars>
      </dgm:prSet>
      <dgm:spPr/>
    </dgm:pt>
    <dgm:pt modelId="{98F80B63-DF30-4212-B994-B1B86D6A7199}" type="pres">
      <dgm:prSet presAssocID="{A6810528-46F7-493B-8844-4BC4F140E583}" presName="sibTrans" presStyleCnt="0"/>
      <dgm:spPr/>
    </dgm:pt>
    <dgm:pt modelId="{24476084-B18F-453D-9D52-BD06CCCA458A}" type="pres">
      <dgm:prSet presAssocID="{744454E1-E9A6-4F9C-ADE1-96B49370943F}" presName="compositeNode" presStyleCnt="0">
        <dgm:presLayoutVars>
          <dgm:bulletEnabled val="1"/>
        </dgm:presLayoutVars>
      </dgm:prSet>
      <dgm:spPr/>
    </dgm:pt>
    <dgm:pt modelId="{D00CA312-007E-45BA-8C48-AE904A26FE45}" type="pres">
      <dgm:prSet presAssocID="{744454E1-E9A6-4F9C-ADE1-96B49370943F}" presName="bgRect" presStyleLbl="bgAccFollowNode1" presStyleIdx="2" presStyleCnt="3"/>
      <dgm:spPr/>
    </dgm:pt>
    <dgm:pt modelId="{C966423C-7F73-42F4-81FC-EA9536E418E0}" type="pres">
      <dgm:prSet presAssocID="{C422D512-67C4-4B1B-AC5F-EE858432E2EA}" presName="sibTransNodeCircle" presStyleLbl="alignNode1" presStyleIdx="4" presStyleCnt="6">
        <dgm:presLayoutVars>
          <dgm:chMax val="0"/>
          <dgm:bulletEnabled/>
        </dgm:presLayoutVars>
      </dgm:prSet>
      <dgm:spPr/>
    </dgm:pt>
    <dgm:pt modelId="{56554A0A-E570-4828-AEDB-528CB808FC48}" type="pres">
      <dgm:prSet presAssocID="{744454E1-E9A6-4F9C-ADE1-96B49370943F}" presName="bottomLine" presStyleLbl="alignNode1" presStyleIdx="5" presStyleCnt="6">
        <dgm:presLayoutVars/>
      </dgm:prSet>
      <dgm:spPr/>
    </dgm:pt>
    <dgm:pt modelId="{AB814FCD-BB42-426F-9E08-7FE8D3D13B0E}" type="pres">
      <dgm:prSet presAssocID="{744454E1-E9A6-4F9C-ADE1-96B49370943F}" presName="nodeText" presStyleLbl="bgAccFollowNode1" presStyleIdx="2" presStyleCnt="3">
        <dgm:presLayoutVars>
          <dgm:bulletEnabled val="1"/>
        </dgm:presLayoutVars>
      </dgm:prSet>
      <dgm:spPr/>
    </dgm:pt>
  </dgm:ptLst>
  <dgm:cxnLst>
    <dgm:cxn modelId="{29D35328-3C5D-4396-AF0C-55FDA936D1A5}" srcId="{78D3CDE2-ECB6-4F3E-8AC1-9E00110F4164}" destId="{C5F905B9-F27B-4C9B-9A83-2F616E45EEB6}" srcOrd="0" destOrd="0" parTransId="{6FC2EA50-5B60-42E7-A3A7-37CEC492085F}" sibTransId="{DD1D9E23-0418-4640-AF61-36FFC43CE90F}"/>
    <dgm:cxn modelId="{AA74635D-8A5E-4876-BC47-D15D19A01548}" type="presOf" srcId="{755146ED-75BA-463A-B9D7-10435E7CFD52}" destId="{AD2C63AD-2008-41C8-8853-49A70052FB05}" srcOrd="0" destOrd="0" presId="urn:microsoft.com/office/officeart/2016/7/layout/BasicLinearProcessNumbered"/>
    <dgm:cxn modelId="{F6E8F762-2E54-4994-A568-3956CDBE1500}" type="presOf" srcId="{C5F905B9-F27B-4C9B-9A83-2F616E45EEB6}" destId="{174537B2-73E5-41B4-9CF8-8D4C2869ED8B}" srcOrd="1" destOrd="0" presId="urn:microsoft.com/office/officeart/2016/7/layout/BasicLinearProcessNumbered"/>
    <dgm:cxn modelId="{296FFD4C-C365-4F0D-8E04-F44548008BCC}" type="presOf" srcId="{A6810528-46F7-493B-8844-4BC4F140E583}" destId="{46454E58-38AF-4166-A449-376055534069}" srcOrd="0" destOrd="0" presId="urn:microsoft.com/office/officeart/2016/7/layout/BasicLinearProcessNumbered"/>
    <dgm:cxn modelId="{C27C2272-9015-4EF7-B28C-8C8945C20625}" srcId="{78D3CDE2-ECB6-4F3E-8AC1-9E00110F4164}" destId="{744454E1-E9A6-4F9C-ADE1-96B49370943F}" srcOrd="2" destOrd="0" parTransId="{FE2ED974-AB3B-47D6-9C11-4B8D76AB5ED0}" sibTransId="{C422D512-67C4-4B1B-AC5F-EE858432E2EA}"/>
    <dgm:cxn modelId="{854B9554-343D-448C-9B96-12677A0E468D}" type="presOf" srcId="{DD1D9E23-0418-4640-AF61-36FFC43CE90F}" destId="{281B439F-AF55-437A-94CC-E54009277973}" srcOrd="0" destOrd="0" presId="urn:microsoft.com/office/officeart/2016/7/layout/BasicLinearProcessNumbered"/>
    <dgm:cxn modelId="{5A108BB1-9EF3-4DE7-8757-D5FFEE0D674D}" type="presOf" srcId="{78D3CDE2-ECB6-4F3E-8AC1-9E00110F4164}" destId="{9263B2AF-E65E-4760-8DE9-843711D825C8}" srcOrd="0" destOrd="0" presId="urn:microsoft.com/office/officeart/2016/7/layout/BasicLinearProcessNumbered"/>
    <dgm:cxn modelId="{EDC197BB-635A-4E8E-A7FF-23CDEA05E5BA}" type="presOf" srcId="{744454E1-E9A6-4F9C-ADE1-96B49370943F}" destId="{AB814FCD-BB42-426F-9E08-7FE8D3D13B0E}" srcOrd="1" destOrd="0" presId="urn:microsoft.com/office/officeart/2016/7/layout/BasicLinearProcessNumbered"/>
    <dgm:cxn modelId="{32B9A0BF-DE97-4E45-B0CC-F1CF091A6888}" srcId="{78D3CDE2-ECB6-4F3E-8AC1-9E00110F4164}" destId="{755146ED-75BA-463A-B9D7-10435E7CFD52}" srcOrd="1" destOrd="0" parTransId="{99E6F6B0-71B6-49AE-BCF7-394E8E64DB08}" sibTransId="{A6810528-46F7-493B-8844-4BC4F140E583}"/>
    <dgm:cxn modelId="{A35A97D0-4AF0-4529-ABE7-53DB4A9B4FBD}" type="presOf" srcId="{744454E1-E9A6-4F9C-ADE1-96B49370943F}" destId="{D00CA312-007E-45BA-8C48-AE904A26FE45}" srcOrd="0" destOrd="0" presId="urn:microsoft.com/office/officeart/2016/7/layout/BasicLinearProcessNumbered"/>
    <dgm:cxn modelId="{53DDCEE7-253B-4E65-925A-F9394CB6BD16}" type="presOf" srcId="{C422D512-67C4-4B1B-AC5F-EE858432E2EA}" destId="{C966423C-7F73-42F4-81FC-EA9536E418E0}" srcOrd="0" destOrd="0" presId="urn:microsoft.com/office/officeart/2016/7/layout/BasicLinearProcessNumbered"/>
    <dgm:cxn modelId="{128C85F9-1070-4983-BBE1-1E4791B41DA3}" type="presOf" srcId="{C5F905B9-F27B-4C9B-9A83-2F616E45EEB6}" destId="{492CB18D-CAFD-49E6-8D12-64C757589C76}" srcOrd="0" destOrd="0" presId="urn:microsoft.com/office/officeart/2016/7/layout/BasicLinearProcessNumbered"/>
    <dgm:cxn modelId="{11AC11FE-3DCE-4B53-BAE3-97A8D50AE07A}" type="presOf" srcId="{755146ED-75BA-463A-B9D7-10435E7CFD52}" destId="{A8049416-ED2D-4A48-AE89-E0EFFBD1F063}" srcOrd="1" destOrd="0" presId="urn:microsoft.com/office/officeart/2016/7/layout/BasicLinearProcessNumbered"/>
    <dgm:cxn modelId="{670D5F8F-E72F-4A13-8E3C-5F2629AF9D40}" type="presParOf" srcId="{9263B2AF-E65E-4760-8DE9-843711D825C8}" destId="{82CE13D5-53ED-4045-A208-7512C5D43336}" srcOrd="0" destOrd="0" presId="urn:microsoft.com/office/officeart/2016/7/layout/BasicLinearProcessNumbered"/>
    <dgm:cxn modelId="{14C1FC94-D1AA-485C-BEE3-DBF7D2D60CA4}" type="presParOf" srcId="{82CE13D5-53ED-4045-A208-7512C5D43336}" destId="{492CB18D-CAFD-49E6-8D12-64C757589C76}" srcOrd="0" destOrd="0" presId="urn:microsoft.com/office/officeart/2016/7/layout/BasicLinearProcessNumbered"/>
    <dgm:cxn modelId="{34E9AE0B-1B9C-4DD8-B6B9-67EB76E3527C}" type="presParOf" srcId="{82CE13D5-53ED-4045-A208-7512C5D43336}" destId="{281B439F-AF55-437A-94CC-E54009277973}" srcOrd="1" destOrd="0" presId="urn:microsoft.com/office/officeart/2016/7/layout/BasicLinearProcessNumbered"/>
    <dgm:cxn modelId="{74DE1A08-44A0-4288-92C5-943279C85CBD}" type="presParOf" srcId="{82CE13D5-53ED-4045-A208-7512C5D43336}" destId="{73C11D93-4579-4FBD-8EEB-81E293669B38}" srcOrd="2" destOrd="0" presId="urn:microsoft.com/office/officeart/2016/7/layout/BasicLinearProcessNumbered"/>
    <dgm:cxn modelId="{59FA8305-AC37-4798-AA73-9F4A32F5629B}" type="presParOf" srcId="{82CE13D5-53ED-4045-A208-7512C5D43336}" destId="{174537B2-73E5-41B4-9CF8-8D4C2869ED8B}" srcOrd="3" destOrd="0" presId="urn:microsoft.com/office/officeart/2016/7/layout/BasicLinearProcessNumbered"/>
    <dgm:cxn modelId="{00784DB3-0F0F-41B8-8FDB-175FFCE45B7F}" type="presParOf" srcId="{9263B2AF-E65E-4760-8DE9-843711D825C8}" destId="{91A8B11B-0072-490B-BF48-A24C612E6831}" srcOrd="1" destOrd="0" presId="urn:microsoft.com/office/officeart/2016/7/layout/BasicLinearProcessNumbered"/>
    <dgm:cxn modelId="{A13B24B9-436C-44B2-8A1A-6ABD1F104F95}" type="presParOf" srcId="{9263B2AF-E65E-4760-8DE9-843711D825C8}" destId="{4CD8ADD3-1118-4871-8DC9-7210BB018CA9}" srcOrd="2" destOrd="0" presId="urn:microsoft.com/office/officeart/2016/7/layout/BasicLinearProcessNumbered"/>
    <dgm:cxn modelId="{A6D1FB7F-A374-4F9E-84E3-D0CB4B0A955A}" type="presParOf" srcId="{4CD8ADD3-1118-4871-8DC9-7210BB018CA9}" destId="{AD2C63AD-2008-41C8-8853-49A70052FB05}" srcOrd="0" destOrd="0" presId="urn:microsoft.com/office/officeart/2016/7/layout/BasicLinearProcessNumbered"/>
    <dgm:cxn modelId="{FBD3F38C-3C42-4669-B60F-A4B5DD5B5A52}" type="presParOf" srcId="{4CD8ADD3-1118-4871-8DC9-7210BB018CA9}" destId="{46454E58-38AF-4166-A449-376055534069}" srcOrd="1" destOrd="0" presId="urn:microsoft.com/office/officeart/2016/7/layout/BasicLinearProcessNumbered"/>
    <dgm:cxn modelId="{384DE35B-B153-4F1D-98F0-7B0A0B931153}" type="presParOf" srcId="{4CD8ADD3-1118-4871-8DC9-7210BB018CA9}" destId="{A975E3EB-A8EC-4B22-81EB-74E88DBDF9E7}" srcOrd="2" destOrd="0" presId="urn:microsoft.com/office/officeart/2016/7/layout/BasicLinearProcessNumbered"/>
    <dgm:cxn modelId="{A7BAFB4A-9A91-4C3E-98B9-5440E341ECB7}" type="presParOf" srcId="{4CD8ADD3-1118-4871-8DC9-7210BB018CA9}" destId="{A8049416-ED2D-4A48-AE89-E0EFFBD1F063}" srcOrd="3" destOrd="0" presId="urn:microsoft.com/office/officeart/2016/7/layout/BasicLinearProcessNumbered"/>
    <dgm:cxn modelId="{CD5920D9-C855-4BAF-A061-27DA299D6A24}" type="presParOf" srcId="{9263B2AF-E65E-4760-8DE9-843711D825C8}" destId="{98F80B63-DF30-4212-B994-B1B86D6A7199}" srcOrd="3" destOrd="0" presId="urn:microsoft.com/office/officeart/2016/7/layout/BasicLinearProcessNumbered"/>
    <dgm:cxn modelId="{94336FC1-7D85-48C0-B545-EF1C9EB54D0C}" type="presParOf" srcId="{9263B2AF-E65E-4760-8DE9-843711D825C8}" destId="{24476084-B18F-453D-9D52-BD06CCCA458A}" srcOrd="4" destOrd="0" presId="urn:microsoft.com/office/officeart/2016/7/layout/BasicLinearProcessNumbered"/>
    <dgm:cxn modelId="{A702E8CB-2A12-4107-A095-D2527767FF2F}" type="presParOf" srcId="{24476084-B18F-453D-9D52-BD06CCCA458A}" destId="{D00CA312-007E-45BA-8C48-AE904A26FE45}" srcOrd="0" destOrd="0" presId="urn:microsoft.com/office/officeart/2016/7/layout/BasicLinearProcessNumbered"/>
    <dgm:cxn modelId="{ADC1ACED-14C9-4506-B6BC-5F3ACF8D7CF5}" type="presParOf" srcId="{24476084-B18F-453D-9D52-BD06CCCA458A}" destId="{C966423C-7F73-42F4-81FC-EA9536E418E0}" srcOrd="1" destOrd="0" presId="urn:microsoft.com/office/officeart/2016/7/layout/BasicLinearProcessNumbered"/>
    <dgm:cxn modelId="{A15F5F42-8B37-418C-BB69-86D0C3216E66}" type="presParOf" srcId="{24476084-B18F-453D-9D52-BD06CCCA458A}" destId="{56554A0A-E570-4828-AEDB-528CB808FC48}" srcOrd="2" destOrd="0" presId="urn:microsoft.com/office/officeart/2016/7/layout/BasicLinearProcessNumbered"/>
    <dgm:cxn modelId="{B9123EEE-63CE-44DF-907D-9A3387257EF7}" type="presParOf" srcId="{24476084-B18F-453D-9D52-BD06CCCA458A}" destId="{AB814FCD-BB42-426F-9E08-7FE8D3D13B0E}"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BD7A17B-60F0-4AD2-8FDF-D03FB72D622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AC9C3CE-F7CE-46A1-BA3F-3AE28C28F2DF}">
      <dgm:prSet/>
      <dgm:spPr/>
      <dgm:t>
        <a:bodyPr/>
        <a:lstStyle/>
        <a:p>
          <a:r>
            <a:rPr lang="en-GB" b="1" dirty="0"/>
            <a:t>Framework:</a:t>
          </a:r>
          <a:r>
            <a:rPr lang="en-GB" dirty="0"/>
            <a:t> Social Cognitive Theory </a:t>
          </a:r>
        </a:p>
        <a:p>
          <a:r>
            <a:rPr lang="en-GB" b="1" dirty="0"/>
            <a:t>Application:</a:t>
          </a:r>
          <a:r>
            <a:rPr lang="en-GB" dirty="0"/>
            <a:t> Examining how self-efficacy influences academic performance in students.</a:t>
          </a:r>
          <a:endParaRPr lang="en-US" dirty="0"/>
        </a:p>
      </dgm:t>
    </dgm:pt>
    <dgm:pt modelId="{5414FC86-610D-4463-AB7D-CB3E8F7050AF}" type="parTrans" cxnId="{D582A26E-6CF6-4C36-9F7A-081571AC8A67}">
      <dgm:prSet/>
      <dgm:spPr/>
      <dgm:t>
        <a:bodyPr/>
        <a:lstStyle/>
        <a:p>
          <a:endParaRPr lang="en-US"/>
        </a:p>
      </dgm:t>
    </dgm:pt>
    <dgm:pt modelId="{B3BE7CBA-A45B-4AEF-BDED-5CCFB9A134D0}" type="sibTrans" cxnId="{D582A26E-6CF6-4C36-9F7A-081571AC8A67}">
      <dgm:prSet/>
      <dgm:spPr/>
      <dgm:t>
        <a:bodyPr/>
        <a:lstStyle/>
        <a:p>
          <a:endParaRPr lang="en-US"/>
        </a:p>
      </dgm:t>
    </dgm:pt>
    <dgm:pt modelId="{533585E9-1DBE-460B-8006-87762CD5B642}">
      <dgm:prSet/>
      <dgm:spPr>
        <a:solidFill>
          <a:schemeClr val="accent1"/>
        </a:solidFill>
      </dgm:spPr>
      <dgm:t>
        <a:bodyPr/>
        <a:lstStyle/>
        <a:p>
          <a:r>
            <a:rPr lang="en-GB" b="1" dirty="0"/>
            <a:t>Framework:</a:t>
          </a:r>
          <a:r>
            <a:rPr lang="en-GB" dirty="0"/>
            <a:t> Conflict Theory </a:t>
          </a:r>
        </a:p>
        <a:p>
          <a:r>
            <a:rPr lang="en-GB" b="1" dirty="0"/>
            <a:t>Application:</a:t>
          </a:r>
          <a:r>
            <a:rPr lang="en-GB" dirty="0"/>
            <a:t> Analysing the impact of income inequality on access to education.</a:t>
          </a:r>
        </a:p>
        <a:p>
          <a:endParaRPr lang="en-US" dirty="0"/>
        </a:p>
      </dgm:t>
    </dgm:pt>
    <dgm:pt modelId="{1E2FB9B4-A26A-4D18-B276-9D2C2FCEA3CC}" type="parTrans" cxnId="{D43B88FB-6E0F-4072-A242-C3D5BF77A2BE}">
      <dgm:prSet/>
      <dgm:spPr/>
      <dgm:t>
        <a:bodyPr/>
        <a:lstStyle/>
        <a:p>
          <a:endParaRPr lang="en-US"/>
        </a:p>
      </dgm:t>
    </dgm:pt>
    <dgm:pt modelId="{86B23ED3-240C-49D7-B53A-2E28F0AC0B18}" type="sibTrans" cxnId="{D43B88FB-6E0F-4072-A242-C3D5BF77A2BE}">
      <dgm:prSet/>
      <dgm:spPr/>
      <dgm:t>
        <a:bodyPr/>
        <a:lstStyle/>
        <a:p>
          <a:endParaRPr lang="en-US"/>
        </a:p>
      </dgm:t>
    </dgm:pt>
    <dgm:pt modelId="{34963063-AC36-4A25-A5A7-6D4B23E00B3A}">
      <dgm:prSet/>
      <dgm:spPr/>
      <dgm:t>
        <a:bodyPr/>
        <a:lstStyle/>
        <a:p>
          <a:r>
            <a:rPr lang="en-GB" b="1" dirty="0"/>
            <a:t>Framework:</a:t>
          </a:r>
          <a:r>
            <a:rPr lang="en-GB" dirty="0"/>
            <a:t> Constructivist Learning Theory </a:t>
          </a:r>
        </a:p>
        <a:p>
          <a:r>
            <a:rPr lang="en-GB" b="1" dirty="0"/>
            <a:t>Application:</a:t>
          </a:r>
          <a:r>
            <a:rPr lang="en-GB" dirty="0"/>
            <a:t> Exploring the effectiveness of project-based learning in enhancing critical thinking skills.</a:t>
          </a:r>
          <a:endParaRPr lang="en-US" dirty="0"/>
        </a:p>
      </dgm:t>
    </dgm:pt>
    <dgm:pt modelId="{0F29CE5A-E04F-431A-8A25-678D402B9F91}" type="parTrans" cxnId="{BFE695F7-AB6C-4D9E-A8FD-B2BC02D34CFC}">
      <dgm:prSet/>
      <dgm:spPr/>
      <dgm:t>
        <a:bodyPr/>
        <a:lstStyle/>
        <a:p>
          <a:endParaRPr lang="en-US"/>
        </a:p>
      </dgm:t>
    </dgm:pt>
    <dgm:pt modelId="{923EF117-A74F-4A24-9069-E175CECF42C0}" type="sibTrans" cxnId="{BFE695F7-AB6C-4D9E-A8FD-B2BC02D34CFC}">
      <dgm:prSet/>
      <dgm:spPr/>
      <dgm:t>
        <a:bodyPr/>
        <a:lstStyle/>
        <a:p>
          <a:endParaRPr lang="en-US"/>
        </a:p>
      </dgm:t>
    </dgm:pt>
    <dgm:pt modelId="{78E0175C-FBFF-4498-BF47-DBA4DFDBF09D}">
      <dgm:prSet/>
      <dgm:spPr>
        <a:solidFill>
          <a:schemeClr val="accent6"/>
        </a:solidFill>
      </dgm:spPr>
      <dgm:t>
        <a:bodyPr/>
        <a:lstStyle/>
        <a:p>
          <a:r>
            <a:rPr lang="en-GB" b="1" dirty="0"/>
            <a:t>Framework</a:t>
          </a:r>
          <a:r>
            <a:rPr lang="en-GB" dirty="0"/>
            <a:t>: </a:t>
          </a:r>
          <a:r>
            <a:rPr lang="en-GB" b="0" i="0" dirty="0"/>
            <a:t>Technology Acceptance Model</a:t>
          </a:r>
        </a:p>
        <a:p>
          <a:r>
            <a:rPr lang="en-GB" b="1" i="0" dirty="0"/>
            <a:t>Application</a:t>
          </a:r>
          <a:r>
            <a:rPr lang="en-GB" b="0" i="0" dirty="0"/>
            <a:t>: Exploring perceived usefulness, perceived ease of use, attitude, behavioural intention.</a:t>
          </a:r>
          <a:endParaRPr lang="en-GB" dirty="0"/>
        </a:p>
      </dgm:t>
    </dgm:pt>
    <dgm:pt modelId="{3C94D2C3-360D-49A8-A5DF-0A11F08381D5}" type="parTrans" cxnId="{C7D31022-4329-4833-9B8B-A8BEB778D09C}">
      <dgm:prSet/>
      <dgm:spPr/>
      <dgm:t>
        <a:bodyPr/>
        <a:lstStyle/>
        <a:p>
          <a:endParaRPr lang="en-GB"/>
        </a:p>
      </dgm:t>
    </dgm:pt>
    <dgm:pt modelId="{40508777-DE47-47DE-860A-4D80DE45092F}" type="sibTrans" cxnId="{C7D31022-4329-4833-9B8B-A8BEB778D09C}">
      <dgm:prSet/>
      <dgm:spPr/>
      <dgm:t>
        <a:bodyPr/>
        <a:lstStyle/>
        <a:p>
          <a:endParaRPr lang="en-GB"/>
        </a:p>
      </dgm:t>
    </dgm:pt>
    <dgm:pt modelId="{5839E766-FFA3-4A12-8AC4-29306F5FC390}" type="pres">
      <dgm:prSet presAssocID="{EBD7A17B-60F0-4AD2-8FDF-D03FB72D6223}" presName="diagram" presStyleCnt="0">
        <dgm:presLayoutVars>
          <dgm:dir/>
          <dgm:resizeHandles val="exact"/>
        </dgm:presLayoutVars>
      </dgm:prSet>
      <dgm:spPr/>
    </dgm:pt>
    <dgm:pt modelId="{A54D57C2-969B-4CE9-8681-E91491451C7F}" type="pres">
      <dgm:prSet presAssocID="{8AC9C3CE-F7CE-46A1-BA3F-3AE28C28F2DF}" presName="node" presStyleLbl="node1" presStyleIdx="0" presStyleCnt="4">
        <dgm:presLayoutVars>
          <dgm:bulletEnabled val="1"/>
        </dgm:presLayoutVars>
      </dgm:prSet>
      <dgm:spPr/>
    </dgm:pt>
    <dgm:pt modelId="{16BDBAD4-3426-49C8-AFD2-3E4F2ED452D4}" type="pres">
      <dgm:prSet presAssocID="{B3BE7CBA-A45B-4AEF-BDED-5CCFB9A134D0}" presName="sibTrans" presStyleCnt="0"/>
      <dgm:spPr/>
    </dgm:pt>
    <dgm:pt modelId="{5FF423D1-F8F0-422D-A4DE-9973C41FEC12}" type="pres">
      <dgm:prSet presAssocID="{533585E9-1DBE-460B-8006-87762CD5B642}" presName="node" presStyleLbl="node1" presStyleIdx="1" presStyleCnt="4">
        <dgm:presLayoutVars>
          <dgm:bulletEnabled val="1"/>
        </dgm:presLayoutVars>
      </dgm:prSet>
      <dgm:spPr/>
    </dgm:pt>
    <dgm:pt modelId="{99907C86-AEB5-4F86-A212-0C0958ED8722}" type="pres">
      <dgm:prSet presAssocID="{86B23ED3-240C-49D7-B53A-2E28F0AC0B18}" presName="sibTrans" presStyleCnt="0"/>
      <dgm:spPr/>
    </dgm:pt>
    <dgm:pt modelId="{05934D69-531A-4FD4-8D63-072CEB1E98E0}" type="pres">
      <dgm:prSet presAssocID="{34963063-AC36-4A25-A5A7-6D4B23E00B3A}" presName="node" presStyleLbl="node1" presStyleIdx="2" presStyleCnt="4">
        <dgm:presLayoutVars>
          <dgm:bulletEnabled val="1"/>
        </dgm:presLayoutVars>
      </dgm:prSet>
      <dgm:spPr/>
    </dgm:pt>
    <dgm:pt modelId="{CEF1F60C-784E-4501-BE5E-A69E813AA44B}" type="pres">
      <dgm:prSet presAssocID="{923EF117-A74F-4A24-9069-E175CECF42C0}" presName="sibTrans" presStyleCnt="0"/>
      <dgm:spPr/>
    </dgm:pt>
    <dgm:pt modelId="{CC3AA0DA-7E65-41E4-A900-36449863CAA5}" type="pres">
      <dgm:prSet presAssocID="{78E0175C-FBFF-4498-BF47-DBA4DFDBF09D}" presName="node" presStyleLbl="node1" presStyleIdx="3" presStyleCnt="4">
        <dgm:presLayoutVars>
          <dgm:bulletEnabled val="1"/>
        </dgm:presLayoutVars>
      </dgm:prSet>
      <dgm:spPr/>
    </dgm:pt>
  </dgm:ptLst>
  <dgm:cxnLst>
    <dgm:cxn modelId="{C7D31022-4329-4833-9B8B-A8BEB778D09C}" srcId="{EBD7A17B-60F0-4AD2-8FDF-D03FB72D6223}" destId="{78E0175C-FBFF-4498-BF47-DBA4DFDBF09D}" srcOrd="3" destOrd="0" parTransId="{3C94D2C3-360D-49A8-A5DF-0A11F08381D5}" sibTransId="{40508777-DE47-47DE-860A-4D80DE45092F}"/>
    <dgm:cxn modelId="{96E9E765-5292-4E03-A169-E69E13384E3E}" type="presOf" srcId="{78E0175C-FBFF-4498-BF47-DBA4DFDBF09D}" destId="{CC3AA0DA-7E65-41E4-A900-36449863CAA5}" srcOrd="0" destOrd="0" presId="urn:microsoft.com/office/officeart/2005/8/layout/default"/>
    <dgm:cxn modelId="{D582A26E-6CF6-4C36-9F7A-081571AC8A67}" srcId="{EBD7A17B-60F0-4AD2-8FDF-D03FB72D6223}" destId="{8AC9C3CE-F7CE-46A1-BA3F-3AE28C28F2DF}" srcOrd="0" destOrd="0" parTransId="{5414FC86-610D-4463-AB7D-CB3E8F7050AF}" sibTransId="{B3BE7CBA-A45B-4AEF-BDED-5CCFB9A134D0}"/>
    <dgm:cxn modelId="{1851729B-EE60-48C3-BDC0-49AE6FE4D0A1}" type="presOf" srcId="{8AC9C3CE-F7CE-46A1-BA3F-3AE28C28F2DF}" destId="{A54D57C2-969B-4CE9-8681-E91491451C7F}" srcOrd="0" destOrd="0" presId="urn:microsoft.com/office/officeart/2005/8/layout/default"/>
    <dgm:cxn modelId="{B9D264A9-EC53-4646-AF9E-66FCCC469AE8}" type="presOf" srcId="{34963063-AC36-4A25-A5A7-6D4B23E00B3A}" destId="{05934D69-531A-4FD4-8D63-072CEB1E98E0}" srcOrd="0" destOrd="0" presId="urn:microsoft.com/office/officeart/2005/8/layout/default"/>
    <dgm:cxn modelId="{E685A3C8-A534-4241-8056-8606C115F6C9}" type="presOf" srcId="{533585E9-1DBE-460B-8006-87762CD5B642}" destId="{5FF423D1-F8F0-422D-A4DE-9973C41FEC12}" srcOrd="0" destOrd="0" presId="urn:microsoft.com/office/officeart/2005/8/layout/default"/>
    <dgm:cxn modelId="{A7C70FDF-4895-48DA-B5D7-CC66AACEF8A9}" type="presOf" srcId="{EBD7A17B-60F0-4AD2-8FDF-D03FB72D6223}" destId="{5839E766-FFA3-4A12-8AC4-29306F5FC390}" srcOrd="0" destOrd="0" presId="urn:microsoft.com/office/officeart/2005/8/layout/default"/>
    <dgm:cxn modelId="{BFE695F7-AB6C-4D9E-A8FD-B2BC02D34CFC}" srcId="{EBD7A17B-60F0-4AD2-8FDF-D03FB72D6223}" destId="{34963063-AC36-4A25-A5A7-6D4B23E00B3A}" srcOrd="2" destOrd="0" parTransId="{0F29CE5A-E04F-431A-8A25-678D402B9F91}" sibTransId="{923EF117-A74F-4A24-9069-E175CECF42C0}"/>
    <dgm:cxn modelId="{D43B88FB-6E0F-4072-A242-C3D5BF77A2BE}" srcId="{EBD7A17B-60F0-4AD2-8FDF-D03FB72D6223}" destId="{533585E9-1DBE-460B-8006-87762CD5B642}" srcOrd="1" destOrd="0" parTransId="{1E2FB9B4-A26A-4D18-B276-9D2C2FCEA3CC}" sibTransId="{86B23ED3-240C-49D7-B53A-2E28F0AC0B18}"/>
    <dgm:cxn modelId="{54699AD4-7093-484F-AA10-1ACEE4457572}" type="presParOf" srcId="{5839E766-FFA3-4A12-8AC4-29306F5FC390}" destId="{A54D57C2-969B-4CE9-8681-E91491451C7F}" srcOrd="0" destOrd="0" presId="urn:microsoft.com/office/officeart/2005/8/layout/default"/>
    <dgm:cxn modelId="{45FC49D4-CEDD-40C1-BAB4-970D3C54A2A4}" type="presParOf" srcId="{5839E766-FFA3-4A12-8AC4-29306F5FC390}" destId="{16BDBAD4-3426-49C8-AFD2-3E4F2ED452D4}" srcOrd="1" destOrd="0" presId="urn:microsoft.com/office/officeart/2005/8/layout/default"/>
    <dgm:cxn modelId="{5346EBAC-A378-47A4-8E28-88A40B08A72A}" type="presParOf" srcId="{5839E766-FFA3-4A12-8AC4-29306F5FC390}" destId="{5FF423D1-F8F0-422D-A4DE-9973C41FEC12}" srcOrd="2" destOrd="0" presId="urn:microsoft.com/office/officeart/2005/8/layout/default"/>
    <dgm:cxn modelId="{56A170A0-D252-4A15-BD02-43B8C28F0209}" type="presParOf" srcId="{5839E766-FFA3-4A12-8AC4-29306F5FC390}" destId="{99907C86-AEB5-4F86-A212-0C0958ED8722}" srcOrd="3" destOrd="0" presId="urn:microsoft.com/office/officeart/2005/8/layout/default"/>
    <dgm:cxn modelId="{83845715-0874-476D-86A4-E6E0DC2D4025}" type="presParOf" srcId="{5839E766-FFA3-4A12-8AC4-29306F5FC390}" destId="{05934D69-531A-4FD4-8D63-072CEB1E98E0}" srcOrd="4" destOrd="0" presId="urn:microsoft.com/office/officeart/2005/8/layout/default"/>
    <dgm:cxn modelId="{8D4C3718-B4F7-42D0-BA2F-EB0CAFB29FEE}" type="presParOf" srcId="{5839E766-FFA3-4A12-8AC4-29306F5FC390}" destId="{CEF1F60C-784E-4501-BE5E-A69E813AA44B}" srcOrd="5" destOrd="0" presId="urn:microsoft.com/office/officeart/2005/8/layout/default"/>
    <dgm:cxn modelId="{582EBA9E-5D75-4CC2-9CAE-C3DBA3C588A1}" type="presParOf" srcId="{5839E766-FFA3-4A12-8AC4-29306F5FC390}" destId="{CC3AA0DA-7E65-41E4-A900-36449863CAA5}"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7.xml><?xml version="1.0" encoding="utf-8"?>
<dgm:dataModel xmlns:dgm="http://schemas.openxmlformats.org/drawingml/2006/diagram" xmlns:a="http://schemas.openxmlformats.org/drawingml/2006/main">
  <dgm:ptLst>
    <dgm:pt modelId="{80197D55-E710-4FC2-9542-9D5514195B5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E24A21B-8867-4227-9DEE-2010F8082ACF}">
      <dgm:prSet/>
      <dgm:spPr/>
      <dgm:t>
        <a:bodyPr/>
        <a:lstStyle/>
        <a:p>
          <a:r>
            <a:rPr lang="en-GB" dirty="0"/>
            <a:t>A theoretical framework uses </a:t>
          </a:r>
          <a:r>
            <a:rPr lang="en-GB" b="1" dirty="0"/>
            <a:t>established theories or models from academic literature</a:t>
          </a:r>
          <a:r>
            <a:rPr lang="en-GB" dirty="0"/>
            <a:t> to shape and justify your research. </a:t>
          </a:r>
        </a:p>
        <a:p>
          <a:r>
            <a:rPr lang="en-GB" dirty="0"/>
            <a:t>It provides the “lens” through which you interpret phenomena, frame research questions or hypotheses, and analyse findings. </a:t>
          </a:r>
        </a:p>
        <a:p>
          <a:r>
            <a:rPr lang="en-GB" dirty="0"/>
            <a:t>It ensures that your work is grounded in recognised scholarly. It supports your research methodology, design, and data interpretation.</a:t>
          </a:r>
          <a:endParaRPr lang="en-US" dirty="0"/>
        </a:p>
      </dgm:t>
    </dgm:pt>
    <dgm:pt modelId="{7AF5E9AB-E244-446D-BF2D-3AC558140742}" type="parTrans" cxnId="{3D87C186-30FE-4693-BEF2-578FFC8CE208}">
      <dgm:prSet/>
      <dgm:spPr/>
      <dgm:t>
        <a:bodyPr/>
        <a:lstStyle/>
        <a:p>
          <a:endParaRPr lang="en-US"/>
        </a:p>
      </dgm:t>
    </dgm:pt>
    <dgm:pt modelId="{E64A36E2-9C24-4FCD-8AA9-4A5A0ABC2A2A}" type="sibTrans" cxnId="{3D87C186-30FE-4693-BEF2-578FFC8CE208}">
      <dgm:prSet/>
      <dgm:spPr/>
      <dgm:t>
        <a:bodyPr/>
        <a:lstStyle/>
        <a:p>
          <a:endParaRPr lang="en-US"/>
        </a:p>
      </dgm:t>
    </dgm:pt>
    <dgm:pt modelId="{BE1BB1DE-1F6C-4DF9-AC50-CBE43B224286}">
      <dgm:prSet/>
      <dgm:spPr/>
      <dgm:t>
        <a:bodyPr/>
        <a:lstStyle/>
        <a:p>
          <a:r>
            <a:rPr lang="en-GB" dirty="0"/>
            <a:t>A conceptual framework is usually </a:t>
          </a:r>
          <a:r>
            <a:rPr lang="en-GB" b="1" dirty="0"/>
            <a:t>constructed by you, the researcher</a:t>
          </a:r>
          <a:r>
            <a:rPr lang="en-GB" dirty="0"/>
            <a:t>, based on your understanding of the topic, insights from literature, and the specific context of your study. </a:t>
          </a:r>
        </a:p>
        <a:p>
          <a:r>
            <a:rPr lang="en-GB" dirty="0"/>
            <a:t>It outlines the key </a:t>
          </a:r>
          <a:r>
            <a:rPr lang="en-GB" b="1" dirty="0"/>
            <a:t>variables/concepts</a:t>
          </a:r>
          <a:r>
            <a:rPr lang="en-GB" dirty="0"/>
            <a:t> and shows how they are expected to interact. It maps out relationships between independent, dependent, mediating, or moderating variables. </a:t>
          </a:r>
        </a:p>
        <a:p>
          <a:r>
            <a:rPr lang="en-GB" dirty="0"/>
            <a:t>It can help visualise the design of your study, guiding how you collect and interpret data.</a:t>
          </a:r>
          <a:endParaRPr lang="en-US" dirty="0"/>
        </a:p>
      </dgm:t>
    </dgm:pt>
    <dgm:pt modelId="{8F09C62A-28CE-43D1-B448-9A979234821B}" type="parTrans" cxnId="{69EA5C39-C828-4DA3-9C8D-2D4ED89B2F84}">
      <dgm:prSet/>
      <dgm:spPr/>
      <dgm:t>
        <a:bodyPr/>
        <a:lstStyle/>
        <a:p>
          <a:endParaRPr lang="en-US"/>
        </a:p>
      </dgm:t>
    </dgm:pt>
    <dgm:pt modelId="{F27B94E4-6BAD-4E16-8A2F-E07EE13771B6}" type="sibTrans" cxnId="{69EA5C39-C828-4DA3-9C8D-2D4ED89B2F84}">
      <dgm:prSet/>
      <dgm:spPr/>
      <dgm:t>
        <a:bodyPr/>
        <a:lstStyle/>
        <a:p>
          <a:endParaRPr lang="en-US"/>
        </a:p>
      </dgm:t>
    </dgm:pt>
    <dgm:pt modelId="{D42B0997-397B-4645-95ED-ADC3AAE47BBA}" type="pres">
      <dgm:prSet presAssocID="{80197D55-E710-4FC2-9542-9D5514195B5F}" presName="hierChild1" presStyleCnt="0">
        <dgm:presLayoutVars>
          <dgm:chPref val="1"/>
          <dgm:dir/>
          <dgm:animOne val="branch"/>
          <dgm:animLvl val="lvl"/>
          <dgm:resizeHandles/>
        </dgm:presLayoutVars>
      </dgm:prSet>
      <dgm:spPr/>
    </dgm:pt>
    <dgm:pt modelId="{3724F62A-49C1-4311-A447-203948E228A8}" type="pres">
      <dgm:prSet presAssocID="{BE24A21B-8867-4227-9DEE-2010F8082ACF}" presName="hierRoot1" presStyleCnt="0"/>
      <dgm:spPr/>
    </dgm:pt>
    <dgm:pt modelId="{EB61F607-C61E-4598-A680-BFAA76B22E6D}" type="pres">
      <dgm:prSet presAssocID="{BE24A21B-8867-4227-9DEE-2010F8082ACF}" presName="composite" presStyleCnt="0"/>
      <dgm:spPr/>
    </dgm:pt>
    <dgm:pt modelId="{86350A2C-90DA-4781-96CB-F4B009A52FB9}" type="pres">
      <dgm:prSet presAssocID="{BE24A21B-8867-4227-9DEE-2010F8082ACF}" presName="background" presStyleLbl="node0" presStyleIdx="0" presStyleCnt="2"/>
      <dgm:spPr/>
    </dgm:pt>
    <dgm:pt modelId="{986BDDF0-51F3-486C-8EBA-43FC137228D8}" type="pres">
      <dgm:prSet presAssocID="{BE24A21B-8867-4227-9DEE-2010F8082ACF}" presName="text" presStyleLbl="fgAcc0" presStyleIdx="0" presStyleCnt="2">
        <dgm:presLayoutVars>
          <dgm:chPref val="3"/>
        </dgm:presLayoutVars>
      </dgm:prSet>
      <dgm:spPr/>
    </dgm:pt>
    <dgm:pt modelId="{B11E7B5A-79C4-47B8-BFE0-5C12A39E9252}" type="pres">
      <dgm:prSet presAssocID="{BE24A21B-8867-4227-9DEE-2010F8082ACF}" presName="hierChild2" presStyleCnt="0"/>
      <dgm:spPr/>
    </dgm:pt>
    <dgm:pt modelId="{9D2C6848-03CF-4D2F-B404-759D0A9281B6}" type="pres">
      <dgm:prSet presAssocID="{BE1BB1DE-1F6C-4DF9-AC50-CBE43B224286}" presName="hierRoot1" presStyleCnt="0"/>
      <dgm:spPr/>
    </dgm:pt>
    <dgm:pt modelId="{D4D69510-386F-4C95-BD6A-650972815469}" type="pres">
      <dgm:prSet presAssocID="{BE1BB1DE-1F6C-4DF9-AC50-CBE43B224286}" presName="composite" presStyleCnt="0"/>
      <dgm:spPr/>
    </dgm:pt>
    <dgm:pt modelId="{3F70066F-05C3-4E40-8C5B-C6B844AEEB97}" type="pres">
      <dgm:prSet presAssocID="{BE1BB1DE-1F6C-4DF9-AC50-CBE43B224286}" presName="background" presStyleLbl="node0" presStyleIdx="1" presStyleCnt="2"/>
      <dgm:spPr/>
    </dgm:pt>
    <dgm:pt modelId="{21F73B90-B84A-4FD2-AE66-C4E3D579C789}" type="pres">
      <dgm:prSet presAssocID="{BE1BB1DE-1F6C-4DF9-AC50-CBE43B224286}" presName="text" presStyleLbl="fgAcc0" presStyleIdx="1" presStyleCnt="2">
        <dgm:presLayoutVars>
          <dgm:chPref val="3"/>
        </dgm:presLayoutVars>
      </dgm:prSet>
      <dgm:spPr/>
    </dgm:pt>
    <dgm:pt modelId="{2844FA48-99BC-41D2-B547-A1E9C80A3EAC}" type="pres">
      <dgm:prSet presAssocID="{BE1BB1DE-1F6C-4DF9-AC50-CBE43B224286}" presName="hierChild2" presStyleCnt="0"/>
      <dgm:spPr/>
    </dgm:pt>
  </dgm:ptLst>
  <dgm:cxnLst>
    <dgm:cxn modelId="{56BDB404-9D57-4206-8EBA-72DB4F44A92A}" type="presOf" srcId="{80197D55-E710-4FC2-9542-9D5514195B5F}" destId="{D42B0997-397B-4645-95ED-ADC3AAE47BBA}" srcOrd="0" destOrd="0" presId="urn:microsoft.com/office/officeart/2005/8/layout/hierarchy1"/>
    <dgm:cxn modelId="{ABB6BC09-88DE-4054-AA6D-AD2AE897DE74}" type="presOf" srcId="{BE1BB1DE-1F6C-4DF9-AC50-CBE43B224286}" destId="{21F73B90-B84A-4FD2-AE66-C4E3D579C789}" srcOrd="0" destOrd="0" presId="urn:microsoft.com/office/officeart/2005/8/layout/hierarchy1"/>
    <dgm:cxn modelId="{69EA5C39-C828-4DA3-9C8D-2D4ED89B2F84}" srcId="{80197D55-E710-4FC2-9542-9D5514195B5F}" destId="{BE1BB1DE-1F6C-4DF9-AC50-CBE43B224286}" srcOrd="1" destOrd="0" parTransId="{8F09C62A-28CE-43D1-B448-9A979234821B}" sibTransId="{F27B94E4-6BAD-4E16-8A2F-E07EE13771B6}"/>
    <dgm:cxn modelId="{704B5339-2722-4BAE-A0D6-5A906BDD6449}" type="presOf" srcId="{BE24A21B-8867-4227-9DEE-2010F8082ACF}" destId="{986BDDF0-51F3-486C-8EBA-43FC137228D8}" srcOrd="0" destOrd="0" presId="urn:microsoft.com/office/officeart/2005/8/layout/hierarchy1"/>
    <dgm:cxn modelId="{3D87C186-30FE-4693-BEF2-578FFC8CE208}" srcId="{80197D55-E710-4FC2-9542-9D5514195B5F}" destId="{BE24A21B-8867-4227-9DEE-2010F8082ACF}" srcOrd="0" destOrd="0" parTransId="{7AF5E9AB-E244-446D-BF2D-3AC558140742}" sibTransId="{E64A36E2-9C24-4FCD-8AA9-4A5A0ABC2A2A}"/>
    <dgm:cxn modelId="{6D09B1A3-427F-4009-B201-723AD6B980B1}" type="presParOf" srcId="{D42B0997-397B-4645-95ED-ADC3AAE47BBA}" destId="{3724F62A-49C1-4311-A447-203948E228A8}" srcOrd="0" destOrd="0" presId="urn:microsoft.com/office/officeart/2005/8/layout/hierarchy1"/>
    <dgm:cxn modelId="{C373E24F-90CD-47BD-93AD-6F136F91AE91}" type="presParOf" srcId="{3724F62A-49C1-4311-A447-203948E228A8}" destId="{EB61F607-C61E-4598-A680-BFAA76B22E6D}" srcOrd="0" destOrd="0" presId="urn:microsoft.com/office/officeart/2005/8/layout/hierarchy1"/>
    <dgm:cxn modelId="{99C41977-E289-426E-B6C9-906FA3FB2CFB}" type="presParOf" srcId="{EB61F607-C61E-4598-A680-BFAA76B22E6D}" destId="{86350A2C-90DA-4781-96CB-F4B009A52FB9}" srcOrd="0" destOrd="0" presId="urn:microsoft.com/office/officeart/2005/8/layout/hierarchy1"/>
    <dgm:cxn modelId="{A49EFE6D-018D-4F61-A619-1B198180DABC}" type="presParOf" srcId="{EB61F607-C61E-4598-A680-BFAA76B22E6D}" destId="{986BDDF0-51F3-486C-8EBA-43FC137228D8}" srcOrd="1" destOrd="0" presId="urn:microsoft.com/office/officeart/2005/8/layout/hierarchy1"/>
    <dgm:cxn modelId="{067A5E2E-1D2B-44D8-93CC-74B5AB7823E9}" type="presParOf" srcId="{3724F62A-49C1-4311-A447-203948E228A8}" destId="{B11E7B5A-79C4-47B8-BFE0-5C12A39E9252}" srcOrd="1" destOrd="0" presId="urn:microsoft.com/office/officeart/2005/8/layout/hierarchy1"/>
    <dgm:cxn modelId="{CE1956D6-5A50-4FF1-959B-1A078F5CA8FE}" type="presParOf" srcId="{D42B0997-397B-4645-95ED-ADC3AAE47BBA}" destId="{9D2C6848-03CF-4D2F-B404-759D0A9281B6}" srcOrd="1" destOrd="0" presId="urn:microsoft.com/office/officeart/2005/8/layout/hierarchy1"/>
    <dgm:cxn modelId="{0E7015AE-7950-46F6-BBB5-1BCD7E6FCCA2}" type="presParOf" srcId="{9D2C6848-03CF-4D2F-B404-759D0A9281B6}" destId="{D4D69510-386F-4C95-BD6A-650972815469}" srcOrd="0" destOrd="0" presId="urn:microsoft.com/office/officeart/2005/8/layout/hierarchy1"/>
    <dgm:cxn modelId="{47654869-C7AE-4772-B764-CCF030735BB2}" type="presParOf" srcId="{D4D69510-386F-4C95-BD6A-650972815469}" destId="{3F70066F-05C3-4E40-8C5B-C6B844AEEB97}" srcOrd="0" destOrd="0" presId="urn:microsoft.com/office/officeart/2005/8/layout/hierarchy1"/>
    <dgm:cxn modelId="{1858E070-9BE9-422E-BE5C-E92E3131EC3F}" type="presParOf" srcId="{D4D69510-386F-4C95-BD6A-650972815469}" destId="{21F73B90-B84A-4FD2-AE66-C4E3D579C789}" srcOrd="1" destOrd="0" presId="urn:microsoft.com/office/officeart/2005/8/layout/hierarchy1"/>
    <dgm:cxn modelId="{7B322577-4218-41E6-9C65-B317CCE25EF2}" type="presParOf" srcId="{9D2C6848-03CF-4D2F-B404-759D0A9281B6}" destId="{2844FA48-99BC-41D2-B547-A1E9C80A3EA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1B878-D438-46F4-A0CC-7F7567F4D4E5}">
      <dsp:nvSpPr>
        <dsp:cNvPr id="0" name=""/>
        <dsp:cNvSpPr/>
      </dsp:nvSpPr>
      <dsp:spPr>
        <a:xfrm>
          <a:off x="0" y="36934"/>
          <a:ext cx="3037581" cy="1822549"/>
        </a:xfrm>
        <a:prstGeom prst="rect">
          <a:avLst/>
        </a:prstGeom>
        <a:solidFill>
          <a:schemeClr val="accent3">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endParaRPr lang="en-GB" sz="3100" b="0" i="0" kern="1200" dirty="0"/>
        </a:p>
        <a:p>
          <a:pPr marL="0" lvl="0" indent="0" algn="ctr" defTabSz="1377950">
            <a:lnSpc>
              <a:spcPct val="90000"/>
            </a:lnSpc>
            <a:spcBef>
              <a:spcPct val="0"/>
            </a:spcBef>
            <a:spcAft>
              <a:spcPct val="35000"/>
            </a:spcAft>
            <a:buNone/>
          </a:pPr>
          <a:r>
            <a:rPr lang="en-GB" sz="3100" b="0" i="0" kern="1200" dirty="0"/>
            <a:t>      Ontology			</a:t>
          </a:r>
          <a:endParaRPr lang="en-US" sz="3100" kern="1200" dirty="0"/>
        </a:p>
      </dsp:txBody>
      <dsp:txXfrm>
        <a:off x="0" y="36934"/>
        <a:ext cx="3037581" cy="1822549"/>
      </dsp:txXfrm>
    </dsp:sp>
    <dsp:sp modelId="{4092BD1E-7097-4367-BE5F-AA06587CCEC2}">
      <dsp:nvSpPr>
        <dsp:cNvPr id="0" name=""/>
        <dsp:cNvSpPr/>
      </dsp:nvSpPr>
      <dsp:spPr>
        <a:xfrm>
          <a:off x="3341340" y="36934"/>
          <a:ext cx="3037581" cy="1822549"/>
        </a:xfrm>
        <a:prstGeom prst="rect">
          <a:avLst/>
        </a:prstGeom>
        <a:solidFill>
          <a:schemeClr val="accent3">
            <a:shade val="80000"/>
            <a:hueOff val="22346"/>
            <a:satOff val="-2905"/>
            <a:lumOff val="74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kern="1200" dirty="0"/>
            <a:t>Epistemology</a:t>
          </a:r>
          <a:endParaRPr lang="en-US" sz="3100" kern="1200" dirty="0"/>
        </a:p>
      </dsp:txBody>
      <dsp:txXfrm>
        <a:off x="3341340" y="36934"/>
        <a:ext cx="3037581" cy="1822549"/>
      </dsp:txXfrm>
    </dsp:sp>
    <dsp:sp modelId="{4D84F98F-FC9F-4429-8B3A-33D44991B7BA}">
      <dsp:nvSpPr>
        <dsp:cNvPr id="0" name=""/>
        <dsp:cNvSpPr/>
      </dsp:nvSpPr>
      <dsp:spPr>
        <a:xfrm>
          <a:off x="6682680" y="36934"/>
          <a:ext cx="3037581" cy="1822549"/>
        </a:xfrm>
        <a:prstGeom prst="rect">
          <a:avLst/>
        </a:prstGeom>
        <a:solidFill>
          <a:schemeClr val="accent3">
            <a:shade val="80000"/>
            <a:hueOff val="44691"/>
            <a:satOff val="-5811"/>
            <a:lumOff val="148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endParaRPr lang="en-GB" sz="3100" b="0" i="0" kern="1200" dirty="0"/>
        </a:p>
        <a:p>
          <a:pPr marL="0" lvl="0" indent="0" algn="ctr" defTabSz="1377950">
            <a:lnSpc>
              <a:spcPct val="90000"/>
            </a:lnSpc>
            <a:spcBef>
              <a:spcPct val="0"/>
            </a:spcBef>
            <a:spcAft>
              <a:spcPct val="35000"/>
            </a:spcAft>
            <a:buNone/>
          </a:pPr>
          <a:r>
            <a:rPr lang="en-GB" sz="3100" b="0" i="0" kern="1200" dirty="0"/>
            <a:t>   Methodology		</a:t>
          </a:r>
          <a:endParaRPr lang="en-US" sz="3100" kern="1200" dirty="0"/>
        </a:p>
      </dsp:txBody>
      <dsp:txXfrm>
        <a:off x="6682680" y="36934"/>
        <a:ext cx="3037581" cy="1822549"/>
      </dsp:txXfrm>
    </dsp:sp>
    <dsp:sp modelId="{D82C4D99-77FB-4B44-B4AD-25AACF0F551F}">
      <dsp:nvSpPr>
        <dsp:cNvPr id="0" name=""/>
        <dsp:cNvSpPr/>
      </dsp:nvSpPr>
      <dsp:spPr>
        <a:xfrm>
          <a:off x="1670670" y="2163241"/>
          <a:ext cx="3037581" cy="1822549"/>
        </a:xfrm>
        <a:prstGeom prst="rect">
          <a:avLst/>
        </a:prstGeom>
        <a:solidFill>
          <a:schemeClr val="accent3">
            <a:shade val="80000"/>
            <a:hueOff val="67037"/>
            <a:satOff val="-8716"/>
            <a:lumOff val="222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kern="1200" dirty="0"/>
            <a:t>Methods</a:t>
          </a:r>
          <a:endParaRPr lang="en-US" sz="3100" kern="1200" dirty="0"/>
        </a:p>
      </dsp:txBody>
      <dsp:txXfrm>
        <a:off x="1670670" y="2163241"/>
        <a:ext cx="3037581" cy="1822549"/>
      </dsp:txXfrm>
    </dsp:sp>
    <dsp:sp modelId="{D3CB5F06-7C54-44DD-A2DA-5535CA40A683}">
      <dsp:nvSpPr>
        <dsp:cNvPr id="0" name=""/>
        <dsp:cNvSpPr/>
      </dsp:nvSpPr>
      <dsp:spPr>
        <a:xfrm>
          <a:off x="5012010" y="2163241"/>
          <a:ext cx="3037581" cy="1822549"/>
        </a:xfrm>
        <a:prstGeom prst="rect">
          <a:avLst/>
        </a:prstGeom>
        <a:solidFill>
          <a:schemeClr val="accent3">
            <a:shade val="80000"/>
            <a:hueOff val="89382"/>
            <a:satOff val="-11622"/>
            <a:lumOff val="296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kern="1200" dirty="0"/>
            <a:t>Paradigm</a:t>
          </a:r>
          <a:endParaRPr lang="en-US" sz="3100" kern="1200" dirty="0"/>
        </a:p>
      </dsp:txBody>
      <dsp:txXfrm>
        <a:off x="5012010" y="2163241"/>
        <a:ext cx="3037581" cy="18225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CB9777-3E4D-4867-8A57-76CF65AFBEE3}">
      <dsp:nvSpPr>
        <dsp:cNvPr id="0" name=""/>
        <dsp:cNvSpPr/>
      </dsp:nvSpPr>
      <dsp:spPr>
        <a:xfrm>
          <a:off x="0" y="3142"/>
          <a:ext cx="9720262" cy="669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80A84-D2F7-4B1E-8991-530F71EEAB6F}">
      <dsp:nvSpPr>
        <dsp:cNvPr id="0" name=""/>
        <dsp:cNvSpPr/>
      </dsp:nvSpPr>
      <dsp:spPr>
        <a:xfrm>
          <a:off x="202495" y="153759"/>
          <a:ext cx="368173" cy="3681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300FB4-6676-47A9-8133-1DF99BF6C4DD}">
      <dsp:nvSpPr>
        <dsp:cNvPr id="0" name=""/>
        <dsp:cNvSpPr/>
      </dsp:nvSpPr>
      <dsp:spPr>
        <a:xfrm>
          <a:off x="773164" y="3142"/>
          <a:ext cx="8947097"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90000"/>
            </a:lnSpc>
            <a:spcBef>
              <a:spcPct val="0"/>
            </a:spcBef>
            <a:spcAft>
              <a:spcPct val="35000"/>
            </a:spcAft>
            <a:buNone/>
          </a:pPr>
          <a:r>
            <a:rPr lang="en-GB" sz="1900" kern="1200" dirty="0"/>
            <a:t>H</a:t>
          </a:r>
          <a:r>
            <a:rPr lang="en-GB" sz="1900" b="0" i="0" kern="1200" dirty="0"/>
            <a:t>ow can knowledge regarding the research question be produced?</a:t>
          </a:r>
          <a:endParaRPr lang="en-US" sz="1900" kern="1200" dirty="0"/>
        </a:p>
      </dsp:txBody>
      <dsp:txXfrm>
        <a:off x="773164" y="3142"/>
        <a:ext cx="8947097" cy="669406"/>
      </dsp:txXfrm>
    </dsp:sp>
    <dsp:sp modelId="{96E9C00D-11D8-42DA-A24E-B8DC72B768DA}">
      <dsp:nvSpPr>
        <dsp:cNvPr id="0" name=""/>
        <dsp:cNvSpPr/>
      </dsp:nvSpPr>
      <dsp:spPr>
        <a:xfrm>
          <a:off x="0" y="839900"/>
          <a:ext cx="9720262" cy="669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2D82B-0CDD-46F7-BA9B-2D4AF97203ED}">
      <dsp:nvSpPr>
        <dsp:cNvPr id="0" name=""/>
        <dsp:cNvSpPr/>
      </dsp:nvSpPr>
      <dsp:spPr>
        <a:xfrm>
          <a:off x="202495" y="990517"/>
          <a:ext cx="368173" cy="3681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BC6F08-5976-4DF4-B789-EA77F7A9D77E}">
      <dsp:nvSpPr>
        <dsp:cNvPr id="0" name=""/>
        <dsp:cNvSpPr/>
      </dsp:nvSpPr>
      <dsp:spPr>
        <a:xfrm>
          <a:off x="773164" y="839900"/>
          <a:ext cx="8947097"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90000"/>
            </a:lnSpc>
            <a:spcBef>
              <a:spcPct val="0"/>
            </a:spcBef>
            <a:spcAft>
              <a:spcPct val="35000"/>
            </a:spcAft>
            <a:buNone/>
          </a:pPr>
          <a:r>
            <a:rPr lang="en-GB" sz="1900" b="0" i="0" kern="1200" dirty="0"/>
            <a:t>What is the nature of reality?</a:t>
          </a:r>
          <a:endParaRPr lang="en-US" sz="1900" kern="1200" dirty="0"/>
        </a:p>
      </dsp:txBody>
      <dsp:txXfrm>
        <a:off x="773164" y="839900"/>
        <a:ext cx="8947097" cy="669406"/>
      </dsp:txXfrm>
    </dsp:sp>
    <dsp:sp modelId="{69D4FEFC-2CFF-41E8-8150-B8E21C48186E}">
      <dsp:nvSpPr>
        <dsp:cNvPr id="0" name=""/>
        <dsp:cNvSpPr/>
      </dsp:nvSpPr>
      <dsp:spPr>
        <a:xfrm>
          <a:off x="0" y="1676659"/>
          <a:ext cx="9720262" cy="669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D0157-5D2D-4B0D-8002-507336861F96}">
      <dsp:nvSpPr>
        <dsp:cNvPr id="0" name=""/>
        <dsp:cNvSpPr/>
      </dsp:nvSpPr>
      <dsp:spPr>
        <a:xfrm>
          <a:off x="202495" y="1827275"/>
          <a:ext cx="368173" cy="3681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ABB44C-6029-40EF-8BC6-07741224AC30}">
      <dsp:nvSpPr>
        <dsp:cNvPr id="0" name=""/>
        <dsp:cNvSpPr/>
      </dsp:nvSpPr>
      <dsp:spPr>
        <a:xfrm>
          <a:off x="773164" y="1676659"/>
          <a:ext cx="8947097"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90000"/>
            </a:lnSpc>
            <a:spcBef>
              <a:spcPct val="0"/>
            </a:spcBef>
            <a:spcAft>
              <a:spcPct val="35000"/>
            </a:spcAft>
            <a:buNone/>
          </a:pPr>
          <a:r>
            <a:rPr lang="en-GB" sz="1900" b="0" i="0" kern="1200" dirty="0"/>
            <a:t>What specific ways of data collection and data analysis can be used?</a:t>
          </a:r>
          <a:endParaRPr lang="en-US" sz="1900" kern="1200" dirty="0"/>
        </a:p>
      </dsp:txBody>
      <dsp:txXfrm>
        <a:off x="773164" y="1676659"/>
        <a:ext cx="8947097" cy="669406"/>
      </dsp:txXfrm>
    </dsp:sp>
    <dsp:sp modelId="{676609C8-BAD7-4FC1-9883-9170BBEE5EA7}">
      <dsp:nvSpPr>
        <dsp:cNvPr id="0" name=""/>
        <dsp:cNvSpPr/>
      </dsp:nvSpPr>
      <dsp:spPr>
        <a:xfrm>
          <a:off x="0" y="2513417"/>
          <a:ext cx="9720262" cy="669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8F2D21-76AC-443E-A73D-16FF58B98756}">
      <dsp:nvSpPr>
        <dsp:cNvPr id="0" name=""/>
        <dsp:cNvSpPr/>
      </dsp:nvSpPr>
      <dsp:spPr>
        <a:xfrm>
          <a:off x="202495" y="2664033"/>
          <a:ext cx="368173" cy="3681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78A070-2EA6-4E85-9158-5A08B7A93E3E}">
      <dsp:nvSpPr>
        <dsp:cNvPr id="0" name=""/>
        <dsp:cNvSpPr/>
      </dsp:nvSpPr>
      <dsp:spPr>
        <a:xfrm>
          <a:off x="773164" y="2513417"/>
          <a:ext cx="8947097"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90000"/>
            </a:lnSpc>
            <a:spcBef>
              <a:spcPct val="0"/>
            </a:spcBef>
            <a:spcAft>
              <a:spcPct val="35000"/>
            </a:spcAft>
            <a:buNone/>
          </a:pPr>
          <a:r>
            <a:rPr lang="en-GB" sz="1900" b="0" i="0" kern="1200" dirty="0"/>
            <a:t>What are the conceptual and/or methodological models that relate to a specific discipline during a particular period of time?</a:t>
          </a:r>
          <a:endParaRPr lang="en-US" sz="1900" kern="1200" dirty="0"/>
        </a:p>
      </dsp:txBody>
      <dsp:txXfrm>
        <a:off x="773164" y="2513417"/>
        <a:ext cx="8947097" cy="669406"/>
      </dsp:txXfrm>
    </dsp:sp>
    <dsp:sp modelId="{F313F31D-B2EC-4479-9EA7-28CBB12A18BD}">
      <dsp:nvSpPr>
        <dsp:cNvPr id="0" name=""/>
        <dsp:cNvSpPr/>
      </dsp:nvSpPr>
      <dsp:spPr>
        <a:xfrm>
          <a:off x="0" y="3350175"/>
          <a:ext cx="9720262" cy="669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1DEE65-8C65-4CD8-8E66-BCB975B0C528}">
      <dsp:nvSpPr>
        <dsp:cNvPr id="0" name=""/>
        <dsp:cNvSpPr/>
      </dsp:nvSpPr>
      <dsp:spPr>
        <a:xfrm>
          <a:off x="202495" y="3500792"/>
          <a:ext cx="368173" cy="36817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3E3B2C-7139-440B-89D3-983A2895B721}">
      <dsp:nvSpPr>
        <dsp:cNvPr id="0" name=""/>
        <dsp:cNvSpPr/>
      </dsp:nvSpPr>
      <dsp:spPr>
        <a:xfrm>
          <a:off x="773164" y="3350175"/>
          <a:ext cx="8947097"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90000"/>
            </a:lnSpc>
            <a:spcBef>
              <a:spcPct val="0"/>
            </a:spcBef>
            <a:spcAft>
              <a:spcPct val="35000"/>
            </a:spcAft>
            <a:buNone/>
          </a:pPr>
          <a:r>
            <a:rPr lang="en-GB" sz="1900" b="0" i="0" kern="1200" dirty="0"/>
            <a:t>What can be accepted as knowledge?</a:t>
          </a:r>
          <a:endParaRPr lang="en-US" sz="1900" kern="1200" dirty="0"/>
        </a:p>
      </dsp:txBody>
      <dsp:txXfrm>
        <a:off x="773164" y="3350175"/>
        <a:ext cx="8947097" cy="669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1B878-D438-46F4-A0CC-7F7567F4D4E5}">
      <dsp:nvSpPr>
        <dsp:cNvPr id="0" name=""/>
        <dsp:cNvSpPr/>
      </dsp:nvSpPr>
      <dsp:spPr>
        <a:xfrm>
          <a:off x="0" y="66042"/>
          <a:ext cx="1254173" cy="752504"/>
        </a:xfrm>
        <a:prstGeom prst="rect">
          <a:avLst/>
        </a:prstGeom>
        <a:solidFill>
          <a:schemeClr val="accent3">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GB" sz="1200" b="0" i="0" kern="1200" dirty="0"/>
        </a:p>
        <a:p>
          <a:pPr marL="0" lvl="0" indent="0" algn="ctr" defTabSz="533400">
            <a:lnSpc>
              <a:spcPct val="90000"/>
            </a:lnSpc>
            <a:spcBef>
              <a:spcPct val="0"/>
            </a:spcBef>
            <a:spcAft>
              <a:spcPct val="35000"/>
            </a:spcAft>
            <a:buNone/>
          </a:pPr>
          <a:r>
            <a:rPr lang="en-GB" sz="1200" b="0" i="0" kern="1200" dirty="0"/>
            <a:t>      Ontology			</a:t>
          </a:r>
          <a:endParaRPr lang="en-US" sz="1200" kern="1200" dirty="0"/>
        </a:p>
      </dsp:txBody>
      <dsp:txXfrm>
        <a:off x="0" y="66042"/>
        <a:ext cx="1254173" cy="752504"/>
      </dsp:txXfrm>
    </dsp:sp>
    <dsp:sp modelId="{4092BD1E-7097-4367-BE5F-AA06587CCEC2}">
      <dsp:nvSpPr>
        <dsp:cNvPr id="0" name=""/>
        <dsp:cNvSpPr/>
      </dsp:nvSpPr>
      <dsp:spPr>
        <a:xfrm>
          <a:off x="1379590" y="66042"/>
          <a:ext cx="1254173" cy="752504"/>
        </a:xfrm>
        <a:prstGeom prst="rect">
          <a:avLst/>
        </a:prstGeom>
        <a:solidFill>
          <a:schemeClr val="accent3">
            <a:shade val="80000"/>
            <a:hueOff val="22346"/>
            <a:satOff val="-2905"/>
            <a:lumOff val="74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Epistemology</a:t>
          </a:r>
          <a:endParaRPr lang="en-US" sz="1200" kern="1200" dirty="0"/>
        </a:p>
      </dsp:txBody>
      <dsp:txXfrm>
        <a:off x="1379590" y="66042"/>
        <a:ext cx="1254173" cy="752504"/>
      </dsp:txXfrm>
    </dsp:sp>
    <dsp:sp modelId="{4D84F98F-FC9F-4429-8B3A-33D44991B7BA}">
      <dsp:nvSpPr>
        <dsp:cNvPr id="0" name=""/>
        <dsp:cNvSpPr/>
      </dsp:nvSpPr>
      <dsp:spPr>
        <a:xfrm>
          <a:off x="2759181" y="66042"/>
          <a:ext cx="1254173" cy="752504"/>
        </a:xfrm>
        <a:prstGeom prst="rect">
          <a:avLst/>
        </a:prstGeom>
        <a:solidFill>
          <a:schemeClr val="accent3">
            <a:shade val="80000"/>
            <a:hueOff val="44691"/>
            <a:satOff val="-5811"/>
            <a:lumOff val="148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GB" sz="1200" b="0" i="0" kern="1200" dirty="0"/>
        </a:p>
        <a:p>
          <a:pPr marL="0" lvl="0" indent="0" algn="ctr" defTabSz="533400">
            <a:lnSpc>
              <a:spcPct val="90000"/>
            </a:lnSpc>
            <a:spcBef>
              <a:spcPct val="0"/>
            </a:spcBef>
            <a:spcAft>
              <a:spcPct val="35000"/>
            </a:spcAft>
            <a:buNone/>
          </a:pPr>
          <a:r>
            <a:rPr lang="en-GB" sz="1200" b="0" i="0" kern="1200" dirty="0"/>
            <a:t>   Methodology		</a:t>
          </a:r>
          <a:endParaRPr lang="en-US" sz="1200" kern="1200" dirty="0"/>
        </a:p>
      </dsp:txBody>
      <dsp:txXfrm>
        <a:off x="2759181" y="66042"/>
        <a:ext cx="1254173" cy="752504"/>
      </dsp:txXfrm>
    </dsp:sp>
    <dsp:sp modelId="{D82C4D99-77FB-4B44-B4AD-25AACF0F551F}">
      <dsp:nvSpPr>
        <dsp:cNvPr id="0" name=""/>
        <dsp:cNvSpPr/>
      </dsp:nvSpPr>
      <dsp:spPr>
        <a:xfrm>
          <a:off x="689795" y="943963"/>
          <a:ext cx="1254173" cy="752504"/>
        </a:xfrm>
        <a:prstGeom prst="rect">
          <a:avLst/>
        </a:prstGeom>
        <a:solidFill>
          <a:schemeClr val="accent3">
            <a:shade val="80000"/>
            <a:hueOff val="67037"/>
            <a:satOff val="-8716"/>
            <a:lumOff val="222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Methods</a:t>
          </a:r>
          <a:endParaRPr lang="en-US" sz="1200" kern="1200" dirty="0"/>
        </a:p>
      </dsp:txBody>
      <dsp:txXfrm>
        <a:off x="689795" y="943963"/>
        <a:ext cx="1254173" cy="752504"/>
      </dsp:txXfrm>
    </dsp:sp>
    <dsp:sp modelId="{D3CB5F06-7C54-44DD-A2DA-5535CA40A683}">
      <dsp:nvSpPr>
        <dsp:cNvPr id="0" name=""/>
        <dsp:cNvSpPr/>
      </dsp:nvSpPr>
      <dsp:spPr>
        <a:xfrm>
          <a:off x="2069386" y="943963"/>
          <a:ext cx="1254173" cy="752504"/>
        </a:xfrm>
        <a:prstGeom prst="rect">
          <a:avLst/>
        </a:prstGeom>
        <a:solidFill>
          <a:schemeClr val="accent3">
            <a:shade val="80000"/>
            <a:hueOff val="89382"/>
            <a:satOff val="-11622"/>
            <a:lumOff val="296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Paradigm</a:t>
          </a:r>
          <a:endParaRPr lang="en-US" sz="1200" kern="1200" dirty="0"/>
        </a:p>
      </dsp:txBody>
      <dsp:txXfrm>
        <a:off x="2069386" y="943963"/>
        <a:ext cx="1254173" cy="7525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CB9777-3E4D-4867-8A57-76CF65AFBEE3}">
      <dsp:nvSpPr>
        <dsp:cNvPr id="0" name=""/>
        <dsp:cNvSpPr/>
      </dsp:nvSpPr>
      <dsp:spPr>
        <a:xfrm>
          <a:off x="0" y="1006"/>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80A84-D2F7-4B1E-8991-530F71EEAB6F}">
      <dsp:nvSpPr>
        <dsp:cNvPr id="0" name=""/>
        <dsp:cNvSpPr/>
      </dsp:nvSpPr>
      <dsp:spPr>
        <a:xfrm>
          <a:off x="99286" y="74856"/>
          <a:ext cx="180521" cy="1805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300FB4-6676-47A9-8133-1DF99BF6C4DD}">
      <dsp:nvSpPr>
        <dsp:cNvPr id="0" name=""/>
        <dsp:cNvSpPr/>
      </dsp:nvSpPr>
      <dsp:spPr>
        <a:xfrm>
          <a:off x="379095" y="1006"/>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H</a:t>
          </a:r>
          <a:r>
            <a:rPr lang="en-GB" sz="1400" b="0" i="0" kern="1200" dirty="0"/>
            <a:t>ow can knowledge regarding the research question be produced?</a:t>
          </a:r>
          <a:endParaRPr lang="en-US" sz="1400" kern="1200" dirty="0"/>
        </a:p>
      </dsp:txBody>
      <dsp:txXfrm>
        <a:off x="379095" y="1006"/>
        <a:ext cx="9341166" cy="328221"/>
      </dsp:txXfrm>
    </dsp:sp>
    <dsp:sp modelId="{B15EF2A0-146E-4ACF-B499-0298724FFB18}">
      <dsp:nvSpPr>
        <dsp:cNvPr id="0" name=""/>
        <dsp:cNvSpPr/>
      </dsp:nvSpPr>
      <dsp:spPr>
        <a:xfrm>
          <a:off x="0" y="411283"/>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EBC5AF-BF2C-4B63-BCE5-AB21BCABE5D0}">
      <dsp:nvSpPr>
        <dsp:cNvPr id="0" name=""/>
        <dsp:cNvSpPr/>
      </dsp:nvSpPr>
      <dsp:spPr>
        <a:xfrm>
          <a:off x="99286" y="485133"/>
          <a:ext cx="180521" cy="180521"/>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4DB130-909B-4536-A407-ED8C1B247AAD}">
      <dsp:nvSpPr>
        <dsp:cNvPr id="0" name=""/>
        <dsp:cNvSpPr/>
      </dsp:nvSpPr>
      <dsp:spPr>
        <a:xfrm>
          <a:off x="379095" y="411283"/>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Methodology</a:t>
          </a:r>
        </a:p>
      </dsp:txBody>
      <dsp:txXfrm>
        <a:off x="379095" y="411283"/>
        <a:ext cx="9341166" cy="328221"/>
      </dsp:txXfrm>
    </dsp:sp>
    <dsp:sp modelId="{96E9C00D-11D8-42DA-A24E-B8DC72B768DA}">
      <dsp:nvSpPr>
        <dsp:cNvPr id="0" name=""/>
        <dsp:cNvSpPr/>
      </dsp:nvSpPr>
      <dsp:spPr>
        <a:xfrm>
          <a:off x="0" y="821560"/>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2D82B-0CDD-46F7-BA9B-2D4AF97203ED}">
      <dsp:nvSpPr>
        <dsp:cNvPr id="0" name=""/>
        <dsp:cNvSpPr/>
      </dsp:nvSpPr>
      <dsp:spPr>
        <a:xfrm>
          <a:off x="99286" y="895409"/>
          <a:ext cx="180521" cy="1805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BC6F08-5976-4DF4-B789-EA77F7A9D77E}">
      <dsp:nvSpPr>
        <dsp:cNvPr id="0" name=""/>
        <dsp:cNvSpPr/>
      </dsp:nvSpPr>
      <dsp:spPr>
        <a:xfrm>
          <a:off x="379095" y="821560"/>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b="0" i="0" kern="1200" dirty="0"/>
            <a:t>What is the nature of reality?</a:t>
          </a:r>
          <a:endParaRPr lang="en-US" sz="1400" kern="1200" dirty="0"/>
        </a:p>
      </dsp:txBody>
      <dsp:txXfrm>
        <a:off x="379095" y="821560"/>
        <a:ext cx="9341166" cy="328221"/>
      </dsp:txXfrm>
    </dsp:sp>
    <dsp:sp modelId="{18FEDD52-B3DC-484C-97ED-118217F5299B}">
      <dsp:nvSpPr>
        <dsp:cNvPr id="0" name=""/>
        <dsp:cNvSpPr/>
      </dsp:nvSpPr>
      <dsp:spPr>
        <a:xfrm>
          <a:off x="0" y="1231836"/>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5FBFA6-148D-4C6A-BC60-BC11D19E1E49}">
      <dsp:nvSpPr>
        <dsp:cNvPr id="0" name=""/>
        <dsp:cNvSpPr/>
      </dsp:nvSpPr>
      <dsp:spPr>
        <a:xfrm>
          <a:off x="99286" y="1305686"/>
          <a:ext cx="180521" cy="180521"/>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E07EC8-085D-4F07-B7D9-AD2EC3A52FE8}">
      <dsp:nvSpPr>
        <dsp:cNvPr id="0" name=""/>
        <dsp:cNvSpPr/>
      </dsp:nvSpPr>
      <dsp:spPr>
        <a:xfrm>
          <a:off x="379095" y="1231836"/>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Ontology</a:t>
          </a:r>
        </a:p>
      </dsp:txBody>
      <dsp:txXfrm>
        <a:off x="379095" y="1231836"/>
        <a:ext cx="9341166" cy="328221"/>
      </dsp:txXfrm>
    </dsp:sp>
    <dsp:sp modelId="{69D4FEFC-2CFF-41E8-8150-B8E21C48186E}">
      <dsp:nvSpPr>
        <dsp:cNvPr id="0" name=""/>
        <dsp:cNvSpPr/>
      </dsp:nvSpPr>
      <dsp:spPr>
        <a:xfrm>
          <a:off x="0" y="1642113"/>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D0157-5D2D-4B0D-8002-507336861F96}">
      <dsp:nvSpPr>
        <dsp:cNvPr id="0" name=""/>
        <dsp:cNvSpPr/>
      </dsp:nvSpPr>
      <dsp:spPr>
        <a:xfrm>
          <a:off x="99286" y="1715963"/>
          <a:ext cx="180521" cy="1805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ABB44C-6029-40EF-8BC6-07741224AC30}">
      <dsp:nvSpPr>
        <dsp:cNvPr id="0" name=""/>
        <dsp:cNvSpPr/>
      </dsp:nvSpPr>
      <dsp:spPr>
        <a:xfrm>
          <a:off x="379095" y="1642113"/>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b="0" i="0" kern="1200" dirty="0"/>
            <a:t>What specific ways of data collection and data analysis can be used?</a:t>
          </a:r>
          <a:endParaRPr lang="en-US" sz="1400" kern="1200" dirty="0"/>
        </a:p>
      </dsp:txBody>
      <dsp:txXfrm>
        <a:off x="379095" y="1642113"/>
        <a:ext cx="9341166" cy="328221"/>
      </dsp:txXfrm>
    </dsp:sp>
    <dsp:sp modelId="{BB29E2B9-3182-4E44-8EB8-E106B493887B}">
      <dsp:nvSpPr>
        <dsp:cNvPr id="0" name=""/>
        <dsp:cNvSpPr/>
      </dsp:nvSpPr>
      <dsp:spPr>
        <a:xfrm>
          <a:off x="0" y="2052390"/>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4BB95-6F0D-4ACD-B7C7-5EB99FA0D37D}">
      <dsp:nvSpPr>
        <dsp:cNvPr id="0" name=""/>
        <dsp:cNvSpPr/>
      </dsp:nvSpPr>
      <dsp:spPr>
        <a:xfrm>
          <a:off x="99286" y="2126239"/>
          <a:ext cx="180521" cy="180521"/>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92D752-2E17-4ED7-8CE9-A64EF34EB217}">
      <dsp:nvSpPr>
        <dsp:cNvPr id="0" name=""/>
        <dsp:cNvSpPr/>
      </dsp:nvSpPr>
      <dsp:spPr>
        <a:xfrm>
          <a:off x="379095" y="2052390"/>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Methods</a:t>
          </a:r>
        </a:p>
      </dsp:txBody>
      <dsp:txXfrm>
        <a:off x="379095" y="2052390"/>
        <a:ext cx="9341166" cy="328221"/>
      </dsp:txXfrm>
    </dsp:sp>
    <dsp:sp modelId="{676609C8-BAD7-4FC1-9883-9170BBEE5EA7}">
      <dsp:nvSpPr>
        <dsp:cNvPr id="0" name=""/>
        <dsp:cNvSpPr/>
      </dsp:nvSpPr>
      <dsp:spPr>
        <a:xfrm>
          <a:off x="0" y="2462666"/>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8F2D21-76AC-443E-A73D-16FF58B98756}">
      <dsp:nvSpPr>
        <dsp:cNvPr id="0" name=""/>
        <dsp:cNvSpPr/>
      </dsp:nvSpPr>
      <dsp:spPr>
        <a:xfrm>
          <a:off x="99286" y="2536516"/>
          <a:ext cx="180521" cy="18052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78A070-2EA6-4E85-9158-5A08B7A93E3E}">
      <dsp:nvSpPr>
        <dsp:cNvPr id="0" name=""/>
        <dsp:cNvSpPr/>
      </dsp:nvSpPr>
      <dsp:spPr>
        <a:xfrm>
          <a:off x="379095" y="2462666"/>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b="0" i="0" kern="1200" dirty="0"/>
            <a:t>What are the conceptual and/or methodological models that relate to a specific discipline during a particular period of time?</a:t>
          </a:r>
          <a:endParaRPr lang="en-US" sz="1400" kern="1200" dirty="0"/>
        </a:p>
      </dsp:txBody>
      <dsp:txXfrm>
        <a:off x="379095" y="2462666"/>
        <a:ext cx="9341166" cy="328221"/>
      </dsp:txXfrm>
    </dsp:sp>
    <dsp:sp modelId="{7FA800C8-BDF5-41D5-8FE3-BA1E761BFB48}">
      <dsp:nvSpPr>
        <dsp:cNvPr id="0" name=""/>
        <dsp:cNvSpPr/>
      </dsp:nvSpPr>
      <dsp:spPr>
        <a:xfrm>
          <a:off x="0" y="2872943"/>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0B0900-B6CB-497A-87EC-9B0911CDEEA6}">
      <dsp:nvSpPr>
        <dsp:cNvPr id="0" name=""/>
        <dsp:cNvSpPr/>
      </dsp:nvSpPr>
      <dsp:spPr>
        <a:xfrm>
          <a:off x="99286" y="2946793"/>
          <a:ext cx="180521" cy="180521"/>
        </a:xfrm>
        <a:prstGeom prst="rect">
          <a:avLst/>
        </a:prstGeom>
        <a:blipFill>
          <a:blip xmlns:r="http://schemas.openxmlformats.org/officeDocument/2006/relationships" r:embed="rId15">
            <a:extLst>
              <a:ext uri="{96DAC541-7B7A-43D3-8B79-37D633B846F1}">
                <asvg:svgBlip xmlns:asvg="http://schemas.microsoft.com/office/drawing/2016/SVG/main" r:embed="rId16"/>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8F0B56-A8CC-4C88-AF9A-91DD589A9B53}">
      <dsp:nvSpPr>
        <dsp:cNvPr id="0" name=""/>
        <dsp:cNvSpPr/>
      </dsp:nvSpPr>
      <dsp:spPr>
        <a:xfrm>
          <a:off x="379095" y="2872943"/>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Paradigm</a:t>
          </a:r>
        </a:p>
      </dsp:txBody>
      <dsp:txXfrm>
        <a:off x="379095" y="2872943"/>
        <a:ext cx="9341166" cy="328221"/>
      </dsp:txXfrm>
    </dsp:sp>
    <dsp:sp modelId="{F313F31D-B2EC-4479-9EA7-28CBB12A18BD}">
      <dsp:nvSpPr>
        <dsp:cNvPr id="0" name=""/>
        <dsp:cNvSpPr/>
      </dsp:nvSpPr>
      <dsp:spPr>
        <a:xfrm>
          <a:off x="0" y="3283220"/>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1DEE65-8C65-4CD8-8E66-BCB975B0C528}">
      <dsp:nvSpPr>
        <dsp:cNvPr id="0" name=""/>
        <dsp:cNvSpPr/>
      </dsp:nvSpPr>
      <dsp:spPr>
        <a:xfrm>
          <a:off x="99286" y="3357070"/>
          <a:ext cx="180521" cy="180521"/>
        </a:xfrm>
        <a:prstGeom prst="rect">
          <a:avLst/>
        </a:prstGeom>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3E3B2C-7139-440B-89D3-983A2895B721}">
      <dsp:nvSpPr>
        <dsp:cNvPr id="0" name=""/>
        <dsp:cNvSpPr/>
      </dsp:nvSpPr>
      <dsp:spPr>
        <a:xfrm>
          <a:off x="379095" y="3283220"/>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b="0" i="0" kern="1200" dirty="0"/>
            <a:t>What can be accepted as knowledge?</a:t>
          </a:r>
          <a:endParaRPr lang="en-US" sz="1400" kern="1200" dirty="0"/>
        </a:p>
      </dsp:txBody>
      <dsp:txXfrm>
        <a:off x="379095" y="3283220"/>
        <a:ext cx="9341166" cy="328221"/>
      </dsp:txXfrm>
    </dsp:sp>
    <dsp:sp modelId="{F08C16E7-1B97-4688-97C1-0EEC4F77B0A4}">
      <dsp:nvSpPr>
        <dsp:cNvPr id="0" name=""/>
        <dsp:cNvSpPr/>
      </dsp:nvSpPr>
      <dsp:spPr>
        <a:xfrm>
          <a:off x="0" y="3693496"/>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E781C-FBE2-415F-B969-8F78ADE8CEC2}">
      <dsp:nvSpPr>
        <dsp:cNvPr id="0" name=""/>
        <dsp:cNvSpPr/>
      </dsp:nvSpPr>
      <dsp:spPr>
        <a:xfrm>
          <a:off x="99286" y="3767346"/>
          <a:ext cx="180521" cy="180521"/>
        </a:xfrm>
        <a:prstGeom prst="rect">
          <a:avLst/>
        </a:prstGeom>
        <a:blipFill>
          <a:blip xmlns:r="http://schemas.openxmlformats.org/officeDocument/2006/relationships" r:embed="rId19">
            <a:extLst>
              <a:ext uri="{96DAC541-7B7A-43D3-8B79-37D633B846F1}">
                <asvg:svgBlip xmlns:asvg="http://schemas.microsoft.com/office/drawing/2016/SVG/main" r:embed="rId20"/>
              </a:ext>
            </a:extLst>
          </a:blip>
          <a:srcRect/>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446E9A-3E32-4060-A386-B9A681AEE996}">
      <dsp:nvSpPr>
        <dsp:cNvPr id="0" name=""/>
        <dsp:cNvSpPr/>
      </dsp:nvSpPr>
      <dsp:spPr>
        <a:xfrm>
          <a:off x="379095" y="3693496"/>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Epistemology</a:t>
          </a:r>
        </a:p>
      </dsp:txBody>
      <dsp:txXfrm>
        <a:off x="379095" y="3693496"/>
        <a:ext cx="9341166" cy="3282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CB18D-CAFD-49E6-8D12-64C757589C76}">
      <dsp:nvSpPr>
        <dsp:cNvPr id="0" name=""/>
        <dsp:cNvSpPr/>
      </dsp:nvSpPr>
      <dsp:spPr>
        <a:xfrm>
          <a:off x="0" y="0"/>
          <a:ext cx="3226593" cy="3800329"/>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a:t>exploratory/ explanatory </a:t>
          </a:r>
          <a:r>
            <a:rPr lang="en-GB" sz="2600" b="0" i="0" kern="1200" dirty="0"/>
            <a:t>research design</a:t>
          </a:r>
          <a:endParaRPr lang="en-US" sz="2600" kern="1200" dirty="0"/>
        </a:p>
      </dsp:txBody>
      <dsp:txXfrm>
        <a:off x="0" y="1444125"/>
        <a:ext cx="3226593" cy="2280197"/>
      </dsp:txXfrm>
    </dsp:sp>
    <dsp:sp modelId="{281B439F-AF55-437A-94CC-E54009277973}">
      <dsp:nvSpPr>
        <dsp:cNvPr id="0" name=""/>
        <dsp:cNvSpPr/>
      </dsp:nvSpPr>
      <dsp:spPr>
        <a:xfrm>
          <a:off x="1043247" y="380032"/>
          <a:ext cx="1140098" cy="1140098"/>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10210" y="546995"/>
        <a:ext cx="806172" cy="806172"/>
      </dsp:txXfrm>
    </dsp:sp>
    <dsp:sp modelId="{73C11D93-4579-4FBD-8EEB-81E293669B38}">
      <dsp:nvSpPr>
        <dsp:cNvPr id="0" name=""/>
        <dsp:cNvSpPr/>
      </dsp:nvSpPr>
      <dsp:spPr>
        <a:xfrm>
          <a:off x="0" y="3800257"/>
          <a:ext cx="3226593" cy="7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2C63AD-2008-41C8-8853-49A70052FB05}">
      <dsp:nvSpPr>
        <dsp:cNvPr id="0" name=""/>
        <dsp:cNvSpPr/>
      </dsp:nvSpPr>
      <dsp:spPr>
        <a:xfrm>
          <a:off x="3549253" y="0"/>
          <a:ext cx="3226593" cy="3800329"/>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a:t>descriptive research design </a:t>
          </a:r>
          <a:endParaRPr lang="en-US" sz="2600" kern="1200"/>
        </a:p>
      </dsp:txBody>
      <dsp:txXfrm>
        <a:off x="3549253" y="1444125"/>
        <a:ext cx="3226593" cy="2280197"/>
      </dsp:txXfrm>
    </dsp:sp>
    <dsp:sp modelId="{46454E58-38AF-4166-A449-376055534069}">
      <dsp:nvSpPr>
        <dsp:cNvPr id="0" name=""/>
        <dsp:cNvSpPr/>
      </dsp:nvSpPr>
      <dsp:spPr>
        <a:xfrm>
          <a:off x="4592500" y="380032"/>
          <a:ext cx="1140098" cy="1140098"/>
        </a:xfrm>
        <a:prstGeom prst="ellips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59463" y="546995"/>
        <a:ext cx="806172" cy="806172"/>
      </dsp:txXfrm>
    </dsp:sp>
    <dsp:sp modelId="{A975E3EB-A8EC-4B22-81EB-74E88DBDF9E7}">
      <dsp:nvSpPr>
        <dsp:cNvPr id="0" name=""/>
        <dsp:cNvSpPr/>
      </dsp:nvSpPr>
      <dsp:spPr>
        <a:xfrm>
          <a:off x="3549253" y="3800257"/>
          <a:ext cx="3226593" cy="72"/>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CA312-007E-45BA-8C48-AE904A26FE45}">
      <dsp:nvSpPr>
        <dsp:cNvPr id="0" name=""/>
        <dsp:cNvSpPr/>
      </dsp:nvSpPr>
      <dsp:spPr>
        <a:xfrm>
          <a:off x="7098506" y="0"/>
          <a:ext cx="3226593" cy="3800329"/>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dirty="0"/>
            <a:t>experimental (correlational/ causal) research design</a:t>
          </a:r>
          <a:endParaRPr lang="en-US" sz="2600" kern="1200" dirty="0"/>
        </a:p>
      </dsp:txBody>
      <dsp:txXfrm>
        <a:off x="7098506" y="1444125"/>
        <a:ext cx="3226593" cy="2280197"/>
      </dsp:txXfrm>
    </dsp:sp>
    <dsp:sp modelId="{C966423C-7F73-42F4-81FC-EA9536E418E0}">
      <dsp:nvSpPr>
        <dsp:cNvPr id="0" name=""/>
        <dsp:cNvSpPr/>
      </dsp:nvSpPr>
      <dsp:spPr>
        <a:xfrm>
          <a:off x="8141753" y="380032"/>
          <a:ext cx="1140098" cy="1140098"/>
        </a:xfrm>
        <a:prstGeom prst="ellips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308716" y="546995"/>
        <a:ext cx="806172" cy="806172"/>
      </dsp:txXfrm>
    </dsp:sp>
    <dsp:sp modelId="{56554A0A-E570-4828-AEDB-528CB808FC48}">
      <dsp:nvSpPr>
        <dsp:cNvPr id="0" name=""/>
        <dsp:cNvSpPr/>
      </dsp:nvSpPr>
      <dsp:spPr>
        <a:xfrm>
          <a:off x="7098506" y="3800257"/>
          <a:ext cx="3226593" cy="72"/>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D57C2-969B-4CE9-8681-E91491451C7F}">
      <dsp:nvSpPr>
        <dsp:cNvPr id="0" name=""/>
        <dsp:cNvSpPr/>
      </dsp:nvSpPr>
      <dsp:spPr>
        <a:xfrm>
          <a:off x="1615851" y="2998"/>
          <a:ext cx="3089790" cy="185387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Framework:</a:t>
          </a:r>
          <a:r>
            <a:rPr lang="en-GB" sz="1900" kern="1200" dirty="0"/>
            <a:t> Social Cognitive Theory </a:t>
          </a:r>
        </a:p>
        <a:p>
          <a:pPr marL="0" lvl="0" indent="0" algn="ctr" defTabSz="844550">
            <a:lnSpc>
              <a:spcPct val="90000"/>
            </a:lnSpc>
            <a:spcBef>
              <a:spcPct val="0"/>
            </a:spcBef>
            <a:spcAft>
              <a:spcPct val="35000"/>
            </a:spcAft>
            <a:buNone/>
          </a:pPr>
          <a:r>
            <a:rPr lang="en-GB" sz="1900" b="1" kern="1200" dirty="0"/>
            <a:t>Application:</a:t>
          </a:r>
          <a:r>
            <a:rPr lang="en-GB" sz="1900" kern="1200" dirty="0"/>
            <a:t> Examining how self-efficacy influences academic performance in students.</a:t>
          </a:r>
          <a:endParaRPr lang="en-US" sz="1900" kern="1200" dirty="0"/>
        </a:p>
      </dsp:txBody>
      <dsp:txXfrm>
        <a:off x="1615851" y="2998"/>
        <a:ext cx="3089790" cy="1853874"/>
      </dsp:txXfrm>
    </dsp:sp>
    <dsp:sp modelId="{5FF423D1-F8F0-422D-A4DE-9973C41FEC12}">
      <dsp:nvSpPr>
        <dsp:cNvPr id="0" name=""/>
        <dsp:cNvSpPr/>
      </dsp:nvSpPr>
      <dsp:spPr>
        <a:xfrm>
          <a:off x="5014620" y="2998"/>
          <a:ext cx="3089790" cy="1853874"/>
        </a:xfrm>
        <a:prstGeom prst="rect">
          <a:avLst/>
        </a:prstGeom>
        <a:solidFill>
          <a:schemeClr val="accent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Framework:</a:t>
          </a:r>
          <a:r>
            <a:rPr lang="en-GB" sz="1900" kern="1200" dirty="0"/>
            <a:t> Conflict Theory </a:t>
          </a:r>
        </a:p>
        <a:p>
          <a:pPr marL="0" lvl="0" indent="0" algn="ctr" defTabSz="844550">
            <a:lnSpc>
              <a:spcPct val="90000"/>
            </a:lnSpc>
            <a:spcBef>
              <a:spcPct val="0"/>
            </a:spcBef>
            <a:spcAft>
              <a:spcPct val="35000"/>
            </a:spcAft>
            <a:buNone/>
          </a:pPr>
          <a:r>
            <a:rPr lang="en-GB" sz="1900" b="1" kern="1200" dirty="0"/>
            <a:t>Application:</a:t>
          </a:r>
          <a:r>
            <a:rPr lang="en-GB" sz="1900" kern="1200" dirty="0"/>
            <a:t> Analysing the impact of income inequality on access to education.</a:t>
          </a:r>
        </a:p>
        <a:p>
          <a:pPr marL="0" lvl="0" indent="0" algn="ctr" defTabSz="844550">
            <a:lnSpc>
              <a:spcPct val="90000"/>
            </a:lnSpc>
            <a:spcBef>
              <a:spcPct val="0"/>
            </a:spcBef>
            <a:spcAft>
              <a:spcPct val="35000"/>
            </a:spcAft>
            <a:buNone/>
          </a:pPr>
          <a:endParaRPr lang="en-US" sz="1900" kern="1200" dirty="0"/>
        </a:p>
      </dsp:txBody>
      <dsp:txXfrm>
        <a:off x="5014620" y="2998"/>
        <a:ext cx="3089790" cy="1853874"/>
      </dsp:txXfrm>
    </dsp:sp>
    <dsp:sp modelId="{05934D69-531A-4FD4-8D63-072CEB1E98E0}">
      <dsp:nvSpPr>
        <dsp:cNvPr id="0" name=""/>
        <dsp:cNvSpPr/>
      </dsp:nvSpPr>
      <dsp:spPr>
        <a:xfrm>
          <a:off x="1615851" y="2165852"/>
          <a:ext cx="3089790" cy="185387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Framework:</a:t>
          </a:r>
          <a:r>
            <a:rPr lang="en-GB" sz="1900" kern="1200" dirty="0"/>
            <a:t> Constructivist Learning Theory </a:t>
          </a:r>
        </a:p>
        <a:p>
          <a:pPr marL="0" lvl="0" indent="0" algn="ctr" defTabSz="844550">
            <a:lnSpc>
              <a:spcPct val="90000"/>
            </a:lnSpc>
            <a:spcBef>
              <a:spcPct val="0"/>
            </a:spcBef>
            <a:spcAft>
              <a:spcPct val="35000"/>
            </a:spcAft>
            <a:buNone/>
          </a:pPr>
          <a:r>
            <a:rPr lang="en-GB" sz="1900" b="1" kern="1200" dirty="0"/>
            <a:t>Application:</a:t>
          </a:r>
          <a:r>
            <a:rPr lang="en-GB" sz="1900" kern="1200" dirty="0"/>
            <a:t> Exploring the effectiveness of project-based learning in enhancing critical thinking skills.</a:t>
          </a:r>
          <a:endParaRPr lang="en-US" sz="1900" kern="1200" dirty="0"/>
        </a:p>
      </dsp:txBody>
      <dsp:txXfrm>
        <a:off x="1615851" y="2165852"/>
        <a:ext cx="3089790" cy="1853874"/>
      </dsp:txXfrm>
    </dsp:sp>
    <dsp:sp modelId="{CC3AA0DA-7E65-41E4-A900-36449863CAA5}">
      <dsp:nvSpPr>
        <dsp:cNvPr id="0" name=""/>
        <dsp:cNvSpPr/>
      </dsp:nvSpPr>
      <dsp:spPr>
        <a:xfrm>
          <a:off x="5014620" y="2165852"/>
          <a:ext cx="3089790" cy="1853874"/>
        </a:xfrm>
        <a:prstGeom prst="rect">
          <a:avLst/>
        </a:prstGeom>
        <a:solidFill>
          <a:schemeClr val="accent6"/>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Framework</a:t>
          </a:r>
          <a:r>
            <a:rPr lang="en-GB" sz="1900" kern="1200" dirty="0"/>
            <a:t>: </a:t>
          </a:r>
          <a:r>
            <a:rPr lang="en-GB" sz="1900" b="0" i="0" kern="1200" dirty="0"/>
            <a:t>Technology Acceptance Model</a:t>
          </a:r>
        </a:p>
        <a:p>
          <a:pPr marL="0" lvl="0" indent="0" algn="ctr" defTabSz="844550">
            <a:lnSpc>
              <a:spcPct val="90000"/>
            </a:lnSpc>
            <a:spcBef>
              <a:spcPct val="0"/>
            </a:spcBef>
            <a:spcAft>
              <a:spcPct val="35000"/>
            </a:spcAft>
            <a:buNone/>
          </a:pPr>
          <a:r>
            <a:rPr lang="en-GB" sz="1900" b="1" i="0" kern="1200" dirty="0"/>
            <a:t>Application</a:t>
          </a:r>
          <a:r>
            <a:rPr lang="en-GB" sz="1900" b="0" i="0" kern="1200" dirty="0"/>
            <a:t>: Exploring perceived usefulness, perceived ease of use, attitude, behavioural intention.</a:t>
          </a:r>
          <a:endParaRPr lang="en-GB" sz="1900" kern="1200" dirty="0"/>
        </a:p>
      </dsp:txBody>
      <dsp:txXfrm>
        <a:off x="5014620" y="2165852"/>
        <a:ext cx="3089790" cy="18538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50A2C-90DA-4781-96CB-F4B009A52FB9}">
      <dsp:nvSpPr>
        <dsp:cNvPr id="0" name=""/>
        <dsp:cNvSpPr/>
      </dsp:nvSpPr>
      <dsp:spPr>
        <a:xfrm>
          <a:off x="1186" y="469226"/>
          <a:ext cx="4164809" cy="264465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6BDDF0-51F3-486C-8EBA-43FC137228D8}">
      <dsp:nvSpPr>
        <dsp:cNvPr id="0" name=""/>
        <dsp:cNvSpPr/>
      </dsp:nvSpPr>
      <dsp:spPr>
        <a:xfrm>
          <a:off x="463943" y="908844"/>
          <a:ext cx="4164809" cy="264465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 theoretical framework uses </a:t>
          </a:r>
          <a:r>
            <a:rPr lang="en-GB" sz="1600" b="1" kern="1200" dirty="0"/>
            <a:t>established theories or models from academic literature</a:t>
          </a:r>
          <a:r>
            <a:rPr lang="en-GB" sz="1600" kern="1200" dirty="0"/>
            <a:t> to shape and justify your research. </a:t>
          </a:r>
        </a:p>
        <a:p>
          <a:pPr marL="0" lvl="0" indent="0" algn="ctr" defTabSz="711200">
            <a:lnSpc>
              <a:spcPct val="90000"/>
            </a:lnSpc>
            <a:spcBef>
              <a:spcPct val="0"/>
            </a:spcBef>
            <a:spcAft>
              <a:spcPct val="35000"/>
            </a:spcAft>
            <a:buNone/>
          </a:pPr>
          <a:r>
            <a:rPr lang="en-GB" sz="1600" kern="1200" dirty="0"/>
            <a:t>It provides the “lens” through which you interpret phenomena, frame research questions or hypotheses, and analyse findings. </a:t>
          </a:r>
        </a:p>
        <a:p>
          <a:pPr marL="0" lvl="0" indent="0" algn="ctr" defTabSz="711200">
            <a:lnSpc>
              <a:spcPct val="90000"/>
            </a:lnSpc>
            <a:spcBef>
              <a:spcPct val="0"/>
            </a:spcBef>
            <a:spcAft>
              <a:spcPct val="35000"/>
            </a:spcAft>
            <a:buNone/>
          </a:pPr>
          <a:r>
            <a:rPr lang="en-GB" sz="1600" kern="1200" dirty="0"/>
            <a:t>It ensures that your work is grounded in recognised scholarly. It supports your research methodology, design, and data interpretation.</a:t>
          </a:r>
          <a:endParaRPr lang="en-US" sz="1600" kern="1200" dirty="0"/>
        </a:p>
      </dsp:txBody>
      <dsp:txXfrm>
        <a:off x="541402" y="986303"/>
        <a:ext cx="4009891" cy="2489736"/>
      </dsp:txXfrm>
    </dsp:sp>
    <dsp:sp modelId="{3F70066F-05C3-4E40-8C5B-C6B844AEEB97}">
      <dsp:nvSpPr>
        <dsp:cNvPr id="0" name=""/>
        <dsp:cNvSpPr/>
      </dsp:nvSpPr>
      <dsp:spPr>
        <a:xfrm>
          <a:off x="5091509" y="469226"/>
          <a:ext cx="4164809" cy="264465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F73B90-B84A-4FD2-AE66-C4E3D579C789}">
      <dsp:nvSpPr>
        <dsp:cNvPr id="0" name=""/>
        <dsp:cNvSpPr/>
      </dsp:nvSpPr>
      <dsp:spPr>
        <a:xfrm>
          <a:off x="5554265" y="908844"/>
          <a:ext cx="4164809" cy="2644654"/>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 conceptual framework is usually </a:t>
          </a:r>
          <a:r>
            <a:rPr lang="en-GB" sz="1600" b="1" kern="1200" dirty="0"/>
            <a:t>constructed by you, the researcher</a:t>
          </a:r>
          <a:r>
            <a:rPr lang="en-GB" sz="1600" kern="1200" dirty="0"/>
            <a:t>, based on your understanding of the topic, insights from literature, and the specific context of your study. </a:t>
          </a:r>
        </a:p>
        <a:p>
          <a:pPr marL="0" lvl="0" indent="0" algn="ctr" defTabSz="711200">
            <a:lnSpc>
              <a:spcPct val="90000"/>
            </a:lnSpc>
            <a:spcBef>
              <a:spcPct val="0"/>
            </a:spcBef>
            <a:spcAft>
              <a:spcPct val="35000"/>
            </a:spcAft>
            <a:buNone/>
          </a:pPr>
          <a:r>
            <a:rPr lang="en-GB" sz="1600" kern="1200" dirty="0"/>
            <a:t>It outlines the key </a:t>
          </a:r>
          <a:r>
            <a:rPr lang="en-GB" sz="1600" b="1" kern="1200" dirty="0"/>
            <a:t>variables/concepts</a:t>
          </a:r>
          <a:r>
            <a:rPr lang="en-GB" sz="1600" kern="1200" dirty="0"/>
            <a:t> and shows how they are expected to interact. It maps out relationships between independent, dependent, mediating, or moderating variables. </a:t>
          </a:r>
        </a:p>
        <a:p>
          <a:pPr marL="0" lvl="0" indent="0" algn="ctr" defTabSz="711200">
            <a:lnSpc>
              <a:spcPct val="90000"/>
            </a:lnSpc>
            <a:spcBef>
              <a:spcPct val="0"/>
            </a:spcBef>
            <a:spcAft>
              <a:spcPct val="35000"/>
            </a:spcAft>
            <a:buNone/>
          </a:pPr>
          <a:r>
            <a:rPr lang="en-GB" sz="1600" kern="1200" dirty="0"/>
            <a:t>It can help visualise the design of your study, guiding how you collect and interpret data.</a:t>
          </a:r>
          <a:endParaRPr lang="en-US" sz="1600" kern="1200" dirty="0"/>
        </a:p>
      </dsp:txBody>
      <dsp:txXfrm>
        <a:off x="5631724" y="986303"/>
        <a:ext cx="4009891" cy="24897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2221B-2325-47CA-AFBB-C3955F5A600F}" type="datetimeFigureOut">
              <a:rPr lang="en-GB" smtClean="0"/>
              <a:t>03/02/2026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04DF8A-9D32-4567-8D6F-B4C137AC40EE}" type="slidenum">
              <a:rPr lang="en-GB" smtClean="0"/>
              <a:t>‹#›</a:t>
            </a:fld>
            <a:endParaRPr lang="en-GB"/>
          </a:p>
        </p:txBody>
      </p:sp>
    </p:spTree>
    <p:extLst>
      <p:ext uri="{BB962C8B-B14F-4D97-AF65-F5344CB8AC3E}">
        <p14:creationId xmlns:p14="http://schemas.microsoft.com/office/powerpoint/2010/main" val="4164976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Exploratory – not much is known already</a:t>
            </a:r>
          </a:p>
          <a:p>
            <a:r>
              <a:rPr lang="en-GB" dirty="0"/>
              <a:t>Descriptive – describe the characteristics of the variables of interest in a situation; to learn about and describe</a:t>
            </a:r>
          </a:p>
          <a:p>
            <a:r>
              <a:rPr lang="en-GB" b="0" i="0" dirty="0">
                <a:solidFill>
                  <a:srgbClr val="121416"/>
                </a:solidFill>
                <a:effectLst/>
                <a:latin typeface="roboto" panose="02000000000000000000" pitchFamily="2" charset="0"/>
              </a:rPr>
              <a:t>In Descriptive Research Design, the scholar explains/describes the situation or case in depth in their research materials. This type of research design is purely on a theoretical basis where the individual collects data, analyses, prepares and then presents it in an understandable manner. It is the most generalised form of research design. To explore one or more variables, a descriptive design might employ a wide range of research approaches. </a:t>
            </a:r>
            <a:endParaRPr lang="en-GB" dirty="0"/>
          </a:p>
          <a:p>
            <a:r>
              <a:rPr lang="en-GB" dirty="0"/>
              <a:t>Experimental – includes a hypothesis; can be:</a:t>
            </a:r>
          </a:p>
          <a:p>
            <a:pPr algn="l">
              <a:buFont typeface="Arial" panose="020B0604020202020204" pitchFamily="34" charset="0"/>
              <a:buChar char="•"/>
            </a:pPr>
            <a:r>
              <a:rPr lang="en-GB" b="0" i="0" dirty="0">
                <a:solidFill>
                  <a:srgbClr val="121416"/>
                </a:solidFill>
                <a:effectLst/>
                <a:latin typeface="roboto" panose="02000000000000000000" pitchFamily="2" charset="0"/>
              </a:rPr>
              <a:t>Correlational Research Design</a:t>
            </a:r>
          </a:p>
          <a:p>
            <a:pPr algn="l">
              <a:buFont typeface="Arial" panose="020B0604020202020204" pitchFamily="34" charset="0"/>
              <a:buChar char="•"/>
            </a:pPr>
            <a:r>
              <a:rPr lang="en-GB" b="0" i="0" dirty="0">
                <a:solidFill>
                  <a:srgbClr val="121416"/>
                </a:solidFill>
                <a:effectLst/>
                <a:latin typeface="roboto" panose="02000000000000000000" pitchFamily="2" charset="0"/>
              </a:rPr>
              <a:t>Experimental Research Design</a:t>
            </a:r>
          </a:p>
          <a:p>
            <a:pPr algn="l">
              <a:buFont typeface="Arial" panose="020B0604020202020204" pitchFamily="34" charset="0"/>
              <a:buChar char="•"/>
            </a:pPr>
            <a:r>
              <a:rPr lang="en-GB" b="0" i="0" dirty="0">
                <a:solidFill>
                  <a:srgbClr val="121416"/>
                </a:solidFill>
                <a:effectLst/>
                <a:latin typeface="roboto" panose="02000000000000000000" pitchFamily="2" charset="0"/>
              </a:rPr>
              <a:t>Diagnostic Research Design</a:t>
            </a:r>
          </a:p>
          <a:p>
            <a:endParaRPr lang="en-GB" dirty="0"/>
          </a:p>
        </p:txBody>
      </p:sp>
      <p:sp>
        <p:nvSpPr>
          <p:cNvPr id="4" name="Slide Number Placeholder 3"/>
          <p:cNvSpPr>
            <a:spLocks noGrp="1"/>
          </p:cNvSpPr>
          <p:nvPr>
            <p:ph type="sldNum" sz="quarter" idx="5"/>
          </p:nvPr>
        </p:nvSpPr>
        <p:spPr/>
        <p:txBody>
          <a:bodyPr/>
          <a:lstStyle/>
          <a:p>
            <a:fld id="{1DA79253-A8AC-452A-BC71-79FE36D0C905}" type="slidenum">
              <a:rPr lang="en-GB" smtClean="0"/>
              <a:t>15</a:t>
            </a:fld>
            <a:endParaRPr lang="en-GB"/>
          </a:p>
        </p:txBody>
      </p:sp>
    </p:spTree>
    <p:extLst>
      <p:ext uri="{BB962C8B-B14F-4D97-AF65-F5344CB8AC3E}">
        <p14:creationId xmlns:p14="http://schemas.microsoft.com/office/powerpoint/2010/main" val="1101243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BCD4F60-3B00-4DB4-90A4-67F8107A0900}" type="datetime1">
              <a:rPr lang="en-US" smtClean="0"/>
              <a:t>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5755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6DE685-1B6F-4D7C-AEF2-C9AD71EC467A}" type="datetime1">
              <a:rPr lang="en-US" smtClean="0"/>
              <a:t>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69073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E20BAB-D1DB-4DC1-908A-9B5E73715905}" type="datetime1">
              <a:rPr lang="en-US" smtClean="0"/>
              <a:t>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7188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D2DD5A-C337-4F22-BED0-547AFC68CFD6}" type="datetime1">
              <a:rPr lang="en-US" smtClean="0"/>
              <a:t>2/3/2026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3880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38DFBF-4DB8-447F-A740-22B1B0F7DDD8}" type="datetime1">
              <a:rPr lang="en-US" smtClean="0"/>
              <a:t>2/3/2026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2842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812435-B87A-4434-B86A-1406D5D81959}" type="datetime1">
              <a:rPr lang="en-US" smtClean="0"/>
              <a:t>2/3/2026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006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B850E0-9242-469C-9FA7-447D7E43FF29}" type="datetime1">
              <a:rPr lang="en-US" smtClean="0"/>
              <a:t>2/3/2026</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93317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9184C1-634B-4D2F-90E1-C39B48114444}" type="datetime1">
              <a:rPr lang="en-US" smtClean="0"/>
              <a:t>2/3/2026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27344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2A4FC1-9CCD-4E4B-AB4D-5CAEC19C950B}" type="datetime1">
              <a:rPr lang="en-US" smtClean="0"/>
              <a:t>2/3/2026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9001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12018-AE0B-45B3-8833-1C61B747ADFD}" type="datetime1">
              <a:rPr lang="en-US" smtClean="0"/>
              <a:t>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13512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874D72-DF44-407D-AEE5-0273DD00D922}" type="datetime1">
              <a:rPr lang="en-US" smtClean="0"/>
              <a:t>2/3/2026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6459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BA78304-8938-479D-8111-AA943458A814}" type="datetime1">
              <a:rPr lang="en-US" smtClean="0"/>
              <a:t>2/3/2026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Sample Footer Text</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7E7843D-FF13-4365-9478-9625B70A2705}"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1634052"/>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cdmkdFJAdnw"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image" Target="../media/image26.tmp"/><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80/14767430.2021.1966719" TargetMode="External"/><Relationship Id="rId2" Type="http://schemas.openxmlformats.org/officeDocument/2006/relationships/hyperlink" Target="https://doi.org/10.1080/1743727X.2021.1966623"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4.tmp"/><Relationship Id="rId2" Type="http://schemas.openxmlformats.org/officeDocument/2006/relationships/image" Target="../media/image33.tmp"/><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36.tmp"/><Relationship Id="rId2" Type="http://schemas.openxmlformats.org/officeDocument/2006/relationships/image" Target="../media/image35.tmp"/><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36.tmp"/><Relationship Id="rId2" Type="http://schemas.openxmlformats.org/officeDocument/2006/relationships/image" Target="../media/image35.tmp"/><Relationship Id="rId1" Type="http://schemas.openxmlformats.org/officeDocument/2006/relationships/slideLayout" Target="../slideLayouts/slideLayout4.xml"/><Relationship Id="rId4" Type="http://schemas.openxmlformats.org/officeDocument/2006/relationships/image" Target="../media/image37.tmp"/></Relationships>
</file>

<file path=ppt/slides/_rels/slide38.xml.rels><?xml version="1.0" encoding="UTF-8" standalone="yes"?>
<Relationships xmlns="http://schemas.openxmlformats.org/package/2006/relationships"><Relationship Id="rId3" Type="http://schemas.openxmlformats.org/officeDocument/2006/relationships/image" Target="../media/image34.tmp"/><Relationship Id="rId2" Type="http://schemas.openxmlformats.org/officeDocument/2006/relationships/image" Target="../media/image33.tmp"/><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9.tmp"/><Relationship Id="rId2" Type="http://schemas.openxmlformats.org/officeDocument/2006/relationships/image" Target="../media/image38.tmp"/><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9.tmp"/><Relationship Id="rId2" Type="http://schemas.openxmlformats.org/officeDocument/2006/relationships/image" Target="../media/image38.tmp"/><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0.tmp"/><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1.tmp"/><Relationship Id="rId2" Type="http://schemas.openxmlformats.org/officeDocument/2006/relationships/image" Target="../media/image32.jpe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43.tmp"/><Relationship Id="rId2" Type="http://schemas.openxmlformats.org/officeDocument/2006/relationships/image" Target="../media/image42.tmp"/><Relationship Id="rId1" Type="http://schemas.openxmlformats.org/officeDocument/2006/relationships/slideLayout" Target="../slideLayouts/slideLayout2.xml"/><Relationship Id="rId5" Type="http://schemas.openxmlformats.org/officeDocument/2006/relationships/hyperlink" Target="https://orca.cardiff.ac.uk/id/eprint/162689/2/Thesis%20final%201060932.pdf" TargetMode="External"/><Relationship Id="rId4" Type="http://schemas.openxmlformats.org/officeDocument/2006/relationships/image" Target="../media/image44.tmp"/></Relationships>
</file>

<file path=ppt/slides/_rels/slide44.xml.rels><?xml version="1.0" encoding="UTF-8" standalone="yes"?>
<Relationships xmlns="http://schemas.openxmlformats.org/package/2006/relationships"><Relationship Id="rId2" Type="http://schemas.openxmlformats.org/officeDocument/2006/relationships/image" Target="../media/image45.tmp"/><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6.tmp"/><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7.tmp"/><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Jigsaw puzzles in plastic figures">
            <a:extLst>
              <a:ext uri="{FF2B5EF4-FFF2-40B4-BE49-F238E27FC236}">
                <a16:creationId xmlns:a16="http://schemas.microsoft.com/office/drawing/2014/main" id="{DD0A99D2-A455-042E-C9DC-2D3A2A6FE5EA}"/>
              </a:ext>
            </a:extLst>
          </p:cNvPr>
          <p:cNvPicPr>
            <a:picLocks noChangeAspect="1"/>
          </p:cNvPicPr>
          <p:nvPr/>
        </p:nvPicPr>
        <p:blipFill rotWithShape="1">
          <a:blip r:embed="rId2"/>
          <a:srcRect t="9386" b="9386"/>
          <a:stretch/>
        </p:blipFill>
        <p:spPr>
          <a:xfrm>
            <a:off x="1" y="10"/>
            <a:ext cx="12192000" cy="6857989"/>
          </a:xfrm>
          <a:prstGeom prst="rect">
            <a:avLst/>
          </a:prstGeom>
        </p:spPr>
      </p:pic>
      <p:sp>
        <p:nvSpPr>
          <p:cNvPr id="2" name="Title 1">
            <a:extLst>
              <a:ext uri="{FF2B5EF4-FFF2-40B4-BE49-F238E27FC236}">
                <a16:creationId xmlns:a16="http://schemas.microsoft.com/office/drawing/2014/main" id="{D74FAF44-283C-6DFD-408B-7056E3FBC692}"/>
              </a:ext>
            </a:extLst>
          </p:cNvPr>
          <p:cNvSpPr>
            <a:spLocks noGrp="1"/>
          </p:cNvSpPr>
          <p:nvPr>
            <p:ph type="ctrTitle"/>
          </p:nvPr>
        </p:nvSpPr>
        <p:spPr>
          <a:xfrm>
            <a:off x="1833541" y="990599"/>
            <a:ext cx="5619054" cy="4849091"/>
          </a:xfrm>
        </p:spPr>
        <p:txBody>
          <a:bodyPr anchor="ctr">
            <a:normAutofit/>
          </a:bodyPr>
          <a:lstStyle/>
          <a:p>
            <a:pPr algn="r"/>
            <a:r>
              <a:rPr lang="en-GB" dirty="0">
                <a:solidFill>
                  <a:srgbClr val="FFFFFF"/>
                </a:solidFill>
              </a:rPr>
              <a:t>ECDE7020</a:t>
            </a:r>
          </a:p>
        </p:txBody>
      </p:sp>
      <p:sp>
        <p:nvSpPr>
          <p:cNvPr id="3" name="Subtitle 2">
            <a:extLst>
              <a:ext uri="{FF2B5EF4-FFF2-40B4-BE49-F238E27FC236}">
                <a16:creationId xmlns:a16="http://schemas.microsoft.com/office/drawing/2014/main" id="{ED9DA94E-EAEF-F4BB-A90C-3BBA93941BD5}"/>
              </a:ext>
            </a:extLst>
          </p:cNvPr>
          <p:cNvSpPr>
            <a:spLocks noGrp="1"/>
          </p:cNvSpPr>
          <p:nvPr>
            <p:ph type="subTitle" idx="1"/>
          </p:nvPr>
        </p:nvSpPr>
        <p:spPr>
          <a:xfrm>
            <a:off x="8712865" y="1447799"/>
            <a:ext cx="2368905" cy="4076699"/>
          </a:xfrm>
        </p:spPr>
        <p:txBody>
          <a:bodyPr anchor="ctr">
            <a:normAutofit/>
          </a:bodyPr>
          <a:lstStyle/>
          <a:p>
            <a:r>
              <a:rPr lang="en-GB">
                <a:solidFill>
                  <a:srgbClr val="FFFFFF"/>
                </a:solidFill>
              </a:rPr>
              <a:t>Session 4</a:t>
            </a:r>
            <a:endParaRPr lang="en-GB" dirty="0">
              <a:solidFill>
                <a:srgbClr val="FFFFFF"/>
              </a:solidFill>
            </a:endParaRPr>
          </a:p>
        </p:txBody>
      </p:sp>
    </p:spTree>
    <p:extLst>
      <p:ext uri="{BB962C8B-B14F-4D97-AF65-F5344CB8AC3E}">
        <p14:creationId xmlns:p14="http://schemas.microsoft.com/office/powerpoint/2010/main" val="3687680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860A98-D677-FA4C-05CA-8E9AB8BCB6F6}"/>
              </a:ext>
            </a:extLst>
          </p:cNvPr>
          <p:cNvSpPr>
            <a:spLocks noGrp="1"/>
          </p:cNvSpPr>
          <p:nvPr>
            <p:ph type="title"/>
          </p:nvPr>
        </p:nvSpPr>
        <p:spPr/>
        <p:txBody>
          <a:bodyPr/>
          <a:lstStyle/>
          <a:p>
            <a:r>
              <a:rPr lang="en-GB" dirty="0"/>
              <a:t>Epistemological Positions</a:t>
            </a:r>
          </a:p>
        </p:txBody>
      </p:sp>
      <p:sp>
        <p:nvSpPr>
          <p:cNvPr id="5" name="Content Placeholder 4">
            <a:extLst>
              <a:ext uri="{FF2B5EF4-FFF2-40B4-BE49-F238E27FC236}">
                <a16:creationId xmlns:a16="http://schemas.microsoft.com/office/drawing/2014/main" id="{2055A693-F655-DD4C-3A5C-C1A3B449063B}"/>
              </a:ext>
            </a:extLst>
          </p:cNvPr>
          <p:cNvSpPr>
            <a:spLocks noGrp="1"/>
          </p:cNvSpPr>
          <p:nvPr>
            <p:ph idx="1"/>
          </p:nvPr>
        </p:nvSpPr>
        <p:spPr>
          <a:xfrm>
            <a:off x="838200" y="2078066"/>
            <a:ext cx="10515600" cy="4351338"/>
          </a:xfrm>
        </p:spPr>
        <p:txBody>
          <a:bodyPr/>
          <a:lstStyle/>
          <a:p>
            <a:r>
              <a:rPr lang="en-GB" dirty="0"/>
              <a:t>What type of research has been carried out in the study? What is the epistemological position of the researcher?</a:t>
            </a:r>
          </a:p>
          <a:p>
            <a:r>
              <a:rPr lang="en-GB" dirty="0"/>
              <a:t>Has the researcher made any assumptions? Are they correct or incorrect?</a:t>
            </a:r>
          </a:p>
          <a:p>
            <a:r>
              <a:rPr lang="en-GB" dirty="0"/>
              <a:t>Are the conclusions reasonable?</a:t>
            </a:r>
          </a:p>
          <a:p>
            <a:r>
              <a:rPr lang="en-GB" dirty="0"/>
              <a:t>Are there any issues with this piece of research?</a:t>
            </a:r>
          </a:p>
        </p:txBody>
      </p:sp>
    </p:spTree>
    <p:extLst>
      <p:ext uri="{BB962C8B-B14F-4D97-AF65-F5344CB8AC3E}">
        <p14:creationId xmlns:p14="http://schemas.microsoft.com/office/powerpoint/2010/main" val="1333485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D33EC-E431-5CBB-56D9-6AA668AD63AC}"/>
              </a:ext>
            </a:extLst>
          </p:cNvPr>
          <p:cNvSpPr>
            <a:spLocks noGrp="1"/>
          </p:cNvSpPr>
          <p:nvPr>
            <p:ph type="title"/>
          </p:nvPr>
        </p:nvSpPr>
        <p:spPr/>
        <p:txBody>
          <a:bodyPr/>
          <a:lstStyle/>
          <a:p>
            <a:r>
              <a:rPr lang="en-GB" dirty="0"/>
              <a:t>Scenario</a:t>
            </a:r>
          </a:p>
        </p:txBody>
      </p:sp>
      <p:sp>
        <p:nvSpPr>
          <p:cNvPr id="3" name="Content Placeholder 2">
            <a:extLst>
              <a:ext uri="{FF2B5EF4-FFF2-40B4-BE49-F238E27FC236}">
                <a16:creationId xmlns:a16="http://schemas.microsoft.com/office/drawing/2014/main" id="{83600938-3607-6D94-D189-A5A1C18E6B5A}"/>
              </a:ext>
            </a:extLst>
          </p:cNvPr>
          <p:cNvSpPr>
            <a:spLocks noGrp="1"/>
          </p:cNvSpPr>
          <p:nvPr>
            <p:ph idx="1"/>
          </p:nvPr>
        </p:nvSpPr>
        <p:spPr>
          <a:xfrm>
            <a:off x="838200" y="1825625"/>
            <a:ext cx="10515600" cy="4541516"/>
          </a:xfrm>
        </p:spPr>
        <p:txBody>
          <a:bodyPr>
            <a:normAutofit/>
          </a:bodyPr>
          <a:lstStyle/>
          <a:p>
            <a:pPr marL="0" indent="0">
              <a:buNone/>
            </a:pPr>
            <a:r>
              <a:rPr lang="en-GB" dirty="0"/>
              <a:t>I have conduced three online focus groups to discuss attitudes to police officers carrying guns.</a:t>
            </a:r>
          </a:p>
          <a:p>
            <a:pPr marL="0" indent="0">
              <a:buNone/>
            </a:pPr>
            <a:r>
              <a:rPr lang="en-GB" dirty="0"/>
              <a:t>I understand that this research has taken place in one country at one point in time.</a:t>
            </a:r>
          </a:p>
          <a:p>
            <a:pPr marL="0" indent="0">
              <a:buNone/>
            </a:pPr>
            <a:r>
              <a:rPr lang="en-GB" dirty="0"/>
              <a:t>I also understand that participants in my groups were volunteers and may have had a specific motive for taking part in the focus groups.</a:t>
            </a:r>
          </a:p>
          <a:p>
            <a:pPr marL="0" indent="0">
              <a:buNone/>
            </a:pPr>
            <a:r>
              <a:rPr lang="en-GB" dirty="0"/>
              <a:t>I know that I cannot generalise my findings to the whole population, but this is not my goal. I want to get a better idea of what individuals think about police carrying guns in their country. It is their personal perceptions and attitudes that are of interest and I will write a descriptive account of them.</a:t>
            </a:r>
          </a:p>
        </p:txBody>
      </p:sp>
      <p:sp>
        <p:nvSpPr>
          <p:cNvPr id="4" name="TextBox 3">
            <a:extLst>
              <a:ext uri="{FF2B5EF4-FFF2-40B4-BE49-F238E27FC236}">
                <a16:creationId xmlns:a16="http://schemas.microsoft.com/office/drawing/2014/main" id="{97EF2579-204D-3FAC-923C-AFA1E536B820}"/>
              </a:ext>
            </a:extLst>
          </p:cNvPr>
          <p:cNvSpPr txBox="1"/>
          <p:nvPr/>
        </p:nvSpPr>
        <p:spPr>
          <a:xfrm>
            <a:off x="7146907" y="5514448"/>
            <a:ext cx="4639318" cy="1015663"/>
          </a:xfrm>
          <a:prstGeom prst="rect">
            <a:avLst/>
          </a:prstGeom>
          <a:noFill/>
          <a:ln>
            <a:solidFill>
              <a:schemeClr val="accent2"/>
            </a:solidFill>
          </a:ln>
        </p:spPr>
        <p:txBody>
          <a:bodyPr wrap="square" rtlCol="0">
            <a:spAutoFit/>
          </a:bodyPr>
          <a:lstStyle/>
          <a:p>
            <a:r>
              <a:rPr lang="en-GB" sz="1200" dirty="0"/>
              <a:t>What type of research has been carried out in the study? What is the epistemological position of the researcher?</a:t>
            </a:r>
          </a:p>
          <a:p>
            <a:r>
              <a:rPr lang="en-GB" sz="1200" dirty="0"/>
              <a:t>Has the researcher made any assumptions? Are they correct or incorrect?</a:t>
            </a:r>
          </a:p>
          <a:p>
            <a:r>
              <a:rPr lang="en-GB" sz="1200" dirty="0"/>
              <a:t>Are the conclusions reasonable?</a:t>
            </a:r>
          </a:p>
          <a:p>
            <a:r>
              <a:rPr lang="en-GB" sz="1200" dirty="0"/>
              <a:t>Are there any issues with this piece of research?</a:t>
            </a:r>
          </a:p>
        </p:txBody>
      </p:sp>
    </p:spTree>
    <p:extLst>
      <p:ext uri="{BB962C8B-B14F-4D97-AF65-F5344CB8AC3E}">
        <p14:creationId xmlns:p14="http://schemas.microsoft.com/office/powerpoint/2010/main" val="1364952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653FC-92DF-FCEE-DB7B-8D3A37F9BDB3}"/>
              </a:ext>
            </a:extLst>
          </p:cNvPr>
          <p:cNvSpPr>
            <a:spLocks noGrp="1"/>
          </p:cNvSpPr>
          <p:nvPr>
            <p:ph type="title"/>
          </p:nvPr>
        </p:nvSpPr>
        <p:spPr/>
        <p:txBody>
          <a:bodyPr/>
          <a:lstStyle/>
          <a:p>
            <a:r>
              <a:rPr lang="en-GB" dirty="0"/>
              <a:t>Today’s Session </a:t>
            </a:r>
          </a:p>
        </p:txBody>
      </p:sp>
      <p:sp>
        <p:nvSpPr>
          <p:cNvPr id="3" name="Content Placeholder 2">
            <a:extLst>
              <a:ext uri="{FF2B5EF4-FFF2-40B4-BE49-F238E27FC236}">
                <a16:creationId xmlns:a16="http://schemas.microsoft.com/office/drawing/2014/main" id="{1E92C674-0DA3-6239-B7C9-E8ACC2D99DE8}"/>
              </a:ext>
            </a:extLst>
          </p:cNvPr>
          <p:cNvSpPr>
            <a:spLocks noGrp="1"/>
          </p:cNvSpPr>
          <p:nvPr>
            <p:ph idx="1"/>
          </p:nvPr>
        </p:nvSpPr>
        <p:spPr>
          <a:xfrm>
            <a:off x="819033" y="2286000"/>
            <a:ext cx="10451087" cy="4023360"/>
          </a:xfrm>
        </p:spPr>
        <p:txBody>
          <a:bodyPr/>
          <a:lstStyle/>
          <a:p>
            <a:pPr marL="0" indent="0">
              <a:spcBef>
                <a:spcPts val="5"/>
              </a:spcBef>
              <a:buNone/>
            </a:pPr>
            <a:r>
              <a:rPr lang="en-GB" sz="1800" b="1" dirty="0">
                <a:effectLst/>
                <a:latin typeface="Calibri" panose="020F0502020204030204" pitchFamily="34" charset="0"/>
                <a:ea typeface="DengXian" panose="02010600030101010101" pitchFamily="2" charset="-122"/>
              </a:rPr>
              <a:t>Focus: Returning to thinking about methodology:</a:t>
            </a:r>
            <a:endParaRPr lang="en-GB" sz="1800" dirty="0">
              <a:effectLst/>
              <a:latin typeface="Calibri" panose="020F0502020204030204" pitchFamily="34" charset="0"/>
              <a:ea typeface="DengXian" panose="02010600030101010101" pitchFamily="2" charset="-122"/>
            </a:endParaRPr>
          </a:p>
          <a:p>
            <a:pPr marL="67945">
              <a:spcBef>
                <a:spcPts val="5"/>
              </a:spcBef>
            </a:pPr>
            <a:r>
              <a:rPr lang="en-GB" sz="1800" b="1" dirty="0">
                <a:effectLst/>
                <a:latin typeface="Calibri" panose="020F0502020204030204"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marL="342900" lvl="0" indent="-342900">
              <a:spcBef>
                <a:spcPts val="5"/>
              </a:spcBef>
              <a:spcAft>
                <a:spcPts val="0"/>
              </a:spcAft>
              <a:buFont typeface="Symbol" panose="05050102010706020507" pitchFamily="18" charset="2"/>
              <a:buChar char="-"/>
            </a:pPr>
            <a:r>
              <a:rPr lang="en-GB" sz="1800" spc="-10" dirty="0">
                <a:effectLst/>
                <a:latin typeface="Calibri" panose="020F0502020204030204" pitchFamily="34" charset="0"/>
                <a:ea typeface="DengXian" panose="02010600030101010101" pitchFamily="2" charset="-122"/>
              </a:rPr>
              <a:t>What is meant by methodology, method and research design and how do we report these elements of the research project? </a:t>
            </a:r>
          </a:p>
          <a:p>
            <a:pPr marL="342900" lvl="0" indent="-342900">
              <a:spcBef>
                <a:spcPts val="5"/>
              </a:spcBef>
              <a:spcAft>
                <a:spcPts val="0"/>
              </a:spcAft>
              <a:buFont typeface="Symbol" panose="05050102010706020507" pitchFamily="18" charset="2"/>
              <a:buChar char="-"/>
            </a:pPr>
            <a:r>
              <a:rPr lang="en-GB" sz="1800" spc="-10" dirty="0">
                <a:effectLst/>
                <a:latin typeface="Calibri" panose="020F0502020204030204" pitchFamily="34" charset="0"/>
                <a:ea typeface="DengXian" panose="02010600030101010101" pitchFamily="2" charset="-122"/>
              </a:rPr>
              <a:t>Theories underlying research.</a:t>
            </a:r>
          </a:p>
          <a:p>
            <a:pPr marL="67945">
              <a:spcBef>
                <a:spcPts val="5"/>
              </a:spcBef>
            </a:pPr>
            <a:r>
              <a:rPr lang="en-GB" sz="1800" dirty="0">
                <a:effectLst/>
                <a:latin typeface="Calibri" panose="020F0502020204030204" pitchFamily="34" charset="0"/>
                <a:ea typeface="DengXian" panose="02010600030101010101" pitchFamily="2" charset="-122"/>
              </a:rPr>
              <a:t> </a:t>
            </a:r>
          </a:p>
          <a:p>
            <a:pPr marL="67945">
              <a:spcBef>
                <a:spcPts val="5"/>
              </a:spcBef>
            </a:pPr>
            <a:endParaRPr lang="en-GB" sz="1800" dirty="0">
              <a:effectLst/>
              <a:latin typeface="Calibri" panose="020F0502020204030204" pitchFamily="34" charset="0"/>
              <a:ea typeface="DengXian" panose="02010600030101010101" pitchFamily="2" charset="-122"/>
            </a:endParaRPr>
          </a:p>
          <a:p>
            <a:pPr marL="0" indent="0">
              <a:lnSpc>
                <a:spcPts val="1365"/>
              </a:lnSpc>
              <a:buNone/>
              <a:tabLst>
                <a:tab pos="525780" algn="l"/>
                <a:tab pos="526415" algn="l"/>
              </a:tabLst>
            </a:pPr>
            <a:r>
              <a:rPr lang="en-GB" sz="1800" b="1" dirty="0">
                <a:effectLst/>
                <a:latin typeface="Calibri" panose="020F0502020204030204" pitchFamily="34" charset="0"/>
                <a:ea typeface="DengXian" panose="02010600030101010101" pitchFamily="2" charset="-122"/>
              </a:rPr>
              <a:t>Key Questions:</a:t>
            </a:r>
            <a:endParaRPr lang="en-GB" sz="1800" dirty="0">
              <a:effectLst/>
              <a:latin typeface="Calibri" panose="020F0502020204030204" pitchFamily="34" charset="0"/>
              <a:ea typeface="DengXian" panose="02010600030101010101" pitchFamily="2" charset="-122"/>
            </a:endParaRPr>
          </a:p>
          <a:p>
            <a:pPr marL="342900" lvl="0" indent="-342900">
              <a:lnSpc>
                <a:spcPts val="1365"/>
              </a:lnSpc>
              <a:buFont typeface="Symbol" panose="05050102010706020507" pitchFamily="18" charset="2"/>
              <a:buChar char="-"/>
              <a:tabLst>
                <a:tab pos="525780" algn="l"/>
                <a:tab pos="526415" algn="l"/>
              </a:tabLst>
            </a:pPr>
            <a:r>
              <a:rPr lang="en-GB" sz="1800" spc="-10" dirty="0">
                <a:effectLst/>
                <a:latin typeface="Calibri" panose="020F0502020204030204" pitchFamily="34" charset="0"/>
                <a:ea typeface="DengXian" panose="02010600030101010101" pitchFamily="2" charset="-122"/>
              </a:rPr>
              <a:t>What is methodology?</a:t>
            </a:r>
          </a:p>
          <a:p>
            <a:pPr marL="342900" lvl="0" indent="-342900">
              <a:lnSpc>
                <a:spcPts val="1365"/>
              </a:lnSpc>
              <a:buFont typeface="Symbol" panose="05050102010706020507" pitchFamily="18" charset="2"/>
              <a:buChar char="-"/>
              <a:tabLst>
                <a:tab pos="525780" algn="l"/>
                <a:tab pos="526415" algn="l"/>
              </a:tabLst>
            </a:pPr>
            <a:r>
              <a:rPr lang="en-GB" sz="1800" spc="-10" dirty="0">
                <a:effectLst/>
                <a:latin typeface="Calibri" panose="020F0502020204030204" pitchFamily="34" charset="0"/>
                <a:ea typeface="DengXian" panose="02010600030101010101" pitchFamily="2" charset="-122"/>
              </a:rPr>
              <a:t>How does the theoretical frame shape the analysis of data? </a:t>
            </a:r>
          </a:p>
          <a:p>
            <a:pPr marL="342900" lvl="0" indent="-342900">
              <a:lnSpc>
                <a:spcPts val="1365"/>
              </a:lnSpc>
              <a:buFont typeface="Symbol" panose="05050102010706020507" pitchFamily="18" charset="2"/>
              <a:buChar char="-"/>
              <a:tabLst>
                <a:tab pos="525780" algn="l"/>
                <a:tab pos="526415" algn="l"/>
              </a:tabLst>
            </a:pPr>
            <a:r>
              <a:rPr lang="en-GB" sz="1800" spc="-10" dirty="0">
                <a:effectLst/>
                <a:latin typeface="Calibri" panose="020F0502020204030204" pitchFamily="34" charset="0"/>
                <a:ea typeface="DengXian" panose="02010600030101010101" pitchFamily="2" charset="-122"/>
              </a:rPr>
              <a:t>What does a report of the methodology look like?</a:t>
            </a:r>
          </a:p>
          <a:p>
            <a:endParaRPr lang="en-GB" dirty="0"/>
          </a:p>
        </p:txBody>
      </p:sp>
      <p:sp>
        <p:nvSpPr>
          <p:cNvPr id="6" name="Slide Number Placeholder 5">
            <a:extLst>
              <a:ext uri="{FF2B5EF4-FFF2-40B4-BE49-F238E27FC236}">
                <a16:creationId xmlns:a16="http://schemas.microsoft.com/office/drawing/2014/main" id="{74BE99B2-0CBA-9573-2162-891CA602326E}"/>
              </a:ext>
            </a:extLst>
          </p:cNvPr>
          <p:cNvSpPr>
            <a:spLocks noGrp="1"/>
          </p:cNvSpPr>
          <p:nvPr>
            <p:ph type="sldNum" sz="quarter" idx="12"/>
          </p:nvPr>
        </p:nvSpPr>
        <p:spPr/>
        <p:txBody>
          <a:bodyPr/>
          <a:lstStyle/>
          <a:p>
            <a:fld id="{87E7843D-FF13-4365-9478-9625B70A2705}" type="slidenum">
              <a:rPr lang="en-US" smtClean="0"/>
              <a:t>4</a:t>
            </a:fld>
            <a:endParaRPr lang="en-US"/>
          </a:p>
        </p:txBody>
      </p:sp>
    </p:spTree>
    <p:extLst>
      <p:ext uri="{BB962C8B-B14F-4D97-AF65-F5344CB8AC3E}">
        <p14:creationId xmlns:p14="http://schemas.microsoft.com/office/powerpoint/2010/main" val="1366949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88B63-0B84-6B5D-35D5-EA9065E70B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2BCBAF-6177-D2D5-2E72-B266915309B4}"/>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i="0" kern="1200" cap="all" spc="100" baseline="0" dirty="0">
                <a:solidFill>
                  <a:schemeClr val="tx1">
                    <a:lumMod val="95000"/>
                    <a:lumOff val="5000"/>
                  </a:schemeClr>
                </a:solidFill>
                <a:effectLst/>
                <a:latin typeface="+mj-lt"/>
                <a:ea typeface="+mj-ea"/>
                <a:cs typeface="+mj-cs"/>
              </a:rPr>
              <a:t>Philosophical concepts</a:t>
            </a:r>
            <a:endParaRPr lang="en-US" kern="1200" cap="all" spc="100" baseline="0" dirty="0">
              <a:solidFill>
                <a:schemeClr val="tx1">
                  <a:lumMod val="95000"/>
                  <a:lumOff val="5000"/>
                </a:schemeClr>
              </a:solidFill>
              <a:latin typeface="+mj-lt"/>
              <a:ea typeface="+mj-ea"/>
              <a:cs typeface="+mj-cs"/>
            </a:endParaRPr>
          </a:p>
        </p:txBody>
      </p:sp>
      <p:sp>
        <p:nvSpPr>
          <p:cNvPr id="6" name="Slide Number Placeholder 5">
            <a:extLst>
              <a:ext uri="{FF2B5EF4-FFF2-40B4-BE49-F238E27FC236}">
                <a16:creationId xmlns:a16="http://schemas.microsoft.com/office/drawing/2014/main" id="{08DCD642-D84A-3DD0-D0D3-C58FAA896D55}"/>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87E7843D-FF13-4365-9478-9625B70A2705}" type="slidenum">
              <a:rPr lang="en-US" kern="1200" dirty="0">
                <a:solidFill>
                  <a:schemeClr val="tx1">
                    <a:lumMod val="95000"/>
                    <a:lumOff val="5000"/>
                  </a:schemeClr>
                </a:solidFill>
                <a:latin typeface="+mj-lt"/>
                <a:ea typeface="+mn-ea"/>
                <a:cs typeface="+mn-cs"/>
              </a:rPr>
              <a:pPr>
                <a:spcAft>
                  <a:spcPts val="600"/>
                </a:spcAft>
              </a:pPr>
              <a:t>5</a:t>
            </a:fld>
            <a:endParaRPr lang="en-US" kern="1200" dirty="0">
              <a:solidFill>
                <a:schemeClr val="tx1">
                  <a:lumMod val="95000"/>
                  <a:lumOff val="5000"/>
                </a:schemeClr>
              </a:solidFill>
              <a:latin typeface="+mj-lt"/>
              <a:ea typeface="+mn-ea"/>
              <a:cs typeface="+mn-cs"/>
            </a:endParaRPr>
          </a:p>
        </p:txBody>
      </p:sp>
      <p:graphicFrame>
        <p:nvGraphicFramePr>
          <p:cNvPr id="9" name="Content Placeholder 6">
            <a:extLst>
              <a:ext uri="{FF2B5EF4-FFF2-40B4-BE49-F238E27FC236}">
                <a16:creationId xmlns:a16="http://schemas.microsoft.com/office/drawing/2014/main" id="{ACD84ED4-4BBC-7767-2F12-5CD2EFFE4323}"/>
              </a:ext>
            </a:extLst>
          </p:cNvPr>
          <p:cNvGraphicFramePr>
            <a:graphicFrameLocks noGrp="1"/>
          </p:cNvGraphicFramePr>
          <p:nvPr>
            <p:ph sz="half" idx="1"/>
            <p:extLst>
              <p:ext uri="{D42A27DB-BD31-4B8C-83A1-F6EECF244321}">
                <p14:modId xmlns:p14="http://schemas.microsoft.com/office/powerpoint/2010/main" val="175726087"/>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7965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74FF4-6B3B-52D3-69A8-E6CF7BF7A100}"/>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82670754-3BA5-F206-4F5D-87CC8C802401}"/>
              </a:ext>
            </a:extLst>
          </p:cNvPr>
          <p:cNvSpPr>
            <a:spLocks noGrp="1"/>
          </p:cNvSpPr>
          <p:nvPr>
            <p:ph type="title"/>
          </p:nvPr>
        </p:nvSpPr>
        <p:spPr>
          <a:xfrm>
            <a:off x="1024128" y="585216"/>
            <a:ext cx="9720072" cy="1499616"/>
          </a:xfrm>
        </p:spPr>
        <p:txBody>
          <a:bodyPr>
            <a:normAutofit/>
          </a:bodyPr>
          <a:lstStyle/>
          <a:p>
            <a:r>
              <a:rPr lang="en-US" i="0" kern="1200" cap="all" spc="100" baseline="0" dirty="0">
                <a:solidFill>
                  <a:schemeClr val="tx1">
                    <a:lumMod val="95000"/>
                    <a:lumOff val="5000"/>
                  </a:schemeClr>
                </a:solidFill>
                <a:effectLst/>
                <a:latin typeface="+mj-lt"/>
                <a:ea typeface="+mj-ea"/>
                <a:cs typeface="+mj-cs"/>
              </a:rPr>
              <a:t>Philosophical concepts</a:t>
            </a:r>
            <a:endParaRPr lang="en-GB" dirty="0"/>
          </a:p>
        </p:txBody>
      </p:sp>
      <p:sp>
        <p:nvSpPr>
          <p:cNvPr id="7" name="Slide Number Placeholder 6">
            <a:extLst>
              <a:ext uri="{FF2B5EF4-FFF2-40B4-BE49-F238E27FC236}">
                <a16:creationId xmlns:a16="http://schemas.microsoft.com/office/drawing/2014/main" id="{679B1E11-7453-5AD2-F91C-41FB2558963A}"/>
              </a:ext>
            </a:extLst>
          </p:cNvPr>
          <p:cNvSpPr>
            <a:spLocks noGrp="1"/>
          </p:cNvSpPr>
          <p:nvPr>
            <p:ph type="sldNum" sz="quarter" idx="12"/>
          </p:nvPr>
        </p:nvSpPr>
        <p:spPr>
          <a:xfrm>
            <a:off x="10837333" y="6470704"/>
            <a:ext cx="973667" cy="274320"/>
          </a:xfrm>
        </p:spPr>
        <p:txBody>
          <a:bodyPr>
            <a:normAutofit/>
          </a:bodyPr>
          <a:lstStyle/>
          <a:p>
            <a:pPr>
              <a:spcAft>
                <a:spcPts val="600"/>
              </a:spcAft>
            </a:pPr>
            <a:fld id="{87E7843D-FF13-4365-9478-9625B70A2705}" type="slidenum">
              <a:rPr lang="en-US" smtClean="0"/>
              <a:pPr>
                <a:spcAft>
                  <a:spcPts val="600"/>
                </a:spcAft>
              </a:pPr>
              <a:t>6</a:t>
            </a:fld>
            <a:endParaRPr lang="en-US" dirty="0"/>
          </a:p>
        </p:txBody>
      </p:sp>
      <p:graphicFrame>
        <p:nvGraphicFramePr>
          <p:cNvPr id="11" name="Content Placeholder 8">
            <a:extLst>
              <a:ext uri="{FF2B5EF4-FFF2-40B4-BE49-F238E27FC236}">
                <a16:creationId xmlns:a16="http://schemas.microsoft.com/office/drawing/2014/main" id="{8D01EB9D-64E2-6C90-415A-FDB9AE938F63}"/>
              </a:ext>
            </a:extLst>
          </p:cNvPr>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6">
            <a:extLst>
              <a:ext uri="{FF2B5EF4-FFF2-40B4-BE49-F238E27FC236}">
                <a16:creationId xmlns:a16="http://schemas.microsoft.com/office/drawing/2014/main" id="{77A08A5A-55DD-F75F-151B-60CD9B4D8BA0}"/>
              </a:ext>
            </a:extLst>
          </p:cNvPr>
          <p:cNvGraphicFramePr>
            <a:graphicFrameLocks/>
          </p:cNvGraphicFramePr>
          <p:nvPr>
            <p:extLst>
              <p:ext uri="{D42A27DB-BD31-4B8C-83A1-F6EECF244321}">
                <p14:modId xmlns:p14="http://schemas.microsoft.com/office/powerpoint/2010/main" val="1802735180"/>
              </p:ext>
            </p:extLst>
          </p:nvPr>
        </p:nvGraphicFramePr>
        <p:xfrm>
          <a:off x="8022036" y="66290"/>
          <a:ext cx="4013355" cy="176251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147775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F9B18-47AA-55B0-2C28-D174ADEB0164}"/>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0B56C762-BCDA-904C-EA41-972E1CB24E37}"/>
              </a:ext>
            </a:extLst>
          </p:cNvPr>
          <p:cNvSpPr>
            <a:spLocks noGrp="1"/>
          </p:cNvSpPr>
          <p:nvPr>
            <p:ph type="title"/>
          </p:nvPr>
        </p:nvSpPr>
        <p:spPr>
          <a:xfrm>
            <a:off x="1024128" y="585216"/>
            <a:ext cx="9720072" cy="1499616"/>
          </a:xfrm>
        </p:spPr>
        <p:txBody>
          <a:bodyPr>
            <a:normAutofit/>
          </a:bodyPr>
          <a:lstStyle/>
          <a:p>
            <a:r>
              <a:rPr lang="en-US" i="0" kern="1200" cap="all" spc="100" baseline="0" dirty="0">
                <a:solidFill>
                  <a:schemeClr val="tx1">
                    <a:lumMod val="95000"/>
                    <a:lumOff val="5000"/>
                  </a:schemeClr>
                </a:solidFill>
                <a:effectLst/>
                <a:latin typeface="+mj-lt"/>
                <a:ea typeface="+mj-ea"/>
                <a:cs typeface="+mj-cs"/>
              </a:rPr>
              <a:t>Philosophical concepts</a:t>
            </a:r>
            <a:endParaRPr lang="en-GB" dirty="0"/>
          </a:p>
        </p:txBody>
      </p:sp>
      <p:sp>
        <p:nvSpPr>
          <p:cNvPr id="7" name="Slide Number Placeholder 6">
            <a:extLst>
              <a:ext uri="{FF2B5EF4-FFF2-40B4-BE49-F238E27FC236}">
                <a16:creationId xmlns:a16="http://schemas.microsoft.com/office/drawing/2014/main" id="{24B74C0A-A7FA-398C-B01E-F5F6AEAC0867}"/>
              </a:ext>
            </a:extLst>
          </p:cNvPr>
          <p:cNvSpPr>
            <a:spLocks noGrp="1"/>
          </p:cNvSpPr>
          <p:nvPr>
            <p:ph type="sldNum" sz="quarter" idx="12"/>
          </p:nvPr>
        </p:nvSpPr>
        <p:spPr>
          <a:xfrm>
            <a:off x="10837333" y="6470704"/>
            <a:ext cx="973667" cy="274320"/>
          </a:xfrm>
        </p:spPr>
        <p:txBody>
          <a:bodyPr>
            <a:normAutofit/>
          </a:bodyPr>
          <a:lstStyle/>
          <a:p>
            <a:pPr>
              <a:spcAft>
                <a:spcPts val="600"/>
              </a:spcAft>
            </a:pPr>
            <a:fld id="{87E7843D-FF13-4365-9478-9625B70A2705}" type="slidenum">
              <a:rPr lang="en-US" smtClean="0"/>
              <a:pPr>
                <a:spcAft>
                  <a:spcPts val="600"/>
                </a:spcAft>
              </a:pPr>
              <a:t>7</a:t>
            </a:fld>
            <a:endParaRPr lang="en-US" dirty="0"/>
          </a:p>
        </p:txBody>
      </p:sp>
      <p:graphicFrame>
        <p:nvGraphicFramePr>
          <p:cNvPr id="11" name="Content Placeholder 8">
            <a:extLst>
              <a:ext uri="{FF2B5EF4-FFF2-40B4-BE49-F238E27FC236}">
                <a16:creationId xmlns:a16="http://schemas.microsoft.com/office/drawing/2014/main" id="{007959A6-584A-FD75-8434-A9EBB31D484F}"/>
              </a:ext>
            </a:extLst>
          </p:cNvPr>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9312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8434A-F230-B8EC-E262-D809A6EEE1C3}"/>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53087F5A-C092-0157-A9F7-CB7C52F78912}"/>
              </a:ext>
            </a:extLst>
          </p:cNvPr>
          <p:cNvSpPr>
            <a:spLocks noGrp="1"/>
          </p:cNvSpPr>
          <p:nvPr>
            <p:ph type="title"/>
          </p:nvPr>
        </p:nvSpPr>
        <p:spPr/>
        <p:txBody>
          <a:bodyPr/>
          <a:lstStyle/>
          <a:p>
            <a:endParaRPr lang="en-GB"/>
          </a:p>
        </p:txBody>
      </p:sp>
      <p:pic>
        <p:nvPicPr>
          <p:cNvPr id="9" name="Content Placeholder 8" descr="A diagram of a strategy&#10;&#10;Description automatically generated">
            <a:extLst>
              <a:ext uri="{FF2B5EF4-FFF2-40B4-BE49-F238E27FC236}">
                <a16:creationId xmlns:a16="http://schemas.microsoft.com/office/drawing/2014/main" id="{958812F6-0257-23E9-C076-A1A1D202152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89988" y="112976"/>
            <a:ext cx="7731252" cy="6574319"/>
          </a:xfrm>
        </p:spPr>
      </p:pic>
    </p:spTree>
    <p:extLst>
      <p:ext uri="{BB962C8B-B14F-4D97-AF65-F5344CB8AC3E}">
        <p14:creationId xmlns:p14="http://schemas.microsoft.com/office/powerpoint/2010/main" val="3143518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E023D-5D87-7B55-530A-86E58BB2EA18}"/>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1F395FCE-2F07-1C7C-D93F-C97479541851}"/>
              </a:ext>
            </a:extLst>
          </p:cNvPr>
          <p:cNvSpPr>
            <a:spLocks noGrp="1"/>
          </p:cNvSpPr>
          <p:nvPr>
            <p:ph type="title"/>
          </p:nvPr>
        </p:nvSpPr>
        <p:spPr/>
        <p:txBody>
          <a:bodyPr/>
          <a:lstStyle/>
          <a:p>
            <a:endParaRPr lang="en-GB"/>
          </a:p>
        </p:txBody>
      </p:sp>
      <p:pic>
        <p:nvPicPr>
          <p:cNvPr id="9" name="Content Placeholder 8" descr="A diagram of a method and method&#10;&#10;Description automatically generated">
            <a:extLst>
              <a:ext uri="{FF2B5EF4-FFF2-40B4-BE49-F238E27FC236}">
                <a16:creationId xmlns:a16="http://schemas.microsoft.com/office/drawing/2014/main" id="{BC6D39F7-211D-9874-25F2-7ABEDACEE9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5258" y="2270760"/>
            <a:ext cx="11525742" cy="2675259"/>
          </a:xfrm>
        </p:spPr>
      </p:pic>
    </p:spTree>
    <p:extLst>
      <p:ext uri="{BB962C8B-B14F-4D97-AF65-F5344CB8AC3E}">
        <p14:creationId xmlns:p14="http://schemas.microsoft.com/office/powerpoint/2010/main" val="1782009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77E4F-68A3-E253-C93D-851191D275EF}"/>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7B14D88B-887A-E713-5623-C948C525EA0B}"/>
              </a:ext>
            </a:extLst>
          </p:cNvPr>
          <p:cNvSpPr>
            <a:spLocks noGrp="1"/>
          </p:cNvSpPr>
          <p:nvPr>
            <p:ph type="title"/>
          </p:nvPr>
        </p:nvSpPr>
        <p:spPr/>
        <p:txBody>
          <a:bodyPr>
            <a:normAutofit/>
          </a:bodyPr>
          <a:lstStyle/>
          <a:p>
            <a:r>
              <a:rPr lang="en-GB" i="0" dirty="0">
                <a:solidFill>
                  <a:srgbClr val="0F0F0F"/>
                </a:solidFill>
                <a:effectLst/>
              </a:rPr>
              <a:t>Ontology and epistemology in research - They're not as complex as they sound!</a:t>
            </a:r>
            <a:endParaRPr lang="en-GB" dirty="0"/>
          </a:p>
        </p:txBody>
      </p:sp>
      <p:sp>
        <p:nvSpPr>
          <p:cNvPr id="3" name="Content Placeholder 2">
            <a:extLst>
              <a:ext uri="{FF2B5EF4-FFF2-40B4-BE49-F238E27FC236}">
                <a16:creationId xmlns:a16="http://schemas.microsoft.com/office/drawing/2014/main" id="{51A217DA-EA5D-38CB-11AA-071CDC75804B}"/>
              </a:ext>
            </a:extLst>
          </p:cNvPr>
          <p:cNvSpPr>
            <a:spLocks noGrp="1"/>
          </p:cNvSpPr>
          <p:nvPr>
            <p:ph idx="1"/>
          </p:nvPr>
        </p:nvSpPr>
        <p:spPr/>
        <p:txBody>
          <a:bodyPr>
            <a:normAutofit/>
          </a:bodyPr>
          <a:lstStyle/>
          <a:p>
            <a:r>
              <a:rPr lang="en-GB" sz="4000" dirty="0">
                <a:hlinkClick r:id="rId2"/>
              </a:rPr>
              <a:t>www.youtube.com/watch?v=cdmkdFJAdnw</a:t>
            </a:r>
            <a:r>
              <a:rPr lang="en-GB" sz="4000" dirty="0"/>
              <a:t> </a:t>
            </a:r>
          </a:p>
        </p:txBody>
      </p:sp>
      <p:sp>
        <p:nvSpPr>
          <p:cNvPr id="7" name="Slide Number Placeholder 6">
            <a:extLst>
              <a:ext uri="{FF2B5EF4-FFF2-40B4-BE49-F238E27FC236}">
                <a16:creationId xmlns:a16="http://schemas.microsoft.com/office/drawing/2014/main" id="{862441C2-38E1-F2DB-2A75-47082F81162D}"/>
              </a:ext>
            </a:extLst>
          </p:cNvPr>
          <p:cNvSpPr>
            <a:spLocks noGrp="1"/>
          </p:cNvSpPr>
          <p:nvPr>
            <p:ph type="sldNum" sz="quarter" idx="12"/>
          </p:nvPr>
        </p:nvSpPr>
        <p:spPr/>
        <p:txBody>
          <a:bodyPr/>
          <a:lstStyle/>
          <a:p>
            <a:fld id="{87E7843D-FF13-4365-9478-9625B70A2705}" type="slidenum">
              <a:rPr lang="en-US" smtClean="0"/>
              <a:t>10</a:t>
            </a:fld>
            <a:endParaRPr lang="en-US" dirty="0"/>
          </a:p>
        </p:txBody>
      </p:sp>
    </p:spTree>
    <p:extLst>
      <p:ext uri="{BB962C8B-B14F-4D97-AF65-F5344CB8AC3E}">
        <p14:creationId xmlns:p14="http://schemas.microsoft.com/office/powerpoint/2010/main" val="1569077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Rectangle 8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93" name="Straight Connector 9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95" name="Rectangle 94">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4" descr="A calculus formula">
            <a:extLst>
              <a:ext uri="{FF2B5EF4-FFF2-40B4-BE49-F238E27FC236}">
                <a16:creationId xmlns:a16="http://schemas.microsoft.com/office/drawing/2014/main" id="{758867A3-57B6-2DEF-F583-E2157F2F44D6}"/>
              </a:ext>
            </a:extLst>
          </p:cNvPr>
          <p:cNvPicPr>
            <a:picLocks noChangeAspect="1"/>
          </p:cNvPicPr>
          <p:nvPr/>
        </p:nvPicPr>
        <p:blipFill rotWithShape="1">
          <a:blip r:embed="rId2">
            <a:alphaModFix amt="45000"/>
          </a:blip>
          <a:srcRect t="2073" r="-1" b="13635"/>
          <a:stretch/>
        </p:blipFill>
        <p:spPr>
          <a:xfrm>
            <a:off x="20" y="-1"/>
            <a:ext cx="12188932" cy="6858000"/>
          </a:xfrm>
          <a:prstGeom prst="rect">
            <a:avLst/>
          </a:prstGeom>
        </p:spPr>
      </p:pic>
      <p:sp>
        <p:nvSpPr>
          <p:cNvPr id="2" name="Title 1">
            <a:extLst>
              <a:ext uri="{FF2B5EF4-FFF2-40B4-BE49-F238E27FC236}">
                <a16:creationId xmlns:a16="http://schemas.microsoft.com/office/drawing/2014/main" id="{5E1B4CBD-B6E4-6578-6836-244D01B0F4A5}"/>
              </a:ext>
            </a:extLst>
          </p:cNvPr>
          <p:cNvSpPr>
            <a:spLocks noGrp="1"/>
          </p:cNvSpPr>
          <p:nvPr>
            <p:ph type="title"/>
          </p:nvPr>
        </p:nvSpPr>
        <p:spPr>
          <a:xfrm>
            <a:off x="643467" y="643467"/>
            <a:ext cx="7164674" cy="5571066"/>
          </a:xfrm>
        </p:spPr>
        <p:txBody>
          <a:bodyPr vert="horz" lIns="91440" tIns="45720" rIns="91440" bIns="45720" rtlCol="0" anchor="ctr">
            <a:normAutofit/>
          </a:bodyPr>
          <a:lstStyle/>
          <a:p>
            <a:pPr algn="r"/>
            <a:r>
              <a:rPr lang="en-US" sz="6600" kern="1200" cap="all" spc="200" baseline="0" dirty="0">
                <a:solidFill>
                  <a:schemeClr val="tx1"/>
                </a:solidFill>
                <a:latin typeface="+mj-lt"/>
                <a:ea typeface="+mj-ea"/>
                <a:cs typeface="+mj-cs"/>
              </a:rPr>
              <a:t>What is the difference between method and methodology?</a:t>
            </a:r>
          </a:p>
        </p:txBody>
      </p:sp>
      <p:cxnSp>
        <p:nvCxnSpPr>
          <p:cNvPr id="97" name="Straight Connector 96">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58637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AA686-C75D-CDCB-3244-83693F90E4B5}"/>
              </a:ext>
            </a:extLst>
          </p:cNvPr>
          <p:cNvSpPr>
            <a:spLocks noGrp="1"/>
          </p:cNvSpPr>
          <p:nvPr>
            <p:ph type="title"/>
          </p:nvPr>
        </p:nvSpPr>
        <p:spPr/>
        <p:txBody>
          <a:bodyPr>
            <a:normAutofit/>
          </a:bodyPr>
          <a:lstStyle/>
          <a:p>
            <a:r>
              <a:rPr lang="en-US" sz="4400" dirty="0"/>
              <a:t>What is the difference between method and methodology?</a:t>
            </a:r>
            <a:endParaRPr lang="en-GB" dirty="0"/>
          </a:p>
        </p:txBody>
      </p:sp>
      <p:sp>
        <p:nvSpPr>
          <p:cNvPr id="5" name="Text Placeholder 4">
            <a:extLst>
              <a:ext uri="{FF2B5EF4-FFF2-40B4-BE49-F238E27FC236}">
                <a16:creationId xmlns:a16="http://schemas.microsoft.com/office/drawing/2014/main" id="{24016D37-998D-6173-0FE8-EFABFC5954F1}"/>
              </a:ext>
            </a:extLst>
          </p:cNvPr>
          <p:cNvSpPr>
            <a:spLocks noGrp="1"/>
          </p:cNvSpPr>
          <p:nvPr>
            <p:ph type="body" idx="1"/>
          </p:nvPr>
        </p:nvSpPr>
        <p:spPr>
          <a:xfrm>
            <a:off x="600250" y="2179636"/>
            <a:ext cx="5178758" cy="822960"/>
          </a:xfrm>
        </p:spPr>
        <p:txBody>
          <a:bodyPr/>
          <a:lstStyle/>
          <a:p>
            <a:r>
              <a:rPr lang="en-GB" dirty="0"/>
              <a:t>Methodology…</a:t>
            </a:r>
          </a:p>
        </p:txBody>
      </p:sp>
      <p:sp>
        <p:nvSpPr>
          <p:cNvPr id="3" name="Content Placeholder 2">
            <a:extLst>
              <a:ext uri="{FF2B5EF4-FFF2-40B4-BE49-F238E27FC236}">
                <a16:creationId xmlns:a16="http://schemas.microsoft.com/office/drawing/2014/main" id="{D6881B65-6F8C-46F6-408D-9AA4B54C3CEA}"/>
              </a:ext>
            </a:extLst>
          </p:cNvPr>
          <p:cNvSpPr>
            <a:spLocks noGrp="1"/>
          </p:cNvSpPr>
          <p:nvPr>
            <p:ph sz="half" idx="2"/>
          </p:nvPr>
        </p:nvSpPr>
        <p:spPr>
          <a:xfrm>
            <a:off x="691078" y="2954564"/>
            <a:ext cx="4963444" cy="3569652"/>
          </a:xfrm>
        </p:spPr>
        <p:txBody>
          <a:bodyPr>
            <a:normAutofit fontScale="92500" lnSpcReduction="10000"/>
          </a:bodyPr>
          <a:lstStyle/>
          <a:p>
            <a:pPr marL="0" indent="0">
              <a:buNone/>
            </a:pPr>
            <a:r>
              <a:rPr lang="en-GB" sz="2300" b="0" i="0" dirty="0">
                <a:solidFill>
                  <a:schemeClr val="tx1"/>
                </a:solidFill>
                <a:effectLst/>
                <a:latin typeface="Calibri-Bold"/>
              </a:rPr>
              <a:t>refers to the overarching strategy and rationale of your </a:t>
            </a:r>
            <a:r>
              <a:rPr lang="en-GB" sz="2300" dirty="0">
                <a:solidFill>
                  <a:schemeClr val="tx1"/>
                </a:solidFill>
                <a:latin typeface="Calibri-Bold"/>
              </a:rPr>
              <a:t>research project</a:t>
            </a:r>
            <a:r>
              <a:rPr lang="en-GB" sz="2300" b="0" i="0" dirty="0">
                <a:solidFill>
                  <a:schemeClr val="tx1"/>
                </a:solidFill>
                <a:effectLst/>
                <a:latin typeface="Calibri-Bold"/>
              </a:rPr>
              <a:t>. It involves studying the </a:t>
            </a:r>
            <a:r>
              <a:rPr lang="en-GB" sz="2300" dirty="0">
                <a:solidFill>
                  <a:schemeClr val="tx1"/>
                </a:solidFill>
                <a:latin typeface="Calibri-Bold"/>
              </a:rPr>
              <a:t>methods</a:t>
            </a:r>
            <a:r>
              <a:rPr lang="en-GB" sz="2300" b="0" i="0" dirty="0">
                <a:solidFill>
                  <a:schemeClr val="tx1"/>
                </a:solidFill>
                <a:effectLst/>
                <a:latin typeface="Calibri-Bold"/>
              </a:rPr>
              <a:t> used in your field and the </a:t>
            </a:r>
            <a:r>
              <a:rPr lang="en-GB" sz="2300" dirty="0">
                <a:solidFill>
                  <a:schemeClr val="tx1"/>
                </a:solidFill>
                <a:latin typeface="Calibri-Bold"/>
              </a:rPr>
              <a:t>theories</a:t>
            </a:r>
            <a:r>
              <a:rPr lang="en-GB" sz="2300" b="0" i="0" dirty="0">
                <a:solidFill>
                  <a:schemeClr val="tx1"/>
                </a:solidFill>
                <a:effectLst/>
                <a:latin typeface="Calibri-Bold"/>
              </a:rPr>
              <a:t> or principles behind them in order to develop an approach that matches your objectives.</a:t>
            </a:r>
          </a:p>
          <a:p>
            <a:pPr marL="0" indent="0" algn="l">
              <a:buNone/>
            </a:pPr>
            <a:endParaRPr lang="en-GB" sz="2300" b="0" i="0" dirty="0">
              <a:solidFill>
                <a:schemeClr val="tx1"/>
              </a:solidFill>
              <a:effectLst/>
              <a:latin typeface="Calibri-Bold"/>
            </a:endParaRPr>
          </a:p>
          <a:p>
            <a:pPr marL="0" indent="0" algn="l">
              <a:buNone/>
            </a:pPr>
            <a:r>
              <a:rPr lang="en-GB" sz="2300" b="0" i="0" dirty="0">
                <a:solidFill>
                  <a:schemeClr val="tx1"/>
                </a:solidFill>
                <a:effectLst/>
                <a:latin typeface="Calibri-Bold"/>
              </a:rPr>
              <a:t>“Methodology is the philosophical framework within which the research is conducted or the foundation upon which the research is based” (Brown, 2006).</a:t>
            </a:r>
          </a:p>
          <a:p>
            <a:endParaRPr lang="en-GB" dirty="0"/>
          </a:p>
        </p:txBody>
      </p:sp>
      <p:sp>
        <p:nvSpPr>
          <p:cNvPr id="6" name="Text Placeholder 5">
            <a:extLst>
              <a:ext uri="{FF2B5EF4-FFF2-40B4-BE49-F238E27FC236}">
                <a16:creationId xmlns:a16="http://schemas.microsoft.com/office/drawing/2014/main" id="{06809070-A35E-7440-6273-0232A6B921AA}"/>
              </a:ext>
            </a:extLst>
          </p:cNvPr>
          <p:cNvSpPr>
            <a:spLocks noGrp="1"/>
          </p:cNvSpPr>
          <p:nvPr>
            <p:ph type="body" sz="quarter" idx="3"/>
          </p:nvPr>
        </p:nvSpPr>
        <p:spPr>
          <a:xfrm>
            <a:off x="5935185" y="2179636"/>
            <a:ext cx="4810583" cy="822960"/>
          </a:xfrm>
        </p:spPr>
        <p:txBody>
          <a:bodyPr/>
          <a:lstStyle/>
          <a:p>
            <a:r>
              <a:rPr lang="en-GB" dirty="0"/>
              <a:t>Methods…</a:t>
            </a:r>
          </a:p>
        </p:txBody>
      </p:sp>
      <p:sp>
        <p:nvSpPr>
          <p:cNvPr id="4" name="Content Placeholder 3">
            <a:extLst>
              <a:ext uri="{FF2B5EF4-FFF2-40B4-BE49-F238E27FC236}">
                <a16:creationId xmlns:a16="http://schemas.microsoft.com/office/drawing/2014/main" id="{978111CA-8668-EFFB-3939-E5873D8A6635}"/>
              </a:ext>
            </a:extLst>
          </p:cNvPr>
          <p:cNvSpPr>
            <a:spLocks noGrp="1"/>
          </p:cNvSpPr>
          <p:nvPr>
            <p:ph sz="quarter" idx="4"/>
          </p:nvPr>
        </p:nvSpPr>
        <p:spPr/>
        <p:txBody>
          <a:bodyPr>
            <a:normAutofit fontScale="92500" lnSpcReduction="10000"/>
          </a:bodyPr>
          <a:lstStyle/>
          <a:p>
            <a:pPr marL="0" indent="0">
              <a:buNone/>
            </a:pPr>
            <a:r>
              <a:rPr lang="en-GB" sz="2300" b="0" i="0" dirty="0">
                <a:solidFill>
                  <a:schemeClr val="tx1"/>
                </a:solidFill>
                <a:effectLst/>
                <a:latin typeface="Calibri-Bold"/>
              </a:rPr>
              <a:t>are the specific tools and procedures you use to collect and analyse data (e.g. </a:t>
            </a:r>
            <a:r>
              <a:rPr lang="en-GB" sz="2300" dirty="0">
                <a:solidFill>
                  <a:schemeClr val="tx1"/>
                </a:solidFill>
                <a:latin typeface="Calibri-Bold"/>
              </a:rPr>
              <a:t>questionnaires, interviews</a:t>
            </a:r>
            <a:r>
              <a:rPr lang="en-GB" sz="2300" b="0" i="0" dirty="0">
                <a:solidFill>
                  <a:schemeClr val="tx1"/>
                </a:solidFill>
                <a:effectLst/>
                <a:latin typeface="Calibri-Bold"/>
              </a:rPr>
              <a:t>).</a:t>
            </a:r>
          </a:p>
          <a:p>
            <a:endParaRPr lang="en-GB" dirty="0"/>
          </a:p>
        </p:txBody>
      </p:sp>
    </p:spTree>
    <p:extLst>
      <p:ext uri="{BB962C8B-B14F-4D97-AF65-F5344CB8AC3E}">
        <p14:creationId xmlns:p14="http://schemas.microsoft.com/office/powerpoint/2010/main" val="3889767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B4CBD-B6E4-6578-6836-244D01B0F4A5}"/>
              </a:ext>
            </a:extLst>
          </p:cNvPr>
          <p:cNvSpPr>
            <a:spLocks noGrp="1"/>
          </p:cNvSpPr>
          <p:nvPr>
            <p:ph type="title"/>
          </p:nvPr>
        </p:nvSpPr>
        <p:spPr>
          <a:xfrm>
            <a:off x="672368" y="4659697"/>
            <a:ext cx="11312198" cy="2438354"/>
          </a:xfrm>
        </p:spPr>
        <p:txBody>
          <a:bodyPr vert="horz" lIns="91440" tIns="45720" rIns="91440" bIns="45720" rtlCol="0" anchor="t">
            <a:normAutofit/>
          </a:bodyPr>
          <a:lstStyle/>
          <a:p>
            <a:r>
              <a:rPr lang="en-US" sz="4800" dirty="0"/>
              <a:t>What is the difference between research methods and research design?</a:t>
            </a:r>
          </a:p>
        </p:txBody>
      </p:sp>
      <p:pic>
        <p:nvPicPr>
          <p:cNvPr id="84" name="Picture 4" descr="A calculus formula">
            <a:extLst>
              <a:ext uri="{FF2B5EF4-FFF2-40B4-BE49-F238E27FC236}">
                <a16:creationId xmlns:a16="http://schemas.microsoft.com/office/drawing/2014/main" id="{758867A3-57B6-2DEF-F583-E2157F2F44D6}"/>
              </a:ext>
            </a:extLst>
          </p:cNvPr>
          <p:cNvPicPr>
            <a:picLocks noGrp="1" noChangeAspect="1"/>
          </p:cNvPicPr>
          <p:nvPr>
            <p:ph idx="1"/>
          </p:nvPr>
        </p:nvPicPr>
        <p:blipFill rotWithShape="1">
          <a:blip r:embed="rId2"/>
          <a:srcRect t="23470" b="35033"/>
          <a:stretch/>
        </p:blipFill>
        <p:spPr>
          <a:xfrm>
            <a:off x="-6214" y="10"/>
            <a:ext cx="12214825" cy="338337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p:spPr>
      </p:pic>
    </p:spTree>
    <p:extLst>
      <p:ext uri="{BB962C8B-B14F-4D97-AF65-F5344CB8AC3E}">
        <p14:creationId xmlns:p14="http://schemas.microsoft.com/office/powerpoint/2010/main" val="294609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200F8D-B04D-DFA6-4B55-D275B97710BD}"/>
              </a:ext>
            </a:extLst>
          </p:cNvPr>
          <p:cNvSpPr>
            <a:spLocks noGrp="1"/>
          </p:cNvSpPr>
          <p:nvPr>
            <p:ph type="title"/>
          </p:nvPr>
        </p:nvSpPr>
        <p:spPr/>
        <p:txBody>
          <a:bodyPr>
            <a:normAutofit/>
          </a:bodyPr>
          <a:lstStyle/>
          <a:p>
            <a:r>
              <a:rPr lang="en-US" sz="4400" dirty="0"/>
              <a:t>What is the difference between research methods and research design?</a:t>
            </a:r>
            <a:endParaRPr lang="en-GB" dirty="0"/>
          </a:p>
        </p:txBody>
      </p:sp>
      <p:sp>
        <p:nvSpPr>
          <p:cNvPr id="7" name="Text Placeholder 6">
            <a:extLst>
              <a:ext uri="{FF2B5EF4-FFF2-40B4-BE49-F238E27FC236}">
                <a16:creationId xmlns:a16="http://schemas.microsoft.com/office/drawing/2014/main" id="{F056212A-286E-EF0D-9A97-8DA066D29365}"/>
              </a:ext>
            </a:extLst>
          </p:cNvPr>
          <p:cNvSpPr>
            <a:spLocks noGrp="1"/>
          </p:cNvSpPr>
          <p:nvPr>
            <p:ph type="body" idx="1"/>
          </p:nvPr>
        </p:nvSpPr>
        <p:spPr/>
        <p:txBody>
          <a:bodyPr/>
          <a:lstStyle/>
          <a:p>
            <a:r>
              <a:rPr lang="en-GB" dirty="0"/>
              <a:t>Research methods…</a:t>
            </a:r>
          </a:p>
        </p:txBody>
      </p:sp>
      <p:sp>
        <p:nvSpPr>
          <p:cNvPr id="8" name="Content Placeholder 7">
            <a:extLst>
              <a:ext uri="{FF2B5EF4-FFF2-40B4-BE49-F238E27FC236}">
                <a16:creationId xmlns:a16="http://schemas.microsoft.com/office/drawing/2014/main" id="{6E12F321-3AF2-B43A-F9B1-4BC4C6536291}"/>
              </a:ext>
            </a:extLst>
          </p:cNvPr>
          <p:cNvSpPr>
            <a:spLocks noGrp="1"/>
          </p:cNvSpPr>
          <p:nvPr>
            <p:ph sz="half" idx="2"/>
          </p:nvPr>
        </p:nvSpPr>
        <p:spPr/>
        <p:txBody>
          <a:bodyPr/>
          <a:lstStyle/>
          <a:p>
            <a:r>
              <a:rPr lang="en-GB" dirty="0"/>
              <a:t>are the procedures that will be used to collect and analyse data</a:t>
            </a:r>
          </a:p>
          <a:p>
            <a:r>
              <a:rPr lang="en-GB" dirty="0"/>
              <a:t>focus on the most suitable ways in which data can be collected</a:t>
            </a:r>
          </a:p>
          <a:p>
            <a:r>
              <a:rPr lang="en-GB" dirty="0"/>
              <a:t>will depend on the research design</a:t>
            </a:r>
          </a:p>
        </p:txBody>
      </p:sp>
      <p:sp>
        <p:nvSpPr>
          <p:cNvPr id="9" name="Text Placeholder 8">
            <a:extLst>
              <a:ext uri="{FF2B5EF4-FFF2-40B4-BE49-F238E27FC236}">
                <a16:creationId xmlns:a16="http://schemas.microsoft.com/office/drawing/2014/main" id="{C6B689C4-F422-9B26-CF7F-E3DC7DB0A3DB}"/>
              </a:ext>
            </a:extLst>
          </p:cNvPr>
          <p:cNvSpPr>
            <a:spLocks noGrp="1"/>
          </p:cNvSpPr>
          <p:nvPr>
            <p:ph type="body" sz="quarter" idx="3"/>
          </p:nvPr>
        </p:nvSpPr>
        <p:spPr/>
        <p:txBody>
          <a:bodyPr/>
          <a:lstStyle/>
          <a:p>
            <a:r>
              <a:rPr lang="en-GB" dirty="0"/>
              <a:t>Research design…</a:t>
            </a:r>
          </a:p>
        </p:txBody>
      </p:sp>
      <p:sp>
        <p:nvSpPr>
          <p:cNvPr id="10" name="Content Placeholder 9">
            <a:extLst>
              <a:ext uri="{FF2B5EF4-FFF2-40B4-BE49-F238E27FC236}">
                <a16:creationId xmlns:a16="http://schemas.microsoft.com/office/drawing/2014/main" id="{CB1F9463-14B4-9D5C-DFFC-84BFA71B8FFD}"/>
              </a:ext>
            </a:extLst>
          </p:cNvPr>
          <p:cNvSpPr>
            <a:spLocks noGrp="1"/>
          </p:cNvSpPr>
          <p:nvPr>
            <p:ph sz="quarter" idx="4"/>
          </p:nvPr>
        </p:nvSpPr>
        <p:spPr/>
        <p:txBody>
          <a:bodyPr/>
          <a:lstStyle/>
          <a:p>
            <a:r>
              <a:rPr lang="en-GB" dirty="0"/>
              <a:t>is the overall structure (or framework) of the research</a:t>
            </a:r>
          </a:p>
          <a:p>
            <a:r>
              <a:rPr lang="en-GB" dirty="0"/>
              <a:t>is based on the research question</a:t>
            </a:r>
          </a:p>
          <a:p>
            <a:r>
              <a:rPr lang="en-GB" dirty="0"/>
              <a:t>focuses on the type of study that is planned </a:t>
            </a:r>
            <a:r>
              <a:rPr lang="en-GB" dirty="0">
                <a:latin typeface="Calibri-Bold"/>
              </a:rPr>
              <a:t>and the results that might be expected…</a:t>
            </a:r>
            <a:endParaRPr lang="en-GB" b="0" i="0" dirty="0">
              <a:solidFill>
                <a:srgbClr val="040C28"/>
              </a:solidFill>
              <a:effectLst/>
              <a:latin typeface="Calibri-Bold"/>
            </a:endParaRPr>
          </a:p>
        </p:txBody>
      </p:sp>
    </p:spTree>
    <p:extLst>
      <p:ext uri="{BB962C8B-B14F-4D97-AF65-F5344CB8AC3E}">
        <p14:creationId xmlns:p14="http://schemas.microsoft.com/office/powerpoint/2010/main" val="351881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C07E7-21D7-1184-5C56-E98CBEB919B9}"/>
              </a:ext>
            </a:extLst>
          </p:cNvPr>
          <p:cNvSpPr>
            <a:spLocks noGrp="1"/>
          </p:cNvSpPr>
          <p:nvPr>
            <p:ph type="title"/>
          </p:nvPr>
        </p:nvSpPr>
        <p:spPr>
          <a:xfrm>
            <a:off x="691079" y="725951"/>
            <a:ext cx="10325000" cy="1380515"/>
          </a:xfrm>
        </p:spPr>
        <p:txBody>
          <a:bodyPr>
            <a:normAutofit/>
          </a:bodyPr>
          <a:lstStyle/>
          <a:p>
            <a:r>
              <a:rPr lang="en-US" dirty="0"/>
              <a:t>What is ‘research design’?</a:t>
            </a:r>
            <a:endParaRPr lang="en-GB" dirty="0"/>
          </a:p>
        </p:txBody>
      </p:sp>
      <p:graphicFrame>
        <p:nvGraphicFramePr>
          <p:cNvPr id="5" name="Content Placeholder 2">
            <a:extLst>
              <a:ext uri="{FF2B5EF4-FFF2-40B4-BE49-F238E27FC236}">
                <a16:creationId xmlns:a16="http://schemas.microsoft.com/office/drawing/2014/main" id="{B8705458-E6F4-56A4-638F-BBCE633BB1A1}"/>
              </a:ext>
            </a:extLst>
          </p:cNvPr>
          <p:cNvGraphicFramePr>
            <a:graphicFrameLocks noGrp="1"/>
          </p:cNvGraphicFramePr>
          <p:nvPr>
            <p:ph idx="1"/>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042CFE4D-9483-84AC-96AB-5FFA6870EE8A}"/>
              </a:ext>
            </a:extLst>
          </p:cNvPr>
          <p:cNvSpPr txBox="1"/>
          <p:nvPr/>
        </p:nvSpPr>
        <p:spPr>
          <a:xfrm>
            <a:off x="1239771" y="6310476"/>
            <a:ext cx="2210266" cy="307777"/>
          </a:xfrm>
          <a:prstGeom prst="rect">
            <a:avLst/>
          </a:prstGeom>
          <a:noFill/>
          <a:ln>
            <a:solidFill>
              <a:schemeClr val="accent2"/>
            </a:solidFill>
          </a:ln>
        </p:spPr>
        <p:txBody>
          <a:bodyPr wrap="square" rtlCol="0">
            <a:spAutoFit/>
          </a:bodyPr>
          <a:lstStyle/>
          <a:p>
            <a:r>
              <a:rPr lang="en-GB" sz="1400" dirty="0"/>
              <a:t>Not much known already</a:t>
            </a:r>
          </a:p>
        </p:txBody>
      </p:sp>
      <p:sp>
        <p:nvSpPr>
          <p:cNvPr id="4" name="TextBox 3">
            <a:extLst>
              <a:ext uri="{FF2B5EF4-FFF2-40B4-BE49-F238E27FC236}">
                <a16:creationId xmlns:a16="http://schemas.microsoft.com/office/drawing/2014/main" id="{12E5A79A-A2CD-3FF2-6763-95241142E8DB}"/>
              </a:ext>
            </a:extLst>
          </p:cNvPr>
          <p:cNvSpPr txBox="1"/>
          <p:nvPr/>
        </p:nvSpPr>
        <p:spPr>
          <a:xfrm>
            <a:off x="4433430" y="6249040"/>
            <a:ext cx="2827341" cy="523220"/>
          </a:xfrm>
          <a:prstGeom prst="rect">
            <a:avLst/>
          </a:prstGeom>
          <a:noFill/>
          <a:ln>
            <a:solidFill>
              <a:schemeClr val="accent4"/>
            </a:solidFill>
          </a:ln>
        </p:spPr>
        <p:txBody>
          <a:bodyPr wrap="square" rtlCol="0">
            <a:spAutoFit/>
          </a:bodyPr>
          <a:lstStyle/>
          <a:p>
            <a:r>
              <a:rPr lang="en-GB" sz="1400" dirty="0"/>
              <a:t>Describing characteristics of variables / a situation</a:t>
            </a:r>
          </a:p>
        </p:txBody>
      </p:sp>
      <p:sp>
        <p:nvSpPr>
          <p:cNvPr id="6" name="TextBox 5">
            <a:extLst>
              <a:ext uri="{FF2B5EF4-FFF2-40B4-BE49-F238E27FC236}">
                <a16:creationId xmlns:a16="http://schemas.microsoft.com/office/drawing/2014/main" id="{C6AA1762-9F1F-237F-EDED-0D674A3ECBAD}"/>
              </a:ext>
            </a:extLst>
          </p:cNvPr>
          <p:cNvSpPr txBox="1"/>
          <p:nvPr/>
        </p:nvSpPr>
        <p:spPr>
          <a:xfrm>
            <a:off x="7829298" y="6256300"/>
            <a:ext cx="3144899" cy="523220"/>
          </a:xfrm>
          <a:prstGeom prst="rect">
            <a:avLst/>
          </a:prstGeom>
          <a:noFill/>
          <a:ln>
            <a:solidFill>
              <a:schemeClr val="accent6"/>
            </a:solidFill>
          </a:ln>
        </p:spPr>
        <p:txBody>
          <a:bodyPr wrap="square" rtlCol="0">
            <a:spAutoFit/>
          </a:bodyPr>
          <a:lstStyle/>
          <a:p>
            <a:r>
              <a:rPr lang="en-GB" sz="1400" dirty="0"/>
              <a:t>includes a hypothesis (correlational / experimental / diagnostic)</a:t>
            </a:r>
          </a:p>
        </p:txBody>
      </p:sp>
    </p:spTree>
    <p:extLst>
      <p:ext uri="{BB962C8B-B14F-4D97-AF65-F5344CB8AC3E}">
        <p14:creationId xmlns:p14="http://schemas.microsoft.com/office/powerpoint/2010/main" val="4084492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B8304-2F91-07A1-441B-D0C96CB82713}"/>
              </a:ext>
            </a:extLst>
          </p:cNvPr>
          <p:cNvSpPr>
            <a:spLocks noGrp="1"/>
          </p:cNvSpPr>
          <p:nvPr>
            <p:ph type="title"/>
          </p:nvPr>
        </p:nvSpPr>
        <p:spPr>
          <a:xfrm>
            <a:off x="807813" y="585216"/>
            <a:ext cx="9936387" cy="1499616"/>
          </a:xfrm>
        </p:spPr>
        <p:txBody>
          <a:bodyPr>
            <a:normAutofit/>
          </a:bodyPr>
          <a:lstStyle/>
          <a:p>
            <a:r>
              <a:rPr lang="en-GB" sz="4400" spc="-10" dirty="0">
                <a:effectLst/>
                <a:ea typeface="Calibri" panose="020F0502020204030204" pitchFamily="34" charset="0"/>
              </a:rPr>
              <a:t>KQ2 - How does the theoretical framework shape the analysis of data? </a:t>
            </a:r>
            <a:endParaRPr lang="en-GB" dirty="0"/>
          </a:p>
        </p:txBody>
      </p:sp>
      <p:sp>
        <p:nvSpPr>
          <p:cNvPr id="3" name="Content Placeholder 2">
            <a:extLst>
              <a:ext uri="{FF2B5EF4-FFF2-40B4-BE49-F238E27FC236}">
                <a16:creationId xmlns:a16="http://schemas.microsoft.com/office/drawing/2014/main" id="{C0970AEA-8AC5-388E-2337-FF96040EFE47}"/>
              </a:ext>
            </a:extLst>
          </p:cNvPr>
          <p:cNvSpPr>
            <a:spLocks noGrp="1"/>
          </p:cNvSpPr>
          <p:nvPr>
            <p:ph idx="1"/>
          </p:nvPr>
        </p:nvSpPr>
        <p:spPr>
          <a:xfrm>
            <a:off x="691079" y="2507587"/>
            <a:ext cx="10325000" cy="3396979"/>
          </a:xfrm>
        </p:spPr>
        <p:txBody>
          <a:bodyPr>
            <a:normAutofit/>
          </a:bodyPr>
          <a:lstStyle/>
          <a:p>
            <a:pPr marL="0" indent="0">
              <a:buNone/>
            </a:pPr>
            <a:r>
              <a:rPr lang="en-GB" b="0" i="0" dirty="0">
                <a:solidFill>
                  <a:schemeClr val="tx1"/>
                </a:solidFill>
                <a:effectLst/>
                <a:cs typeface="Calibri" panose="020F0502020204030204" pitchFamily="34" charset="0"/>
              </a:rPr>
              <a:t>The development of the theoretical framework helps to clarify your implicit theory in a manner that is more clearly defined.  </a:t>
            </a:r>
          </a:p>
          <a:p>
            <a:pPr marL="0" indent="0">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12674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B0FFD-769E-BC5D-BB20-DF026FE62B65}"/>
              </a:ext>
            </a:extLst>
          </p:cNvPr>
          <p:cNvSpPr>
            <a:spLocks noGrp="1"/>
          </p:cNvSpPr>
          <p:nvPr>
            <p:ph type="title"/>
          </p:nvPr>
        </p:nvSpPr>
        <p:spPr/>
        <p:txBody>
          <a:bodyPr/>
          <a:lstStyle/>
          <a:p>
            <a:r>
              <a:rPr lang="en-GB" dirty="0"/>
              <a:t>But what </a:t>
            </a:r>
            <a:r>
              <a:rPr lang="en-GB" u="sng" dirty="0"/>
              <a:t>is</a:t>
            </a:r>
            <a:r>
              <a:rPr lang="en-GB" dirty="0"/>
              <a:t> a theoretical framework?</a:t>
            </a:r>
          </a:p>
        </p:txBody>
      </p:sp>
      <p:sp>
        <p:nvSpPr>
          <p:cNvPr id="3" name="Content Placeholder 2">
            <a:extLst>
              <a:ext uri="{FF2B5EF4-FFF2-40B4-BE49-F238E27FC236}">
                <a16:creationId xmlns:a16="http://schemas.microsoft.com/office/drawing/2014/main" id="{9AAB5198-EE4C-1C47-8531-16403CE054C7}"/>
              </a:ext>
            </a:extLst>
          </p:cNvPr>
          <p:cNvSpPr>
            <a:spLocks noGrp="1"/>
          </p:cNvSpPr>
          <p:nvPr>
            <p:ph idx="1"/>
          </p:nvPr>
        </p:nvSpPr>
        <p:spPr/>
        <p:txBody>
          <a:bodyPr/>
          <a:lstStyle/>
          <a:p>
            <a:r>
              <a:rPr lang="en-GB" dirty="0"/>
              <a:t>*provides a structure for research by linking the study to existing theories, concepts, or models. </a:t>
            </a:r>
          </a:p>
          <a:p>
            <a:endParaRPr lang="en-GB" dirty="0"/>
          </a:p>
          <a:p>
            <a:r>
              <a:rPr lang="en-GB" dirty="0"/>
              <a:t>*serves as a lens through which the research problem is examined, offering a foundation for understanding and analysing data. </a:t>
            </a:r>
          </a:p>
          <a:p>
            <a:endParaRPr lang="en-GB" dirty="0"/>
          </a:p>
          <a:p>
            <a:r>
              <a:rPr lang="en-GB" dirty="0">
                <a:cs typeface="Calibri" panose="020F0502020204030204" pitchFamily="34" charset="0"/>
              </a:rPr>
              <a:t>*helps you to consider possible frameworks and to reduce biases that may sway your interpretation. </a:t>
            </a:r>
          </a:p>
          <a:p>
            <a:endParaRPr lang="en-GB" dirty="0"/>
          </a:p>
          <a:p>
            <a:endParaRPr lang="en-GB" dirty="0"/>
          </a:p>
        </p:txBody>
      </p:sp>
      <p:sp>
        <p:nvSpPr>
          <p:cNvPr id="5" name="Footer Placeholder 4">
            <a:extLst>
              <a:ext uri="{FF2B5EF4-FFF2-40B4-BE49-F238E27FC236}">
                <a16:creationId xmlns:a16="http://schemas.microsoft.com/office/drawing/2014/main" id="{A6198D62-8FCF-4F2A-7621-505D237A6E3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A05E9DC-1E98-74AA-BED9-B484E3B31FF4}"/>
              </a:ext>
            </a:extLst>
          </p:cNvPr>
          <p:cNvSpPr>
            <a:spLocks noGrp="1"/>
          </p:cNvSpPr>
          <p:nvPr>
            <p:ph type="sldNum" sz="quarter" idx="12"/>
          </p:nvPr>
        </p:nvSpPr>
        <p:spPr/>
        <p:txBody>
          <a:bodyPr/>
          <a:lstStyle/>
          <a:p>
            <a:fld id="{87E7843D-FF13-4365-9478-9625B70A2705}" type="slidenum">
              <a:rPr lang="en-US" smtClean="0"/>
              <a:t>17</a:t>
            </a:fld>
            <a:endParaRPr lang="en-US"/>
          </a:p>
        </p:txBody>
      </p:sp>
    </p:spTree>
    <p:extLst>
      <p:ext uri="{BB962C8B-B14F-4D97-AF65-F5344CB8AC3E}">
        <p14:creationId xmlns:p14="http://schemas.microsoft.com/office/powerpoint/2010/main" val="922667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36A6-B80F-58F8-0B15-AEA7F1DCD785}"/>
              </a:ext>
            </a:extLst>
          </p:cNvPr>
          <p:cNvSpPr>
            <a:spLocks noGrp="1"/>
          </p:cNvSpPr>
          <p:nvPr>
            <p:ph type="title"/>
          </p:nvPr>
        </p:nvSpPr>
        <p:spPr/>
        <p:txBody>
          <a:bodyPr/>
          <a:lstStyle/>
          <a:p>
            <a:r>
              <a:rPr lang="en-GB" dirty="0"/>
              <a:t>Descriptive Frameworks</a:t>
            </a:r>
          </a:p>
        </p:txBody>
      </p:sp>
      <p:sp>
        <p:nvSpPr>
          <p:cNvPr id="3" name="Content Placeholder 2">
            <a:extLst>
              <a:ext uri="{FF2B5EF4-FFF2-40B4-BE49-F238E27FC236}">
                <a16:creationId xmlns:a16="http://schemas.microsoft.com/office/drawing/2014/main" id="{4A5B167F-50DF-00A6-AA0A-075918041656}"/>
              </a:ext>
            </a:extLst>
          </p:cNvPr>
          <p:cNvSpPr>
            <a:spLocks noGrp="1"/>
          </p:cNvSpPr>
          <p:nvPr>
            <p:ph idx="1"/>
          </p:nvPr>
        </p:nvSpPr>
        <p:spPr/>
        <p:txBody>
          <a:bodyPr/>
          <a:lstStyle/>
          <a:p>
            <a:r>
              <a:rPr lang="en-GB" dirty="0"/>
              <a:t>Focus on describing phenomena without attempting to explain causes or relationships.</a:t>
            </a:r>
          </a:p>
          <a:p>
            <a:pPr fontAlgn="base"/>
            <a:r>
              <a:rPr lang="en-GB" dirty="0"/>
              <a:t>Used in exploratory research or studies aimed at documenting phenomena.</a:t>
            </a:r>
          </a:p>
          <a:p>
            <a:pPr fontAlgn="base"/>
            <a:endParaRPr lang="en-GB" b="1" dirty="0"/>
          </a:p>
          <a:p>
            <a:pPr fontAlgn="base"/>
            <a:r>
              <a:rPr lang="en-GB" b="1" dirty="0"/>
              <a:t>Example:</a:t>
            </a:r>
            <a:endParaRPr lang="en-GB" dirty="0"/>
          </a:p>
          <a:p>
            <a:pPr lvl="1" fontAlgn="base"/>
            <a:r>
              <a:rPr lang="en-GB" dirty="0"/>
              <a:t>Using Erikson’s stages of psychosocial development to describe the challenges faced by adolescents.</a:t>
            </a:r>
          </a:p>
          <a:p>
            <a:br>
              <a:rPr lang="en-GB" dirty="0"/>
            </a:br>
            <a:endParaRPr lang="en-GB" dirty="0"/>
          </a:p>
        </p:txBody>
      </p:sp>
      <p:sp>
        <p:nvSpPr>
          <p:cNvPr id="4" name="Date Placeholder 3">
            <a:extLst>
              <a:ext uri="{FF2B5EF4-FFF2-40B4-BE49-F238E27FC236}">
                <a16:creationId xmlns:a16="http://schemas.microsoft.com/office/drawing/2014/main" id="{7720507A-29E8-AD14-D4F0-07F6B1754A36}"/>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033BE263-5E06-A2AD-5DF0-68E2C4CB50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8D5C87C-0052-7114-9F8D-215A8A7B40FF}"/>
              </a:ext>
            </a:extLst>
          </p:cNvPr>
          <p:cNvSpPr>
            <a:spLocks noGrp="1"/>
          </p:cNvSpPr>
          <p:nvPr>
            <p:ph type="sldNum" sz="quarter" idx="12"/>
          </p:nvPr>
        </p:nvSpPr>
        <p:spPr/>
        <p:txBody>
          <a:bodyPr/>
          <a:lstStyle/>
          <a:p>
            <a:fld id="{87E7843D-FF13-4365-9478-9625B70A2705}" type="slidenum">
              <a:rPr lang="en-US" smtClean="0"/>
              <a:t>18</a:t>
            </a:fld>
            <a:endParaRPr lang="en-US"/>
          </a:p>
        </p:txBody>
      </p:sp>
    </p:spTree>
    <p:extLst>
      <p:ext uri="{BB962C8B-B14F-4D97-AF65-F5344CB8AC3E}">
        <p14:creationId xmlns:p14="http://schemas.microsoft.com/office/powerpoint/2010/main" val="36095024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8DF45-1C1B-6E3F-C65F-5008AD7EE5BB}"/>
              </a:ext>
            </a:extLst>
          </p:cNvPr>
          <p:cNvSpPr>
            <a:spLocks noGrp="1"/>
          </p:cNvSpPr>
          <p:nvPr>
            <p:ph type="title"/>
          </p:nvPr>
        </p:nvSpPr>
        <p:spPr/>
        <p:txBody>
          <a:bodyPr/>
          <a:lstStyle/>
          <a:p>
            <a:r>
              <a:rPr lang="en-GB" dirty="0"/>
              <a:t>Explanatory Frameworks</a:t>
            </a:r>
          </a:p>
        </p:txBody>
      </p:sp>
      <p:sp>
        <p:nvSpPr>
          <p:cNvPr id="3" name="Content Placeholder 2">
            <a:extLst>
              <a:ext uri="{FF2B5EF4-FFF2-40B4-BE49-F238E27FC236}">
                <a16:creationId xmlns:a16="http://schemas.microsoft.com/office/drawing/2014/main" id="{5976EA69-9057-F266-02D3-5CBE014805DD}"/>
              </a:ext>
            </a:extLst>
          </p:cNvPr>
          <p:cNvSpPr>
            <a:spLocks noGrp="1"/>
          </p:cNvSpPr>
          <p:nvPr>
            <p:ph idx="1"/>
          </p:nvPr>
        </p:nvSpPr>
        <p:spPr/>
        <p:txBody>
          <a:bodyPr/>
          <a:lstStyle/>
          <a:p>
            <a:pPr fontAlgn="base"/>
            <a:r>
              <a:rPr lang="en-GB" dirty="0"/>
              <a:t>Seek to explain why and how phenomena occur by establishing causal relationships.</a:t>
            </a:r>
          </a:p>
          <a:p>
            <a:pPr fontAlgn="base"/>
            <a:r>
              <a:rPr lang="en-GB" dirty="0"/>
              <a:t>Used in hypothesis-driven research.</a:t>
            </a:r>
          </a:p>
          <a:p>
            <a:pPr fontAlgn="base"/>
            <a:endParaRPr lang="en-GB" dirty="0"/>
          </a:p>
          <a:p>
            <a:pPr fontAlgn="base"/>
            <a:r>
              <a:rPr lang="en-GB" b="1" dirty="0"/>
              <a:t>Example:</a:t>
            </a:r>
            <a:endParaRPr lang="en-GB" dirty="0"/>
          </a:p>
          <a:p>
            <a:pPr lvl="1" fontAlgn="base"/>
            <a:r>
              <a:rPr lang="en-GB" dirty="0"/>
              <a:t>Applying the Theory of Planned Behaviour to understand factors influencing recycling habits.</a:t>
            </a:r>
          </a:p>
          <a:p>
            <a:endParaRPr lang="en-GB" dirty="0"/>
          </a:p>
        </p:txBody>
      </p:sp>
      <p:sp>
        <p:nvSpPr>
          <p:cNvPr id="4" name="Date Placeholder 3">
            <a:extLst>
              <a:ext uri="{FF2B5EF4-FFF2-40B4-BE49-F238E27FC236}">
                <a16:creationId xmlns:a16="http://schemas.microsoft.com/office/drawing/2014/main" id="{03E379AA-D14A-59ED-6B28-0DD8284B8248}"/>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F2CC7EA0-FFD2-08AC-E2D4-68C3B909A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47D6685-27FE-313A-DE67-2981CE12894B}"/>
              </a:ext>
            </a:extLst>
          </p:cNvPr>
          <p:cNvSpPr>
            <a:spLocks noGrp="1"/>
          </p:cNvSpPr>
          <p:nvPr>
            <p:ph type="sldNum" sz="quarter" idx="12"/>
          </p:nvPr>
        </p:nvSpPr>
        <p:spPr/>
        <p:txBody>
          <a:bodyPr/>
          <a:lstStyle/>
          <a:p>
            <a:fld id="{87E7843D-FF13-4365-9478-9625B70A2705}" type="slidenum">
              <a:rPr lang="en-US" smtClean="0"/>
              <a:t>19</a:t>
            </a:fld>
            <a:endParaRPr lang="en-US"/>
          </a:p>
        </p:txBody>
      </p:sp>
    </p:spTree>
    <p:extLst>
      <p:ext uri="{BB962C8B-B14F-4D97-AF65-F5344CB8AC3E}">
        <p14:creationId xmlns:p14="http://schemas.microsoft.com/office/powerpoint/2010/main" val="34029671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8467D-91ED-AE5A-11B4-C9BAF925F3A1}"/>
              </a:ext>
            </a:extLst>
          </p:cNvPr>
          <p:cNvSpPr>
            <a:spLocks noGrp="1"/>
          </p:cNvSpPr>
          <p:nvPr>
            <p:ph type="title"/>
          </p:nvPr>
        </p:nvSpPr>
        <p:spPr/>
        <p:txBody>
          <a:bodyPr/>
          <a:lstStyle/>
          <a:p>
            <a:r>
              <a:rPr lang="en-GB" dirty="0"/>
              <a:t>Predictive Frameworks</a:t>
            </a:r>
          </a:p>
        </p:txBody>
      </p:sp>
      <p:sp>
        <p:nvSpPr>
          <p:cNvPr id="3" name="Content Placeholder 2">
            <a:extLst>
              <a:ext uri="{FF2B5EF4-FFF2-40B4-BE49-F238E27FC236}">
                <a16:creationId xmlns:a16="http://schemas.microsoft.com/office/drawing/2014/main" id="{3E647772-4CED-A8BB-11F2-379F6CD8858A}"/>
              </a:ext>
            </a:extLst>
          </p:cNvPr>
          <p:cNvSpPr>
            <a:spLocks noGrp="1"/>
          </p:cNvSpPr>
          <p:nvPr>
            <p:ph idx="1"/>
          </p:nvPr>
        </p:nvSpPr>
        <p:spPr/>
        <p:txBody>
          <a:bodyPr/>
          <a:lstStyle/>
          <a:p>
            <a:pPr fontAlgn="base"/>
            <a:r>
              <a:rPr lang="en-GB" dirty="0"/>
              <a:t>Aim to predict outcomes based on identified variables and established relationships.</a:t>
            </a:r>
          </a:p>
          <a:p>
            <a:pPr fontAlgn="base"/>
            <a:r>
              <a:rPr lang="en-GB" dirty="0"/>
              <a:t>Used in quantitative research.</a:t>
            </a:r>
          </a:p>
          <a:p>
            <a:pPr fontAlgn="base"/>
            <a:endParaRPr lang="en-GB" dirty="0"/>
          </a:p>
          <a:p>
            <a:pPr fontAlgn="base"/>
            <a:r>
              <a:rPr lang="en-GB" b="1" dirty="0"/>
              <a:t>Example:</a:t>
            </a:r>
            <a:endParaRPr lang="en-GB" dirty="0"/>
          </a:p>
          <a:p>
            <a:pPr lvl="1" fontAlgn="base"/>
            <a:r>
              <a:rPr lang="en-GB" dirty="0"/>
              <a:t>Using Expectancy Theory to predict employee performance based on motivation levels.</a:t>
            </a:r>
          </a:p>
          <a:p>
            <a:endParaRPr lang="en-GB" dirty="0"/>
          </a:p>
        </p:txBody>
      </p:sp>
      <p:sp>
        <p:nvSpPr>
          <p:cNvPr id="4" name="Date Placeholder 3">
            <a:extLst>
              <a:ext uri="{FF2B5EF4-FFF2-40B4-BE49-F238E27FC236}">
                <a16:creationId xmlns:a16="http://schemas.microsoft.com/office/drawing/2014/main" id="{371A77CF-D32B-4F5F-DBBE-F2B92F2234CF}"/>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58BFE8E-CE99-2169-79AD-63E288FD94F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2CAC611-83BC-F417-0A10-21B8DE3FDD22}"/>
              </a:ext>
            </a:extLst>
          </p:cNvPr>
          <p:cNvSpPr>
            <a:spLocks noGrp="1"/>
          </p:cNvSpPr>
          <p:nvPr>
            <p:ph type="sldNum" sz="quarter" idx="12"/>
          </p:nvPr>
        </p:nvSpPr>
        <p:spPr/>
        <p:txBody>
          <a:bodyPr/>
          <a:lstStyle/>
          <a:p>
            <a:fld id="{87E7843D-FF13-4365-9478-9625B70A2705}" type="slidenum">
              <a:rPr lang="en-US" smtClean="0"/>
              <a:t>20</a:t>
            </a:fld>
            <a:endParaRPr lang="en-US"/>
          </a:p>
        </p:txBody>
      </p:sp>
    </p:spTree>
    <p:extLst>
      <p:ext uri="{BB962C8B-B14F-4D97-AF65-F5344CB8AC3E}">
        <p14:creationId xmlns:p14="http://schemas.microsoft.com/office/powerpoint/2010/main" val="40018878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2A704-6275-A7C0-8F3B-1CC4B781AD8D}"/>
              </a:ext>
            </a:extLst>
          </p:cNvPr>
          <p:cNvSpPr>
            <a:spLocks noGrp="1"/>
          </p:cNvSpPr>
          <p:nvPr>
            <p:ph type="title"/>
          </p:nvPr>
        </p:nvSpPr>
        <p:spPr/>
        <p:txBody>
          <a:bodyPr/>
          <a:lstStyle/>
          <a:p>
            <a:r>
              <a:rPr lang="en-GB" dirty="0"/>
              <a:t>Comparative Frameworks</a:t>
            </a:r>
          </a:p>
        </p:txBody>
      </p:sp>
      <p:sp>
        <p:nvSpPr>
          <p:cNvPr id="3" name="Content Placeholder 2">
            <a:extLst>
              <a:ext uri="{FF2B5EF4-FFF2-40B4-BE49-F238E27FC236}">
                <a16:creationId xmlns:a16="http://schemas.microsoft.com/office/drawing/2014/main" id="{67AC7020-9F6A-DD83-F552-4057693B4D84}"/>
              </a:ext>
            </a:extLst>
          </p:cNvPr>
          <p:cNvSpPr>
            <a:spLocks noGrp="1"/>
          </p:cNvSpPr>
          <p:nvPr>
            <p:ph idx="1"/>
          </p:nvPr>
        </p:nvSpPr>
        <p:spPr/>
        <p:txBody>
          <a:bodyPr/>
          <a:lstStyle/>
          <a:p>
            <a:pPr fontAlgn="base"/>
            <a:r>
              <a:rPr lang="en-GB" dirty="0"/>
              <a:t>Compare different theoretical perspectives to analyse a phenomenon.</a:t>
            </a:r>
          </a:p>
          <a:p>
            <a:pPr fontAlgn="base"/>
            <a:r>
              <a:rPr lang="en-GB" dirty="0"/>
              <a:t>Used in research seeking to contrast various schools of thought.</a:t>
            </a:r>
          </a:p>
          <a:p>
            <a:pPr fontAlgn="base"/>
            <a:endParaRPr lang="en-GB" dirty="0"/>
          </a:p>
          <a:p>
            <a:pPr fontAlgn="base"/>
            <a:r>
              <a:rPr lang="en-GB" b="1" dirty="0"/>
              <a:t>Example:</a:t>
            </a:r>
            <a:endParaRPr lang="en-GB" dirty="0"/>
          </a:p>
          <a:p>
            <a:pPr lvl="1" fontAlgn="base"/>
            <a:r>
              <a:rPr lang="en-GB" dirty="0"/>
              <a:t>Comparing Piaget’s and Vygotsky’s theories of cognitive development in understanding classroom learning.</a:t>
            </a:r>
          </a:p>
          <a:p>
            <a:endParaRPr lang="en-GB" dirty="0"/>
          </a:p>
        </p:txBody>
      </p:sp>
      <p:sp>
        <p:nvSpPr>
          <p:cNvPr id="4" name="Date Placeholder 3">
            <a:extLst>
              <a:ext uri="{FF2B5EF4-FFF2-40B4-BE49-F238E27FC236}">
                <a16:creationId xmlns:a16="http://schemas.microsoft.com/office/drawing/2014/main" id="{8945401E-C3B6-6336-0EC8-FAE2206B199F}"/>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D422610B-6D31-CA76-6E09-AE348DAE128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45EC039-5C76-9C46-834C-EDB331A51599}"/>
              </a:ext>
            </a:extLst>
          </p:cNvPr>
          <p:cNvSpPr>
            <a:spLocks noGrp="1"/>
          </p:cNvSpPr>
          <p:nvPr>
            <p:ph type="sldNum" sz="quarter" idx="12"/>
          </p:nvPr>
        </p:nvSpPr>
        <p:spPr/>
        <p:txBody>
          <a:bodyPr/>
          <a:lstStyle/>
          <a:p>
            <a:fld id="{87E7843D-FF13-4365-9478-9625B70A2705}" type="slidenum">
              <a:rPr lang="en-US" smtClean="0"/>
              <a:t>21</a:t>
            </a:fld>
            <a:endParaRPr lang="en-US"/>
          </a:p>
        </p:txBody>
      </p:sp>
    </p:spTree>
    <p:extLst>
      <p:ext uri="{BB962C8B-B14F-4D97-AF65-F5344CB8AC3E}">
        <p14:creationId xmlns:p14="http://schemas.microsoft.com/office/powerpoint/2010/main" val="9984364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8AE94-7FE3-0265-45F6-E0CC98FCA728}"/>
              </a:ext>
            </a:extLst>
          </p:cNvPr>
          <p:cNvSpPr>
            <a:spLocks noGrp="1"/>
          </p:cNvSpPr>
          <p:nvPr>
            <p:ph type="title"/>
          </p:nvPr>
        </p:nvSpPr>
        <p:spPr>
          <a:xfrm>
            <a:off x="1024128" y="585216"/>
            <a:ext cx="10700512" cy="1499616"/>
          </a:xfrm>
        </p:spPr>
        <p:txBody>
          <a:bodyPr>
            <a:normAutofit/>
          </a:bodyPr>
          <a:lstStyle/>
          <a:p>
            <a:r>
              <a:rPr lang="en-GB" dirty="0"/>
              <a:t>Examples of Theoretical Frameworks</a:t>
            </a:r>
          </a:p>
        </p:txBody>
      </p:sp>
      <p:sp>
        <p:nvSpPr>
          <p:cNvPr id="6" name="Slide Number Placeholder 5">
            <a:extLst>
              <a:ext uri="{FF2B5EF4-FFF2-40B4-BE49-F238E27FC236}">
                <a16:creationId xmlns:a16="http://schemas.microsoft.com/office/drawing/2014/main" id="{D33FACA1-E0B9-E3A5-5C71-ED64BDF0F6AF}"/>
              </a:ext>
            </a:extLst>
          </p:cNvPr>
          <p:cNvSpPr>
            <a:spLocks noGrp="1"/>
          </p:cNvSpPr>
          <p:nvPr>
            <p:ph type="sldNum" sz="quarter" idx="12"/>
          </p:nvPr>
        </p:nvSpPr>
        <p:spPr>
          <a:xfrm>
            <a:off x="10837333" y="6470704"/>
            <a:ext cx="973667" cy="274320"/>
          </a:xfrm>
        </p:spPr>
        <p:txBody>
          <a:bodyPr>
            <a:normAutofit/>
          </a:bodyPr>
          <a:lstStyle/>
          <a:p>
            <a:pPr>
              <a:spcAft>
                <a:spcPts val="600"/>
              </a:spcAft>
            </a:pPr>
            <a:fld id="{87E7843D-FF13-4365-9478-9625B70A2705}" type="slidenum">
              <a:rPr lang="en-US" smtClean="0"/>
              <a:pPr>
                <a:spcAft>
                  <a:spcPts val="600"/>
                </a:spcAft>
              </a:pPr>
              <a:t>22</a:t>
            </a:fld>
            <a:endParaRPr lang="en-US"/>
          </a:p>
        </p:txBody>
      </p:sp>
      <p:graphicFrame>
        <p:nvGraphicFramePr>
          <p:cNvPr id="8" name="Content Placeholder 2">
            <a:extLst>
              <a:ext uri="{FF2B5EF4-FFF2-40B4-BE49-F238E27FC236}">
                <a16:creationId xmlns:a16="http://schemas.microsoft.com/office/drawing/2014/main" id="{C03DD103-1C36-2999-25E5-3041B7812E1C}"/>
              </a:ext>
            </a:extLst>
          </p:cNvPr>
          <p:cNvGraphicFramePr>
            <a:graphicFrameLocks noGrp="1"/>
          </p:cNvGraphicFramePr>
          <p:nvPr>
            <p:ph idx="1"/>
            <p:extLst>
              <p:ext uri="{D42A27DB-BD31-4B8C-83A1-F6EECF244321}">
                <p14:modId xmlns:p14="http://schemas.microsoft.com/office/powerpoint/2010/main" val="2705580631"/>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63936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CFA4F-ACA2-C38B-955A-010F6C5C8426}"/>
              </a:ext>
            </a:extLst>
          </p:cNvPr>
          <p:cNvSpPr>
            <a:spLocks noGrp="1"/>
          </p:cNvSpPr>
          <p:nvPr>
            <p:ph type="title"/>
          </p:nvPr>
        </p:nvSpPr>
        <p:spPr/>
        <p:txBody>
          <a:bodyPr/>
          <a:lstStyle/>
          <a:p>
            <a:r>
              <a:rPr lang="en-GB" dirty="0"/>
              <a:t>Conceptual Frameworks</a:t>
            </a:r>
          </a:p>
        </p:txBody>
      </p:sp>
      <p:sp>
        <p:nvSpPr>
          <p:cNvPr id="3" name="Content Placeholder 2">
            <a:extLst>
              <a:ext uri="{FF2B5EF4-FFF2-40B4-BE49-F238E27FC236}">
                <a16:creationId xmlns:a16="http://schemas.microsoft.com/office/drawing/2014/main" id="{CDBA34D9-80E1-C5E7-8EB8-1F24B404AFE9}"/>
              </a:ext>
            </a:extLst>
          </p:cNvPr>
          <p:cNvSpPr>
            <a:spLocks noGrp="1"/>
          </p:cNvSpPr>
          <p:nvPr>
            <p:ph idx="1"/>
          </p:nvPr>
        </p:nvSpPr>
        <p:spPr/>
        <p:txBody>
          <a:bodyPr/>
          <a:lstStyle/>
          <a:p>
            <a:pPr fontAlgn="base"/>
            <a:r>
              <a:rPr lang="en-GB" dirty="0"/>
              <a:t>Focus on organising and integrating concepts from various theories to address a specific research problem.</a:t>
            </a:r>
          </a:p>
          <a:p>
            <a:pPr fontAlgn="base"/>
            <a:r>
              <a:rPr lang="en-GB" dirty="0"/>
              <a:t>Used</a:t>
            </a:r>
            <a:r>
              <a:rPr lang="en-GB" b="1" dirty="0"/>
              <a:t> </a:t>
            </a:r>
            <a:r>
              <a:rPr lang="en-GB" dirty="0"/>
              <a:t>in multidisciplinary studies.</a:t>
            </a:r>
          </a:p>
          <a:p>
            <a:pPr fontAlgn="base"/>
            <a:endParaRPr lang="en-GB" dirty="0"/>
          </a:p>
          <a:p>
            <a:pPr fontAlgn="base"/>
            <a:r>
              <a:rPr lang="en-GB" b="1" dirty="0"/>
              <a:t>Example:</a:t>
            </a:r>
            <a:endParaRPr lang="en-GB" dirty="0"/>
          </a:p>
          <a:p>
            <a:pPr lvl="1" fontAlgn="base"/>
            <a:r>
              <a:rPr lang="en-GB" dirty="0"/>
              <a:t>Combining theories of technology adoption and user satisfaction to study e-learning platforms.</a:t>
            </a:r>
          </a:p>
          <a:p>
            <a:endParaRPr lang="en-GB" dirty="0"/>
          </a:p>
        </p:txBody>
      </p:sp>
      <p:sp>
        <p:nvSpPr>
          <p:cNvPr id="6" name="Slide Number Placeholder 5">
            <a:extLst>
              <a:ext uri="{FF2B5EF4-FFF2-40B4-BE49-F238E27FC236}">
                <a16:creationId xmlns:a16="http://schemas.microsoft.com/office/drawing/2014/main" id="{BDA8A476-CE30-B1F6-6FAE-321BA96525C6}"/>
              </a:ext>
            </a:extLst>
          </p:cNvPr>
          <p:cNvSpPr>
            <a:spLocks noGrp="1"/>
          </p:cNvSpPr>
          <p:nvPr>
            <p:ph type="sldNum" sz="quarter" idx="12"/>
          </p:nvPr>
        </p:nvSpPr>
        <p:spPr/>
        <p:txBody>
          <a:bodyPr/>
          <a:lstStyle/>
          <a:p>
            <a:fld id="{87E7843D-FF13-4365-9478-9625B70A2705}" type="slidenum">
              <a:rPr lang="en-US" smtClean="0"/>
              <a:t>23</a:t>
            </a:fld>
            <a:endParaRPr lang="en-US"/>
          </a:p>
        </p:txBody>
      </p:sp>
    </p:spTree>
    <p:extLst>
      <p:ext uri="{BB962C8B-B14F-4D97-AF65-F5344CB8AC3E}">
        <p14:creationId xmlns:p14="http://schemas.microsoft.com/office/powerpoint/2010/main" val="98207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0B1EA-98F9-504B-086F-5A0B3563E876}"/>
              </a:ext>
            </a:extLst>
          </p:cNvPr>
          <p:cNvSpPr>
            <a:spLocks noGrp="1"/>
          </p:cNvSpPr>
          <p:nvPr>
            <p:ph type="title"/>
          </p:nvPr>
        </p:nvSpPr>
        <p:spPr>
          <a:xfrm>
            <a:off x="1024128" y="585216"/>
            <a:ext cx="9720072" cy="1499616"/>
          </a:xfrm>
        </p:spPr>
        <p:txBody>
          <a:bodyPr>
            <a:normAutofit/>
          </a:bodyPr>
          <a:lstStyle/>
          <a:p>
            <a:r>
              <a:rPr lang="en-GB" dirty="0"/>
              <a:t>Theoretical or conceptual framework?</a:t>
            </a:r>
          </a:p>
        </p:txBody>
      </p:sp>
      <p:sp>
        <p:nvSpPr>
          <p:cNvPr id="6" name="Slide Number Placeholder 5">
            <a:extLst>
              <a:ext uri="{FF2B5EF4-FFF2-40B4-BE49-F238E27FC236}">
                <a16:creationId xmlns:a16="http://schemas.microsoft.com/office/drawing/2014/main" id="{46BE6267-269B-C5F8-5D5E-01AFCBF1BF09}"/>
              </a:ext>
            </a:extLst>
          </p:cNvPr>
          <p:cNvSpPr>
            <a:spLocks noGrp="1"/>
          </p:cNvSpPr>
          <p:nvPr>
            <p:ph type="sldNum" sz="quarter" idx="12"/>
          </p:nvPr>
        </p:nvSpPr>
        <p:spPr>
          <a:xfrm>
            <a:off x="10837333" y="6470704"/>
            <a:ext cx="973667" cy="274320"/>
          </a:xfrm>
        </p:spPr>
        <p:txBody>
          <a:bodyPr>
            <a:normAutofit/>
          </a:bodyPr>
          <a:lstStyle/>
          <a:p>
            <a:pPr>
              <a:spcAft>
                <a:spcPts val="600"/>
              </a:spcAft>
            </a:pPr>
            <a:fld id="{87E7843D-FF13-4365-9478-9625B70A2705}" type="slidenum">
              <a:rPr lang="en-US" smtClean="0"/>
              <a:pPr>
                <a:spcAft>
                  <a:spcPts val="600"/>
                </a:spcAft>
              </a:pPr>
              <a:t>24</a:t>
            </a:fld>
            <a:endParaRPr lang="en-US"/>
          </a:p>
        </p:txBody>
      </p:sp>
      <p:graphicFrame>
        <p:nvGraphicFramePr>
          <p:cNvPr id="8" name="Content Placeholder 2">
            <a:extLst>
              <a:ext uri="{FF2B5EF4-FFF2-40B4-BE49-F238E27FC236}">
                <a16:creationId xmlns:a16="http://schemas.microsoft.com/office/drawing/2014/main" id="{08965FA9-3BFC-A0A1-E345-6CAA20C56A89}"/>
              </a:ext>
            </a:extLst>
          </p:cNvPr>
          <p:cNvGraphicFramePr>
            <a:graphicFrameLocks noGrp="1"/>
          </p:cNvGraphicFramePr>
          <p:nvPr>
            <p:ph idx="1"/>
            <p:extLst>
              <p:ext uri="{D42A27DB-BD31-4B8C-83A1-F6EECF244321}">
                <p14:modId xmlns:p14="http://schemas.microsoft.com/office/powerpoint/2010/main" val="4179340856"/>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25885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1BCD6-78F9-452F-D933-17AC859F0C12}"/>
              </a:ext>
            </a:extLst>
          </p:cNvPr>
          <p:cNvSpPr>
            <a:spLocks noGrp="1"/>
          </p:cNvSpPr>
          <p:nvPr>
            <p:ph type="title"/>
          </p:nvPr>
        </p:nvSpPr>
        <p:spPr/>
        <p:txBody>
          <a:bodyPr/>
          <a:lstStyle/>
          <a:p>
            <a:r>
              <a:rPr lang="en-GB" dirty="0"/>
              <a:t>Theoretical or conceptual framework?</a:t>
            </a:r>
          </a:p>
        </p:txBody>
      </p:sp>
      <p:pic>
        <p:nvPicPr>
          <p:cNvPr id="8" name="Content Placeholder 7">
            <a:extLst>
              <a:ext uri="{FF2B5EF4-FFF2-40B4-BE49-F238E27FC236}">
                <a16:creationId xmlns:a16="http://schemas.microsoft.com/office/drawing/2014/main" id="{97C34712-3AF8-CF9A-249A-9BA2CD7B99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8725" y="1704374"/>
            <a:ext cx="5702145" cy="4826095"/>
          </a:xfrm>
        </p:spPr>
      </p:pic>
      <p:sp>
        <p:nvSpPr>
          <p:cNvPr id="6" name="Slide Number Placeholder 5">
            <a:extLst>
              <a:ext uri="{FF2B5EF4-FFF2-40B4-BE49-F238E27FC236}">
                <a16:creationId xmlns:a16="http://schemas.microsoft.com/office/drawing/2014/main" id="{2546D478-A7CA-EC82-447F-6877389790C8}"/>
              </a:ext>
            </a:extLst>
          </p:cNvPr>
          <p:cNvSpPr>
            <a:spLocks noGrp="1"/>
          </p:cNvSpPr>
          <p:nvPr>
            <p:ph type="sldNum" sz="quarter" idx="12"/>
          </p:nvPr>
        </p:nvSpPr>
        <p:spPr/>
        <p:txBody>
          <a:bodyPr/>
          <a:lstStyle/>
          <a:p>
            <a:fld id="{87E7843D-FF13-4365-9478-9625B70A2705}" type="slidenum">
              <a:rPr lang="en-US" smtClean="0"/>
              <a:t>25</a:t>
            </a:fld>
            <a:endParaRPr lang="en-US"/>
          </a:p>
        </p:txBody>
      </p:sp>
      <p:pic>
        <p:nvPicPr>
          <p:cNvPr id="10" name="Picture 9">
            <a:extLst>
              <a:ext uri="{FF2B5EF4-FFF2-40B4-BE49-F238E27FC236}">
                <a16:creationId xmlns:a16="http://schemas.microsoft.com/office/drawing/2014/main" id="{B196BA41-2566-C893-EEF3-B3272038A4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12694" y="2581836"/>
            <a:ext cx="4827307" cy="2746267"/>
          </a:xfrm>
          <a:prstGeom prst="rect">
            <a:avLst/>
          </a:prstGeom>
        </p:spPr>
      </p:pic>
      <p:cxnSp>
        <p:nvCxnSpPr>
          <p:cNvPr id="12" name="Straight Arrow Connector 11">
            <a:extLst>
              <a:ext uri="{FF2B5EF4-FFF2-40B4-BE49-F238E27FC236}">
                <a16:creationId xmlns:a16="http://schemas.microsoft.com/office/drawing/2014/main" id="{733E2116-FBAB-8998-2AFB-68A65A720E59}"/>
              </a:ext>
            </a:extLst>
          </p:cNvPr>
          <p:cNvCxnSpPr>
            <a:cxnSpLocks/>
          </p:cNvCxnSpPr>
          <p:nvPr/>
        </p:nvCxnSpPr>
        <p:spPr>
          <a:xfrm flipV="1">
            <a:off x="5695576" y="5247341"/>
            <a:ext cx="1631577" cy="687294"/>
          </a:xfrm>
          <a:prstGeom prst="straightConnector1">
            <a:avLst/>
          </a:prstGeom>
          <a:ln w="38100">
            <a:solidFill>
              <a:srgbClr val="953B97"/>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14">
            <a:extLst>
              <a:ext uri="{FF2B5EF4-FFF2-40B4-BE49-F238E27FC236}">
                <a16:creationId xmlns:a16="http://schemas.microsoft.com/office/drawing/2014/main" id="{FC448EA0-7BD1-B9C4-85E3-6AB415C60314}"/>
              </a:ext>
            </a:extLst>
          </p:cNvPr>
          <p:cNvSpPr/>
          <p:nvPr/>
        </p:nvSpPr>
        <p:spPr>
          <a:xfrm>
            <a:off x="9245600" y="4805082"/>
            <a:ext cx="579718" cy="442259"/>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688141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atterned wooden design">
            <a:extLst>
              <a:ext uri="{FF2B5EF4-FFF2-40B4-BE49-F238E27FC236}">
                <a16:creationId xmlns:a16="http://schemas.microsoft.com/office/drawing/2014/main" id="{5FEFD3A5-39C2-BF6C-C0A4-370DC1B08D5E}"/>
              </a:ext>
            </a:extLst>
          </p:cNvPr>
          <p:cNvPicPr>
            <a:picLocks noChangeAspect="1"/>
          </p:cNvPicPr>
          <p:nvPr/>
        </p:nvPicPr>
        <p:blipFill>
          <a:blip r:embed="rId2">
            <a:alphaModFix amt="45000"/>
          </a:blip>
          <a:srcRect t="7221" r="-1" b="8171"/>
          <a:stretch/>
        </p:blipFill>
        <p:spPr>
          <a:xfrm>
            <a:off x="20" y="-1"/>
            <a:ext cx="12188932" cy="6858000"/>
          </a:xfrm>
          <a:prstGeom prst="rect">
            <a:avLst/>
          </a:prstGeom>
        </p:spPr>
      </p:pic>
      <p:sp>
        <p:nvSpPr>
          <p:cNvPr id="2" name="Title 1">
            <a:extLst>
              <a:ext uri="{FF2B5EF4-FFF2-40B4-BE49-F238E27FC236}">
                <a16:creationId xmlns:a16="http://schemas.microsoft.com/office/drawing/2014/main" id="{7749FBE1-00EF-9F5D-ED72-70BDBB334997}"/>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dirty="0">
                <a:solidFill>
                  <a:schemeClr val="tx1"/>
                </a:solidFill>
                <a:latin typeface="+mj-lt"/>
                <a:ea typeface="+mj-ea"/>
                <a:cs typeface="+mj-cs"/>
              </a:rPr>
              <a:t>Paradigm Grids</a:t>
            </a:r>
          </a:p>
        </p:txBody>
      </p:sp>
      <p:sp>
        <p:nvSpPr>
          <p:cNvPr id="7" name="Text Placeholder 6">
            <a:extLst>
              <a:ext uri="{FF2B5EF4-FFF2-40B4-BE49-F238E27FC236}">
                <a16:creationId xmlns:a16="http://schemas.microsoft.com/office/drawing/2014/main" id="{AD8B0201-ED20-BFFA-9422-CD2B48AB7854}"/>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21" name="Straight Connector 2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D27C35D6-33F6-BA9B-1C4D-F6A96F13F9BF}"/>
              </a:ext>
            </a:extLst>
          </p:cNvPr>
          <p:cNvSpPr>
            <a:spLocks noGrp="1"/>
          </p:cNvSpPr>
          <p:nvPr>
            <p:ph type="dt" sz="half" idx="10"/>
          </p:nvPr>
        </p:nvSpPr>
        <p:spPr>
          <a:xfrm>
            <a:off x="1024129" y="6470704"/>
            <a:ext cx="2154143" cy="274320"/>
          </a:xfrm>
        </p:spPr>
        <p:txBody>
          <a:bodyPr vert="horz" lIns="91440" tIns="45720" rIns="91440" bIns="45720" rtlCol="0" anchor="ctr">
            <a:normAutofit/>
          </a:bodyPr>
          <a:lstStyle/>
          <a:p>
            <a:pPr defTabSz="914400">
              <a:spcAft>
                <a:spcPts val="600"/>
              </a:spcAft>
            </a:pPr>
            <a:endParaRPr lang="en-US" dirty="0">
              <a:solidFill>
                <a:schemeClr val="tx1"/>
              </a:solidFill>
            </a:endParaRPr>
          </a:p>
        </p:txBody>
      </p:sp>
      <p:sp>
        <p:nvSpPr>
          <p:cNvPr id="6" name="Slide Number Placeholder 5">
            <a:extLst>
              <a:ext uri="{FF2B5EF4-FFF2-40B4-BE49-F238E27FC236}">
                <a16:creationId xmlns:a16="http://schemas.microsoft.com/office/drawing/2014/main" id="{8CA148FF-993C-B62F-625A-04016CE57784}"/>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defTabSz="914400">
              <a:spcAft>
                <a:spcPts val="600"/>
              </a:spcAft>
            </a:pPr>
            <a:endParaRPr lang="en-US" dirty="0">
              <a:solidFill>
                <a:schemeClr val="tx1"/>
              </a:solidFill>
            </a:endParaRPr>
          </a:p>
        </p:txBody>
      </p:sp>
    </p:spTree>
    <p:extLst>
      <p:ext uri="{BB962C8B-B14F-4D97-AF65-F5344CB8AC3E}">
        <p14:creationId xmlns:p14="http://schemas.microsoft.com/office/powerpoint/2010/main" val="1606609439"/>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CB578-86A3-18F0-1DB6-86040BFA085E}"/>
              </a:ext>
            </a:extLst>
          </p:cNvPr>
          <p:cNvSpPr>
            <a:spLocks noGrp="1"/>
          </p:cNvSpPr>
          <p:nvPr>
            <p:ph type="title"/>
          </p:nvPr>
        </p:nvSpPr>
        <p:spPr>
          <a:xfrm>
            <a:off x="955265" y="24726"/>
            <a:ext cx="4927425" cy="1938525"/>
          </a:xfrm>
        </p:spPr>
        <p:txBody>
          <a:bodyPr>
            <a:normAutofit/>
          </a:bodyPr>
          <a:lstStyle/>
          <a:p>
            <a:br>
              <a:rPr lang="en-GB" dirty="0"/>
            </a:br>
            <a:r>
              <a:rPr lang="en-GB" dirty="0"/>
              <a:t>Consider:</a:t>
            </a:r>
          </a:p>
        </p:txBody>
      </p:sp>
      <p:sp>
        <p:nvSpPr>
          <p:cNvPr id="3" name="Content Placeholder 2">
            <a:extLst>
              <a:ext uri="{FF2B5EF4-FFF2-40B4-BE49-F238E27FC236}">
                <a16:creationId xmlns:a16="http://schemas.microsoft.com/office/drawing/2014/main" id="{C71D1CF5-71F9-FAEB-B2A9-83BC75B021D9}"/>
              </a:ext>
            </a:extLst>
          </p:cNvPr>
          <p:cNvSpPr>
            <a:spLocks noGrp="1"/>
          </p:cNvSpPr>
          <p:nvPr>
            <p:ph idx="1"/>
          </p:nvPr>
        </p:nvSpPr>
        <p:spPr>
          <a:xfrm>
            <a:off x="691079" y="2886116"/>
            <a:ext cx="4927425" cy="3245931"/>
          </a:xfrm>
        </p:spPr>
        <p:txBody>
          <a:bodyPr>
            <a:normAutofit/>
          </a:bodyPr>
          <a:lstStyle/>
          <a:p>
            <a:r>
              <a:rPr lang="en-GB" dirty="0"/>
              <a:t>What might have an impact on the way in which we interpret data?</a:t>
            </a:r>
          </a:p>
          <a:p>
            <a:endParaRPr lang="en-GB" dirty="0"/>
          </a:p>
          <a:p>
            <a:r>
              <a:rPr lang="en-GB" dirty="0"/>
              <a:t>Does / might the way in which we look at data depend on our own interests? How? Why?</a:t>
            </a:r>
          </a:p>
        </p:txBody>
      </p:sp>
      <p:pic>
        <p:nvPicPr>
          <p:cNvPr id="5" name="Picture 4" descr="Exclamation mark on a yellow background">
            <a:extLst>
              <a:ext uri="{FF2B5EF4-FFF2-40B4-BE49-F238E27FC236}">
                <a16:creationId xmlns:a16="http://schemas.microsoft.com/office/drawing/2014/main" id="{45137D79-E418-6ADA-ABA0-C663CB0823A0}"/>
              </a:ext>
            </a:extLst>
          </p:cNvPr>
          <p:cNvPicPr>
            <a:picLocks noChangeAspect="1"/>
          </p:cNvPicPr>
          <p:nvPr/>
        </p:nvPicPr>
        <p:blipFill rotWithShape="1">
          <a:blip r:embed="rId2"/>
          <a:srcRect l="24221" r="11303"/>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4097639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5AF423-F92A-0D2F-2BBA-88E44C32D9AD}"/>
              </a:ext>
            </a:extLst>
          </p:cNvPr>
          <p:cNvSpPr>
            <a:spLocks noGrp="1"/>
          </p:cNvSpPr>
          <p:nvPr>
            <p:ph type="title"/>
          </p:nvPr>
        </p:nvSpPr>
        <p:spPr/>
        <p:txBody>
          <a:bodyPr/>
          <a:lstStyle/>
          <a:p>
            <a:endParaRPr lang="en-GB"/>
          </a:p>
        </p:txBody>
      </p:sp>
      <p:sp>
        <p:nvSpPr>
          <p:cNvPr id="4" name="Date Placeholder 3">
            <a:extLst>
              <a:ext uri="{FF2B5EF4-FFF2-40B4-BE49-F238E27FC236}">
                <a16:creationId xmlns:a16="http://schemas.microsoft.com/office/drawing/2014/main" id="{278B8632-B6B7-874B-0A45-1532BFF5D23D}"/>
              </a:ext>
            </a:extLst>
          </p:cNvPr>
          <p:cNvSpPr>
            <a:spLocks noGrp="1"/>
          </p:cNvSpPr>
          <p:nvPr>
            <p:ph type="dt" sz="half" idx="10"/>
          </p:nvPr>
        </p:nvSpPr>
        <p:spPr/>
        <p:txBody>
          <a:bodyPr/>
          <a:lstStyle/>
          <a:p>
            <a:endParaRPr lang="en-US" dirty="0"/>
          </a:p>
        </p:txBody>
      </p:sp>
      <p:pic>
        <p:nvPicPr>
          <p:cNvPr id="14" name="Content Placeholder 13" descr="A white sheet with black text&#10;&#10;Description automatically generated">
            <a:extLst>
              <a:ext uri="{FF2B5EF4-FFF2-40B4-BE49-F238E27FC236}">
                <a16:creationId xmlns:a16="http://schemas.microsoft.com/office/drawing/2014/main" id="{FE492AD3-BD0E-4F75-58C8-5AD5712A19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3348" y="163448"/>
            <a:ext cx="10867508" cy="6861293"/>
          </a:xfrm>
        </p:spPr>
      </p:pic>
    </p:spTree>
    <p:extLst>
      <p:ext uri="{BB962C8B-B14F-4D97-AF65-F5344CB8AC3E}">
        <p14:creationId xmlns:p14="http://schemas.microsoft.com/office/powerpoint/2010/main" val="13470952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F365B5E-5FBD-6460-4250-34A6FB47D0BE}"/>
              </a:ext>
            </a:extLst>
          </p:cNvPr>
          <p:cNvSpPr>
            <a:spLocks noGrp="1"/>
          </p:cNvSpPr>
          <p:nvPr>
            <p:ph type="title"/>
          </p:nvPr>
        </p:nvSpPr>
        <p:spPr/>
        <p:txBody>
          <a:bodyPr/>
          <a:lstStyle/>
          <a:p>
            <a:r>
              <a:rPr lang="en-GB" dirty="0"/>
              <a:t>Resources – critical realism</a:t>
            </a:r>
          </a:p>
        </p:txBody>
      </p:sp>
      <p:sp>
        <p:nvSpPr>
          <p:cNvPr id="8" name="Content Placeholder 7">
            <a:extLst>
              <a:ext uri="{FF2B5EF4-FFF2-40B4-BE49-F238E27FC236}">
                <a16:creationId xmlns:a16="http://schemas.microsoft.com/office/drawing/2014/main" id="{6B881649-ED61-942A-824E-FB19D054B315}"/>
              </a:ext>
            </a:extLst>
          </p:cNvPr>
          <p:cNvSpPr>
            <a:spLocks noGrp="1"/>
          </p:cNvSpPr>
          <p:nvPr>
            <p:ph sz="half" idx="1"/>
          </p:nvPr>
        </p:nvSpPr>
        <p:spPr/>
        <p:txBody>
          <a:bodyPr>
            <a:normAutofit/>
          </a:bodyPr>
          <a:lstStyle/>
          <a:p>
            <a:r>
              <a:rPr lang="en-GB" b="0" i="0" dirty="0" err="1">
                <a:solidFill>
                  <a:srgbClr val="333333"/>
                </a:solidFill>
                <a:effectLst/>
                <a:latin typeface="Calibri" panose="020F0502020204030204" pitchFamily="34" charset="0"/>
                <a:cs typeface="Calibri" panose="020F0502020204030204" pitchFamily="34" charset="0"/>
              </a:rPr>
              <a:t>Stutchbury</a:t>
            </a:r>
            <a:r>
              <a:rPr lang="en-GB" b="0" i="0" dirty="0">
                <a:solidFill>
                  <a:srgbClr val="333333"/>
                </a:solidFill>
                <a:effectLst/>
                <a:latin typeface="Calibri" panose="020F0502020204030204" pitchFamily="34" charset="0"/>
                <a:cs typeface="Calibri" panose="020F0502020204030204" pitchFamily="34" charset="0"/>
              </a:rPr>
              <a:t>, K. (2021). Critical realism: an explanatory framework for small-scale qualitative studies or an ‘unhelpful edifice’? </a:t>
            </a:r>
            <a:r>
              <a:rPr lang="en-GB" b="0" i="1" dirty="0">
                <a:solidFill>
                  <a:srgbClr val="333333"/>
                </a:solidFill>
                <a:effectLst/>
                <a:latin typeface="Calibri" panose="020F0502020204030204" pitchFamily="34" charset="0"/>
                <a:cs typeface="Calibri" panose="020F0502020204030204" pitchFamily="34" charset="0"/>
              </a:rPr>
              <a:t>International Journal of Research &amp; Method in Education</a:t>
            </a:r>
            <a:r>
              <a:rPr lang="en-GB" b="0" i="0" dirty="0">
                <a:solidFill>
                  <a:srgbClr val="333333"/>
                </a:solidFill>
                <a:effectLst/>
                <a:latin typeface="Calibri" panose="020F0502020204030204" pitchFamily="34" charset="0"/>
                <a:cs typeface="Calibri" panose="020F0502020204030204" pitchFamily="34" charset="0"/>
              </a:rPr>
              <a:t>, </a:t>
            </a:r>
            <a:r>
              <a:rPr lang="en-GB" b="0" i="1" dirty="0">
                <a:solidFill>
                  <a:srgbClr val="333333"/>
                </a:solidFill>
                <a:effectLst/>
                <a:latin typeface="Calibri" panose="020F0502020204030204" pitchFamily="34" charset="0"/>
                <a:cs typeface="Calibri" panose="020F0502020204030204" pitchFamily="34" charset="0"/>
              </a:rPr>
              <a:t>45</a:t>
            </a:r>
            <a:r>
              <a:rPr lang="en-GB" b="0" i="0" dirty="0">
                <a:solidFill>
                  <a:srgbClr val="333333"/>
                </a:solidFill>
                <a:effectLst/>
                <a:latin typeface="Calibri" panose="020F0502020204030204" pitchFamily="34" charset="0"/>
                <a:cs typeface="Calibri" panose="020F0502020204030204" pitchFamily="34" charset="0"/>
              </a:rPr>
              <a:t>(2), 113–128.</a:t>
            </a:r>
          </a:p>
          <a:p>
            <a:r>
              <a:rPr lang="en-GB" b="0" i="0" dirty="0">
                <a:solidFill>
                  <a:srgbClr val="333333"/>
                </a:solidFill>
                <a:effectLst/>
                <a:latin typeface="Open Sans" panose="020B0606030504020204" pitchFamily="34" charset="0"/>
              </a:rPr>
              <a:t> </a:t>
            </a:r>
            <a:r>
              <a:rPr lang="en-GB" b="0" i="0" dirty="0">
                <a:solidFill>
                  <a:srgbClr val="333333"/>
                </a:solidFill>
                <a:effectLst/>
                <a:latin typeface="Open Sans" panose="020B0606030504020204" pitchFamily="34" charset="0"/>
                <a:hlinkClick r:id="rId2"/>
              </a:rPr>
              <a:t>https://doi.org/10.1080/1743727X.2021.1966623</a:t>
            </a:r>
            <a:endParaRPr lang="en-GB" b="0" i="0" dirty="0">
              <a:solidFill>
                <a:srgbClr val="333333"/>
              </a:solidFill>
              <a:effectLst/>
              <a:latin typeface="Open Sans" panose="020B0606030504020204" pitchFamily="34" charset="0"/>
            </a:endParaRPr>
          </a:p>
        </p:txBody>
      </p:sp>
      <p:sp>
        <p:nvSpPr>
          <p:cNvPr id="9" name="Content Placeholder 8">
            <a:extLst>
              <a:ext uri="{FF2B5EF4-FFF2-40B4-BE49-F238E27FC236}">
                <a16:creationId xmlns:a16="http://schemas.microsoft.com/office/drawing/2014/main" id="{A9024482-B4BF-5646-2EDB-25267C651005}"/>
              </a:ext>
            </a:extLst>
          </p:cNvPr>
          <p:cNvSpPr>
            <a:spLocks noGrp="1"/>
          </p:cNvSpPr>
          <p:nvPr>
            <p:ph sz="half" idx="2"/>
          </p:nvPr>
        </p:nvSpPr>
        <p:spPr>
          <a:xfrm>
            <a:off x="6316652" y="2286000"/>
            <a:ext cx="4942249" cy="4023360"/>
          </a:xfrm>
        </p:spPr>
        <p:txBody>
          <a:bodyPr>
            <a:normAutofit/>
          </a:bodyPr>
          <a:lstStyle/>
          <a:p>
            <a:pPr marL="0" indent="0">
              <a:buNone/>
            </a:pPr>
            <a:r>
              <a:rPr lang="en-GB" b="0" i="0" dirty="0" err="1">
                <a:solidFill>
                  <a:srgbClr val="333333"/>
                </a:solidFill>
                <a:effectLst/>
                <a:latin typeface="Calibri" panose="020F0502020204030204" pitchFamily="34" charset="0"/>
                <a:cs typeface="Calibri" panose="020F0502020204030204" pitchFamily="34" charset="0"/>
              </a:rPr>
              <a:t>Brönnimann</a:t>
            </a:r>
            <a:r>
              <a:rPr lang="en-GB" b="0" i="0" dirty="0">
                <a:solidFill>
                  <a:srgbClr val="333333"/>
                </a:solidFill>
                <a:effectLst/>
                <a:latin typeface="Calibri" panose="020F0502020204030204" pitchFamily="34" charset="0"/>
                <a:cs typeface="Calibri" panose="020F0502020204030204" pitchFamily="34" charset="0"/>
              </a:rPr>
              <a:t>, A. (2021). How to phrase critical realist interview questions in applied social science research. </a:t>
            </a:r>
            <a:r>
              <a:rPr lang="en-GB" b="0" i="1" dirty="0">
                <a:solidFill>
                  <a:srgbClr val="333333"/>
                </a:solidFill>
                <a:effectLst/>
                <a:latin typeface="Calibri" panose="020F0502020204030204" pitchFamily="34" charset="0"/>
                <a:cs typeface="Calibri" panose="020F0502020204030204" pitchFamily="34" charset="0"/>
              </a:rPr>
              <a:t>Journal of Critical Realism</a:t>
            </a:r>
            <a:r>
              <a:rPr lang="en-GB" b="0" i="0" dirty="0">
                <a:solidFill>
                  <a:srgbClr val="333333"/>
                </a:solidFill>
                <a:effectLst/>
                <a:latin typeface="Calibri" panose="020F0502020204030204" pitchFamily="34" charset="0"/>
                <a:cs typeface="Calibri" panose="020F0502020204030204" pitchFamily="34" charset="0"/>
              </a:rPr>
              <a:t>, </a:t>
            </a:r>
            <a:r>
              <a:rPr lang="en-GB" b="0" i="1" dirty="0">
                <a:solidFill>
                  <a:srgbClr val="333333"/>
                </a:solidFill>
                <a:effectLst/>
                <a:latin typeface="Calibri" panose="020F0502020204030204" pitchFamily="34" charset="0"/>
                <a:cs typeface="Calibri" panose="020F0502020204030204" pitchFamily="34" charset="0"/>
              </a:rPr>
              <a:t>21</a:t>
            </a:r>
            <a:r>
              <a:rPr lang="en-GB" b="0" i="0" dirty="0">
                <a:solidFill>
                  <a:srgbClr val="333333"/>
                </a:solidFill>
                <a:effectLst/>
                <a:latin typeface="Calibri" panose="020F0502020204030204" pitchFamily="34" charset="0"/>
                <a:cs typeface="Calibri" panose="020F0502020204030204" pitchFamily="34" charset="0"/>
              </a:rPr>
              <a:t>(1), 1–24.</a:t>
            </a:r>
          </a:p>
          <a:p>
            <a:pPr marL="0" indent="0">
              <a:buNone/>
            </a:pPr>
            <a:r>
              <a:rPr lang="en-GB" b="0" i="0" dirty="0">
                <a:solidFill>
                  <a:srgbClr val="333333"/>
                </a:solidFill>
                <a:effectLst/>
                <a:latin typeface="Open Sans" panose="020B0606030504020204" pitchFamily="34" charset="0"/>
              </a:rPr>
              <a:t> </a:t>
            </a:r>
            <a:r>
              <a:rPr lang="en-GB" b="0" i="0" dirty="0">
                <a:solidFill>
                  <a:srgbClr val="333333"/>
                </a:solidFill>
                <a:effectLst/>
                <a:latin typeface="Open Sans" panose="020B0606030504020204" pitchFamily="34" charset="0"/>
                <a:hlinkClick r:id="rId3"/>
              </a:rPr>
              <a:t>https://doi.org/10.1080/14767430.2021.1966719</a:t>
            </a:r>
            <a:r>
              <a:rPr lang="en-GB" b="0" i="0" dirty="0">
                <a:solidFill>
                  <a:srgbClr val="333333"/>
                </a:solidFill>
                <a:effectLst/>
                <a:latin typeface="Open Sans" panose="020B0606030504020204" pitchFamily="34" charset="0"/>
              </a:rPr>
              <a:t> </a:t>
            </a:r>
            <a:endParaRPr lang="en-GB" i="0" dirty="0">
              <a:solidFill>
                <a:srgbClr val="333333"/>
              </a:solidFill>
              <a:effectLst/>
              <a:latin typeface="PT serif" panose="020A0603040505020204" pitchFamily="18" charset="0"/>
            </a:endParaRPr>
          </a:p>
        </p:txBody>
      </p:sp>
    </p:spTree>
    <p:extLst>
      <p:ext uri="{BB962C8B-B14F-4D97-AF65-F5344CB8AC3E}">
        <p14:creationId xmlns:p14="http://schemas.microsoft.com/office/powerpoint/2010/main" val="34708733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descr="A rainbow colored splatter&#10;&#10;Description automatically generated">
            <a:extLst>
              <a:ext uri="{FF2B5EF4-FFF2-40B4-BE49-F238E27FC236}">
                <a16:creationId xmlns:a16="http://schemas.microsoft.com/office/drawing/2014/main" id="{CE3B04D3-485D-010E-FA94-903A77F0C6AE}"/>
              </a:ext>
            </a:extLst>
          </p:cNvPr>
          <p:cNvPicPr>
            <a:picLocks noChangeAspect="1"/>
          </p:cNvPicPr>
          <p:nvPr/>
        </p:nvPicPr>
        <p:blipFill rotWithShape="1">
          <a:blip r:embed="rId2">
            <a:alphaModFix amt="45000"/>
          </a:blip>
          <a:srcRect t="1722" r="-1" b="-1"/>
          <a:stretch/>
        </p:blipFill>
        <p:spPr>
          <a:xfrm>
            <a:off x="20" y="-1"/>
            <a:ext cx="12188932" cy="6858000"/>
          </a:xfrm>
          <a:prstGeom prst="rect">
            <a:avLst/>
          </a:prstGeom>
        </p:spPr>
      </p:pic>
      <p:sp>
        <p:nvSpPr>
          <p:cNvPr id="2" name="Title 1">
            <a:extLst>
              <a:ext uri="{FF2B5EF4-FFF2-40B4-BE49-F238E27FC236}">
                <a16:creationId xmlns:a16="http://schemas.microsoft.com/office/drawing/2014/main" id="{BD794689-9DE7-0B8A-16D6-87669C800146}"/>
              </a:ext>
            </a:extLst>
          </p:cNvPr>
          <p:cNvSpPr>
            <a:spLocks noGrp="1"/>
          </p:cNvSpPr>
          <p:nvPr>
            <p:ph type="ctrTitle"/>
          </p:nvPr>
        </p:nvSpPr>
        <p:spPr>
          <a:xfrm>
            <a:off x="643467" y="643467"/>
            <a:ext cx="7164674" cy="5571066"/>
          </a:xfrm>
        </p:spPr>
        <p:txBody>
          <a:bodyPr>
            <a:normAutofit/>
          </a:bodyPr>
          <a:lstStyle/>
          <a:p>
            <a:r>
              <a:rPr lang="en-GB" sz="6600" spc="-10" dirty="0">
                <a:solidFill>
                  <a:schemeClr val="tx1"/>
                </a:solidFill>
                <a:effectLst/>
                <a:ea typeface="Calibri" panose="020F0502020204030204" pitchFamily="34" charset="0"/>
                <a:cs typeface="Calibri" panose="020F0502020204030204" pitchFamily="34" charset="0"/>
              </a:rPr>
              <a:t>KQ3 - What does a report of the methodology look like?</a:t>
            </a:r>
            <a:endParaRPr lang="en-GB" sz="6600" dirty="0">
              <a:solidFill>
                <a:schemeClr val="tx1"/>
              </a:solidFill>
            </a:endParaRPr>
          </a:p>
        </p:txBody>
      </p:sp>
      <p:sp>
        <p:nvSpPr>
          <p:cNvPr id="3" name="Subtitle 2">
            <a:extLst>
              <a:ext uri="{FF2B5EF4-FFF2-40B4-BE49-F238E27FC236}">
                <a16:creationId xmlns:a16="http://schemas.microsoft.com/office/drawing/2014/main" id="{75743330-AF01-C692-F3AC-7ED504B6B57B}"/>
              </a:ext>
            </a:extLst>
          </p:cNvPr>
          <p:cNvSpPr>
            <a:spLocks noGrp="1"/>
          </p:cNvSpPr>
          <p:nvPr>
            <p:ph type="subTitle" idx="1"/>
          </p:nvPr>
        </p:nvSpPr>
        <p:spPr>
          <a:xfrm>
            <a:off x="8451608" y="643467"/>
            <a:ext cx="3096926" cy="5571066"/>
          </a:xfrm>
        </p:spPr>
        <p:txBody>
          <a:bodyPr>
            <a:normAutofit/>
          </a:bodyPr>
          <a:lstStyle/>
          <a:p>
            <a:endParaRPr lang="en-GB" sz="2000">
              <a:solidFill>
                <a:schemeClr val="tx1"/>
              </a:solidFill>
            </a:endParaRPr>
          </a:p>
        </p:txBody>
      </p:sp>
      <p:cxnSp>
        <p:nvCxnSpPr>
          <p:cNvPr id="54" name="Straight Connector 53">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73853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EF3A47-C42B-0305-B682-2E869B0C114B}"/>
              </a:ext>
            </a:extLst>
          </p:cNvPr>
          <p:cNvSpPr>
            <a:spLocks noGrp="1"/>
          </p:cNvSpPr>
          <p:nvPr>
            <p:ph type="title"/>
          </p:nvPr>
        </p:nvSpPr>
        <p:spPr>
          <a:xfrm>
            <a:off x="813423" y="725951"/>
            <a:ext cx="11197192" cy="1442463"/>
          </a:xfrm>
        </p:spPr>
        <p:txBody>
          <a:bodyPr/>
          <a:lstStyle/>
          <a:p>
            <a:r>
              <a:rPr lang="en-GB" sz="4400" spc="-10" dirty="0">
                <a:effectLst/>
                <a:ea typeface="Calibri" panose="020F0502020204030204" pitchFamily="34" charset="0"/>
                <a:cs typeface="Calibri" panose="020F0502020204030204" pitchFamily="34" charset="0"/>
              </a:rPr>
              <a:t>KQ3 - What does a report of the methodology look like?</a:t>
            </a:r>
            <a:endParaRPr lang="en-GB" dirty="0">
              <a:cs typeface="Calibri" panose="020F0502020204030204" pitchFamily="34" charset="0"/>
            </a:endParaRPr>
          </a:p>
        </p:txBody>
      </p:sp>
      <p:sp>
        <p:nvSpPr>
          <p:cNvPr id="8" name="Content Placeholder 7">
            <a:extLst>
              <a:ext uri="{FF2B5EF4-FFF2-40B4-BE49-F238E27FC236}">
                <a16:creationId xmlns:a16="http://schemas.microsoft.com/office/drawing/2014/main" id="{00F9D784-DC92-8788-33F5-236D4E5C35FF}"/>
              </a:ext>
            </a:extLst>
          </p:cNvPr>
          <p:cNvSpPr>
            <a:spLocks noGrp="1"/>
          </p:cNvSpPr>
          <p:nvPr>
            <p:ph idx="1"/>
          </p:nvPr>
        </p:nvSpPr>
        <p:spPr/>
        <p:txBody>
          <a:bodyPr/>
          <a:lstStyle/>
          <a:p>
            <a:pPr marL="0" indent="0">
              <a:buNone/>
            </a:pPr>
            <a:r>
              <a:rPr lang="en-GB" b="0" i="0" dirty="0">
                <a:solidFill>
                  <a:srgbClr val="212529"/>
                </a:solidFill>
                <a:effectLst/>
                <a:latin typeface="Calibri" panose="020F0502020204030204" pitchFamily="34" charset="0"/>
                <a:cs typeface="Calibri" panose="020F0502020204030204" pitchFamily="34" charset="0"/>
              </a:rPr>
              <a:t>A Research Methodology chapter of a research study:</a:t>
            </a:r>
          </a:p>
          <a:p>
            <a:pPr>
              <a:buFont typeface="Arial" panose="020B0604020202020204" pitchFamily="34" charset="0"/>
              <a:buChar char="•"/>
            </a:pPr>
            <a:r>
              <a:rPr lang="en-GB" b="0" i="0" dirty="0">
                <a:solidFill>
                  <a:srgbClr val="212529"/>
                </a:solidFill>
                <a:effectLst/>
                <a:latin typeface="Calibri" panose="020F0502020204030204" pitchFamily="34" charset="0"/>
                <a:cs typeface="Calibri" panose="020F0502020204030204" pitchFamily="34" charset="0"/>
              </a:rPr>
              <a:t> describes research methods, approaches and design in detail, </a:t>
            </a:r>
          </a:p>
          <a:p>
            <a:pPr>
              <a:buFont typeface="Arial" panose="020B0604020202020204" pitchFamily="34" charset="0"/>
              <a:buChar char="•"/>
            </a:pPr>
            <a:r>
              <a:rPr lang="en-GB" b="0" i="0" dirty="0">
                <a:solidFill>
                  <a:srgbClr val="212529"/>
                </a:solidFill>
                <a:effectLst/>
                <a:latin typeface="Calibri" panose="020F0502020204030204" pitchFamily="34" charset="0"/>
                <a:cs typeface="Calibri" panose="020F0502020204030204" pitchFamily="34" charset="0"/>
              </a:rPr>
              <a:t> justifies your choice through describing advantages and disadvantages of each approach and design</a:t>
            </a:r>
          </a:p>
          <a:p>
            <a:pPr>
              <a:buFont typeface="Arial" panose="020B0604020202020204" pitchFamily="34" charset="0"/>
              <a:buChar char="•"/>
            </a:pPr>
            <a:r>
              <a:rPr lang="en-GB" b="0" i="0" dirty="0">
                <a:solidFill>
                  <a:srgbClr val="212529"/>
                </a:solidFill>
                <a:effectLst/>
                <a:latin typeface="Calibri" panose="020F0502020204030204" pitchFamily="34" charset="0"/>
                <a:cs typeface="Calibri" panose="020F0502020204030204" pitchFamily="34" charset="0"/>
              </a:rPr>
              <a:t> takes into account the practical applicability of the methods/tools to the research</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50616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5498-3067-28D8-04AE-121E0CB8A4E0}"/>
              </a:ext>
            </a:extLst>
          </p:cNvPr>
          <p:cNvSpPr>
            <a:spLocks noGrp="1"/>
          </p:cNvSpPr>
          <p:nvPr>
            <p:ph type="title"/>
          </p:nvPr>
        </p:nvSpPr>
        <p:spPr>
          <a:xfrm>
            <a:off x="868711" y="904667"/>
            <a:ext cx="10320062" cy="1407505"/>
          </a:xfrm>
        </p:spPr>
        <p:txBody>
          <a:bodyPr>
            <a:normAutofit/>
          </a:bodyPr>
          <a:lstStyle/>
          <a:p>
            <a:pPr marL="342900" indent="-342900">
              <a:lnSpc>
                <a:spcPts val="1365"/>
              </a:lnSpc>
              <a:tabLst>
                <a:tab pos="525780" algn="l"/>
                <a:tab pos="526415" algn="l"/>
              </a:tabLst>
            </a:pPr>
            <a:r>
              <a:rPr lang="en-GB" sz="4800" spc="-10" dirty="0">
                <a:ea typeface="Calibri" panose="020F0502020204030204" pitchFamily="34" charset="0"/>
                <a:cs typeface="Calibri" panose="020F0502020204030204" pitchFamily="34" charset="0"/>
              </a:rPr>
              <a:t>Step 1: Explain your methodological approach</a:t>
            </a:r>
            <a:br>
              <a:rPr lang="en-GB" sz="4000" spc="-10" dirty="0">
                <a:effectLst/>
                <a:latin typeface="Tw Cen MT" panose="020B0602020104020603" pitchFamily="34" charset="0"/>
                <a:ea typeface="Calibri" panose="020F0502020204030204" pitchFamily="34" charset="0"/>
              </a:rPr>
            </a:br>
            <a:endParaRPr lang="en-GB" sz="4000" dirty="0"/>
          </a:p>
        </p:txBody>
      </p:sp>
      <p:sp>
        <p:nvSpPr>
          <p:cNvPr id="6" name="Text Placeholder 5">
            <a:extLst>
              <a:ext uri="{FF2B5EF4-FFF2-40B4-BE49-F238E27FC236}">
                <a16:creationId xmlns:a16="http://schemas.microsoft.com/office/drawing/2014/main" id="{8FB75B1A-329B-3636-29D5-DDB733D6BB7D}"/>
              </a:ext>
            </a:extLst>
          </p:cNvPr>
          <p:cNvSpPr>
            <a:spLocks noGrp="1"/>
          </p:cNvSpPr>
          <p:nvPr>
            <p:ph type="body" idx="1"/>
          </p:nvPr>
        </p:nvSpPr>
        <p:spPr>
          <a:xfrm>
            <a:off x="691078" y="2177985"/>
            <a:ext cx="4963444" cy="540072"/>
          </a:xfrm>
        </p:spPr>
        <p:txBody>
          <a:bodyPr>
            <a:normAutofit/>
          </a:bodyPr>
          <a:lstStyle/>
          <a:p>
            <a:r>
              <a:rPr lang="en-GB" b="1" i="0" dirty="0">
                <a:solidFill>
                  <a:srgbClr val="1B2B68"/>
                </a:solidFill>
                <a:effectLst/>
                <a:latin typeface="Calibri" panose="020F0502020204030204" pitchFamily="34" charset="0"/>
                <a:cs typeface="Calibri" panose="020F0502020204030204" pitchFamily="34" charset="0"/>
              </a:rPr>
              <a:t>Option 1: Start with your “what”</a:t>
            </a:r>
          </a:p>
        </p:txBody>
      </p:sp>
      <p:sp>
        <p:nvSpPr>
          <p:cNvPr id="7" name="Content Placeholder 6">
            <a:extLst>
              <a:ext uri="{FF2B5EF4-FFF2-40B4-BE49-F238E27FC236}">
                <a16:creationId xmlns:a16="http://schemas.microsoft.com/office/drawing/2014/main" id="{480FE324-A71D-A83E-4426-A0ABDC5E9123}"/>
              </a:ext>
            </a:extLst>
          </p:cNvPr>
          <p:cNvSpPr>
            <a:spLocks noGrp="1"/>
          </p:cNvSpPr>
          <p:nvPr>
            <p:ph sz="half" idx="2"/>
          </p:nvPr>
        </p:nvSpPr>
        <p:spPr>
          <a:xfrm>
            <a:off x="691078" y="2954564"/>
            <a:ext cx="4963444" cy="3339649"/>
          </a:xfrm>
        </p:spPr>
        <p:txBody>
          <a:bodyPr>
            <a:normAutofit fontScale="47500" lnSpcReduction="20000"/>
          </a:bodyPr>
          <a:lstStyle/>
          <a:p>
            <a:pPr algn="l"/>
            <a:r>
              <a:rPr lang="en-GB" sz="3800" b="0" i="0" dirty="0">
                <a:solidFill>
                  <a:srgbClr val="0D405F"/>
                </a:solidFill>
                <a:effectLst/>
                <a:latin typeface="Calibri" panose="020F0502020204030204" pitchFamily="34" charset="0"/>
                <a:cs typeface="Calibri" panose="020F0502020204030204" pitchFamily="34" charset="0"/>
              </a:rPr>
              <a:t>What</a:t>
            </a:r>
            <a:r>
              <a:rPr lang="en-GB" sz="3800" dirty="0">
                <a:solidFill>
                  <a:srgbClr val="1F80E8"/>
                </a:solidFill>
                <a:latin typeface="Calibri" panose="020F0502020204030204" pitchFamily="34" charset="0"/>
                <a:cs typeface="Calibri" panose="020F0502020204030204" pitchFamily="34" charset="0"/>
              </a:rPr>
              <a:t> research problem or question</a:t>
            </a:r>
            <a:r>
              <a:rPr lang="en-GB" sz="3800" b="0" i="0" dirty="0">
                <a:solidFill>
                  <a:srgbClr val="0D405F"/>
                </a:solidFill>
                <a:effectLst/>
                <a:latin typeface="Calibri" panose="020F0502020204030204" pitchFamily="34" charset="0"/>
                <a:cs typeface="Calibri" panose="020F0502020204030204" pitchFamily="34" charset="0"/>
              </a:rPr>
              <a:t> did you investigate?</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Aim to describe the characteristics of something?</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Explore an under-researched topic?</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Establish a causal relationship?</a:t>
            </a:r>
          </a:p>
          <a:p>
            <a:pPr algn="l"/>
            <a:r>
              <a:rPr lang="en-GB" sz="3800" b="0" i="0" dirty="0">
                <a:solidFill>
                  <a:srgbClr val="0D405F"/>
                </a:solidFill>
                <a:effectLst/>
                <a:latin typeface="Calibri" panose="020F0502020204030204" pitchFamily="34" charset="0"/>
                <a:cs typeface="Calibri" panose="020F0502020204030204" pitchFamily="34" charset="0"/>
              </a:rPr>
              <a:t>And what type of data did you need to achieve this aim?</a:t>
            </a:r>
          </a:p>
          <a:p>
            <a:pPr algn="l">
              <a:buFont typeface="Arial" panose="020B0604020202020204" pitchFamily="34" charset="0"/>
              <a:buChar char="•"/>
            </a:pPr>
            <a:r>
              <a:rPr lang="en-GB" sz="3800" dirty="0">
                <a:solidFill>
                  <a:srgbClr val="1F80E8"/>
                </a:solidFill>
                <a:latin typeface="Calibri" panose="020F0502020204030204" pitchFamily="34" charset="0"/>
                <a:cs typeface="Calibri" panose="020F0502020204030204" pitchFamily="34" charset="0"/>
              </a:rPr>
              <a:t>Quantitative data</a:t>
            </a:r>
            <a:r>
              <a:rPr lang="en-GB" sz="3800" b="0" i="0" dirty="0">
                <a:solidFill>
                  <a:srgbClr val="0D405F"/>
                </a:solidFill>
                <a:effectLst/>
                <a:latin typeface="Calibri" panose="020F0502020204030204" pitchFamily="34" charset="0"/>
                <a:cs typeface="Calibri" panose="020F0502020204030204" pitchFamily="34" charset="0"/>
              </a:rPr>
              <a:t>, </a:t>
            </a:r>
            <a:r>
              <a:rPr lang="en-GB" sz="3800" dirty="0">
                <a:solidFill>
                  <a:srgbClr val="1F80E8"/>
                </a:solidFill>
                <a:latin typeface="Calibri" panose="020F0502020204030204" pitchFamily="34" charset="0"/>
                <a:cs typeface="Calibri" panose="020F0502020204030204" pitchFamily="34" charset="0"/>
              </a:rPr>
              <a:t>qualitative data</a:t>
            </a:r>
            <a:r>
              <a:rPr lang="en-GB" sz="3800" b="0" i="0" dirty="0">
                <a:solidFill>
                  <a:srgbClr val="0D405F"/>
                </a:solidFill>
                <a:effectLst/>
                <a:latin typeface="Calibri" panose="020F0502020204030204" pitchFamily="34" charset="0"/>
                <a:cs typeface="Calibri" panose="020F0502020204030204" pitchFamily="34" charset="0"/>
              </a:rPr>
              <a:t>, or a mixture of both?</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Primary data collected yourself or secondary data collected by someone else?</a:t>
            </a:r>
          </a:p>
          <a:p>
            <a:endParaRPr lang="en-GB" dirty="0"/>
          </a:p>
        </p:txBody>
      </p:sp>
      <p:sp>
        <p:nvSpPr>
          <p:cNvPr id="8" name="Text Placeholder 7">
            <a:extLst>
              <a:ext uri="{FF2B5EF4-FFF2-40B4-BE49-F238E27FC236}">
                <a16:creationId xmlns:a16="http://schemas.microsoft.com/office/drawing/2014/main" id="{A8EE561A-5A93-D4CB-50EC-0CF66831BA68}"/>
              </a:ext>
            </a:extLst>
          </p:cNvPr>
          <p:cNvSpPr>
            <a:spLocks noGrp="1"/>
          </p:cNvSpPr>
          <p:nvPr>
            <p:ph type="body" sz="quarter" idx="3"/>
          </p:nvPr>
        </p:nvSpPr>
        <p:spPr>
          <a:xfrm>
            <a:off x="6103351" y="2312172"/>
            <a:ext cx="4900298" cy="498601"/>
          </a:xfrm>
        </p:spPr>
        <p:txBody>
          <a:bodyPr>
            <a:normAutofit/>
          </a:bodyPr>
          <a:lstStyle/>
          <a:p>
            <a:r>
              <a:rPr lang="en-GB" b="1" i="0" dirty="0">
                <a:solidFill>
                  <a:srgbClr val="1B2B68"/>
                </a:solidFill>
                <a:effectLst/>
                <a:latin typeface="Gilmer"/>
              </a:rPr>
              <a:t>Option 2: Start with your “why”</a:t>
            </a:r>
          </a:p>
          <a:p>
            <a:endParaRPr lang="en-GB" dirty="0"/>
          </a:p>
        </p:txBody>
      </p:sp>
      <p:sp>
        <p:nvSpPr>
          <p:cNvPr id="9" name="Content Placeholder 8">
            <a:extLst>
              <a:ext uri="{FF2B5EF4-FFF2-40B4-BE49-F238E27FC236}">
                <a16:creationId xmlns:a16="http://schemas.microsoft.com/office/drawing/2014/main" id="{EDB155BA-9F68-4A82-8AD2-C25F00EF733E}"/>
              </a:ext>
            </a:extLst>
          </p:cNvPr>
          <p:cNvSpPr>
            <a:spLocks noGrp="1"/>
          </p:cNvSpPr>
          <p:nvPr>
            <p:ph sz="quarter" idx="4"/>
          </p:nvPr>
        </p:nvSpPr>
        <p:spPr>
          <a:xfrm>
            <a:off x="6103351" y="2954564"/>
            <a:ext cx="4900298" cy="3631360"/>
          </a:xfrm>
        </p:spPr>
        <p:txBody>
          <a:bodyPr>
            <a:normAutofit fontScale="47500" lnSpcReduction="20000"/>
          </a:bodyPr>
          <a:lstStyle/>
          <a:p>
            <a:pPr algn="l"/>
            <a:r>
              <a:rPr lang="en-GB" sz="3800" dirty="0">
                <a:solidFill>
                  <a:srgbClr val="0D405F"/>
                </a:solidFill>
                <a:latin typeface="Calibri" panose="020F0502020204030204" pitchFamily="34" charset="0"/>
                <a:cs typeface="Calibri" panose="020F0502020204030204" pitchFamily="34" charset="0"/>
              </a:rPr>
              <a:t>S</a:t>
            </a:r>
            <a:r>
              <a:rPr lang="en-GB" sz="3800" b="0" i="0" dirty="0">
                <a:solidFill>
                  <a:srgbClr val="0D405F"/>
                </a:solidFill>
                <a:effectLst/>
                <a:latin typeface="Calibri" panose="020F0502020204030204" pitchFamily="34" charset="0"/>
                <a:cs typeface="Calibri" panose="020F0502020204030204" pitchFamily="34" charset="0"/>
              </a:rPr>
              <a:t>tart with a discussion of the rationale and assumptions underpinning your methodology. In other words, why did you choose these methods for your study?</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Why is this the best way to answer your research question?</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Is this a standard methodology in your field or does it require justification?</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Were there any </a:t>
            </a:r>
            <a:r>
              <a:rPr lang="en-GB" sz="3800" dirty="0">
                <a:solidFill>
                  <a:srgbClr val="1F80E8"/>
                </a:solidFill>
                <a:latin typeface="Calibri" panose="020F0502020204030204" pitchFamily="34" charset="0"/>
                <a:cs typeface="Calibri" panose="020F0502020204030204" pitchFamily="34" charset="0"/>
              </a:rPr>
              <a:t>ethical considerations</a:t>
            </a:r>
            <a:r>
              <a:rPr lang="en-GB" sz="3800" b="0" i="0" dirty="0">
                <a:solidFill>
                  <a:srgbClr val="0D405F"/>
                </a:solidFill>
                <a:effectLst/>
                <a:latin typeface="Calibri" panose="020F0502020204030204" pitchFamily="34" charset="0"/>
                <a:cs typeface="Calibri" panose="020F0502020204030204" pitchFamily="34" charset="0"/>
              </a:rPr>
              <a:t> involved in your choices?</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What are the criteria for </a:t>
            </a:r>
            <a:r>
              <a:rPr lang="en-GB" sz="3800" dirty="0">
                <a:solidFill>
                  <a:srgbClr val="1F80E8"/>
                </a:solidFill>
                <a:latin typeface="Calibri" panose="020F0502020204030204" pitchFamily="34" charset="0"/>
                <a:cs typeface="Calibri" panose="020F0502020204030204" pitchFamily="34" charset="0"/>
              </a:rPr>
              <a:t>validity</a:t>
            </a:r>
            <a:r>
              <a:rPr lang="en-GB" sz="3800" b="0" i="0" dirty="0">
                <a:solidFill>
                  <a:srgbClr val="0D405F"/>
                </a:solidFill>
                <a:effectLst/>
                <a:latin typeface="Calibri" panose="020F0502020204030204" pitchFamily="34" charset="0"/>
                <a:cs typeface="Calibri" panose="020F0502020204030204" pitchFamily="34" charset="0"/>
              </a:rPr>
              <a:t> and </a:t>
            </a:r>
            <a:r>
              <a:rPr lang="en-GB" sz="3800" dirty="0">
                <a:solidFill>
                  <a:srgbClr val="1F80E8"/>
                </a:solidFill>
                <a:latin typeface="Calibri" panose="020F0502020204030204" pitchFamily="34" charset="0"/>
                <a:cs typeface="Calibri" panose="020F0502020204030204" pitchFamily="34" charset="0"/>
              </a:rPr>
              <a:t>reliability</a:t>
            </a:r>
            <a:r>
              <a:rPr lang="en-GB" sz="3800" b="0" i="0" dirty="0">
                <a:solidFill>
                  <a:srgbClr val="0D405F"/>
                </a:solidFill>
                <a:effectLst/>
                <a:latin typeface="Calibri" panose="020F0502020204030204" pitchFamily="34" charset="0"/>
                <a:cs typeface="Calibri" panose="020F0502020204030204" pitchFamily="34" charset="0"/>
              </a:rPr>
              <a:t> in this </a:t>
            </a:r>
            <a:r>
              <a:rPr lang="en-GB" sz="3800" dirty="0">
                <a:solidFill>
                  <a:srgbClr val="002060"/>
                </a:solidFill>
                <a:latin typeface="Calibri" panose="020F0502020204030204" pitchFamily="34" charset="0"/>
                <a:cs typeface="Calibri" panose="020F0502020204030204" pitchFamily="34" charset="0"/>
              </a:rPr>
              <a:t>type of research</a:t>
            </a:r>
            <a:r>
              <a:rPr lang="en-GB" sz="3800" b="0" i="0" dirty="0">
                <a:solidFill>
                  <a:srgbClr val="00206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31788499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937CD-4F6D-DCF7-812E-6FF46BCA7EFD}"/>
              </a:ext>
            </a:extLst>
          </p:cNvPr>
          <p:cNvSpPr>
            <a:spLocks noGrp="1"/>
          </p:cNvSpPr>
          <p:nvPr>
            <p:ph type="title"/>
          </p:nvPr>
        </p:nvSpPr>
        <p:spPr>
          <a:xfrm>
            <a:off x="928761" y="641855"/>
            <a:ext cx="10481604" cy="1499616"/>
          </a:xfrm>
        </p:spPr>
        <p:txBody>
          <a:bodyPr>
            <a:normAutofit/>
          </a:bodyPr>
          <a:lstStyle/>
          <a:p>
            <a:r>
              <a:rPr lang="en-GB" i="0" dirty="0">
                <a:solidFill>
                  <a:schemeClr val="tx1"/>
                </a:solidFill>
                <a:effectLst/>
                <a:cs typeface="Calibri" panose="020F0502020204030204" pitchFamily="34" charset="0"/>
              </a:rPr>
              <a:t>Step 2: Describe your data collection methods</a:t>
            </a:r>
            <a:endParaRPr lang="en-GB" dirty="0">
              <a:solidFill>
                <a:schemeClr val="tx1"/>
              </a:solidFill>
              <a:cs typeface="Calibri" panose="020F0502020204030204" pitchFamily="34" charset="0"/>
            </a:endParaRPr>
          </a:p>
        </p:txBody>
      </p:sp>
      <p:sp>
        <p:nvSpPr>
          <p:cNvPr id="3" name="Text Placeholder 2">
            <a:extLst>
              <a:ext uri="{FF2B5EF4-FFF2-40B4-BE49-F238E27FC236}">
                <a16:creationId xmlns:a16="http://schemas.microsoft.com/office/drawing/2014/main" id="{0E89DEF5-FD93-96E5-462C-CC074E7FFE1F}"/>
              </a:ext>
            </a:extLst>
          </p:cNvPr>
          <p:cNvSpPr>
            <a:spLocks noGrp="1"/>
          </p:cNvSpPr>
          <p:nvPr>
            <p:ph type="body" idx="1"/>
          </p:nvPr>
        </p:nvSpPr>
        <p:spPr>
          <a:xfrm>
            <a:off x="691078" y="2722800"/>
            <a:ext cx="9776840" cy="540072"/>
          </a:xfrm>
        </p:spPr>
        <p:txBody>
          <a:bodyPr>
            <a:noAutofit/>
          </a:bodyPr>
          <a:lstStyle/>
          <a:p>
            <a:r>
              <a:rPr lang="en-GB" b="0" i="0" dirty="0">
                <a:solidFill>
                  <a:srgbClr val="0D405F"/>
                </a:solidFill>
                <a:effectLst/>
                <a:latin typeface="Inter"/>
              </a:rPr>
              <a:t>Be sure to discuss the criteria you used to select your data, the context in which your research was conducted and the role you played in collecting your data (e.g. were you an active participant or a passive observer?)</a:t>
            </a:r>
            <a:endParaRPr lang="en-GB" dirty="0"/>
          </a:p>
        </p:txBody>
      </p:sp>
      <p:sp>
        <p:nvSpPr>
          <p:cNvPr id="4" name="Content Placeholder 3">
            <a:extLst>
              <a:ext uri="{FF2B5EF4-FFF2-40B4-BE49-F238E27FC236}">
                <a16:creationId xmlns:a16="http://schemas.microsoft.com/office/drawing/2014/main" id="{0EDCCC8E-8A26-A8BF-24FA-7908B53B9D53}"/>
              </a:ext>
            </a:extLst>
          </p:cNvPr>
          <p:cNvSpPr>
            <a:spLocks noGrp="1"/>
          </p:cNvSpPr>
          <p:nvPr>
            <p:ph sz="half" idx="2"/>
          </p:nvPr>
        </p:nvSpPr>
        <p:spPr>
          <a:xfrm>
            <a:off x="691078" y="4011018"/>
            <a:ext cx="4963444" cy="2205127"/>
          </a:xfrm>
        </p:spPr>
        <p:txBody>
          <a:bodyPr/>
          <a:lstStyle/>
          <a:p>
            <a:r>
              <a:rPr lang="en-GB" b="0" i="0" dirty="0">
                <a:solidFill>
                  <a:srgbClr val="0D405F"/>
                </a:solidFill>
                <a:effectLst/>
                <a:latin typeface="Inter"/>
              </a:rPr>
              <a:t>Once you have introduced your reader to your methodological approach, you should share full details about your </a:t>
            </a:r>
            <a:r>
              <a:rPr lang="en-GB" dirty="0">
                <a:solidFill>
                  <a:srgbClr val="1F80E8"/>
                </a:solidFill>
                <a:latin typeface="Inter"/>
              </a:rPr>
              <a:t>data collection methods</a:t>
            </a:r>
            <a:r>
              <a:rPr lang="en-GB" b="0" i="0" dirty="0">
                <a:solidFill>
                  <a:srgbClr val="0D405F"/>
                </a:solidFill>
                <a:effectLst/>
                <a:latin typeface="Inter"/>
              </a:rPr>
              <a:t>.</a:t>
            </a:r>
            <a:endParaRPr lang="en-GB" dirty="0"/>
          </a:p>
        </p:txBody>
      </p:sp>
      <p:sp>
        <p:nvSpPr>
          <p:cNvPr id="6" name="Content Placeholder 5">
            <a:extLst>
              <a:ext uri="{FF2B5EF4-FFF2-40B4-BE49-F238E27FC236}">
                <a16:creationId xmlns:a16="http://schemas.microsoft.com/office/drawing/2014/main" id="{1F870CA5-8B0C-4111-22CF-648B67F2B50E}"/>
              </a:ext>
            </a:extLst>
          </p:cNvPr>
          <p:cNvSpPr>
            <a:spLocks noGrp="1"/>
          </p:cNvSpPr>
          <p:nvPr>
            <p:ph sz="quarter" idx="4"/>
          </p:nvPr>
        </p:nvSpPr>
        <p:spPr>
          <a:xfrm>
            <a:off x="6096000" y="4011018"/>
            <a:ext cx="4900298" cy="2790357"/>
          </a:xfrm>
        </p:spPr>
        <p:txBody>
          <a:bodyPr/>
          <a:lstStyle/>
          <a:p>
            <a:r>
              <a:rPr lang="en-GB" b="0" i="0" dirty="0">
                <a:solidFill>
                  <a:srgbClr val="0D405F"/>
                </a:solidFill>
                <a:effectLst/>
                <a:latin typeface="Inter"/>
              </a:rPr>
              <a:t>Discuss your </a:t>
            </a:r>
            <a:r>
              <a:rPr lang="en-GB" dirty="0">
                <a:solidFill>
                  <a:srgbClr val="1F80E8"/>
                </a:solidFill>
                <a:latin typeface="Inter"/>
              </a:rPr>
              <a:t>sampling method</a:t>
            </a:r>
            <a:r>
              <a:rPr lang="en-GB" b="0" i="0" dirty="0">
                <a:solidFill>
                  <a:srgbClr val="0D405F"/>
                </a:solidFill>
                <a:effectLst/>
                <a:latin typeface="Inter"/>
              </a:rPr>
              <a:t> as well as any tools</a:t>
            </a:r>
            <a:r>
              <a:rPr lang="en-GB" dirty="0">
                <a:solidFill>
                  <a:srgbClr val="0D405F"/>
                </a:solidFill>
                <a:latin typeface="Inter"/>
              </a:rPr>
              <a:t> </a:t>
            </a:r>
            <a:r>
              <a:rPr lang="en-GB" b="0" i="0" dirty="0">
                <a:solidFill>
                  <a:srgbClr val="0D405F"/>
                </a:solidFill>
                <a:effectLst/>
                <a:latin typeface="Inter"/>
              </a:rPr>
              <a:t>you used to gather your data.</a:t>
            </a:r>
            <a:endParaRPr lang="en-GB" dirty="0"/>
          </a:p>
        </p:txBody>
      </p:sp>
    </p:spTree>
    <p:extLst>
      <p:ext uri="{BB962C8B-B14F-4D97-AF65-F5344CB8AC3E}">
        <p14:creationId xmlns:p14="http://schemas.microsoft.com/office/powerpoint/2010/main" val="22792032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787C1C0-05B3-5D32-9A70-1E0208FB0C12}"/>
              </a:ext>
            </a:extLst>
          </p:cNvPr>
          <p:cNvPicPr>
            <a:picLocks noChangeAspect="1"/>
          </p:cNvPicPr>
          <p:nvPr/>
        </p:nvPicPr>
        <p:blipFill rotWithShape="1">
          <a:blip r:embed="rId2"/>
          <a:srcRect t="9892" b="15108"/>
          <a:stretch/>
        </p:blipFill>
        <p:spPr>
          <a:xfrm>
            <a:off x="-3254" y="-12683"/>
            <a:ext cx="12191980" cy="6858000"/>
          </a:xfrm>
          <a:prstGeom prst="rect">
            <a:avLst/>
          </a:prstGeom>
        </p:spPr>
      </p:pic>
      <p:sp>
        <p:nvSpPr>
          <p:cNvPr id="21" name="Rectangle 20">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284DC-7072-4B24-1F87-B1C0071FD44F}"/>
              </a:ext>
            </a:extLst>
          </p:cNvPr>
          <p:cNvSpPr>
            <a:spLocks noGrp="1"/>
          </p:cNvSpPr>
          <p:nvPr>
            <p:ph type="title"/>
          </p:nvPr>
        </p:nvSpPr>
        <p:spPr>
          <a:xfrm>
            <a:off x="1024129" y="1475234"/>
            <a:ext cx="3043617" cy="2901694"/>
          </a:xfrm>
        </p:spPr>
        <p:txBody>
          <a:bodyPr vert="horz" lIns="91440" tIns="45720" rIns="91440" bIns="45720" rtlCol="0" anchor="b">
            <a:normAutofit/>
          </a:bodyPr>
          <a:lstStyle/>
          <a:p>
            <a:r>
              <a:rPr lang="en-US" sz="4000" kern="1200" cap="all" spc="200" baseline="0" dirty="0">
                <a:solidFill>
                  <a:srgbClr val="FFFFFF"/>
                </a:solidFill>
                <a:latin typeface="+mj-lt"/>
                <a:ea typeface="+mj-ea"/>
                <a:cs typeface="+mj-cs"/>
              </a:rPr>
              <a:t>Examples from theses</a:t>
            </a:r>
            <a:r>
              <a:rPr lang="en-US" sz="4000" dirty="0">
                <a:solidFill>
                  <a:srgbClr val="FFFFFF"/>
                </a:solidFill>
              </a:rPr>
              <a:t> </a:t>
            </a:r>
            <a:endParaRPr lang="en-US" sz="4000" kern="1200" cap="all" spc="200" baseline="0" dirty="0">
              <a:solidFill>
                <a:srgbClr val="FFFFFF"/>
              </a:solidFill>
              <a:latin typeface="+mj-lt"/>
              <a:ea typeface="+mj-ea"/>
              <a:cs typeface="+mj-cs"/>
            </a:endParaRPr>
          </a:p>
        </p:txBody>
      </p:sp>
      <p:cxnSp>
        <p:nvCxnSpPr>
          <p:cNvPr id="23" name="Straight Connector 22">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DC81F6"/>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4B09BB78-7348-8F2B-F698-303A8E1EC24B}"/>
              </a:ext>
            </a:extLst>
          </p:cNvPr>
          <p:cNvSpPr>
            <a:spLocks noGrp="1"/>
          </p:cNvSpPr>
          <p:nvPr>
            <p:ph type="dt" sz="half" idx="10"/>
          </p:nvPr>
        </p:nvSpPr>
        <p:spPr>
          <a:xfrm>
            <a:off x="1024129" y="6470704"/>
            <a:ext cx="2154143" cy="274320"/>
          </a:xfrm>
        </p:spPr>
        <p:txBody>
          <a:bodyPr vert="horz" lIns="91440" tIns="45720" rIns="91440" bIns="45720" rtlCol="0" anchor="ctr">
            <a:normAutofit/>
          </a:bodyPr>
          <a:lstStyle/>
          <a:p>
            <a:pPr defTabSz="914400">
              <a:spcAft>
                <a:spcPts val="600"/>
              </a:spcAft>
            </a:pPr>
            <a:fld id="{626DE685-1B6F-4D7C-AEF2-C9AD71EC467A}" type="datetime1">
              <a:rPr lang="en-US">
                <a:solidFill>
                  <a:srgbClr val="FFFFFF"/>
                </a:solidFill>
              </a:rPr>
              <a:pPr defTabSz="914400">
                <a:spcAft>
                  <a:spcPts val="600"/>
                </a:spcAft>
              </a:pPr>
              <a:t>2/3/2026</a:t>
            </a:fld>
            <a:endParaRPr lang="en-US">
              <a:solidFill>
                <a:srgbClr val="FFFFFF"/>
              </a:solidFill>
            </a:endParaRPr>
          </a:p>
        </p:txBody>
      </p:sp>
      <p:sp>
        <p:nvSpPr>
          <p:cNvPr id="5" name="Footer Placeholder 4">
            <a:extLst>
              <a:ext uri="{FF2B5EF4-FFF2-40B4-BE49-F238E27FC236}">
                <a16:creationId xmlns:a16="http://schemas.microsoft.com/office/drawing/2014/main" id="{A8D50411-8F87-D3D1-19AA-77346A9A651C}"/>
              </a:ext>
            </a:extLst>
          </p:cNvPr>
          <p:cNvSpPr>
            <a:spLocks noGrp="1"/>
          </p:cNvSpPr>
          <p:nvPr>
            <p:ph type="ftr" sz="quarter" idx="11"/>
          </p:nvPr>
        </p:nvSpPr>
        <p:spPr>
          <a:xfrm>
            <a:off x="4842932" y="6470704"/>
            <a:ext cx="5901459"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Sample Footer Text</a:t>
            </a:r>
          </a:p>
        </p:txBody>
      </p:sp>
      <p:sp>
        <p:nvSpPr>
          <p:cNvPr id="6" name="Slide Number Placeholder 5">
            <a:extLst>
              <a:ext uri="{FF2B5EF4-FFF2-40B4-BE49-F238E27FC236}">
                <a16:creationId xmlns:a16="http://schemas.microsoft.com/office/drawing/2014/main" id="{0F12EA28-97E0-EF8B-73D5-B0A58918095B}"/>
              </a:ext>
            </a:extLst>
          </p:cNvPr>
          <p:cNvSpPr>
            <a:spLocks noGrp="1"/>
          </p:cNvSpPr>
          <p:nvPr>
            <p:ph type="sldNum" sz="quarter" idx="12"/>
          </p:nvPr>
        </p:nvSpPr>
        <p:spPr>
          <a:xfrm>
            <a:off x="10837333" y="6470704"/>
            <a:ext cx="973667"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defTabSz="914400">
              <a:spcAft>
                <a:spcPts val="600"/>
              </a:spcAft>
            </a:pPr>
            <a:fld id="{87E7843D-FF13-4365-9478-9625B70A2705}" type="slidenum">
              <a:rPr lang="en-US">
                <a:solidFill>
                  <a:srgbClr val="FFFFFF"/>
                </a:solidFill>
              </a:rPr>
              <a:pPr defTabSz="914400">
                <a:spcAft>
                  <a:spcPts val="600"/>
                </a:spcAft>
              </a:pPr>
              <a:t>34</a:t>
            </a:fld>
            <a:endParaRPr lang="en-US">
              <a:solidFill>
                <a:srgbClr val="FFFFFF"/>
              </a:solidFill>
            </a:endParaRPr>
          </a:p>
        </p:txBody>
      </p:sp>
      <p:sp>
        <p:nvSpPr>
          <p:cNvPr id="3" name="TextBox 2">
            <a:extLst>
              <a:ext uri="{FF2B5EF4-FFF2-40B4-BE49-F238E27FC236}">
                <a16:creationId xmlns:a16="http://schemas.microsoft.com/office/drawing/2014/main" id="{92C82666-7B59-B90A-7767-D3A74581F28F}"/>
              </a:ext>
            </a:extLst>
          </p:cNvPr>
          <p:cNvSpPr txBox="1"/>
          <p:nvPr/>
        </p:nvSpPr>
        <p:spPr>
          <a:xfrm>
            <a:off x="1024129" y="4735897"/>
            <a:ext cx="2011430" cy="461665"/>
          </a:xfrm>
          <a:prstGeom prst="rect">
            <a:avLst/>
          </a:prstGeom>
          <a:noFill/>
        </p:spPr>
        <p:txBody>
          <a:bodyPr wrap="square" rtlCol="0">
            <a:spAutoFit/>
          </a:bodyPr>
          <a:lstStyle/>
          <a:p>
            <a:r>
              <a:rPr lang="en-GB" sz="2400" dirty="0">
                <a:solidFill>
                  <a:srgbClr val="953B97"/>
                </a:solidFill>
              </a:rPr>
              <a:t>Methodology</a:t>
            </a:r>
          </a:p>
        </p:txBody>
      </p:sp>
    </p:spTree>
    <p:extLst>
      <p:ext uri="{BB962C8B-B14F-4D97-AF65-F5344CB8AC3E}">
        <p14:creationId xmlns:p14="http://schemas.microsoft.com/office/powerpoint/2010/main" val="38736930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95AE3-A240-561E-22A1-ACDC1FB7CA8B}"/>
              </a:ext>
            </a:extLst>
          </p:cNvPr>
          <p:cNvSpPr>
            <a:spLocks noGrp="1"/>
          </p:cNvSpPr>
          <p:nvPr>
            <p:ph type="title"/>
          </p:nvPr>
        </p:nvSpPr>
        <p:spPr>
          <a:xfrm>
            <a:off x="1007299" y="265779"/>
            <a:ext cx="9720072" cy="1499616"/>
          </a:xfrm>
        </p:spPr>
        <p:txBody>
          <a:bodyPr/>
          <a:lstStyle/>
          <a:p>
            <a:r>
              <a:rPr lang="en-GB" dirty="0"/>
              <a:t>Contents pages</a:t>
            </a:r>
          </a:p>
        </p:txBody>
      </p:sp>
      <p:pic>
        <p:nvPicPr>
          <p:cNvPr id="7" name="Content Placeholder 6" descr="A screenshot of a research paper&#10;&#10;Description automatically generated">
            <a:extLst>
              <a:ext uri="{FF2B5EF4-FFF2-40B4-BE49-F238E27FC236}">
                <a16:creationId xmlns:a16="http://schemas.microsoft.com/office/drawing/2014/main" id="{7FEFBA80-0706-CD50-6114-51EE2825471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18600" y="1761123"/>
            <a:ext cx="6085978" cy="4678376"/>
          </a:xfrm>
          <a:ln>
            <a:solidFill>
              <a:srgbClr val="FF0000"/>
            </a:solidFill>
          </a:ln>
        </p:spPr>
      </p:pic>
      <p:pic>
        <p:nvPicPr>
          <p:cNvPr id="9" name="Content Placeholder 8" descr="A white paper with black text&#10;&#10;Description automatically generated">
            <a:extLst>
              <a:ext uri="{FF2B5EF4-FFF2-40B4-BE49-F238E27FC236}">
                <a16:creationId xmlns:a16="http://schemas.microsoft.com/office/drawing/2014/main" id="{8887C394-9797-9241-B849-DF3338D8B23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19584" y="782234"/>
            <a:ext cx="5253816" cy="5809987"/>
          </a:xfrm>
          <a:ln>
            <a:solidFill>
              <a:srgbClr val="7030A0"/>
            </a:solidFill>
          </a:ln>
        </p:spPr>
      </p:pic>
    </p:spTree>
    <p:extLst>
      <p:ext uri="{BB962C8B-B14F-4D97-AF65-F5344CB8AC3E}">
        <p14:creationId xmlns:p14="http://schemas.microsoft.com/office/powerpoint/2010/main" val="19076409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E582A6-D230-F911-AB1A-4A82B533E3A0}"/>
              </a:ext>
            </a:extLst>
          </p:cNvPr>
          <p:cNvSpPr>
            <a:spLocks noGrp="1"/>
          </p:cNvSpPr>
          <p:nvPr>
            <p:ph type="title"/>
          </p:nvPr>
        </p:nvSpPr>
        <p:spPr/>
        <p:txBody>
          <a:bodyPr/>
          <a:lstStyle/>
          <a:p>
            <a:endParaRPr lang="en-GB"/>
          </a:p>
        </p:txBody>
      </p:sp>
      <p:pic>
        <p:nvPicPr>
          <p:cNvPr id="8" name="Content Placeholder 7" descr="A close-up of a paper&#10;&#10;Description automatically generated">
            <a:extLst>
              <a:ext uri="{FF2B5EF4-FFF2-40B4-BE49-F238E27FC236}">
                <a16:creationId xmlns:a16="http://schemas.microsoft.com/office/drawing/2014/main" id="{C779A01D-E670-A4B6-7781-B44F9BDCE65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73880" y="604955"/>
            <a:ext cx="8945802" cy="2699227"/>
          </a:xfrm>
          <a:ln>
            <a:solidFill>
              <a:schemeClr val="accent1"/>
            </a:solidFill>
          </a:ln>
        </p:spPr>
      </p:pic>
      <p:pic>
        <p:nvPicPr>
          <p:cNvPr id="10" name="Content Placeholder 9" descr="A close up of text&#10;&#10;Description automatically generated">
            <a:extLst>
              <a:ext uri="{FF2B5EF4-FFF2-40B4-BE49-F238E27FC236}">
                <a16:creationId xmlns:a16="http://schemas.microsoft.com/office/drawing/2014/main" id="{EFAD3810-FBD0-02FF-CBD1-6ACE8DBC2BB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487294" y="3800475"/>
            <a:ext cx="8433261" cy="2786063"/>
          </a:xfrm>
          <a:ln>
            <a:solidFill>
              <a:schemeClr val="accent1"/>
            </a:solidFill>
          </a:ln>
        </p:spPr>
      </p:pic>
      <p:sp>
        <p:nvSpPr>
          <p:cNvPr id="11" name="TextBox 10">
            <a:extLst>
              <a:ext uri="{FF2B5EF4-FFF2-40B4-BE49-F238E27FC236}">
                <a16:creationId xmlns:a16="http://schemas.microsoft.com/office/drawing/2014/main" id="{5D831075-B60A-3DFC-5EC6-AF134B7A6880}"/>
              </a:ext>
            </a:extLst>
          </p:cNvPr>
          <p:cNvSpPr txBox="1"/>
          <p:nvPr/>
        </p:nvSpPr>
        <p:spPr>
          <a:xfrm>
            <a:off x="573880" y="4022239"/>
            <a:ext cx="2249536" cy="1384995"/>
          </a:xfrm>
          <a:prstGeom prst="rect">
            <a:avLst/>
          </a:prstGeom>
          <a:noFill/>
          <a:ln w="38100">
            <a:solidFill>
              <a:schemeClr val="accent2"/>
            </a:solidFill>
          </a:ln>
        </p:spPr>
        <p:txBody>
          <a:bodyPr wrap="square" rtlCol="0">
            <a:spAutoFit/>
          </a:bodyPr>
          <a:lstStyle/>
          <a:p>
            <a:r>
              <a:rPr lang="en-GB" sz="2800" dirty="0"/>
              <a:t>Opening of methodology chapters</a:t>
            </a:r>
          </a:p>
        </p:txBody>
      </p:sp>
    </p:spTree>
    <p:extLst>
      <p:ext uri="{BB962C8B-B14F-4D97-AF65-F5344CB8AC3E}">
        <p14:creationId xmlns:p14="http://schemas.microsoft.com/office/powerpoint/2010/main" val="40470902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96407-8189-214F-7841-21A3EA8DF35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678838E-7B64-5213-688A-BE7B2C7A2C9C}"/>
              </a:ext>
            </a:extLst>
          </p:cNvPr>
          <p:cNvSpPr>
            <a:spLocks noGrp="1"/>
          </p:cNvSpPr>
          <p:nvPr>
            <p:ph type="title"/>
          </p:nvPr>
        </p:nvSpPr>
        <p:spPr/>
        <p:txBody>
          <a:bodyPr/>
          <a:lstStyle/>
          <a:p>
            <a:endParaRPr lang="en-GB"/>
          </a:p>
        </p:txBody>
      </p:sp>
      <p:pic>
        <p:nvPicPr>
          <p:cNvPr id="8" name="Content Placeholder 7" descr="A close-up of a paper&#10;&#10;Description automatically generated">
            <a:extLst>
              <a:ext uri="{FF2B5EF4-FFF2-40B4-BE49-F238E27FC236}">
                <a16:creationId xmlns:a16="http://schemas.microsoft.com/office/drawing/2014/main" id="{A436EC3D-165C-165C-1BA9-9C5373469D9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73880" y="604955"/>
            <a:ext cx="8945802" cy="2699227"/>
          </a:xfrm>
          <a:ln>
            <a:solidFill>
              <a:srgbClr val="7030A0"/>
            </a:solidFill>
          </a:ln>
        </p:spPr>
      </p:pic>
      <p:pic>
        <p:nvPicPr>
          <p:cNvPr id="10" name="Content Placeholder 9" descr="A close up of text&#10;&#10;Description automatically generated">
            <a:extLst>
              <a:ext uri="{FF2B5EF4-FFF2-40B4-BE49-F238E27FC236}">
                <a16:creationId xmlns:a16="http://schemas.microsoft.com/office/drawing/2014/main" id="{C1B2BD60-E174-53BF-C4C5-1C5A708B021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487294" y="3800475"/>
            <a:ext cx="8433261" cy="2786063"/>
          </a:xfrm>
          <a:ln>
            <a:solidFill>
              <a:srgbClr val="FF0000"/>
            </a:solidFill>
          </a:ln>
        </p:spPr>
      </p:pic>
      <p:pic>
        <p:nvPicPr>
          <p:cNvPr id="15" name="Picture 14">
            <a:extLst>
              <a:ext uri="{FF2B5EF4-FFF2-40B4-BE49-F238E27FC236}">
                <a16:creationId xmlns:a16="http://schemas.microsoft.com/office/drawing/2014/main" id="{AC9A2557-9F30-75DD-8852-EA93588DFA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5409" y="3951746"/>
            <a:ext cx="3160171" cy="2490890"/>
          </a:xfrm>
          <a:prstGeom prst="rect">
            <a:avLst/>
          </a:prstGeom>
        </p:spPr>
      </p:pic>
    </p:spTree>
    <p:extLst>
      <p:ext uri="{BB962C8B-B14F-4D97-AF65-F5344CB8AC3E}">
        <p14:creationId xmlns:p14="http://schemas.microsoft.com/office/powerpoint/2010/main" val="12576789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D992AE-17FE-0713-77F4-C70FDFC038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6714C6-2D8E-C5C4-6F0D-91CF809C38F9}"/>
              </a:ext>
            </a:extLst>
          </p:cNvPr>
          <p:cNvSpPr>
            <a:spLocks noGrp="1"/>
          </p:cNvSpPr>
          <p:nvPr>
            <p:ph type="title"/>
          </p:nvPr>
        </p:nvSpPr>
        <p:spPr>
          <a:xfrm>
            <a:off x="1007299" y="265779"/>
            <a:ext cx="9720072" cy="1499616"/>
          </a:xfrm>
        </p:spPr>
        <p:txBody>
          <a:bodyPr/>
          <a:lstStyle/>
          <a:p>
            <a:r>
              <a:rPr lang="en-GB" dirty="0"/>
              <a:t>Contents pages</a:t>
            </a:r>
          </a:p>
        </p:txBody>
      </p:sp>
      <p:pic>
        <p:nvPicPr>
          <p:cNvPr id="7" name="Content Placeholder 6" descr="A screenshot of a research paper&#10;&#10;Description automatically generated">
            <a:extLst>
              <a:ext uri="{FF2B5EF4-FFF2-40B4-BE49-F238E27FC236}">
                <a16:creationId xmlns:a16="http://schemas.microsoft.com/office/drawing/2014/main" id="{874BD6B8-21D7-ADBD-664F-0E9154BDCDF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18600" y="1761123"/>
            <a:ext cx="6085978" cy="4678376"/>
          </a:xfrm>
          <a:ln>
            <a:solidFill>
              <a:srgbClr val="FF0000"/>
            </a:solidFill>
          </a:ln>
        </p:spPr>
      </p:pic>
      <p:pic>
        <p:nvPicPr>
          <p:cNvPr id="9" name="Content Placeholder 8" descr="A white paper with black text&#10;&#10;Description automatically generated">
            <a:extLst>
              <a:ext uri="{FF2B5EF4-FFF2-40B4-BE49-F238E27FC236}">
                <a16:creationId xmlns:a16="http://schemas.microsoft.com/office/drawing/2014/main" id="{B43FE71D-7EFB-23D7-B31D-06BD6ED8D24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19584" y="782234"/>
            <a:ext cx="5253816" cy="5809987"/>
          </a:xfrm>
          <a:ln>
            <a:solidFill>
              <a:srgbClr val="7030A0"/>
            </a:solidFill>
          </a:ln>
        </p:spPr>
      </p:pic>
      <p:sp>
        <p:nvSpPr>
          <p:cNvPr id="3" name="TextBox 2">
            <a:extLst>
              <a:ext uri="{FF2B5EF4-FFF2-40B4-BE49-F238E27FC236}">
                <a16:creationId xmlns:a16="http://schemas.microsoft.com/office/drawing/2014/main" id="{B412F24F-E188-6492-7EC9-807167C20992}"/>
              </a:ext>
            </a:extLst>
          </p:cNvPr>
          <p:cNvSpPr txBox="1"/>
          <p:nvPr/>
        </p:nvSpPr>
        <p:spPr>
          <a:xfrm>
            <a:off x="213173" y="3938091"/>
            <a:ext cx="6294214" cy="532932"/>
          </a:xfrm>
          <a:prstGeom prst="rect">
            <a:avLst/>
          </a:prstGeom>
          <a:noFill/>
          <a:ln w="38100">
            <a:solidFill>
              <a:schemeClr val="accent5"/>
            </a:solidFill>
          </a:ln>
        </p:spPr>
        <p:txBody>
          <a:bodyPr wrap="square" rtlCol="0">
            <a:spAutoFit/>
          </a:bodyPr>
          <a:lstStyle/>
          <a:p>
            <a:endParaRPr lang="en-GB" dirty="0"/>
          </a:p>
        </p:txBody>
      </p:sp>
    </p:spTree>
    <p:extLst>
      <p:ext uri="{BB962C8B-B14F-4D97-AF65-F5344CB8AC3E}">
        <p14:creationId xmlns:p14="http://schemas.microsoft.com/office/powerpoint/2010/main" val="1106493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459AF9-7E3A-925C-239B-E902F144A3CB}"/>
            </a:ext>
          </a:extLst>
        </p:cNvPr>
        <p:cNvGrpSpPr/>
        <p:nvPr/>
      </p:nvGrpSpPr>
      <p:grpSpPr>
        <a:xfrm>
          <a:off x="0" y="0"/>
          <a:ext cx="0" cy="0"/>
          <a:chOff x="0" y="0"/>
          <a:chExt cx="0" cy="0"/>
        </a:xfrm>
      </p:grpSpPr>
      <p:pic>
        <p:nvPicPr>
          <p:cNvPr id="10" name="Picture 9" descr="A close up of a paper&#10;&#10;Description automatically generated">
            <a:extLst>
              <a:ext uri="{FF2B5EF4-FFF2-40B4-BE49-F238E27FC236}">
                <a16:creationId xmlns:a16="http://schemas.microsoft.com/office/drawing/2014/main" id="{45BDEB43-8179-BC27-FD1D-C4C0E15505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953069"/>
            <a:ext cx="5829206" cy="4517635"/>
          </a:xfrm>
          <a:prstGeom prst="rect">
            <a:avLst/>
          </a:prstGeom>
        </p:spPr>
      </p:pic>
      <p:pic>
        <p:nvPicPr>
          <p:cNvPr id="8" name="Content Placeholder 7" descr="A white text on a white background&#10;&#10;Description automatically generated">
            <a:extLst>
              <a:ext uri="{FF2B5EF4-FFF2-40B4-BE49-F238E27FC236}">
                <a16:creationId xmlns:a16="http://schemas.microsoft.com/office/drawing/2014/main" id="{693BB837-E1B2-85DF-5073-0A86891304E8}"/>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164607" y="321819"/>
            <a:ext cx="5829206" cy="5013116"/>
          </a:xfrm>
          <a:prstGeom prst="rect">
            <a:avLst/>
          </a:prstGeom>
        </p:spPr>
      </p:pic>
      <p:sp>
        <p:nvSpPr>
          <p:cNvPr id="6" name="Slide Number Placeholder 5">
            <a:extLst>
              <a:ext uri="{FF2B5EF4-FFF2-40B4-BE49-F238E27FC236}">
                <a16:creationId xmlns:a16="http://schemas.microsoft.com/office/drawing/2014/main" id="{CAD0906B-934A-C714-C787-4EE7B7F157C3}"/>
              </a:ext>
            </a:extLst>
          </p:cNvPr>
          <p:cNvSpPr>
            <a:spLocks noGrp="1"/>
          </p:cNvSpPr>
          <p:nvPr>
            <p:ph type="sldNum" sz="quarter" idx="12"/>
          </p:nvPr>
        </p:nvSpPr>
        <p:spPr>
          <a:xfrm>
            <a:off x="10837333" y="6470704"/>
            <a:ext cx="973667" cy="274320"/>
          </a:xfrm>
        </p:spPr>
        <p:txBody>
          <a:bodyPr>
            <a:normAutofit/>
          </a:bodyPr>
          <a:lstStyle/>
          <a:p>
            <a:pPr>
              <a:spcAft>
                <a:spcPts val="600"/>
              </a:spcAft>
            </a:pPr>
            <a:fld id="{87E7843D-FF13-4365-9478-9625B70A2705}" type="slidenum">
              <a:rPr lang="en-US" smtClean="0"/>
              <a:pPr>
                <a:spcAft>
                  <a:spcPts val="600"/>
                </a:spcAft>
              </a:pPr>
              <a:t>39</a:t>
            </a:fld>
            <a:endParaRPr lang="en-US"/>
          </a:p>
        </p:txBody>
      </p:sp>
    </p:spTree>
    <p:extLst>
      <p:ext uri="{BB962C8B-B14F-4D97-AF65-F5344CB8AC3E}">
        <p14:creationId xmlns:p14="http://schemas.microsoft.com/office/powerpoint/2010/main" val="35154382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A close up of a paper&#10;&#10;Description automatically generated">
            <a:extLst>
              <a:ext uri="{FF2B5EF4-FFF2-40B4-BE49-F238E27FC236}">
                <a16:creationId xmlns:a16="http://schemas.microsoft.com/office/drawing/2014/main" id="{DC53374D-A5FF-A0B7-3ED1-55E6342F1D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953069"/>
            <a:ext cx="5829206" cy="4517635"/>
          </a:xfrm>
          <a:prstGeom prst="rect">
            <a:avLst/>
          </a:prstGeom>
        </p:spPr>
      </p:pic>
      <p:pic>
        <p:nvPicPr>
          <p:cNvPr id="8" name="Content Placeholder 7" descr="A white text on a white background&#10;&#10;Description automatically generated">
            <a:extLst>
              <a:ext uri="{FF2B5EF4-FFF2-40B4-BE49-F238E27FC236}">
                <a16:creationId xmlns:a16="http://schemas.microsoft.com/office/drawing/2014/main" id="{BA1DBC28-E588-D00C-2208-010FB60EB53E}"/>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164607" y="321819"/>
            <a:ext cx="5829206" cy="5013116"/>
          </a:xfrm>
          <a:prstGeom prst="rect">
            <a:avLst/>
          </a:prstGeom>
        </p:spPr>
      </p:pic>
      <p:sp>
        <p:nvSpPr>
          <p:cNvPr id="6" name="Slide Number Placeholder 5">
            <a:extLst>
              <a:ext uri="{FF2B5EF4-FFF2-40B4-BE49-F238E27FC236}">
                <a16:creationId xmlns:a16="http://schemas.microsoft.com/office/drawing/2014/main" id="{DE3C09B5-D348-A65D-4857-2491F82FD674}"/>
              </a:ext>
            </a:extLst>
          </p:cNvPr>
          <p:cNvSpPr>
            <a:spLocks noGrp="1"/>
          </p:cNvSpPr>
          <p:nvPr>
            <p:ph type="sldNum" sz="quarter" idx="12"/>
          </p:nvPr>
        </p:nvSpPr>
        <p:spPr>
          <a:xfrm>
            <a:off x="10837333" y="6470704"/>
            <a:ext cx="973667" cy="274320"/>
          </a:xfrm>
        </p:spPr>
        <p:txBody>
          <a:bodyPr>
            <a:normAutofit/>
          </a:bodyPr>
          <a:lstStyle/>
          <a:p>
            <a:pPr>
              <a:spcAft>
                <a:spcPts val="600"/>
              </a:spcAft>
            </a:pPr>
            <a:fld id="{87E7843D-FF13-4365-9478-9625B70A2705}" type="slidenum">
              <a:rPr lang="en-US" smtClean="0"/>
              <a:pPr>
                <a:spcAft>
                  <a:spcPts val="600"/>
                </a:spcAft>
              </a:pPr>
              <a:t>40</a:t>
            </a:fld>
            <a:endParaRPr lang="en-US"/>
          </a:p>
        </p:txBody>
      </p:sp>
      <p:sp>
        <p:nvSpPr>
          <p:cNvPr id="11" name="TextBox 10">
            <a:extLst>
              <a:ext uri="{FF2B5EF4-FFF2-40B4-BE49-F238E27FC236}">
                <a16:creationId xmlns:a16="http://schemas.microsoft.com/office/drawing/2014/main" id="{EAABB627-D8EB-59AD-A4C3-731C898F3465}"/>
              </a:ext>
            </a:extLst>
          </p:cNvPr>
          <p:cNvSpPr txBox="1"/>
          <p:nvPr/>
        </p:nvSpPr>
        <p:spPr>
          <a:xfrm>
            <a:off x="1772702" y="3306042"/>
            <a:ext cx="1492211" cy="369332"/>
          </a:xfrm>
          <a:prstGeom prst="rect">
            <a:avLst/>
          </a:prstGeom>
          <a:noFill/>
          <a:ln w="38100">
            <a:solidFill>
              <a:srgbClr val="FF0000"/>
            </a:solidFill>
          </a:ln>
        </p:spPr>
        <p:txBody>
          <a:bodyPr wrap="square" rtlCol="0">
            <a:spAutoFit/>
          </a:bodyPr>
          <a:lstStyle/>
          <a:p>
            <a:endParaRPr lang="en-GB" dirty="0"/>
          </a:p>
        </p:txBody>
      </p:sp>
      <p:cxnSp>
        <p:nvCxnSpPr>
          <p:cNvPr id="13" name="Straight Connector 12">
            <a:extLst>
              <a:ext uri="{FF2B5EF4-FFF2-40B4-BE49-F238E27FC236}">
                <a16:creationId xmlns:a16="http://schemas.microsoft.com/office/drawing/2014/main" id="{D1DEAC6D-CE6F-3D7C-38FE-DC9C24A5C7E0}"/>
              </a:ext>
            </a:extLst>
          </p:cNvPr>
          <p:cNvCxnSpPr/>
          <p:nvPr/>
        </p:nvCxnSpPr>
        <p:spPr>
          <a:xfrm>
            <a:off x="3926871" y="3607112"/>
            <a:ext cx="191855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DD3C2C-FD78-6FD7-0523-604643A000ED}"/>
              </a:ext>
            </a:extLst>
          </p:cNvPr>
          <p:cNvCxnSpPr>
            <a:cxnSpLocks/>
          </p:cNvCxnSpPr>
          <p:nvPr/>
        </p:nvCxnSpPr>
        <p:spPr>
          <a:xfrm>
            <a:off x="303865" y="3899758"/>
            <a:ext cx="208591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42E7A33A-DA5E-8D8A-DADE-0CA21694806F}"/>
              </a:ext>
            </a:extLst>
          </p:cNvPr>
          <p:cNvSpPr txBox="1"/>
          <p:nvPr/>
        </p:nvSpPr>
        <p:spPr>
          <a:xfrm>
            <a:off x="1643676" y="4664553"/>
            <a:ext cx="1492211" cy="369332"/>
          </a:xfrm>
          <a:prstGeom prst="rect">
            <a:avLst/>
          </a:prstGeom>
          <a:noFill/>
          <a:ln w="38100">
            <a:solidFill>
              <a:srgbClr val="FF0000"/>
            </a:solidFill>
          </a:ln>
        </p:spPr>
        <p:txBody>
          <a:bodyPr wrap="square" rtlCol="0">
            <a:spAutoFit/>
          </a:bodyPr>
          <a:lstStyle/>
          <a:p>
            <a:endParaRPr lang="en-GB" dirty="0"/>
          </a:p>
        </p:txBody>
      </p:sp>
      <p:cxnSp>
        <p:nvCxnSpPr>
          <p:cNvPr id="17" name="Straight Connector 16">
            <a:extLst>
              <a:ext uri="{FF2B5EF4-FFF2-40B4-BE49-F238E27FC236}">
                <a16:creationId xmlns:a16="http://schemas.microsoft.com/office/drawing/2014/main" id="{2EBFDAF3-9EFC-A481-AC8D-D8DF85FD8126}"/>
              </a:ext>
            </a:extLst>
          </p:cNvPr>
          <p:cNvCxnSpPr>
            <a:cxnSpLocks/>
          </p:cNvCxnSpPr>
          <p:nvPr/>
        </p:nvCxnSpPr>
        <p:spPr>
          <a:xfrm>
            <a:off x="3355604" y="4943184"/>
            <a:ext cx="248982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8654786-F1F8-54F9-4014-1798611D4F10}"/>
              </a:ext>
            </a:extLst>
          </p:cNvPr>
          <p:cNvCxnSpPr>
            <a:cxnSpLocks/>
          </p:cNvCxnSpPr>
          <p:nvPr/>
        </p:nvCxnSpPr>
        <p:spPr>
          <a:xfrm>
            <a:off x="303865" y="5257332"/>
            <a:ext cx="296104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CCB05BB-CBDB-DB0F-1CDE-1C4E886EE44E}"/>
              </a:ext>
            </a:extLst>
          </p:cNvPr>
          <p:cNvCxnSpPr>
            <a:cxnSpLocks/>
          </p:cNvCxnSpPr>
          <p:nvPr/>
        </p:nvCxnSpPr>
        <p:spPr>
          <a:xfrm>
            <a:off x="9405609" y="2508523"/>
            <a:ext cx="2459152"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1D6A025-C502-1469-CEBC-0DA701E0B8E6}"/>
              </a:ext>
            </a:extLst>
          </p:cNvPr>
          <p:cNvCxnSpPr>
            <a:cxnSpLocks/>
          </p:cNvCxnSpPr>
          <p:nvPr/>
        </p:nvCxnSpPr>
        <p:spPr>
          <a:xfrm>
            <a:off x="6197729" y="2778729"/>
            <a:ext cx="5613271"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4FC2D28-2693-9671-2882-B83731965C2E}"/>
              </a:ext>
            </a:extLst>
          </p:cNvPr>
          <p:cNvCxnSpPr>
            <a:cxnSpLocks/>
          </p:cNvCxnSpPr>
          <p:nvPr/>
        </p:nvCxnSpPr>
        <p:spPr>
          <a:xfrm>
            <a:off x="6197729" y="3048001"/>
            <a:ext cx="5072391"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257CFD1E-8DAD-68EE-4676-C69F8260A591}"/>
              </a:ext>
            </a:extLst>
          </p:cNvPr>
          <p:cNvSpPr txBox="1"/>
          <p:nvPr/>
        </p:nvSpPr>
        <p:spPr>
          <a:xfrm>
            <a:off x="241222" y="858302"/>
            <a:ext cx="5740572" cy="2370132"/>
          </a:xfrm>
          <a:prstGeom prst="rect">
            <a:avLst/>
          </a:prstGeom>
          <a:noFill/>
          <a:ln w="38100">
            <a:solidFill>
              <a:schemeClr val="accent5"/>
            </a:solidFill>
          </a:ln>
        </p:spPr>
        <p:txBody>
          <a:bodyPr wrap="square" rtlCol="0">
            <a:spAutoFit/>
          </a:bodyPr>
          <a:lstStyle/>
          <a:p>
            <a:endParaRPr lang="en-GB" dirty="0"/>
          </a:p>
        </p:txBody>
      </p:sp>
      <p:cxnSp>
        <p:nvCxnSpPr>
          <p:cNvPr id="29" name="Straight Connector 28">
            <a:extLst>
              <a:ext uri="{FF2B5EF4-FFF2-40B4-BE49-F238E27FC236}">
                <a16:creationId xmlns:a16="http://schemas.microsoft.com/office/drawing/2014/main" id="{5F1CAC08-6323-60D9-C545-46AFC4F077FF}"/>
              </a:ext>
            </a:extLst>
          </p:cNvPr>
          <p:cNvCxnSpPr>
            <a:cxnSpLocks/>
          </p:cNvCxnSpPr>
          <p:nvPr/>
        </p:nvCxnSpPr>
        <p:spPr>
          <a:xfrm flipV="1">
            <a:off x="6197729" y="3429000"/>
            <a:ext cx="5667032" cy="93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20830CD-306D-1278-788D-9EA8311A65FA}"/>
              </a:ext>
            </a:extLst>
          </p:cNvPr>
          <p:cNvCxnSpPr>
            <a:cxnSpLocks/>
          </p:cNvCxnSpPr>
          <p:nvPr/>
        </p:nvCxnSpPr>
        <p:spPr>
          <a:xfrm flipV="1">
            <a:off x="6197729" y="3674439"/>
            <a:ext cx="5667032" cy="93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AC46283-E3F8-F34F-C48A-89B7DC246BE2}"/>
              </a:ext>
            </a:extLst>
          </p:cNvPr>
          <p:cNvCxnSpPr>
            <a:cxnSpLocks/>
          </p:cNvCxnSpPr>
          <p:nvPr/>
        </p:nvCxnSpPr>
        <p:spPr>
          <a:xfrm>
            <a:off x="6170848" y="3969413"/>
            <a:ext cx="201387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A5AF5651-CA86-3843-B23D-09257A160CB9}"/>
              </a:ext>
            </a:extLst>
          </p:cNvPr>
          <p:cNvSpPr txBox="1"/>
          <p:nvPr/>
        </p:nvSpPr>
        <p:spPr>
          <a:xfrm>
            <a:off x="10052790" y="4703707"/>
            <a:ext cx="1811971" cy="369332"/>
          </a:xfrm>
          <a:prstGeom prst="rect">
            <a:avLst/>
          </a:prstGeom>
          <a:noFill/>
          <a:ln w="38100">
            <a:solidFill>
              <a:srgbClr val="FF0000"/>
            </a:solidFill>
          </a:ln>
        </p:spPr>
        <p:txBody>
          <a:bodyPr wrap="square" rtlCol="0">
            <a:spAutoFit/>
          </a:bodyPr>
          <a:lstStyle/>
          <a:p>
            <a:endParaRPr lang="en-GB" dirty="0"/>
          </a:p>
        </p:txBody>
      </p:sp>
      <p:sp>
        <p:nvSpPr>
          <p:cNvPr id="36" name="TextBox 35">
            <a:extLst>
              <a:ext uri="{FF2B5EF4-FFF2-40B4-BE49-F238E27FC236}">
                <a16:creationId xmlns:a16="http://schemas.microsoft.com/office/drawing/2014/main" id="{824F6934-A9AB-C239-A14F-4DB326574365}"/>
              </a:ext>
            </a:extLst>
          </p:cNvPr>
          <p:cNvSpPr txBox="1"/>
          <p:nvPr/>
        </p:nvSpPr>
        <p:spPr>
          <a:xfrm>
            <a:off x="6138681" y="4965603"/>
            <a:ext cx="992846" cy="369332"/>
          </a:xfrm>
          <a:prstGeom prst="rect">
            <a:avLst/>
          </a:prstGeom>
          <a:noFill/>
          <a:ln w="38100">
            <a:solidFill>
              <a:srgbClr val="FF0000"/>
            </a:solidFill>
          </a:ln>
        </p:spPr>
        <p:txBody>
          <a:bodyPr wrap="square" rtlCol="0">
            <a:spAutoFit/>
          </a:bodyPr>
          <a:lstStyle/>
          <a:p>
            <a:endParaRPr lang="en-GB" dirty="0"/>
          </a:p>
        </p:txBody>
      </p:sp>
      <p:sp>
        <p:nvSpPr>
          <p:cNvPr id="37" name="TextBox 36">
            <a:extLst>
              <a:ext uri="{FF2B5EF4-FFF2-40B4-BE49-F238E27FC236}">
                <a16:creationId xmlns:a16="http://schemas.microsoft.com/office/drawing/2014/main" id="{F16603BE-5E25-105B-CB45-C2A3D3CEAA43}"/>
              </a:ext>
            </a:extLst>
          </p:cNvPr>
          <p:cNvSpPr txBox="1"/>
          <p:nvPr/>
        </p:nvSpPr>
        <p:spPr>
          <a:xfrm>
            <a:off x="8616676" y="5523675"/>
            <a:ext cx="1301479" cy="369332"/>
          </a:xfrm>
          <a:prstGeom prst="rect">
            <a:avLst/>
          </a:prstGeom>
          <a:noFill/>
          <a:ln w="381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9766985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34D99BDB-A8BF-2839-8EA2-1E176BC16070}"/>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05C96D95-D634-32AA-CA0C-7751E184ED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6637" y="2500783"/>
            <a:ext cx="10558726" cy="2546706"/>
          </a:xfrm>
          <a:ln>
            <a:solidFill>
              <a:srgbClr val="FF0000"/>
            </a:solidFill>
          </a:ln>
        </p:spPr>
      </p:pic>
      <p:sp>
        <p:nvSpPr>
          <p:cNvPr id="5" name="Date Placeholder 4">
            <a:extLst>
              <a:ext uri="{FF2B5EF4-FFF2-40B4-BE49-F238E27FC236}">
                <a16:creationId xmlns:a16="http://schemas.microsoft.com/office/drawing/2014/main" id="{D450C5D6-96A4-5A7E-1DAA-9ED36165761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C581E2EF-F592-F5ED-9B63-9D12D1700B12}"/>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090E58B-455A-6950-2B7A-B588C7BE0D10}"/>
              </a:ext>
            </a:extLst>
          </p:cNvPr>
          <p:cNvSpPr>
            <a:spLocks noGrp="1"/>
          </p:cNvSpPr>
          <p:nvPr>
            <p:ph type="sldNum" sz="quarter" idx="12"/>
          </p:nvPr>
        </p:nvSpPr>
        <p:spPr/>
        <p:txBody>
          <a:bodyPr/>
          <a:lstStyle/>
          <a:p>
            <a:fld id="{87E7843D-FF13-4365-9478-9625B70A2705}" type="slidenum">
              <a:rPr lang="en-US" smtClean="0"/>
              <a:t>41</a:t>
            </a:fld>
            <a:endParaRPr lang="en-US"/>
          </a:p>
        </p:txBody>
      </p:sp>
    </p:spTree>
    <p:extLst>
      <p:ext uri="{BB962C8B-B14F-4D97-AF65-F5344CB8AC3E}">
        <p14:creationId xmlns:p14="http://schemas.microsoft.com/office/powerpoint/2010/main" val="27838988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83F34-A7F8-CCC3-11FC-6F3BDB010E55}"/>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832E7F88-54F9-C365-7AB0-393198108B3E}"/>
              </a:ext>
            </a:extLst>
          </p:cNvPr>
          <p:cNvPicPr>
            <a:picLocks noChangeAspect="1"/>
          </p:cNvPicPr>
          <p:nvPr/>
        </p:nvPicPr>
        <p:blipFill rotWithShape="1">
          <a:blip r:embed="rId2"/>
          <a:srcRect t="9892" b="15108"/>
          <a:stretch/>
        </p:blipFill>
        <p:spPr>
          <a:xfrm>
            <a:off x="20" y="0"/>
            <a:ext cx="12191980" cy="6858000"/>
          </a:xfrm>
          <a:prstGeom prst="rect">
            <a:avLst/>
          </a:prstGeom>
        </p:spPr>
      </p:pic>
      <p:sp>
        <p:nvSpPr>
          <p:cNvPr id="2" name="Title 1">
            <a:extLst>
              <a:ext uri="{FF2B5EF4-FFF2-40B4-BE49-F238E27FC236}">
                <a16:creationId xmlns:a16="http://schemas.microsoft.com/office/drawing/2014/main" id="{64D1634B-28B9-600C-580E-A0246A5415D7}"/>
              </a:ext>
            </a:extLst>
          </p:cNvPr>
          <p:cNvSpPr>
            <a:spLocks noGrp="1"/>
          </p:cNvSpPr>
          <p:nvPr>
            <p:ph type="title"/>
          </p:nvPr>
        </p:nvSpPr>
        <p:spPr>
          <a:xfrm>
            <a:off x="853439" y="1475234"/>
            <a:ext cx="3214307" cy="2901694"/>
          </a:xfrm>
        </p:spPr>
        <p:txBody>
          <a:bodyPr vert="horz" lIns="91440" tIns="45720" rIns="91440" bIns="45720" rtlCol="0" anchor="b">
            <a:normAutofit/>
          </a:bodyPr>
          <a:lstStyle/>
          <a:p>
            <a:r>
              <a:rPr lang="en-US" sz="4000" kern="1200" cap="all" spc="200" baseline="0">
                <a:solidFill>
                  <a:srgbClr val="FFFFFF"/>
                </a:solidFill>
                <a:latin typeface="+mj-lt"/>
                <a:ea typeface="+mj-ea"/>
                <a:cs typeface="+mj-cs"/>
              </a:rPr>
              <a:t>Example thesis</a:t>
            </a:r>
          </a:p>
        </p:txBody>
      </p:sp>
      <p:sp>
        <p:nvSpPr>
          <p:cNvPr id="4" name="Date Placeholder 3">
            <a:extLst>
              <a:ext uri="{FF2B5EF4-FFF2-40B4-BE49-F238E27FC236}">
                <a16:creationId xmlns:a16="http://schemas.microsoft.com/office/drawing/2014/main" id="{F94EB8DD-DC16-0CAA-9106-736521C5AE19}"/>
              </a:ext>
            </a:extLst>
          </p:cNvPr>
          <p:cNvSpPr>
            <a:spLocks noGrp="1"/>
          </p:cNvSpPr>
          <p:nvPr>
            <p:ph type="dt" sz="half" idx="10"/>
          </p:nvPr>
        </p:nvSpPr>
        <p:spPr>
          <a:xfrm>
            <a:off x="1024129" y="6470704"/>
            <a:ext cx="2154143" cy="274320"/>
          </a:xfrm>
        </p:spPr>
        <p:txBody>
          <a:bodyPr vert="horz" lIns="91440" tIns="45720" rIns="91440" bIns="45720" rtlCol="0" anchor="ctr">
            <a:normAutofit/>
          </a:bodyPr>
          <a:lstStyle/>
          <a:p>
            <a:pPr defTabSz="914400">
              <a:spcAft>
                <a:spcPts val="600"/>
              </a:spcAft>
            </a:pPr>
            <a:fld id="{626DE685-1B6F-4D7C-AEF2-C9AD71EC467A}" type="datetime1">
              <a:rPr lang="en-US">
                <a:solidFill>
                  <a:srgbClr val="FFFFFF"/>
                </a:solidFill>
              </a:rPr>
              <a:pPr defTabSz="914400">
                <a:spcAft>
                  <a:spcPts val="600"/>
                </a:spcAft>
              </a:pPr>
              <a:t>2/3/2026</a:t>
            </a:fld>
            <a:endParaRPr lang="en-US">
              <a:solidFill>
                <a:srgbClr val="FFFFFF"/>
              </a:solidFill>
            </a:endParaRPr>
          </a:p>
        </p:txBody>
      </p:sp>
      <p:sp>
        <p:nvSpPr>
          <p:cNvPr id="5" name="Footer Placeholder 4">
            <a:extLst>
              <a:ext uri="{FF2B5EF4-FFF2-40B4-BE49-F238E27FC236}">
                <a16:creationId xmlns:a16="http://schemas.microsoft.com/office/drawing/2014/main" id="{5CEE5679-3223-1DE8-1100-4DE4713A1DAF}"/>
              </a:ext>
            </a:extLst>
          </p:cNvPr>
          <p:cNvSpPr>
            <a:spLocks noGrp="1"/>
          </p:cNvSpPr>
          <p:nvPr>
            <p:ph type="ftr" sz="quarter" idx="11"/>
          </p:nvPr>
        </p:nvSpPr>
        <p:spPr>
          <a:xfrm>
            <a:off x="4842932" y="6470704"/>
            <a:ext cx="5901459"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Sample Footer Text</a:t>
            </a:r>
          </a:p>
        </p:txBody>
      </p:sp>
      <p:sp>
        <p:nvSpPr>
          <p:cNvPr id="6" name="Slide Number Placeholder 5">
            <a:extLst>
              <a:ext uri="{FF2B5EF4-FFF2-40B4-BE49-F238E27FC236}">
                <a16:creationId xmlns:a16="http://schemas.microsoft.com/office/drawing/2014/main" id="{92580B93-406E-8566-025C-1BEA801B6275}"/>
              </a:ext>
            </a:extLst>
          </p:cNvPr>
          <p:cNvSpPr>
            <a:spLocks noGrp="1"/>
          </p:cNvSpPr>
          <p:nvPr>
            <p:ph type="sldNum" sz="quarter" idx="12"/>
          </p:nvPr>
        </p:nvSpPr>
        <p:spPr>
          <a:xfrm>
            <a:off x="10837333" y="6470704"/>
            <a:ext cx="973667"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defTabSz="914400">
              <a:spcAft>
                <a:spcPts val="600"/>
              </a:spcAft>
            </a:pPr>
            <a:fld id="{87E7843D-FF13-4365-9478-9625B70A2705}" type="slidenum">
              <a:rPr lang="en-US">
                <a:solidFill>
                  <a:srgbClr val="FFFFFF"/>
                </a:solidFill>
              </a:rPr>
              <a:pPr defTabSz="914400">
                <a:spcAft>
                  <a:spcPts val="600"/>
                </a:spcAft>
              </a:pPr>
              <a:t>42</a:t>
            </a:fld>
            <a:endParaRPr lang="en-US">
              <a:solidFill>
                <a:srgbClr val="FFFFFF"/>
              </a:solidFill>
            </a:endParaRPr>
          </a:p>
        </p:txBody>
      </p:sp>
      <p:sp>
        <p:nvSpPr>
          <p:cNvPr id="8" name="TextBox 7">
            <a:extLst>
              <a:ext uri="{FF2B5EF4-FFF2-40B4-BE49-F238E27FC236}">
                <a16:creationId xmlns:a16="http://schemas.microsoft.com/office/drawing/2014/main" id="{FE2B0752-79BA-4B80-67D6-EEFF4EB82973}"/>
              </a:ext>
            </a:extLst>
          </p:cNvPr>
          <p:cNvSpPr txBox="1"/>
          <p:nvPr/>
        </p:nvSpPr>
        <p:spPr>
          <a:xfrm>
            <a:off x="426937" y="3207035"/>
            <a:ext cx="5793390" cy="2410916"/>
          </a:xfrm>
          <a:prstGeom prst="rect">
            <a:avLst/>
          </a:prstGeom>
          <a:noFill/>
        </p:spPr>
        <p:txBody>
          <a:bodyPr wrap="square" rtlCol="0">
            <a:spAutoFit/>
          </a:bodyPr>
          <a:lstStyle/>
          <a:p>
            <a:pPr algn="l"/>
            <a:r>
              <a:rPr lang="en-GB" sz="2400" i="0" u="none" strike="noStrike" baseline="0" dirty="0">
                <a:latin typeface="Calibri-Bold"/>
              </a:rPr>
              <a:t>EdD Thesis (2023):</a:t>
            </a:r>
          </a:p>
          <a:p>
            <a:pPr>
              <a:spcBef>
                <a:spcPts val="750"/>
              </a:spcBef>
            </a:pPr>
            <a:r>
              <a:rPr lang="en-GB" sz="2400" i="0" dirty="0">
                <a:solidFill>
                  <a:srgbClr val="000000"/>
                </a:solidFill>
                <a:effectLst/>
                <a:latin typeface="Arial" panose="020B0604020202020204" pitchFamily="34" charset="0"/>
              </a:rPr>
              <a:t>An exploration of the ‘lived’ experiences of newly qualified teachers, with a specific focus on mentoring, as they undergo the mandatory induction year during the global Covid-19 pandemic.</a:t>
            </a:r>
          </a:p>
        </p:txBody>
      </p:sp>
      <p:pic>
        <p:nvPicPr>
          <p:cNvPr id="3" name="Picture 2" descr="A person with a purple scarf&#10;&#10;Description automatically generated">
            <a:extLst>
              <a:ext uri="{FF2B5EF4-FFF2-40B4-BE49-F238E27FC236}">
                <a16:creationId xmlns:a16="http://schemas.microsoft.com/office/drawing/2014/main" id="{545C09FE-782A-5DF9-8EDF-BDFEB08B55EF}"/>
              </a:ext>
            </a:extLst>
          </p:cNvPr>
          <p:cNvPicPr>
            <a:picLocks noChangeAspect="1"/>
          </p:cNvPicPr>
          <p:nvPr/>
        </p:nvPicPr>
        <p:blipFill>
          <a:blip r:embed="rId3"/>
          <a:stretch>
            <a:fillRect/>
          </a:stretch>
        </p:blipFill>
        <p:spPr>
          <a:xfrm>
            <a:off x="4375831" y="439669"/>
            <a:ext cx="2140927" cy="2767366"/>
          </a:xfrm>
          <a:prstGeom prst="rect">
            <a:avLst/>
          </a:prstGeom>
        </p:spPr>
      </p:pic>
    </p:spTree>
    <p:extLst>
      <p:ext uri="{BB962C8B-B14F-4D97-AF65-F5344CB8AC3E}">
        <p14:creationId xmlns:p14="http://schemas.microsoft.com/office/powerpoint/2010/main" val="1008938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C112C64-E674-60A2-AC28-6BAB8903C87A}"/>
              </a:ext>
            </a:extLst>
          </p:cNvPr>
          <p:cNvSpPr>
            <a:spLocks noGrp="1"/>
          </p:cNvSpPr>
          <p:nvPr>
            <p:ph type="title"/>
          </p:nvPr>
        </p:nvSpPr>
        <p:spPr/>
        <p:txBody>
          <a:bodyPr/>
          <a:lstStyle/>
          <a:p>
            <a:endParaRPr lang="en-GB"/>
          </a:p>
        </p:txBody>
      </p:sp>
      <p:pic>
        <p:nvPicPr>
          <p:cNvPr id="10" name="Content Placeholder 9" descr="A text on a page&#10;&#10;Description automatically generated">
            <a:extLst>
              <a:ext uri="{FF2B5EF4-FFF2-40B4-BE49-F238E27FC236}">
                <a16:creationId xmlns:a16="http://schemas.microsoft.com/office/drawing/2014/main" id="{B799A657-D270-46A3-962E-CF9B121D03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630" y="188379"/>
            <a:ext cx="4136903" cy="2989337"/>
          </a:xfrm>
          <a:ln>
            <a:solidFill>
              <a:schemeClr val="accent1"/>
            </a:solidFill>
          </a:ln>
        </p:spPr>
      </p:pic>
      <p:pic>
        <p:nvPicPr>
          <p:cNvPr id="12" name="Picture 11" descr="A paper with text on it&#10;&#10;Description automatically generated">
            <a:extLst>
              <a:ext uri="{FF2B5EF4-FFF2-40B4-BE49-F238E27FC236}">
                <a16:creationId xmlns:a16="http://schemas.microsoft.com/office/drawing/2014/main" id="{538D0CAB-0187-90FD-02C8-2EEAB3BBD0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95758" y="1335024"/>
            <a:ext cx="3896964" cy="5378622"/>
          </a:xfrm>
          <a:prstGeom prst="rect">
            <a:avLst/>
          </a:prstGeom>
          <a:ln>
            <a:solidFill>
              <a:schemeClr val="accent1"/>
            </a:solidFill>
          </a:ln>
        </p:spPr>
      </p:pic>
      <p:pic>
        <p:nvPicPr>
          <p:cNvPr id="14" name="Picture 13" descr="A paper with text on it&#10;&#10;Description automatically generated">
            <a:extLst>
              <a:ext uri="{FF2B5EF4-FFF2-40B4-BE49-F238E27FC236}">
                <a16:creationId xmlns:a16="http://schemas.microsoft.com/office/drawing/2014/main" id="{95ADE943-5401-1256-713F-51522DD18B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0385" y="112977"/>
            <a:ext cx="3877761" cy="4868688"/>
          </a:xfrm>
          <a:prstGeom prst="rect">
            <a:avLst/>
          </a:prstGeom>
          <a:ln>
            <a:solidFill>
              <a:schemeClr val="accent1"/>
            </a:solidFill>
          </a:ln>
        </p:spPr>
      </p:pic>
      <p:sp>
        <p:nvSpPr>
          <p:cNvPr id="15" name="TextBox 14">
            <a:extLst>
              <a:ext uri="{FF2B5EF4-FFF2-40B4-BE49-F238E27FC236}">
                <a16:creationId xmlns:a16="http://schemas.microsoft.com/office/drawing/2014/main" id="{054751A0-90BB-8AB0-C354-2113E35FDF2C}"/>
              </a:ext>
            </a:extLst>
          </p:cNvPr>
          <p:cNvSpPr txBox="1"/>
          <p:nvPr/>
        </p:nvSpPr>
        <p:spPr>
          <a:xfrm>
            <a:off x="330980" y="5615426"/>
            <a:ext cx="1475382" cy="923330"/>
          </a:xfrm>
          <a:prstGeom prst="rect">
            <a:avLst/>
          </a:prstGeom>
          <a:noFill/>
          <a:ln>
            <a:solidFill>
              <a:schemeClr val="accent1"/>
            </a:solidFill>
          </a:ln>
        </p:spPr>
        <p:txBody>
          <a:bodyPr wrap="square" rtlCol="0">
            <a:spAutoFit/>
          </a:bodyPr>
          <a:lstStyle/>
          <a:p>
            <a:r>
              <a:rPr lang="en-GB" dirty="0">
                <a:hlinkClick r:id="rId5"/>
              </a:rPr>
              <a:t>Thesis final 1060932.pdf</a:t>
            </a:r>
            <a:endParaRPr lang="en-GB" dirty="0"/>
          </a:p>
          <a:p>
            <a:r>
              <a:rPr lang="en-GB" dirty="0"/>
              <a:t>p.46-48</a:t>
            </a:r>
          </a:p>
        </p:txBody>
      </p:sp>
      <p:sp>
        <p:nvSpPr>
          <p:cNvPr id="17" name="TextBox 16">
            <a:extLst>
              <a:ext uri="{FF2B5EF4-FFF2-40B4-BE49-F238E27FC236}">
                <a16:creationId xmlns:a16="http://schemas.microsoft.com/office/drawing/2014/main" id="{8DB5A5AF-CE2A-711B-BAEC-F45A42AA1BF2}"/>
              </a:ext>
            </a:extLst>
          </p:cNvPr>
          <p:cNvSpPr txBox="1"/>
          <p:nvPr/>
        </p:nvSpPr>
        <p:spPr>
          <a:xfrm>
            <a:off x="53631" y="1172452"/>
            <a:ext cx="4136902" cy="2142949"/>
          </a:xfrm>
          <a:prstGeom prst="rect">
            <a:avLst/>
          </a:prstGeom>
          <a:noFill/>
          <a:ln w="38100">
            <a:solidFill>
              <a:schemeClr val="accent5"/>
            </a:solidFill>
          </a:ln>
        </p:spPr>
        <p:txBody>
          <a:bodyPr wrap="square" rtlCol="0">
            <a:spAutoFit/>
          </a:bodyPr>
          <a:lstStyle/>
          <a:p>
            <a:endParaRPr lang="en-GB" dirty="0"/>
          </a:p>
        </p:txBody>
      </p:sp>
      <p:sp>
        <p:nvSpPr>
          <p:cNvPr id="18" name="TextBox 17">
            <a:extLst>
              <a:ext uri="{FF2B5EF4-FFF2-40B4-BE49-F238E27FC236}">
                <a16:creationId xmlns:a16="http://schemas.microsoft.com/office/drawing/2014/main" id="{13F12DDA-D733-7918-705F-F0A5CF6A046B}"/>
              </a:ext>
            </a:extLst>
          </p:cNvPr>
          <p:cNvSpPr txBox="1"/>
          <p:nvPr/>
        </p:nvSpPr>
        <p:spPr>
          <a:xfrm>
            <a:off x="4282414" y="1268548"/>
            <a:ext cx="3988579" cy="1499616"/>
          </a:xfrm>
          <a:prstGeom prst="rect">
            <a:avLst/>
          </a:prstGeom>
          <a:noFill/>
          <a:ln w="28575">
            <a:solidFill>
              <a:schemeClr val="accent5"/>
            </a:solidFill>
          </a:ln>
        </p:spPr>
        <p:txBody>
          <a:bodyPr wrap="square" rtlCol="0">
            <a:spAutoFit/>
          </a:bodyPr>
          <a:lstStyle/>
          <a:p>
            <a:endParaRPr lang="en-GB" dirty="0"/>
          </a:p>
        </p:txBody>
      </p:sp>
      <p:sp>
        <p:nvSpPr>
          <p:cNvPr id="19" name="TextBox 18">
            <a:extLst>
              <a:ext uri="{FF2B5EF4-FFF2-40B4-BE49-F238E27FC236}">
                <a16:creationId xmlns:a16="http://schemas.microsoft.com/office/drawing/2014/main" id="{14754B7F-7D58-C52D-F593-CDE69D7BC1DB}"/>
              </a:ext>
            </a:extLst>
          </p:cNvPr>
          <p:cNvSpPr txBox="1"/>
          <p:nvPr/>
        </p:nvSpPr>
        <p:spPr>
          <a:xfrm>
            <a:off x="4249950" y="2807713"/>
            <a:ext cx="3988579" cy="1092231"/>
          </a:xfrm>
          <a:prstGeom prst="rect">
            <a:avLst/>
          </a:prstGeom>
          <a:noFill/>
          <a:ln w="38100">
            <a:solidFill>
              <a:srgbClr val="FFC000"/>
            </a:solidFill>
          </a:ln>
        </p:spPr>
        <p:txBody>
          <a:bodyPr wrap="square" rtlCol="0">
            <a:spAutoFit/>
          </a:bodyPr>
          <a:lstStyle/>
          <a:p>
            <a:endParaRPr lang="en-GB" dirty="0"/>
          </a:p>
        </p:txBody>
      </p:sp>
      <p:sp>
        <p:nvSpPr>
          <p:cNvPr id="20" name="TextBox 19">
            <a:extLst>
              <a:ext uri="{FF2B5EF4-FFF2-40B4-BE49-F238E27FC236}">
                <a16:creationId xmlns:a16="http://schemas.microsoft.com/office/drawing/2014/main" id="{8EFCC487-4D59-A274-0A9E-293FF0F31EDF}"/>
              </a:ext>
            </a:extLst>
          </p:cNvPr>
          <p:cNvSpPr txBox="1"/>
          <p:nvPr/>
        </p:nvSpPr>
        <p:spPr>
          <a:xfrm>
            <a:off x="4249949" y="4006489"/>
            <a:ext cx="3988579" cy="1621237"/>
          </a:xfrm>
          <a:prstGeom prst="rect">
            <a:avLst/>
          </a:prstGeom>
          <a:noFill/>
          <a:ln w="28575">
            <a:solidFill>
              <a:schemeClr val="accent5"/>
            </a:solidFill>
          </a:ln>
        </p:spPr>
        <p:txBody>
          <a:bodyPr wrap="square" rtlCol="0">
            <a:spAutoFit/>
          </a:bodyPr>
          <a:lstStyle/>
          <a:p>
            <a:endParaRPr lang="en-GB" dirty="0"/>
          </a:p>
        </p:txBody>
      </p:sp>
      <p:sp>
        <p:nvSpPr>
          <p:cNvPr id="21" name="TextBox 20">
            <a:extLst>
              <a:ext uri="{FF2B5EF4-FFF2-40B4-BE49-F238E27FC236}">
                <a16:creationId xmlns:a16="http://schemas.microsoft.com/office/drawing/2014/main" id="{B7AEBD80-2004-3E34-9011-B3DA02BF64C9}"/>
              </a:ext>
            </a:extLst>
          </p:cNvPr>
          <p:cNvSpPr txBox="1"/>
          <p:nvPr/>
        </p:nvSpPr>
        <p:spPr>
          <a:xfrm>
            <a:off x="4249949" y="5660964"/>
            <a:ext cx="3988579" cy="1092231"/>
          </a:xfrm>
          <a:prstGeom prst="rect">
            <a:avLst/>
          </a:prstGeom>
          <a:noFill/>
          <a:ln w="38100">
            <a:solidFill>
              <a:srgbClr val="FFC000"/>
            </a:solidFill>
          </a:ln>
        </p:spPr>
        <p:txBody>
          <a:bodyPr wrap="square" rtlCol="0">
            <a:spAutoFit/>
          </a:bodyPr>
          <a:lstStyle/>
          <a:p>
            <a:endParaRPr lang="en-GB" dirty="0"/>
          </a:p>
        </p:txBody>
      </p:sp>
      <p:sp>
        <p:nvSpPr>
          <p:cNvPr id="23" name="TextBox 22">
            <a:extLst>
              <a:ext uri="{FF2B5EF4-FFF2-40B4-BE49-F238E27FC236}">
                <a16:creationId xmlns:a16="http://schemas.microsoft.com/office/drawing/2014/main" id="{178C75F5-4BF2-194F-74AB-9260C6758F56}"/>
              </a:ext>
            </a:extLst>
          </p:cNvPr>
          <p:cNvSpPr txBox="1"/>
          <p:nvPr/>
        </p:nvSpPr>
        <p:spPr>
          <a:xfrm>
            <a:off x="8238529" y="41827"/>
            <a:ext cx="3877761" cy="813423"/>
          </a:xfrm>
          <a:prstGeom prst="rect">
            <a:avLst/>
          </a:prstGeom>
          <a:noFill/>
          <a:ln w="28575">
            <a:solidFill>
              <a:schemeClr val="accent5"/>
            </a:solidFill>
          </a:ln>
        </p:spPr>
        <p:txBody>
          <a:bodyPr wrap="square" rtlCol="0">
            <a:spAutoFit/>
          </a:bodyPr>
          <a:lstStyle/>
          <a:p>
            <a:endParaRPr lang="en-GB" dirty="0"/>
          </a:p>
        </p:txBody>
      </p:sp>
      <p:sp>
        <p:nvSpPr>
          <p:cNvPr id="24" name="TextBox 23">
            <a:extLst>
              <a:ext uri="{FF2B5EF4-FFF2-40B4-BE49-F238E27FC236}">
                <a16:creationId xmlns:a16="http://schemas.microsoft.com/office/drawing/2014/main" id="{1317602A-9204-5ECA-EAA9-23451A4CC81D}"/>
              </a:ext>
            </a:extLst>
          </p:cNvPr>
          <p:cNvSpPr txBox="1"/>
          <p:nvPr/>
        </p:nvSpPr>
        <p:spPr>
          <a:xfrm>
            <a:off x="8238529" y="774450"/>
            <a:ext cx="3988579" cy="1092231"/>
          </a:xfrm>
          <a:prstGeom prst="rect">
            <a:avLst/>
          </a:prstGeom>
          <a:noFill/>
          <a:ln w="38100">
            <a:solidFill>
              <a:srgbClr val="FFC000"/>
            </a:solidFill>
          </a:ln>
        </p:spPr>
        <p:txBody>
          <a:bodyPr wrap="square" rtlCol="0">
            <a:spAutoFit/>
          </a:bodyPr>
          <a:lstStyle/>
          <a:p>
            <a:endParaRPr lang="en-GB" dirty="0"/>
          </a:p>
        </p:txBody>
      </p:sp>
      <p:sp>
        <p:nvSpPr>
          <p:cNvPr id="25" name="TextBox 24">
            <a:extLst>
              <a:ext uri="{FF2B5EF4-FFF2-40B4-BE49-F238E27FC236}">
                <a16:creationId xmlns:a16="http://schemas.microsoft.com/office/drawing/2014/main" id="{0D647DA4-982F-C315-9727-0F591A92D2B7}"/>
              </a:ext>
            </a:extLst>
          </p:cNvPr>
          <p:cNvSpPr txBox="1"/>
          <p:nvPr/>
        </p:nvSpPr>
        <p:spPr>
          <a:xfrm>
            <a:off x="8316801" y="1954741"/>
            <a:ext cx="3805851" cy="813423"/>
          </a:xfrm>
          <a:prstGeom prst="rect">
            <a:avLst/>
          </a:prstGeom>
          <a:noFill/>
          <a:ln w="28575">
            <a:solidFill>
              <a:schemeClr val="accent5"/>
            </a:solidFill>
          </a:ln>
        </p:spPr>
        <p:txBody>
          <a:bodyPr wrap="square" rtlCol="0">
            <a:spAutoFit/>
          </a:bodyPr>
          <a:lstStyle/>
          <a:p>
            <a:endParaRPr lang="en-GB" dirty="0"/>
          </a:p>
        </p:txBody>
      </p:sp>
      <p:sp>
        <p:nvSpPr>
          <p:cNvPr id="27" name="TextBox 26">
            <a:extLst>
              <a:ext uri="{FF2B5EF4-FFF2-40B4-BE49-F238E27FC236}">
                <a16:creationId xmlns:a16="http://schemas.microsoft.com/office/drawing/2014/main" id="{8755337D-8B0B-06BA-CB5A-262E93771DCA}"/>
              </a:ext>
            </a:extLst>
          </p:cNvPr>
          <p:cNvSpPr txBox="1"/>
          <p:nvPr/>
        </p:nvSpPr>
        <p:spPr>
          <a:xfrm>
            <a:off x="8316801" y="2807713"/>
            <a:ext cx="3799489" cy="1736238"/>
          </a:xfrm>
          <a:prstGeom prst="rect">
            <a:avLst/>
          </a:prstGeom>
          <a:noFill/>
          <a:ln w="38100">
            <a:solidFill>
              <a:srgbClr val="FFC000"/>
            </a:solidFill>
          </a:ln>
        </p:spPr>
        <p:txBody>
          <a:bodyPr wrap="square" rtlCol="0">
            <a:spAutoFit/>
          </a:bodyPr>
          <a:lstStyle/>
          <a:p>
            <a:endParaRPr lang="en-GB" dirty="0"/>
          </a:p>
        </p:txBody>
      </p:sp>
    </p:spTree>
    <p:extLst>
      <p:ext uri="{BB962C8B-B14F-4D97-AF65-F5344CB8AC3E}">
        <p14:creationId xmlns:p14="http://schemas.microsoft.com/office/powerpoint/2010/main" val="8970295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AA246-2C76-4DC1-9AD2-8D494F2595FD}"/>
              </a:ext>
            </a:extLst>
          </p:cNvPr>
          <p:cNvSpPr>
            <a:spLocks noGrp="1"/>
          </p:cNvSpPr>
          <p:nvPr>
            <p:ph type="title"/>
          </p:nvPr>
        </p:nvSpPr>
        <p:spPr/>
        <p:txBody>
          <a:bodyPr/>
          <a:lstStyle/>
          <a:p>
            <a:r>
              <a:rPr lang="en-GB" dirty="0"/>
              <a:t>Assessment Component 2</a:t>
            </a:r>
          </a:p>
        </p:txBody>
      </p:sp>
      <p:pic>
        <p:nvPicPr>
          <p:cNvPr id="8" name="Content Placeholder 7">
            <a:extLst>
              <a:ext uri="{FF2B5EF4-FFF2-40B4-BE49-F238E27FC236}">
                <a16:creationId xmlns:a16="http://schemas.microsoft.com/office/drawing/2014/main" id="{1728370A-7422-DFFB-2CED-3E0B98FC23D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4128" y="2035241"/>
            <a:ext cx="9930021" cy="2787517"/>
          </a:xfrm>
        </p:spPr>
      </p:pic>
      <p:sp>
        <p:nvSpPr>
          <p:cNvPr id="4" name="Date Placeholder 3">
            <a:extLst>
              <a:ext uri="{FF2B5EF4-FFF2-40B4-BE49-F238E27FC236}">
                <a16:creationId xmlns:a16="http://schemas.microsoft.com/office/drawing/2014/main" id="{ACA6E20B-7238-8E16-2E42-38FE1B97E22E}"/>
              </a:ext>
            </a:extLst>
          </p:cNvPr>
          <p:cNvSpPr>
            <a:spLocks noGrp="1"/>
          </p:cNvSpPr>
          <p:nvPr>
            <p:ph type="dt" sz="half" idx="10"/>
          </p:nvPr>
        </p:nvSpPr>
        <p:spPr/>
        <p:txBody>
          <a:bodyPr/>
          <a:lstStyle/>
          <a:p>
            <a:endParaRPr lang="en-US" dirty="0"/>
          </a:p>
        </p:txBody>
      </p:sp>
      <p:sp>
        <p:nvSpPr>
          <p:cNvPr id="6" name="Slide Number Placeholder 5">
            <a:extLst>
              <a:ext uri="{FF2B5EF4-FFF2-40B4-BE49-F238E27FC236}">
                <a16:creationId xmlns:a16="http://schemas.microsoft.com/office/drawing/2014/main" id="{2A999BBC-336A-2635-0A51-D3F3F79A2F31}"/>
              </a:ext>
            </a:extLst>
          </p:cNvPr>
          <p:cNvSpPr>
            <a:spLocks noGrp="1"/>
          </p:cNvSpPr>
          <p:nvPr>
            <p:ph type="sldNum" sz="quarter" idx="12"/>
          </p:nvPr>
        </p:nvSpPr>
        <p:spPr/>
        <p:txBody>
          <a:bodyPr/>
          <a:lstStyle/>
          <a:p>
            <a:fld id="{87E7843D-FF13-4365-9478-9625B70A2705}" type="slidenum">
              <a:rPr lang="en-US" smtClean="0"/>
              <a:t>44</a:t>
            </a:fld>
            <a:endParaRPr lang="en-US"/>
          </a:p>
        </p:txBody>
      </p:sp>
    </p:spTree>
    <p:extLst>
      <p:ext uri="{BB962C8B-B14F-4D97-AF65-F5344CB8AC3E}">
        <p14:creationId xmlns:p14="http://schemas.microsoft.com/office/powerpoint/2010/main" val="24028805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220DF-60E3-4117-AE6E-E5806F8C38C1}"/>
              </a:ext>
            </a:extLst>
          </p:cNvPr>
          <p:cNvSpPr>
            <a:spLocks noGrp="1"/>
          </p:cNvSpPr>
          <p:nvPr>
            <p:ph type="title"/>
          </p:nvPr>
        </p:nvSpPr>
        <p:spPr/>
        <p:txBody>
          <a:bodyPr/>
          <a:lstStyle/>
          <a:p>
            <a:r>
              <a:rPr lang="en-GB" dirty="0"/>
              <a:t>Follow up thinking task</a:t>
            </a:r>
          </a:p>
        </p:txBody>
      </p:sp>
      <p:pic>
        <p:nvPicPr>
          <p:cNvPr id="8" name="Content Placeholder 7">
            <a:extLst>
              <a:ext uri="{FF2B5EF4-FFF2-40B4-BE49-F238E27FC236}">
                <a16:creationId xmlns:a16="http://schemas.microsoft.com/office/drawing/2014/main" id="{5797F75C-4F48-DE7A-1493-79565029ACC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92153" y="1836215"/>
            <a:ext cx="9084500" cy="3686044"/>
          </a:xfrm>
        </p:spPr>
      </p:pic>
      <p:sp>
        <p:nvSpPr>
          <p:cNvPr id="4" name="Date Placeholder 3">
            <a:extLst>
              <a:ext uri="{FF2B5EF4-FFF2-40B4-BE49-F238E27FC236}">
                <a16:creationId xmlns:a16="http://schemas.microsoft.com/office/drawing/2014/main" id="{5A4F5A59-CE5C-6E18-692E-B7987B6B4647}"/>
              </a:ext>
            </a:extLst>
          </p:cNvPr>
          <p:cNvSpPr>
            <a:spLocks noGrp="1"/>
          </p:cNvSpPr>
          <p:nvPr>
            <p:ph type="dt" sz="half" idx="10"/>
          </p:nvPr>
        </p:nvSpPr>
        <p:spPr/>
        <p:txBody>
          <a:bodyPr/>
          <a:lstStyle/>
          <a:p>
            <a:endParaRPr lang="en-US" dirty="0"/>
          </a:p>
        </p:txBody>
      </p:sp>
      <p:sp>
        <p:nvSpPr>
          <p:cNvPr id="6" name="Slide Number Placeholder 5">
            <a:extLst>
              <a:ext uri="{FF2B5EF4-FFF2-40B4-BE49-F238E27FC236}">
                <a16:creationId xmlns:a16="http://schemas.microsoft.com/office/drawing/2014/main" id="{3F90E12E-9255-91C2-7CF7-AC10CDD879A8}"/>
              </a:ext>
            </a:extLst>
          </p:cNvPr>
          <p:cNvSpPr>
            <a:spLocks noGrp="1"/>
          </p:cNvSpPr>
          <p:nvPr>
            <p:ph type="sldNum" sz="quarter" idx="12"/>
          </p:nvPr>
        </p:nvSpPr>
        <p:spPr/>
        <p:txBody>
          <a:bodyPr/>
          <a:lstStyle/>
          <a:p>
            <a:fld id="{87E7843D-FF13-4365-9478-9625B70A2705}" type="slidenum">
              <a:rPr lang="en-US" smtClean="0"/>
              <a:t>45</a:t>
            </a:fld>
            <a:endParaRPr lang="en-US"/>
          </a:p>
        </p:txBody>
      </p:sp>
    </p:spTree>
    <p:extLst>
      <p:ext uri="{BB962C8B-B14F-4D97-AF65-F5344CB8AC3E}">
        <p14:creationId xmlns:p14="http://schemas.microsoft.com/office/powerpoint/2010/main" val="42613598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8BB5F-75E9-C02B-F6B8-14FED2C014D6}"/>
              </a:ext>
            </a:extLst>
          </p:cNvPr>
          <p:cNvSpPr>
            <a:spLocks noGrp="1"/>
          </p:cNvSpPr>
          <p:nvPr>
            <p:ph type="title"/>
          </p:nvPr>
        </p:nvSpPr>
        <p:spPr/>
        <p:txBody>
          <a:bodyPr/>
          <a:lstStyle/>
          <a:p>
            <a:r>
              <a:rPr lang="en-GB" dirty="0"/>
              <a:t>Preparation for session 6 – 26/02</a:t>
            </a:r>
          </a:p>
        </p:txBody>
      </p:sp>
      <p:pic>
        <p:nvPicPr>
          <p:cNvPr id="8" name="Content Placeholder 7">
            <a:extLst>
              <a:ext uri="{FF2B5EF4-FFF2-40B4-BE49-F238E27FC236}">
                <a16:creationId xmlns:a16="http://schemas.microsoft.com/office/drawing/2014/main" id="{DBE2C015-19E3-B935-0EDE-1C318D4DF73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46201" y="2084832"/>
            <a:ext cx="7172294" cy="4075166"/>
          </a:xfrm>
        </p:spPr>
      </p:pic>
      <p:sp>
        <p:nvSpPr>
          <p:cNvPr id="6" name="Slide Number Placeholder 5">
            <a:extLst>
              <a:ext uri="{FF2B5EF4-FFF2-40B4-BE49-F238E27FC236}">
                <a16:creationId xmlns:a16="http://schemas.microsoft.com/office/drawing/2014/main" id="{8808D3D9-9FB9-82EE-ED12-CA32179AB798}"/>
              </a:ext>
            </a:extLst>
          </p:cNvPr>
          <p:cNvSpPr>
            <a:spLocks noGrp="1"/>
          </p:cNvSpPr>
          <p:nvPr>
            <p:ph type="sldNum" sz="quarter" idx="12"/>
          </p:nvPr>
        </p:nvSpPr>
        <p:spPr/>
        <p:txBody>
          <a:bodyPr/>
          <a:lstStyle/>
          <a:p>
            <a:fld id="{87E7843D-FF13-4365-9478-9625B70A2705}" type="slidenum">
              <a:rPr lang="en-US" smtClean="0"/>
              <a:t>46</a:t>
            </a:fld>
            <a:endParaRPr lang="en-US"/>
          </a:p>
        </p:txBody>
      </p:sp>
    </p:spTree>
    <p:extLst>
      <p:ext uri="{BB962C8B-B14F-4D97-AF65-F5344CB8AC3E}">
        <p14:creationId xmlns:p14="http://schemas.microsoft.com/office/powerpoint/2010/main" val="36567152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1F991-9D79-D557-5D7A-07C5C3C2C42A}"/>
              </a:ext>
            </a:extLst>
          </p:cNvPr>
          <p:cNvSpPr>
            <a:spLocks noGrp="1"/>
          </p:cNvSpPr>
          <p:nvPr>
            <p:ph type="title"/>
          </p:nvPr>
        </p:nvSpPr>
        <p:spPr/>
        <p:txBody>
          <a:bodyPr/>
          <a:lstStyle/>
          <a:p>
            <a:r>
              <a:rPr lang="en-GB" dirty="0"/>
              <a:t>Next session – 12/02</a:t>
            </a:r>
          </a:p>
        </p:txBody>
      </p:sp>
      <p:sp>
        <p:nvSpPr>
          <p:cNvPr id="3" name="Content Placeholder 2">
            <a:extLst>
              <a:ext uri="{FF2B5EF4-FFF2-40B4-BE49-F238E27FC236}">
                <a16:creationId xmlns:a16="http://schemas.microsoft.com/office/drawing/2014/main" id="{5CF4D14D-98D8-E438-DC28-3EC641BB16CE}"/>
              </a:ext>
            </a:extLst>
          </p:cNvPr>
          <p:cNvSpPr>
            <a:spLocks noGrp="1"/>
          </p:cNvSpPr>
          <p:nvPr>
            <p:ph idx="1"/>
          </p:nvPr>
        </p:nvSpPr>
        <p:spPr/>
        <p:txBody>
          <a:bodyPr/>
          <a:lstStyle/>
          <a:p>
            <a:r>
              <a:rPr lang="en-GB" dirty="0"/>
              <a:t>Individual tutorials</a:t>
            </a:r>
          </a:p>
        </p:txBody>
      </p:sp>
      <p:sp>
        <p:nvSpPr>
          <p:cNvPr id="6" name="Slide Number Placeholder 5">
            <a:extLst>
              <a:ext uri="{FF2B5EF4-FFF2-40B4-BE49-F238E27FC236}">
                <a16:creationId xmlns:a16="http://schemas.microsoft.com/office/drawing/2014/main" id="{1DF6B8CA-4B5B-98B1-FEF2-CF20BD550875}"/>
              </a:ext>
            </a:extLst>
          </p:cNvPr>
          <p:cNvSpPr>
            <a:spLocks noGrp="1"/>
          </p:cNvSpPr>
          <p:nvPr>
            <p:ph type="sldNum" sz="quarter" idx="12"/>
          </p:nvPr>
        </p:nvSpPr>
        <p:spPr/>
        <p:txBody>
          <a:bodyPr/>
          <a:lstStyle/>
          <a:p>
            <a:fld id="{87E7843D-FF13-4365-9478-9625B70A2705}" type="slidenum">
              <a:rPr lang="en-US" smtClean="0"/>
              <a:t>47</a:t>
            </a:fld>
            <a:endParaRPr lang="en-US"/>
          </a:p>
        </p:txBody>
      </p:sp>
    </p:spTree>
    <p:extLst>
      <p:ext uri="{BB962C8B-B14F-4D97-AF65-F5344CB8AC3E}">
        <p14:creationId xmlns:p14="http://schemas.microsoft.com/office/powerpoint/2010/main" val="31243626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920</TotalTime>
  <Words>1936</Words>
  <Application>Microsoft Office PowerPoint</Application>
  <PresentationFormat>Widescreen</PresentationFormat>
  <Paragraphs>233</Paragraphs>
  <Slides>47</Slides>
  <Notes>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47</vt:i4>
      </vt:variant>
    </vt:vector>
  </HeadingPairs>
  <TitlesOfParts>
    <vt:vector size="60" baseType="lpstr">
      <vt:lpstr>Calibri-Bold</vt:lpstr>
      <vt:lpstr>Gilmer</vt:lpstr>
      <vt:lpstr>Inter</vt:lpstr>
      <vt:lpstr>Arial</vt:lpstr>
      <vt:lpstr>Calibri</vt:lpstr>
      <vt:lpstr>Open Sans</vt:lpstr>
      <vt:lpstr>PT serif</vt:lpstr>
      <vt:lpstr>roboto</vt:lpstr>
      <vt:lpstr>Symbol</vt:lpstr>
      <vt:lpstr>Tw Cen MT</vt:lpstr>
      <vt:lpstr>Tw Cen MT Condensed</vt:lpstr>
      <vt:lpstr>Wingdings 3</vt:lpstr>
      <vt:lpstr>Integral</vt:lpstr>
      <vt:lpstr>ECDE7020</vt:lpstr>
      <vt:lpstr>Epistemological Positions</vt:lpstr>
      <vt:lpstr>Scenario</vt:lpstr>
      <vt:lpstr>Today’s Session </vt:lpstr>
      <vt:lpstr>Philosophical concepts</vt:lpstr>
      <vt:lpstr>Philosophical concepts</vt:lpstr>
      <vt:lpstr>Philosophical concepts</vt:lpstr>
      <vt:lpstr>PowerPoint Presentation</vt:lpstr>
      <vt:lpstr>PowerPoint Presentation</vt:lpstr>
      <vt:lpstr>Ontology and epistemology in research - They're not as complex as they sound!</vt:lpstr>
      <vt:lpstr>What is the difference between method and methodology?</vt:lpstr>
      <vt:lpstr>What is the difference between method and methodology?</vt:lpstr>
      <vt:lpstr>What is the difference between research methods and research design?</vt:lpstr>
      <vt:lpstr>What is the difference between research methods and research design?</vt:lpstr>
      <vt:lpstr>What is ‘research design’?</vt:lpstr>
      <vt:lpstr>KQ2 - How does the theoretical framework shape the analysis of data? </vt:lpstr>
      <vt:lpstr>But what is a theoretical framework?</vt:lpstr>
      <vt:lpstr>Descriptive Frameworks</vt:lpstr>
      <vt:lpstr>Explanatory Frameworks</vt:lpstr>
      <vt:lpstr>Predictive Frameworks</vt:lpstr>
      <vt:lpstr>Comparative Frameworks</vt:lpstr>
      <vt:lpstr>Examples of Theoretical Frameworks</vt:lpstr>
      <vt:lpstr>Conceptual Frameworks</vt:lpstr>
      <vt:lpstr>Theoretical or conceptual framework?</vt:lpstr>
      <vt:lpstr>Theoretical or conceptual framework?</vt:lpstr>
      <vt:lpstr>Paradigm Grids</vt:lpstr>
      <vt:lpstr> Consider:</vt:lpstr>
      <vt:lpstr>PowerPoint Presentation</vt:lpstr>
      <vt:lpstr>Resources – critical realism</vt:lpstr>
      <vt:lpstr>KQ3 - What does a report of the methodology look like?</vt:lpstr>
      <vt:lpstr>KQ3 - What does a report of the methodology look like?</vt:lpstr>
      <vt:lpstr>Step 1: Explain your methodological approach </vt:lpstr>
      <vt:lpstr>Step 2: Describe your data collection methods</vt:lpstr>
      <vt:lpstr>Examples from theses </vt:lpstr>
      <vt:lpstr>Contents pages</vt:lpstr>
      <vt:lpstr>PowerPoint Presentation</vt:lpstr>
      <vt:lpstr>PowerPoint Presentation</vt:lpstr>
      <vt:lpstr>Contents pages</vt:lpstr>
      <vt:lpstr>PowerPoint Presentation</vt:lpstr>
      <vt:lpstr>PowerPoint Presentation</vt:lpstr>
      <vt:lpstr>PowerPoint Presentation</vt:lpstr>
      <vt:lpstr>Example thesis</vt:lpstr>
      <vt:lpstr>PowerPoint Presentation</vt:lpstr>
      <vt:lpstr>Assessment Component 2</vt:lpstr>
      <vt:lpstr>Follow up thinking task</vt:lpstr>
      <vt:lpstr>Preparation for session 6 – 26/02</vt:lpstr>
      <vt:lpstr>Next session – 12/02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62</cp:revision>
  <dcterms:created xsi:type="dcterms:W3CDTF">2024-01-23T12:26:37Z</dcterms:created>
  <dcterms:modified xsi:type="dcterms:W3CDTF">2026-02-03T13:20:23Z</dcterms:modified>
</cp:coreProperties>
</file>