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-ccp6" initials="i" lastIdx="1" clrIdx="0">
    <p:extLst>
      <p:ext uri="{19B8F6BF-5375-455C-9EA6-DF929625EA0E}">
        <p15:presenceInfo xmlns:p15="http://schemas.microsoft.com/office/powerpoint/2012/main" userId="i-ccp6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62" autoAdjust="0"/>
    <p:restoredTop sz="94660"/>
  </p:normalViewPr>
  <p:slideViewPr>
    <p:cSldViewPr snapToGrid="0">
      <p:cViewPr varScale="1">
        <p:scale>
          <a:sx n="73" d="100"/>
          <a:sy n="73" d="100"/>
        </p:scale>
        <p:origin x="7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4-10-22T09:54:28.315" idx="1">
    <p:pos x="6451" y="476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05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316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34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681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1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591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53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785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841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46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625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13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7703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7271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797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5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73498-682A-48E2-803E-40D9128CB032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5333DF1-F78C-4AD9-BC37-719EABA1A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647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Gorffennol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Gan</a:t>
            </a:r>
            <a:r>
              <a:rPr lang="en-GB" dirty="0" smtClean="0"/>
              <a:t> Ben Wolsey </a:t>
            </a:r>
          </a:p>
          <a:p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Gwener</a:t>
            </a:r>
            <a:r>
              <a:rPr lang="en-GB" dirty="0" smtClean="0"/>
              <a:t> 25 </a:t>
            </a:r>
            <a:r>
              <a:rPr lang="en-GB" dirty="0" err="1" smtClean="0"/>
              <a:t>Hydref</a:t>
            </a:r>
            <a:r>
              <a:rPr lang="en-GB" dirty="0" smtClean="0"/>
              <a:t>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89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Help </a:t>
            </a:r>
            <a:r>
              <a:rPr lang="en-GB" dirty="0" err="1" smtClean="0"/>
              <a:t>llaw</a:t>
            </a:r>
            <a:r>
              <a:rPr lang="en-GB" dirty="0" smtClean="0"/>
              <a:t>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2069277"/>
              </p:ext>
            </p:extLst>
          </p:nvPr>
        </p:nvGraphicFramePr>
        <p:xfrm>
          <a:off x="838200" y="1838688"/>
          <a:ext cx="10515600" cy="4505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87592428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07006706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251614996"/>
                    </a:ext>
                  </a:extLst>
                </a:gridCol>
              </a:tblGrid>
              <a:tr h="56323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3363638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Bwytais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i</a:t>
                      </a:r>
                      <a:r>
                        <a:rPr lang="en-GB" baseline="0" dirty="0" smtClean="0"/>
                        <a:t> ………………………..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Yfais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i</a:t>
                      </a:r>
                      <a:r>
                        <a:rPr lang="en-GB" dirty="0" smtClean="0"/>
                        <a:t> ………………..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Chwaraeais i .............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5922974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Bwytaist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ti</a:t>
                      </a:r>
                      <a:r>
                        <a:rPr lang="en-GB" baseline="0" dirty="0" smtClean="0"/>
                        <a:t> ………………………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Yfaist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ti</a:t>
                      </a:r>
                      <a:r>
                        <a:rPr lang="en-GB" dirty="0" smtClean="0"/>
                        <a:t> ……………..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Chwaraeaist ti ...........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7810388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Bwytoedd</a:t>
                      </a:r>
                      <a:r>
                        <a:rPr lang="en-GB" baseline="0" dirty="0" smtClean="0"/>
                        <a:t> e ……………………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Yfodd</a:t>
                      </a:r>
                      <a:r>
                        <a:rPr lang="en-GB" dirty="0" smtClean="0"/>
                        <a:t> e ………………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Chwaraeodd e .............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401168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Bwytoedd</a:t>
                      </a:r>
                      <a:r>
                        <a:rPr lang="en-GB" dirty="0" smtClean="0"/>
                        <a:t> hi ……………………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Yfodd</a:t>
                      </a:r>
                      <a:r>
                        <a:rPr lang="en-GB" dirty="0" smtClean="0"/>
                        <a:t> hi ……………..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 smtClean="0"/>
                        <a:t>Chwaraeodd hi .............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883457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ni</a:t>
                      </a:r>
                      <a:r>
                        <a:rPr lang="en-GB" dirty="0" smtClean="0"/>
                        <a:t> ………………………..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ni</a:t>
                      </a:r>
                      <a:r>
                        <a:rPr lang="en-GB" dirty="0" smtClean="0"/>
                        <a:t> ………………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Chwaraeon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ni</a:t>
                      </a:r>
                      <a:r>
                        <a:rPr lang="en-GB" dirty="0" smtClean="0"/>
                        <a:t> …………….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381810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Bwytoch</a:t>
                      </a:r>
                      <a:r>
                        <a:rPr lang="en-GB" baseline="0" dirty="0" smtClean="0"/>
                        <a:t> chi ………………………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Yfoch</a:t>
                      </a:r>
                      <a:r>
                        <a:rPr lang="en-GB" dirty="0" smtClean="0"/>
                        <a:t> chi 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smtClean="0"/>
                        <a:t>Chwaraeoch chi ..........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647004"/>
                  </a:ext>
                </a:extLst>
              </a:tr>
              <a:tr h="56323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Bwyton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nhw</a:t>
                      </a:r>
                      <a:r>
                        <a:rPr lang="en-GB" dirty="0" smtClean="0"/>
                        <a:t> ……………………..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Yfon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nhw</a:t>
                      </a:r>
                      <a:r>
                        <a:rPr lang="en-GB" baseline="0" dirty="0" smtClean="0"/>
                        <a:t> ……………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Chwaraeon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nhw</a:t>
                      </a:r>
                      <a:r>
                        <a:rPr lang="en-GB" dirty="0" smtClean="0"/>
                        <a:t> …………..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95092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098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1637211"/>
          </a:xfrm>
        </p:spPr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fwytaist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err="1" smtClean="0"/>
              <a:t>Bwytais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…………   T.M</a:t>
            </a:r>
            <a:endParaRPr lang="en-GB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7127" y="1690688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107" y="4565071"/>
            <a:ext cx="1847418" cy="18474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6749" y="2362199"/>
            <a:ext cx="2466975" cy="18478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0405" y="2013709"/>
            <a:ext cx="2591667" cy="254483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8673" y="4558539"/>
            <a:ext cx="2143125" cy="21431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22697" y="488156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57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Bwyta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2143125" cy="214312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598343" y="4223903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 smtClean="0">
                <a:latin typeface="Comic Sans MS" panose="030F0702030302020204" pitchFamily="66" charset="0"/>
              </a:rPr>
              <a:t>ti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910" y="2225240"/>
            <a:ext cx="1847418" cy="1847418"/>
          </a:xfrm>
          <a:prstGeom prst="rect">
            <a:avLst/>
          </a:prstGeom>
        </p:spPr>
      </p:pic>
      <p:sp>
        <p:nvSpPr>
          <p:cNvPr id="9" name="Oval 8"/>
          <p:cNvSpPr/>
          <p:nvPr/>
        </p:nvSpPr>
        <p:spPr>
          <a:xfrm>
            <a:off x="4521128" y="4223903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e/hi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1767" y="2376053"/>
            <a:ext cx="2466975" cy="1847850"/>
          </a:xfrm>
          <a:prstGeom prst="rect">
            <a:avLst/>
          </a:prstGeom>
        </p:spPr>
      </p:pic>
      <p:sp>
        <p:nvSpPr>
          <p:cNvPr id="11" name="Oval 10"/>
          <p:cNvSpPr/>
          <p:nvPr/>
        </p:nvSpPr>
        <p:spPr>
          <a:xfrm>
            <a:off x="8591767" y="4431289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 smtClean="0">
                <a:latin typeface="Comic Sans MS" panose="030F0702030302020204" pitchFamily="66" charset="0"/>
              </a:rPr>
              <a:t>ni</a:t>
            </a:r>
            <a:endParaRPr lang="en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35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yfaist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err="1" smtClean="0"/>
              <a:t>Yfais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…………………..  (T.M)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5386" y="2110853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820" y="4466225"/>
            <a:ext cx="2143125" cy="21431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2" y="2110853"/>
            <a:ext cx="2619375" cy="17430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436" y="4466224"/>
            <a:ext cx="2143125" cy="21431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0702" y="4271554"/>
            <a:ext cx="1743075" cy="234048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49652" y="2110853"/>
            <a:ext cx="2524125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74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Yfed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0964" y="2085758"/>
            <a:ext cx="2619375" cy="1743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5765" y="1837905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7193" y="1837905"/>
            <a:ext cx="1743075" cy="2340481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1180964" y="4128248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e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8910710" y="4463547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fi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5045837" y="4274471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 smtClean="0">
                <a:latin typeface="Comic Sans MS" panose="030F0702030302020204" pitchFamily="66" charset="0"/>
              </a:rPr>
              <a:t>nhw</a:t>
            </a:r>
            <a:endParaRPr lang="en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52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c</a:t>
            </a:r>
            <a:r>
              <a:rPr lang="cy-GB" dirty="0" smtClean="0"/>
              <a:t>hwaraeaist ti?</a:t>
            </a:r>
            <a:br>
              <a:rPr lang="cy-GB" dirty="0" smtClean="0"/>
            </a:br>
            <a:r>
              <a:rPr lang="cy-GB" dirty="0" smtClean="0"/>
              <a:t>Chwaraeais i .............  (T.M)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908516"/>
            <a:ext cx="2181225" cy="2095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793" y="1908516"/>
            <a:ext cx="2181226" cy="209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9967" y="1690688"/>
            <a:ext cx="2389277" cy="24371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4757738"/>
            <a:ext cx="2552700" cy="17907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4894" y="4581525"/>
            <a:ext cx="2143125" cy="214312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5855" y="4757738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41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Chwarae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817075"/>
            <a:ext cx="2181225" cy="2095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031" y="1690688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3710" y="1628027"/>
            <a:ext cx="2389277" cy="2437175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737321" y="4127863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chi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4649102" y="4077386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 smtClean="0">
                <a:latin typeface="Comic Sans MS" panose="030F0702030302020204" pitchFamily="66" charset="0"/>
              </a:rPr>
              <a:t>Ti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8453710" y="4164825"/>
            <a:ext cx="2382982" cy="21639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 smtClean="0">
                <a:latin typeface="Comic Sans MS" panose="030F0702030302020204" pitchFamily="66" charset="0"/>
              </a:rPr>
              <a:t>ni</a:t>
            </a:r>
            <a:endParaRPr lang="en-GB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526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2388" y="1986801"/>
            <a:ext cx="4622196" cy="3075861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592" y="1115263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592" y="4953681"/>
            <a:ext cx="2857500" cy="1600200"/>
          </a:xfrm>
          <a:prstGeom prst="rect">
            <a:avLst/>
          </a:prstGeom>
        </p:spPr>
      </p:pic>
      <p:pic>
        <p:nvPicPr>
          <p:cNvPr id="9" name="Content Placeholder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372" y="39746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604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24812" y="2377906"/>
            <a:ext cx="4922861" cy="32759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7264" y="834636"/>
            <a:ext cx="2466975" cy="18478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902" y="834636"/>
            <a:ext cx="2141319" cy="28752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2927" y="4015877"/>
            <a:ext cx="2389277" cy="243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542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8830" y="313510"/>
            <a:ext cx="11335490" cy="637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741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985" t="22303" r="24392" b="11272"/>
          <a:stretch/>
        </p:blipFill>
        <p:spPr>
          <a:xfrm>
            <a:off x="235131" y="235131"/>
            <a:ext cx="11325497" cy="641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0730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1882</TotalTime>
  <Words>98</Words>
  <Application>Microsoft Office PowerPoint</Application>
  <PresentationFormat>Widescreen</PresentationFormat>
  <Paragraphs>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Comic Sans MS</vt:lpstr>
      <vt:lpstr>Trebuchet MS</vt:lpstr>
      <vt:lpstr>Wingdings 3</vt:lpstr>
      <vt:lpstr>Facet</vt:lpstr>
      <vt:lpstr>Gorffennol </vt:lpstr>
      <vt:lpstr>Help llaw </vt:lpstr>
      <vt:lpstr>Beth fwytaist ti?  Bwytais i …………   T.M</vt:lpstr>
      <vt:lpstr>Bwyta </vt:lpstr>
      <vt:lpstr>Beth yfaist ti?  Yfais i …………………..  (T.M)</vt:lpstr>
      <vt:lpstr>Yfed </vt:lpstr>
      <vt:lpstr>Beth chwaraeaist ti? Chwaraeais i .............  (T.M)</vt:lpstr>
      <vt:lpstr>Chwarae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Gorffennol</dc:title>
  <dc:creator>i-ccp6</dc:creator>
  <cp:lastModifiedBy>i-ccp6</cp:lastModifiedBy>
  <cp:revision>14</cp:revision>
  <dcterms:created xsi:type="dcterms:W3CDTF">2024-10-22T09:01:03Z</dcterms:created>
  <dcterms:modified xsi:type="dcterms:W3CDTF">2024-10-25T07:35:11Z</dcterms:modified>
</cp:coreProperties>
</file>