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66" r:id="rId3"/>
    <p:sldId id="267" r:id="rId4"/>
    <p:sldId id="268" r:id="rId5"/>
    <p:sldId id="269" r:id="rId6"/>
    <p:sldId id="282" r:id="rId7"/>
    <p:sldId id="270" r:id="rId8"/>
    <p:sldId id="271" r:id="rId9"/>
    <p:sldId id="272" r:id="rId10"/>
    <p:sldId id="258" r:id="rId11"/>
    <p:sldId id="281" r:id="rId12"/>
    <p:sldId id="265" r:id="rId13"/>
    <p:sldId id="257" r:id="rId14"/>
    <p:sldId id="259" r:id="rId15"/>
    <p:sldId id="260" r:id="rId16"/>
    <p:sldId id="261" r:id="rId17"/>
    <p:sldId id="262" r:id="rId18"/>
    <p:sldId id="287" r:id="rId19"/>
    <p:sldId id="263" r:id="rId20"/>
    <p:sldId id="283" r:id="rId21"/>
    <p:sldId id="284" r:id="rId22"/>
    <p:sldId id="285" r:id="rId23"/>
    <p:sldId id="286" r:id="rId24"/>
    <p:sldId id="275" r:id="rId25"/>
    <p:sldId id="276" r:id="rId26"/>
    <p:sldId id="277" r:id="rId27"/>
    <p:sldId id="280" r:id="rId28"/>
    <p:sldId id="278" r:id="rId29"/>
    <p:sldId id="279" r:id="rId30"/>
    <p:sldId id="264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65"/>
    <p:restoredTop sz="94772"/>
  </p:normalViewPr>
  <p:slideViewPr>
    <p:cSldViewPr>
      <p:cViewPr varScale="1">
        <p:scale>
          <a:sx n="84" d="100"/>
          <a:sy n="84" d="100"/>
        </p:scale>
        <p:origin x="432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9FD884-DB8B-E242-A3CE-A46055D0A9A5}" type="datetimeFigureOut">
              <a:rPr lang="en-US" smtClean="0"/>
              <a:t>9/27/21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DB8013-2D03-E94D-9ADC-2F9136723E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427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69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53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346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92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93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14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88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819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495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050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33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8D1B90-D708-4A04-BD63-E0DBD94966A3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0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p_5-lIi8n4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iff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67" b="30745"/>
          <a:stretch/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4512879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2086" y="1913950"/>
            <a:ext cx="3153102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dirty="0"/>
              <a:t>Mark Napieralla: Advanced Sports Coaching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15288" y="3337139"/>
            <a:ext cx="701565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3687" y="3601297"/>
            <a:ext cx="3444765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</a:rPr>
              <a:t>Introduction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hlinkClick r:id="rId3"/>
              </a:rPr>
              <a:t>https://www.youtube.com/watch?v=bp_5-lIi8n4</a:t>
            </a: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</a:rPr>
              <a:t>What is your story?      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</a:rPr>
              <a:t>What is my story?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129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4499992" cy="299999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40968"/>
            <a:ext cx="4860032" cy="364502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04664"/>
            <a:ext cx="4362979" cy="158158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204864"/>
            <a:ext cx="3526966" cy="244928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567" y="4920771"/>
            <a:ext cx="3120008" cy="1755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826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-1630091"/>
            <a:ext cx="5688632" cy="10118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246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34" y="20475"/>
            <a:ext cx="2186150" cy="38884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7" y="20475"/>
            <a:ext cx="2592288" cy="38884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-243408"/>
            <a:ext cx="2575597" cy="45811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829" y="3985418"/>
            <a:ext cx="4355976" cy="2903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987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9" r="3352" b="-3"/>
          <a:stretch/>
        </p:blipFill>
        <p:spPr>
          <a:xfrm>
            <a:off x="241298" y="321732"/>
            <a:ext cx="4296411" cy="62145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57140ED-DF73-014A-94A7-0C2E255EBF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086"/>
          <a:stretch/>
        </p:blipFill>
        <p:spPr>
          <a:xfrm>
            <a:off x="4606290" y="321732"/>
            <a:ext cx="4296411" cy="621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132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8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dog walking on a dirt path in a forest&#10;&#10;Description automatically generated">
            <a:extLst>
              <a:ext uri="{FF2B5EF4-FFF2-40B4-BE49-F238E27FC236}">
                <a16:creationId xmlns:a16="http://schemas.microsoft.com/office/drawing/2014/main" id="{3A7C25D8-BBBA-194C-B2D5-EF2BF02857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/>
        </p:blipFill>
        <p:spPr>
          <a:xfrm>
            <a:off x="20" y="10"/>
            <a:ext cx="4571980" cy="6857990"/>
          </a:xfrm>
          <a:prstGeom prst="rect">
            <a:avLst/>
          </a:prstGeom>
        </p:spPr>
      </p:pic>
      <p:pic>
        <p:nvPicPr>
          <p:cNvPr id="5" name="Content Placeholder 4" descr="A group of people standing on a rock&#10;&#10;Description automatically generated">
            <a:extLst>
              <a:ext uri="{FF2B5EF4-FFF2-40B4-BE49-F238E27FC236}">
                <a16:creationId xmlns:a16="http://schemas.microsoft.com/office/drawing/2014/main" id="{4F60B8AD-2869-8444-8BE8-A6228FA0B1E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9" r="30311"/>
          <a:stretch/>
        </p:blipFill>
        <p:spPr>
          <a:xfrm>
            <a:off x="4572000" y="10"/>
            <a:ext cx="4572000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885915" y="2164437"/>
            <a:ext cx="3372170" cy="252912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ame 32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447277" y="1835459"/>
            <a:ext cx="4249446" cy="3187083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0DF85D-FE84-0643-A141-3E7B729A0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143" y="2761554"/>
            <a:ext cx="2713713" cy="134572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Active</a:t>
            </a:r>
            <a:br>
              <a:rPr lang="en-US" sz="24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994482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holding a ball&#10;&#10;Description automatically generated with low confidence">
            <a:extLst>
              <a:ext uri="{FF2B5EF4-FFF2-40B4-BE49-F238E27FC236}">
                <a16:creationId xmlns:a16="http://schemas.microsoft.com/office/drawing/2014/main" id="{6310163F-82CB-D44C-8CC0-04CC9F9B23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" r="-4" b="-4"/>
          <a:stretch/>
        </p:blipFill>
        <p:spPr>
          <a:xfrm>
            <a:off x="4632324" y="10"/>
            <a:ext cx="4511676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920044"/>
                </a:lnTo>
                <a:lnTo>
                  <a:pt x="2469659" y="3920044"/>
                </a:lnTo>
                <a:lnTo>
                  <a:pt x="2469659" y="3103224"/>
                </a:lnTo>
                <a:lnTo>
                  <a:pt x="0" y="3103224"/>
                </a:lnTo>
                <a:close/>
              </a:path>
            </a:pathLst>
          </a:custGeom>
        </p:spPr>
      </p:pic>
      <p:pic>
        <p:nvPicPr>
          <p:cNvPr id="12" name="Picture 11" descr="A child riding a bike&#10;&#10;Description automatically generated with medium confidence">
            <a:extLst>
              <a:ext uri="{FF2B5EF4-FFF2-40B4-BE49-F238E27FC236}">
                <a16:creationId xmlns:a16="http://schemas.microsoft.com/office/drawing/2014/main" id="{80C6B4B7-6076-0746-BDD4-9577073F9E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00" r="3" b="28600"/>
          <a:stretch/>
        </p:blipFill>
        <p:spPr>
          <a:xfrm>
            <a:off x="20" y="4069976"/>
            <a:ext cx="2651478" cy="2788023"/>
          </a:xfrm>
          <a:prstGeom prst="rect">
            <a:avLst/>
          </a:prstGeom>
        </p:spPr>
      </p:pic>
      <p:pic>
        <p:nvPicPr>
          <p:cNvPr id="8" name="Picture 7" descr="A group of kids playing football&#10;&#10;Description automatically generated with medium confidence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33" r="14283" b="-2"/>
          <a:stretch/>
        </p:blipFill>
        <p:spPr>
          <a:xfrm>
            <a:off x="2772149" y="3257176"/>
            <a:ext cx="3591820" cy="3600824"/>
          </a:xfrm>
          <a:prstGeom prst="rect">
            <a:avLst/>
          </a:prstGeom>
        </p:spPr>
      </p:pic>
      <p:pic>
        <p:nvPicPr>
          <p:cNvPr id="3" name="Picture 2" descr="A group of people in green shirts&#10;&#10;Description automatically generated with low confidence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0" r="8332" b="2"/>
          <a:stretch/>
        </p:blipFill>
        <p:spPr>
          <a:xfrm>
            <a:off x="20" y="10"/>
            <a:ext cx="4511656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103224"/>
                </a:lnTo>
                <a:lnTo>
                  <a:pt x="3545908" y="3103224"/>
                </a:lnTo>
                <a:lnTo>
                  <a:pt x="3545908" y="3920044"/>
                </a:lnTo>
                <a:lnTo>
                  <a:pt x="0" y="3920044"/>
                </a:lnTo>
                <a:close/>
              </a:path>
            </a:pathLst>
          </a:custGeom>
        </p:spPr>
      </p:pic>
      <p:pic>
        <p:nvPicPr>
          <p:cNvPr id="5" name="Picture 4" descr="A picture containing outdoor, nature, rock, mountain&#10;&#10;Description automatically generated">
            <a:extLst>
              <a:ext uri="{FF2B5EF4-FFF2-40B4-BE49-F238E27FC236}">
                <a16:creationId xmlns:a16="http://schemas.microsoft.com/office/drawing/2014/main" id="{0BB1E768-BBCB-8247-92A9-B80078FDB11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" b="21376"/>
          <a:stretch/>
        </p:blipFill>
        <p:spPr>
          <a:xfrm>
            <a:off x="6484620" y="4069976"/>
            <a:ext cx="2659380" cy="278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731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616" y="0"/>
            <a:ext cx="818271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2284026" y="2043663"/>
            <a:ext cx="4578895" cy="20310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your story?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481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616" y="0"/>
            <a:ext cx="818271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0476AE7-C117-3541-B2D2-9E62E7B50F8E}"/>
              </a:ext>
            </a:extLst>
          </p:cNvPr>
          <p:cNvSpPr/>
          <p:nvPr/>
        </p:nvSpPr>
        <p:spPr>
          <a:xfrm>
            <a:off x="454940" y="1052736"/>
            <a:ext cx="8234119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Your sport?</a:t>
            </a:r>
          </a:p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Why you play/played</a:t>
            </a:r>
          </a:p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Who is / are your influences</a:t>
            </a:r>
          </a:p>
          <a:p>
            <a:pPr algn="ctr"/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03F91F-62F3-7046-AC52-8607DF277922}"/>
              </a:ext>
            </a:extLst>
          </p:cNvPr>
          <p:cNvSpPr txBox="1"/>
          <p:nvPr/>
        </p:nvSpPr>
        <p:spPr>
          <a:xfrm>
            <a:off x="3515" y="6488668"/>
            <a:ext cx="5839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padlet.com</a:t>
            </a:r>
            <a:r>
              <a:rPr lang="en-US" dirty="0">
                <a:solidFill>
                  <a:schemeClr val="bg1"/>
                </a:solidFill>
              </a:rPr>
              <a:t>/</a:t>
            </a:r>
            <a:r>
              <a:rPr lang="en-US" dirty="0" err="1">
                <a:solidFill>
                  <a:schemeClr val="bg1"/>
                </a:solidFill>
              </a:rPr>
              <a:t>m_napieralla</a:t>
            </a:r>
            <a:r>
              <a:rPr lang="en-US" dirty="0">
                <a:solidFill>
                  <a:schemeClr val="bg1"/>
                </a:solidFill>
              </a:rPr>
              <a:t>/qfcbpbzxj4wr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8ED4C15-AE4B-4A43-A3A0-A122E0E7A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000" y="0"/>
            <a:ext cx="2540000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7227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Coaching &amp; Mentoring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6400800" cy="17526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536" y="5877272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Today – What will I be doing, how will I achieve my grade, what will I be delivering, who will I be delivering to? </a:t>
            </a:r>
          </a:p>
        </p:txBody>
      </p:sp>
      <p:pic>
        <p:nvPicPr>
          <p:cNvPr id="1026" name="Picture 2" descr="Image result for together stronger f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32598"/>
            <a:ext cx="7145684" cy="417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070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2696"/>
            <a:ext cx="9071698" cy="5620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731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6400800" cy="17526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31540" y="2204864"/>
            <a:ext cx="828092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Your experiences in coaching: Flipchart Feedback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4000" dirty="0"/>
              <a:t>What did you enjoy last year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4000" dirty="0"/>
              <a:t>What you found challenging last year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4000" dirty="0"/>
              <a:t>What you would like to do / expect to cover in this module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9835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59" y="2053641"/>
            <a:ext cx="275187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 Napieralla: Advanced Sports Coaching: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67930" y="801866"/>
            <a:ext cx="3979563" cy="5230634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 dirty="0">
              <a:solidFill>
                <a:srgbClr val="000000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rgbClr val="000000"/>
                </a:solidFill>
              </a:rPr>
              <a:t>My expectations / standards: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 dirty="0">
              <a:solidFill>
                <a:srgbClr val="000000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Attendance- If you cant attend email me before the lecture starts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Professionalism / language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Mobile Phones- Not allowed unless requested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Hand in work on time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Value everyone's views, challenge, agree and disagree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Bring a PEN! Note paper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 dirty="0">
              <a:solidFill>
                <a:srgbClr val="000000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rgbClr val="000000"/>
                </a:solidFill>
              </a:rPr>
              <a:t>My way of delivering: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 dirty="0">
              <a:solidFill>
                <a:srgbClr val="000000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Demonstrations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Practical tasks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Use of technology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Real life experiences 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Energizers / brain mashing 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Support networks / learner centered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000000"/>
                </a:solidFill>
              </a:rPr>
              <a:t>Research / further reading 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500" dirty="0">
              <a:solidFill>
                <a:srgbClr val="0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7160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6400800" cy="17526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1541" y="1556792"/>
            <a:ext cx="82809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to achieve your grade: 	50%- Now – Christmas (Advanced Coaching)</a:t>
            </a:r>
          </a:p>
          <a:p>
            <a:r>
              <a:rPr lang="en-GB" dirty="0"/>
              <a:t>			50%- Christmas – Easter (Mentoring)</a:t>
            </a:r>
          </a:p>
          <a:p>
            <a:endParaRPr lang="en-GB" dirty="0"/>
          </a:p>
          <a:p>
            <a:r>
              <a:rPr lang="en-GB" dirty="0"/>
              <a:t>Attendance is key! More so in this module</a:t>
            </a:r>
          </a:p>
          <a:p>
            <a:endParaRPr lang="en-GB" dirty="0"/>
          </a:p>
          <a:p>
            <a:r>
              <a:rPr lang="en-GB" b="1" u="sng" dirty="0"/>
              <a:t>A1 Assignment </a:t>
            </a:r>
          </a:p>
          <a:p>
            <a:r>
              <a:rPr lang="en-GB" dirty="0"/>
              <a:t>5 Practical delivery plans and evaluations/reflection 50%</a:t>
            </a:r>
          </a:p>
          <a:p>
            <a:r>
              <a:rPr lang="en-GB" dirty="0"/>
              <a:t>A written task worth 50%</a:t>
            </a:r>
          </a:p>
          <a:p>
            <a:endParaRPr lang="en-GB" dirty="0"/>
          </a:p>
          <a:p>
            <a:r>
              <a:rPr lang="en-GB" u="sng" dirty="0"/>
              <a:t>Hand in on time and complete</a:t>
            </a:r>
          </a:p>
          <a:p>
            <a:r>
              <a:rPr lang="en-GB" u="sng" dirty="0"/>
              <a:t>As we go along.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Image result for best sports coac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97947"/>
            <a:ext cx="5352703" cy="300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23006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6400800" cy="17526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1541" y="1556792"/>
            <a:ext cx="82809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Who will we be delivering to? Possibilities from:</a:t>
            </a:r>
          </a:p>
          <a:p>
            <a:endParaRPr lang="en-GB" dirty="0"/>
          </a:p>
          <a:p>
            <a:r>
              <a:rPr lang="en-GB" dirty="0"/>
              <a:t>Primary schools- different ages</a:t>
            </a:r>
          </a:p>
          <a:p>
            <a:r>
              <a:rPr lang="en-GB" dirty="0"/>
              <a:t>Sports students -Comprehensive school</a:t>
            </a:r>
          </a:p>
          <a:p>
            <a:r>
              <a:rPr lang="en-GB" dirty="0"/>
              <a:t>Special needs group</a:t>
            </a:r>
          </a:p>
          <a:p>
            <a:r>
              <a:rPr lang="en-GB" dirty="0"/>
              <a:t>Students</a:t>
            </a:r>
          </a:p>
          <a:p>
            <a:r>
              <a:rPr lang="en-GB" dirty="0"/>
              <a:t>Bronze Ambassadors</a:t>
            </a:r>
          </a:p>
          <a:p>
            <a:endParaRPr lang="en-GB" dirty="0"/>
          </a:p>
          <a:p>
            <a:r>
              <a:rPr lang="en-GB" b="1" u="sng" dirty="0"/>
              <a:t>What will you be delivering</a:t>
            </a:r>
            <a:r>
              <a:rPr lang="en-GB" dirty="0"/>
              <a:t>?- Games sense, </a:t>
            </a:r>
            <a:r>
              <a:rPr lang="en-GB" dirty="0" err="1"/>
              <a:t>multiskills</a:t>
            </a:r>
            <a:r>
              <a:rPr lang="en-GB" dirty="0"/>
              <a:t>, sport specific, your sport, gamification, advanced sessions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 descr="Image result for games sen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365104"/>
            <a:ext cx="4074624" cy="229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233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6400800" cy="17526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1541" y="1556792"/>
            <a:ext cx="82809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Sa1 – Monday 9am-11am</a:t>
            </a:r>
          </a:p>
          <a:p>
            <a:endParaRPr lang="en-GB" b="1" u="sng" dirty="0"/>
          </a:p>
          <a:p>
            <a:r>
              <a:rPr lang="en-GB" dirty="0"/>
              <a:t>LC- Monday 11:45pm – 2:45pm</a:t>
            </a:r>
          </a:p>
          <a:p>
            <a:endParaRPr lang="en-GB" dirty="0"/>
          </a:p>
          <a:p>
            <a:endParaRPr lang="en-GB" b="1" u="sng" dirty="0"/>
          </a:p>
          <a:p>
            <a:r>
              <a:rPr lang="en-GB" b="1" u="sng" dirty="0"/>
              <a:t>Groupings</a:t>
            </a:r>
          </a:p>
          <a:p>
            <a:endParaRPr lang="en-GB" b="1" u="sng" dirty="0"/>
          </a:p>
          <a:p>
            <a:r>
              <a:rPr lang="en-GB" dirty="0"/>
              <a:t>To be confirmed</a:t>
            </a:r>
          </a:p>
          <a:p>
            <a:r>
              <a:rPr lang="en-GB" dirty="0"/>
              <a:t>Changing at times</a:t>
            </a:r>
          </a:p>
          <a:p>
            <a:r>
              <a:rPr lang="en-GB" dirty="0"/>
              <a:t>Viewing others will be key</a:t>
            </a:r>
          </a:p>
          <a:p>
            <a:r>
              <a:rPr lang="en-GB" dirty="0"/>
              <a:t>Pick up ideas / research new</a:t>
            </a:r>
          </a:p>
          <a:p>
            <a:r>
              <a:rPr lang="en-GB" dirty="0"/>
              <a:t>May travel to different venues </a:t>
            </a:r>
          </a:p>
          <a:p>
            <a:endParaRPr lang="en-GB" dirty="0"/>
          </a:p>
        </p:txBody>
      </p:sp>
      <p:pic>
        <p:nvPicPr>
          <p:cNvPr id="4100" name="Picture 4" descr="Image result for grou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075" y="3068960"/>
            <a:ext cx="4562475" cy="372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606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6400800" cy="17526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1541" y="1556792"/>
            <a:ext cx="82809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does and advanced coach look like?</a:t>
            </a:r>
          </a:p>
          <a:p>
            <a:endParaRPr lang="en-GB" dirty="0"/>
          </a:p>
          <a:p>
            <a:r>
              <a:rPr lang="en-GB" b="1" u="sng" dirty="0"/>
              <a:t>Task- 10 minutes </a:t>
            </a:r>
          </a:p>
          <a:p>
            <a:endParaRPr lang="en-GB" dirty="0"/>
          </a:p>
          <a:p>
            <a:r>
              <a:rPr lang="en-GB" dirty="0"/>
              <a:t>Draw your coach with items / images that represent aspects of being an advanced coach:. Images to be presented back and explained. </a:t>
            </a:r>
          </a:p>
          <a:p>
            <a:endParaRPr lang="en-GB" dirty="0"/>
          </a:p>
        </p:txBody>
      </p:sp>
      <p:pic>
        <p:nvPicPr>
          <p:cNvPr id="5122" name="Picture 2" descr="Image result for cartoon watch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730" y="3429000"/>
            <a:ext cx="3249446" cy="3249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7961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964A77B5-E9AA-DE45-AEB5-D2442043AB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743" y="643466"/>
            <a:ext cx="529251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53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6400800" cy="17526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1541" y="1556792"/>
            <a:ext cx="828092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do we feel comfortable doing and why?</a:t>
            </a:r>
          </a:p>
          <a:p>
            <a:endParaRPr lang="en-GB" dirty="0"/>
          </a:p>
          <a:p>
            <a:r>
              <a:rPr lang="en-GB" dirty="0"/>
              <a:t>Select where you are- Red – Panic, Amber -stretch, Green- comfort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00B0F0"/>
                </a:solidFill>
              </a:rPr>
              <a:t>How do we learn to do different skills?</a:t>
            </a:r>
          </a:p>
          <a:p>
            <a:endParaRPr lang="en-GB" dirty="0"/>
          </a:p>
          <a:p>
            <a:r>
              <a:rPr lang="en-GB" dirty="0"/>
              <a:t>Game- Change thumb to a gun</a:t>
            </a:r>
          </a:p>
          <a:p>
            <a:r>
              <a:rPr lang="en-GB" dirty="0"/>
              <a:t> </a:t>
            </a:r>
          </a:p>
        </p:txBody>
      </p:sp>
      <p:pic>
        <p:nvPicPr>
          <p:cNvPr id="1026" name="Picture 2" descr="Image result for thum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221088"/>
            <a:ext cx="1872208" cy="2478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5595" y="4653136"/>
            <a:ext cx="2472992" cy="1830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5985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6DDF9-8BA1-E240-A328-3EB2485F6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Coaching Styles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92A8B3E-D45E-B94C-AE7E-B5F1B84D37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845" y="1675227"/>
            <a:ext cx="7354309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9041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ram, text&#10;&#10;Description automatically generated with medium confidence">
            <a:extLst>
              <a:ext uri="{FF2B5EF4-FFF2-40B4-BE49-F238E27FC236}">
                <a16:creationId xmlns:a16="http://schemas.microsoft.com/office/drawing/2014/main" id="{0A6F7AD5-0CE9-AF4E-A68F-E8AE16E263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903795"/>
            <a:ext cx="8178799" cy="50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828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48406990-5B30-AB4B-9EFE-33C7A6092D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791338"/>
            <a:ext cx="8178799" cy="527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248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6EBF06A5-4173-45DE-87B1-0791E098A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to Stand Out in Group Tasks and Discussions">
            <a:extLst>
              <a:ext uri="{FF2B5EF4-FFF2-40B4-BE49-F238E27FC236}">
                <a16:creationId xmlns:a16="http://schemas.microsoft.com/office/drawing/2014/main" id="{BC905CD6-E574-F84C-8C6E-F3370B471C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95" r="13593" b="-1"/>
          <a:stretch/>
        </p:blipFill>
        <p:spPr bwMode="auto">
          <a:xfrm>
            <a:off x="4133691" y="523804"/>
            <a:ext cx="5010309" cy="5696039"/>
          </a:xfrm>
          <a:custGeom>
            <a:avLst/>
            <a:gdLst/>
            <a:ahLst/>
            <a:cxnLst/>
            <a:rect l="l" t="t" r="r" b="b"/>
            <a:pathLst>
              <a:path w="6680411" h="5696039">
                <a:moveTo>
                  <a:pt x="3592766" y="0"/>
                </a:moveTo>
                <a:lnTo>
                  <a:pt x="4718262" y="0"/>
                </a:lnTo>
                <a:lnTo>
                  <a:pt x="4718262" y="2"/>
                </a:lnTo>
                <a:lnTo>
                  <a:pt x="6680411" y="2"/>
                </a:lnTo>
                <a:lnTo>
                  <a:pt x="6680411" y="5696022"/>
                </a:lnTo>
                <a:lnTo>
                  <a:pt x="3888773" y="5696022"/>
                </a:lnTo>
                <a:lnTo>
                  <a:pt x="3888773" y="5696039"/>
                </a:lnTo>
                <a:lnTo>
                  <a:pt x="0" y="5696039"/>
                </a:lnTo>
                <a:lnTo>
                  <a:pt x="2763278" y="19"/>
                </a:lnTo>
                <a:lnTo>
                  <a:pt x="3447183" y="19"/>
                </a:lnTo>
                <a:lnTo>
                  <a:pt x="3447183" y="2"/>
                </a:lnTo>
                <a:lnTo>
                  <a:pt x="3592765" y="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9" name="Freeform: Shape 72">
            <a:extLst>
              <a:ext uri="{FF2B5EF4-FFF2-40B4-BE49-F238E27FC236}">
                <a16:creationId xmlns:a16="http://schemas.microsoft.com/office/drawing/2014/main" id="{206E9F47-DC46-4A02-B5DB-26B56C39C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3805"/>
            <a:ext cx="5850331" cy="5696020"/>
          </a:xfrm>
          <a:custGeom>
            <a:avLst/>
            <a:gdLst>
              <a:gd name="connsiteX0" fmla="*/ 0 w 7800441"/>
              <a:gd name="connsiteY0" fmla="*/ 0 h 5696020"/>
              <a:gd name="connsiteX1" fmla="*/ 7800441 w 7800441"/>
              <a:gd name="connsiteY1" fmla="*/ 0 h 5696020"/>
              <a:gd name="connsiteX2" fmla="*/ 5037161 w 7800441"/>
              <a:gd name="connsiteY2" fmla="*/ 5696020 h 5696020"/>
              <a:gd name="connsiteX3" fmla="*/ 0 w 7800441"/>
              <a:gd name="connsiteY3" fmla="*/ 5696020 h 569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00441" h="5696020">
                <a:moveTo>
                  <a:pt x="0" y="0"/>
                </a:moveTo>
                <a:lnTo>
                  <a:pt x="7800441" y="0"/>
                </a:lnTo>
                <a:lnTo>
                  <a:pt x="5037161" y="5696020"/>
                </a:lnTo>
                <a:lnTo>
                  <a:pt x="0" y="569602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A99BAC-6DF6-DB4A-A7F2-D2FC6AA4E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914400"/>
            <a:ext cx="3833908" cy="1095375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934DB-68BF-5F46-B420-FE50B3A22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333625"/>
            <a:ext cx="3283839" cy="3543300"/>
          </a:xfrm>
        </p:spPr>
        <p:txBody>
          <a:bodyPr anchor="t">
            <a:normAutofit/>
          </a:bodyPr>
          <a:lstStyle/>
          <a:p>
            <a:r>
              <a:rPr lang="en-US" sz="1700">
                <a:solidFill>
                  <a:srgbClr val="FFFFFF"/>
                </a:solidFill>
              </a:rPr>
              <a:t>What style is best for what sport?</a:t>
            </a:r>
          </a:p>
          <a:p>
            <a:endParaRPr lang="en-US" sz="1700">
              <a:solidFill>
                <a:srgbClr val="FFFFFF"/>
              </a:solidFill>
            </a:endParaRPr>
          </a:p>
          <a:p>
            <a:r>
              <a:rPr lang="en-US" sz="1700">
                <a:solidFill>
                  <a:srgbClr val="FFFFFF"/>
                </a:solidFill>
              </a:rPr>
              <a:t>Individual / Team / Outdoor and adventurous / fitness / Creative movement </a:t>
            </a:r>
          </a:p>
        </p:txBody>
      </p:sp>
    </p:spTree>
    <p:extLst>
      <p:ext uri="{BB962C8B-B14F-4D97-AF65-F5344CB8AC3E}">
        <p14:creationId xmlns:p14="http://schemas.microsoft.com/office/powerpoint/2010/main" val="38564306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50000">
              <a:schemeClr val="bg1">
                <a:tint val="98000"/>
                <a:satMod val="130000"/>
                <a:shade val="9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509F26-B5DC-4BA7-B476-4CB044237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103EB1-B135-4526-B883-33228FC27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80000">
            <a:off x="611505" y="683404"/>
            <a:ext cx="7920990" cy="5404104"/>
          </a:xfrm>
          <a:prstGeom prst="rect">
            <a:avLst/>
          </a:prstGeom>
          <a:solidFill>
            <a:srgbClr val="FFFFFF"/>
          </a:solidFill>
          <a:ln w="3175" cap="sq" cmpd="thinThick">
            <a:solidFill>
              <a:srgbClr val="DDDDDD"/>
            </a:solidFill>
            <a:miter lim="800000"/>
          </a:ln>
          <a:effectLst>
            <a:outerShdw blurRad="2667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Impact" panose="020B080603090205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6B8598-E62E-8142-982C-D80B711AE3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7" r="8121" b="2"/>
          <a:stretch/>
        </p:blipFill>
        <p:spPr>
          <a:xfrm rot="21480000">
            <a:off x="853377" y="1003258"/>
            <a:ext cx="7437246" cy="4764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683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solidFill>
            <a:srgbClr val="4564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36FE3A-688F-784B-9036-9CAFDF72D8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35598"/>
            <a:ext cx="4248472" cy="6004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1601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EDD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dirty="0"/>
              <a:t>Explain</a:t>
            </a:r>
          </a:p>
          <a:p>
            <a:pPr marL="0" indent="0" algn="ctr">
              <a:buNone/>
            </a:pPr>
            <a:r>
              <a:rPr lang="en-GB" sz="5400" dirty="0"/>
              <a:t>Demonstrate</a:t>
            </a:r>
          </a:p>
          <a:p>
            <a:pPr marL="0" indent="0" algn="ctr">
              <a:buNone/>
            </a:pPr>
            <a:r>
              <a:rPr lang="en-GB" sz="5400" dirty="0"/>
              <a:t>Do</a:t>
            </a:r>
          </a:p>
        </p:txBody>
      </p:sp>
    </p:spTree>
    <p:extLst>
      <p:ext uri="{BB962C8B-B14F-4D97-AF65-F5344CB8AC3E}">
        <p14:creationId xmlns:p14="http://schemas.microsoft.com/office/powerpoint/2010/main" val="32026090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STEP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dirty="0"/>
              <a:t>Space</a:t>
            </a:r>
          </a:p>
          <a:p>
            <a:pPr marL="0" indent="0" algn="ctr">
              <a:buNone/>
            </a:pPr>
            <a:r>
              <a:rPr lang="en-GB" sz="5400" dirty="0"/>
              <a:t>Task</a:t>
            </a:r>
          </a:p>
          <a:p>
            <a:pPr marL="0" indent="0" algn="ctr">
              <a:buNone/>
            </a:pPr>
            <a:r>
              <a:rPr lang="en-GB" sz="5400" dirty="0"/>
              <a:t>Equipment</a:t>
            </a:r>
          </a:p>
          <a:p>
            <a:pPr marL="0" indent="0" algn="ctr">
              <a:buNone/>
            </a:pPr>
            <a:r>
              <a:rPr lang="en-GB" sz="5400" dirty="0"/>
              <a:t>People</a:t>
            </a:r>
          </a:p>
        </p:txBody>
      </p:sp>
    </p:spTree>
    <p:extLst>
      <p:ext uri="{BB962C8B-B14F-4D97-AF65-F5344CB8AC3E}">
        <p14:creationId xmlns:p14="http://schemas.microsoft.com/office/powerpoint/2010/main" val="22212780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1539" y="1714720"/>
            <a:ext cx="2272266" cy="3201724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marL="212598" indent="-212598">
              <a:spcBef>
                <a:spcPts val="675"/>
              </a:spcBef>
            </a:pPr>
            <a:r>
              <a:rPr lang="en-US" sz="2475" dirty="0"/>
              <a:t>What's the most difficult thing for a player to do in football?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928B59-8A81-BE47-A442-0628F8E97C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53" r="22199" b="-2"/>
          <a:stretch/>
        </p:blipFill>
        <p:spPr>
          <a:xfrm>
            <a:off x="15" y="857257"/>
            <a:ext cx="5664419" cy="51434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4358086-4F5F-594E-8E59-A3CDDCC1ED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53" r="22199" b="-2"/>
          <a:stretch/>
        </p:blipFill>
        <p:spPr>
          <a:xfrm>
            <a:off x="0" y="857257"/>
            <a:ext cx="566441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0782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1539" y="1714720"/>
            <a:ext cx="2272266" cy="3201724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marL="212598" indent="-212598">
              <a:spcBef>
                <a:spcPts val="675"/>
              </a:spcBef>
            </a:pPr>
            <a:r>
              <a:rPr lang="en-US" sz="2475" dirty="0"/>
              <a:t>Making the right decision at the right time</a:t>
            </a:r>
            <a:br>
              <a:rPr lang="en-US" sz="2475" dirty="0"/>
            </a:br>
            <a:br>
              <a:rPr lang="en-US" sz="2475" dirty="0"/>
            </a:br>
            <a:r>
              <a:rPr lang="en-US" sz="2475" dirty="0"/>
              <a:t>How to improve this?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928B59-8A81-BE47-A442-0628F8E97C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53" r="22199" b="-2"/>
          <a:stretch/>
        </p:blipFill>
        <p:spPr>
          <a:xfrm>
            <a:off x="15" y="857257"/>
            <a:ext cx="566441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3075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</a:t>
            </a:r>
            <a:r>
              <a:rPr lang="en-GB" sz="2000" dirty="0" err="1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Napieralla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: Advanced Sports Coaching: M5X01428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6400800" cy="17526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1541" y="1556792"/>
            <a:ext cx="82809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dirty="0"/>
              <a:t>Suggested reading- Developing game sense through tactical leaning (Breed &amp; spittle), game sense journals on </a:t>
            </a:r>
            <a:r>
              <a:rPr lang="en-GB" dirty="0" err="1"/>
              <a:t>moodle</a:t>
            </a:r>
            <a:r>
              <a:rPr lang="en-GB" dirty="0"/>
              <a:t>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Look at </a:t>
            </a:r>
            <a:r>
              <a:rPr lang="en-GB" dirty="0" err="1"/>
              <a:t>pe</a:t>
            </a:r>
            <a:r>
              <a:rPr lang="en-GB" dirty="0"/>
              <a:t> games / </a:t>
            </a:r>
            <a:r>
              <a:rPr lang="en-GB" dirty="0" err="1"/>
              <a:t>multiskill</a:t>
            </a:r>
            <a:r>
              <a:rPr lang="en-GB" dirty="0"/>
              <a:t> games for children- Pinterest, you tube, google </a:t>
            </a:r>
          </a:p>
          <a:p>
            <a:pPr lvl="1"/>
            <a:r>
              <a:rPr lang="en-GB" b="1" dirty="0"/>
              <a:t>My booklet</a:t>
            </a:r>
          </a:p>
          <a:p>
            <a:pPr lvl="1"/>
            <a:endParaRPr lang="en-GB" b="1" dirty="0"/>
          </a:p>
          <a:p>
            <a:pPr lvl="1"/>
            <a:r>
              <a:rPr lang="en-GB" b="1" dirty="0"/>
              <a:t>Library / pro quest example</a:t>
            </a:r>
          </a:p>
          <a:p>
            <a:pPr lvl="1"/>
            <a:endParaRPr lang="en-GB" b="1" u="sng" dirty="0"/>
          </a:p>
          <a:p>
            <a:pPr lvl="1"/>
            <a:r>
              <a:rPr lang="en-GB" b="1" u="sng" dirty="0"/>
              <a:t>This week at LC</a:t>
            </a:r>
          </a:p>
          <a:p>
            <a:pPr lvl="1"/>
            <a:endParaRPr lang="en-GB" b="1" u="sng" dirty="0"/>
          </a:p>
          <a:p>
            <a:pPr lvl="1"/>
            <a:r>
              <a:rPr lang="en-GB" dirty="0"/>
              <a:t>I will demo sessions to be used for 7-11 year old session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Next week at LC- Demonstration of 3-5 year olds and preparation for 7-11 year olds delivery with schools and sports camp</a:t>
            </a:r>
          </a:p>
          <a:p>
            <a:pPr lvl="1"/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8740690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625</Words>
  <Application>Microsoft Macintosh PowerPoint</Application>
  <PresentationFormat>On-screen Show (4:3)</PresentationFormat>
  <Paragraphs>134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Impact</vt:lpstr>
      <vt:lpstr>Wingdings</vt:lpstr>
      <vt:lpstr>Office Theme</vt:lpstr>
      <vt:lpstr>Mark Napieralla: Advanced Sports Coaching</vt:lpstr>
      <vt:lpstr>PowerPoint Presentation</vt:lpstr>
      <vt:lpstr>PowerPoint Presentation</vt:lpstr>
      <vt:lpstr>PowerPoint Presentation</vt:lpstr>
      <vt:lpstr>PowerPoint Presentation</vt:lpstr>
      <vt:lpstr>Active Why?</vt:lpstr>
      <vt:lpstr>PowerPoint Presentation</vt:lpstr>
      <vt:lpstr>PowerPoint Presentation</vt:lpstr>
      <vt:lpstr>PowerPoint Presentation</vt:lpstr>
      <vt:lpstr>Mark Napieralla: Advanced Coaching &amp; Mentoring</vt:lpstr>
      <vt:lpstr>PowerPoint Presentation</vt:lpstr>
      <vt:lpstr>Mark Napieralla: Advanced Sports Coaching: M5X01428</vt:lpstr>
      <vt:lpstr>Mark Napieralla: Advanced Sports Coaching:</vt:lpstr>
      <vt:lpstr>Mark Napieralla: Advanced Sports Coaching:</vt:lpstr>
      <vt:lpstr>Mark Napieralla: Advanced Sports Coaching: </vt:lpstr>
      <vt:lpstr>Mark Napieralla: Advanced Sports Coaching: </vt:lpstr>
      <vt:lpstr>Mark Napieralla: Advanced Sports Coaching:</vt:lpstr>
      <vt:lpstr>PowerPoint Presentation</vt:lpstr>
      <vt:lpstr>Mark Napieralla: Advanced Sports Coaching:</vt:lpstr>
      <vt:lpstr>Coaching Styles</vt:lpstr>
      <vt:lpstr>PowerPoint Presentation</vt:lpstr>
      <vt:lpstr>PowerPoint Presentation</vt:lpstr>
      <vt:lpstr>Discussion</vt:lpstr>
      <vt:lpstr>PowerPoint Presentation</vt:lpstr>
      <vt:lpstr>PowerPoint Presentation</vt:lpstr>
      <vt:lpstr>EDD</vt:lpstr>
      <vt:lpstr>STEP</vt:lpstr>
      <vt:lpstr>What's the most difficult thing for a player to do in football?</vt:lpstr>
      <vt:lpstr>Making the right decision at the right time  How to improve this?</vt:lpstr>
      <vt:lpstr>Mark Napieralla: Advanced Sports Coaching: M5X01428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Napieralla: Advanced Sports Coaching: M5X01428</dc:title>
  <dc:creator>Mark Napieralla</dc:creator>
  <cp:lastModifiedBy>Mark Napieralla</cp:lastModifiedBy>
  <cp:revision>6</cp:revision>
  <dcterms:created xsi:type="dcterms:W3CDTF">2020-10-02T10:04:53Z</dcterms:created>
  <dcterms:modified xsi:type="dcterms:W3CDTF">2021-09-27T07:45:19Z</dcterms:modified>
</cp:coreProperties>
</file>