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ort.wales/mysportwales/in-your-area/in-your-area.aspx" TargetMode="External"/><Relationship Id="rId2" Type="http://schemas.openxmlformats.org/officeDocument/2006/relationships/hyperlink" Target="http://www.llangatwgcommunityschool.org.uk/" TargetMode="External"/><Relationship Id="rId1" Type="http://schemas.openxmlformats.org/officeDocument/2006/relationships/slideLayout" Target="../slideLayouts/slideLayout2.xml"/><Relationship Id="rId4" Type="http://schemas.openxmlformats.org/officeDocument/2006/relationships/hyperlink" Target="http://sport.wales/funding--support/our-grants/development-gran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Llangatwg Community School </a:t>
            </a:r>
            <a:endParaRPr lang="en-GB" dirty="0"/>
          </a:p>
        </p:txBody>
      </p:sp>
      <p:sp>
        <p:nvSpPr>
          <p:cNvPr id="3" name="Subtitle 2"/>
          <p:cNvSpPr>
            <a:spLocks noGrp="1"/>
          </p:cNvSpPr>
          <p:nvPr>
            <p:ph type="subTitle" idx="1"/>
          </p:nvPr>
        </p:nvSpPr>
        <p:spPr/>
        <p:txBody>
          <a:bodyPr/>
          <a:lstStyle/>
          <a:p>
            <a:r>
              <a:rPr lang="en-GB" dirty="0" smtClean="0"/>
              <a:t>Jack Porter </a:t>
            </a:r>
            <a:endParaRPr lang="en-GB" dirty="0"/>
          </a:p>
        </p:txBody>
      </p:sp>
    </p:spTree>
    <p:extLst>
      <p:ext uri="{BB962C8B-B14F-4D97-AF65-F5344CB8AC3E}">
        <p14:creationId xmlns:p14="http://schemas.microsoft.com/office/powerpoint/2010/main" val="1568573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401" y="206277"/>
            <a:ext cx="8534400" cy="1507067"/>
          </a:xfrm>
        </p:spPr>
        <p:txBody>
          <a:bodyPr/>
          <a:lstStyle/>
          <a:p>
            <a:r>
              <a:rPr lang="en-GB" dirty="0" smtClean="0"/>
              <a:t>What is my task? </a:t>
            </a:r>
            <a:endParaRPr lang="en-GB" dirty="0"/>
          </a:p>
        </p:txBody>
      </p:sp>
      <p:sp>
        <p:nvSpPr>
          <p:cNvPr id="3" name="Content Placeholder 2"/>
          <p:cNvSpPr>
            <a:spLocks noGrp="1"/>
          </p:cNvSpPr>
          <p:nvPr>
            <p:ph idx="1"/>
          </p:nvPr>
        </p:nvSpPr>
        <p:spPr>
          <a:xfrm>
            <a:off x="742401" y="1787237"/>
            <a:ext cx="8534400" cy="4143125"/>
          </a:xfrm>
        </p:spPr>
        <p:txBody>
          <a:bodyPr/>
          <a:lstStyle/>
          <a:p>
            <a:r>
              <a:rPr lang="en-GB" dirty="0" smtClean="0"/>
              <a:t>I have been tasked with creating a session plan for ages 7-11 to engage them into physical activity and sport at the Llangatwg community school. </a:t>
            </a:r>
            <a:endParaRPr lang="en-GB" dirty="0"/>
          </a:p>
        </p:txBody>
      </p:sp>
    </p:spTree>
    <p:extLst>
      <p:ext uri="{BB962C8B-B14F-4D97-AF65-F5344CB8AC3E}">
        <p14:creationId xmlns:p14="http://schemas.microsoft.com/office/powerpoint/2010/main" val="39416655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772" y="149629"/>
            <a:ext cx="10812290" cy="6492240"/>
          </a:xfrm>
        </p:spPr>
        <p:txBody>
          <a:bodyPr/>
          <a:lstStyle/>
          <a:p>
            <a:endParaRPr lang="en-GB" dirty="0" smtClean="0"/>
          </a:p>
          <a:p>
            <a:r>
              <a:rPr lang="en-GB" dirty="0" smtClean="0"/>
              <a:t>Llangatwg school is a public comprehensive school in Neath Port Talbot, Wales. The school is for children between the ages of 11-16. </a:t>
            </a:r>
          </a:p>
          <a:p>
            <a:r>
              <a:rPr lang="en-GB" dirty="0"/>
              <a:t>W</a:t>
            </a:r>
            <a:r>
              <a:rPr lang="en-GB" dirty="0" smtClean="0"/>
              <a:t>ithin the school they have successful sports team which shows an interest in main stream sports such as rugby, football, cricket and gymnastics winning many competitions with these teams. </a:t>
            </a:r>
          </a:p>
          <a:p>
            <a:r>
              <a:rPr lang="en-GB" dirty="0" smtClean="0"/>
              <a:t>Llangatwg school has lots of facilities that can be used to benefit the pupils and the community, as well as me creating a session. For example, the school has AstroTurf, changing rooms, A swimming pool, gymnasium, fitness suite and two outdoor netball courts. (</a:t>
            </a:r>
            <a:r>
              <a:rPr lang="en-GB" dirty="0"/>
              <a:t> </a:t>
            </a:r>
            <a:r>
              <a:rPr lang="en-GB" dirty="0" smtClean="0"/>
              <a:t>2019,Llangatwg </a:t>
            </a:r>
            <a:r>
              <a:rPr lang="en-GB" dirty="0"/>
              <a:t>Community </a:t>
            </a:r>
            <a:r>
              <a:rPr lang="en-GB" dirty="0" smtClean="0"/>
              <a:t>School) </a:t>
            </a:r>
          </a:p>
          <a:p>
            <a:endParaRPr lang="en-GB" dirty="0" smtClean="0"/>
          </a:p>
          <a:p>
            <a:pPr marL="0" indent="0">
              <a:buNone/>
            </a:pPr>
            <a:endParaRPr lang="en-GB" dirty="0" smtClean="0"/>
          </a:p>
        </p:txBody>
      </p:sp>
    </p:spTree>
    <p:extLst>
      <p:ext uri="{BB962C8B-B14F-4D97-AF65-F5344CB8AC3E}">
        <p14:creationId xmlns:p14="http://schemas.microsoft.com/office/powerpoint/2010/main" val="2430033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260283" cy="5565371"/>
          </a:xfrm>
        </p:spPr>
        <p:txBody>
          <a:bodyPr/>
          <a:lstStyle/>
          <a:p>
            <a:r>
              <a:rPr lang="en-GB" dirty="0" smtClean="0"/>
              <a:t>The session I have decided to deliver will be a baseball session. I will do this as baseball is not a mainstream sport in the UK. This could be seen by the children as a very fun and engaging activity to take part in. </a:t>
            </a:r>
          </a:p>
          <a:p>
            <a:r>
              <a:rPr lang="en-GB" dirty="0" smtClean="0"/>
              <a:t>I believe this would create an excitement and a high level of participation as baseball is not played or run many places outside of the USA. However is widely broadcasted and advertised around the world. And this would give the children an opportunity to try a new sport. </a:t>
            </a:r>
          </a:p>
        </p:txBody>
      </p:sp>
    </p:spTree>
    <p:extLst>
      <p:ext uri="{BB962C8B-B14F-4D97-AF65-F5344CB8AC3E}">
        <p14:creationId xmlns:p14="http://schemas.microsoft.com/office/powerpoint/2010/main" val="14587991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a:srcRect l="24563" t="9290" r="26282" b="22736"/>
          <a:stretch/>
        </p:blipFill>
        <p:spPr>
          <a:xfrm>
            <a:off x="108065" y="99752"/>
            <a:ext cx="8728364" cy="3707477"/>
          </a:xfrm>
          <a:prstGeom prst="rect">
            <a:avLst/>
          </a:prstGeom>
        </p:spPr>
      </p:pic>
      <p:sp>
        <p:nvSpPr>
          <p:cNvPr id="7" name="TextBox 6"/>
          <p:cNvSpPr txBox="1"/>
          <p:nvPr/>
        </p:nvSpPr>
        <p:spPr>
          <a:xfrm>
            <a:off x="0" y="4347556"/>
            <a:ext cx="11064240" cy="1200329"/>
          </a:xfrm>
          <a:prstGeom prst="rect">
            <a:avLst/>
          </a:prstGeom>
          <a:noFill/>
        </p:spPr>
        <p:txBody>
          <a:bodyPr wrap="square" rtlCol="0">
            <a:spAutoFit/>
          </a:bodyPr>
          <a:lstStyle/>
          <a:p>
            <a:r>
              <a:rPr lang="en-GB" dirty="0" smtClean="0"/>
              <a:t>As shown in the image above, this is the areas in which Rounder's, Softball and Baseball are played. After reviewing this and clicking onto the pins, baseball is not played across south wales. This is a reason I believe I could create participation and sustainability playing this sport in Llangatwg community school. Many of these are soft play rounder's in  leisure centres. </a:t>
            </a:r>
            <a:endParaRPr lang="en-GB" dirty="0"/>
          </a:p>
        </p:txBody>
      </p:sp>
      <p:sp>
        <p:nvSpPr>
          <p:cNvPr id="8" name="TextBox 7"/>
          <p:cNvSpPr txBox="1"/>
          <p:nvPr/>
        </p:nvSpPr>
        <p:spPr>
          <a:xfrm>
            <a:off x="241069" y="4073236"/>
            <a:ext cx="4962698" cy="369332"/>
          </a:xfrm>
          <a:prstGeom prst="rect">
            <a:avLst/>
          </a:prstGeom>
          <a:noFill/>
        </p:spPr>
        <p:txBody>
          <a:bodyPr wrap="square" rtlCol="0">
            <a:spAutoFit/>
          </a:bodyPr>
          <a:lstStyle/>
          <a:p>
            <a:r>
              <a:rPr lang="en-GB" dirty="0" smtClean="0"/>
              <a:t>(2019, </a:t>
            </a:r>
            <a:r>
              <a:rPr lang="en-GB" dirty="0" err="1" smtClean="0"/>
              <a:t>Sport.wales</a:t>
            </a:r>
            <a:r>
              <a:rPr lang="en-GB" dirty="0" smtClean="0"/>
              <a:t>) </a:t>
            </a:r>
            <a:endParaRPr lang="en-GB" dirty="0"/>
          </a:p>
        </p:txBody>
      </p:sp>
    </p:spTree>
    <p:extLst>
      <p:ext uri="{BB962C8B-B14F-4D97-AF65-F5344CB8AC3E}">
        <p14:creationId xmlns:p14="http://schemas.microsoft.com/office/powerpoint/2010/main" val="23437361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540433"/>
          </a:xfrm>
        </p:spPr>
        <p:txBody>
          <a:bodyPr/>
          <a:lstStyle/>
          <a:p>
            <a:r>
              <a:rPr lang="en-GB" dirty="0" smtClean="0"/>
              <a:t>As for funding, I would approach Sport Wales about their Development grant and ask for help. With finances. </a:t>
            </a:r>
          </a:p>
          <a:p>
            <a:r>
              <a:rPr lang="en-GB" dirty="0" smtClean="0"/>
              <a:t>I would use this money for equipment, advertisement and training for myself. </a:t>
            </a:r>
          </a:p>
          <a:p>
            <a:pPr fontAlgn="base"/>
            <a:r>
              <a:rPr lang="en-GB" dirty="0" smtClean="0"/>
              <a:t>‘A </a:t>
            </a:r>
            <a:r>
              <a:rPr lang="en-GB" dirty="0"/>
              <a:t>grant of £1,501 to £25,000 is available to cover all of the above projects as well </a:t>
            </a:r>
            <a:r>
              <a:rPr lang="en-GB" dirty="0" smtClean="0"/>
              <a:t>as, Coach education, Floodlighting </a:t>
            </a:r>
            <a:r>
              <a:rPr lang="en-GB" dirty="0"/>
              <a:t>for training </a:t>
            </a:r>
            <a:r>
              <a:rPr lang="en-GB" dirty="0" smtClean="0"/>
              <a:t>purposes, Purchase </a:t>
            </a:r>
            <a:r>
              <a:rPr lang="en-GB" dirty="0"/>
              <a:t>of land, or rights in land, to develop activity </a:t>
            </a:r>
            <a:r>
              <a:rPr lang="en-GB" dirty="0" smtClean="0"/>
              <a:t>areas and Start-up </a:t>
            </a:r>
            <a:r>
              <a:rPr lang="en-GB" dirty="0"/>
              <a:t>grants to support new </a:t>
            </a:r>
            <a:r>
              <a:rPr lang="en-GB" dirty="0" smtClean="0"/>
              <a:t>enterprises’. (2019, Sport.Wales) </a:t>
            </a:r>
          </a:p>
          <a:p>
            <a:pPr fontAlgn="base"/>
            <a:r>
              <a:rPr lang="en-GB" dirty="0" smtClean="0"/>
              <a:t>For sport wales I believe this would also benefit them as they would have another sport they could add to there list of sports they associate and offer to the public. </a:t>
            </a:r>
            <a:endParaRPr lang="en-GB" dirty="0"/>
          </a:p>
          <a:p>
            <a:pPr marL="0" indent="0">
              <a:buNone/>
            </a:pPr>
            <a:endParaRPr lang="en-GB" dirty="0"/>
          </a:p>
        </p:txBody>
      </p:sp>
    </p:spTree>
    <p:extLst>
      <p:ext uri="{BB962C8B-B14F-4D97-AF65-F5344CB8AC3E}">
        <p14:creationId xmlns:p14="http://schemas.microsoft.com/office/powerpoint/2010/main" val="4058192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2401" y="993371"/>
            <a:ext cx="8534400" cy="4650971"/>
          </a:xfrm>
        </p:spPr>
        <p:txBody>
          <a:bodyPr/>
          <a:lstStyle/>
          <a:p>
            <a:r>
              <a:rPr lang="en-GB" dirty="0" smtClean="0"/>
              <a:t>To promote my session I will hand out leaflets, as well advertise across all social media platforms. </a:t>
            </a:r>
          </a:p>
          <a:p>
            <a:r>
              <a:rPr lang="en-GB" dirty="0" smtClean="0"/>
              <a:t>I will also try to get in touch with all other local primary schools as well as talk to parents. </a:t>
            </a:r>
          </a:p>
          <a:p>
            <a:r>
              <a:rPr lang="en-GB" dirty="0" smtClean="0"/>
              <a:t>I will offer 2 for 1 prices for siblings. </a:t>
            </a:r>
          </a:p>
          <a:p>
            <a:r>
              <a:rPr lang="en-GB" dirty="0" smtClean="0"/>
              <a:t>As well as half price if they live in the local community. </a:t>
            </a:r>
            <a:endParaRPr lang="en-GB" dirty="0"/>
          </a:p>
        </p:txBody>
      </p:sp>
    </p:spTree>
    <p:extLst>
      <p:ext uri="{BB962C8B-B14F-4D97-AF65-F5344CB8AC3E}">
        <p14:creationId xmlns:p14="http://schemas.microsoft.com/office/powerpoint/2010/main" val="10240528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583" y="-67734"/>
            <a:ext cx="8534400" cy="1507067"/>
          </a:xfrm>
        </p:spPr>
        <p:txBody>
          <a:bodyPr/>
          <a:lstStyle/>
          <a:p>
            <a:r>
              <a:rPr lang="en-GB" dirty="0" smtClean="0"/>
              <a:t>References and bibliography </a:t>
            </a:r>
            <a:endParaRPr lang="en-GB" dirty="0"/>
          </a:p>
        </p:txBody>
      </p:sp>
      <p:sp>
        <p:nvSpPr>
          <p:cNvPr id="3" name="Content Placeholder 2"/>
          <p:cNvSpPr>
            <a:spLocks noGrp="1"/>
          </p:cNvSpPr>
          <p:nvPr>
            <p:ph idx="1"/>
          </p:nvPr>
        </p:nvSpPr>
        <p:spPr>
          <a:xfrm>
            <a:off x="534583" y="1562794"/>
            <a:ext cx="8534400" cy="3890818"/>
          </a:xfrm>
        </p:spPr>
        <p:txBody>
          <a:bodyPr/>
          <a:lstStyle/>
          <a:p>
            <a:r>
              <a:rPr lang="en-GB" dirty="0">
                <a:hlinkClick r:id="rId2"/>
              </a:rPr>
              <a:t>http://www.llangatwgcommunityschool.org.uk</a:t>
            </a:r>
            <a:r>
              <a:rPr lang="en-GB" dirty="0" smtClean="0">
                <a:hlinkClick r:id="rId2"/>
              </a:rPr>
              <a:t>/</a:t>
            </a:r>
            <a:r>
              <a:rPr lang="en-GB" dirty="0" smtClean="0"/>
              <a:t> (6.1.2019) author: Greenhouse school websites. </a:t>
            </a:r>
          </a:p>
          <a:p>
            <a:r>
              <a:rPr lang="en-GB" dirty="0">
                <a:hlinkClick r:id="rId3"/>
              </a:rPr>
              <a:t>http://</a:t>
            </a:r>
            <a:r>
              <a:rPr lang="en-GB" dirty="0" smtClean="0">
                <a:hlinkClick r:id="rId3"/>
              </a:rPr>
              <a:t>sport.wales/mysportwales/in-your-area/in-your-area.aspx</a:t>
            </a:r>
            <a:r>
              <a:rPr lang="en-GB" dirty="0" smtClean="0"/>
              <a:t> (6.1.2019)</a:t>
            </a:r>
          </a:p>
          <a:p>
            <a:r>
              <a:rPr lang="en-GB" dirty="0">
                <a:hlinkClick r:id="rId4"/>
              </a:rPr>
              <a:t>http://sport.wales/funding--</a:t>
            </a:r>
            <a:r>
              <a:rPr lang="en-GB" dirty="0" smtClean="0">
                <a:hlinkClick r:id="rId4"/>
              </a:rPr>
              <a:t>support/our-grants/development-grant.aspx</a:t>
            </a:r>
            <a:r>
              <a:rPr lang="en-GB" dirty="0" smtClean="0"/>
              <a:t> (6.1.2019) </a:t>
            </a:r>
            <a:endParaRPr lang="en-GB" dirty="0"/>
          </a:p>
        </p:txBody>
      </p:sp>
    </p:spTree>
    <p:extLst>
      <p:ext uri="{BB962C8B-B14F-4D97-AF65-F5344CB8AC3E}">
        <p14:creationId xmlns:p14="http://schemas.microsoft.com/office/powerpoint/2010/main" val="3705928075"/>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74</TotalTime>
  <Words>533</Words>
  <Application>Microsoft Office PowerPoint</Application>
  <PresentationFormat>Widescreen</PresentationFormat>
  <Paragraphs>24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Century Gothic</vt:lpstr>
      <vt:lpstr>Wingdings 3</vt:lpstr>
      <vt:lpstr>Slice</vt:lpstr>
      <vt:lpstr>Llangatwg Community School </vt:lpstr>
      <vt:lpstr>What is my task? </vt:lpstr>
      <vt:lpstr>PowerPoint Presentation</vt:lpstr>
      <vt:lpstr>PowerPoint Presentation</vt:lpstr>
      <vt:lpstr>PowerPoint Presentation</vt:lpstr>
      <vt:lpstr>PowerPoint Presentation</vt:lpstr>
      <vt:lpstr>PowerPoint Presentation</vt:lpstr>
      <vt:lpstr>References and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Llangatwg Community School</dc:title>
  <dc:creator>Jack Porter (1702515)</dc:creator>
  <cp:lastModifiedBy>Jack Porter (1702515)</cp:lastModifiedBy>
  <cp:revision>8</cp:revision>
  <dcterms:created xsi:type="dcterms:W3CDTF">2019-01-09T12:22:33Z</dcterms:created>
  <dcterms:modified xsi:type="dcterms:W3CDTF">2019-01-09T13:37:07Z</dcterms:modified>
</cp:coreProperties>
</file>