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D2BE8D-180F-4A9A-8707-4FE5829B84FC}" v="1" dt="2026-02-12T01:58:47.6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112" y="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0F7770B-2069-422B-828D-AAF502432C71}" type="datetimeFigureOut">
              <a:rPr lang="en-GB" smtClean="0"/>
              <a:pPr/>
              <a:t>12/02/2026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6963FDBF-D8B2-42A8-BD54-EBB10FADD78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Hospitality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1 Tourism and Events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Hospitality?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Act of Kindness</a:t>
            </a:r>
          </a:p>
          <a:p>
            <a:r>
              <a:rPr lang="en-GB" dirty="0"/>
              <a:t>Welcoming Guests</a:t>
            </a:r>
          </a:p>
          <a:p>
            <a:r>
              <a:rPr lang="en-GB" dirty="0"/>
              <a:t>Food and Bev</a:t>
            </a:r>
          </a:p>
          <a:p>
            <a:r>
              <a:rPr lang="en-GB" dirty="0"/>
              <a:t>Accommodation</a:t>
            </a:r>
          </a:p>
          <a:p>
            <a:r>
              <a:rPr lang="en-GB" dirty="0"/>
              <a:t>Service</a:t>
            </a:r>
          </a:p>
          <a:p>
            <a:r>
              <a:rPr lang="en-GB" dirty="0"/>
              <a:t>Tangibles v Intangibles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and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Profit</a:t>
            </a:r>
          </a:p>
          <a:p>
            <a:r>
              <a:rPr lang="en-GB" dirty="0"/>
              <a:t>Public Sector /Private Sector</a:t>
            </a:r>
          </a:p>
          <a:p>
            <a:r>
              <a:rPr lang="en-GB" dirty="0"/>
              <a:t>Secondary Spend</a:t>
            </a:r>
          </a:p>
          <a:p>
            <a:r>
              <a:rPr lang="en-GB" dirty="0" err="1"/>
              <a:t>Upselling</a:t>
            </a:r>
            <a:endParaRPr lang="en-GB" dirty="0"/>
          </a:p>
          <a:p>
            <a:r>
              <a:rPr lang="en-GB" dirty="0"/>
              <a:t>Operations</a:t>
            </a:r>
          </a:p>
          <a:p>
            <a:r>
              <a:rPr lang="en-GB" dirty="0"/>
              <a:t>Relationship with Tourism, Travel, Events and Sports Sectors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Concepts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Management and leadership</a:t>
            </a:r>
          </a:p>
          <a:p>
            <a:r>
              <a:rPr lang="en-GB" dirty="0"/>
              <a:t>Operations</a:t>
            </a:r>
          </a:p>
          <a:p>
            <a:r>
              <a:rPr lang="en-GB" dirty="0"/>
              <a:t>Guest Service</a:t>
            </a:r>
          </a:p>
          <a:p>
            <a:r>
              <a:rPr lang="en-GB" dirty="0"/>
              <a:t>Quality</a:t>
            </a:r>
          </a:p>
          <a:p>
            <a:r>
              <a:rPr lang="en-GB" dirty="0"/>
              <a:t>Retail</a:t>
            </a:r>
          </a:p>
          <a:p>
            <a:r>
              <a:rPr lang="en-GB" dirty="0"/>
              <a:t>Convention  and Meetings Management</a:t>
            </a:r>
          </a:p>
          <a:p>
            <a:r>
              <a:rPr lang="en-GB" dirty="0" err="1"/>
              <a:t>Banquetting</a:t>
            </a:r>
            <a:endParaRPr lang="en-GB" dirty="0"/>
          </a:p>
          <a:p>
            <a:r>
              <a:rPr lang="en-GB" dirty="0"/>
              <a:t>Resort Developments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Characteristics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Intangible</a:t>
            </a:r>
          </a:p>
          <a:p>
            <a:r>
              <a:rPr lang="en-GB" dirty="0"/>
              <a:t>Tangible </a:t>
            </a:r>
          </a:p>
          <a:p>
            <a:r>
              <a:rPr lang="en-GB" dirty="0"/>
              <a:t>Perishable</a:t>
            </a:r>
          </a:p>
          <a:p>
            <a:r>
              <a:rPr lang="en-GB" dirty="0"/>
              <a:t>No such thing as Normal Business Hours!</a:t>
            </a:r>
          </a:p>
          <a:p>
            <a:r>
              <a:rPr lang="en-GB" dirty="0" err="1"/>
              <a:t>Shiftwork</a:t>
            </a:r>
            <a:endParaRPr lang="en-GB" dirty="0"/>
          </a:p>
          <a:p>
            <a:r>
              <a:rPr lang="en-GB" dirty="0"/>
              <a:t>Service</a:t>
            </a:r>
          </a:p>
          <a:p>
            <a:r>
              <a:rPr lang="en-GB" dirty="0"/>
              <a:t>Needs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Seven Deadly Sins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Apathy</a:t>
            </a:r>
          </a:p>
          <a:p>
            <a:r>
              <a:rPr lang="en-GB" dirty="0"/>
              <a:t>Ignorance</a:t>
            </a:r>
          </a:p>
          <a:p>
            <a:r>
              <a:rPr lang="en-GB" dirty="0"/>
              <a:t>Coldness</a:t>
            </a:r>
          </a:p>
          <a:p>
            <a:r>
              <a:rPr lang="en-GB" dirty="0"/>
              <a:t>Condescension and lack of respect</a:t>
            </a:r>
          </a:p>
          <a:p>
            <a:r>
              <a:rPr lang="en-GB" dirty="0"/>
              <a:t>Robotics</a:t>
            </a:r>
          </a:p>
          <a:p>
            <a:r>
              <a:rPr lang="en-GB" dirty="0"/>
              <a:t>Rule books</a:t>
            </a:r>
          </a:p>
          <a:p>
            <a:r>
              <a:rPr lang="en-GB" dirty="0"/>
              <a:t>Evasive excuses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Needs</a:t>
            </a:r>
          </a:p>
          <a:p>
            <a:r>
              <a:rPr lang="en-GB" dirty="0"/>
              <a:t>Guest Focus</a:t>
            </a:r>
          </a:p>
          <a:p>
            <a:r>
              <a:rPr lang="en-GB" dirty="0"/>
              <a:t>Roles, Responsibilities and Relationships</a:t>
            </a:r>
          </a:p>
          <a:p>
            <a:r>
              <a:rPr lang="en-GB" dirty="0"/>
              <a:t>Dedication</a:t>
            </a:r>
          </a:p>
          <a:p>
            <a:r>
              <a:rPr lang="en-GB" dirty="0"/>
              <a:t>Service Culture</a:t>
            </a:r>
          </a:p>
          <a:p>
            <a:r>
              <a:rPr lang="en-GB" dirty="0"/>
              <a:t>Management Styles</a:t>
            </a:r>
          </a:p>
          <a:p>
            <a:r>
              <a:rPr lang="en-GB" dirty="0"/>
              <a:t>Thrive on Change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Service Standards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World Class / 5 star</a:t>
            </a:r>
          </a:p>
          <a:p>
            <a:r>
              <a:rPr lang="en-GB" dirty="0"/>
              <a:t>Mid Range</a:t>
            </a:r>
          </a:p>
          <a:p>
            <a:r>
              <a:rPr lang="en-GB" dirty="0"/>
              <a:t>Economy / Lo Cost</a:t>
            </a:r>
          </a:p>
          <a:p>
            <a:endParaRPr lang="en-GB" dirty="0"/>
          </a:p>
          <a:p>
            <a:r>
              <a:rPr lang="en-GB" dirty="0"/>
              <a:t>Expectations</a:t>
            </a:r>
          </a:p>
          <a:p>
            <a:r>
              <a:rPr lang="en-GB" dirty="0"/>
              <a:t>Standards</a:t>
            </a:r>
          </a:p>
          <a:p>
            <a:r>
              <a:rPr lang="en-GB" dirty="0"/>
              <a:t>Tangibles</a:t>
            </a:r>
          </a:p>
          <a:p>
            <a:r>
              <a:rPr lang="en-GB" dirty="0"/>
              <a:t>Intangibles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Identifying Guests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Leisure Guests</a:t>
            </a:r>
          </a:p>
          <a:p>
            <a:r>
              <a:rPr lang="en-GB" dirty="0"/>
              <a:t>Business Guests</a:t>
            </a:r>
          </a:p>
          <a:p>
            <a:r>
              <a:rPr lang="en-GB" dirty="0"/>
              <a:t>Needs</a:t>
            </a:r>
          </a:p>
          <a:p>
            <a:r>
              <a:rPr lang="en-GB" dirty="0"/>
              <a:t>Relationships</a:t>
            </a:r>
          </a:p>
          <a:p>
            <a:r>
              <a:rPr lang="en-GB" dirty="0"/>
              <a:t>Club Membership Schemes</a:t>
            </a:r>
          </a:p>
          <a:p>
            <a:r>
              <a:rPr lang="en-GB" dirty="0"/>
              <a:t>Yield Management</a:t>
            </a:r>
          </a:p>
          <a:p>
            <a:r>
              <a:rPr lang="en-GB" dirty="0"/>
              <a:t>Good Management/Service = Increased Profits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OSPITALITY INDUSTR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Responsibilities</a:t>
            </a:r>
          </a:p>
        </p:txBody>
      </p:sp>
      <p:pic>
        <p:nvPicPr>
          <p:cNvPr id="5" name="Content Placeholder 4" descr="Industry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705" y="1473926"/>
            <a:ext cx="5323030" cy="5384074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Empowerment</a:t>
            </a:r>
          </a:p>
        </p:txBody>
      </p:sp>
      <p:pic>
        <p:nvPicPr>
          <p:cNvPr id="4" name="Content Placeholder 3" descr="GSM Empowerment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628800"/>
            <a:ext cx="8352928" cy="52292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0</TotalTime>
  <Words>149</Words>
  <Application>Microsoft Office PowerPoint</Application>
  <PresentationFormat>On-screen Show (4:3)</PresentationFormat>
  <Paragraphs>68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Century Gothic</vt:lpstr>
      <vt:lpstr>Verdana</vt:lpstr>
      <vt:lpstr>Wingdings 2</vt:lpstr>
      <vt:lpstr>Verve</vt:lpstr>
      <vt:lpstr>Hospitality</vt:lpstr>
      <vt:lpstr>What is Hospitality?</vt:lpstr>
      <vt:lpstr>Aims and Objectives</vt:lpstr>
      <vt:lpstr>Concepts</vt:lpstr>
      <vt:lpstr>Characteristics</vt:lpstr>
      <vt:lpstr>Seven Deadly Sins</vt:lpstr>
      <vt:lpstr>Service</vt:lpstr>
      <vt:lpstr>Service Standards</vt:lpstr>
      <vt:lpstr>Identifying Guests</vt:lpstr>
      <vt:lpstr>PowerPoint Presentation</vt:lpstr>
      <vt:lpstr>Responsibilities</vt:lpstr>
      <vt:lpstr>Empowerment</vt:lpstr>
    </vt:vector>
  </TitlesOfParts>
  <Company>Swansea Metropolitan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Hospitality</dc:title>
  <dc:creator>J Jones</dc:creator>
  <cp:lastModifiedBy>Jacqui Jones</cp:lastModifiedBy>
  <cp:revision>8</cp:revision>
  <dcterms:created xsi:type="dcterms:W3CDTF">2014-11-19T14:46:02Z</dcterms:created>
  <dcterms:modified xsi:type="dcterms:W3CDTF">2026-02-12T01:59:31Z</dcterms:modified>
</cp:coreProperties>
</file>