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3" r:id="rId4"/>
  </p:sldMasterIdLst>
  <p:notesMasterIdLst>
    <p:notesMasterId r:id="rId66"/>
  </p:notesMasterIdLst>
  <p:sldIdLst>
    <p:sldId id="256" r:id="rId5"/>
    <p:sldId id="259" r:id="rId6"/>
    <p:sldId id="258" r:id="rId7"/>
    <p:sldId id="257" r:id="rId8"/>
    <p:sldId id="260" r:id="rId9"/>
    <p:sldId id="262" r:id="rId10"/>
    <p:sldId id="263" r:id="rId11"/>
    <p:sldId id="264" r:id="rId12"/>
    <p:sldId id="265" r:id="rId13"/>
    <p:sldId id="266" r:id="rId14"/>
    <p:sldId id="267" r:id="rId15"/>
    <p:sldId id="428" r:id="rId16"/>
    <p:sldId id="429" r:id="rId17"/>
    <p:sldId id="268" r:id="rId18"/>
    <p:sldId id="269" r:id="rId19"/>
    <p:sldId id="273" r:id="rId20"/>
    <p:sldId id="329" r:id="rId21"/>
    <p:sldId id="287" r:id="rId22"/>
    <p:sldId id="272" r:id="rId23"/>
    <p:sldId id="430" r:id="rId24"/>
    <p:sldId id="431" r:id="rId25"/>
    <p:sldId id="434" r:id="rId26"/>
    <p:sldId id="432" r:id="rId27"/>
    <p:sldId id="435" r:id="rId28"/>
    <p:sldId id="433" r:id="rId29"/>
    <p:sldId id="436" r:id="rId30"/>
    <p:sldId id="437" r:id="rId31"/>
    <p:sldId id="323" r:id="rId32"/>
    <p:sldId id="469" r:id="rId33"/>
    <p:sldId id="277" r:id="rId34"/>
    <p:sldId id="438" r:id="rId35"/>
    <p:sldId id="468" r:id="rId36"/>
    <p:sldId id="439" r:id="rId37"/>
    <p:sldId id="440" r:id="rId38"/>
    <p:sldId id="441" r:id="rId39"/>
    <p:sldId id="442" r:id="rId40"/>
    <p:sldId id="443" r:id="rId41"/>
    <p:sldId id="444" r:id="rId42"/>
    <p:sldId id="446" r:id="rId43"/>
    <p:sldId id="445" r:id="rId44"/>
    <p:sldId id="447" r:id="rId45"/>
    <p:sldId id="448" r:id="rId46"/>
    <p:sldId id="449" r:id="rId47"/>
    <p:sldId id="450" r:id="rId48"/>
    <p:sldId id="454" r:id="rId49"/>
    <p:sldId id="455" r:id="rId50"/>
    <p:sldId id="456" r:id="rId51"/>
    <p:sldId id="457" r:id="rId52"/>
    <p:sldId id="458" r:id="rId53"/>
    <p:sldId id="459" r:id="rId54"/>
    <p:sldId id="460" r:id="rId55"/>
    <p:sldId id="461" r:id="rId56"/>
    <p:sldId id="462" r:id="rId57"/>
    <p:sldId id="463" r:id="rId58"/>
    <p:sldId id="464" r:id="rId59"/>
    <p:sldId id="465" r:id="rId60"/>
    <p:sldId id="466" r:id="rId61"/>
    <p:sldId id="467" r:id="rId62"/>
    <p:sldId id="451" r:id="rId63"/>
    <p:sldId id="452" r:id="rId64"/>
    <p:sldId id="453"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FFF7"/>
    <a:srgbClr val="FFFFB1"/>
    <a:srgbClr val="FAC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A857B-0D13-4CE5-B869-EF8E09DE31ED}" v="3" dt="2021-02-08T15:50:05.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666"/>
  </p:normalViewPr>
  <p:slideViewPr>
    <p:cSldViewPr snapToGrid="0" snapToObjects="1">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173A857B-0D13-4CE5-B869-EF8E09DE31ED}"/>
    <pc:docChg chg="custSel mod addSld modSld">
      <pc:chgData name="Caroline Jawad" userId="ebec8957-a986-4a6f-937a-47250bfdae89" providerId="ADAL" clId="{173A857B-0D13-4CE5-B869-EF8E09DE31ED}" dt="2021-02-08T15:50:18.449" v="269" actId="20577"/>
      <pc:docMkLst>
        <pc:docMk/>
      </pc:docMkLst>
      <pc:sldChg chg="addSp delSp modSp mod">
        <pc:chgData name="Caroline Jawad" userId="ebec8957-a986-4a6f-937a-47250bfdae89" providerId="ADAL" clId="{173A857B-0D13-4CE5-B869-EF8E09DE31ED}" dt="2021-02-02T12:55:38.074" v="17" actId="26606"/>
        <pc:sldMkLst>
          <pc:docMk/>
          <pc:sldMk cId="1185732214" sldId="256"/>
        </pc:sldMkLst>
        <pc:spChg chg="mod">
          <ac:chgData name="Caroline Jawad" userId="ebec8957-a986-4a6f-937a-47250bfdae89" providerId="ADAL" clId="{173A857B-0D13-4CE5-B869-EF8E09DE31ED}" dt="2021-02-02T12:55:38.074" v="17" actId="26606"/>
          <ac:spMkLst>
            <pc:docMk/>
            <pc:sldMk cId="1185732214" sldId="256"/>
            <ac:spMk id="2" creationId="{BE30C29C-C79A-B141-9CEE-A62DC14CFDA6}"/>
          </ac:spMkLst>
        </pc:spChg>
        <pc:spChg chg="mod">
          <ac:chgData name="Caroline Jawad" userId="ebec8957-a986-4a6f-937a-47250bfdae89" providerId="ADAL" clId="{173A857B-0D13-4CE5-B869-EF8E09DE31ED}" dt="2021-02-02T12:55:38.074" v="17" actId="26606"/>
          <ac:spMkLst>
            <pc:docMk/>
            <pc:sldMk cId="1185732214" sldId="256"/>
            <ac:spMk id="3" creationId="{3945B44E-3305-6B42-A1D6-549A910B54D1}"/>
          </ac:spMkLst>
        </pc:spChg>
        <pc:spChg chg="del">
          <ac:chgData name="Caroline Jawad" userId="ebec8957-a986-4a6f-937a-47250bfdae89" providerId="ADAL" clId="{173A857B-0D13-4CE5-B869-EF8E09DE31ED}" dt="2021-02-02T12:55:38.074" v="17" actId="26606"/>
          <ac:spMkLst>
            <pc:docMk/>
            <pc:sldMk cId="1185732214" sldId="256"/>
            <ac:spMk id="9" creationId="{C7B352FC-1F44-4AB9-A2BD-FBF231C6B1C1}"/>
          </ac:spMkLst>
        </pc:spChg>
        <pc:spChg chg="del">
          <ac:chgData name="Caroline Jawad" userId="ebec8957-a986-4a6f-937a-47250bfdae89" providerId="ADAL" clId="{173A857B-0D13-4CE5-B869-EF8E09DE31ED}" dt="2021-02-02T12:55:38.074" v="17" actId="26606"/>
          <ac:spMkLst>
            <pc:docMk/>
            <pc:sldMk cId="1185732214" sldId="256"/>
            <ac:spMk id="11" creationId="{0ADDB668-2CA4-4D2B-9C34-3487CA330BA8}"/>
          </ac:spMkLst>
        </pc:spChg>
        <pc:spChg chg="del">
          <ac:chgData name="Caroline Jawad" userId="ebec8957-a986-4a6f-937a-47250bfdae89" providerId="ADAL" clId="{173A857B-0D13-4CE5-B869-EF8E09DE31ED}" dt="2021-02-02T12:55:38.074" v="17" actId="26606"/>
          <ac:spMkLst>
            <pc:docMk/>
            <pc:sldMk cId="1185732214" sldId="256"/>
            <ac:spMk id="13" creationId="{2568BC19-F052-4108-93E1-6A3D1DEC072F}"/>
          </ac:spMkLst>
        </pc:spChg>
        <pc:spChg chg="del">
          <ac:chgData name="Caroline Jawad" userId="ebec8957-a986-4a6f-937a-47250bfdae89" providerId="ADAL" clId="{173A857B-0D13-4CE5-B869-EF8E09DE31ED}" dt="2021-02-02T12:55:38.074" v="17" actId="26606"/>
          <ac:spMkLst>
            <pc:docMk/>
            <pc:sldMk cId="1185732214" sldId="256"/>
            <ac:spMk id="15" creationId="{D5FD337D-4D6B-4C8B-B6F5-121097E09881}"/>
          </ac:spMkLst>
        </pc:spChg>
        <pc:spChg chg="add">
          <ac:chgData name="Caroline Jawad" userId="ebec8957-a986-4a6f-937a-47250bfdae89" providerId="ADAL" clId="{173A857B-0D13-4CE5-B869-EF8E09DE31ED}" dt="2021-02-02T12:55:38.074" v="17" actId="26606"/>
          <ac:spMkLst>
            <pc:docMk/>
            <pc:sldMk cId="1185732214" sldId="256"/>
            <ac:spMk id="20" creationId="{5A59F003-E00A-43F9-91DC-CC54E3B87466}"/>
          </ac:spMkLst>
        </pc:spChg>
        <pc:spChg chg="add">
          <ac:chgData name="Caroline Jawad" userId="ebec8957-a986-4a6f-937a-47250bfdae89" providerId="ADAL" clId="{173A857B-0D13-4CE5-B869-EF8E09DE31ED}" dt="2021-02-02T12:55:38.074" v="17" actId="26606"/>
          <ac:spMkLst>
            <pc:docMk/>
            <pc:sldMk cId="1185732214" sldId="256"/>
            <ac:spMk id="22" creationId="{D74A4382-E3AD-430A-9A1F-DFA3E0E77A7D}"/>
          </ac:spMkLst>
        </pc:spChg>
      </pc:sldChg>
      <pc:sldChg chg="modSp mod">
        <pc:chgData name="Caroline Jawad" userId="ebec8957-a986-4a6f-937a-47250bfdae89" providerId="ADAL" clId="{173A857B-0D13-4CE5-B869-EF8E09DE31ED}" dt="2021-02-08T14:59:24.829" v="251" actId="20577"/>
        <pc:sldMkLst>
          <pc:docMk/>
          <pc:sldMk cId="2415535447" sldId="452"/>
        </pc:sldMkLst>
        <pc:spChg chg="mod">
          <ac:chgData name="Caroline Jawad" userId="ebec8957-a986-4a6f-937a-47250bfdae89" providerId="ADAL" clId="{173A857B-0D13-4CE5-B869-EF8E09DE31ED}" dt="2021-02-08T14:59:24.829" v="251" actId="20577"/>
          <ac:spMkLst>
            <pc:docMk/>
            <pc:sldMk cId="2415535447" sldId="452"/>
            <ac:spMk id="3" creationId="{AE533C2F-7756-4046-BC5C-99FBBB871A65}"/>
          </ac:spMkLst>
        </pc:spChg>
      </pc:sldChg>
      <pc:sldChg chg="addSp delSp modSp mod modMedia setBg">
        <pc:chgData name="Caroline Jawad" userId="ebec8957-a986-4a6f-937a-47250bfdae89" providerId="ADAL" clId="{173A857B-0D13-4CE5-B869-EF8E09DE31ED}" dt="2021-02-02T12:54:58.659" v="3"/>
        <pc:sldMkLst>
          <pc:docMk/>
          <pc:sldMk cId="2264278224" sldId="467"/>
        </pc:sldMkLst>
        <pc:spChg chg="mod">
          <ac:chgData name="Caroline Jawad" userId="ebec8957-a986-4a6f-937a-47250bfdae89" providerId="ADAL" clId="{173A857B-0D13-4CE5-B869-EF8E09DE31ED}" dt="2021-02-02T12:54:56.306" v="1" actId="26606"/>
          <ac:spMkLst>
            <pc:docMk/>
            <pc:sldMk cId="2264278224" sldId="467"/>
            <ac:spMk id="2" creationId="{76650935-BEFD-F344-B6D6-1120EEC06B8D}"/>
          </ac:spMkLst>
        </pc:spChg>
        <pc:spChg chg="del">
          <ac:chgData name="Caroline Jawad" userId="ebec8957-a986-4a6f-937a-47250bfdae89" providerId="ADAL" clId="{173A857B-0D13-4CE5-B869-EF8E09DE31ED}" dt="2021-02-02T12:54:52.433" v="0"/>
          <ac:spMkLst>
            <pc:docMk/>
            <pc:sldMk cId="2264278224" sldId="467"/>
            <ac:spMk id="3" creationId="{B93BF1C7-25DF-644B-A048-9014D501FD19}"/>
          </ac:spMkLst>
        </pc:spChg>
        <pc:spChg chg="add">
          <ac:chgData name="Caroline Jawad" userId="ebec8957-a986-4a6f-937a-47250bfdae89" providerId="ADAL" clId="{173A857B-0D13-4CE5-B869-EF8E09DE31ED}" dt="2021-02-02T12:54:56.306" v="1" actId="26606"/>
          <ac:spMkLst>
            <pc:docMk/>
            <pc:sldMk cId="2264278224" sldId="467"/>
            <ac:spMk id="8" creationId="{8D06CE56-3881-4ADA-8CEF-D18B02C242A3}"/>
          </ac:spMkLst>
        </pc:spChg>
        <pc:spChg chg="add">
          <ac:chgData name="Caroline Jawad" userId="ebec8957-a986-4a6f-937a-47250bfdae89" providerId="ADAL" clId="{173A857B-0D13-4CE5-B869-EF8E09DE31ED}" dt="2021-02-02T12:54:56.306" v="1" actId="26606"/>
          <ac:spMkLst>
            <pc:docMk/>
            <pc:sldMk cId="2264278224" sldId="467"/>
            <ac:spMk id="10" creationId="{79F3C543-62EC-4433-9C93-A2CD8764E9B4}"/>
          </ac:spMkLst>
        </pc:spChg>
        <pc:spChg chg="add">
          <ac:chgData name="Caroline Jawad" userId="ebec8957-a986-4a6f-937a-47250bfdae89" providerId="ADAL" clId="{173A857B-0D13-4CE5-B869-EF8E09DE31ED}" dt="2021-02-02T12:54:56.306" v="1" actId="26606"/>
          <ac:spMkLst>
            <pc:docMk/>
            <pc:sldMk cId="2264278224" sldId="467"/>
            <ac:spMk id="12" creationId="{5A59F003-E00A-43F9-91DC-CC54E3B87466}"/>
          </ac:spMkLst>
        </pc:spChg>
        <pc:spChg chg="add">
          <ac:chgData name="Caroline Jawad" userId="ebec8957-a986-4a6f-937a-47250bfdae89" providerId="ADAL" clId="{173A857B-0D13-4CE5-B869-EF8E09DE31ED}" dt="2021-02-02T12:54:56.306" v="1" actId="26606"/>
          <ac:spMkLst>
            <pc:docMk/>
            <pc:sldMk cId="2264278224" sldId="467"/>
            <ac:spMk id="14" creationId="{D74A4382-E3AD-430A-9A1F-DFA3E0E77A7D}"/>
          </ac:spMkLst>
        </pc:spChg>
        <pc:picChg chg="add mod">
          <ac:chgData name="Caroline Jawad" userId="ebec8957-a986-4a6f-937a-47250bfdae89" providerId="ADAL" clId="{173A857B-0D13-4CE5-B869-EF8E09DE31ED}" dt="2021-02-02T12:54:58.659" v="3"/>
          <ac:picMkLst>
            <pc:docMk/>
            <pc:sldMk cId="2264278224" sldId="467"/>
            <ac:picMk id="4" creationId="{7017A413-A03E-4DCF-96D1-A6A737D765D0}"/>
          </ac:picMkLst>
        </pc:picChg>
      </pc:sldChg>
      <pc:sldChg chg="modSp new mod">
        <pc:chgData name="Caroline Jawad" userId="ebec8957-a986-4a6f-937a-47250bfdae89" providerId="ADAL" clId="{173A857B-0D13-4CE5-B869-EF8E09DE31ED}" dt="2021-02-08T15:50:18.449" v="269" actId="20577"/>
        <pc:sldMkLst>
          <pc:docMk/>
          <pc:sldMk cId="1920726270" sldId="469"/>
        </pc:sldMkLst>
        <pc:spChg chg="mod">
          <ac:chgData name="Caroline Jawad" userId="ebec8957-a986-4a6f-937a-47250bfdae89" providerId="ADAL" clId="{173A857B-0D13-4CE5-B869-EF8E09DE31ED}" dt="2021-02-08T15:50:12.511" v="266" actId="20577"/>
          <ac:spMkLst>
            <pc:docMk/>
            <pc:sldMk cId="1920726270" sldId="469"/>
            <ac:spMk id="2" creationId="{CB0007B1-28C1-4917-AD48-00703756415D}"/>
          </ac:spMkLst>
        </pc:spChg>
        <pc:spChg chg="mod">
          <ac:chgData name="Caroline Jawad" userId="ebec8957-a986-4a6f-937a-47250bfdae89" providerId="ADAL" clId="{173A857B-0D13-4CE5-B869-EF8E09DE31ED}" dt="2021-02-08T15:50:18.449" v="269" actId="20577"/>
          <ac:spMkLst>
            <pc:docMk/>
            <pc:sldMk cId="1920726270" sldId="469"/>
            <ac:spMk id="3" creationId="{99F42F01-8CC1-4BEF-8DD5-0071553F25F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C45D00-9E31-476D-BC8A-A07223B5A48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B3DCDF0-754E-44FB-9273-E3F02A689248}">
      <dgm:prSet/>
      <dgm:spPr/>
      <dgm:t>
        <a:bodyPr/>
        <a:lstStyle/>
        <a:p>
          <a:r>
            <a:rPr lang="en-GB" dirty="0"/>
            <a:t>According to Lincoln and Guba (1985), a paradigm comprises four elements, namely, </a:t>
          </a:r>
          <a:r>
            <a:rPr lang="en-GB" dirty="0">
              <a:solidFill>
                <a:srgbClr val="7030A0"/>
              </a:solidFill>
            </a:rPr>
            <a:t>epistemology,</a:t>
          </a:r>
          <a:r>
            <a:rPr lang="en-GB" dirty="0"/>
            <a:t> </a:t>
          </a:r>
          <a:r>
            <a:rPr lang="en-GB" dirty="0">
              <a:solidFill>
                <a:srgbClr val="0070C0"/>
              </a:solidFill>
            </a:rPr>
            <a:t>ontology,</a:t>
          </a:r>
          <a:r>
            <a:rPr lang="en-GB" dirty="0"/>
            <a:t> </a:t>
          </a:r>
          <a:r>
            <a:rPr lang="en-GB" dirty="0">
              <a:solidFill>
                <a:srgbClr val="C00000"/>
              </a:solidFill>
            </a:rPr>
            <a:t>methodology</a:t>
          </a:r>
          <a:r>
            <a:rPr lang="en-GB" dirty="0"/>
            <a:t> and </a:t>
          </a:r>
          <a:r>
            <a:rPr lang="en-GB" dirty="0">
              <a:solidFill>
                <a:srgbClr val="00B050"/>
              </a:solidFill>
            </a:rPr>
            <a:t>axiology</a:t>
          </a:r>
          <a:r>
            <a:rPr lang="en-GB" dirty="0"/>
            <a:t>. </a:t>
          </a:r>
          <a:endParaRPr lang="en-US" dirty="0"/>
        </a:p>
      </dgm:t>
    </dgm:pt>
    <dgm:pt modelId="{76141DC6-1C37-4EDF-B957-8AE033E94EA4}" type="parTrans" cxnId="{52AE62CF-64B3-4E0A-8DCF-DB4487AD99ED}">
      <dgm:prSet/>
      <dgm:spPr/>
      <dgm:t>
        <a:bodyPr/>
        <a:lstStyle/>
        <a:p>
          <a:endParaRPr lang="en-US"/>
        </a:p>
      </dgm:t>
    </dgm:pt>
    <dgm:pt modelId="{0AB27BF0-80E8-4D87-A189-B32C691B0799}" type="sibTrans" cxnId="{52AE62CF-64B3-4E0A-8DCF-DB4487AD99ED}">
      <dgm:prSet/>
      <dgm:spPr/>
      <dgm:t>
        <a:bodyPr/>
        <a:lstStyle/>
        <a:p>
          <a:endParaRPr lang="en-US"/>
        </a:p>
      </dgm:t>
    </dgm:pt>
    <dgm:pt modelId="{41279B1C-9C08-4194-9724-5C92417ED1B0}">
      <dgm:prSet/>
      <dgm:spPr/>
      <dgm:t>
        <a:bodyPr/>
        <a:lstStyle/>
        <a:p>
          <a:r>
            <a:rPr lang="en-GB"/>
            <a:t>Vital to understand these elements because they comprise the basic assumptions, beliefs, norms and values that each paradigm holds.</a:t>
          </a:r>
          <a:endParaRPr lang="en-US"/>
        </a:p>
      </dgm:t>
    </dgm:pt>
    <dgm:pt modelId="{A67B0601-71B8-47DB-AC0A-EEEDC6FF1E48}" type="parTrans" cxnId="{6FD0A7F3-6B36-4F33-94E9-542CEA4F251F}">
      <dgm:prSet/>
      <dgm:spPr/>
      <dgm:t>
        <a:bodyPr/>
        <a:lstStyle/>
        <a:p>
          <a:endParaRPr lang="en-US"/>
        </a:p>
      </dgm:t>
    </dgm:pt>
    <dgm:pt modelId="{D4DBE2F1-34BD-45EA-890D-024B66E5382E}" type="sibTrans" cxnId="{6FD0A7F3-6B36-4F33-94E9-542CEA4F251F}">
      <dgm:prSet/>
      <dgm:spPr/>
      <dgm:t>
        <a:bodyPr/>
        <a:lstStyle/>
        <a:p>
          <a:endParaRPr lang="en-US"/>
        </a:p>
      </dgm:t>
    </dgm:pt>
    <dgm:pt modelId="{DB0DEC36-6779-4C29-B11D-1FB3F316DA5A}">
      <dgm:prSet/>
      <dgm:spPr/>
      <dgm:t>
        <a:bodyPr/>
        <a:lstStyle/>
        <a:p>
          <a:r>
            <a:rPr lang="en-GB"/>
            <a:t>In your research proposal you will choose a research paradigm and you must know the assumptions, beliefs, norms and values of the chosen paradigm. </a:t>
          </a:r>
          <a:endParaRPr lang="en-US"/>
        </a:p>
      </dgm:t>
    </dgm:pt>
    <dgm:pt modelId="{D5CDE246-2DCC-478E-85ED-09CDCEAD08A2}" type="parTrans" cxnId="{9A154BEA-AEF8-4AA3-A7AE-5CAA19C34F6F}">
      <dgm:prSet/>
      <dgm:spPr/>
      <dgm:t>
        <a:bodyPr/>
        <a:lstStyle/>
        <a:p>
          <a:endParaRPr lang="en-US"/>
        </a:p>
      </dgm:t>
    </dgm:pt>
    <dgm:pt modelId="{5BF944D4-C58F-422D-BC84-6A2B0B1FABE7}" type="sibTrans" cxnId="{9A154BEA-AEF8-4AA3-A7AE-5CAA19C34F6F}">
      <dgm:prSet/>
      <dgm:spPr/>
      <dgm:t>
        <a:bodyPr/>
        <a:lstStyle/>
        <a:p>
          <a:endParaRPr lang="en-US"/>
        </a:p>
      </dgm:t>
    </dgm:pt>
    <dgm:pt modelId="{4FD51E60-7B1B-694D-B091-9E72E6C2BAB7}" type="pres">
      <dgm:prSet presAssocID="{2AC45D00-9E31-476D-BC8A-A07223B5A487}" presName="vert0" presStyleCnt="0">
        <dgm:presLayoutVars>
          <dgm:dir/>
          <dgm:animOne val="branch"/>
          <dgm:animLvl val="lvl"/>
        </dgm:presLayoutVars>
      </dgm:prSet>
      <dgm:spPr/>
    </dgm:pt>
    <dgm:pt modelId="{C61A3722-2DA7-4E4C-A192-C37642CD316A}" type="pres">
      <dgm:prSet presAssocID="{EB3DCDF0-754E-44FB-9273-E3F02A689248}" presName="thickLine" presStyleLbl="alignNode1" presStyleIdx="0" presStyleCnt="3"/>
      <dgm:spPr/>
    </dgm:pt>
    <dgm:pt modelId="{84B941BA-8443-DB4D-87DB-D66E289D155B}" type="pres">
      <dgm:prSet presAssocID="{EB3DCDF0-754E-44FB-9273-E3F02A689248}" presName="horz1" presStyleCnt="0"/>
      <dgm:spPr/>
    </dgm:pt>
    <dgm:pt modelId="{89023D41-3C6C-4140-AF3D-391745B8C337}" type="pres">
      <dgm:prSet presAssocID="{EB3DCDF0-754E-44FB-9273-E3F02A689248}" presName="tx1" presStyleLbl="revTx" presStyleIdx="0" presStyleCnt="3"/>
      <dgm:spPr/>
    </dgm:pt>
    <dgm:pt modelId="{6AD7B4B0-3E21-6D4F-A98C-29941EF84526}" type="pres">
      <dgm:prSet presAssocID="{EB3DCDF0-754E-44FB-9273-E3F02A689248}" presName="vert1" presStyleCnt="0"/>
      <dgm:spPr/>
    </dgm:pt>
    <dgm:pt modelId="{581CEEFC-F424-9546-9AAE-EFA16752C745}" type="pres">
      <dgm:prSet presAssocID="{41279B1C-9C08-4194-9724-5C92417ED1B0}" presName="thickLine" presStyleLbl="alignNode1" presStyleIdx="1" presStyleCnt="3"/>
      <dgm:spPr/>
    </dgm:pt>
    <dgm:pt modelId="{519DC762-1E7E-0744-AE80-1D3239E88E1A}" type="pres">
      <dgm:prSet presAssocID="{41279B1C-9C08-4194-9724-5C92417ED1B0}" presName="horz1" presStyleCnt="0"/>
      <dgm:spPr/>
    </dgm:pt>
    <dgm:pt modelId="{75073C88-B9C1-4A45-A9B6-973504AD23E4}" type="pres">
      <dgm:prSet presAssocID="{41279B1C-9C08-4194-9724-5C92417ED1B0}" presName="tx1" presStyleLbl="revTx" presStyleIdx="1" presStyleCnt="3"/>
      <dgm:spPr/>
    </dgm:pt>
    <dgm:pt modelId="{AF2C31E0-76DA-E74D-A86B-2C7052190447}" type="pres">
      <dgm:prSet presAssocID="{41279B1C-9C08-4194-9724-5C92417ED1B0}" presName="vert1" presStyleCnt="0"/>
      <dgm:spPr/>
    </dgm:pt>
    <dgm:pt modelId="{4F95B94D-A7C7-904E-A761-FFAE49548C17}" type="pres">
      <dgm:prSet presAssocID="{DB0DEC36-6779-4C29-B11D-1FB3F316DA5A}" presName="thickLine" presStyleLbl="alignNode1" presStyleIdx="2" presStyleCnt="3"/>
      <dgm:spPr/>
    </dgm:pt>
    <dgm:pt modelId="{B6519755-130A-3547-82D8-79BB772720B3}" type="pres">
      <dgm:prSet presAssocID="{DB0DEC36-6779-4C29-B11D-1FB3F316DA5A}" presName="horz1" presStyleCnt="0"/>
      <dgm:spPr/>
    </dgm:pt>
    <dgm:pt modelId="{2846AEF5-66F7-2B4A-849E-012D56772A54}" type="pres">
      <dgm:prSet presAssocID="{DB0DEC36-6779-4C29-B11D-1FB3F316DA5A}" presName="tx1" presStyleLbl="revTx" presStyleIdx="2" presStyleCnt="3"/>
      <dgm:spPr/>
    </dgm:pt>
    <dgm:pt modelId="{F6A6BB2B-4780-7A43-9303-1FA9A06A1CEE}" type="pres">
      <dgm:prSet presAssocID="{DB0DEC36-6779-4C29-B11D-1FB3F316DA5A}" presName="vert1" presStyleCnt="0"/>
      <dgm:spPr/>
    </dgm:pt>
  </dgm:ptLst>
  <dgm:cxnLst>
    <dgm:cxn modelId="{0E40280C-0C58-9E46-8C58-0BB7EE2062DE}" type="presOf" srcId="{EB3DCDF0-754E-44FB-9273-E3F02A689248}" destId="{89023D41-3C6C-4140-AF3D-391745B8C337}" srcOrd="0" destOrd="0" presId="urn:microsoft.com/office/officeart/2008/layout/LinedList"/>
    <dgm:cxn modelId="{9ED6A528-50C1-424D-A1EC-8EA2F3DB9456}" type="presOf" srcId="{2AC45D00-9E31-476D-BC8A-A07223B5A487}" destId="{4FD51E60-7B1B-694D-B091-9E72E6C2BAB7}" srcOrd="0" destOrd="0" presId="urn:microsoft.com/office/officeart/2008/layout/LinedList"/>
    <dgm:cxn modelId="{E7D75A2E-6E21-A841-9BC3-07B90FDAF284}" type="presOf" srcId="{41279B1C-9C08-4194-9724-5C92417ED1B0}" destId="{75073C88-B9C1-4A45-A9B6-973504AD23E4}" srcOrd="0" destOrd="0" presId="urn:microsoft.com/office/officeart/2008/layout/LinedList"/>
    <dgm:cxn modelId="{3EC3D8CA-A97B-8B49-AB8B-C98AA0FB081C}" type="presOf" srcId="{DB0DEC36-6779-4C29-B11D-1FB3F316DA5A}" destId="{2846AEF5-66F7-2B4A-849E-012D56772A54}" srcOrd="0" destOrd="0" presId="urn:microsoft.com/office/officeart/2008/layout/LinedList"/>
    <dgm:cxn modelId="{52AE62CF-64B3-4E0A-8DCF-DB4487AD99ED}" srcId="{2AC45D00-9E31-476D-BC8A-A07223B5A487}" destId="{EB3DCDF0-754E-44FB-9273-E3F02A689248}" srcOrd="0" destOrd="0" parTransId="{76141DC6-1C37-4EDF-B957-8AE033E94EA4}" sibTransId="{0AB27BF0-80E8-4D87-A189-B32C691B0799}"/>
    <dgm:cxn modelId="{9A154BEA-AEF8-4AA3-A7AE-5CAA19C34F6F}" srcId="{2AC45D00-9E31-476D-BC8A-A07223B5A487}" destId="{DB0DEC36-6779-4C29-B11D-1FB3F316DA5A}" srcOrd="2" destOrd="0" parTransId="{D5CDE246-2DCC-478E-85ED-09CDCEAD08A2}" sibTransId="{5BF944D4-C58F-422D-BC84-6A2B0B1FABE7}"/>
    <dgm:cxn modelId="{6FD0A7F3-6B36-4F33-94E9-542CEA4F251F}" srcId="{2AC45D00-9E31-476D-BC8A-A07223B5A487}" destId="{41279B1C-9C08-4194-9724-5C92417ED1B0}" srcOrd="1" destOrd="0" parTransId="{A67B0601-71B8-47DB-AC0A-EEEDC6FF1E48}" sibTransId="{D4DBE2F1-34BD-45EA-890D-024B66E5382E}"/>
    <dgm:cxn modelId="{E918DC96-23F6-7C45-AFA9-722DF1BAAD3C}" type="presParOf" srcId="{4FD51E60-7B1B-694D-B091-9E72E6C2BAB7}" destId="{C61A3722-2DA7-4E4C-A192-C37642CD316A}" srcOrd="0" destOrd="0" presId="urn:microsoft.com/office/officeart/2008/layout/LinedList"/>
    <dgm:cxn modelId="{D9F1ECCD-F8B0-EE47-984C-07E9AFBFDAB8}" type="presParOf" srcId="{4FD51E60-7B1B-694D-B091-9E72E6C2BAB7}" destId="{84B941BA-8443-DB4D-87DB-D66E289D155B}" srcOrd="1" destOrd="0" presId="urn:microsoft.com/office/officeart/2008/layout/LinedList"/>
    <dgm:cxn modelId="{EC453369-71B1-5E4E-A986-4CEC427354C9}" type="presParOf" srcId="{84B941BA-8443-DB4D-87DB-D66E289D155B}" destId="{89023D41-3C6C-4140-AF3D-391745B8C337}" srcOrd="0" destOrd="0" presId="urn:microsoft.com/office/officeart/2008/layout/LinedList"/>
    <dgm:cxn modelId="{A7D41D94-A6E6-3646-A4DB-1DA82DB1A1F8}" type="presParOf" srcId="{84B941BA-8443-DB4D-87DB-D66E289D155B}" destId="{6AD7B4B0-3E21-6D4F-A98C-29941EF84526}" srcOrd="1" destOrd="0" presId="urn:microsoft.com/office/officeart/2008/layout/LinedList"/>
    <dgm:cxn modelId="{39286D56-FEF5-954E-B835-94071AA4840D}" type="presParOf" srcId="{4FD51E60-7B1B-694D-B091-9E72E6C2BAB7}" destId="{581CEEFC-F424-9546-9AAE-EFA16752C745}" srcOrd="2" destOrd="0" presId="urn:microsoft.com/office/officeart/2008/layout/LinedList"/>
    <dgm:cxn modelId="{8DB6C4BE-3F79-C943-917A-9D3752ED8409}" type="presParOf" srcId="{4FD51E60-7B1B-694D-B091-9E72E6C2BAB7}" destId="{519DC762-1E7E-0744-AE80-1D3239E88E1A}" srcOrd="3" destOrd="0" presId="urn:microsoft.com/office/officeart/2008/layout/LinedList"/>
    <dgm:cxn modelId="{E51CA5C5-830F-7648-B3CF-BECBED01F27D}" type="presParOf" srcId="{519DC762-1E7E-0744-AE80-1D3239E88E1A}" destId="{75073C88-B9C1-4A45-A9B6-973504AD23E4}" srcOrd="0" destOrd="0" presId="urn:microsoft.com/office/officeart/2008/layout/LinedList"/>
    <dgm:cxn modelId="{6E049093-7ACE-3842-A5E3-7AFD5B90A4F8}" type="presParOf" srcId="{519DC762-1E7E-0744-AE80-1D3239E88E1A}" destId="{AF2C31E0-76DA-E74D-A86B-2C7052190447}" srcOrd="1" destOrd="0" presId="urn:microsoft.com/office/officeart/2008/layout/LinedList"/>
    <dgm:cxn modelId="{21AFE5B9-81CB-B140-B33B-7A2FC5B3A0FF}" type="presParOf" srcId="{4FD51E60-7B1B-694D-B091-9E72E6C2BAB7}" destId="{4F95B94D-A7C7-904E-A761-FFAE49548C17}" srcOrd="4" destOrd="0" presId="urn:microsoft.com/office/officeart/2008/layout/LinedList"/>
    <dgm:cxn modelId="{B3278A3A-DACE-B94D-A075-AB56C8138BC5}" type="presParOf" srcId="{4FD51E60-7B1B-694D-B091-9E72E6C2BAB7}" destId="{B6519755-130A-3547-82D8-79BB772720B3}" srcOrd="5" destOrd="0" presId="urn:microsoft.com/office/officeart/2008/layout/LinedList"/>
    <dgm:cxn modelId="{67D2A72D-19F1-0A48-9540-1553B8B1B00C}" type="presParOf" srcId="{B6519755-130A-3547-82D8-79BB772720B3}" destId="{2846AEF5-66F7-2B4A-849E-012D56772A54}" srcOrd="0" destOrd="0" presId="urn:microsoft.com/office/officeart/2008/layout/LinedList"/>
    <dgm:cxn modelId="{EB61BCD5-18FC-5345-BD4C-28F49B5A5645}" type="presParOf" srcId="{B6519755-130A-3547-82D8-79BB772720B3}" destId="{F6A6BB2B-4780-7A43-9303-1FA9A06A1CE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41E9B0-81A4-4F89-B42B-1B89D5F8E76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4DE49DD-AB3C-439A-8A0B-7DE26D47E79A}">
      <dgm:prSet/>
      <dgm:spPr/>
      <dgm:t>
        <a:bodyPr/>
        <a:lstStyle/>
        <a:p>
          <a:r>
            <a:rPr lang="en-US"/>
            <a:t>Hinduism – no Adam and Eve</a:t>
          </a:r>
        </a:p>
      </dgm:t>
    </dgm:pt>
    <dgm:pt modelId="{A77B75EC-7ED2-4712-9F4F-6F97084F98AA}" type="parTrans" cxnId="{AC9B9177-A9D1-424B-A486-689A2E5F1A3B}">
      <dgm:prSet/>
      <dgm:spPr/>
      <dgm:t>
        <a:bodyPr/>
        <a:lstStyle/>
        <a:p>
          <a:endParaRPr lang="en-US"/>
        </a:p>
      </dgm:t>
    </dgm:pt>
    <dgm:pt modelId="{47482521-682F-4CDB-A31D-FD5171F093E3}" type="sibTrans" cxnId="{AC9B9177-A9D1-424B-A486-689A2E5F1A3B}">
      <dgm:prSet/>
      <dgm:spPr/>
      <dgm:t>
        <a:bodyPr/>
        <a:lstStyle/>
        <a:p>
          <a:endParaRPr lang="en-US"/>
        </a:p>
      </dgm:t>
    </dgm:pt>
    <dgm:pt modelId="{1783C75D-D96E-451B-B923-DFC0EB80BF0E}">
      <dgm:prSet/>
      <dgm:spPr/>
      <dgm:t>
        <a:bodyPr/>
        <a:lstStyle/>
        <a:p>
          <a:r>
            <a:rPr lang="en-US"/>
            <a:t>Islam – Adam and Eve</a:t>
          </a:r>
        </a:p>
      </dgm:t>
    </dgm:pt>
    <dgm:pt modelId="{4098FB8A-ADB1-47DE-A430-93DA0D407F65}" type="parTrans" cxnId="{51A6AEB7-C9BD-4FE5-B664-3AA68D4EEB84}">
      <dgm:prSet/>
      <dgm:spPr/>
      <dgm:t>
        <a:bodyPr/>
        <a:lstStyle/>
        <a:p>
          <a:endParaRPr lang="en-US"/>
        </a:p>
      </dgm:t>
    </dgm:pt>
    <dgm:pt modelId="{931CBCD2-F53E-4B39-B94F-D219F265CE09}" type="sibTrans" cxnId="{51A6AEB7-C9BD-4FE5-B664-3AA68D4EEB84}">
      <dgm:prSet/>
      <dgm:spPr/>
      <dgm:t>
        <a:bodyPr/>
        <a:lstStyle/>
        <a:p>
          <a:endParaRPr lang="en-US"/>
        </a:p>
      </dgm:t>
    </dgm:pt>
    <dgm:pt modelId="{56B85057-04DA-46B8-8FA4-C43845E5580D}">
      <dgm:prSet/>
      <dgm:spPr/>
      <dgm:t>
        <a:bodyPr/>
        <a:lstStyle/>
        <a:p>
          <a:r>
            <a:rPr lang="en-US"/>
            <a:t>Maori – yes</a:t>
          </a:r>
        </a:p>
      </dgm:t>
    </dgm:pt>
    <dgm:pt modelId="{A545D914-3540-4C31-A866-CBAAC948667D}" type="parTrans" cxnId="{C780F578-E503-440B-BAD5-FE86B17802EC}">
      <dgm:prSet/>
      <dgm:spPr/>
      <dgm:t>
        <a:bodyPr/>
        <a:lstStyle/>
        <a:p>
          <a:endParaRPr lang="en-US"/>
        </a:p>
      </dgm:t>
    </dgm:pt>
    <dgm:pt modelId="{15FEDC51-DE3B-4E51-BD28-68844EB0FBE1}" type="sibTrans" cxnId="{C780F578-E503-440B-BAD5-FE86B17802EC}">
      <dgm:prSet/>
      <dgm:spPr/>
      <dgm:t>
        <a:bodyPr/>
        <a:lstStyle/>
        <a:p>
          <a:endParaRPr lang="en-US"/>
        </a:p>
      </dgm:t>
    </dgm:pt>
    <dgm:pt modelId="{AA125780-30B2-4B84-96D4-C8CD47685DEB}">
      <dgm:prSet/>
      <dgm:spPr/>
      <dgm:t>
        <a:bodyPr/>
        <a:lstStyle/>
        <a:p>
          <a:r>
            <a:rPr lang="en-US"/>
            <a:t>Confucianism ?</a:t>
          </a:r>
        </a:p>
      </dgm:t>
    </dgm:pt>
    <dgm:pt modelId="{06A7BAD1-A517-4CEA-B62E-19C9570218DD}" type="parTrans" cxnId="{A182C413-FE5C-449F-A36A-3677D9817B5C}">
      <dgm:prSet/>
      <dgm:spPr/>
      <dgm:t>
        <a:bodyPr/>
        <a:lstStyle/>
        <a:p>
          <a:endParaRPr lang="en-US"/>
        </a:p>
      </dgm:t>
    </dgm:pt>
    <dgm:pt modelId="{68BA47D6-0734-4675-91D4-4EDB64732533}" type="sibTrans" cxnId="{A182C413-FE5C-449F-A36A-3677D9817B5C}">
      <dgm:prSet/>
      <dgm:spPr/>
      <dgm:t>
        <a:bodyPr/>
        <a:lstStyle/>
        <a:p>
          <a:endParaRPr lang="en-US"/>
        </a:p>
      </dgm:t>
    </dgm:pt>
    <dgm:pt modelId="{E324212D-1450-44EC-8BBF-342086323EC1}">
      <dgm:prSet/>
      <dgm:spPr/>
      <dgm:t>
        <a:bodyPr/>
        <a:lstStyle/>
        <a:p>
          <a:r>
            <a:rPr lang="en-US"/>
            <a:t>https://en.wikipedia.org/wiki/List_of_creation_myths</a:t>
          </a:r>
        </a:p>
      </dgm:t>
    </dgm:pt>
    <dgm:pt modelId="{CF34B2AD-2F54-49E6-831E-FBAE211E118A}" type="parTrans" cxnId="{1B90BDF5-0C3F-44D5-A71F-B9F908215CBC}">
      <dgm:prSet/>
      <dgm:spPr/>
      <dgm:t>
        <a:bodyPr/>
        <a:lstStyle/>
        <a:p>
          <a:endParaRPr lang="en-US"/>
        </a:p>
      </dgm:t>
    </dgm:pt>
    <dgm:pt modelId="{A3720028-17E1-496B-9033-7A472E098453}" type="sibTrans" cxnId="{1B90BDF5-0C3F-44D5-A71F-B9F908215CBC}">
      <dgm:prSet/>
      <dgm:spPr/>
      <dgm:t>
        <a:bodyPr/>
        <a:lstStyle/>
        <a:p>
          <a:endParaRPr lang="en-US"/>
        </a:p>
      </dgm:t>
    </dgm:pt>
    <dgm:pt modelId="{80273E61-9CAF-D548-A2CE-D976171D2B8F}" type="pres">
      <dgm:prSet presAssocID="{0041E9B0-81A4-4F89-B42B-1B89D5F8E769}" presName="vert0" presStyleCnt="0">
        <dgm:presLayoutVars>
          <dgm:dir/>
          <dgm:animOne val="branch"/>
          <dgm:animLvl val="lvl"/>
        </dgm:presLayoutVars>
      </dgm:prSet>
      <dgm:spPr/>
    </dgm:pt>
    <dgm:pt modelId="{E18BB937-7E05-594A-B1DD-F0B810768686}" type="pres">
      <dgm:prSet presAssocID="{84DE49DD-AB3C-439A-8A0B-7DE26D47E79A}" presName="thickLine" presStyleLbl="alignNode1" presStyleIdx="0" presStyleCnt="5"/>
      <dgm:spPr/>
    </dgm:pt>
    <dgm:pt modelId="{D3627A36-5F65-FE44-914D-2D48BF4CFF7D}" type="pres">
      <dgm:prSet presAssocID="{84DE49DD-AB3C-439A-8A0B-7DE26D47E79A}" presName="horz1" presStyleCnt="0"/>
      <dgm:spPr/>
    </dgm:pt>
    <dgm:pt modelId="{4A88CD7E-2BE4-224C-BBF6-014BBB098C1F}" type="pres">
      <dgm:prSet presAssocID="{84DE49DD-AB3C-439A-8A0B-7DE26D47E79A}" presName="tx1" presStyleLbl="revTx" presStyleIdx="0" presStyleCnt="5"/>
      <dgm:spPr/>
    </dgm:pt>
    <dgm:pt modelId="{8613469B-2243-774F-828A-1EEEBD059830}" type="pres">
      <dgm:prSet presAssocID="{84DE49DD-AB3C-439A-8A0B-7DE26D47E79A}" presName="vert1" presStyleCnt="0"/>
      <dgm:spPr/>
    </dgm:pt>
    <dgm:pt modelId="{B61E0862-CF3E-2146-9AD4-02A4B0B2095B}" type="pres">
      <dgm:prSet presAssocID="{1783C75D-D96E-451B-B923-DFC0EB80BF0E}" presName="thickLine" presStyleLbl="alignNode1" presStyleIdx="1" presStyleCnt="5"/>
      <dgm:spPr/>
    </dgm:pt>
    <dgm:pt modelId="{2DC36AEF-377B-BA44-AC93-45E5D2AA8274}" type="pres">
      <dgm:prSet presAssocID="{1783C75D-D96E-451B-B923-DFC0EB80BF0E}" presName="horz1" presStyleCnt="0"/>
      <dgm:spPr/>
    </dgm:pt>
    <dgm:pt modelId="{D05B40FB-2076-8847-826A-2620CB307C0A}" type="pres">
      <dgm:prSet presAssocID="{1783C75D-D96E-451B-B923-DFC0EB80BF0E}" presName="tx1" presStyleLbl="revTx" presStyleIdx="1" presStyleCnt="5"/>
      <dgm:spPr/>
    </dgm:pt>
    <dgm:pt modelId="{5235492E-2FD2-A84E-8B8E-30EBAE52394A}" type="pres">
      <dgm:prSet presAssocID="{1783C75D-D96E-451B-B923-DFC0EB80BF0E}" presName="vert1" presStyleCnt="0"/>
      <dgm:spPr/>
    </dgm:pt>
    <dgm:pt modelId="{F121DE70-74AA-8C44-B940-91EFA54AE2EC}" type="pres">
      <dgm:prSet presAssocID="{56B85057-04DA-46B8-8FA4-C43845E5580D}" presName="thickLine" presStyleLbl="alignNode1" presStyleIdx="2" presStyleCnt="5"/>
      <dgm:spPr/>
    </dgm:pt>
    <dgm:pt modelId="{49B80A74-9D6D-1E41-8B93-D78FA949B1C4}" type="pres">
      <dgm:prSet presAssocID="{56B85057-04DA-46B8-8FA4-C43845E5580D}" presName="horz1" presStyleCnt="0"/>
      <dgm:spPr/>
    </dgm:pt>
    <dgm:pt modelId="{875A1837-10F6-BE47-A2D6-4960BDAB7A69}" type="pres">
      <dgm:prSet presAssocID="{56B85057-04DA-46B8-8FA4-C43845E5580D}" presName="tx1" presStyleLbl="revTx" presStyleIdx="2" presStyleCnt="5"/>
      <dgm:spPr/>
    </dgm:pt>
    <dgm:pt modelId="{26919584-A6E7-CB4D-B13F-8245B0D6D478}" type="pres">
      <dgm:prSet presAssocID="{56B85057-04DA-46B8-8FA4-C43845E5580D}" presName="vert1" presStyleCnt="0"/>
      <dgm:spPr/>
    </dgm:pt>
    <dgm:pt modelId="{BDFCD9C0-F6E8-CE43-BF4C-9A1DD06BE9B3}" type="pres">
      <dgm:prSet presAssocID="{AA125780-30B2-4B84-96D4-C8CD47685DEB}" presName="thickLine" presStyleLbl="alignNode1" presStyleIdx="3" presStyleCnt="5"/>
      <dgm:spPr/>
    </dgm:pt>
    <dgm:pt modelId="{16F96182-0E68-1947-8640-2EE4242D5069}" type="pres">
      <dgm:prSet presAssocID="{AA125780-30B2-4B84-96D4-C8CD47685DEB}" presName="horz1" presStyleCnt="0"/>
      <dgm:spPr/>
    </dgm:pt>
    <dgm:pt modelId="{A356FE73-9580-0B49-9338-9C5CE67747E2}" type="pres">
      <dgm:prSet presAssocID="{AA125780-30B2-4B84-96D4-C8CD47685DEB}" presName="tx1" presStyleLbl="revTx" presStyleIdx="3" presStyleCnt="5"/>
      <dgm:spPr/>
    </dgm:pt>
    <dgm:pt modelId="{2649583C-05A7-084A-85F1-F724DCAA2F43}" type="pres">
      <dgm:prSet presAssocID="{AA125780-30B2-4B84-96D4-C8CD47685DEB}" presName="vert1" presStyleCnt="0"/>
      <dgm:spPr/>
    </dgm:pt>
    <dgm:pt modelId="{86DA4708-7B47-7C40-9939-F0C23F37BF7B}" type="pres">
      <dgm:prSet presAssocID="{E324212D-1450-44EC-8BBF-342086323EC1}" presName="thickLine" presStyleLbl="alignNode1" presStyleIdx="4" presStyleCnt="5"/>
      <dgm:spPr/>
    </dgm:pt>
    <dgm:pt modelId="{D17148B5-15B3-974D-BEED-95A3455009DA}" type="pres">
      <dgm:prSet presAssocID="{E324212D-1450-44EC-8BBF-342086323EC1}" presName="horz1" presStyleCnt="0"/>
      <dgm:spPr/>
    </dgm:pt>
    <dgm:pt modelId="{76A232E2-0257-9B4B-AF10-A146545CC92C}" type="pres">
      <dgm:prSet presAssocID="{E324212D-1450-44EC-8BBF-342086323EC1}" presName="tx1" presStyleLbl="revTx" presStyleIdx="4" presStyleCnt="5"/>
      <dgm:spPr/>
    </dgm:pt>
    <dgm:pt modelId="{469B65AF-93AC-8049-8380-18CEDC8F7A0C}" type="pres">
      <dgm:prSet presAssocID="{E324212D-1450-44EC-8BBF-342086323EC1}" presName="vert1" presStyleCnt="0"/>
      <dgm:spPr/>
    </dgm:pt>
  </dgm:ptLst>
  <dgm:cxnLst>
    <dgm:cxn modelId="{63918301-935D-4644-A51F-681EA570DD7D}" type="presOf" srcId="{84DE49DD-AB3C-439A-8A0B-7DE26D47E79A}" destId="{4A88CD7E-2BE4-224C-BBF6-014BBB098C1F}" srcOrd="0" destOrd="0" presId="urn:microsoft.com/office/officeart/2008/layout/LinedList"/>
    <dgm:cxn modelId="{A182C413-FE5C-449F-A36A-3677D9817B5C}" srcId="{0041E9B0-81A4-4F89-B42B-1B89D5F8E769}" destId="{AA125780-30B2-4B84-96D4-C8CD47685DEB}" srcOrd="3" destOrd="0" parTransId="{06A7BAD1-A517-4CEA-B62E-19C9570218DD}" sibTransId="{68BA47D6-0734-4675-91D4-4EDB64732533}"/>
    <dgm:cxn modelId="{699D7C14-CF25-D546-83EF-9923D3F4740F}" type="presOf" srcId="{E324212D-1450-44EC-8BBF-342086323EC1}" destId="{76A232E2-0257-9B4B-AF10-A146545CC92C}" srcOrd="0" destOrd="0" presId="urn:microsoft.com/office/officeart/2008/layout/LinedList"/>
    <dgm:cxn modelId="{C0341A64-EC0D-9049-BDDB-E0DFC6EA3F28}" type="presOf" srcId="{AA125780-30B2-4B84-96D4-C8CD47685DEB}" destId="{A356FE73-9580-0B49-9338-9C5CE67747E2}" srcOrd="0" destOrd="0" presId="urn:microsoft.com/office/officeart/2008/layout/LinedList"/>
    <dgm:cxn modelId="{AC9B9177-A9D1-424B-A486-689A2E5F1A3B}" srcId="{0041E9B0-81A4-4F89-B42B-1B89D5F8E769}" destId="{84DE49DD-AB3C-439A-8A0B-7DE26D47E79A}" srcOrd="0" destOrd="0" parTransId="{A77B75EC-7ED2-4712-9F4F-6F97084F98AA}" sibTransId="{47482521-682F-4CDB-A31D-FD5171F093E3}"/>
    <dgm:cxn modelId="{C780F578-E503-440B-BAD5-FE86B17802EC}" srcId="{0041E9B0-81A4-4F89-B42B-1B89D5F8E769}" destId="{56B85057-04DA-46B8-8FA4-C43845E5580D}" srcOrd="2" destOrd="0" parTransId="{A545D914-3540-4C31-A866-CBAAC948667D}" sibTransId="{15FEDC51-DE3B-4E51-BD28-68844EB0FBE1}"/>
    <dgm:cxn modelId="{6C8D35AF-FEEB-4B46-8304-42F0B4AC8CD6}" type="presOf" srcId="{0041E9B0-81A4-4F89-B42B-1B89D5F8E769}" destId="{80273E61-9CAF-D548-A2CE-D976171D2B8F}" srcOrd="0" destOrd="0" presId="urn:microsoft.com/office/officeart/2008/layout/LinedList"/>
    <dgm:cxn modelId="{51A6AEB7-C9BD-4FE5-B664-3AA68D4EEB84}" srcId="{0041E9B0-81A4-4F89-B42B-1B89D5F8E769}" destId="{1783C75D-D96E-451B-B923-DFC0EB80BF0E}" srcOrd="1" destOrd="0" parTransId="{4098FB8A-ADB1-47DE-A430-93DA0D407F65}" sibTransId="{931CBCD2-F53E-4B39-B94F-D219F265CE09}"/>
    <dgm:cxn modelId="{D8CE41C7-189E-2346-9B71-72F611150436}" type="presOf" srcId="{1783C75D-D96E-451B-B923-DFC0EB80BF0E}" destId="{D05B40FB-2076-8847-826A-2620CB307C0A}" srcOrd="0" destOrd="0" presId="urn:microsoft.com/office/officeart/2008/layout/LinedList"/>
    <dgm:cxn modelId="{A29CC9F0-AEF5-1146-B43D-AB44E9C9E820}" type="presOf" srcId="{56B85057-04DA-46B8-8FA4-C43845E5580D}" destId="{875A1837-10F6-BE47-A2D6-4960BDAB7A69}" srcOrd="0" destOrd="0" presId="urn:microsoft.com/office/officeart/2008/layout/LinedList"/>
    <dgm:cxn modelId="{1B90BDF5-0C3F-44D5-A71F-B9F908215CBC}" srcId="{0041E9B0-81A4-4F89-B42B-1B89D5F8E769}" destId="{E324212D-1450-44EC-8BBF-342086323EC1}" srcOrd="4" destOrd="0" parTransId="{CF34B2AD-2F54-49E6-831E-FBAE211E118A}" sibTransId="{A3720028-17E1-496B-9033-7A472E098453}"/>
    <dgm:cxn modelId="{6CB08CC1-98F0-BA45-8DD8-79E0B6C548A8}" type="presParOf" srcId="{80273E61-9CAF-D548-A2CE-D976171D2B8F}" destId="{E18BB937-7E05-594A-B1DD-F0B810768686}" srcOrd="0" destOrd="0" presId="urn:microsoft.com/office/officeart/2008/layout/LinedList"/>
    <dgm:cxn modelId="{EED4116D-0F52-634B-AD7E-8BA3ED91EB7D}" type="presParOf" srcId="{80273E61-9CAF-D548-A2CE-D976171D2B8F}" destId="{D3627A36-5F65-FE44-914D-2D48BF4CFF7D}" srcOrd="1" destOrd="0" presId="urn:microsoft.com/office/officeart/2008/layout/LinedList"/>
    <dgm:cxn modelId="{34991B99-3A43-A445-92E8-60D53C061B4E}" type="presParOf" srcId="{D3627A36-5F65-FE44-914D-2D48BF4CFF7D}" destId="{4A88CD7E-2BE4-224C-BBF6-014BBB098C1F}" srcOrd="0" destOrd="0" presId="urn:microsoft.com/office/officeart/2008/layout/LinedList"/>
    <dgm:cxn modelId="{97C750AB-2CA7-8740-84A8-6089ACAF9574}" type="presParOf" srcId="{D3627A36-5F65-FE44-914D-2D48BF4CFF7D}" destId="{8613469B-2243-774F-828A-1EEEBD059830}" srcOrd="1" destOrd="0" presId="urn:microsoft.com/office/officeart/2008/layout/LinedList"/>
    <dgm:cxn modelId="{2C6D05F7-D382-274C-8CED-635F81B6BB77}" type="presParOf" srcId="{80273E61-9CAF-D548-A2CE-D976171D2B8F}" destId="{B61E0862-CF3E-2146-9AD4-02A4B0B2095B}" srcOrd="2" destOrd="0" presId="urn:microsoft.com/office/officeart/2008/layout/LinedList"/>
    <dgm:cxn modelId="{E0CAC551-9D3F-0D45-9730-AE1AE3D08C50}" type="presParOf" srcId="{80273E61-9CAF-D548-A2CE-D976171D2B8F}" destId="{2DC36AEF-377B-BA44-AC93-45E5D2AA8274}" srcOrd="3" destOrd="0" presId="urn:microsoft.com/office/officeart/2008/layout/LinedList"/>
    <dgm:cxn modelId="{E3AC8097-9EF0-0745-8FEF-ACB0DD04E584}" type="presParOf" srcId="{2DC36AEF-377B-BA44-AC93-45E5D2AA8274}" destId="{D05B40FB-2076-8847-826A-2620CB307C0A}" srcOrd="0" destOrd="0" presId="urn:microsoft.com/office/officeart/2008/layout/LinedList"/>
    <dgm:cxn modelId="{F920799B-1CB6-F445-9773-D76E63E22327}" type="presParOf" srcId="{2DC36AEF-377B-BA44-AC93-45E5D2AA8274}" destId="{5235492E-2FD2-A84E-8B8E-30EBAE52394A}" srcOrd="1" destOrd="0" presId="urn:microsoft.com/office/officeart/2008/layout/LinedList"/>
    <dgm:cxn modelId="{D0E93C5D-0624-154C-B60F-85F13D844B36}" type="presParOf" srcId="{80273E61-9CAF-D548-A2CE-D976171D2B8F}" destId="{F121DE70-74AA-8C44-B940-91EFA54AE2EC}" srcOrd="4" destOrd="0" presId="urn:microsoft.com/office/officeart/2008/layout/LinedList"/>
    <dgm:cxn modelId="{8566445B-3E88-F74D-AA36-ECF26F471C2C}" type="presParOf" srcId="{80273E61-9CAF-D548-A2CE-D976171D2B8F}" destId="{49B80A74-9D6D-1E41-8B93-D78FA949B1C4}" srcOrd="5" destOrd="0" presId="urn:microsoft.com/office/officeart/2008/layout/LinedList"/>
    <dgm:cxn modelId="{0EC06B60-E00F-4F42-BBA3-9235372C3F38}" type="presParOf" srcId="{49B80A74-9D6D-1E41-8B93-D78FA949B1C4}" destId="{875A1837-10F6-BE47-A2D6-4960BDAB7A69}" srcOrd="0" destOrd="0" presId="urn:microsoft.com/office/officeart/2008/layout/LinedList"/>
    <dgm:cxn modelId="{616EDA6E-054B-2145-94BF-C7608FE698EC}" type="presParOf" srcId="{49B80A74-9D6D-1E41-8B93-D78FA949B1C4}" destId="{26919584-A6E7-CB4D-B13F-8245B0D6D478}" srcOrd="1" destOrd="0" presId="urn:microsoft.com/office/officeart/2008/layout/LinedList"/>
    <dgm:cxn modelId="{8F09B1C8-D592-3149-A065-0CA2E829D87C}" type="presParOf" srcId="{80273E61-9CAF-D548-A2CE-D976171D2B8F}" destId="{BDFCD9C0-F6E8-CE43-BF4C-9A1DD06BE9B3}" srcOrd="6" destOrd="0" presId="urn:microsoft.com/office/officeart/2008/layout/LinedList"/>
    <dgm:cxn modelId="{4E98AC90-89E7-7645-8883-9F426EBF60BE}" type="presParOf" srcId="{80273E61-9CAF-D548-A2CE-D976171D2B8F}" destId="{16F96182-0E68-1947-8640-2EE4242D5069}" srcOrd="7" destOrd="0" presId="urn:microsoft.com/office/officeart/2008/layout/LinedList"/>
    <dgm:cxn modelId="{3F4B5A5E-F4A1-C147-ABCB-59EE9DE43D73}" type="presParOf" srcId="{16F96182-0E68-1947-8640-2EE4242D5069}" destId="{A356FE73-9580-0B49-9338-9C5CE67747E2}" srcOrd="0" destOrd="0" presId="urn:microsoft.com/office/officeart/2008/layout/LinedList"/>
    <dgm:cxn modelId="{F3CA9BC0-622C-384F-AACD-D52565939DF1}" type="presParOf" srcId="{16F96182-0E68-1947-8640-2EE4242D5069}" destId="{2649583C-05A7-084A-85F1-F724DCAA2F43}" srcOrd="1" destOrd="0" presId="urn:microsoft.com/office/officeart/2008/layout/LinedList"/>
    <dgm:cxn modelId="{AB553BEC-FB8F-5F4D-B44B-98FE079D8D97}" type="presParOf" srcId="{80273E61-9CAF-D548-A2CE-D976171D2B8F}" destId="{86DA4708-7B47-7C40-9939-F0C23F37BF7B}" srcOrd="8" destOrd="0" presId="urn:microsoft.com/office/officeart/2008/layout/LinedList"/>
    <dgm:cxn modelId="{6F6158B0-C4CC-344A-A8AF-82A70BFF98C6}" type="presParOf" srcId="{80273E61-9CAF-D548-A2CE-D976171D2B8F}" destId="{D17148B5-15B3-974D-BEED-95A3455009DA}" srcOrd="9" destOrd="0" presId="urn:microsoft.com/office/officeart/2008/layout/LinedList"/>
    <dgm:cxn modelId="{772D3E2C-CC77-5A4A-9A95-D6C6EAB003D0}" type="presParOf" srcId="{D17148B5-15B3-974D-BEED-95A3455009DA}" destId="{76A232E2-0257-9B4B-AF10-A146545CC92C}" srcOrd="0" destOrd="0" presId="urn:microsoft.com/office/officeart/2008/layout/LinedList"/>
    <dgm:cxn modelId="{F71C10EB-E0F2-3F4E-B2FC-5BDD7C2E9BCE}" type="presParOf" srcId="{D17148B5-15B3-974D-BEED-95A3455009DA}" destId="{469B65AF-93AC-8049-8380-18CEDC8F7A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BC07DD-6E98-4448-963A-47687184C99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4B3264-A59F-4187-BD57-FD9D73A90530}">
      <dgm:prSet/>
      <dgm:spPr/>
      <dgm:t>
        <a:bodyPr/>
        <a:lstStyle/>
        <a:p>
          <a:r>
            <a:rPr lang="en-US"/>
            <a:t>How the world came into being and </a:t>
          </a:r>
          <a:r>
            <a:rPr lang="en-US" b="1"/>
            <a:t>what it is physically made of</a:t>
          </a:r>
          <a:r>
            <a:rPr lang="en-US"/>
            <a:t> belongs to the scientists</a:t>
          </a:r>
        </a:p>
      </dgm:t>
    </dgm:pt>
    <dgm:pt modelId="{D407FE13-2264-4302-94A5-E8E304427E2F}" type="parTrans" cxnId="{BC3742D2-D66D-4588-83F9-30DF232197BD}">
      <dgm:prSet/>
      <dgm:spPr/>
      <dgm:t>
        <a:bodyPr/>
        <a:lstStyle/>
        <a:p>
          <a:endParaRPr lang="en-US"/>
        </a:p>
      </dgm:t>
    </dgm:pt>
    <dgm:pt modelId="{4FE04D91-C9D2-4D51-AB11-787AC2BB222D}" type="sibTrans" cxnId="{BC3742D2-D66D-4588-83F9-30DF232197BD}">
      <dgm:prSet/>
      <dgm:spPr/>
      <dgm:t>
        <a:bodyPr/>
        <a:lstStyle/>
        <a:p>
          <a:endParaRPr lang="en-US"/>
        </a:p>
      </dgm:t>
    </dgm:pt>
    <dgm:pt modelId="{16D6FA24-B9F2-4FF3-B7B6-13753A07EF79}">
      <dgm:prSet/>
      <dgm:spPr/>
      <dgm:t>
        <a:bodyPr/>
        <a:lstStyle/>
        <a:p>
          <a:r>
            <a:rPr lang="en-US"/>
            <a:t>What the world means – </a:t>
          </a:r>
          <a:r>
            <a:rPr lang="en-US" b="1"/>
            <a:t>why it exists - how it exists – how it can be apprehended</a:t>
          </a:r>
          <a:r>
            <a:rPr lang="en-US"/>
            <a:t> is the province of philosophers</a:t>
          </a:r>
        </a:p>
      </dgm:t>
    </dgm:pt>
    <dgm:pt modelId="{41251FA2-8166-428B-B9D8-F9BA9BB00F8A}" type="parTrans" cxnId="{78625A1B-1EBE-4D00-9E9D-BFEED9FEA2D0}">
      <dgm:prSet/>
      <dgm:spPr/>
      <dgm:t>
        <a:bodyPr/>
        <a:lstStyle/>
        <a:p>
          <a:endParaRPr lang="en-US"/>
        </a:p>
      </dgm:t>
    </dgm:pt>
    <dgm:pt modelId="{084C3B8D-DEEC-4837-A07F-ACC00EB6D31C}" type="sibTrans" cxnId="{78625A1B-1EBE-4D00-9E9D-BFEED9FEA2D0}">
      <dgm:prSet/>
      <dgm:spPr/>
      <dgm:t>
        <a:bodyPr/>
        <a:lstStyle/>
        <a:p>
          <a:endParaRPr lang="en-US"/>
        </a:p>
      </dgm:t>
    </dgm:pt>
    <dgm:pt modelId="{28150E54-7667-B540-915E-8F0F207B26E3}" type="pres">
      <dgm:prSet presAssocID="{17BC07DD-6E98-4448-963A-47687184C99D}" presName="vert0" presStyleCnt="0">
        <dgm:presLayoutVars>
          <dgm:dir/>
          <dgm:animOne val="branch"/>
          <dgm:animLvl val="lvl"/>
        </dgm:presLayoutVars>
      </dgm:prSet>
      <dgm:spPr/>
    </dgm:pt>
    <dgm:pt modelId="{9473F1EA-9160-BC40-8CD6-FC98427A9066}" type="pres">
      <dgm:prSet presAssocID="{EC4B3264-A59F-4187-BD57-FD9D73A90530}" presName="thickLine" presStyleLbl="alignNode1" presStyleIdx="0" presStyleCnt="2"/>
      <dgm:spPr/>
    </dgm:pt>
    <dgm:pt modelId="{FE1E6F8F-61AF-7D4A-A167-53B8D8B4DB5E}" type="pres">
      <dgm:prSet presAssocID="{EC4B3264-A59F-4187-BD57-FD9D73A90530}" presName="horz1" presStyleCnt="0"/>
      <dgm:spPr/>
    </dgm:pt>
    <dgm:pt modelId="{4AAF5D99-8744-9C43-B59C-05E1E00F46BC}" type="pres">
      <dgm:prSet presAssocID="{EC4B3264-A59F-4187-BD57-FD9D73A90530}" presName="tx1" presStyleLbl="revTx" presStyleIdx="0" presStyleCnt="2"/>
      <dgm:spPr/>
    </dgm:pt>
    <dgm:pt modelId="{84C5D6B0-3120-1E41-B98F-684F1BDBDF46}" type="pres">
      <dgm:prSet presAssocID="{EC4B3264-A59F-4187-BD57-FD9D73A90530}" presName="vert1" presStyleCnt="0"/>
      <dgm:spPr/>
    </dgm:pt>
    <dgm:pt modelId="{E0F3A4A3-CEEC-0543-9441-6261887FD45B}" type="pres">
      <dgm:prSet presAssocID="{16D6FA24-B9F2-4FF3-B7B6-13753A07EF79}" presName="thickLine" presStyleLbl="alignNode1" presStyleIdx="1" presStyleCnt="2"/>
      <dgm:spPr/>
    </dgm:pt>
    <dgm:pt modelId="{EF4C7986-B22D-1845-A873-8DE1D08E2550}" type="pres">
      <dgm:prSet presAssocID="{16D6FA24-B9F2-4FF3-B7B6-13753A07EF79}" presName="horz1" presStyleCnt="0"/>
      <dgm:spPr/>
    </dgm:pt>
    <dgm:pt modelId="{7DA99BAC-26E2-1042-8E9A-497EA16768F1}" type="pres">
      <dgm:prSet presAssocID="{16D6FA24-B9F2-4FF3-B7B6-13753A07EF79}" presName="tx1" presStyleLbl="revTx" presStyleIdx="1" presStyleCnt="2"/>
      <dgm:spPr/>
    </dgm:pt>
    <dgm:pt modelId="{B564D265-7088-C849-9A9F-74F3AF93B4C1}" type="pres">
      <dgm:prSet presAssocID="{16D6FA24-B9F2-4FF3-B7B6-13753A07EF79}" presName="vert1" presStyleCnt="0"/>
      <dgm:spPr/>
    </dgm:pt>
  </dgm:ptLst>
  <dgm:cxnLst>
    <dgm:cxn modelId="{78625A1B-1EBE-4D00-9E9D-BFEED9FEA2D0}" srcId="{17BC07DD-6E98-4448-963A-47687184C99D}" destId="{16D6FA24-B9F2-4FF3-B7B6-13753A07EF79}" srcOrd="1" destOrd="0" parTransId="{41251FA2-8166-428B-B9D8-F9BA9BB00F8A}" sibTransId="{084C3B8D-DEEC-4837-A07F-ACC00EB6D31C}"/>
    <dgm:cxn modelId="{D42E875F-1D79-904C-8929-07AF100D9724}" type="presOf" srcId="{EC4B3264-A59F-4187-BD57-FD9D73A90530}" destId="{4AAF5D99-8744-9C43-B59C-05E1E00F46BC}" srcOrd="0" destOrd="0" presId="urn:microsoft.com/office/officeart/2008/layout/LinedList"/>
    <dgm:cxn modelId="{8B925A55-6B07-8646-9870-8682AD96ACE7}" type="presOf" srcId="{16D6FA24-B9F2-4FF3-B7B6-13753A07EF79}" destId="{7DA99BAC-26E2-1042-8E9A-497EA16768F1}" srcOrd="0" destOrd="0" presId="urn:microsoft.com/office/officeart/2008/layout/LinedList"/>
    <dgm:cxn modelId="{E82059A4-772F-A343-9464-AAA301A944D8}" type="presOf" srcId="{17BC07DD-6E98-4448-963A-47687184C99D}" destId="{28150E54-7667-B540-915E-8F0F207B26E3}" srcOrd="0" destOrd="0" presId="urn:microsoft.com/office/officeart/2008/layout/LinedList"/>
    <dgm:cxn modelId="{BC3742D2-D66D-4588-83F9-30DF232197BD}" srcId="{17BC07DD-6E98-4448-963A-47687184C99D}" destId="{EC4B3264-A59F-4187-BD57-FD9D73A90530}" srcOrd="0" destOrd="0" parTransId="{D407FE13-2264-4302-94A5-E8E304427E2F}" sibTransId="{4FE04D91-C9D2-4D51-AB11-787AC2BB222D}"/>
    <dgm:cxn modelId="{179ED5EC-9B05-7D4B-91F0-1A1C2C50F2CC}" type="presParOf" srcId="{28150E54-7667-B540-915E-8F0F207B26E3}" destId="{9473F1EA-9160-BC40-8CD6-FC98427A9066}" srcOrd="0" destOrd="0" presId="urn:microsoft.com/office/officeart/2008/layout/LinedList"/>
    <dgm:cxn modelId="{61F8E211-E9D6-DD46-B368-29C68C6E7A5B}" type="presParOf" srcId="{28150E54-7667-B540-915E-8F0F207B26E3}" destId="{FE1E6F8F-61AF-7D4A-A167-53B8D8B4DB5E}" srcOrd="1" destOrd="0" presId="urn:microsoft.com/office/officeart/2008/layout/LinedList"/>
    <dgm:cxn modelId="{E37AB6F6-21B5-D24F-9799-D58C2F889634}" type="presParOf" srcId="{FE1E6F8F-61AF-7D4A-A167-53B8D8B4DB5E}" destId="{4AAF5D99-8744-9C43-B59C-05E1E00F46BC}" srcOrd="0" destOrd="0" presId="urn:microsoft.com/office/officeart/2008/layout/LinedList"/>
    <dgm:cxn modelId="{60D1763F-8969-154B-9791-B4AC4C1A7536}" type="presParOf" srcId="{FE1E6F8F-61AF-7D4A-A167-53B8D8B4DB5E}" destId="{84C5D6B0-3120-1E41-B98F-684F1BDBDF46}" srcOrd="1" destOrd="0" presId="urn:microsoft.com/office/officeart/2008/layout/LinedList"/>
    <dgm:cxn modelId="{CBB1BBF9-685B-3C42-BCE7-AC4C939C4C38}" type="presParOf" srcId="{28150E54-7667-B540-915E-8F0F207B26E3}" destId="{E0F3A4A3-CEEC-0543-9441-6261887FD45B}" srcOrd="2" destOrd="0" presId="urn:microsoft.com/office/officeart/2008/layout/LinedList"/>
    <dgm:cxn modelId="{07FDBA76-AB34-024F-9DDB-55AE03D0F273}" type="presParOf" srcId="{28150E54-7667-B540-915E-8F0F207B26E3}" destId="{EF4C7986-B22D-1845-A873-8DE1D08E2550}" srcOrd="3" destOrd="0" presId="urn:microsoft.com/office/officeart/2008/layout/LinedList"/>
    <dgm:cxn modelId="{1EB4243E-80AB-D149-B4E2-9EE5AD6D3DFB}" type="presParOf" srcId="{EF4C7986-B22D-1845-A873-8DE1D08E2550}" destId="{7DA99BAC-26E2-1042-8E9A-497EA16768F1}" srcOrd="0" destOrd="0" presId="urn:microsoft.com/office/officeart/2008/layout/LinedList"/>
    <dgm:cxn modelId="{BBBDB087-E0C4-DB43-BA31-5E47046A9605}" type="presParOf" srcId="{EF4C7986-B22D-1845-A873-8DE1D08E2550}" destId="{B564D265-7088-C849-9A9F-74F3AF93B4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061161-AFE1-4F2A-B3BB-07E79CC95E6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5567A9F-93F6-40E7-856F-09094E4346EC}">
      <dgm:prSet/>
      <dgm:spPr/>
      <dgm:t>
        <a:bodyPr/>
        <a:lstStyle/>
        <a:p>
          <a:r>
            <a:rPr lang="en-CA"/>
            <a:t>Found in Plato’s  </a:t>
          </a:r>
          <a:r>
            <a:rPr lang="en-CA" b="1" i="1"/>
            <a:t>The Republic</a:t>
          </a:r>
          <a:endParaRPr lang="en-US"/>
        </a:p>
      </dgm:t>
    </dgm:pt>
    <dgm:pt modelId="{6C78FB21-FAA6-45E0-A484-33861973572D}" type="parTrans" cxnId="{45BD0AAC-BDA4-44CF-B4D6-544DA306315D}">
      <dgm:prSet/>
      <dgm:spPr/>
      <dgm:t>
        <a:bodyPr/>
        <a:lstStyle/>
        <a:p>
          <a:endParaRPr lang="en-US"/>
        </a:p>
      </dgm:t>
    </dgm:pt>
    <dgm:pt modelId="{C4F298EB-887D-4640-AB7E-8C725C1BCA47}" type="sibTrans" cxnId="{45BD0AAC-BDA4-44CF-B4D6-544DA306315D}">
      <dgm:prSet/>
      <dgm:spPr/>
      <dgm:t>
        <a:bodyPr/>
        <a:lstStyle/>
        <a:p>
          <a:endParaRPr lang="en-US"/>
        </a:p>
      </dgm:t>
    </dgm:pt>
    <dgm:pt modelId="{2EA3E297-A0C5-4262-9039-ED47A658F968}">
      <dgm:prSet/>
      <dgm:spPr/>
      <dgm:t>
        <a:bodyPr/>
        <a:lstStyle/>
        <a:p>
          <a:r>
            <a:rPr lang="en-CA"/>
            <a:t>Explains his ‘two-worlds’ view</a:t>
          </a:r>
          <a:endParaRPr lang="en-US"/>
        </a:p>
      </dgm:t>
    </dgm:pt>
    <dgm:pt modelId="{6D3EB658-8362-4B28-A28E-DDC7D4E2154C}" type="parTrans" cxnId="{D654F292-86F2-4E56-B807-68D0307E5056}">
      <dgm:prSet/>
      <dgm:spPr/>
      <dgm:t>
        <a:bodyPr/>
        <a:lstStyle/>
        <a:p>
          <a:endParaRPr lang="en-US"/>
        </a:p>
      </dgm:t>
    </dgm:pt>
    <dgm:pt modelId="{0A7766AC-6A96-48F9-B073-BA85002EF792}" type="sibTrans" cxnId="{D654F292-86F2-4E56-B807-68D0307E5056}">
      <dgm:prSet/>
      <dgm:spPr/>
      <dgm:t>
        <a:bodyPr/>
        <a:lstStyle/>
        <a:p>
          <a:endParaRPr lang="en-US"/>
        </a:p>
      </dgm:t>
    </dgm:pt>
    <dgm:pt modelId="{896C6AE2-2738-4E87-AB2C-12C029250608}">
      <dgm:prSet/>
      <dgm:spPr/>
      <dgm:t>
        <a:bodyPr/>
        <a:lstStyle/>
        <a:p>
          <a:r>
            <a:rPr lang="en-US"/>
            <a:t>moral component   --  perhaps inherited from Socrates  -- </a:t>
          </a:r>
          <a:r>
            <a:rPr lang="en-US" b="1"/>
            <a:t>the purpose of philosophy is to figure out how to live a good life</a:t>
          </a:r>
          <a:endParaRPr lang="en-US"/>
        </a:p>
      </dgm:t>
    </dgm:pt>
    <dgm:pt modelId="{D023398F-3CDA-4531-8978-2C3C999CD14B}" type="parTrans" cxnId="{799CFA8C-8138-4DFE-843A-322390320129}">
      <dgm:prSet/>
      <dgm:spPr/>
      <dgm:t>
        <a:bodyPr/>
        <a:lstStyle/>
        <a:p>
          <a:endParaRPr lang="en-US"/>
        </a:p>
      </dgm:t>
    </dgm:pt>
    <dgm:pt modelId="{1D48A474-14D9-41D5-82F9-749B10BCE8FA}" type="sibTrans" cxnId="{799CFA8C-8138-4DFE-843A-322390320129}">
      <dgm:prSet/>
      <dgm:spPr/>
      <dgm:t>
        <a:bodyPr/>
        <a:lstStyle/>
        <a:p>
          <a:endParaRPr lang="en-US"/>
        </a:p>
      </dgm:t>
    </dgm:pt>
    <dgm:pt modelId="{47290E5B-0173-B54B-94C8-C03AABF7271D}" type="pres">
      <dgm:prSet presAssocID="{7B061161-AFE1-4F2A-B3BB-07E79CC95E60}" presName="vert0" presStyleCnt="0">
        <dgm:presLayoutVars>
          <dgm:dir/>
          <dgm:animOne val="branch"/>
          <dgm:animLvl val="lvl"/>
        </dgm:presLayoutVars>
      </dgm:prSet>
      <dgm:spPr/>
    </dgm:pt>
    <dgm:pt modelId="{159919D7-E0FD-1143-AB58-406F7F82A8C0}" type="pres">
      <dgm:prSet presAssocID="{25567A9F-93F6-40E7-856F-09094E4346EC}" presName="thickLine" presStyleLbl="alignNode1" presStyleIdx="0" presStyleCnt="3"/>
      <dgm:spPr/>
    </dgm:pt>
    <dgm:pt modelId="{2C2ADD87-358C-554F-9CCE-8B2EA2959A75}" type="pres">
      <dgm:prSet presAssocID="{25567A9F-93F6-40E7-856F-09094E4346EC}" presName="horz1" presStyleCnt="0"/>
      <dgm:spPr/>
    </dgm:pt>
    <dgm:pt modelId="{05AF6A41-F89F-8B44-A7C1-FF1C6F532C7B}" type="pres">
      <dgm:prSet presAssocID="{25567A9F-93F6-40E7-856F-09094E4346EC}" presName="tx1" presStyleLbl="revTx" presStyleIdx="0" presStyleCnt="3"/>
      <dgm:spPr/>
    </dgm:pt>
    <dgm:pt modelId="{EBE53EF9-5094-DC4E-84D3-8EB4133343A6}" type="pres">
      <dgm:prSet presAssocID="{25567A9F-93F6-40E7-856F-09094E4346EC}" presName="vert1" presStyleCnt="0"/>
      <dgm:spPr/>
    </dgm:pt>
    <dgm:pt modelId="{97600B3E-B7C9-8C4E-908B-F98A18F03313}" type="pres">
      <dgm:prSet presAssocID="{2EA3E297-A0C5-4262-9039-ED47A658F968}" presName="thickLine" presStyleLbl="alignNode1" presStyleIdx="1" presStyleCnt="3"/>
      <dgm:spPr/>
    </dgm:pt>
    <dgm:pt modelId="{68FB5A0D-D178-B641-80D2-1FAE9BC2FE79}" type="pres">
      <dgm:prSet presAssocID="{2EA3E297-A0C5-4262-9039-ED47A658F968}" presName="horz1" presStyleCnt="0"/>
      <dgm:spPr/>
    </dgm:pt>
    <dgm:pt modelId="{FF27BB21-373C-CD4A-816C-548A369787F8}" type="pres">
      <dgm:prSet presAssocID="{2EA3E297-A0C5-4262-9039-ED47A658F968}" presName="tx1" presStyleLbl="revTx" presStyleIdx="1" presStyleCnt="3"/>
      <dgm:spPr/>
    </dgm:pt>
    <dgm:pt modelId="{43BAC0A9-8AA0-204A-928C-6A86709843E1}" type="pres">
      <dgm:prSet presAssocID="{2EA3E297-A0C5-4262-9039-ED47A658F968}" presName="vert1" presStyleCnt="0"/>
      <dgm:spPr/>
    </dgm:pt>
    <dgm:pt modelId="{2BA72357-69B9-1E4E-A1CC-57AB1042F6BF}" type="pres">
      <dgm:prSet presAssocID="{896C6AE2-2738-4E87-AB2C-12C029250608}" presName="thickLine" presStyleLbl="alignNode1" presStyleIdx="2" presStyleCnt="3"/>
      <dgm:spPr/>
    </dgm:pt>
    <dgm:pt modelId="{F655C734-1020-564B-A48C-C2211D0D3B47}" type="pres">
      <dgm:prSet presAssocID="{896C6AE2-2738-4E87-AB2C-12C029250608}" presName="horz1" presStyleCnt="0"/>
      <dgm:spPr/>
    </dgm:pt>
    <dgm:pt modelId="{57D7FC52-C9D7-DB40-89C4-DE8CB933BB4D}" type="pres">
      <dgm:prSet presAssocID="{896C6AE2-2738-4E87-AB2C-12C029250608}" presName="tx1" presStyleLbl="revTx" presStyleIdx="2" presStyleCnt="3"/>
      <dgm:spPr/>
    </dgm:pt>
    <dgm:pt modelId="{4022DCD3-4FEA-0D4C-B09D-19ED9AAD5019}" type="pres">
      <dgm:prSet presAssocID="{896C6AE2-2738-4E87-AB2C-12C029250608}" presName="vert1" presStyleCnt="0"/>
      <dgm:spPr/>
    </dgm:pt>
  </dgm:ptLst>
  <dgm:cxnLst>
    <dgm:cxn modelId="{99B8C208-ECF4-C644-BF75-8AED5BB319F3}" type="presOf" srcId="{896C6AE2-2738-4E87-AB2C-12C029250608}" destId="{57D7FC52-C9D7-DB40-89C4-DE8CB933BB4D}" srcOrd="0" destOrd="0" presId="urn:microsoft.com/office/officeart/2008/layout/LinedList"/>
    <dgm:cxn modelId="{F6F46441-9C6F-C842-BDB8-277A524C384C}" type="presOf" srcId="{25567A9F-93F6-40E7-856F-09094E4346EC}" destId="{05AF6A41-F89F-8B44-A7C1-FF1C6F532C7B}" srcOrd="0" destOrd="0" presId="urn:microsoft.com/office/officeart/2008/layout/LinedList"/>
    <dgm:cxn modelId="{F0F80948-A709-6241-AC5D-ADD5424E792F}" type="presOf" srcId="{7B061161-AFE1-4F2A-B3BB-07E79CC95E60}" destId="{47290E5B-0173-B54B-94C8-C03AABF7271D}" srcOrd="0" destOrd="0" presId="urn:microsoft.com/office/officeart/2008/layout/LinedList"/>
    <dgm:cxn modelId="{799CFA8C-8138-4DFE-843A-322390320129}" srcId="{7B061161-AFE1-4F2A-B3BB-07E79CC95E60}" destId="{896C6AE2-2738-4E87-AB2C-12C029250608}" srcOrd="2" destOrd="0" parTransId="{D023398F-3CDA-4531-8978-2C3C999CD14B}" sibTransId="{1D48A474-14D9-41D5-82F9-749B10BCE8FA}"/>
    <dgm:cxn modelId="{D654F292-86F2-4E56-B807-68D0307E5056}" srcId="{7B061161-AFE1-4F2A-B3BB-07E79CC95E60}" destId="{2EA3E297-A0C5-4262-9039-ED47A658F968}" srcOrd="1" destOrd="0" parTransId="{6D3EB658-8362-4B28-A28E-DDC7D4E2154C}" sibTransId="{0A7766AC-6A96-48F9-B073-BA85002EF792}"/>
    <dgm:cxn modelId="{45BD0AAC-BDA4-44CF-B4D6-544DA306315D}" srcId="{7B061161-AFE1-4F2A-B3BB-07E79CC95E60}" destId="{25567A9F-93F6-40E7-856F-09094E4346EC}" srcOrd="0" destOrd="0" parTransId="{6C78FB21-FAA6-45E0-A484-33861973572D}" sibTransId="{C4F298EB-887D-4640-AB7E-8C725C1BCA47}"/>
    <dgm:cxn modelId="{0CEFC8EE-2D1E-574B-A957-B2E4E689C600}" type="presOf" srcId="{2EA3E297-A0C5-4262-9039-ED47A658F968}" destId="{FF27BB21-373C-CD4A-816C-548A369787F8}" srcOrd="0" destOrd="0" presId="urn:microsoft.com/office/officeart/2008/layout/LinedList"/>
    <dgm:cxn modelId="{506E38A4-5729-3045-8BE1-B1B241EBD2A7}" type="presParOf" srcId="{47290E5B-0173-B54B-94C8-C03AABF7271D}" destId="{159919D7-E0FD-1143-AB58-406F7F82A8C0}" srcOrd="0" destOrd="0" presId="urn:microsoft.com/office/officeart/2008/layout/LinedList"/>
    <dgm:cxn modelId="{9070DA1F-067A-E54F-8920-B10C92923655}" type="presParOf" srcId="{47290E5B-0173-B54B-94C8-C03AABF7271D}" destId="{2C2ADD87-358C-554F-9CCE-8B2EA2959A75}" srcOrd="1" destOrd="0" presId="urn:microsoft.com/office/officeart/2008/layout/LinedList"/>
    <dgm:cxn modelId="{CF2B2E11-DEC9-7342-945F-5DA30A1610B3}" type="presParOf" srcId="{2C2ADD87-358C-554F-9CCE-8B2EA2959A75}" destId="{05AF6A41-F89F-8B44-A7C1-FF1C6F532C7B}" srcOrd="0" destOrd="0" presId="urn:microsoft.com/office/officeart/2008/layout/LinedList"/>
    <dgm:cxn modelId="{394878D9-1F30-BD4D-9207-96DE1D2BD0EE}" type="presParOf" srcId="{2C2ADD87-358C-554F-9CCE-8B2EA2959A75}" destId="{EBE53EF9-5094-DC4E-84D3-8EB4133343A6}" srcOrd="1" destOrd="0" presId="urn:microsoft.com/office/officeart/2008/layout/LinedList"/>
    <dgm:cxn modelId="{245C2EE0-F8DE-B941-8DCD-9BF5D4393C51}" type="presParOf" srcId="{47290E5B-0173-B54B-94C8-C03AABF7271D}" destId="{97600B3E-B7C9-8C4E-908B-F98A18F03313}" srcOrd="2" destOrd="0" presId="urn:microsoft.com/office/officeart/2008/layout/LinedList"/>
    <dgm:cxn modelId="{75B8ED57-5C82-9946-AA0A-4EEF6C825AFD}" type="presParOf" srcId="{47290E5B-0173-B54B-94C8-C03AABF7271D}" destId="{68FB5A0D-D178-B641-80D2-1FAE9BC2FE79}" srcOrd="3" destOrd="0" presId="urn:microsoft.com/office/officeart/2008/layout/LinedList"/>
    <dgm:cxn modelId="{79E9710B-F905-9646-943C-0860AF2B66F3}" type="presParOf" srcId="{68FB5A0D-D178-B641-80D2-1FAE9BC2FE79}" destId="{FF27BB21-373C-CD4A-816C-548A369787F8}" srcOrd="0" destOrd="0" presId="urn:microsoft.com/office/officeart/2008/layout/LinedList"/>
    <dgm:cxn modelId="{A9B69AE6-FD45-6846-A4C7-1AC887DE2110}" type="presParOf" srcId="{68FB5A0D-D178-B641-80D2-1FAE9BC2FE79}" destId="{43BAC0A9-8AA0-204A-928C-6A86709843E1}" srcOrd="1" destOrd="0" presId="urn:microsoft.com/office/officeart/2008/layout/LinedList"/>
    <dgm:cxn modelId="{C13FB998-F4D5-DE49-90F6-03286564E3A0}" type="presParOf" srcId="{47290E5B-0173-B54B-94C8-C03AABF7271D}" destId="{2BA72357-69B9-1E4E-A1CC-57AB1042F6BF}" srcOrd="4" destOrd="0" presId="urn:microsoft.com/office/officeart/2008/layout/LinedList"/>
    <dgm:cxn modelId="{7DDAF177-2C38-B842-8841-1812267959AF}" type="presParOf" srcId="{47290E5B-0173-B54B-94C8-C03AABF7271D}" destId="{F655C734-1020-564B-A48C-C2211D0D3B47}" srcOrd="5" destOrd="0" presId="urn:microsoft.com/office/officeart/2008/layout/LinedList"/>
    <dgm:cxn modelId="{4F2833EE-8BB6-E14F-B884-75E818CD1E82}" type="presParOf" srcId="{F655C734-1020-564B-A48C-C2211D0D3B47}" destId="{57D7FC52-C9D7-DB40-89C4-DE8CB933BB4D}" srcOrd="0" destOrd="0" presId="urn:microsoft.com/office/officeart/2008/layout/LinedList"/>
    <dgm:cxn modelId="{4788E2D1-C727-4E4F-87CF-91DADD3722E0}" type="presParOf" srcId="{F655C734-1020-564B-A48C-C2211D0D3B47}" destId="{4022DCD3-4FEA-0D4C-B09D-19ED9AAD501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207C35-6562-4720-8748-C7B088A4FB5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252718-3F8A-45C8-8A60-0C46992D9955}">
      <dgm:prSet/>
      <dgm:spPr/>
      <dgm:t>
        <a:bodyPr/>
        <a:lstStyle/>
        <a:p>
          <a:r>
            <a:rPr lang="en-GB"/>
            <a:t>What is meant by a paradigm?</a:t>
          </a:r>
          <a:endParaRPr lang="en-US"/>
        </a:p>
      </dgm:t>
    </dgm:pt>
    <dgm:pt modelId="{130FCF74-1361-4C9D-9274-36BF04BA3361}" type="parTrans" cxnId="{CDC0367B-57A0-49A5-AA99-011ADEA23CD4}">
      <dgm:prSet/>
      <dgm:spPr/>
      <dgm:t>
        <a:bodyPr/>
        <a:lstStyle/>
        <a:p>
          <a:endParaRPr lang="en-US"/>
        </a:p>
      </dgm:t>
    </dgm:pt>
    <dgm:pt modelId="{ADC1994F-C2DB-400D-9435-BCCDC110FF6A}" type="sibTrans" cxnId="{CDC0367B-57A0-49A5-AA99-011ADEA23CD4}">
      <dgm:prSet/>
      <dgm:spPr/>
      <dgm:t>
        <a:bodyPr/>
        <a:lstStyle/>
        <a:p>
          <a:endParaRPr lang="en-US"/>
        </a:p>
      </dgm:t>
    </dgm:pt>
    <dgm:pt modelId="{C5606572-A384-4914-908C-877488555360}">
      <dgm:prSet/>
      <dgm:spPr/>
      <dgm:t>
        <a:bodyPr/>
        <a:lstStyle/>
        <a:p>
          <a:r>
            <a:rPr lang="en-GB"/>
            <a:t>What is a research paradigm?</a:t>
          </a:r>
          <a:endParaRPr lang="en-US"/>
        </a:p>
      </dgm:t>
    </dgm:pt>
    <dgm:pt modelId="{214397AB-4FD1-4E81-A3B3-A472D6B701E5}" type="parTrans" cxnId="{78300D5B-33AA-4E75-8891-30EAE5D529D1}">
      <dgm:prSet/>
      <dgm:spPr/>
      <dgm:t>
        <a:bodyPr/>
        <a:lstStyle/>
        <a:p>
          <a:endParaRPr lang="en-US"/>
        </a:p>
      </dgm:t>
    </dgm:pt>
    <dgm:pt modelId="{A52CF8DE-9F45-43AB-9147-3ECBEC34F994}" type="sibTrans" cxnId="{78300D5B-33AA-4E75-8891-30EAE5D529D1}">
      <dgm:prSet/>
      <dgm:spPr/>
      <dgm:t>
        <a:bodyPr/>
        <a:lstStyle/>
        <a:p>
          <a:endParaRPr lang="en-US"/>
        </a:p>
      </dgm:t>
    </dgm:pt>
    <dgm:pt modelId="{94F041FF-5BD1-4E61-AC8F-FADA08647D6B}">
      <dgm:prSet/>
      <dgm:spPr/>
      <dgm:t>
        <a:bodyPr/>
        <a:lstStyle/>
        <a:p>
          <a:r>
            <a:rPr lang="en-GB"/>
            <a:t>What are three basic questions on Ontology, epistemology &amp; methodology? </a:t>
          </a:r>
          <a:endParaRPr lang="en-US"/>
        </a:p>
      </dgm:t>
    </dgm:pt>
    <dgm:pt modelId="{1D9F9364-FF75-403E-BA3C-07A3220D99AF}" type="parTrans" cxnId="{52D8A055-5A8E-460C-9D6C-DD150EDDA092}">
      <dgm:prSet/>
      <dgm:spPr/>
      <dgm:t>
        <a:bodyPr/>
        <a:lstStyle/>
        <a:p>
          <a:endParaRPr lang="en-US"/>
        </a:p>
      </dgm:t>
    </dgm:pt>
    <dgm:pt modelId="{2C854FAB-2490-4497-A0ED-1686B1760CE5}" type="sibTrans" cxnId="{52D8A055-5A8E-460C-9D6C-DD150EDDA092}">
      <dgm:prSet/>
      <dgm:spPr/>
      <dgm:t>
        <a:bodyPr/>
        <a:lstStyle/>
        <a:p>
          <a:endParaRPr lang="en-US"/>
        </a:p>
      </dgm:t>
    </dgm:pt>
    <dgm:pt modelId="{E3287E4D-45EC-47A1-9918-B6200E25F4C5}">
      <dgm:prSet/>
      <dgm:spPr/>
      <dgm:t>
        <a:bodyPr/>
        <a:lstStyle/>
        <a:p>
          <a:r>
            <a:rPr lang="en-GB"/>
            <a:t>Paradigm debate/ different paradigms</a:t>
          </a:r>
          <a:endParaRPr lang="en-US"/>
        </a:p>
      </dgm:t>
    </dgm:pt>
    <dgm:pt modelId="{86FBC067-E239-4022-82EA-EA894E014778}" type="parTrans" cxnId="{98C1EC1E-2C5C-4C40-B64D-D8399AFBB1A0}">
      <dgm:prSet/>
      <dgm:spPr/>
      <dgm:t>
        <a:bodyPr/>
        <a:lstStyle/>
        <a:p>
          <a:endParaRPr lang="en-US"/>
        </a:p>
      </dgm:t>
    </dgm:pt>
    <dgm:pt modelId="{4FBEFE7D-7D1A-4068-B86A-D37F9B984977}" type="sibTrans" cxnId="{98C1EC1E-2C5C-4C40-B64D-D8399AFBB1A0}">
      <dgm:prSet/>
      <dgm:spPr/>
      <dgm:t>
        <a:bodyPr/>
        <a:lstStyle/>
        <a:p>
          <a:endParaRPr lang="en-US"/>
        </a:p>
      </dgm:t>
    </dgm:pt>
    <dgm:pt modelId="{9CB15F1C-EF33-42BA-9BE5-2D572F37A236}">
      <dgm:prSet/>
      <dgm:spPr/>
      <dgm:t>
        <a:bodyPr/>
        <a:lstStyle/>
        <a:p>
          <a:r>
            <a:rPr lang="en-GB"/>
            <a:t>Which research paradigm your research belong to?</a:t>
          </a:r>
          <a:endParaRPr lang="en-US"/>
        </a:p>
      </dgm:t>
    </dgm:pt>
    <dgm:pt modelId="{12EF1CDA-242F-4434-B23F-FEC45823B445}" type="parTrans" cxnId="{EA9A5906-ACEA-473B-A4E1-7EC760F08F12}">
      <dgm:prSet/>
      <dgm:spPr/>
      <dgm:t>
        <a:bodyPr/>
        <a:lstStyle/>
        <a:p>
          <a:endParaRPr lang="en-US"/>
        </a:p>
      </dgm:t>
    </dgm:pt>
    <dgm:pt modelId="{FD70AE88-8025-4590-8F72-E367D2D225EB}" type="sibTrans" cxnId="{EA9A5906-ACEA-473B-A4E1-7EC760F08F12}">
      <dgm:prSet/>
      <dgm:spPr/>
      <dgm:t>
        <a:bodyPr/>
        <a:lstStyle/>
        <a:p>
          <a:endParaRPr lang="en-US"/>
        </a:p>
      </dgm:t>
    </dgm:pt>
    <dgm:pt modelId="{0AACFBF6-6C1D-4D26-B908-62449D857C70}">
      <dgm:prSet/>
      <dgm:spPr/>
      <dgm:t>
        <a:bodyPr/>
        <a:lstStyle/>
        <a:p>
          <a:r>
            <a:rPr lang="en-GB"/>
            <a:t>Paradigms, theory and social research</a:t>
          </a:r>
          <a:endParaRPr lang="en-US"/>
        </a:p>
      </dgm:t>
    </dgm:pt>
    <dgm:pt modelId="{1768639E-C86B-4017-AA36-74D00E3AB9E4}" type="parTrans" cxnId="{D618761C-4012-4C20-B7D4-C2AAEBBD417C}">
      <dgm:prSet/>
      <dgm:spPr/>
      <dgm:t>
        <a:bodyPr/>
        <a:lstStyle/>
        <a:p>
          <a:endParaRPr lang="en-US"/>
        </a:p>
      </dgm:t>
    </dgm:pt>
    <dgm:pt modelId="{E9D67F05-4530-47E9-9AF0-A3F430015249}" type="sibTrans" cxnId="{D618761C-4012-4C20-B7D4-C2AAEBBD417C}">
      <dgm:prSet/>
      <dgm:spPr/>
      <dgm:t>
        <a:bodyPr/>
        <a:lstStyle/>
        <a:p>
          <a:endParaRPr lang="en-US"/>
        </a:p>
      </dgm:t>
    </dgm:pt>
    <dgm:pt modelId="{862A8630-7AF7-4238-B25F-333612CC6397}">
      <dgm:prSet/>
      <dgm:spPr/>
      <dgm:t>
        <a:bodyPr/>
        <a:lstStyle/>
        <a:p>
          <a:r>
            <a:rPr lang="en-GB"/>
            <a:t>Activity </a:t>
          </a:r>
          <a:endParaRPr lang="en-US"/>
        </a:p>
      </dgm:t>
    </dgm:pt>
    <dgm:pt modelId="{0B35DEF3-A9D6-45B4-8BF3-2B3D762F1C5C}" type="parTrans" cxnId="{E9C18C5C-F0AA-4F00-975D-9567DBCFBE73}">
      <dgm:prSet/>
      <dgm:spPr/>
      <dgm:t>
        <a:bodyPr/>
        <a:lstStyle/>
        <a:p>
          <a:endParaRPr lang="en-US"/>
        </a:p>
      </dgm:t>
    </dgm:pt>
    <dgm:pt modelId="{0489774E-B849-47C7-803E-70AB2073294E}" type="sibTrans" cxnId="{E9C18C5C-F0AA-4F00-975D-9567DBCFBE73}">
      <dgm:prSet/>
      <dgm:spPr/>
      <dgm:t>
        <a:bodyPr/>
        <a:lstStyle/>
        <a:p>
          <a:endParaRPr lang="en-US"/>
        </a:p>
      </dgm:t>
    </dgm:pt>
    <dgm:pt modelId="{34CA53B9-BE13-2B44-94F0-0E150B358D9A}" type="pres">
      <dgm:prSet presAssocID="{1D207C35-6562-4720-8748-C7B088A4FB5B}" presName="vert0" presStyleCnt="0">
        <dgm:presLayoutVars>
          <dgm:dir/>
          <dgm:animOne val="branch"/>
          <dgm:animLvl val="lvl"/>
        </dgm:presLayoutVars>
      </dgm:prSet>
      <dgm:spPr/>
    </dgm:pt>
    <dgm:pt modelId="{C54A369B-5B0A-8D44-A804-55CB812C91ED}" type="pres">
      <dgm:prSet presAssocID="{4D252718-3F8A-45C8-8A60-0C46992D9955}" presName="thickLine" presStyleLbl="alignNode1" presStyleIdx="0" presStyleCnt="7"/>
      <dgm:spPr/>
    </dgm:pt>
    <dgm:pt modelId="{8E849680-2166-6D49-BE4A-8B84C20CB956}" type="pres">
      <dgm:prSet presAssocID="{4D252718-3F8A-45C8-8A60-0C46992D9955}" presName="horz1" presStyleCnt="0"/>
      <dgm:spPr/>
    </dgm:pt>
    <dgm:pt modelId="{7A5FE235-8867-C84F-91AF-11A76C2DBCB2}" type="pres">
      <dgm:prSet presAssocID="{4D252718-3F8A-45C8-8A60-0C46992D9955}" presName="tx1" presStyleLbl="revTx" presStyleIdx="0" presStyleCnt="7"/>
      <dgm:spPr/>
    </dgm:pt>
    <dgm:pt modelId="{477BACD1-61DC-6F4F-A740-CEF8DF9F12F2}" type="pres">
      <dgm:prSet presAssocID="{4D252718-3F8A-45C8-8A60-0C46992D9955}" presName="vert1" presStyleCnt="0"/>
      <dgm:spPr/>
    </dgm:pt>
    <dgm:pt modelId="{770F3267-E586-4A44-AB48-6AB1AFFB7A65}" type="pres">
      <dgm:prSet presAssocID="{C5606572-A384-4914-908C-877488555360}" presName="thickLine" presStyleLbl="alignNode1" presStyleIdx="1" presStyleCnt="7"/>
      <dgm:spPr/>
    </dgm:pt>
    <dgm:pt modelId="{B44A57E9-1529-D54A-BE89-DEF338BB24A9}" type="pres">
      <dgm:prSet presAssocID="{C5606572-A384-4914-908C-877488555360}" presName="horz1" presStyleCnt="0"/>
      <dgm:spPr/>
    </dgm:pt>
    <dgm:pt modelId="{3EF4547F-662F-694B-BE29-19CE04EB6641}" type="pres">
      <dgm:prSet presAssocID="{C5606572-A384-4914-908C-877488555360}" presName="tx1" presStyleLbl="revTx" presStyleIdx="1" presStyleCnt="7"/>
      <dgm:spPr/>
    </dgm:pt>
    <dgm:pt modelId="{0869765C-4302-F04B-979A-F147EB014BF8}" type="pres">
      <dgm:prSet presAssocID="{C5606572-A384-4914-908C-877488555360}" presName="vert1" presStyleCnt="0"/>
      <dgm:spPr/>
    </dgm:pt>
    <dgm:pt modelId="{E0F1D49D-6B6E-364A-B954-9FF06D59E09C}" type="pres">
      <dgm:prSet presAssocID="{94F041FF-5BD1-4E61-AC8F-FADA08647D6B}" presName="thickLine" presStyleLbl="alignNode1" presStyleIdx="2" presStyleCnt="7"/>
      <dgm:spPr/>
    </dgm:pt>
    <dgm:pt modelId="{A4A46E52-F67B-8D47-AE0C-2F4A46CD6D28}" type="pres">
      <dgm:prSet presAssocID="{94F041FF-5BD1-4E61-AC8F-FADA08647D6B}" presName="horz1" presStyleCnt="0"/>
      <dgm:spPr/>
    </dgm:pt>
    <dgm:pt modelId="{A8EE7374-BDFA-B344-8F77-FB6DF5145AED}" type="pres">
      <dgm:prSet presAssocID="{94F041FF-5BD1-4E61-AC8F-FADA08647D6B}" presName="tx1" presStyleLbl="revTx" presStyleIdx="2" presStyleCnt="7"/>
      <dgm:spPr/>
    </dgm:pt>
    <dgm:pt modelId="{643F33B1-4907-2744-B472-AF0BEE4249F8}" type="pres">
      <dgm:prSet presAssocID="{94F041FF-5BD1-4E61-AC8F-FADA08647D6B}" presName="vert1" presStyleCnt="0"/>
      <dgm:spPr/>
    </dgm:pt>
    <dgm:pt modelId="{4C179B89-A621-3741-9DE5-3485B53A88B3}" type="pres">
      <dgm:prSet presAssocID="{E3287E4D-45EC-47A1-9918-B6200E25F4C5}" presName="thickLine" presStyleLbl="alignNode1" presStyleIdx="3" presStyleCnt="7"/>
      <dgm:spPr/>
    </dgm:pt>
    <dgm:pt modelId="{2EFEE248-5696-5545-9F7F-9DA5445DBC13}" type="pres">
      <dgm:prSet presAssocID="{E3287E4D-45EC-47A1-9918-B6200E25F4C5}" presName="horz1" presStyleCnt="0"/>
      <dgm:spPr/>
    </dgm:pt>
    <dgm:pt modelId="{5A9F5ACD-0130-C840-8D6F-E4D09ED36252}" type="pres">
      <dgm:prSet presAssocID="{E3287E4D-45EC-47A1-9918-B6200E25F4C5}" presName="tx1" presStyleLbl="revTx" presStyleIdx="3" presStyleCnt="7"/>
      <dgm:spPr/>
    </dgm:pt>
    <dgm:pt modelId="{747C1596-5A01-B34C-97BD-C8533E4D36AE}" type="pres">
      <dgm:prSet presAssocID="{E3287E4D-45EC-47A1-9918-B6200E25F4C5}" presName="vert1" presStyleCnt="0"/>
      <dgm:spPr/>
    </dgm:pt>
    <dgm:pt modelId="{E6894916-A957-D545-BF6D-295EBDB7E858}" type="pres">
      <dgm:prSet presAssocID="{9CB15F1C-EF33-42BA-9BE5-2D572F37A236}" presName="thickLine" presStyleLbl="alignNode1" presStyleIdx="4" presStyleCnt="7"/>
      <dgm:spPr/>
    </dgm:pt>
    <dgm:pt modelId="{B64E703B-404C-AA45-B9D0-FE65C85FF49F}" type="pres">
      <dgm:prSet presAssocID="{9CB15F1C-EF33-42BA-9BE5-2D572F37A236}" presName="horz1" presStyleCnt="0"/>
      <dgm:spPr/>
    </dgm:pt>
    <dgm:pt modelId="{1D0D2AD1-9E52-EE4C-868B-248DE6AB2460}" type="pres">
      <dgm:prSet presAssocID="{9CB15F1C-EF33-42BA-9BE5-2D572F37A236}" presName="tx1" presStyleLbl="revTx" presStyleIdx="4" presStyleCnt="7"/>
      <dgm:spPr/>
    </dgm:pt>
    <dgm:pt modelId="{9A7BF4E7-2E1B-844A-99F4-13CD5F06FF87}" type="pres">
      <dgm:prSet presAssocID="{9CB15F1C-EF33-42BA-9BE5-2D572F37A236}" presName="vert1" presStyleCnt="0"/>
      <dgm:spPr/>
    </dgm:pt>
    <dgm:pt modelId="{A909B725-28D7-AF45-8706-A8182BE31E6A}" type="pres">
      <dgm:prSet presAssocID="{0AACFBF6-6C1D-4D26-B908-62449D857C70}" presName="thickLine" presStyleLbl="alignNode1" presStyleIdx="5" presStyleCnt="7"/>
      <dgm:spPr/>
    </dgm:pt>
    <dgm:pt modelId="{AEE5080A-1787-944C-802C-A0F5C6B18E1B}" type="pres">
      <dgm:prSet presAssocID="{0AACFBF6-6C1D-4D26-B908-62449D857C70}" presName="horz1" presStyleCnt="0"/>
      <dgm:spPr/>
    </dgm:pt>
    <dgm:pt modelId="{082BA66B-9237-7643-B6EE-448FA8801656}" type="pres">
      <dgm:prSet presAssocID="{0AACFBF6-6C1D-4D26-B908-62449D857C70}" presName="tx1" presStyleLbl="revTx" presStyleIdx="5" presStyleCnt="7"/>
      <dgm:spPr/>
    </dgm:pt>
    <dgm:pt modelId="{8B7A9C31-E60D-7D46-A835-D7A3E61A315D}" type="pres">
      <dgm:prSet presAssocID="{0AACFBF6-6C1D-4D26-B908-62449D857C70}" presName="vert1" presStyleCnt="0"/>
      <dgm:spPr/>
    </dgm:pt>
    <dgm:pt modelId="{85D5204F-05AD-234F-924C-979CC2CBE296}" type="pres">
      <dgm:prSet presAssocID="{862A8630-7AF7-4238-B25F-333612CC6397}" presName="thickLine" presStyleLbl="alignNode1" presStyleIdx="6" presStyleCnt="7"/>
      <dgm:spPr/>
    </dgm:pt>
    <dgm:pt modelId="{427FA8D6-43D8-0D4F-AABC-D5DFBF6DFBA4}" type="pres">
      <dgm:prSet presAssocID="{862A8630-7AF7-4238-B25F-333612CC6397}" presName="horz1" presStyleCnt="0"/>
      <dgm:spPr/>
    </dgm:pt>
    <dgm:pt modelId="{D806ED36-2977-BA49-A559-A510C28AEB3C}" type="pres">
      <dgm:prSet presAssocID="{862A8630-7AF7-4238-B25F-333612CC6397}" presName="tx1" presStyleLbl="revTx" presStyleIdx="6" presStyleCnt="7"/>
      <dgm:spPr/>
    </dgm:pt>
    <dgm:pt modelId="{6E7AF5CA-78AD-5C40-B37F-BE595E5D0762}" type="pres">
      <dgm:prSet presAssocID="{862A8630-7AF7-4238-B25F-333612CC6397}" presName="vert1" presStyleCnt="0"/>
      <dgm:spPr/>
    </dgm:pt>
  </dgm:ptLst>
  <dgm:cxnLst>
    <dgm:cxn modelId="{EA9A5906-ACEA-473B-A4E1-7EC760F08F12}" srcId="{1D207C35-6562-4720-8748-C7B088A4FB5B}" destId="{9CB15F1C-EF33-42BA-9BE5-2D572F37A236}" srcOrd="4" destOrd="0" parTransId="{12EF1CDA-242F-4434-B23F-FEC45823B445}" sibTransId="{FD70AE88-8025-4590-8F72-E367D2D225EB}"/>
    <dgm:cxn modelId="{A878470A-42FA-F548-9547-86574724A5DB}" type="presOf" srcId="{E3287E4D-45EC-47A1-9918-B6200E25F4C5}" destId="{5A9F5ACD-0130-C840-8D6F-E4D09ED36252}" srcOrd="0" destOrd="0" presId="urn:microsoft.com/office/officeart/2008/layout/LinedList"/>
    <dgm:cxn modelId="{D618761C-4012-4C20-B7D4-C2AAEBBD417C}" srcId="{1D207C35-6562-4720-8748-C7B088A4FB5B}" destId="{0AACFBF6-6C1D-4D26-B908-62449D857C70}" srcOrd="5" destOrd="0" parTransId="{1768639E-C86B-4017-AA36-74D00E3AB9E4}" sibTransId="{E9D67F05-4530-47E9-9AF0-A3F430015249}"/>
    <dgm:cxn modelId="{98C1EC1E-2C5C-4C40-B64D-D8399AFBB1A0}" srcId="{1D207C35-6562-4720-8748-C7B088A4FB5B}" destId="{E3287E4D-45EC-47A1-9918-B6200E25F4C5}" srcOrd="3" destOrd="0" parTransId="{86FBC067-E239-4022-82EA-EA894E014778}" sibTransId="{4FBEFE7D-7D1A-4068-B86A-D37F9B984977}"/>
    <dgm:cxn modelId="{37BF2B2C-4C98-C74B-9464-3F9C0DC3D2FF}" type="presOf" srcId="{94F041FF-5BD1-4E61-AC8F-FADA08647D6B}" destId="{A8EE7374-BDFA-B344-8F77-FB6DF5145AED}" srcOrd="0" destOrd="0" presId="urn:microsoft.com/office/officeart/2008/layout/LinedList"/>
    <dgm:cxn modelId="{78300D5B-33AA-4E75-8891-30EAE5D529D1}" srcId="{1D207C35-6562-4720-8748-C7B088A4FB5B}" destId="{C5606572-A384-4914-908C-877488555360}" srcOrd="1" destOrd="0" parTransId="{214397AB-4FD1-4E81-A3B3-A472D6B701E5}" sibTransId="{A52CF8DE-9F45-43AB-9147-3ECBEC34F994}"/>
    <dgm:cxn modelId="{E9C18C5C-F0AA-4F00-975D-9567DBCFBE73}" srcId="{1D207C35-6562-4720-8748-C7B088A4FB5B}" destId="{862A8630-7AF7-4238-B25F-333612CC6397}" srcOrd="6" destOrd="0" parTransId="{0B35DEF3-A9D6-45B4-8BF3-2B3D762F1C5C}" sibTransId="{0489774E-B849-47C7-803E-70AB2073294E}"/>
    <dgm:cxn modelId="{9E7CEE46-70EC-7B4F-B295-FF246FA28955}" type="presOf" srcId="{C5606572-A384-4914-908C-877488555360}" destId="{3EF4547F-662F-694B-BE29-19CE04EB6641}" srcOrd="0" destOrd="0" presId="urn:microsoft.com/office/officeart/2008/layout/LinedList"/>
    <dgm:cxn modelId="{52D8A055-5A8E-460C-9D6C-DD150EDDA092}" srcId="{1D207C35-6562-4720-8748-C7B088A4FB5B}" destId="{94F041FF-5BD1-4E61-AC8F-FADA08647D6B}" srcOrd="2" destOrd="0" parTransId="{1D9F9364-FF75-403E-BA3C-07A3220D99AF}" sibTransId="{2C854FAB-2490-4497-A0ED-1686B1760CE5}"/>
    <dgm:cxn modelId="{CDC0367B-57A0-49A5-AA99-011ADEA23CD4}" srcId="{1D207C35-6562-4720-8748-C7B088A4FB5B}" destId="{4D252718-3F8A-45C8-8A60-0C46992D9955}" srcOrd="0" destOrd="0" parTransId="{130FCF74-1361-4C9D-9274-36BF04BA3361}" sibTransId="{ADC1994F-C2DB-400D-9435-BCCDC110FF6A}"/>
    <dgm:cxn modelId="{3CFBDEA2-A585-3C4E-B117-0661BBECAF57}" type="presOf" srcId="{0AACFBF6-6C1D-4D26-B908-62449D857C70}" destId="{082BA66B-9237-7643-B6EE-448FA8801656}" srcOrd="0" destOrd="0" presId="urn:microsoft.com/office/officeart/2008/layout/LinedList"/>
    <dgm:cxn modelId="{D3F746AC-398B-C143-9083-160A8E1F195A}" type="presOf" srcId="{1D207C35-6562-4720-8748-C7B088A4FB5B}" destId="{34CA53B9-BE13-2B44-94F0-0E150B358D9A}" srcOrd="0" destOrd="0" presId="urn:microsoft.com/office/officeart/2008/layout/LinedList"/>
    <dgm:cxn modelId="{ADAE95C1-10DD-614E-BD65-D7FF87898FE7}" type="presOf" srcId="{4D252718-3F8A-45C8-8A60-0C46992D9955}" destId="{7A5FE235-8867-C84F-91AF-11A76C2DBCB2}" srcOrd="0" destOrd="0" presId="urn:microsoft.com/office/officeart/2008/layout/LinedList"/>
    <dgm:cxn modelId="{62F96CC7-EDC9-5E45-9F4B-16A0D0158D7C}" type="presOf" srcId="{9CB15F1C-EF33-42BA-9BE5-2D572F37A236}" destId="{1D0D2AD1-9E52-EE4C-868B-248DE6AB2460}" srcOrd="0" destOrd="0" presId="urn:microsoft.com/office/officeart/2008/layout/LinedList"/>
    <dgm:cxn modelId="{6A7108FD-9ECF-0840-B729-5A41F8BEBA1F}" type="presOf" srcId="{862A8630-7AF7-4238-B25F-333612CC6397}" destId="{D806ED36-2977-BA49-A559-A510C28AEB3C}" srcOrd="0" destOrd="0" presId="urn:microsoft.com/office/officeart/2008/layout/LinedList"/>
    <dgm:cxn modelId="{BE49AB87-7557-CE4D-8F4B-F90597E5B2AD}" type="presParOf" srcId="{34CA53B9-BE13-2B44-94F0-0E150B358D9A}" destId="{C54A369B-5B0A-8D44-A804-55CB812C91ED}" srcOrd="0" destOrd="0" presId="urn:microsoft.com/office/officeart/2008/layout/LinedList"/>
    <dgm:cxn modelId="{C5608DA1-7608-664C-9E53-F64BD2DD1E29}" type="presParOf" srcId="{34CA53B9-BE13-2B44-94F0-0E150B358D9A}" destId="{8E849680-2166-6D49-BE4A-8B84C20CB956}" srcOrd="1" destOrd="0" presId="urn:microsoft.com/office/officeart/2008/layout/LinedList"/>
    <dgm:cxn modelId="{06A653D2-395A-B54C-86A5-FAA4A23BD11E}" type="presParOf" srcId="{8E849680-2166-6D49-BE4A-8B84C20CB956}" destId="{7A5FE235-8867-C84F-91AF-11A76C2DBCB2}" srcOrd="0" destOrd="0" presId="urn:microsoft.com/office/officeart/2008/layout/LinedList"/>
    <dgm:cxn modelId="{8D575F12-744F-0F40-9EFE-2E5036079E72}" type="presParOf" srcId="{8E849680-2166-6D49-BE4A-8B84C20CB956}" destId="{477BACD1-61DC-6F4F-A740-CEF8DF9F12F2}" srcOrd="1" destOrd="0" presId="urn:microsoft.com/office/officeart/2008/layout/LinedList"/>
    <dgm:cxn modelId="{7572AF18-4248-604E-A6E5-3AB3F7092F3D}" type="presParOf" srcId="{34CA53B9-BE13-2B44-94F0-0E150B358D9A}" destId="{770F3267-E586-4A44-AB48-6AB1AFFB7A65}" srcOrd="2" destOrd="0" presId="urn:microsoft.com/office/officeart/2008/layout/LinedList"/>
    <dgm:cxn modelId="{4C352FC4-61B1-1E4D-BE49-401D13F9C4EF}" type="presParOf" srcId="{34CA53B9-BE13-2B44-94F0-0E150B358D9A}" destId="{B44A57E9-1529-D54A-BE89-DEF338BB24A9}" srcOrd="3" destOrd="0" presId="urn:microsoft.com/office/officeart/2008/layout/LinedList"/>
    <dgm:cxn modelId="{433B3533-3E42-1B4F-9C0A-2B745C232704}" type="presParOf" srcId="{B44A57E9-1529-D54A-BE89-DEF338BB24A9}" destId="{3EF4547F-662F-694B-BE29-19CE04EB6641}" srcOrd="0" destOrd="0" presId="urn:microsoft.com/office/officeart/2008/layout/LinedList"/>
    <dgm:cxn modelId="{5E321547-B9EE-1543-9534-F72C283DBBEC}" type="presParOf" srcId="{B44A57E9-1529-D54A-BE89-DEF338BB24A9}" destId="{0869765C-4302-F04B-979A-F147EB014BF8}" srcOrd="1" destOrd="0" presId="urn:microsoft.com/office/officeart/2008/layout/LinedList"/>
    <dgm:cxn modelId="{7EEF5DFD-A543-CA4C-A23D-95B9602D725A}" type="presParOf" srcId="{34CA53B9-BE13-2B44-94F0-0E150B358D9A}" destId="{E0F1D49D-6B6E-364A-B954-9FF06D59E09C}" srcOrd="4" destOrd="0" presId="urn:microsoft.com/office/officeart/2008/layout/LinedList"/>
    <dgm:cxn modelId="{88CF4E61-63FC-AF48-B1D0-BADFA64CC028}" type="presParOf" srcId="{34CA53B9-BE13-2B44-94F0-0E150B358D9A}" destId="{A4A46E52-F67B-8D47-AE0C-2F4A46CD6D28}" srcOrd="5" destOrd="0" presId="urn:microsoft.com/office/officeart/2008/layout/LinedList"/>
    <dgm:cxn modelId="{F17041E2-CCE1-0646-B77C-AFC0119E00B5}" type="presParOf" srcId="{A4A46E52-F67B-8D47-AE0C-2F4A46CD6D28}" destId="{A8EE7374-BDFA-B344-8F77-FB6DF5145AED}" srcOrd="0" destOrd="0" presId="urn:microsoft.com/office/officeart/2008/layout/LinedList"/>
    <dgm:cxn modelId="{794160A6-3A2C-834C-BA5A-86034F7FFDA4}" type="presParOf" srcId="{A4A46E52-F67B-8D47-AE0C-2F4A46CD6D28}" destId="{643F33B1-4907-2744-B472-AF0BEE4249F8}" srcOrd="1" destOrd="0" presId="urn:microsoft.com/office/officeart/2008/layout/LinedList"/>
    <dgm:cxn modelId="{FC33BFBC-2F27-314B-AEE0-72228EC7AE20}" type="presParOf" srcId="{34CA53B9-BE13-2B44-94F0-0E150B358D9A}" destId="{4C179B89-A621-3741-9DE5-3485B53A88B3}" srcOrd="6" destOrd="0" presId="urn:microsoft.com/office/officeart/2008/layout/LinedList"/>
    <dgm:cxn modelId="{66C38EF9-BF49-1B41-A722-E7E1199185A4}" type="presParOf" srcId="{34CA53B9-BE13-2B44-94F0-0E150B358D9A}" destId="{2EFEE248-5696-5545-9F7F-9DA5445DBC13}" srcOrd="7" destOrd="0" presId="urn:microsoft.com/office/officeart/2008/layout/LinedList"/>
    <dgm:cxn modelId="{6DD10C50-BF98-2B44-B065-AD3666B3D287}" type="presParOf" srcId="{2EFEE248-5696-5545-9F7F-9DA5445DBC13}" destId="{5A9F5ACD-0130-C840-8D6F-E4D09ED36252}" srcOrd="0" destOrd="0" presId="urn:microsoft.com/office/officeart/2008/layout/LinedList"/>
    <dgm:cxn modelId="{B4A33D55-9667-7349-B21D-7F0285B14162}" type="presParOf" srcId="{2EFEE248-5696-5545-9F7F-9DA5445DBC13}" destId="{747C1596-5A01-B34C-97BD-C8533E4D36AE}" srcOrd="1" destOrd="0" presId="urn:microsoft.com/office/officeart/2008/layout/LinedList"/>
    <dgm:cxn modelId="{B6B6E83E-EE70-4147-92FA-7E1BF9714B7C}" type="presParOf" srcId="{34CA53B9-BE13-2B44-94F0-0E150B358D9A}" destId="{E6894916-A957-D545-BF6D-295EBDB7E858}" srcOrd="8" destOrd="0" presId="urn:microsoft.com/office/officeart/2008/layout/LinedList"/>
    <dgm:cxn modelId="{ECF57D02-2528-DE41-BF33-F973500C4988}" type="presParOf" srcId="{34CA53B9-BE13-2B44-94F0-0E150B358D9A}" destId="{B64E703B-404C-AA45-B9D0-FE65C85FF49F}" srcOrd="9" destOrd="0" presId="urn:microsoft.com/office/officeart/2008/layout/LinedList"/>
    <dgm:cxn modelId="{6CB40CE7-F04C-AE4E-B0A2-6CD2E42B8C40}" type="presParOf" srcId="{B64E703B-404C-AA45-B9D0-FE65C85FF49F}" destId="{1D0D2AD1-9E52-EE4C-868B-248DE6AB2460}" srcOrd="0" destOrd="0" presId="urn:microsoft.com/office/officeart/2008/layout/LinedList"/>
    <dgm:cxn modelId="{F6885A79-3099-6047-92B7-22C46505F7A9}" type="presParOf" srcId="{B64E703B-404C-AA45-B9D0-FE65C85FF49F}" destId="{9A7BF4E7-2E1B-844A-99F4-13CD5F06FF87}" srcOrd="1" destOrd="0" presId="urn:microsoft.com/office/officeart/2008/layout/LinedList"/>
    <dgm:cxn modelId="{9697F360-400F-2840-9139-D9851C6A2F98}" type="presParOf" srcId="{34CA53B9-BE13-2B44-94F0-0E150B358D9A}" destId="{A909B725-28D7-AF45-8706-A8182BE31E6A}" srcOrd="10" destOrd="0" presId="urn:microsoft.com/office/officeart/2008/layout/LinedList"/>
    <dgm:cxn modelId="{F03BCC15-61AB-F249-87E0-F85D97AE2315}" type="presParOf" srcId="{34CA53B9-BE13-2B44-94F0-0E150B358D9A}" destId="{AEE5080A-1787-944C-802C-A0F5C6B18E1B}" srcOrd="11" destOrd="0" presId="urn:microsoft.com/office/officeart/2008/layout/LinedList"/>
    <dgm:cxn modelId="{B6363376-6572-C945-A622-649A2A6F900E}" type="presParOf" srcId="{AEE5080A-1787-944C-802C-A0F5C6B18E1B}" destId="{082BA66B-9237-7643-B6EE-448FA8801656}" srcOrd="0" destOrd="0" presId="urn:microsoft.com/office/officeart/2008/layout/LinedList"/>
    <dgm:cxn modelId="{EE532F4D-172C-6243-A4C9-1AAF3EF346E4}" type="presParOf" srcId="{AEE5080A-1787-944C-802C-A0F5C6B18E1B}" destId="{8B7A9C31-E60D-7D46-A835-D7A3E61A315D}" srcOrd="1" destOrd="0" presId="urn:microsoft.com/office/officeart/2008/layout/LinedList"/>
    <dgm:cxn modelId="{2F58DBBD-980B-1B4F-8E2E-EAC9702B7364}" type="presParOf" srcId="{34CA53B9-BE13-2B44-94F0-0E150B358D9A}" destId="{85D5204F-05AD-234F-924C-979CC2CBE296}" srcOrd="12" destOrd="0" presId="urn:microsoft.com/office/officeart/2008/layout/LinedList"/>
    <dgm:cxn modelId="{CC2EC054-EDFD-C747-9744-AB73C599E6FF}" type="presParOf" srcId="{34CA53B9-BE13-2B44-94F0-0E150B358D9A}" destId="{427FA8D6-43D8-0D4F-AABC-D5DFBF6DFBA4}" srcOrd="13" destOrd="0" presId="urn:microsoft.com/office/officeart/2008/layout/LinedList"/>
    <dgm:cxn modelId="{74E02AE3-6A23-A840-9037-E02B18CF8197}" type="presParOf" srcId="{427FA8D6-43D8-0D4F-AABC-D5DFBF6DFBA4}" destId="{D806ED36-2977-BA49-A559-A510C28AEB3C}" srcOrd="0" destOrd="0" presId="urn:microsoft.com/office/officeart/2008/layout/LinedList"/>
    <dgm:cxn modelId="{629D236A-3646-9247-A615-8B29AE7B9BAF}" type="presParOf" srcId="{427FA8D6-43D8-0D4F-AABC-D5DFBF6DFBA4}" destId="{6E7AF5CA-78AD-5C40-B37F-BE595E5D07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2CCDBD-7BA3-4546-81FB-8F3F318518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F045ABD-C300-4D6F-B88D-6D751711452E}">
      <dgm:prSet/>
      <dgm:spPr/>
      <dgm:t>
        <a:bodyPr/>
        <a:lstStyle/>
        <a:p>
          <a:r>
            <a:rPr lang="en-GB" strike="sngStrike" dirty="0"/>
            <a:t>Meaning of “paradigm” in the English Cambridge Dictionary “Model of something, or a very clear and typical example of something” </a:t>
          </a:r>
          <a:endParaRPr lang="en-US" strike="sngStrike" dirty="0"/>
        </a:p>
      </dgm:t>
    </dgm:pt>
    <dgm:pt modelId="{1D888DFF-ED33-4D85-A26E-4C6D1A580E23}" type="parTrans" cxnId="{10629988-F369-4B2D-B80B-E8AB7416893F}">
      <dgm:prSet/>
      <dgm:spPr/>
      <dgm:t>
        <a:bodyPr/>
        <a:lstStyle/>
        <a:p>
          <a:endParaRPr lang="en-US"/>
        </a:p>
      </dgm:t>
    </dgm:pt>
    <dgm:pt modelId="{A38F630B-2143-440B-9BD0-76604277E005}" type="sibTrans" cxnId="{10629988-F369-4B2D-B80B-E8AB7416893F}">
      <dgm:prSet/>
      <dgm:spPr/>
      <dgm:t>
        <a:bodyPr/>
        <a:lstStyle/>
        <a:p>
          <a:endParaRPr lang="en-US"/>
        </a:p>
      </dgm:t>
    </dgm:pt>
    <dgm:pt modelId="{988D10A7-A7F7-4AC6-A2D5-38FFAFC83F27}">
      <dgm:prSet/>
      <dgm:spPr/>
      <dgm:t>
        <a:bodyPr/>
        <a:lstStyle/>
        <a:p>
          <a:r>
            <a:rPr lang="en-GB"/>
            <a:t>Paradigm indicate a pattern or model or typical example including cultural themes, worldviews, Ideologies and mindsets </a:t>
          </a:r>
          <a:endParaRPr lang="en-US"/>
        </a:p>
      </dgm:t>
    </dgm:pt>
    <dgm:pt modelId="{D65EF890-D971-4B20-B71C-38854C6FB8FC}" type="parTrans" cxnId="{1BC2D1C2-3778-4F05-8A21-081794DB268C}">
      <dgm:prSet/>
      <dgm:spPr/>
      <dgm:t>
        <a:bodyPr/>
        <a:lstStyle/>
        <a:p>
          <a:endParaRPr lang="en-US"/>
        </a:p>
      </dgm:t>
    </dgm:pt>
    <dgm:pt modelId="{36F2D942-3F8B-4ACE-A610-5D96D6583DCE}" type="sibTrans" cxnId="{1BC2D1C2-3778-4F05-8A21-081794DB268C}">
      <dgm:prSet/>
      <dgm:spPr/>
      <dgm:t>
        <a:bodyPr/>
        <a:lstStyle/>
        <a:p>
          <a:endParaRPr lang="en-US"/>
        </a:p>
      </dgm:t>
    </dgm:pt>
    <dgm:pt modelId="{FB8A1C43-5A53-4C05-A8A3-6FF7800A17F2}">
      <dgm:prSet/>
      <dgm:spPr/>
      <dgm:t>
        <a:bodyPr/>
        <a:lstStyle/>
        <a:p>
          <a:r>
            <a:rPr lang="en-GB"/>
            <a:t>“Paradigms are general framework or view points : literally „points from which to view‟.They provide ways of looking at life and are grounded in sets of assumptions about the nature of reality” (Babbie, 1998) </a:t>
          </a:r>
          <a:endParaRPr lang="en-US"/>
        </a:p>
      </dgm:t>
    </dgm:pt>
    <dgm:pt modelId="{38B3B682-65FA-4244-94CD-3E92EBC44D67}" type="parTrans" cxnId="{9CCD27BC-A4CF-4370-9646-2062BF1972EF}">
      <dgm:prSet/>
      <dgm:spPr/>
      <dgm:t>
        <a:bodyPr/>
        <a:lstStyle/>
        <a:p>
          <a:endParaRPr lang="en-US"/>
        </a:p>
      </dgm:t>
    </dgm:pt>
    <dgm:pt modelId="{11FE6D3E-A867-4D08-864C-00C7261FFE18}" type="sibTrans" cxnId="{9CCD27BC-A4CF-4370-9646-2062BF1972EF}">
      <dgm:prSet/>
      <dgm:spPr/>
      <dgm:t>
        <a:bodyPr/>
        <a:lstStyle/>
        <a:p>
          <a:endParaRPr lang="en-US"/>
        </a:p>
      </dgm:t>
    </dgm:pt>
    <dgm:pt modelId="{EA42685C-625F-8043-A7A6-EDD458F786D3}" type="pres">
      <dgm:prSet presAssocID="{002CCDBD-7BA3-4546-81FB-8F3F318518AD}" presName="vert0" presStyleCnt="0">
        <dgm:presLayoutVars>
          <dgm:dir/>
          <dgm:animOne val="branch"/>
          <dgm:animLvl val="lvl"/>
        </dgm:presLayoutVars>
      </dgm:prSet>
      <dgm:spPr/>
    </dgm:pt>
    <dgm:pt modelId="{5EDABC89-9CDD-7447-910D-8A6EB18FEEB9}" type="pres">
      <dgm:prSet presAssocID="{2F045ABD-C300-4D6F-B88D-6D751711452E}" presName="thickLine" presStyleLbl="alignNode1" presStyleIdx="0" presStyleCnt="3"/>
      <dgm:spPr/>
    </dgm:pt>
    <dgm:pt modelId="{0B14A140-42BC-8040-9B0F-29D8038ABDB9}" type="pres">
      <dgm:prSet presAssocID="{2F045ABD-C300-4D6F-B88D-6D751711452E}" presName="horz1" presStyleCnt="0"/>
      <dgm:spPr/>
    </dgm:pt>
    <dgm:pt modelId="{510BF3EB-8BD2-084B-B75A-E1C8777507A7}" type="pres">
      <dgm:prSet presAssocID="{2F045ABD-C300-4D6F-B88D-6D751711452E}" presName="tx1" presStyleLbl="revTx" presStyleIdx="0" presStyleCnt="3"/>
      <dgm:spPr/>
    </dgm:pt>
    <dgm:pt modelId="{155777D7-AF4D-194B-9212-8F3ABB1A5BE2}" type="pres">
      <dgm:prSet presAssocID="{2F045ABD-C300-4D6F-B88D-6D751711452E}" presName="vert1" presStyleCnt="0"/>
      <dgm:spPr/>
    </dgm:pt>
    <dgm:pt modelId="{E22E878D-C381-2043-BE67-31116E5B3E90}" type="pres">
      <dgm:prSet presAssocID="{988D10A7-A7F7-4AC6-A2D5-38FFAFC83F27}" presName="thickLine" presStyleLbl="alignNode1" presStyleIdx="1" presStyleCnt="3"/>
      <dgm:spPr/>
    </dgm:pt>
    <dgm:pt modelId="{181749C2-4E7D-6343-A08B-AF6B23DB696E}" type="pres">
      <dgm:prSet presAssocID="{988D10A7-A7F7-4AC6-A2D5-38FFAFC83F27}" presName="horz1" presStyleCnt="0"/>
      <dgm:spPr/>
    </dgm:pt>
    <dgm:pt modelId="{5A96AED1-D42C-2644-8884-389AC2D75C29}" type="pres">
      <dgm:prSet presAssocID="{988D10A7-A7F7-4AC6-A2D5-38FFAFC83F27}" presName="tx1" presStyleLbl="revTx" presStyleIdx="1" presStyleCnt="3"/>
      <dgm:spPr/>
    </dgm:pt>
    <dgm:pt modelId="{39A057C0-C7F2-C74C-940B-437360603A2F}" type="pres">
      <dgm:prSet presAssocID="{988D10A7-A7F7-4AC6-A2D5-38FFAFC83F27}" presName="vert1" presStyleCnt="0"/>
      <dgm:spPr/>
    </dgm:pt>
    <dgm:pt modelId="{B8B92B7E-A441-A54F-B529-B057E62816AE}" type="pres">
      <dgm:prSet presAssocID="{FB8A1C43-5A53-4C05-A8A3-6FF7800A17F2}" presName="thickLine" presStyleLbl="alignNode1" presStyleIdx="2" presStyleCnt="3"/>
      <dgm:spPr/>
    </dgm:pt>
    <dgm:pt modelId="{8BE7A96F-DD02-2C48-95AA-E5D7625B3A06}" type="pres">
      <dgm:prSet presAssocID="{FB8A1C43-5A53-4C05-A8A3-6FF7800A17F2}" presName="horz1" presStyleCnt="0"/>
      <dgm:spPr/>
    </dgm:pt>
    <dgm:pt modelId="{28DF318A-21B1-734D-A306-2063294538BC}" type="pres">
      <dgm:prSet presAssocID="{FB8A1C43-5A53-4C05-A8A3-6FF7800A17F2}" presName="tx1" presStyleLbl="revTx" presStyleIdx="2" presStyleCnt="3"/>
      <dgm:spPr/>
    </dgm:pt>
    <dgm:pt modelId="{B039C819-A2E7-7843-B674-571674813872}" type="pres">
      <dgm:prSet presAssocID="{FB8A1C43-5A53-4C05-A8A3-6FF7800A17F2}" presName="vert1" presStyleCnt="0"/>
      <dgm:spPr/>
    </dgm:pt>
  </dgm:ptLst>
  <dgm:cxnLst>
    <dgm:cxn modelId="{E029500B-3B09-DF4E-BFC3-6A74304A707D}" type="presOf" srcId="{988D10A7-A7F7-4AC6-A2D5-38FFAFC83F27}" destId="{5A96AED1-D42C-2644-8884-389AC2D75C29}" srcOrd="0" destOrd="0" presId="urn:microsoft.com/office/officeart/2008/layout/LinedList"/>
    <dgm:cxn modelId="{D8EECD21-5749-AC49-BEB5-41DD60FD0CFE}" type="presOf" srcId="{FB8A1C43-5A53-4C05-A8A3-6FF7800A17F2}" destId="{28DF318A-21B1-734D-A306-2063294538BC}" srcOrd="0" destOrd="0" presId="urn:microsoft.com/office/officeart/2008/layout/LinedList"/>
    <dgm:cxn modelId="{10629988-F369-4B2D-B80B-E8AB7416893F}" srcId="{002CCDBD-7BA3-4546-81FB-8F3F318518AD}" destId="{2F045ABD-C300-4D6F-B88D-6D751711452E}" srcOrd="0" destOrd="0" parTransId="{1D888DFF-ED33-4D85-A26E-4C6D1A580E23}" sibTransId="{A38F630B-2143-440B-9BD0-76604277E005}"/>
    <dgm:cxn modelId="{BBB75289-779A-454F-B9BF-37CB201F402D}" type="presOf" srcId="{002CCDBD-7BA3-4546-81FB-8F3F318518AD}" destId="{EA42685C-625F-8043-A7A6-EDD458F786D3}" srcOrd="0" destOrd="0" presId="urn:microsoft.com/office/officeart/2008/layout/LinedList"/>
    <dgm:cxn modelId="{9CCD27BC-A4CF-4370-9646-2062BF1972EF}" srcId="{002CCDBD-7BA3-4546-81FB-8F3F318518AD}" destId="{FB8A1C43-5A53-4C05-A8A3-6FF7800A17F2}" srcOrd="2" destOrd="0" parTransId="{38B3B682-65FA-4244-94CD-3E92EBC44D67}" sibTransId="{11FE6D3E-A867-4D08-864C-00C7261FFE18}"/>
    <dgm:cxn modelId="{1BC2D1C2-3778-4F05-8A21-081794DB268C}" srcId="{002CCDBD-7BA3-4546-81FB-8F3F318518AD}" destId="{988D10A7-A7F7-4AC6-A2D5-38FFAFC83F27}" srcOrd="1" destOrd="0" parTransId="{D65EF890-D971-4B20-B71C-38854C6FB8FC}" sibTransId="{36F2D942-3F8B-4ACE-A610-5D96D6583DCE}"/>
    <dgm:cxn modelId="{35E01CDD-B230-6E49-BEE5-72602E4E1B6E}" type="presOf" srcId="{2F045ABD-C300-4D6F-B88D-6D751711452E}" destId="{510BF3EB-8BD2-084B-B75A-E1C8777507A7}" srcOrd="0" destOrd="0" presId="urn:microsoft.com/office/officeart/2008/layout/LinedList"/>
    <dgm:cxn modelId="{781DC831-6963-2145-A17F-3EA81C7F64FF}" type="presParOf" srcId="{EA42685C-625F-8043-A7A6-EDD458F786D3}" destId="{5EDABC89-9CDD-7447-910D-8A6EB18FEEB9}" srcOrd="0" destOrd="0" presId="urn:microsoft.com/office/officeart/2008/layout/LinedList"/>
    <dgm:cxn modelId="{3C26E7CF-1290-9644-81BC-830E56EF8C2A}" type="presParOf" srcId="{EA42685C-625F-8043-A7A6-EDD458F786D3}" destId="{0B14A140-42BC-8040-9B0F-29D8038ABDB9}" srcOrd="1" destOrd="0" presId="urn:microsoft.com/office/officeart/2008/layout/LinedList"/>
    <dgm:cxn modelId="{E48C9E6C-A8FF-194C-B7D2-1EFBC6452632}" type="presParOf" srcId="{0B14A140-42BC-8040-9B0F-29D8038ABDB9}" destId="{510BF3EB-8BD2-084B-B75A-E1C8777507A7}" srcOrd="0" destOrd="0" presId="urn:microsoft.com/office/officeart/2008/layout/LinedList"/>
    <dgm:cxn modelId="{8239E876-4A38-564F-A84C-431AC2B6866F}" type="presParOf" srcId="{0B14A140-42BC-8040-9B0F-29D8038ABDB9}" destId="{155777D7-AF4D-194B-9212-8F3ABB1A5BE2}" srcOrd="1" destOrd="0" presId="urn:microsoft.com/office/officeart/2008/layout/LinedList"/>
    <dgm:cxn modelId="{4B97CA66-644A-9449-B7EB-61939989B796}" type="presParOf" srcId="{EA42685C-625F-8043-A7A6-EDD458F786D3}" destId="{E22E878D-C381-2043-BE67-31116E5B3E90}" srcOrd="2" destOrd="0" presId="urn:microsoft.com/office/officeart/2008/layout/LinedList"/>
    <dgm:cxn modelId="{1C36B7EA-5501-174F-AB47-34503E959BDA}" type="presParOf" srcId="{EA42685C-625F-8043-A7A6-EDD458F786D3}" destId="{181749C2-4E7D-6343-A08B-AF6B23DB696E}" srcOrd="3" destOrd="0" presId="urn:microsoft.com/office/officeart/2008/layout/LinedList"/>
    <dgm:cxn modelId="{FE5F4369-86E2-B24D-B0A2-22B25564BC4A}" type="presParOf" srcId="{181749C2-4E7D-6343-A08B-AF6B23DB696E}" destId="{5A96AED1-D42C-2644-8884-389AC2D75C29}" srcOrd="0" destOrd="0" presId="urn:microsoft.com/office/officeart/2008/layout/LinedList"/>
    <dgm:cxn modelId="{4F3BD910-1B66-5540-BBF5-4BC70D740F8E}" type="presParOf" srcId="{181749C2-4E7D-6343-A08B-AF6B23DB696E}" destId="{39A057C0-C7F2-C74C-940B-437360603A2F}" srcOrd="1" destOrd="0" presId="urn:microsoft.com/office/officeart/2008/layout/LinedList"/>
    <dgm:cxn modelId="{C205E564-C0C4-EF45-9088-ED28189B19EE}" type="presParOf" srcId="{EA42685C-625F-8043-A7A6-EDD458F786D3}" destId="{B8B92B7E-A441-A54F-B529-B057E62816AE}" srcOrd="4" destOrd="0" presId="urn:microsoft.com/office/officeart/2008/layout/LinedList"/>
    <dgm:cxn modelId="{A496A6C4-0EC8-6D46-9D16-E46D8C1751E0}" type="presParOf" srcId="{EA42685C-625F-8043-A7A6-EDD458F786D3}" destId="{8BE7A96F-DD02-2C48-95AA-E5D7625B3A06}" srcOrd="5" destOrd="0" presId="urn:microsoft.com/office/officeart/2008/layout/LinedList"/>
    <dgm:cxn modelId="{34877ADC-B5D6-224C-97C7-C3EC86B210BB}" type="presParOf" srcId="{8BE7A96F-DD02-2C48-95AA-E5D7625B3A06}" destId="{28DF318A-21B1-734D-A306-2063294538BC}" srcOrd="0" destOrd="0" presId="urn:microsoft.com/office/officeart/2008/layout/LinedList"/>
    <dgm:cxn modelId="{1685877C-D6CC-9C47-A69F-251C0251FD6C}" type="presParOf" srcId="{8BE7A96F-DD02-2C48-95AA-E5D7625B3A06}" destId="{B039C819-A2E7-7843-B674-5716748138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03A194-C8A5-4D92-98EA-37DFBDD7B5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C0695B-2D32-4621-AE4F-93786ABBC51F}">
      <dgm:prSet/>
      <dgm:spPr/>
      <dgm:t>
        <a:bodyPr/>
        <a:lstStyle/>
        <a:p>
          <a:r>
            <a:rPr lang="en-GB"/>
            <a:t>A research paradigm is “the set of common beliefs and agreements shared between scientist about how problems should be understood and addressed” (Kuhn, 1970)</a:t>
          </a:r>
          <a:endParaRPr lang="en-US"/>
        </a:p>
      </dgm:t>
    </dgm:pt>
    <dgm:pt modelId="{6937ACCC-45FF-4308-A349-10FB4D322BEF}" type="parTrans" cxnId="{63772A66-005E-46A7-BBE6-2C0C52BDAAB3}">
      <dgm:prSet/>
      <dgm:spPr/>
      <dgm:t>
        <a:bodyPr/>
        <a:lstStyle/>
        <a:p>
          <a:endParaRPr lang="en-US"/>
        </a:p>
      </dgm:t>
    </dgm:pt>
    <dgm:pt modelId="{A784BA11-9BB2-4955-B9CE-FCE3AF0911AD}" type="sibTrans" cxnId="{63772A66-005E-46A7-BBE6-2C0C52BDAAB3}">
      <dgm:prSet/>
      <dgm:spPr/>
      <dgm:t>
        <a:bodyPr/>
        <a:lstStyle/>
        <a:p>
          <a:endParaRPr lang="en-US"/>
        </a:p>
      </dgm:t>
    </dgm:pt>
    <dgm:pt modelId="{BD7B7C2C-4578-4E11-8B43-0DD5C341C37B}">
      <dgm:prSet/>
      <dgm:spPr/>
      <dgm:t>
        <a:bodyPr/>
        <a:lstStyle/>
        <a:p>
          <a:r>
            <a:rPr lang="en-GB"/>
            <a:t>“Research paradigms can be characterized by the way Scientists respond to three basic questions: ontological, epistemological and methodological questions” (Guba, 1990) </a:t>
          </a:r>
          <a:endParaRPr lang="en-US"/>
        </a:p>
      </dgm:t>
    </dgm:pt>
    <dgm:pt modelId="{47F2D115-4BEC-46E2-9ED1-2A97FEE63421}" type="parTrans" cxnId="{5F9085A0-29FF-42F0-9789-05129F5C1918}">
      <dgm:prSet/>
      <dgm:spPr/>
      <dgm:t>
        <a:bodyPr/>
        <a:lstStyle/>
        <a:p>
          <a:endParaRPr lang="en-US"/>
        </a:p>
      </dgm:t>
    </dgm:pt>
    <dgm:pt modelId="{42094F42-209F-4BA6-8279-9DE5AE5EF18F}" type="sibTrans" cxnId="{5F9085A0-29FF-42F0-9789-05129F5C1918}">
      <dgm:prSet/>
      <dgm:spPr/>
      <dgm:t>
        <a:bodyPr/>
        <a:lstStyle/>
        <a:p>
          <a:endParaRPr lang="en-US"/>
        </a:p>
      </dgm:t>
    </dgm:pt>
    <dgm:pt modelId="{D99D77B2-FC3E-4E05-8F01-7030BEA3F2D3}">
      <dgm:prSet/>
      <dgm:spPr/>
      <dgm:t>
        <a:bodyPr/>
        <a:lstStyle/>
        <a:p>
          <a:r>
            <a:rPr lang="en-GB"/>
            <a:t>“Social scientists can ground their inquires in any number of paradigms. None is write or wrong, merely more or less useful in particular situation. They each shape the kind of theory created for general understanding” (Babbie, 1998) </a:t>
          </a:r>
          <a:endParaRPr lang="en-US"/>
        </a:p>
      </dgm:t>
    </dgm:pt>
    <dgm:pt modelId="{11C04A0F-1E02-4BB2-8296-707351D571C8}" type="parTrans" cxnId="{50D6C378-0E1A-4CBA-991F-7B4EDD6074C8}">
      <dgm:prSet/>
      <dgm:spPr/>
      <dgm:t>
        <a:bodyPr/>
        <a:lstStyle/>
        <a:p>
          <a:endParaRPr lang="en-US"/>
        </a:p>
      </dgm:t>
    </dgm:pt>
    <dgm:pt modelId="{CB8ED0D5-18B3-4D04-9FB3-52D699083711}" type="sibTrans" cxnId="{50D6C378-0E1A-4CBA-991F-7B4EDD6074C8}">
      <dgm:prSet/>
      <dgm:spPr/>
      <dgm:t>
        <a:bodyPr/>
        <a:lstStyle/>
        <a:p>
          <a:endParaRPr lang="en-US"/>
        </a:p>
      </dgm:t>
    </dgm:pt>
    <dgm:pt modelId="{9450BB42-5E8F-834C-BF58-B544CD9DAC4C}" type="pres">
      <dgm:prSet presAssocID="{2303A194-C8A5-4D92-98EA-37DFBDD7B5BA}" presName="vert0" presStyleCnt="0">
        <dgm:presLayoutVars>
          <dgm:dir/>
          <dgm:animOne val="branch"/>
          <dgm:animLvl val="lvl"/>
        </dgm:presLayoutVars>
      </dgm:prSet>
      <dgm:spPr/>
    </dgm:pt>
    <dgm:pt modelId="{AF9FEFAF-7546-0E4F-9193-480D916C408E}" type="pres">
      <dgm:prSet presAssocID="{CEC0695B-2D32-4621-AE4F-93786ABBC51F}" presName="thickLine" presStyleLbl="alignNode1" presStyleIdx="0" presStyleCnt="3"/>
      <dgm:spPr/>
    </dgm:pt>
    <dgm:pt modelId="{8E2F2E02-B7DA-6A49-91F3-402003AEAAF4}" type="pres">
      <dgm:prSet presAssocID="{CEC0695B-2D32-4621-AE4F-93786ABBC51F}" presName="horz1" presStyleCnt="0"/>
      <dgm:spPr/>
    </dgm:pt>
    <dgm:pt modelId="{90F4E965-269C-974F-A314-D12FC65535D8}" type="pres">
      <dgm:prSet presAssocID="{CEC0695B-2D32-4621-AE4F-93786ABBC51F}" presName="tx1" presStyleLbl="revTx" presStyleIdx="0" presStyleCnt="3"/>
      <dgm:spPr/>
    </dgm:pt>
    <dgm:pt modelId="{3F4DD67C-8E38-114E-92EB-CE72D4952069}" type="pres">
      <dgm:prSet presAssocID="{CEC0695B-2D32-4621-AE4F-93786ABBC51F}" presName="vert1" presStyleCnt="0"/>
      <dgm:spPr/>
    </dgm:pt>
    <dgm:pt modelId="{56131657-1DB2-F84C-99FF-05985ED2410C}" type="pres">
      <dgm:prSet presAssocID="{BD7B7C2C-4578-4E11-8B43-0DD5C341C37B}" presName="thickLine" presStyleLbl="alignNode1" presStyleIdx="1" presStyleCnt="3"/>
      <dgm:spPr/>
    </dgm:pt>
    <dgm:pt modelId="{61220B72-1516-2544-911F-462318E2CBD8}" type="pres">
      <dgm:prSet presAssocID="{BD7B7C2C-4578-4E11-8B43-0DD5C341C37B}" presName="horz1" presStyleCnt="0"/>
      <dgm:spPr/>
    </dgm:pt>
    <dgm:pt modelId="{1C287ADD-7FD4-FA44-A4E6-F2F965A33396}" type="pres">
      <dgm:prSet presAssocID="{BD7B7C2C-4578-4E11-8B43-0DD5C341C37B}" presName="tx1" presStyleLbl="revTx" presStyleIdx="1" presStyleCnt="3"/>
      <dgm:spPr/>
    </dgm:pt>
    <dgm:pt modelId="{C3FF3376-AFD1-004A-9823-62C73E81E256}" type="pres">
      <dgm:prSet presAssocID="{BD7B7C2C-4578-4E11-8B43-0DD5C341C37B}" presName="vert1" presStyleCnt="0"/>
      <dgm:spPr/>
    </dgm:pt>
    <dgm:pt modelId="{3BB81CBE-7C4E-B34F-89A3-4D448F6D9DC4}" type="pres">
      <dgm:prSet presAssocID="{D99D77B2-FC3E-4E05-8F01-7030BEA3F2D3}" presName="thickLine" presStyleLbl="alignNode1" presStyleIdx="2" presStyleCnt="3"/>
      <dgm:spPr/>
    </dgm:pt>
    <dgm:pt modelId="{C3214B1C-172A-5C4A-8B27-F0DE2F2B834A}" type="pres">
      <dgm:prSet presAssocID="{D99D77B2-FC3E-4E05-8F01-7030BEA3F2D3}" presName="horz1" presStyleCnt="0"/>
      <dgm:spPr/>
    </dgm:pt>
    <dgm:pt modelId="{EB75672A-A5D7-8242-AADB-5340A86BA550}" type="pres">
      <dgm:prSet presAssocID="{D99D77B2-FC3E-4E05-8F01-7030BEA3F2D3}" presName="tx1" presStyleLbl="revTx" presStyleIdx="2" presStyleCnt="3"/>
      <dgm:spPr/>
    </dgm:pt>
    <dgm:pt modelId="{A86BC452-83F7-8F48-BBF3-8B3507FE939F}" type="pres">
      <dgm:prSet presAssocID="{D99D77B2-FC3E-4E05-8F01-7030BEA3F2D3}" presName="vert1" presStyleCnt="0"/>
      <dgm:spPr/>
    </dgm:pt>
  </dgm:ptLst>
  <dgm:cxnLst>
    <dgm:cxn modelId="{9028B932-7EEB-0E4F-B745-00AE2406B243}" type="presOf" srcId="{BD7B7C2C-4578-4E11-8B43-0DD5C341C37B}" destId="{1C287ADD-7FD4-FA44-A4E6-F2F965A33396}" srcOrd="0" destOrd="0" presId="urn:microsoft.com/office/officeart/2008/layout/LinedList"/>
    <dgm:cxn modelId="{63772A66-005E-46A7-BBE6-2C0C52BDAAB3}" srcId="{2303A194-C8A5-4D92-98EA-37DFBDD7B5BA}" destId="{CEC0695B-2D32-4621-AE4F-93786ABBC51F}" srcOrd="0" destOrd="0" parTransId="{6937ACCC-45FF-4308-A349-10FB4D322BEF}" sibTransId="{A784BA11-9BB2-4955-B9CE-FCE3AF0911AD}"/>
    <dgm:cxn modelId="{42A11A57-9BD6-1F40-805B-C2E7192730AB}" type="presOf" srcId="{2303A194-C8A5-4D92-98EA-37DFBDD7B5BA}" destId="{9450BB42-5E8F-834C-BF58-B544CD9DAC4C}" srcOrd="0" destOrd="0" presId="urn:microsoft.com/office/officeart/2008/layout/LinedList"/>
    <dgm:cxn modelId="{50D6C378-0E1A-4CBA-991F-7B4EDD6074C8}" srcId="{2303A194-C8A5-4D92-98EA-37DFBDD7B5BA}" destId="{D99D77B2-FC3E-4E05-8F01-7030BEA3F2D3}" srcOrd="2" destOrd="0" parTransId="{11C04A0F-1E02-4BB2-8296-707351D571C8}" sibTransId="{CB8ED0D5-18B3-4D04-9FB3-52D699083711}"/>
    <dgm:cxn modelId="{8C71937A-8635-9E48-A244-15C631392AD2}" type="presOf" srcId="{CEC0695B-2D32-4621-AE4F-93786ABBC51F}" destId="{90F4E965-269C-974F-A314-D12FC65535D8}" srcOrd="0" destOrd="0" presId="urn:microsoft.com/office/officeart/2008/layout/LinedList"/>
    <dgm:cxn modelId="{DEF47585-EB0E-AA42-8B75-D5114C49BFA4}" type="presOf" srcId="{D99D77B2-FC3E-4E05-8F01-7030BEA3F2D3}" destId="{EB75672A-A5D7-8242-AADB-5340A86BA550}" srcOrd="0" destOrd="0" presId="urn:microsoft.com/office/officeart/2008/layout/LinedList"/>
    <dgm:cxn modelId="{5F9085A0-29FF-42F0-9789-05129F5C1918}" srcId="{2303A194-C8A5-4D92-98EA-37DFBDD7B5BA}" destId="{BD7B7C2C-4578-4E11-8B43-0DD5C341C37B}" srcOrd="1" destOrd="0" parTransId="{47F2D115-4BEC-46E2-9ED1-2A97FEE63421}" sibTransId="{42094F42-209F-4BA6-8279-9DE5AE5EF18F}"/>
    <dgm:cxn modelId="{506C6827-0EBD-0B4E-91E8-2F779B22CF9B}" type="presParOf" srcId="{9450BB42-5E8F-834C-BF58-B544CD9DAC4C}" destId="{AF9FEFAF-7546-0E4F-9193-480D916C408E}" srcOrd="0" destOrd="0" presId="urn:microsoft.com/office/officeart/2008/layout/LinedList"/>
    <dgm:cxn modelId="{0A443071-DE05-0B42-B000-4D3B10B2BE4A}" type="presParOf" srcId="{9450BB42-5E8F-834C-BF58-B544CD9DAC4C}" destId="{8E2F2E02-B7DA-6A49-91F3-402003AEAAF4}" srcOrd="1" destOrd="0" presId="urn:microsoft.com/office/officeart/2008/layout/LinedList"/>
    <dgm:cxn modelId="{16FF2548-3CE2-E947-B0F1-D07EA8BBFAD4}" type="presParOf" srcId="{8E2F2E02-B7DA-6A49-91F3-402003AEAAF4}" destId="{90F4E965-269C-974F-A314-D12FC65535D8}" srcOrd="0" destOrd="0" presId="urn:microsoft.com/office/officeart/2008/layout/LinedList"/>
    <dgm:cxn modelId="{17B1F1A9-18DA-4F4C-AF33-AEE56D5B442F}" type="presParOf" srcId="{8E2F2E02-B7DA-6A49-91F3-402003AEAAF4}" destId="{3F4DD67C-8E38-114E-92EB-CE72D4952069}" srcOrd="1" destOrd="0" presId="urn:microsoft.com/office/officeart/2008/layout/LinedList"/>
    <dgm:cxn modelId="{62D71510-5FB8-4B42-9621-AC668A519794}" type="presParOf" srcId="{9450BB42-5E8F-834C-BF58-B544CD9DAC4C}" destId="{56131657-1DB2-F84C-99FF-05985ED2410C}" srcOrd="2" destOrd="0" presId="urn:microsoft.com/office/officeart/2008/layout/LinedList"/>
    <dgm:cxn modelId="{44286EAD-59FD-2A49-BD38-B225161E5F8B}" type="presParOf" srcId="{9450BB42-5E8F-834C-BF58-B544CD9DAC4C}" destId="{61220B72-1516-2544-911F-462318E2CBD8}" srcOrd="3" destOrd="0" presId="urn:microsoft.com/office/officeart/2008/layout/LinedList"/>
    <dgm:cxn modelId="{7BD101B8-F033-4841-824E-364F52471C89}" type="presParOf" srcId="{61220B72-1516-2544-911F-462318E2CBD8}" destId="{1C287ADD-7FD4-FA44-A4E6-F2F965A33396}" srcOrd="0" destOrd="0" presId="urn:microsoft.com/office/officeart/2008/layout/LinedList"/>
    <dgm:cxn modelId="{BE11FC84-E2AE-C548-A51F-3958269E639E}" type="presParOf" srcId="{61220B72-1516-2544-911F-462318E2CBD8}" destId="{C3FF3376-AFD1-004A-9823-62C73E81E256}" srcOrd="1" destOrd="0" presId="urn:microsoft.com/office/officeart/2008/layout/LinedList"/>
    <dgm:cxn modelId="{42D8A0D6-7DFD-1B49-B61E-40FB3EE83306}" type="presParOf" srcId="{9450BB42-5E8F-834C-BF58-B544CD9DAC4C}" destId="{3BB81CBE-7C4E-B34F-89A3-4D448F6D9DC4}" srcOrd="4" destOrd="0" presId="urn:microsoft.com/office/officeart/2008/layout/LinedList"/>
    <dgm:cxn modelId="{62FCA3FC-3CFE-F840-A082-421B7378986D}" type="presParOf" srcId="{9450BB42-5E8F-834C-BF58-B544CD9DAC4C}" destId="{C3214B1C-172A-5C4A-8B27-F0DE2F2B834A}" srcOrd="5" destOrd="0" presId="urn:microsoft.com/office/officeart/2008/layout/LinedList"/>
    <dgm:cxn modelId="{8898A554-D8BF-C545-BB4F-B2AEC3EB04BB}" type="presParOf" srcId="{C3214B1C-172A-5C4A-8B27-F0DE2F2B834A}" destId="{EB75672A-A5D7-8242-AADB-5340A86BA550}" srcOrd="0" destOrd="0" presId="urn:microsoft.com/office/officeart/2008/layout/LinedList"/>
    <dgm:cxn modelId="{97D7F7FC-30FD-E144-AA8E-4BCF9E96A542}" type="presParOf" srcId="{C3214B1C-172A-5C4A-8B27-F0DE2F2B834A}" destId="{A86BC452-83F7-8F48-BBF3-8B3507FE93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816BED-3804-7848-93BD-267CE4F35DCD}" type="doc">
      <dgm:prSet loTypeId="urn:microsoft.com/office/officeart/2005/8/layout/hList1" loCatId="" qsTypeId="urn:microsoft.com/office/officeart/2005/8/quickstyle/simple1" qsCatId="simple" csTypeId="urn:microsoft.com/office/officeart/2005/8/colors/colorful1" csCatId="colorful" phldr="1"/>
      <dgm:spPr/>
      <dgm:t>
        <a:bodyPr/>
        <a:lstStyle/>
        <a:p>
          <a:endParaRPr lang="en-GB"/>
        </a:p>
      </dgm:t>
    </dgm:pt>
    <dgm:pt modelId="{551AE138-A62B-5249-A7D6-B5CC428D308F}">
      <dgm:prSet phldrT="[Text]"/>
      <dgm:spPr/>
      <dgm:t>
        <a:bodyPr/>
        <a:lstStyle/>
        <a:p>
          <a:r>
            <a:rPr lang="en-GB" dirty="0"/>
            <a:t>Ontological questions What is reality? </a:t>
          </a:r>
        </a:p>
      </dgm:t>
    </dgm:pt>
    <dgm:pt modelId="{64112CAE-E1E1-EC4E-8B49-FBEF66748CEC}" type="parTrans" cxnId="{62A01C41-8003-BA4C-90D5-C6535FFDC0F3}">
      <dgm:prSet/>
      <dgm:spPr/>
      <dgm:t>
        <a:bodyPr/>
        <a:lstStyle/>
        <a:p>
          <a:endParaRPr lang="en-GB"/>
        </a:p>
      </dgm:t>
    </dgm:pt>
    <dgm:pt modelId="{DA2AFA2E-3449-6C44-A7F2-6A3B1BAB7F71}" type="sibTrans" cxnId="{62A01C41-8003-BA4C-90D5-C6535FFDC0F3}">
      <dgm:prSet/>
      <dgm:spPr/>
      <dgm:t>
        <a:bodyPr/>
        <a:lstStyle/>
        <a:p>
          <a:endParaRPr lang="en-GB"/>
        </a:p>
      </dgm:t>
    </dgm:pt>
    <dgm:pt modelId="{2FB1E86E-2AED-0745-9D80-68495FF86D6C}">
      <dgm:prSet phldrT="[Text]"/>
      <dgm:spPr/>
      <dgm:t>
        <a:bodyPr/>
        <a:lstStyle/>
        <a:p>
          <a:r>
            <a:rPr lang="en-GB" dirty="0"/>
            <a:t>Ontological :What is the nature of the “knowable”? Or , What is the nature of reality ? </a:t>
          </a:r>
        </a:p>
      </dgm:t>
    </dgm:pt>
    <dgm:pt modelId="{7B3CF4C3-08D8-BA41-8520-F062C133E9AE}" type="parTrans" cxnId="{A79BB353-3FB4-D74A-B4C0-7CA8ADA51431}">
      <dgm:prSet/>
      <dgm:spPr/>
      <dgm:t>
        <a:bodyPr/>
        <a:lstStyle/>
        <a:p>
          <a:endParaRPr lang="en-GB"/>
        </a:p>
      </dgm:t>
    </dgm:pt>
    <dgm:pt modelId="{0D8B58A5-E2FD-174A-9D8A-7971FA6362C5}" type="sibTrans" cxnId="{A79BB353-3FB4-D74A-B4C0-7CA8ADA51431}">
      <dgm:prSet/>
      <dgm:spPr/>
      <dgm:t>
        <a:bodyPr/>
        <a:lstStyle/>
        <a:p>
          <a:endParaRPr lang="en-GB"/>
        </a:p>
      </dgm:t>
    </dgm:pt>
    <dgm:pt modelId="{9B6C1D9C-D82F-354C-B854-9D1D788205B0}">
      <dgm:prSet phldrT="[Text]"/>
      <dgm:spPr/>
      <dgm:t>
        <a:bodyPr/>
        <a:lstStyle/>
        <a:p>
          <a:r>
            <a:rPr lang="en-GB" dirty="0"/>
            <a:t>Epistemological questions </a:t>
          </a:r>
        </a:p>
        <a:p>
          <a:r>
            <a:rPr lang="en-GB" dirty="0"/>
            <a:t>How do you know something? </a:t>
          </a:r>
        </a:p>
      </dgm:t>
    </dgm:pt>
    <dgm:pt modelId="{F491FB82-1145-8747-BE16-AE2E5E7307A7}" type="parTrans" cxnId="{EFEAC57A-E9B0-4C43-A54F-C0691342E9D5}">
      <dgm:prSet/>
      <dgm:spPr/>
      <dgm:t>
        <a:bodyPr/>
        <a:lstStyle/>
        <a:p>
          <a:endParaRPr lang="en-GB"/>
        </a:p>
      </dgm:t>
    </dgm:pt>
    <dgm:pt modelId="{495FE500-1498-BE40-AB34-5414C145EA2C}" type="sibTrans" cxnId="{EFEAC57A-E9B0-4C43-A54F-C0691342E9D5}">
      <dgm:prSet/>
      <dgm:spPr/>
      <dgm:t>
        <a:bodyPr/>
        <a:lstStyle/>
        <a:p>
          <a:endParaRPr lang="en-GB"/>
        </a:p>
      </dgm:t>
    </dgm:pt>
    <dgm:pt modelId="{9F837461-D146-4546-BD0D-1829E7C05A86}">
      <dgm:prSet phldrT="[Text]"/>
      <dgm:spPr/>
      <dgm:t>
        <a:bodyPr/>
        <a:lstStyle/>
        <a:p>
          <a:r>
            <a:rPr lang="en-GB" dirty="0"/>
            <a:t>Epistemological: What is the nature of the relationship between the knower (inquirer) and known (or knowable) ? </a:t>
          </a:r>
        </a:p>
      </dgm:t>
    </dgm:pt>
    <dgm:pt modelId="{37D839C2-0F5A-2D40-A880-E5A8EBFA772D}" type="parTrans" cxnId="{F6166729-10B1-A947-8FEF-AEA275EE0B91}">
      <dgm:prSet/>
      <dgm:spPr/>
      <dgm:t>
        <a:bodyPr/>
        <a:lstStyle/>
        <a:p>
          <a:endParaRPr lang="en-GB"/>
        </a:p>
      </dgm:t>
    </dgm:pt>
    <dgm:pt modelId="{F56AC156-C702-9644-9E65-EE4259427FF7}" type="sibTrans" cxnId="{F6166729-10B1-A947-8FEF-AEA275EE0B91}">
      <dgm:prSet/>
      <dgm:spPr/>
      <dgm:t>
        <a:bodyPr/>
        <a:lstStyle/>
        <a:p>
          <a:endParaRPr lang="en-GB"/>
        </a:p>
      </dgm:t>
    </dgm:pt>
    <dgm:pt modelId="{305A79BF-AE32-3342-ABE7-A5CC201F8B73}">
      <dgm:prSet phldrT="[Text]"/>
      <dgm:spPr/>
      <dgm:t>
        <a:bodyPr/>
        <a:lstStyle/>
        <a:p>
          <a:r>
            <a:rPr lang="en-GB" dirty="0"/>
            <a:t>Methodological questions </a:t>
          </a:r>
        </a:p>
        <a:p>
          <a:r>
            <a:rPr lang="en-GB" dirty="0"/>
            <a:t>How do you go about finding it out? </a:t>
          </a:r>
        </a:p>
      </dgm:t>
    </dgm:pt>
    <dgm:pt modelId="{762F0503-A009-C948-93E2-F6F6A9DF26D2}" type="parTrans" cxnId="{F8C67C37-42C0-7A48-8BD4-57112A9187F8}">
      <dgm:prSet/>
      <dgm:spPr/>
      <dgm:t>
        <a:bodyPr/>
        <a:lstStyle/>
        <a:p>
          <a:endParaRPr lang="en-GB"/>
        </a:p>
      </dgm:t>
    </dgm:pt>
    <dgm:pt modelId="{8925C677-B3BB-F643-A6FB-B999C1C59876}" type="sibTrans" cxnId="{F8C67C37-42C0-7A48-8BD4-57112A9187F8}">
      <dgm:prSet/>
      <dgm:spPr/>
      <dgm:t>
        <a:bodyPr/>
        <a:lstStyle/>
        <a:p>
          <a:endParaRPr lang="en-GB"/>
        </a:p>
      </dgm:t>
    </dgm:pt>
    <dgm:pt modelId="{B4F589EB-737E-C945-9AD8-03838539C542}">
      <dgm:prSet phldrT="[Text]"/>
      <dgm:spPr/>
      <dgm:t>
        <a:bodyPr/>
        <a:lstStyle/>
        <a:p>
          <a:r>
            <a:rPr lang="en-GB" dirty="0"/>
            <a:t>Methodological: How should the inquirer go about finding out knowledge? </a:t>
          </a:r>
        </a:p>
      </dgm:t>
    </dgm:pt>
    <dgm:pt modelId="{B62846C9-1219-E244-B1EA-A920E44D0902}" type="parTrans" cxnId="{AC86FD65-8BEC-F945-9C2B-3AE7D5366B68}">
      <dgm:prSet/>
      <dgm:spPr/>
      <dgm:t>
        <a:bodyPr/>
        <a:lstStyle/>
        <a:p>
          <a:endParaRPr lang="en-GB"/>
        </a:p>
      </dgm:t>
    </dgm:pt>
    <dgm:pt modelId="{4C420FEF-6EE9-7E4A-BFB7-AA97085396C2}" type="sibTrans" cxnId="{AC86FD65-8BEC-F945-9C2B-3AE7D5366B68}">
      <dgm:prSet/>
      <dgm:spPr/>
      <dgm:t>
        <a:bodyPr/>
        <a:lstStyle/>
        <a:p>
          <a:endParaRPr lang="en-GB"/>
        </a:p>
      </dgm:t>
    </dgm:pt>
    <dgm:pt modelId="{AA538243-5722-A842-B7B3-86663DC56370}" type="pres">
      <dgm:prSet presAssocID="{9F816BED-3804-7848-93BD-267CE4F35DCD}" presName="Name0" presStyleCnt="0">
        <dgm:presLayoutVars>
          <dgm:dir/>
          <dgm:animLvl val="lvl"/>
          <dgm:resizeHandles val="exact"/>
        </dgm:presLayoutVars>
      </dgm:prSet>
      <dgm:spPr/>
    </dgm:pt>
    <dgm:pt modelId="{76304632-C1EE-2E45-9946-57CECB4C0604}" type="pres">
      <dgm:prSet presAssocID="{551AE138-A62B-5249-A7D6-B5CC428D308F}" presName="composite" presStyleCnt="0"/>
      <dgm:spPr/>
    </dgm:pt>
    <dgm:pt modelId="{CE8DACB3-21EC-944D-B1C4-AAD2C7856663}" type="pres">
      <dgm:prSet presAssocID="{551AE138-A62B-5249-A7D6-B5CC428D308F}" presName="parTx" presStyleLbl="alignNode1" presStyleIdx="0" presStyleCnt="3">
        <dgm:presLayoutVars>
          <dgm:chMax val="0"/>
          <dgm:chPref val="0"/>
          <dgm:bulletEnabled val="1"/>
        </dgm:presLayoutVars>
      </dgm:prSet>
      <dgm:spPr/>
    </dgm:pt>
    <dgm:pt modelId="{3C828C0D-BE1D-854F-A949-75F8FF0EF1FB}" type="pres">
      <dgm:prSet presAssocID="{551AE138-A62B-5249-A7D6-B5CC428D308F}" presName="desTx" presStyleLbl="alignAccFollowNode1" presStyleIdx="0" presStyleCnt="3">
        <dgm:presLayoutVars>
          <dgm:bulletEnabled val="1"/>
        </dgm:presLayoutVars>
      </dgm:prSet>
      <dgm:spPr/>
    </dgm:pt>
    <dgm:pt modelId="{3D1F71AD-7DC9-0F41-BF4D-3162CC917597}" type="pres">
      <dgm:prSet presAssocID="{DA2AFA2E-3449-6C44-A7F2-6A3B1BAB7F71}" presName="space" presStyleCnt="0"/>
      <dgm:spPr/>
    </dgm:pt>
    <dgm:pt modelId="{7E89B2E6-A17C-8E4F-85BF-5DDF292A272D}" type="pres">
      <dgm:prSet presAssocID="{9B6C1D9C-D82F-354C-B854-9D1D788205B0}" presName="composite" presStyleCnt="0"/>
      <dgm:spPr/>
    </dgm:pt>
    <dgm:pt modelId="{7356EB60-BE55-2C48-B133-039AD5C36B1E}" type="pres">
      <dgm:prSet presAssocID="{9B6C1D9C-D82F-354C-B854-9D1D788205B0}" presName="parTx" presStyleLbl="alignNode1" presStyleIdx="1" presStyleCnt="3">
        <dgm:presLayoutVars>
          <dgm:chMax val="0"/>
          <dgm:chPref val="0"/>
          <dgm:bulletEnabled val="1"/>
        </dgm:presLayoutVars>
      </dgm:prSet>
      <dgm:spPr/>
    </dgm:pt>
    <dgm:pt modelId="{5C7AA7F8-A0F7-BD43-98AE-4AB6F9C89509}" type="pres">
      <dgm:prSet presAssocID="{9B6C1D9C-D82F-354C-B854-9D1D788205B0}" presName="desTx" presStyleLbl="alignAccFollowNode1" presStyleIdx="1" presStyleCnt="3">
        <dgm:presLayoutVars>
          <dgm:bulletEnabled val="1"/>
        </dgm:presLayoutVars>
      </dgm:prSet>
      <dgm:spPr/>
    </dgm:pt>
    <dgm:pt modelId="{640BAA63-1461-6546-9302-C6FC971FF9F4}" type="pres">
      <dgm:prSet presAssocID="{495FE500-1498-BE40-AB34-5414C145EA2C}" presName="space" presStyleCnt="0"/>
      <dgm:spPr/>
    </dgm:pt>
    <dgm:pt modelId="{900BE671-0BB5-7640-AEFF-280E9D2A3F1A}" type="pres">
      <dgm:prSet presAssocID="{305A79BF-AE32-3342-ABE7-A5CC201F8B73}" presName="composite" presStyleCnt="0"/>
      <dgm:spPr/>
    </dgm:pt>
    <dgm:pt modelId="{521BEC1E-AA2B-3D48-96A4-30E3486524C3}" type="pres">
      <dgm:prSet presAssocID="{305A79BF-AE32-3342-ABE7-A5CC201F8B73}" presName="parTx" presStyleLbl="alignNode1" presStyleIdx="2" presStyleCnt="3">
        <dgm:presLayoutVars>
          <dgm:chMax val="0"/>
          <dgm:chPref val="0"/>
          <dgm:bulletEnabled val="1"/>
        </dgm:presLayoutVars>
      </dgm:prSet>
      <dgm:spPr/>
    </dgm:pt>
    <dgm:pt modelId="{3A73EFCB-7835-FB42-A230-4CA5431322C3}" type="pres">
      <dgm:prSet presAssocID="{305A79BF-AE32-3342-ABE7-A5CC201F8B73}" presName="desTx" presStyleLbl="alignAccFollowNode1" presStyleIdx="2" presStyleCnt="3">
        <dgm:presLayoutVars>
          <dgm:bulletEnabled val="1"/>
        </dgm:presLayoutVars>
      </dgm:prSet>
      <dgm:spPr/>
    </dgm:pt>
  </dgm:ptLst>
  <dgm:cxnLst>
    <dgm:cxn modelId="{F6166729-10B1-A947-8FEF-AEA275EE0B91}" srcId="{9B6C1D9C-D82F-354C-B854-9D1D788205B0}" destId="{9F837461-D146-4546-BD0D-1829E7C05A86}" srcOrd="0" destOrd="0" parTransId="{37D839C2-0F5A-2D40-A880-E5A8EBFA772D}" sibTransId="{F56AC156-C702-9644-9E65-EE4259427FF7}"/>
    <dgm:cxn modelId="{F8C67C37-42C0-7A48-8BD4-57112A9187F8}" srcId="{9F816BED-3804-7848-93BD-267CE4F35DCD}" destId="{305A79BF-AE32-3342-ABE7-A5CC201F8B73}" srcOrd="2" destOrd="0" parTransId="{762F0503-A009-C948-93E2-F6F6A9DF26D2}" sibTransId="{8925C677-B3BB-F643-A6FB-B999C1C59876}"/>
    <dgm:cxn modelId="{62A01C41-8003-BA4C-90D5-C6535FFDC0F3}" srcId="{9F816BED-3804-7848-93BD-267CE4F35DCD}" destId="{551AE138-A62B-5249-A7D6-B5CC428D308F}" srcOrd="0" destOrd="0" parTransId="{64112CAE-E1E1-EC4E-8B49-FBEF66748CEC}" sibTransId="{DA2AFA2E-3449-6C44-A7F2-6A3B1BAB7F71}"/>
    <dgm:cxn modelId="{AC86FD65-8BEC-F945-9C2B-3AE7D5366B68}" srcId="{305A79BF-AE32-3342-ABE7-A5CC201F8B73}" destId="{B4F589EB-737E-C945-9AD8-03838539C542}" srcOrd="0" destOrd="0" parTransId="{B62846C9-1219-E244-B1EA-A920E44D0902}" sibTransId="{4C420FEF-6EE9-7E4A-BFB7-AA97085396C2}"/>
    <dgm:cxn modelId="{8CD6C66D-05BD-5D43-BCD7-9424A0788682}" type="presOf" srcId="{B4F589EB-737E-C945-9AD8-03838539C542}" destId="{3A73EFCB-7835-FB42-A230-4CA5431322C3}" srcOrd="0" destOrd="0" presId="urn:microsoft.com/office/officeart/2005/8/layout/hList1"/>
    <dgm:cxn modelId="{A79BB353-3FB4-D74A-B4C0-7CA8ADA51431}" srcId="{551AE138-A62B-5249-A7D6-B5CC428D308F}" destId="{2FB1E86E-2AED-0745-9D80-68495FF86D6C}" srcOrd="0" destOrd="0" parTransId="{7B3CF4C3-08D8-BA41-8520-F062C133E9AE}" sibTransId="{0D8B58A5-E2FD-174A-9D8A-7971FA6362C5}"/>
    <dgm:cxn modelId="{EFEAC57A-E9B0-4C43-A54F-C0691342E9D5}" srcId="{9F816BED-3804-7848-93BD-267CE4F35DCD}" destId="{9B6C1D9C-D82F-354C-B854-9D1D788205B0}" srcOrd="1" destOrd="0" parTransId="{F491FB82-1145-8747-BE16-AE2E5E7307A7}" sibTransId="{495FE500-1498-BE40-AB34-5414C145EA2C}"/>
    <dgm:cxn modelId="{ABFD6491-3DD6-754C-98B8-DA6CD796F4AD}" type="presOf" srcId="{551AE138-A62B-5249-A7D6-B5CC428D308F}" destId="{CE8DACB3-21EC-944D-B1C4-AAD2C7856663}" srcOrd="0" destOrd="0" presId="urn:microsoft.com/office/officeart/2005/8/layout/hList1"/>
    <dgm:cxn modelId="{A426C993-35FC-5D4D-9223-B73C5200ACBA}" type="presOf" srcId="{9B6C1D9C-D82F-354C-B854-9D1D788205B0}" destId="{7356EB60-BE55-2C48-B133-039AD5C36B1E}" srcOrd="0" destOrd="0" presId="urn:microsoft.com/office/officeart/2005/8/layout/hList1"/>
    <dgm:cxn modelId="{668163A6-B235-F147-9B43-A137DC6167A8}" type="presOf" srcId="{305A79BF-AE32-3342-ABE7-A5CC201F8B73}" destId="{521BEC1E-AA2B-3D48-96A4-30E3486524C3}" srcOrd="0" destOrd="0" presId="urn:microsoft.com/office/officeart/2005/8/layout/hList1"/>
    <dgm:cxn modelId="{0DAB87E5-E9F7-9945-A841-918952C6A971}" type="presOf" srcId="{2FB1E86E-2AED-0745-9D80-68495FF86D6C}" destId="{3C828C0D-BE1D-854F-A949-75F8FF0EF1FB}" srcOrd="0" destOrd="0" presId="urn:microsoft.com/office/officeart/2005/8/layout/hList1"/>
    <dgm:cxn modelId="{2DD2FCEB-50D4-3D49-8AC2-3C7F6307BA63}" type="presOf" srcId="{9F816BED-3804-7848-93BD-267CE4F35DCD}" destId="{AA538243-5722-A842-B7B3-86663DC56370}" srcOrd="0" destOrd="0" presId="urn:microsoft.com/office/officeart/2005/8/layout/hList1"/>
    <dgm:cxn modelId="{69FE0CF0-6645-BA48-ABFB-B134A6DAFA0C}" type="presOf" srcId="{9F837461-D146-4546-BD0D-1829E7C05A86}" destId="{5C7AA7F8-A0F7-BD43-98AE-4AB6F9C89509}" srcOrd="0" destOrd="0" presId="urn:microsoft.com/office/officeart/2005/8/layout/hList1"/>
    <dgm:cxn modelId="{DC2BFA5B-9885-864A-ADA3-EDEDC5B44D70}" type="presParOf" srcId="{AA538243-5722-A842-B7B3-86663DC56370}" destId="{76304632-C1EE-2E45-9946-57CECB4C0604}" srcOrd="0" destOrd="0" presId="urn:microsoft.com/office/officeart/2005/8/layout/hList1"/>
    <dgm:cxn modelId="{838143E4-4D45-B542-A60E-6D5310EC9514}" type="presParOf" srcId="{76304632-C1EE-2E45-9946-57CECB4C0604}" destId="{CE8DACB3-21EC-944D-B1C4-AAD2C7856663}" srcOrd="0" destOrd="0" presId="urn:microsoft.com/office/officeart/2005/8/layout/hList1"/>
    <dgm:cxn modelId="{29897F2E-DA89-1E4E-B511-733ED2E84563}" type="presParOf" srcId="{76304632-C1EE-2E45-9946-57CECB4C0604}" destId="{3C828C0D-BE1D-854F-A949-75F8FF0EF1FB}" srcOrd="1" destOrd="0" presId="urn:microsoft.com/office/officeart/2005/8/layout/hList1"/>
    <dgm:cxn modelId="{A389BCC6-B9E4-C641-8D92-BC1B795E49B8}" type="presParOf" srcId="{AA538243-5722-A842-B7B3-86663DC56370}" destId="{3D1F71AD-7DC9-0F41-BF4D-3162CC917597}" srcOrd="1" destOrd="0" presId="urn:microsoft.com/office/officeart/2005/8/layout/hList1"/>
    <dgm:cxn modelId="{94791074-EE45-924A-9590-760CBC745E39}" type="presParOf" srcId="{AA538243-5722-A842-B7B3-86663DC56370}" destId="{7E89B2E6-A17C-8E4F-85BF-5DDF292A272D}" srcOrd="2" destOrd="0" presId="urn:microsoft.com/office/officeart/2005/8/layout/hList1"/>
    <dgm:cxn modelId="{18EC9AC4-B7F5-4B48-B595-B57176FA2796}" type="presParOf" srcId="{7E89B2E6-A17C-8E4F-85BF-5DDF292A272D}" destId="{7356EB60-BE55-2C48-B133-039AD5C36B1E}" srcOrd="0" destOrd="0" presId="urn:microsoft.com/office/officeart/2005/8/layout/hList1"/>
    <dgm:cxn modelId="{56CAB4FF-AC4C-1E4E-9B32-FFF06A1BF4A2}" type="presParOf" srcId="{7E89B2E6-A17C-8E4F-85BF-5DDF292A272D}" destId="{5C7AA7F8-A0F7-BD43-98AE-4AB6F9C89509}" srcOrd="1" destOrd="0" presId="urn:microsoft.com/office/officeart/2005/8/layout/hList1"/>
    <dgm:cxn modelId="{E285905A-C1E5-A647-BBFC-A2B2E1089097}" type="presParOf" srcId="{AA538243-5722-A842-B7B3-86663DC56370}" destId="{640BAA63-1461-6546-9302-C6FC971FF9F4}" srcOrd="3" destOrd="0" presId="urn:microsoft.com/office/officeart/2005/8/layout/hList1"/>
    <dgm:cxn modelId="{002EBB54-5363-6148-A43B-6D292CED9500}" type="presParOf" srcId="{AA538243-5722-A842-B7B3-86663DC56370}" destId="{900BE671-0BB5-7640-AEFF-280E9D2A3F1A}" srcOrd="4" destOrd="0" presId="urn:microsoft.com/office/officeart/2005/8/layout/hList1"/>
    <dgm:cxn modelId="{C166AA58-4C07-2645-9904-3878F499E546}" type="presParOf" srcId="{900BE671-0BB5-7640-AEFF-280E9D2A3F1A}" destId="{521BEC1E-AA2B-3D48-96A4-30E3486524C3}" srcOrd="0" destOrd="0" presId="urn:microsoft.com/office/officeart/2005/8/layout/hList1"/>
    <dgm:cxn modelId="{8539DCE4-01BD-844A-BB11-8F1CC25B51CE}" type="presParOf" srcId="{900BE671-0BB5-7640-AEFF-280E9D2A3F1A}" destId="{3A73EFCB-7835-FB42-A230-4CA5431322C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A636E4-C899-4B20-A54C-F3FA82C18EC0}"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E37B002-6285-40F4-AC8A-06A315E0ECD5}">
      <dgm:prSet/>
      <dgm:spPr/>
      <dgm:t>
        <a:bodyPr/>
        <a:lstStyle/>
        <a:p>
          <a:r>
            <a:rPr lang="en-GB"/>
            <a:t>Ontology is the study of beings or their being </a:t>
          </a:r>
          <a:endParaRPr lang="en-US"/>
        </a:p>
      </dgm:t>
    </dgm:pt>
    <dgm:pt modelId="{73D06894-D350-4D93-8226-489E7A64C1B2}" type="parTrans" cxnId="{414FDD92-FAAD-4B59-B53F-4C777410ABA6}">
      <dgm:prSet/>
      <dgm:spPr/>
      <dgm:t>
        <a:bodyPr/>
        <a:lstStyle/>
        <a:p>
          <a:endParaRPr lang="en-US"/>
        </a:p>
      </dgm:t>
    </dgm:pt>
    <dgm:pt modelId="{32F0DA0D-3599-47C6-B11C-1BEBBCD85D6B}" type="sibTrans" cxnId="{414FDD92-FAAD-4B59-B53F-4C777410ABA6}">
      <dgm:prSet/>
      <dgm:spPr/>
      <dgm:t>
        <a:bodyPr/>
        <a:lstStyle/>
        <a:p>
          <a:endParaRPr lang="en-US"/>
        </a:p>
      </dgm:t>
    </dgm:pt>
    <dgm:pt modelId="{0A228B3B-2003-4B7E-B9B5-6331AB6C645A}">
      <dgm:prSet/>
      <dgm:spPr/>
      <dgm:t>
        <a:bodyPr/>
        <a:lstStyle/>
        <a:p>
          <a:r>
            <a:rPr lang="en-GB" b="1"/>
            <a:t>What is reality ? </a:t>
          </a:r>
          <a:endParaRPr lang="en-US"/>
        </a:p>
      </dgm:t>
    </dgm:pt>
    <dgm:pt modelId="{98A27E62-AA9F-4E6E-9B32-9C0D00771770}" type="parTrans" cxnId="{65FF8A66-2B16-424C-8DB9-BFC39D4CA40B}">
      <dgm:prSet/>
      <dgm:spPr/>
      <dgm:t>
        <a:bodyPr/>
        <a:lstStyle/>
        <a:p>
          <a:endParaRPr lang="en-US"/>
        </a:p>
      </dgm:t>
    </dgm:pt>
    <dgm:pt modelId="{A2FD6EDA-7262-4EE4-8792-0ABFB7F691F8}" type="sibTrans" cxnId="{65FF8A66-2B16-424C-8DB9-BFC39D4CA40B}">
      <dgm:prSet/>
      <dgm:spPr/>
      <dgm:t>
        <a:bodyPr/>
        <a:lstStyle/>
        <a:p>
          <a:endParaRPr lang="en-US"/>
        </a:p>
      </dgm:t>
    </dgm:pt>
    <dgm:pt modelId="{B3340142-E9E8-426C-AE22-5FC5125E671B}">
      <dgm:prSet/>
      <dgm:spPr/>
      <dgm:t>
        <a:bodyPr/>
        <a:lstStyle/>
        <a:p>
          <a:r>
            <a:rPr lang="en-GB"/>
            <a:t>Epistemology is the study of knowledge </a:t>
          </a:r>
          <a:endParaRPr lang="en-US"/>
        </a:p>
      </dgm:t>
    </dgm:pt>
    <dgm:pt modelId="{5503B6FA-4EE3-4AE4-A9AB-D054B86A98D5}" type="parTrans" cxnId="{86CD8A14-E474-415C-A2DE-8AD849C4B98F}">
      <dgm:prSet/>
      <dgm:spPr/>
      <dgm:t>
        <a:bodyPr/>
        <a:lstStyle/>
        <a:p>
          <a:endParaRPr lang="en-US"/>
        </a:p>
      </dgm:t>
    </dgm:pt>
    <dgm:pt modelId="{C59F050B-ACF3-4ECB-B014-82B3CEEB791F}" type="sibTrans" cxnId="{86CD8A14-E474-415C-A2DE-8AD849C4B98F}">
      <dgm:prSet/>
      <dgm:spPr/>
      <dgm:t>
        <a:bodyPr/>
        <a:lstStyle/>
        <a:p>
          <a:endParaRPr lang="en-US"/>
        </a:p>
      </dgm:t>
    </dgm:pt>
    <dgm:pt modelId="{ABCD66AB-669E-4570-8318-6592B1C46947}">
      <dgm:prSet/>
      <dgm:spPr/>
      <dgm:t>
        <a:bodyPr/>
        <a:lstStyle/>
        <a:p>
          <a:r>
            <a:rPr lang="en-GB" b="1"/>
            <a:t>How we know ? </a:t>
          </a:r>
          <a:endParaRPr lang="en-US"/>
        </a:p>
      </dgm:t>
    </dgm:pt>
    <dgm:pt modelId="{CAF956B4-503C-456C-90A1-759B029C6CC4}" type="parTrans" cxnId="{62354C6F-677A-4A76-8BF2-3B7A3933F58A}">
      <dgm:prSet/>
      <dgm:spPr/>
      <dgm:t>
        <a:bodyPr/>
        <a:lstStyle/>
        <a:p>
          <a:endParaRPr lang="en-US"/>
        </a:p>
      </dgm:t>
    </dgm:pt>
    <dgm:pt modelId="{64363135-9ED3-4138-A7CA-FA289E23AD4C}" type="sibTrans" cxnId="{62354C6F-677A-4A76-8BF2-3B7A3933F58A}">
      <dgm:prSet/>
      <dgm:spPr/>
      <dgm:t>
        <a:bodyPr/>
        <a:lstStyle/>
        <a:p>
          <a:endParaRPr lang="en-US"/>
        </a:p>
      </dgm:t>
    </dgm:pt>
    <dgm:pt modelId="{FF93D2CE-A8AA-432F-B845-50046555A1C0}">
      <dgm:prSet/>
      <dgm:spPr/>
      <dgm:t>
        <a:bodyPr/>
        <a:lstStyle/>
        <a:p>
          <a:r>
            <a:rPr lang="en-GB"/>
            <a:t>Logic is the study of valid reasoning </a:t>
          </a:r>
          <a:endParaRPr lang="en-US"/>
        </a:p>
      </dgm:t>
    </dgm:pt>
    <dgm:pt modelId="{E9FA42DB-CD3F-45E6-AE17-DD220AB827CF}" type="parTrans" cxnId="{B0722B0D-35D4-42BD-A2EE-7568800959F2}">
      <dgm:prSet/>
      <dgm:spPr/>
      <dgm:t>
        <a:bodyPr/>
        <a:lstStyle/>
        <a:p>
          <a:endParaRPr lang="en-US"/>
        </a:p>
      </dgm:t>
    </dgm:pt>
    <dgm:pt modelId="{D5C2AC48-160C-4536-B8CE-722C93D69FB1}" type="sibTrans" cxnId="{B0722B0D-35D4-42BD-A2EE-7568800959F2}">
      <dgm:prSet/>
      <dgm:spPr/>
      <dgm:t>
        <a:bodyPr/>
        <a:lstStyle/>
        <a:p>
          <a:endParaRPr lang="en-US"/>
        </a:p>
      </dgm:t>
    </dgm:pt>
    <dgm:pt modelId="{17957C82-EF0D-4587-B89B-E4A5A72ED688}">
      <dgm:prSet/>
      <dgm:spPr/>
      <dgm:t>
        <a:bodyPr/>
        <a:lstStyle/>
        <a:p>
          <a:r>
            <a:rPr lang="en-GB" b="1"/>
            <a:t>How we reason ? </a:t>
          </a:r>
          <a:endParaRPr lang="en-US"/>
        </a:p>
      </dgm:t>
    </dgm:pt>
    <dgm:pt modelId="{E4C0E445-D344-4800-BFB6-A13BDF572AF1}" type="parTrans" cxnId="{6C90B44F-2343-4C83-A2C6-3E2D89E79C36}">
      <dgm:prSet/>
      <dgm:spPr/>
      <dgm:t>
        <a:bodyPr/>
        <a:lstStyle/>
        <a:p>
          <a:endParaRPr lang="en-US"/>
        </a:p>
      </dgm:t>
    </dgm:pt>
    <dgm:pt modelId="{8C1D7A89-B59D-4E62-B363-CFFA25D9B0B7}" type="sibTrans" cxnId="{6C90B44F-2343-4C83-A2C6-3E2D89E79C36}">
      <dgm:prSet/>
      <dgm:spPr/>
      <dgm:t>
        <a:bodyPr/>
        <a:lstStyle/>
        <a:p>
          <a:endParaRPr lang="en-US"/>
        </a:p>
      </dgm:t>
    </dgm:pt>
    <dgm:pt modelId="{84A85F1A-22F6-46D3-A918-DFC8B7F02740}">
      <dgm:prSet/>
      <dgm:spPr/>
      <dgm:t>
        <a:bodyPr/>
        <a:lstStyle/>
        <a:p>
          <a:r>
            <a:rPr lang="en-GB"/>
            <a:t>Ethics is the study of right and wrong</a:t>
          </a:r>
          <a:endParaRPr lang="en-US"/>
        </a:p>
      </dgm:t>
    </dgm:pt>
    <dgm:pt modelId="{AA4FD61F-38AF-47EA-B417-90D1EA7776E0}" type="parTrans" cxnId="{9F127D43-8544-48B0-B344-43DB99904816}">
      <dgm:prSet/>
      <dgm:spPr/>
      <dgm:t>
        <a:bodyPr/>
        <a:lstStyle/>
        <a:p>
          <a:endParaRPr lang="en-US"/>
        </a:p>
      </dgm:t>
    </dgm:pt>
    <dgm:pt modelId="{B0549DE4-1412-46D3-A648-9BD89D25D861}" type="sibTrans" cxnId="{9F127D43-8544-48B0-B344-43DB99904816}">
      <dgm:prSet/>
      <dgm:spPr/>
      <dgm:t>
        <a:bodyPr/>
        <a:lstStyle/>
        <a:p>
          <a:endParaRPr lang="en-US"/>
        </a:p>
      </dgm:t>
    </dgm:pt>
    <dgm:pt modelId="{423F28A7-3E53-4874-BD17-8E8706680105}">
      <dgm:prSet/>
      <dgm:spPr/>
      <dgm:t>
        <a:bodyPr/>
        <a:lstStyle/>
        <a:p>
          <a:r>
            <a:rPr lang="en-GB" b="1"/>
            <a:t>How we should act ? </a:t>
          </a:r>
          <a:endParaRPr lang="en-US"/>
        </a:p>
      </dgm:t>
    </dgm:pt>
    <dgm:pt modelId="{9DED6AEB-57E2-48A3-896D-C93870022AAF}" type="parTrans" cxnId="{DF663A53-A79B-4E5E-8261-D7EE33A20255}">
      <dgm:prSet/>
      <dgm:spPr/>
      <dgm:t>
        <a:bodyPr/>
        <a:lstStyle/>
        <a:p>
          <a:endParaRPr lang="en-US"/>
        </a:p>
      </dgm:t>
    </dgm:pt>
    <dgm:pt modelId="{D82FB98B-C537-4144-8177-772E0323B948}" type="sibTrans" cxnId="{DF663A53-A79B-4E5E-8261-D7EE33A20255}">
      <dgm:prSet/>
      <dgm:spPr/>
      <dgm:t>
        <a:bodyPr/>
        <a:lstStyle/>
        <a:p>
          <a:endParaRPr lang="en-US"/>
        </a:p>
      </dgm:t>
    </dgm:pt>
    <dgm:pt modelId="{1E5DDD07-B5FA-481D-9DDD-CB51995D6F4B}">
      <dgm:prSet/>
      <dgm:spPr/>
      <dgm:t>
        <a:bodyPr/>
        <a:lstStyle/>
        <a:p>
          <a:r>
            <a:rPr lang="en-GB"/>
            <a:t>Phenomenology is the study of our experience </a:t>
          </a:r>
          <a:endParaRPr lang="en-US"/>
        </a:p>
      </dgm:t>
    </dgm:pt>
    <dgm:pt modelId="{93494EAA-734B-4276-8646-D8A5479E95D7}" type="parTrans" cxnId="{EF5B5322-F2C6-45C8-A42D-97356BDB9319}">
      <dgm:prSet/>
      <dgm:spPr/>
      <dgm:t>
        <a:bodyPr/>
        <a:lstStyle/>
        <a:p>
          <a:endParaRPr lang="en-US"/>
        </a:p>
      </dgm:t>
    </dgm:pt>
    <dgm:pt modelId="{681305BA-E128-46E2-8DDD-BC7BDD54295D}" type="sibTrans" cxnId="{EF5B5322-F2C6-45C8-A42D-97356BDB9319}">
      <dgm:prSet/>
      <dgm:spPr/>
      <dgm:t>
        <a:bodyPr/>
        <a:lstStyle/>
        <a:p>
          <a:endParaRPr lang="en-US"/>
        </a:p>
      </dgm:t>
    </dgm:pt>
    <dgm:pt modelId="{EC4281B3-95A3-4260-AB38-F4AC800699B9}">
      <dgm:prSet/>
      <dgm:spPr/>
      <dgm:t>
        <a:bodyPr/>
        <a:lstStyle/>
        <a:p>
          <a:r>
            <a:rPr lang="en-GB" b="1"/>
            <a:t>How we experience ? </a:t>
          </a:r>
          <a:endParaRPr lang="en-US"/>
        </a:p>
      </dgm:t>
    </dgm:pt>
    <dgm:pt modelId="{1FC4BCEF-119D-4EE0-8C9C-C393EE0F564E}" type="parTrans" cxnId="{5855D5D9-A6F7-4BEC-8B02-5A3225286F7C}">
      <dgm:prSet/>
      <dgm:spPr/>
      <dgm:t>
        <a:bodyPr/>
        <a:lstStyle/>
        <a:p>
          <a:endParaRPr lang="en-US"/>
        </a:p>
      </dgm:t>
    </dgm:pt>
    <dgm:pt modelId="{9C77E923-4C32-40D1-BEA9-80C18608519E}" type="sibTrans" cxnId="{5855D5D9-A6F7-4BEC-8B02-5A3225286F7C}">
      <dgm:prSet/>
      <dgm:spPr/>
      <dgm:t>
        <a:bodyPr/>
        <a:lstStyle/>
        <a:p>
          <a:endParaRPr lang="en-US"/>
        </a:p>
      </dgm:t>
    </dgm:pt>
    <dgm:pt modelId="{9515EA8E-FF47-C140-AFF4-2C763C89E577}" type="pres">
      <dgm:prSet presAssocID="{B9A636E4-C899-4B20-A54C-F3FA82C18EC0}" presName="Name0" presStyleCnt="0">
        <dgm:presLayoutVars>
          <dgm:dir/>
          <dgm:animLvl val="lvl"/>
          <dgm:resizeHandles val="exact"/>
        </dgm:presLayoutVars>
      </dgm:prSet>
      <dgm:spPr/>
    </dgm:pt>
    <dgm:pt modelId="{94A53D76-0D5F-FE4E-B993-B622F168A586}" type="pres">
      <dgm:prSet presAssocID="{CE37B002-6285-40F4-AC8A-06A315E0ECD5}" presName="linNode" presStyleCnt="0"/>
      <dgm:spPr/>
    </dgm:pt>
    <dgm:pt modelId="{82A80455-F7F2-FC4B-89D9-519C1688761D}" type="pres">
      <dgm:prSet presAssocID="{CE37B002-6285-40F4-AC8A-06A315E0ECD5}" presName="parentText" presStyleLbl="node1" presStyleIdx="0" presStyleCnt="5">
        <dgm:presLayoutVars>
          <dgm:chMax val="1"/>
          <dgm:bulletEnabled val="1"/>
        </dgm:presLayoutVars>
      </dgm:prSet>
      <dgm:spPr/>
    </dgm:pt>
    <dgm:pt modelId="{88D37003-04F8-1349-99C2-AD1018F30E84}" type="pres">
      <dgm:prSet presAssocID="{CE37B002-6285-40F4-AC8A-06A315E0ECD5}" presName="descendantText" presStyleLbl="alignAccFollowNode1" presStyleIdx="0" presStyleCnt="5">
        <dgm:presLayoutVars>
          <dgm:bulletEnabled val="1"/>
        </dgm:presLayoutVars>
      </dgm:prSet>
      <dgm:spPr/>
    </dgm:pt>
    <dgm:pt modelId="{7F9E7360-917F-394F-8EBA-A07EB8E9E2A1}" type="pres">
      <dgm:prSet presAssocID="{32F0DA0D-3599-47C6-B11C-1BEBBCD85D6B}" presName="sp" presStyleCnt="0"/>
      <dgm:spPr/>
    </dgm:pt>
    <dgm:pt modelId="{D1F578A1-8BF1-E64E-94EC-40B2DAE98870}" type="pres">
      <dgm:prSet presAssocID="{B3340142-E9E8-426C-AE22-5FC5125E671B}" presName="linNode" presStyleCnt="0"/>
      <dgm:spPr/>
    </dgm:pt>
    <dgm:pt modelId="{1C57B204-B7A4-6E4D-A145-93C9FF1CDA17}" type="pres">
      <dgm:prSet presAssocID="{B3340142-E9E8-426C-AE22-5FC5125E671B}" presName="parentText" presStyleLbl="node1" presStyleIdx="1" presStyleCnt="5">
        <dgm:presLayoutVars>
          <dgm:chMax val="1"/>
          <dgm:bulletEnabled val="1"/>
        </dgm:presLayoutVars>
      </dgm:prSet>
      <dgm:spPr/>
    </dgm:pt>
    <dgm:pt modelId="{A76DDBA5-A128-0742-B9C3-4DD40122B125}" type="pres">
      <dgm:prSet presAssocID="{B3340142-E9E8-426C-AE22-5FC5125E671B}" presName="descendantText" presStyleLbl="alignAccFollowNode1" presStyleIdx="1" presStyleCnt="5">
        <dgm:presLayoutVars>
          <dgm:bulletEnabled val="1"/>
        </dgm:presLayoutVars>
      </dgm:prSet>
      <dgm:spPr/>
    </dgm:pt>
    <dgm:pt modelId="{E882996D-5B18-804E-A58F-B688025FBE8D}" type="pres">
      <dgm:prSet presAssocID="{C59F050B-ACF3-4ECB-B014-82B3CEEB791F}" presName="sp" presStyleCnt="0"/>
      <dgm:spPr/>
    </dgm:pt>
    <dgm:pt modelId="{A94A14E7-0F29-4F4B-9C0A-EA9F04D48BCC}" type="pres">
      <dgm:prSet presAssocID="{FF93D2CE-A8AA-432F-B845-50046555A1C0}" presName="linNode" presStyleCnt="0"/>
      <dgm:spPr/>
    </dgm:pt>
    <dgm:pt modelId="{29C4DE8D-54AC-F84B-8A3C-DD668E908634}" type="pres">
      <dgm:prSet presAssocID="{FF93D2CE-A8AA-432F-B845-50046555A1C0}" presName="parentText" presStyleLbl="node1" presStyleIdx="2" presStyleCnt="5">
        <dgm:presLayoutVars>
          <dgm:chMax val="1"/>
          <dgm:bulletEnabled val="1"/>
        </dgm:presLayoutVars>
      </dgm:prSet>
      <dgm:spPr/>
    </dgm:pt>
    <dgm:pt modelId="{B1E34D71-9366-9840-95CA-E6C743DFD8FD}" type="pres">
      <dgm:prSet presAssocID="{FF93D2CE-A8AA-432F-B845-50046555A1C0}" presName="descendantText" presStyleLbl="alignAccFollowNode1" presStyleIdx="2" presStyleCnt="5">
        <dgm:presLayoutVars>
          <dgm:bulletEnabled val="1"/>
        </dgm:presLayoutVars>
      </dgm:prSet>
      <dgm:spPr/>
    </dgm:pt>
    <dgm:pt modelId="{33B8C9F7-57C2-FB4B-BDD7-AB033ACC373B}" type="pres">
      <dgm:prSet presAssocID="{D5C2AC48-160C-4536-B8CE-722C93D69FB1}" presName="sp" presStyleCnt="0"/>
      <dgm:spPr/>
    </dgm:pt>
    <dgm:pt modelId="{BB6CF716-E18E-F241-9B4C-1295B9CD89A6}" type="pres">
      <dgm:prSet presAssocID="{84A85F1A-22F6-46D3-A918-DFC8B7F02740}" presName="linNode" presStyleCnt="0"/>
      <dgm:spPr/>
    </dgm:pt>
    <dgm:pt modelId="{9A559A4B-98AD-A949-9397-1DC6106911AD}" type="pres">
      <dgm:prSet presAssocID="{84A85F1A-22F6-46D3-A918-DFC8B7F02740}" presName="parentText" presStyleLbl="node1" presStyleIdx="3" presStyleCnt="5">
        <dgm:presLayoutVars>
          <dgm:chMax val="1"/>
          <dgm:bulletEnabled val="1"/>
        </dgm:presLayoutVars>
      </dgm:prSet>
      <dgm:spPr/>
    </dgm:pt>
    <dgm:pt modelId="{FA02DF24-5A7F-494B-9AEF-86740328487F}" type="pres">
      <dgm:prSet presAssocID="{84A85F1A-22F6-46D3-A918-DFC8B7F02740}" presName="descendantText" presStyleLbl="alignAccFollowNode1" presStyleIdx="3" presStyleCnt="5">
        <dgm:presLayoutVars>
          <dgm:bulletEnabled val="1"/>
        </dgm:presLayoutVars>
      </dgm:prSet>
      <dgm:spPr/>
    </dgm:pt>
    <dgm:pt modelId="{C9D30D02-B369-FC40-88D5-1F4ADB94A3D2}" type="pres">
      <dgm:prSet presAssocID="{B0549DE4-1412-46D3-A648-9BD89D25D861}" presName="sp" presStyleCnt="0"/>
      <dgm:spPr/>
    </dgm:pt>
    <dgm:pt modelId="{0C146286-72E8-7040-AB69-FC8963C2A8E2}" type="pres">
      <dgm:prSet presAssocID="{1E5DDD07-B5FA-481D-9DDD-CB51995D6F4B}" presName="linNode" presStyleCnt="0"/>
      <dgm:spPr/>
    </dgm:pt>
    <dgm:pt modelId="{E31830EF-B799-0640-97CB-D2C90E06338F}" type="pres">
      <dgm:prSet presAssocID="{1E5DDD07-B5FA-481D-9DDD-CB51995D6F4B}" presName="parentText" presStyleLbl="node1" presStyleIdx="4" presStyleCnt="5">
        <dgm:presLayoutVars>
          <dgm:chMax val="1"/>
          <dgm:bulletEnabled val="1"/>
        </dgm:presLayoutVars>
      </dgm:prSet>
      <dgm:spPr/>
    </dgm:pt>
    <dgm:pt modelId="{439DD124-706B-E64C-BBA8-25843F4681DC}" type="pres">
      <dgm:prSet presAssocID="{1E5DDD07-B5FA-481D-9DDD-CB51995D6F4B}" presName="descendantText" presStyleLbl="alignAccFollowNode1" presStyleIdx="4" presStyleCnt="5">
        <dgm:presLayoutVars>
          <dgm:bulletEnabled val="1"/>
        </dgm:presLayoutVars>
      </dgm:prSet>
      <dgm:spPr/>
    </dgm:pt>
  </dgm:ptLst>
  <dgm:cxnLst>
    <dgm:cxn modelId="{FD1EE801-CD87-F842-B4FF-7EEEAD0A2F3A}" type="presOf" srcId="{ABCD66AB-669E-4570-8318-6592B1C46947}" destId="{A76DDBA5-A128-0742-B9C3-4DD40122B125}" srcOrd="0" destOrd="0" presId="urn:microsoft.com/office/officeart/2005/8/layout/vList5"/>
    <dgm:cxn modelId="{26693E05-F2E9-D949-8AE0-DE299A6D0D23}" type="presOf" srcId="{0A228B3B-2003-4B7E-B9B5-6331AB6C645A}" destId="{88D37003-04F8-1349-99C2-AD1018F30E84}" srcOrd="0" destOrd="0" presId="urn:microsoft.com/office/officeart/2005/8/layout/vList5"/>
    <dgm:cxn modelId="{B0722B0D-35D4-42BD-A2EE-7568800959F2}" srcId="{B9A636E4-C899-4B20-A54C-F3FA82C18EC0}" destId="{FF93D2CE-A8AA-432F-B845-50046555A1C0}" srcOrd="2" destOrd="0" parTransId="{E9FA42DB-CD3F-45E6-AE17-DD220AB827CF}" sibTransId="{D5C2AC48-160C-4536-B8CE-722C93D69FB1}"/>
    <dgm:cxn modelId="{86CD8A14-E474-415C-A2DE-8AD849C4B98F}" srcId="{B9A636E4-C899-4B20-A54C-F3FA82C18EC0}" destId="{B3340142-E9E8-426C-AE22-5FC5125E671B}" srcOrd="1" destOrd="0" parTransId="{5503B6FA-4EE3-4AE4-A9AB-D054B86A98D5}" sibTransId="{C59F050B-ACF3-4ECB-B014-82B3CEEB791F}"/>
    <dgm:cxn modelId="{EF5B5322-F2C6-45C8-A42D-97356BDB9319}" srcId="{B9A636E4-C899-4B20-A54C-F3FA82C18EC0}" destId="{1E5DDD07-B5FA-481D-9DDD-CB51995D6F4B}" srcOrd="4" destOrd="0" parTransId="{93494EAA-734B-4276-8646-D8A5479E95D7}" sibTransId="{681305BA-E128-46E2-8DDD-BC7BDD54295D}"/>
    <dgm:cxn modelId="{C93A6635-7AF8-3047-870E-D4F83AF8400E}" type="presOf" srcId="{FF93D2CE-A8AA-432F-B845-50046555A1C0}" destId="{29C4DE8D-54AC-F84B-8A3C-DD668E908634}" srcOrd="0" destOrd="0" presId="urn:microsoft.com/office/officeart/2005/8/layout/vList5"/>
    <dgm:cxn modelId="{24D89341-799E-6646-A2C3-7BE54A47C652}" type="presOf" srcId="{1E5DDD07-B5FA-481D-9DDD-CB51995D6F4B}" destId="{E31830EF-B799-0640-97CB-D2C90E06338F}" srcOrd="0" destOrd="0" presId="urn:microsoft.com/office/officeart/2005/8/layout/vList5"/>
    <dgm:cxn modelId="{9F127D43-8544-48B0-B344-43DB99904816}" srcId="{B9A636E4-C899-4B20-A54C-F3FA82C18EC0}" destId="{84A85F1A-22F6-46D3-A918-DFC8B7F02740}" srcOrd="3" destOrd="0" parTransId="{AA4FD61F-38AF-47EA-B417-90D1EA7776E0}" sibTransId="{B0549DE4-1412-46D3-A648-9BD89D25D861}"/>
    <dgm:cxn modelId="{65FF8A66-2B16-424C-8DB9-BFC39D4CA40B}" srcId="{CE37B002-6285-40F4-AC8A-06A315E0ECD5}" destId="{0A228B3B-2003-4B7E-B9B5-6331AB6C645A}" srcOrd="0" destOrd="0" parTransId="{98A27E62-AA9F-4E6E-9B32-9C0D00771770}" sibTransId="{A2FD6EDA-7262-4EE4-8792-0ABFB7F691F8}"/>
    <dgm:cxn modelId="{CFE0534A-4172-B644-A934-129F28551C8F}" type="presOf" srcId="{423F28A7-3E53-4874-BD17-8E8706680105}" destId="{FA02DF24-5A7F-494B-9AEF-86740328487F}" srcOrd="0" destOrd="0" presId="urn:microsoft.com/office/officeart/2005/8/layout/vList5"/>
    <dgm:cxn modelId="{62354C6F-677A-4A76-8BF2-3B7A3933F58A}" srcId="{B3340142-E9E8-426C-AE22-5FC5125E671B}" destId="{ABCD66AB-669E-4570-8318-6592B1C46947}" srcOrd="0" destOrd="0" parTransId="{CAF956B4-503C-456C-90A1-759B029C6CC4}" sibTransId="{64363135-9ED3-4138-A7CA-FA289E23AD4C}"/>
    <dgm:cxn modelId="{6C90B44F-2343-4C83-A2C6-3E2D89E79C36}" srcId="{FF93D2CE-A8AA-432F-B845-50046555A1C0}" destId="{17957C82-EF0D-4587-B89B-E4A5A72ED688}" srcOrd="0" destOrd="0" parTransId="{E4C0E445-D344-4800-BFB6-A13BDF572AF1}" sibTransId="{8C1D7A89-B59D-4E62-B363-CFFA25D9B0B7}"/>
    <dgm:cxn modelId="{DF663A53-A79B-4E5E-8261-D7EE33A20255}" srcId="{84A85F1A-22F6-46D3-A918-DFC8B7F02740}" destId="{423F28A7-3E53-4874-BD17-8E8706680105}" srcOrd="0" destOrd="0" parTransId="{9DED6AEB-57E2-48A3-896D-C93870022AAF}" sibTransId="{D82FB98B-C537-4144-8177-772E0323B948}"/>
    <dgm:cxn modelId="{E43BFF56-A935-1441-9345-241E2F1057FE}" type="presOf" srcId="{84A85F1A-22F6-46D3-A918-DFC8B7F02740}" destId="{9A559A4B-98AD-A949-9397-1DC6106911AD}" srcOrd="0" destOrd="0" presId="urn:microsoft.com/office/officeart/2005/8/layout/vList5"/>
    <dgm:cxn modelId="{01F3655A-B931-204F-BB0B-C2F2F09D9164}" type="presOf" srcId="{B3340142-E9E8-426C-AE22-5FC5125E671B}" destId="{1C57B204-B7A4-6E4D-A145-93C9FF1CDA17}" srcOrd="0" destOrd="0" presId="urn:microsoft.com/office/officeart/2005/8/layout/vList5"/>
    <dgm:cxn modelId="{414FDD92-FAAD-4B59-B53F-4C777410ABA6}" srcId="{B9A636E4-C899-4B20-A54C-F3FA82C18EC0}" destId="{CE37B002-6285-40F4-AC8A-06A315E0ECD5}" srcOrd="0" destOrd="0" parTransId="{73D06894-D350-4D93-8226-489E7A64C1B2}" sibTransId="{32F0DA0D-3599-47C6-B11C-1BEBBCD85D6B}"/>
    <dgm:cxn modelId="{D20259C4-7551-224E-A194-5FB6CAAED991}" type="presOf" srcId="{CE37B002-6285-40F4-AC8A-06A315E0ECD5}" destId="{82A80455-F7F2-FC4B-89D9-519C1688761D}" srcOrd="0" destOrd="0" presId="urn:microsoft.com/office/officeart/2005/8/layout/vList5"/>
    <dgm:cxn modelId="{35F2CCC8-63FA-FA46-8545-4FC99E738865}" type="presOf" srcId="{EC4281B3-95A3-4260-AB38-F4AC800699B9}" destId="{439DD124-706B-E64C-BBA8-25843F4681DC}" srcOrd="0" destOrd="0" presId="urn:microsoft.com/office/officeart/2005/8/layout/vList5"/>
    <dgm:cxn modelId="{A07E8CCE-B1FE-2C42-8160-B34385DFC882}" type="presOf" srcId="{B9A636E4-C899-4B20-A54C-F3FA82C18EC0}" destId="{9515EA8E-FF47-C140-AFF4-2C763C89E577}" srcOrd="0" destOrd="0" presId="urn:microsoft.com/office/officeart/2005/8/layout/vList5"/>
    <dgm:cxn modelId="{5855D5D9-A6F7-4BEC-8B02-5A3225286F7C}" srcId="{1E5DDD07-B5FA-481D-9DDD-CB51995D6F4B}" destId="{EC4281B3-95A3-4260-AB38-F4AC800699B9}" srcOrd="0" destOrd="0" parTransId="{1FC4BCEF-119D-4EE0-8C9C-C393EE0F564E}" sibTransId="{9C77E923-4C32-40D1-BEA9-80C18608519E}"/>
    <dgm:cxn modelId="{46551FF2-3A61-344E-B2F3-1999AFF17D47}" type="presOf" srcId="{17957C82-EF0D-4587-B89B-E4A5A72ED688}" destId="{B1E34D71-9366-9840-95CA-E6C743DFD8FD}" srcOrd="0" destOrd="0" presId="urn:microsoft.com/office/officeart/2005/8/layout/vList5"/>
    <dgm:cxn modelId="{BE1DDA84-3FF4-CB4D-8E7B-FCEF39ED83AD}" type="presParOf" srcId="{9515EA8E-FF47-C140-AFF4-2C763C89E577}" destId="{94A53D76-0D5F-FE4E-B993-B622F168A586}" srcOrd="0" destOrd="0" presId="urn:microsoft.com/office/officeart/2005/8/layout/vList5"/>
    <dgm:cxn modelId="{0A42750C-B4FD-D64D-9CF9-242E5FB7498B}" type="presParOf" srcId="{94A53D76-0D5F-FE4E-B993-B622F168A586}" destId="{82A80455-F7F2-FC4B-89D9-519C1688761D}" srcOrd="0" destOrd="0" presId="urn:microsoft.com/office/officeart/2005/8/layout/vList5"/>
    <dgm:cxn modelId="{ADB6E18B-7E4C-154A-879F-9346FB20E872}" type="presParOf" srcId="{94A53D76-0D5F-FE4E-B993-B622F168A586}" destId="{88D37003-04F8-1349-99C2-AD1018F30E84}" srcOrd="1" destOrd="0" presId="urn:microsoft.com/office/officeart/2005/8/layout/vList5"/>
    <dgm:cxn modelId="{F8E93F8E-C574-D747-A723-B1222207651E}" type="presParOf" srcId="{9515EA8E-FF47-C140-AFF4-2C763C89E577}" destId="{7F9E7360-917F-394F-8EBA-A07EB8E9E2A1}" srcOrd="1" destOrd="0" presId="urn:microsoft.com/office/officeart/2005/8/layout/vList5"/>
    <dgm:cxn modelId="{8947BC8A-FB36-5E49-A57B-8D8EE800D092}" type="presParOf" srcId="{9515EA8E-FF47-C140-AFF4-2C763C89E577}" destId="{D1F578A1-8BF1-E64E-94EC-40B2DAE98870}" srcOrd="2" destOrd="0" presId="urn:microsoft.com/office/officeart/2005/8/layout/vList5"/>
    <dgm:cxn modelId="{386418D3-9EC1-4D44-81D3-750EB0CE3A91}" type="presParOf" srcId="{D1F578A1-8BF1-E64E-94EC-40B2DAE98870}" destId="{1C57B204-B7A4-6E4D-A145-93C9FF1CDA17}" srcOrd="0" destOrd="0" presId="urn:microsoft.com/office/officeart/2005/8/layout/vList5"/>
    <dgm:cxn modelId="{DE36623C-EDB9-464F-8467-9C87B9A05E3B}" type="presParOf" srcId="{D1F578A1-8BF1-E64E-94EC-40B2DAE98870}" destId="{A76DDBA5-A128-0742-B9C3-4DD40122B125}" srcOrd="1" destOrd="0" presId="urn:microsoft.com/office/officeart/2005/8/layout/vList5"/>
    <dgm:cxn modelId="{772D4D3F-3FDD-4B4B-8DB8-5F3C54E5414C}" type="presParOf" srcId="{9515EA8E-FF47-C140-AFF4-2C763C89E577}" destId="{E882996D-5B18-804E-A58F-B688025FBE8D}" srcOrd="3" destOrd="0" presId="urn:microsoft.com/office/officeart/2005/8/layout/vList5"/>
    <dgm:cxn modelId="{3DCE9D97-57EB-B540-9ABB-BB09CDDB1632}" type="presParOf" srcId="{9515EA8E-FF47-C140-AFF4-2C763C89E577}" destId="{A94A14E7-0F29-4F4B-9C0A-EA9F04D48BCC}" srcOrd="4" destOrd="0" presId="urn:microsoft.com/office/officeart/2005/8/layout/vList5"/>
    <dgm:cxn modelId="{41A768C2-DEE6-344C-89C0-162794A85F1F}" type="presParOf" srcId="{A94A14E7-0F29-4F4B-9C0A-EA9F04D48BCC}" destId="{29C4DE8D-54AC-F84B-8A3C-DD668E908634}" srcOrd="0" destOrd="0" presId="urn:microsoft.com/office/officeart/2005/8/layout/vList5"/>
    <dgm:cxn modelId="{8D8C263C-42D5-F04F-8D9D-E1730E73CEF0}" type="presParOf" srcId="{A94A14E7-0F29-4F4B-9C0A-EA9F04D48BCC}" destId="{B1E34D71-9366-9840-95CA-E6C743DFD8FD}" srcOrd="1" destOrd="0" presId="urn:microsoft.com/office/officeart/2005/8/layout/vList5"/>
    <dgm:cxn modelId="{5DD0A3C5-3D9E-8F4F-A1E6-AB23FE26D0BF}" type="presParOf" srcId="{9515EA8E-FF47-C140-AFF4-2C763C89E577}" destId="{33B8C9F7-57C2-FB4B-BDD7-AB033ACC373B}" srcOrd="5" destOrd="0" presId="urn:microsoft.com/office/officeart/2005/8/layout/vList5"/>
    <dgm:cxn modelId="{09C78AD1-F097-7446-A324-A81CABD73B18}" type="presParOf" srcId="{9515EA8E-FF47-C140-AFF4-2C763C89E577}" destId="{BB6CF716-E18E-F241-9B4C-1295B9CD89A6}" srcOrd="6" destOrd="0" presId="urn:microsoft.com/office/officeart/2005/8/layout/vList5"/>
    <dgm:cxn modelId="{948CDC5E-7B2A-9F40-8395-502B04F1D1BC}" type="presParOf" srcId="{BB6CF716-E18E-F241-9B4C-1295B9CD89A6}" destId="{9A559A4B-98AD-A949-9397-1DC6106911AD}" srcOrd="0" destOrd="0" presId="urn:microsoft.com/office/officeart/2005/8/layout/vList5"/>
    <dgm:cxn modelId="{186493C6-33B4-554F-8787-CD57F0127C2E}" type="presParOf" srcId="{BB6CF716-E18E-F241-9B4C-1295B9CD89A6}" destId="{FA02DF24-5A7F-494B-9AEF-86740328487F}" srcOrd="1" destOrd="0" presId="urn:microsoft.com/office/officeart/2005/8/layout/vList5"/>
    <dgm:cxn modelId="{C8F6FB1D-CF93-AD43-BBC1-3ABAC5A6E2BF}" type="presParOf" srcId="{9515EA8E-FF47-C140-AFF4-2C763C89E577}" destId="{C9D30D02-B369-FC40-88D5-1F4ADB94A3D2}" srcOrd="7" destOrd="0" presId="urn:microsoft.com/office/officeart/2005/8/layout/vList5"/>
    <dgm:cxn modelId="{61548D7B-512F-984C-AA03-5F97A0C000F4}" type="presParOf" srcId="{9515EA8E-FF47-C140-AFF4-2C763C89E577}" destId="{0C146286-72E8-7040-AB69-FC8963C2A8E2}" srcOrd="8" destOrd="0" presId="urn:microsoft.com/office/officeart/2005/8/layout/vList5"/>
    <dgm:cxn modelId="{8CD08AD7-4D58-454A-A3C3-6A6B0CA1EE95}" type="presParOf" srcId="{0C146286-72E8-7040-AB69-FC8963C2A8E2}" destId="{E31830EF-B799-0640-97CB-D2C90E06338F}" srcOrd="0" destOrd="0" presId="urn:microsoft.com/office/officeart/2005/8/layout/vList5"/>
    <dgm:cxn modelId="{581CDD80-63E3-8A47-BE31-E4F9A45E64EF}" type="presParOf" srcId="{0C146286-72E8-7040-AB69-FC8963C2A8E2}" destId="{439DD124-706B-E64C-BBA8-25843F4681D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530972-A151-7444-AC97-478FDB5D69E3}" type="doc">
      <dgm:prSet loTypeId="urn:microsoft.com/office/officeart/2005/8/layout/hierarchy3" loCatId="" qsTypeId="urn:microsoft.com/office/officeart/2005/8/quickstyle/simple1" qsCatId="simple" csTypeId="urn:microsoft.com/office/officeart/2005/8/colors/accent2_1" csCatId="accent2" phldr="1"/>
      <dgm:spPr/>
      <dgm:t>
        <a:bodyPr/>
        <a:lstStyle/>
        <a:p>
          <a:endParaRPr lang="en-GB"/>
        </a:p>
      </dgm:t>
    </dgm:pt>
    <dgm:pt modelId="{41036397-35FD-E248-8AAA-B8B2B79E5872}">
      <dgm:prSet phldrT="[Text]"/>
      <dgm:spPr>
        <a:solidFill>
          <a:srgbClr val="FAC6FF"/>
        </a:solidFill>
      </dgm:spPr>
      <dgm:t>
        <a:bodyPr/>
        <a:lstStyle/>
        <a:p>
          <a:r>
            <a:rPr lang="en-GB" dirty="0"/>
            <a:t>Positivist</a:t>
          </a:r>
        </a:p>
      </dgm:t>
    </dgm:pt>
    <dgm:pt modelId="{A4C662E5-E0F4-4649-BEEB-6B9764E50EC6}" type="parTrans" cxnId="{13ACFA23-6DEB-7B46-B9CA-D6319E3C55B1}">
      <dgm:prSet/>
      <dgm:spPr/>
      <dgm:t>
        <a:bodyPr/>
        <a:lstStyle/>
        <a:p>
          <a:endParaRPr lang="en-GB"/>
        </a:p>
      </dgm:t>
    </dgm:pt>
    <dgm:pt modelId="{034BFF43-9D94-E946-A531-6AE04B94BA9E}" type="sibTrans" cxnId="{13ACFA23-6DEB-7B46-B9CA-D6319E3C55B1}">
      <dgm:prSet/>
      <dgm:spPr/>
      <dgm:t>
        <a:bodyPr/>
        <a:lstStyle/>
        <a:p>
          <a:endParaRPr lang="en-GB"/>
        </a:p>
      </dgm:t>
    </dgm:pt>
    <dgm:pt modelId="{651AFAE3-F961-DF41-85C2-E5AC86443D81}">
      <dgm:prSet phldrT="[Text]"/>
      <dgm:spPr>
        <a:solidFill>
          <a:srgbClr val="FAC6FF">
            <a:alpha val="90000"/>
          </a:srgbClr>
        </a:solidFill>
      </dgm:spPr>
      <dgm:t>
        <a:bodyPr/>
        <a:lstStyle/>
        <a:p>
          <a:r>
            <a:rPr lang="en-GB" dirty="0"/>
            <a:t>There is a single reality </a:t>
          </a:r>
        </a:p>
      </dgm:t>
    </dgm:pt>
    <dgm:pt modelId="{523AC8D5-FA76-D043-984E-FB3F0F63BB05}" type="parTrans" cxnId="{6BB3E929-E03D-754C-A299-C1D46D55A0E0}">
      <dgm:prSet/>
      <dgm:spPr/>
      <dgm:t>
        <a:bodyPr/>
        <a:lstStyle/>
        <a:p>
          <a:endParaRPr lang="en-GB"/>
        </a:p>
      </dgm:t>
    </dgm:pt>
    <dgm:pt modelId="{A23B0207-721A-6C4A-A59F-F82928B43AEE}" type="sibTrans" cxnId="{6BB3E929-E03D-754C-A299-C1D46D55A0E0}">
      <dgm:prSet/>
      <dgm:spPr/>
      <dgm:t>
        <a:bodyPr/>
        <a:lstStyle/>
        <a:p>
          <a:endParaRPr lang="en-GB"/>
        </a:p>
      </dgm:t>
    </dgm:pt>
    <dgm:pt modelId="{ADD365DC-E151-F14D-BED1-72662CBFF59B}">
      <dgm:prSet phldrT="[Text]"/>
      <dgm:spPr>
        <a:solidFill>
          <a:srgbClr val="FAC6FF">
            <a:alpha val="90000"/>
          </a:srgbClr>
        </a:solidFill>
      </dgm:spPr>
      <dgm:t>
        <a:bodyPr/>
        <a:lstStyle/>
        <a:p>
          <a:r>
            <a:rPr lang="en-GB" dirty="0"/>
            <a:t>Can be measured and known </a:t>
          </a:r>
        </a:p>
      </dgm:t>
    </dgm:pt>
    <dgm:pt modelId="{9FF6E6BE-7B52-E348-B2B4-3C350D493301}" type="parTrans" cxnId="{6F662D60-425E-884A-A3EE-B49B938C0925}">
      <dgm:prSet/>
      <dgm:spPr/>
      <dgm:t>
        <a:bodyPr/>
        <a:lstStyle/>
        <a:p>
          <a:endParaRPr lang="en-GB"/>
        </a:p>
      </dgm:t>
    </dgm:pt>
    <dgm:pt modelId="{678AB4BA-A180-A94D-85CB-82CB7BEA2510}" type="sibTrans" cxnId="{6F662D60-425E-884A-A3EE-B49B938C0925}">
      <dgm:prSet/>
      <dgm:spPr/>
      <dgm:t>
        <a:bodyPr/>
        <a:lstStyle/>
        <a:p>
          <a:endParaRPr lang="en-GB"/>
        </a:p>
      </dgm:t>
    </dgm:pt>
    <dgm:pt modelId="{89A7D009-0B32-034C-A476-6A7ABA6AD677}">
      <dgm:prSet phldrT="[Text]"/>
      <dgm:spPr>
        <a:solidFill>
          <a:srgbClr val="BCFFF7"/>
        </a:solidFill>
      </dgm:spPr>
      <dgm:t>
        <a:bodyPr/>
        <a:lstStyle/>
        <a:p>
          <a:r>
            <a:rPr lang="en-GB" dirty="0"/>
            <a:t>Pragmatist</a:t>
          </a:r>
        </a:p>
      </dgm:t>
    </dgm:pt>
    <dgm:pt modelId="{1F5E3196-CB88-3142-B9BC-4B39117FB59A}" type="parTrans" cxnId="{C13A96AB-1530-7642-A2E2-C1D2ABB828DE}">
      <dgm:prSet/>
      <dgm:spPr/>
      <dgm:t>
        <a:bodyPr/>
        <a:lstStyle/>
        <a:p>
          <a:endParaRPr lang="en-GB"/>
        </a:p>
      </dgm:t>
    </dgm:pt>
    <dgm:pt modelId="{483579F3-BFD7-DF47-9341-CE8E5643267B}" type="sibTrans" cxnId="{C13A96AB-1530-7642-A2E2-C1D2ABB828DE}">
      <dgm:prSet/>
      <dgm:spPr/>
      <dgm:t>
        <a:bodyPr/>
        <a:lstStyle/>
        <a:p>
          <a:endParaRPr lang="en-GB"/>
        </a:p>
      </dgm:t>
    </dgm:pt>
    <dgm:pt modelId="{F73842CE-19BD-534F-899B-D52A04D350BB}">
      <dgm:prSet phldrT="[Text]"/>
      <dgm:spPr>
        <a:solidFill>
          <a:srgbClr val="BCFFF7">
            <a:alpha val="90000"/>
          </a:srgbClr>
        </a:solidFill>
      </dgm:spPr>
      <dgm:t>
        <a:bodyPr/>
        <a:lstStyle/>
        <a:p>
          <a:r>
            <a:rPr lang="en-GB" dirty="0"/>
            <a:t>Reality is constantly renegotiated, debated, interpreted </a:t>
          </a:r>
        </a:p>
      </dgm:t>
    </dgm:pt>
    <dgm:pt modelId="{E6456F92-C7D6-E04C-B564-2E274988FDD7}" type="parTrans" cxnId="{5CFC6547-8A77-FC4B-9416-46CAA14ED213}">
      <dgm:prSet/>
      <dgm:spPr/>
      <dgm:t>
        <a:bodyPr/>
        <a:lstStyle/>
        <a:p>
          <a:endParaRPr lang="en-GB"/>
        </a:p>
      </dgm:t>
    </dgm:pt>
    <dgm:pt modelId="{2413125D-C99F-5442-A203-B27B4EE62631}" type="sibTrans" cxnId="{5CFC6547-8A77-FC4B-9416-46CAA14ED213}">
      <dgm:prSet/>
      <dgm:spPr/>
      <dgm:t>
        <a:bodyPr/>
        <a:lstStyle/>
        <a:p>
          <a:endParaRPr lang="en-GB"/>
        </a:p>
      </dgm:t>
    </dgm:pt>
    <dgm:pt modelId="{842D1693-D3CE-7843-9C4F-E4AEDAE7A2F4}">
      <dgm:prSet phldrT="[Text]"/>
      <dgm:spPr>
        <a:solidFill>
          <a:srgbClr val="BCFFF7">
            <a:alpha val="90000"/>
          </a:srgbClr>
        </a:solidFill>
      </dgm:spPr>
      <dgm:t>
        <a:bodyPr/>
        <a:lstStyle/>
        <a:p>
          <a:r>
            <a:rPr lang="en-GB" dirty="0"/>
            <a:t>Best method to use is the one that solves the problem </a:t>
          </a:r>
        </a:p>
      </dgm:t>
    </dgm:pt>
    <dgm:pt modelId="{C4FF451A-0F18-EB40-BFEE-D018A1735FFC}" type="parTrans" cxnId="{872EF590-CD38-1743-92FE-C43271ACA34C}">
      <dgm:prSet/>
      <dgm:spPr/>
      <dgm:t>
        <a:bodyPr/>
        <a:lstStyle/>
        <a:p>
          <a:endParaRPr lang="en-GB"/>
        </a:p>
      </dgm:t>
    </dgm:pt>
    <dgm:pt modelId="{5D69D0AB-020E-4743-9192-7F1F7F2D6E93}" type="sibTrans" cxnId="{872EF590-CD38-1743-92FE-C43271ACA34C}">
      <dgm:prSet/>
      <dgm:spPr/>
      <dgm:t>
        <a:bodyPr/>
        <a:lstStyle/>
        <a:p>
          <a:endParaRPr lang="en-GB"/>
        </a:p>
      </dgm:t>
    </dgm:pt>
    <dgm:pt modelId="{9ED3757E-E781-324A-9C76-C7E86770FD17}">
      <dgm:prSet/>
      <dgm:spPr>
        <a:solidFill>
          <a:srgbClr val="FFFFB1"/>
        </a:solidFill>
      </dgm:spPr>
      <dgm:t>
        <a:bodyPr/>
        <a:lstStyle/>
        <a:p>
          <a:r>
            <a:rPr lang="en-GB" dirty="0"/>
            <a:t>Constructivist</a:t>
          </a:r>
        </a:p>
      </dgm:t>
    </dgm:pt>
    <dgm:pt modelId="{CE5AA7D3-D72D-9E45-8EEE-526E492DA42E}" type="parTrans" cxnId="{6CA192E5-06E8-524E-81AC-95BB84A75E68}">
      <dgm:prSet/>
      <dgm:spPr/>
      <dgm:t>
        <a:bodyPr/>
        <a:lstStyle/>
        <a:p>
          <a:endParaRPr lang="en-GB"/>
        </a:p>
      </dgm:t>
    </dgm:pt>
    <dgm:pt modelId="{751CC0F2-9F3D-1C45-B5E8-8B316F08A663}" type="sibTrans" cxnId="{6CA192E5-06E8-524E-81AC-95BB84A75E68}">
      <dgm:prSet/>
      <dgm:spPr/>
      <dgm:t>
        <a:bodyPr/>
        <a:lstStyle/>
        <a:p>
          <a:endParaRPr lang="en-GB"/>
        </a:p>
      </dgm:t>
    </dgm:pt>
    <dgm:pt modelId="{C1C6E785-EF3E-7342-8100-E2DAB1F8542D}">
      <dgm:prSet/>
      <dgm:spPr>
        <a:solidFill>
          <a:srgbClr val="FFFFB1">
            <a:alpha val="90000"/>
          </a:srgbClr>
        </a:solidFill>
      </dgm:spPr>
      <dgm:t>
        <a:bodyPr/>
        <a:lstStyle/>
        <a:p>
          <a:r>
            <a:rPr lang="en-GB" dirty="0"/>
            <a:t>Qualitative methods</a:t>
          </a:r>
        </a:p>
        <a:p>
          <a:endParaRPr lang="en-GB" dirty="0"/>
        </a:p>
      </dgm:t>
    </dgm:pt>
    <dgm:pt modelId="{E14339CB-8AF5-1D48-9B54-3EB9D624EF1B}" type="parTrans" cxnId="{CCD35062-6FEF-7C4B-B014-C91E8B3207CE}">
      <dgm:prSet/>
      <dgm:spPr/>
      <dgm:t>
        <a:bodyPr/>
        <a:lstStyle/>
        <a:p>
          <a:endParaRPr lang="en-GB"/>
        </a:p>
      </dgm:t>
    </dgm:pt>
    <dgm:pt modelId="{64797DD0-AF3E-BD40-A198-A8C33888DBD8}" type="sibTrans" cxnId="{CCD35062-6FEF-7C4B-B014-C91E8B3207CE}">
      <dgm:prSet/>
      <dgm:spPr/>
      <dgm:t>
        <a:bodyPr/>
        <a:lstStyle/>
        <a:p>
          <a:endParaRPr lang="en-GB"/>
        </a:p>
      </dgm:t>
    </dgm:pt>
    <dgm:pt modelId="{38FA9E0C-CFDB-C945-9211-A02CA3FA2F5A}">
      <dgm:prSet/>
      <dgm:spPr>
        <a:solidFill>
          <a:srgbClr val="FAC6FF">
            <a:alpha val="90000"/>
          </a:srgbClr>
        </a:solidFill>
      </dgm:spPr>
      <dgm:t>
        <a:bodyPr/>
        <a:lstStyle/>
        <a:p>
          <a:r>
            <a:rPr lang="en-GB" dirty="0"/>
            <a:t>Quantitative methods </a:t>
          </a:r>
        </a:p>
      </dgm:t>
    </dgm:pt>
    <dgm:pt modelId="{2EF9A50F-F05C-DB4E-AEEA-6992963E1DCE}" type="parTrans" cxnId="{67015610-B2F9-E44C-ABFF-53EA11EDE3CB}">
      <dgm:prSet/>
      <dgm:spPr/>
      <dgm:t>
        <a:bodyPr/>
        <a:lstStyle/>
        <a:p>
          <a:endParaRPr lang="en-GB"/>
        </a:p>
      </dgm:t>
    </dgm:pt>
    <dgm:pt modelId="{45DE3595-634A-DD4D-AD69-C4486C842F70}" type="sibTrans" cxnId="{67015610-B2F9-E44C-ABFF-53EA11EDE3CB}">
      <dgm:prSet/>
      <dgm:spPr/>
      <dgm:t>
        <a:bodyPr/>
        <a:lstStyle/>
        <a:p>
          <a:endParaRPr lang="en-GB"/>
        </a:p>
      </dgm:t>
    </dgm:pt>
    <dgm:pt modelId="{A60C0F9F-5164-0A4B-8AD0-49B4FB495BB3}">
      <dgm:prSet/>
      <dgm:spPr>
        <a:solidFill>
          <a:srgbClr val="FFFFB1">
            <a:alpha val="90000"/>
          </a:srgbClr>
        </a:solidFill>
      </dgm:spPr>
      <dgm:t>
        <a:bodyPr/>
        <a:lstStyle/>
        <a:p>
          <a:r>
            <a:rPr lang="en-GB" dirty="0"/>
            <a:t>There is no single reality or truth/ There is multiple realities </a:t>
          </a:r>
        </a:p>
      </dgm:t>
    </dgm:pt>
    <dgm:pt modelId="{DD05B566-609C-D04D-A4F2-8DB4F50BB8E4}" type="parTrans" cxnId="{DD286B5E-74D1-4F43-AC60-7D19259B5942}">
      <dgm:prSet/>
      <dgm:spPr/>
      <dgm:t>
        <a:bodyPr/>
        <a:lstStyle/>
        <a:p>
          <a:endParaRPr lang="en-GB"/>
        </a:p>
      </dgm:t>
    </dgm:pt>
    <dgm:pt modelId="{0220147B-4B15-1B44-8513-8258B26AEE31}" type="sibTrans" cxnId="{DD286B5E-74D1-4F43-AC60-7D19259B5942}">
      <dgm:prSet/>
      <dgm:spPr/>
      <dgm:t>
        <a:bodyPr/>
        <a:lstStyle/>
        <a:p>
          <a:endParaRPr lang="en-GB"/>
        </a:p>
      </dgm:t>
    </dgm:pt>
    <dgm:pt modelId="{649C95C2-0937-B74D-9C41-6AED70758FBB}">
      <dgm:prSet/>
      <dgm:spPr>
        <a:solidFill>
          <a:srgbClr val="FFFFB1">
            <a:alpha val="90000"/>
          </a:srgbClr>
        </a:solidFill>
      </dgm:spPr>
      <dgm:t>
        <a:bodyPr/>
        <a:lstStyle/>
        <a:p>
          <a:r>
            <a:rPr lang="en-GB"/>
            <a:t>Reality needs to be interpreted </a:t>
          </a:r>
        </a:p>
      </dgm:t>
    </dgm:pt>
    <dgm:pt modelId="{A9DB3484-AE11-0349-9A5B-0AEA39206AE9}" type="parTrans" cxnId="{1DBF7541-E72A-174B-BC0B-6CFF4B8379CB}">
      <dgm:prSet/>
      <dgm:spPr/>
      <dgm:t>
        <a:bodyPr/>
        <a:lstStyle/>
        <a:p>
          <a:endParaRPr lang="en-GB"/>
        </a:p>
      </dgm:t>
    </dgm:pt>
    <dgm:pt modelId="{1BB657BD-8E6A-BD4C-8709-192AAC6D6B24}" type="sibTrans" cxnId="{1DBF7541-E72A-174B-BC0B-6CFF4B8379CB}">
      <dgm:prSet/>
      <dgm:spPr/>
      <dgm:t>
        <a:bodyPr/>
        <a:lstStyle/>
        <a:p>
          <a:endParaRPr lang="en-GB"/>
        </a:p>
      </dgm:t>
    </dgm:pt>
    <dgm:pt modelId="{15E41E85-2380-E24E-8DE9-98D4A7E4A082}">
      <dgm:prSet/>
      <dgm:spPr>
        <a:solidFill>
          <a:srgbClr val="BCFFF7">
            <a:alpha val="90000"/>
          </a:srgbClr>
        </a:solidFill>
      </dgm:spPr>
      <dgm:t>
        <a:bodyPr/>
        <a:lstStyle/>
        <a:p>
          <a:r>
            <a:rPr lang="en-GB" dirty="0"/>
            <a:t>Consider the practical effects of the objects of your conception </a:t>
          </a:r>
        </a:p>
      </dgm:t>
    </dgm:pt>
    <dgm:pt modelId="{8CC56EB8-389B-684A-B277-A6250A3904BB}" type="parTrans" cxnId="{D34304BA-0BD7-594A-858A-4E60BF1FEAB1}">
      <dgm:prSet/>
      <dgm:spPr/>
      <dgm:t>
        <a:bodyPr/>
        <a:lstStyle/>
        <a:p>
          <a:endParaRPr lang="en-GB"/>
        </a:p>
      </dgm:t>
    </dgm:pt>
    <dgm:pt modelId="{06986A1F-FFF9-9547-A296-E6208C7A7B23}" type="sibTrans" cxnId="{D34304BA-0BD7-594A-858A-4E60BF1FEAB1}">
      <dgm:prSet/>
      <dgm:spPr/>
      <dgm:t>
        <a:bodyPr/>
        <a:lstStyle/>
        <a:p>
          <a:endParaRPr lang="en-GB"/>
        </a:p>
      </dgm:t>
    </dgm:pt>
    <dgm:pt modelId="{EBE14F52-E428-024A-9CD4-D795DD1D5B18}" type="pres">
      <dgm:prSet presAssocID="{97530972-A151-7444-AC97-478FDB5D69E3}" presName="diagram" presStyleCnt="0">
        <dgm:presLayoutVars>
          <dgm:chPref val="1"/>
          <dgm:dir/>
          <dgm:animOne val="branch"/>
          <dgm:animLvl val="lvl"/>
          <dgm:resizeHandles/>
        </dgm:presLayoutVars>
      </dgm:prSet>
      <dgm:spPr/>
    </dgm:pt>
    <dgm:pt modelId="{DB12D378-691F-4543-9C00-D571D89B2D81}" type="pres">
      <dgm:prSet presAssocID="{41036397-35FD-E248-8AAA-B8B2B79E5872}" presName="root" presStyleCnt="0"/>
      <dgm:spPr/>
    </dgm:pt>
    <dgm:pt modelId="{81F04197-6FF6-BC46-A62A-40C1B3C83E33}" type="pres">
      <dgm:prSet presAssocID="{41036397-35FD-E248-8AAA-B8B2B79E5872}" presName="rootComposite" presStyleCnt="0"/>
      <dgm:spPr/>
    </dgm:pt>
    <dgm:pt modelId="{BC749658-ACC5-724C-9BB5-09DF773EBC39}" type="pres">
      <dgm:prSet presAssocID="{41036397-35FD-E248-8AAA-B8B2B79E5872}" presName="rootText" presStyleLbl="node1" presStyleIdx="0" presStyleCnt="3"/>
      <dgm:spPr/>
    </dgm:pt>
    <dgm:pt modelId="{357E77BB-1B08-B14A-B5B7-D4AEDAA2BA47}" type="pres">
      <dgm:prSet presAssocID="{41036397-35FD-E248-8AAA-B8B2B79E5872}" presName="rootConnector" presStyleLbl="node1" presStyleIdx="0" presStyleCnt="3"/>
      <dgm:spPr/>
    </dgm:pt>
    <dgm:pt modelId="{60E066AA-A35B-C845-9FAB-7645ADD94013}" type="pres">
      <dgm:prSet presAssocID="{41036397-35FD-E248-8AAA-B8B2B79E5872}" presName="childShape" presStyleCnt="0"/>
      <dgm:spPr/>
    </dgm:pt>
    <dgm:pt modelId="{55A27EF8-81B8-7E40-8CB3-45867D64201C}" type="pres">
      <dgm:prSet presAssocID="{523AC8D5-FA76-D043-984E-FB3F0F63BB05}" presName="Name13" presStyleLbl="parChTrans1D2" presStyleIdx="0" presStyleCnt="9"/>
      <dgm:spPr/>
    </dgm:pt>
    <dgm:pt modelId="{10569012-BC9F-194F-A184-2911D84AA24F}" type="pres">
      <dgm:prSet presAssocID="{651AFAE3-F961-DF41-85C2-E5AC86443D81}" presName="childText" presStyleLbl="bgAcc1" presStyleIdx="0" presStyleCnt="9">
        <dgm:presLayoutVars>
          <dgm:bulletEnabled val="1"/>
        </dgm:presLayoutVars>
      </dgm:prSet>
      <dgm:spPr/>
    </dgm:pt>
    <dgm:pt modelId="{5A544035-D75C-0A44-B5DA-D69ED605C7A7}" type="pres">
      <dgm:prSet presAssocID="{9FF6E6BE-7B52-E348-B2B4-3C350D493301}" presName="Name13" presStyleLbl="parChTrans1D2" presStyleIdx="1" presStyleCnt="9"/>
      <dgm:spPr/>
    </dgm:pt>
    <dgm:pt modelId="{7AA1EDA7-872C-6742-9A95-D918AEAA50B8}" type="pres">
      <dgm:prSet presAssocID="{ADD365DC-E151-F14D-BED1-72662CBFF59B}" presName="childText" presStyleLbl="bgAcc1" presStyleIdx="1" presStyleCnt="9">
        <dgm:presLayoutVars>
          <dgm:bulletEnabled val="1"/>
        </dgm:presLayoutVars>
      </dgm:prSet>
      <dgm:spPr/>
    </dgm:pt>
    <dgm:pt modelId="{725E5440-BCD7-F44D-9968-D58C3F04EB33}" type="pres">
      <dgm:prSet presAssocID="{2EF9A50F-F05C-DB4E-AEEA-6992963E1DCE}" presName="Name13" presStyleLbl="parChTrans1D2" presStyleIdx="2" presStyleCnt="9"/>
      <dgm:spPr/>
    </dgm:pt>
    <dgm:pt modelId="{301E34F8-5839-1B43-920B-703B9722E4D7}" type="pres">
      <dgm:prSet presAssocID="{38FA9E0C-CFDB-C945-9211-A02CA3FA2F5A}" presName="childText" presStyleLbl="bgAcc1" presStyleIdx="2" presStyleCnt="9">
        <dgm:presLayoutVars>
          <dgm:bulletEnabled val="1"/>
        </dgm:presLayoutVars>
      </dgm:prSet>
      <dgm:spPr/>
    </dgm:pt>
    <dgm:pt modelId="{1DF4783E-21A7-E740-BB78-00E0E93C225E}" type="pres">
      <dgm:prSet presAssocID="{9ED3757E-E781-324A-9C76-C7E86770FD17}" presName="root" presStyleCnt="0"/>
      <dgm:spPr/>
    </dgm:pt>
    <dgm:pt modelId="{D62F3687-8B01-244C-8C2C-5D3D1F7C206E}" type="pres">
      <dgm:prSet presAssocID="{9ED3757E-E781-324A-9C76-C7E86770FD17}" presName="rootComposite" presStyleCnt="0"/>
      <dgm:spPr/>
    </dgm:pt>
    <dgm:pt modelId="{941446AF-A6B5-3342-9CA3-619903ADDC63}" type="pres">
      <dgm:prSet presAssocID="{9ED3757E-E781-324A-9C76-C7E86770FD17}" presName="rootText" presStyleLbl="node1" presStyleIdx="1" presStyleCnt="3"/>
      <dgm:spPr/>
    </dgm:pt>
    <dgm:pt modelId="{D83664B8-5215-9B49-B167-AD6F4E989E56}" type="pres">
      <dgm:prSet presAssocID="{9ED3757E-E781-324A-9C76-C7E86770FD17}" presName="rootConnector" presStyleLbl="node1" presStyleIdx="1" presStyleCnt="3"/>
      <dgm:spPr/>
    </dgm:pt>
    <dgm:pt modelId="{C395E994-65B3-C046-95F9-9C62E8A30B75}" type="pres">
      <dgm:prSet presAssocID="{9ED3757E-E781-324A-9C76-C7E86770FD17}" presName="childShape" presStyleCnt="0"/>
      <dgm:spPr/>
    </dgm:pt>
    <dgm:pt modelId="{FFF5FF8F-0F09-8947-A0B0-2F5A17DA7E47}" type="pres">
      <dgm:prSet presAssocID="{DD05B566-609C-D04D-A4F2-8DB4F50BB8E4}" presName="Name13" presStyleLbl="parChTrans1D2" presStyleIdx="3" presStyleCnt="9"/>
      <dgm:spPr/>
    </dgm:pt>
    <dgm:pt modelId="{B80CCE91-09CA-8A43-BB6B-AC966638A4AC}" type="pres">
      <dgm:prSet presAssocID="{A60C0F9F-5164-0A4B-8AD0-49B4FB495BB3}" presName="childText" presStyleLbl="bgAcc1" presStyleIdx="3" presStyleCnt="9">
        <dgm:presLayoutVars>
          <dgm:bulletEnabled val="1"/>
        </dgm:presLayoutVars>
      </dgm:prSet>
      <dgm:spPr/>
    </dgm:pt>
    <dgm:pt modelId="{6CD4DF96-B87A-684C-AF7D-1D7BCCD3E868}" type="pres">
      <dgm:prSet presAssocID="{A9DB3484-AE11-0349-9A5B-0AEA39206AE9}" presName="Name13" presStyleLbl="parChTrans1D2" presStyleIdx="4" presStyleCnt="9"/>
      <dgm:spPr/>
    </dgm:pt>
    <dgm:pt modelId="{EDE47076-09DC-804A-BF38-0647C61CBE9E}" type="pres">
      <dgm:prSet presAssocID="{649C95C2-0937-B74D-9C41-6AED70758FBB}" presName="childText" presStyleLbl="bgAcc1" presStyleIdx="4" presStyleCnt="9">
        <dgm:presLayoutVars>
          <dgm:bulletEnabled val="1"/>
        </dgm:presLayoutVars>
      </dgm:prSet>
      <dgm:spPr/>
    </dgm:pt>
    <dgm:pt modelId="{0AE8461C-4183-7A48-ACAB-26C63FC83E57}" type="pres">
      <dgm:prSet presAssocID="{E14339CB-8AF5-1D48-9B54-3EB9D624EF1B}" presName="Name13" presStyleLbl="parChTrans1D2" presStyleIdx="5" presStyleCnt="9"/>
      <dgm:spPr/>
    </dgm:pt>
    <dgm:pt modelId="{18894434-4AA9-004B-B683-C65994E737D7}" type="pres">
      <dgm:prSet presAssocID="{C1C6E785-EF3E-7342-8100-E2DAB1F8542D}" presName="childText" presStyleLbl="bgAcc1" presStyleIdx="5" presStyleCnt="9">
        <dgm:presLayoutVars>
          <dgm:bulletEnabled val="1"/>
        </dgm:presLayoutVars>
      </dgm:prSet>
      <dgm:spPr/>
    </dgm:pt>
    <dgm:pt modelId="{BA8B0EAC-C57D-AB4E-BD50-DBF05417E820}" type="pres">
      <dgm:prSet presAssocID="{89A7D009-0B32-034C-A476-6A7ABA6AD677}" presName="root" presStyleCnt="0"/>
      <dgm:spPr/>
    </dgm:pt>
    <dgm:pt modelId="{7B572B50-D399-4149-B17A-EB65BB083668}" type="pres">
      <dgm:prSet presAssocID="{89A7D009-0B32-034C-A476-6A7ABA6AD677}" presName="rootComposite" presStyleCnt="0"/>
      <dgm:spPr/>
    </dgm:pt>
    <dgm:pt modelId="{00BE95BC-D675-7543-818F-059D101A640F}" type="pres">
      <dgm:prSet presAssocID="{89A7D009-0B32-034C-A476-6A7ABA6AD677}" presName="rootText" presStyleLbl="node1" presStyleIdx="2" presStyleCnt="3"/>
      <dgm:spPr/>
    </dgm:pt>
    <dgm:pt modelId="{CFAFBECF-4E01-3B43-A0F2-05797B9FF288}" type="pres">
      <dgm:prSet presAssocID="{89A7D009-0B32-034C-A476-6A7ABA6AD677}" presName="rootConnector" presStyleLbl="node1" presStyleIdx="2" presStyleCnt="3"/>
      <dgm:spPr/>
    </dgm:pt>
    <dgm:pt modelId="{A0DD0960-C397-574E-A43D-22BA46A1F8CD}" type="pres">
      <dgm:prSet presAssocID="{89A7D009-0B32-034C-A476-6A7ABA6AD677}" presName="childShape" presStyleCnt="0"/>
      <dgm:spPr/>
    </dgm:pt>
    <dgm:pt modelId="{65E6F320-2030-944C-8AF5-31D93F6A01C8}" type="pres">
      <dgm:prSet presAssocID="{E6456F92-C7D6-E04C-B564-2E274988FDD7}" presName="Name13" presStyleLbl="parChTrans1D2" presStyleIdx="6" presStyleCnt="9"/>
      <dgm:spPr/>
    </dgm:pt>
    <dgm:pt modelId="{36BBB78E-E718-4240-9E02-6F973EA86372}" type="pres">
      <dgm:prSet presAssocID="{F73842CE-19BD-534F-899B-D52A04D350BB}" presName="childText" presStyleLbl="bgAcc1" presStyleIdx="6" presStyleCnt="9">
        <dgm:presLayoutVars>
          <dgm:bulletEnabled val="1"/>
        </dgm:presLayoutVars>
      </dgm:prSet>
      <dgm:spPr/>
    </dgm:pt>
    <dgm:pt modelId="{CCFD7051-1E1A-1642-97AE-FDE52445779E}" type="pres">
      <dgm:prSet presAssocID="{C4FF451A-0F18-EB40-BFEE-D018A1735FFC}" presName="Name13" presStyleLbl="parChTrans1D2" presStyleIdx="7" presStyleCnt="9"/>
      <dgm:spPr/>
    </dgm:pt>
    <dgm:pt modelId="{E23DDCD1-BB67-FA4B-A8A9-BE9BA3DBE251}" type="pres">
      <dgm:prSet presAssocID="{842D1693-D3CE-7843-9C4F-E4AEDAE7A2F4}" presName="childText" presStyleLbl="bgAcc1" presStyleIdx="7" presStyleCnt="9">
        <dgm:presLayoutVars>
          <dgm:bulletEnabled val="1"/>
        </dgm:presLayoutVars>
      </dgm:prSet>
      <dgm:spPr/>
    </dgm:pt>
    <dgm:pt modelId="{88A20CA5-653F-B543-86A7-E4B62C7A78F6}" type="pres">
      <dgm:prSet presAssocID="{8CC56EB8-389B-684A-B277-A6250A3904BB}" presName="Name13" presStyleLbl="parChTrans1D2" presStyleIdx="8" presStyleCnt="9"/>
      <dgm:spPr/>
    </dgm:pt>
    <dgm:pt modelId="{26EFE86A-816B-064A-9CC0-212AAA0F6E36}" type="pres">
      <dgm:prSet presAssocID="{15E41E85-2380-E24E-8DE9-98D4A7E4A082}" presName="childText" presStyleLbl="bgAcc1" presStyleIdx="8" presStyleCnt="9">
        <dgm:presLayoutVars>
          <dgm:bulletEnabled val="1"/>
        </dgm:presLayoutVars>
      </dgm:prSet>
      <dgm:spPr/>
    </dgm:pt>
  </dgm:ptLst>
  <dgm:cxnLst>
    <dgm:cxn modelId="{BE9F1402-DDA5-5E44-8E40-F8318FB4C492}" type="presOf" srcId="{89A7D009-0B32-034C-A476-6A7ABA6AD677}" destId="{00BE95BC-D675-7543-818F-059D101A640F}" srcOrd="0" destOrd="0" presId="urn:microsoft.com/office/officeart/2005/8/layout/hierarchy3"/>
    <dgm:cxn modelId="{CDDFF309-76CE-B744-A9C5-4246DA09C56D}" type="presOf" srcId="{41036397-35FD-E248-8AAA-B8B2B79E5872}" destId="{357E77BB-1B08-B14A-B5B7-D4AEDAA2BA47}" srcOrd="1" destOrd="0" presId="urn:microsoft.com/office/officeart/2005/8/layout/hierarchy3"/>
    <dgm:cxn modelId="{E4C99A0D-281F-0746-BDF1-E20D06C390AC}" type="presOf" srcId="{523AC8D5-FA76-D043-984E-FB3F0F63BB05}" destId="{55A27EF8-81B8-7E40-8CB3-45867D64201C}" srcOrd="0" destOrd="0" presId="urn:microsoft.com/office/officeart/2005/8/layout/hierarchy3"/>
    <dgm:cxn modelId="{A9CD2F0E-4A20-014E-A31E-041F1D9F8D55}" type="presOf" srcId="{41036397-35FD-E248-8AAA-B8B2B79E5872}" destId="{BC749658-ACC5-724C-9BB5-09DF773EBC39}" srcOrd="0" destOrd="0" presId="urn:microsoft.com/office/officeart/2005/8/layout/hierarchy3"/>
    <dgm:cxn modelId="{67015610-B2F9-E44C-ABFF-53EA11EDE3CB}" srcId="{41036397-35FD-E248-8AAA-B8B2B79E5872}" destId="{38FA9E0C-CFDB-C945-9211-A02CA3FA2F5A}" srcOrd="2" destOrd="0" parTransId="{2EF9A50F-F05C-DB4E-AEEA-6992963E1DCE}" sibTransId="{45DE3595-634A-DD4D-AD69-C4486C842F70}"/>
    <dgm:cxn modelId="{4F354112-4109-CA4B-A92E-4B55F0BE9ED3}" type="presOf" srcId="{651AFAE3-F961-DF41-85C2-E5AC86443D81}" destId="{10569012-BC9F-194F-A184-2911D84AA24F}" srcOrd="0" destOrd="0" presId="urn:microsoft.com/office/officeart/2005/8/layout/hierarchy3"/>
    <dgm:cxn modelId="{6DDE7916-F993-B244-835A-C4408F4C3979}" type="presOf" srcId="{649C95C2-0937-B74D-9C41-6AED70758FBB}" destId="{EDE47076-09DC-804A-BF38-0647C61CBE9E}" srcOrd="0" destOrd="0" presId="urn:microsoft.com/office/officeart/2005/8/layout/hierarchy3"/>
    <dgm:cxn modelId="{13ACFA23-6DEB-7B46-B9CA-D6319E3C55B1}" srcId="{97530972-A151-7444-AC97-478FDB5D69E3}" destId="{41036397-35FD-E248-8AAA-B8B2B79E5872}" srcOrd="0" destOrd="0" parTransId="{A4C662E5-E0F4-4649-BEEB-6B9764E50EC6}" sibTransId="{034BFF43-9D94-E946-A531-6AE04B94BA9E}"/>
    <dgm:cxn modelId="{D945CE25-52E6-6640-80B5-842CA193190A}" type="presOf" srcId="{8CC56EB8-389B-684A-B277-A6250A3904BB}" destId="{88A20CA5-653F-B543-86A7-E4B62C7A78F6}" srcOrd="0" destOrd="0" presId="urn:microsoft.com/office/officeart/2005/8/layout/hierarchy3"/>
    <dgm:cxn modelId="{6BB3E929-E03D-754C-A299-C1D46D55A0E0}" srcId="{41036397-35FD-E248-8AAA-B8B2B79E5872}" destId="{651AFAE3-F961-DF41-85C2-E5AC86443D81}" srcOrd="0" destOrd="0" parTransId="{523AC8D5-FA76-D043-984E-FB3F0F63BB05}" sibTransId="{A23B0207-721A-6C4A-A59F-F82928B43AEE}"/>
    <dgm:cxn modelId="{8120E02E-B834-2A46-8E32-20BA59938999}" type="presOf" srcId="{9FF6E6BE-7B52-E348-B2B4-3C350D493301}" destId="{5A544035-D75C-0A44-B5DA-D69ED605C7A7}" srcOrd="0" destOrd="0" presId="urn:microsoft.com/office/officeart/2005/8/layout/hierarchy3"/>
    <dgm:cxn modelId="{2BF3F42E-4675-394B-B457-AB67838883EC}" type="presOf" srcId="{E6456F92-C7D6-E04C-B564-2E274988FDD7}" destId="{65E6F320-2030-944C-8AF5-31D93F6A01C8}" srcOrd="0" destOrd="0" presId="urn:microsoft.com/office/officeart/2005/8/layout/hierarchy3"/>
    <dgm:cxn modelId="{028C983B-968D-684F-9B3F-ED8BB6FCFA45}" type="presOf" srcId="{15E41E85-2380-E24E-8DE9-98D4A7E4A082}" destId="{26EFE86A-816B-064A-9CC0-212AAA0F6E36}" srcOrd="0" destOrd="0" presId="urn:microsoft.com/office/officeart/2005/8/layout/hierarchy3"/>
    <dgm:cxn modelId="{AAAD373E-2FE0-D047-85DC-1050267101C1}" type="presOf" srcId="{A60C0F9F-5164-0A4B-8AD0-49B4FB495BB3}" destId="{B80CCE91-09CA-8A43-BB6B-AC966638A4AC}" srcOrd="0" destOrd="0" presId="urn:microsoft.com/office/officeart/2005/8/layout/hierarchy3"/>
    <dgm:cxn modelId="{DD286B5E-74D1-4F43-AC60-7D19259B5942}" srcId="{9ED3757E-E781-324A-9C76-C7E86770FD17}" destId="{A60C0F9F-5164-0A4B-8AD0-49B4FB495BB3}" srcOrd="0" destOrd="0" parTransId="{DD05B566-609C-D04D-A4F2-8DB4F50BB8E4}" sibTransId="{0220147B-4B15-1B44-8513-8258B26AEE31}"/>
    <dgm:cxn modelId="{6F662D60-425E-884A-A3EE-B49B938C0925}" srcId="{41036397-35FD-E248-8AAA-B8B2B79E5872}" destId="{ADD365DC-E151-F14D-BED1-72662CBFF59B}" srcOrd="1" destOrd="0" parTransId="{9FF6E6BE-7B52-E348-B2B4-3C350D493301}" sibTransId="{678AB4BA-A180-A94D-85CB-82CB7BEA2510}"/>
    <dgm:cxn modelId="{1DBF7541-E72A-174B-BC0B-6CFF4B8379CB}" srcId="{9ED3757E-E781-324A-9C76-C7E86770FD17}" destId="{649C95C2-0937-B74D-9C41-6AED70758FBB}" srcOrd="1" destOrd="0" parTransId="{A9DB3484-AE11-0349-9A5B-0AEA39206AE9}" sibTransId="{1BB657BD-8E6A-BD4C-8709-192AAC6D6B24}"/>
    <dgm:cxn modelId="{CCD35062-6FEF-7C4B-B014-C91E8B3207CE}" srcId="{9ED3757E-E781-324A-9C76-C7E86770FD17}" destId="{C1C6E785-EF3E-7342-8100-E2DAB1F8542D}" srcOrd="2" destOrd="0" parTransId="{E14339CB-8AF5-1D48-9B54-3EB9D624EF1B}" sibTransId="{64797DD0-AF3E-BD40-A198-A8C33888DBD8}"/>
    <dgm:cxn modelId="{5CFC6547-8A77-FC4B-9416-46CAA14ED213}" srcId="{89A7D009-0B32-034C-A476-6A7ABA6AD677}" destId="{F73842CE-19BD-534F-899B-D52A04D350BB}" srcOrd="0" destOrd="0" parTransId="{E6456F92-C7D6-E04C-B564-2E274988FDD7}" sibTransId="{2413125D-C99F-5442-A203-B27B4EE62631}"/>
    <dgm:cxn modelId="{FFD98C47-9D0F-0848-A55A-4C66B2818716}" type="presOf" srcId="{A9DB3484-AE11-0349-9A5B-0AEA39206AE9}" destId="{6CD4DF96-B87A-684C-AF7D-1D7BCCD3E868}" srcOrd="0" destOrd="0" presId="urn:microsoft.com/office/officeart/2005/8/layout/hierarchy3"/>
    <dgm:cxn modelId="{D885DC49-1318-8444-BDEB-170483C22CA6}" type="presOf" srcId="{C1C6E785-EF3E-7342-8100-E2DAB1F8542D}" destId="{18894434-4AA9-004B-B683-C65994E737D7}" srcOrd="0" destOrd="0" presId="urn:microsoft.com/office/officeart/2005/8/layout/hierarchy3"/>
    <dgm:cxn modelId="{C8BD3757-09D1-DC4D-9A0D-9542C0F03528}" type="presOf" srcId="{97530972-A151-7444-AC97-478FDB5D69E3}" destId="{EBE14F52-E428-024A-9CD4-D795DD1D5B18}" srcOrd="0" destOrd="0" presId="urn:microsoft.com/office/officeart/2005/8/layout/hierarchy3"/>
    <dgm:cxn modelId="{0292ED57-62CE-3B4B-9482-508CF722BFB7}" type="presOf" srcId="{ADD365DC-E151-F14D-BED1-72662CBFF59B}" destId="{7AA1EDA7-872C-6742-9A95-D918AEAA50B8}" srcOrd="0" destOrd="0" presId="urn:microsoft.com/office/officeart/2005/8/layout/hierarchy3"/>
    <dgm:cxn modelId="{363B2359-BD47-A744-8B43-7D77AF7B6907}" type="presOf" srcId="{38FA9E0C-CFDB-C945-9211-A02CA3FA2F5A}" destId="{301E34F8-5839-1B43-920B-703B9722E4D7}" srcOrd="0" destOrd="0" presId="urn:microsoft.com/office/officeart/2005/8/layout/hierarchy3"/>
    <dgm:cxn modelId="{54BC0588-57C6-D346-B33C-25CD28D72D80}" type="presOf" srcId="{9ED3757E-E781-324A-9C76-C7E86770FD17}" destId="{941446AF-A6B5-3342-9CA3-619903ADDC63}" srcOrd="0" destOrd="0" presId="urn:microsoft.com/office/officeart/2005/8/layout/hierarchy3"/>
    <dgm:cxn modelId="{C13F038B-DDFD-8846-BE7B-E2E1200AFD2E}" type="presOf" srcId="{89A7D009-0B32-034C-A476-6A7ABA6AD677}" destId="{CFAFBECF-4E01-3B43-A0F2-05797B9FF288}" srcOrd="1" destOrd="0" presId="urn:microsoft.com/office/officeart/2005/8/layout/hierarchy3"/>
    <dgm:cxn modelId="{872EF590-CD38-1743-92FE-C43271ACA34C}" srcId="{89A7D009-0B32-034C-A476-6A7ABA6AD677}" destId="{842D1693-D3CE-7843-9C4F-E4AEDAE7A2F4}" srcOrd="1" destOrd="0" parTransId="{C4FF451A-0F18-EB40-BFEE-D018A1735FFC}" sibTransId="{5D69D0AB-020E-4743-9192-7F1F7F2D6E93}"/>
    <dgm:cxn modelId="{65B44FAB-C725-604C-9EB4-988C7090085F}" type="presOf" srcId="{842D1693-D3CE-7843-9C4F-E4AEDAE7A2F4}" destId="{E23DDCD1-BB67-FA4B-A8A9-BE9BA3DBE251}" srcOrd="0" destOrd="0" presId="urn:microsoft.com/office/officeart/2005/8/layout/hierarchy3"/>
    <dgm:cxn modelId="{C13A96AB-1530-7642-A2E2-C1D2ABB828DE}" srcId="{97530972-A151-7444-AC97-478FDB5D69E3}" destId="{89A7D009-0B32-034C-A476-6A7ABA6AD677}" srcOrd="2" destOrd="0" parTransId="{1F5E3196-CB88-3142-B9BC-4B39117FB59A}" sibTransId="{483579F3-BFD7-DF47-9341-CE8E5643267B}"/>
    <dgm:cxn modelId="{D34304BA-0BD7-594A-858A-4E60BF1FEAB1}" srcId="{89A7D009-0B32-034C-A476-6A7ABA6AD677}" destId="{15E41E85-2380-E24E-8DE9-98D4A7E4A082}" srcOrd="2" destOrd="0" parTransId="{8CC56EB8-389B-684A-B277-A6250A3904BB}" sibTransId="{06986A1F-FFF9-9547-A296-E6208C7A7B23}"/>
    <dgm:cxn modelId="{BB9785BA-6ACA-2344-8399-0F6A051FFCA6}" type="presOf" srcId="{DD05B566-609C-D04D-A4F2-8DB4F50BB8E4}" destId="{FFF5FF8F-0F09-8947-A0B0-2F5A17DA7E47}" srcOrd="0" destOrd="0" presId="urn:microsoft.com/office/officeart/2005/8/layout/hierarchy3"/>
    <dgm:cxn modelId="{BBB7E6BA-B7C4-F74B-A6ED-61C3BE9DBDC6}" type="presOf" srcId="{9ED3757E-E781-324A-9C76-C7E86770FD17}" destId="{D83664B8-5215-9B49-B167-AD6F4E989E56}" srcOrd="1" destOrd="0" presId="urn:microsoft.com/office/officeart/2005/8/layout/hierarchy3"/>
    <dgm:cxn modelId="{FE4F0BC3-A879-014B-B4B5-91E9BF7F9A9A}" type="presOf" srcId="{E14339CB-8AF5-1D48-9B54-3EB9D624EF1B}" destId="{0AE8461C-4183-7A48-ACAB-26C63FC83E57}" srcOrd="0" destOrd="0" presId="urn:microsoft.com/office/officeart/2005/8/layout/hierarchy3"/>
    <dgm:cxn modelId="{0D3266E2-24E3-E84A-A67A-A721CF1F2BF8}" type="presOf" srcId="{C4FF451A-0F18-EB40-BFEE-D018A1735FFC}" destId="{CCFD7051-1E1A-1642-97AE-FDE52445779E}" srcOrd="0" destOrd="0" presId="urn:microsoft.com/office/officeart/2005/8/layout/hierarchy3"/>
    <dgm:cxn modelId="{6CA192E5-06E8-524E-81AC-95BB84A75E68}" srcId="{97530972-A151-7444-AC97-478FDB5D69E3}" destId="{9ED3757E-E781-324A-9C76-C7E86770FD17}" srcOrd="1" destOrd="0" parTransId="{CE5AA7D3-D72D-9E45-8EEE-526E492DA42E}" sibTransId="{751CC0F2-9F3D-1C45-B5E8-8B316F08A663}"/>
    <dgm:cxn modelId="{6283A6FC-EB5B-6A4C-A733-81162C591296}" type="presOf" srcId="{2EF9A50F-F05C-DB4E-AEEA-6992963E1DCE}" destId="{725E5440-BCD7-F44D-9968-D58C3F04EB33}" srcOrd="0" destOrd="0" presId="urn:microsoft.com/office/officeart/2005/8/layout/hierarchy3"/>
    <dgm:cxn modelId="{265C47FF-42F5-6640-9A7F-C8A32C2D4FED}" type="presOf" srcId="{F73842CE-19BD-534F-899B-D52A04D350BB}" destId="{36BBB78E-E718-4240-9E02-6F973EA86372}" srcOrd="0" destOrd="0" presId="urn:microsoft.com/office/officeart/2005/8/layout/hierarchy3"/>
    <dgm:cxn modelId="{0956D73F-1CBE-FB45-8277-2DA0AD8E8159}" type="presParOf" srcId="{EBE14F52-E428-024A-9CD4-D795DD1D5B18}" destId="{DB12D378-691F-4543-9C00-D571D89B2D81}" srcOrd="0" destOrd="0" presId="urn:microsoft.com/office/officeart/2005/8/layout/hierarchy3"/>
    <dgm:cxn modelId="{67F782FA-4180-E741-9E2E-90900F5474D8}" type="presParOf" srcId="{DB12D378-691F-4543-9C00-D571D89B2D81}" destId="{81F04197-6FF6-BC46-A62A-40C1B3C83E33}" srcOrd="0" destOrd="0" presId="urn:microsoft.com/office/officeart/2005/8/layout/hierarchy3"/>
    <dgm:cxn modelId="{2A38630B-DDD0-984C-81BD-6A3D9499B542}" type="presParOf" srcId="{81F04197-6FF6-BC46-A62A-40C1B3C83E33}" destId="{BC749658-ACC5-724C-9BB5-09DF773EBC39}" srcOrd="0" destOrd="0" presId="urn:microsoft.com/office/officeart/2005/8/layout/hierarchy3"/>
    <dgm:cxn modelId="{8A8D7A41-57CA-AD4B-93AA-9BC7756049E7}" type="presParOf" srcId="{81F04197-6FF6-BC46-A62A-40C1B3C83E33}" destId="{357E77BB-1B08-B14A-B5B7-D4AEDAA2BA47}" srcOrd="1" destOrd="0" presId="urn:microsoft.com/office/officeart/2005/8/layout/hierarchy3"/>
    <dgm:cxn modelId="{B5770F49-7023-7148-B1E0-220A8032E96F}" type="presParOf" srcId="{DB12D378-691F-4543-9C00-D571D89B2D81}" destId="{60E066AA-A35B-C845-9FAB-7645ADD94013}" srcOrd="1" destOrd="0" presId="urn:microsoft.com/office/officeart/2005/8/layout/hierarchy3"/>
    <dgm:cxn modelId="{E61D4F9A-B20B-4F49-BD63-9A27CA029DD1}" type="presParOf" srcId="{60E066AA-A35B-C845-9FAB-7645ADD94013}" destId="{55A27EF8-81B8-7E40-8CB3-45867D64201C}" srcOrd="0" destOrd="0" presId="urn:microsoft.com/office/officeart/2005/8/layout/hierarchy3"/>
    <dgm:cxn modelId="{18E263F7-2571-4444-8044-D19D7F34CC4E}" type="presParOf" srcId="{60E066AA-A35B-C845-9FAB-7645ADD94013}" destId="{10569012-BC9F-194F-A184-2911D84AA24F}" srcOrd="1" destOrd="0" presId="urn:microsoft.com/office/officeart/2005/8/layout/hierarchy3"/>
    <dgm:cxn modelId="{7D94A94E-F5D4-8945-8AE3-6A13BDD4FD82}" type="presParOf" srcId="{60E066AA-A35B-C845-9FAB-7645ADD94013}" destId="{5A544035-D75C-0A44-B5DA-D69ED605C7A7}" srcOrd="2" destOrd="0" presId="urn:microsoft.com/office/officeart/2005/8/layout/hierarchy3"/>
    <dgm:cxn modelId="{F5494744-CE19-0945-9836-A5BE4F72CEE5}" type="presParOf" srcId="{60E066AA-A35B-C845-9FAB-7645ADD94013}" destId="{7AA1EDA7-872C-6742-9A95-D918AEAA50B8}" srcOrd="3" destOrd="0" presId="urn:microsoft.com/office/officeart/2005/8/layout/hierarchy3"/>
    <dgm:cxn modelId="{CC40934F-7901-8A4A-9122-2E221B0260D5}" type="presParOf" srcId="{60E066AA-A35B-C845-9FAB-7645ADD94013}" destId="{725E5440-BCD7-F44D-9968-D58C3F04EB33}" srcOrd="4" destOrd="0" presId="urn:microsoft.com/office/officeart/2005/8/layout/hierarchy3"/>
    <dgm:cxn modelId="{129BBDF4-3DFB-6440-859A-04432B3F13C8}" type="presParOf" srcId="{60E066AA-A35B-C845-9FAB-7645ADD94013}" destId="{301E34F8-5839-1B43-920B-703B9722E4D7}" srcOrd="5" destOrd="0" presId="urn:microsoft.com/office/officeart/2005/8/layout/hierarchy3"/>
    <dgm:cxn modelId="{744F721B-4FDF-B842-9391-E41B3F05429E}" type="presParOf" srcId="{EBE14F52-E428-024A-9CD4-D795DD1D5B18}" destId="{1DF4783E-21A7-E740-BB78-00E0E93C225E}" srcOrd="1" destOrd="0" presId="urn:microsoft.com/office/officeart/2005/8/layout/hierarchy3"/>
    <dgm:cxn modelId="{67290238-FCC4-6A46-BD90-F08EC468324D}" type="presParOf" srcId="{1DF4783E-21A7-E740-BB78-00E0E93C225E}" destId="{D62F3687-8B01-244C-8C2C-5D3D1F7C206E}" srcOrd="0" destOrd="0" presId="urn:microsoft.com/office/officeart/2005/8/layout/hierarchy3"/>
    <dgm:cxn modelId="{5CA8D1E2-7EFE-4640-B6E8-E29C40452C57}" type="presParOf" srcId="{D62F3687-8B01-244C-8C2C-5D3D1F7C206E}" destId="{941446AF-A6B5-3342-9CA3-619903ADDC63}" srcOrd="0" destOrd="0" presId="urn:microsoft.com/office/officeart/2005/8/layout/hierarchy3"/>
    <dgm:cxn modelId="{299594EF-6C81-C947-83F0-AEC8F69EDFFC}" type="presParOf" srcId="{D62F3687-8B01-244C-8C2C-5D3D1F7C206E}" destId="{D83664B8-5215-9B49-B167-AD6F4E989E56}" srcOrd="1" destOrd="0" presId="urn:microsoft.com/office/officeart/2005/8/layout/hierarchy3"/>
    <dgm:cxn modelId="{963A13CD-ABAA-284F-A773-5AAAD83E09ED}" type="presParOf" srcId="{1DF4783E-21A7-E740-BB78-00E0E93C225E}" destId="{C395E994-65B3-C046-95F9-9C62E8A30B75}" srcOrd="1" destOrd="0" presId="urn:microsoft.com/office/officeart/2005/8/layout/hierarchy3"/>
    <dgm:cxn modelId="{3F290E97-1DFD-F445-824C-4CD6C80B4764}" type="presParOf" srcId="{C395E994-65B3-C046-95F9-9C62E8A30B75}" destId="{FFF5FF8F-0F09-8947-A0B0-2F5A17DA7E47}" srcOrd="0" destOrd="0" presId="urn:microsoft.com/office/officeart/2005/8/layout/hierarchy3"/>
    <dgm:cxn modelId="{7FF0DA73-B7D8-474C-A465-52844B3BDC94}" type="presParOf" srcId="{C395E994-65B3-C046-95F9-9C62E8A30B75}" destId="{B80CCE91-09CA-8A43-BB6B-AC966638A4AC}" srcOrd="1" destOrd="0" presId="urn:microsoft.com/office/officeart/2005/8/layout/hierarchy3"/>
    <dgm:cxn modelId="{58ECB184-6C67-954F-9205-9936AB02828A}" type="presParOf" srcId="{C395E994-65B3-C046-95F9-9C62E8A30B75}" destId="{6CD4DF96-B87A-684C-AF7D-1D7BCCD3E868}" srcOrd="2" destOrd="0" presId="urn:microsoft.com/office/officeart/2005/8/layout/hierarchy3"/>
    <dgm:cxn modelId="{86D9DEB1-CD29-FC4C-A5D2-94086A3A439D}" type="presParOf" srcId="{C395E994-65B3-C046-95F9-9C62E8A30B75}" destId="{EDE47076-09DC-804A-BF38-0647C61CBE9E}" srcOrd="3" destOrd="0" presId="urn:microsoft.com/office/officeart/2005/8/layout/hierarchy3"/>
    <dgm:cxn modelId="{EAB1C295-5AF4-7B47-A56A-916D05E8CCCC}" type="presParOf" srcId="{C395E994-65B3-C046-95F9-9C62E8A30B75}" destId="{0AE8461C-4183-7A48-ACAB-26C63FC83E57}" srcOrd="4" destOrd="0" presId="urn:microsoft.com/office/officeart/2005/8/layout/hierarchy3"/>
    <dgm:cxn modelId="{ABC6151B-FAC1-EB43-B3D1-D1067E13A790}" type="presParOf" srcId="{C395E994-65B3-C046-95F9-9C62E8A30B75}" destId="{18894434-4AA9-004B-B683-C65994E737D7}" srcOrd="5" destOrd="0" presId="urn:microsoft.com/office/officeart/2005/8/layout/hierarchy3"/>
    <dgm:cxn modelId="{9C782F6E-320F-5248-9FC3-AE8483DB3ADA}" type="presParOf" srcId="{EBE14F52-E428-024A-9CD4-D795DD1D5B18}" destId="{BA8B0EAC-C57D-AB4E-BD50-DBF05417E820}" srcOrd="2" destOrd="0" presId="urn:microsoft.com/office/officeart/2005/8/layout/hierarchy3"/>
    <dgm:cxn modelId="{31FD37B4-0AE6-6C44-AC12-F5A0502CFB95}" type="presParOf" srcId="{BA8B0EAC-C57D-AB4E-BD50-DBF05417E820}" destId="{7B572B50-D399-4149-B17A-EB65BB083668}" srcOrd="0" destOrd="0" presId="urn:microsoft.com/office/officeart/2005/8/layout/hierarchy3"/>
    <dgm:cxn modelId="{2AE91720-5320-4C43-9C29-E47D04B2BAFD}" type="presParOf" srcId="{7B572B50-D399-4149-B17A-EB65BB083668}" destId="{00BE95BC-D675-7543-818F-059D101A640F}" srcOrd="0" destOrd="0" presId="urn:microsoft.com/office/officeart/2005/8/layout/hierarchy3"/>
    <dgm:cxn modelId="{C4C5B06A-1E45-7E43-A573-E3A91FCA2CAE}" type="presParOf" srcId="{7B572B50-D399-4149-B17A-EB65BB083668}" destId="{CFAFBECF-4E01-3B43-A0F2-05797B9FF288}" srcOrd="1" destOrd="0" presId="urn:microsoft.com/office/officeart/2005/8/layout/hierarchy3"/>
    <dgm:cxn modelId="{4937359B-745C-FA45-9E72-ABF490B2EA05}" type="presParOf" srcId="{BA8B0EAC-C57D-AB4E-BD50-DBF05417E820}" destId="{A0DD0960-C397-574E-A43D-22BA46A1F8CD}" srcOrd="1" destOrd="0" presId="urn:microsoft.com/office/officeart/2005/8/layout/hierarchy3"/>
    <dgm:cxn modelId="{586A1E30-D855-B04D-A790-C3917E67728E}" type="presParOf" srcId="{A0DD0960-C397-574E-A43D-22BA46A1F8CD}" destId="{65E6F320-2030-944C-8AF5-31D93F6A01C8}" srcOrd="0" destOrd="0" presId="urn:microsoft.com/office/officeart/2005/8/layout/hierarchy3"/>
    <dgm:cxn modelId="{39845C2F-BACE-E547-8827-160E7CFC26AC}" type="presParOf" srcId="{A0DD0960-C397-574E-A43D-22BA46A1F8CD}" destId="{36BBB78E-E718-4240-9E02-6F973EA86372}" srcOrd="1" destOrd="0" presId="urn:microsoft.com/office/officeart/2005/8/layout/hierarchy3"/>
    <dgm:cxn modelId="{EEEE0C21-E72A-6B45-8C91-2C413F374006}" type="presParOf" srcId="{A0DD0960-C397-574E-A43D-22BA46A1F8CD}" destId="{CCFD7051-1E1A-1642-97AE-FDE52445779E}" srcOrd="2" destOrd="0" presId="urn:microsoft.com/office/officeart/2005/8/layout/hierarchy3"/>
    <dgm:cxn modelId="{5C5D3985-6586-DC49-AC4D-C850608CC610}" type="presParOf" srcId="{A0DD0960-C397-574E-A43D-22BA46A1F8CD}" destId="{E23DDCD1-BB67-FA4B-A8A9-BE9BA3DBE251}" srcOrd="3" destOrd="0" presId="urn:microsoft.com/office/officeart/2005/8/layout/hierarchy3"/>
    <dgm:cxn modelId="{9630C9D6-D83D-0A41-BC1F-DC892719919F}" type="presParOf" srcId="{A0DD0960-C397-574E-A43D-22BA46A1F8CD}" destId="{88A20CA5-653F-B543-86A7-E4B62C7A78F6}" srcOrd="4" destOrd="0" presId="urn:microsoft.com/office/officeart/2005/8/layout/hierarchy3"/>
    <dgm:cxn modelId="{66CDF482-C7C5-2A41-9800-FAB1018E178F}" type="presParOf" srcId="{A0DD0960-C397-574E-A43D-22BA46A1F8CD}" destId="{26EFE86A-816B-064A-9CC0-212AAA0F6E36}"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A3722-2DA7-4E4C-A192-C37642CD316A}">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023D41-3C6C-4140-AF3D-391745B8C337}">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According to Lincoln and Guba (1985), a paradigm comprises four elements, namely, </a:t>
          </a:r>
          <a:r>
            <a:rPr lang="en-GB" sz="2800" kern="1200" dirty="0">
              <a:solidFill>
                <a:srgbClr val="7030A0"/>
              </a:solidFill>
            </a:rPr>
            <a:t>epistemology,</a:t>
          </a:r>
          <a:r>
            <a:rPr lang="en-GB" sz="2800" kern="1200" dirty="0"/>
            <a:t> </a:t>
          </a:r>
          <a:r>
            <a:rPr lang="en-GB" sz="2800" kern="1200" dirty="0">
              <a:solidFill>
                <a:srgbClr val="0070C0"/>
              </a:solidFill>
            </a:rPr>
            <a:t>ontology,</a:t>
          </a:r>
          <a:r>
            <a:rPr lang="en-GB" sz="2800" kern="1200" dirty="0"/>
            <a:t> </a:t>
          </a:r>
          <a:r>
            <a:rPr lang="en-GB" sz="2800" kern="1200" dirty="0">
              <a:solidFill>
                <a:srgbClr val="C00000"/>
              </a:solidFill>
            </a:rPr>
            <a:t>methodology</a:t>
          </a:r>
          <a:r>
            <a:rPr lang="en-GB" sz="2800" kern="1200" dirty="0"/>
            <a:t> and </a:t>
          </a:r>
          <a:r>
            <a:rPr lang="en-GB" sz="2800" kern="1200" dirty="0">
              <a:solidFill>
                <a:srgbClr val="00B050"/>
              </a:solidFill>
            </a:rPr>
            <a:t>axiology</a:t>
          </a:r>
          <a:r>
            <a:rPr lang="en-GB" sz="2800" kern="1200" dirty="0"/>
            <a:t>. </a:t>
          </a:r>
          <a:endParaRPr lang="en-US" sz="2800" kern="1200" dirty="0"/>
        </a:p>
      </dsp:txBody>
      <dsp:txXfrm>
        <a:off x="0" y="2665"/>
        <a:ext cx="7452360" cy="1818124"/>
      </dsp:txXfrm>
    </dsp:sp>
    <dsp:sp modelId="{581CEEFC-F424-9546-9AAE-EFA16752C745}">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73C88-B9C1-4A45-A9B6-973504AD23E4}">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Vital to understand these elements because they comprise the basic assumptions, beliefs, norms and values that each paradigm holds.</a:t>
          </a:r>
          <a:endParaRPr lang="en-US" sz="2800" kern="1200"/>
        </a:p>
      </dsp:txBody>
      <dsp:txXfrm>
        <a:off x="0" y="1820790"/>
        <a:ext cx="7452360" cy="1818124"/>
      </dsp:txXfrm>
    </dsp:sp>
    <dsp:sp modelId="{4F95B94D-A7C7-904E-A761-FFAE49548C17}">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46AEF5-66F7-2B4A-849E-012D56772A54}">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 your research proposal you will choose a research paradigm and you must know the assumptions, beliefs, norms and values of the chosen paradigm. </a:t>
          </a:r>
          <a:endParaRPr lang="en-US" sz="2800" kern="1200"/>
        </a:p>
      </dsp:txBody>
      <dsp:txXfrm>
        <a:off x="0" y="3638915"/>
        <a:ext cx="7452360" cy="1818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BB937-7E05-594A-B1DD-F0B810768686}">
      <dsp:nvSpPr>
        <dsp:cNvPr id="0" name=""/>
        <dsp:cNvSpPr/>
      </dsp:nvSpPr>
      <dsp:spPr>
        <a:xfrm>
          <a:off x="0" y="666"/>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88CD7E-2BE4-224C-BBF6-014BBB098C1F}">
      <dsp:nvSpPr>
        <dsp:cNvPr id="0" name=""/>
        <dsp:cNvSpPr/>
      </dsp:nvSpPr>
      <dsp:spPr>
        <a:xfrm>
          <a:off x="0" y="666"/>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Hinduism – no Adam and Eve</a:t>
          </a:r>
        </a:p>
      </dsp:txBody>
      <dsp:txXfrm>
        <a:off x="0" y="666"/>
        <a:ext cx="7452360" cy="1091674"/>
      </dsp:txXfrm>
    </dsp:sp>
    <dsp:sp modelId="{B61E0862-CF3E-2146-9AD4-02A4B0B2095B}">
      <dsp:nvSpPr>
        <dsp:cNvPr id="0" name=""/>
        <dsp:cNvSpPr/>
      </dsp:nvSpPr>
      <dsp:spPr>
        <a:xfrm>
          <a:off x="0" y="1092341"/>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B40FB-2076-8847-826A-2620CB307C0A}">
      <dsp:nvSpPr>
        <dsp:cNvPr id="0" name=""/>
        <dsp:cNvSpPr/>
      </dsp:nvSpPr>
      <dsp:spPr>
        <a:xfrm>
          <a:off x="0" y="1092341"/>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Islam – Adam and Eve</a:t>
          </a:r>
        </a:p>
      </dsp:txBody>
      <dsp:txXfrm>
        <a:off x="0" y="1092341"/>
        <a:ext cx="7452360" cy="1091674"/>
      </dsp:txXfrm>
    </dsp:sp>
    <dsp:sp modelId="{F121DE70-74AA-8C44-B940-91EFA54AE2EC}">
      <dsp:nvSpPr>
        <dsp:cNvPr id="0" name=""/>
        <dsp:cNvSpPr/>
      </dsp:nvSpPr>
      <dsp:spPr>
        <a:xfrm>
          <a:off x="0" y="2184015"/>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A1837-10F6-BE47-A2D6-4960BDAB7A69}">
      <dsp:nvSpPr>
        <dsp:cNvPr id="0" name=""/>
        <dsp:cNvSpPr/>
      </dsp:nvSpPr>
      <dsp:spPr>
        <a:xfrm>
          <a:off x="0" y="2184015"/>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Maori – yes</a:t>
          </a:r>
        </a:p>
      </dsp:txBody>
      <dsp:txXfrm>
        <a:off x="0" y="2184015"/>
        <a:ext cx="7452360" cy="1091674"/>
      </dsp:txXfrm>
    </dsp:sp>
    <dsp:sp modelId="{BDFCD9C0-F6E8-CE43-BF4C-9A1DD06BE9B3}">
      <dsp:nvSpPr>
        <dsp:cNvPr id="0" name=""/>
        <dsp:cNvSpPr/>
      </dsp:nvSpPr>
      <dsp:spPr>
        <a:xfrm>
          <a:off x="0" y="3275690"/>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6FE73-9580-0B49-9338-9C5CE67747E2}">
      <dsp:nvSpPr>
        <dsp:cNvPr id="0" name=""/>
        <dsp:cNvSpPr/>
      </dsp:nvSpPr>
      <dsp:spPr>
        <a:xfrm>
          <a:off x="0" y="3275690"/>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Confucianism ?</a:t>
          </a:r>
        </a:p>
      </dsp:txBody>
      <dsp:txXfrm>
        <a:off x="0" y="3275690"/>
        <a:ext cx="7452360" cy="1091674"/>
      </dsp:txXfrm>
    </dsp:sp>
    <dsp:sp modelId="{86DA4708-7B47-7C40-9939-F0C23F37BF7B}">
      <dsp:nvSpPr>
        <dsp:cNvPr id="0" name=""/>
        <dsp:cNvSpPr/>
      </dsp:nvSpPr>
      <dsp:spPr>
        <a:xfrm>
          <a:off x="0" y="4367364"/>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232E2-0257-9B4B-AF10-A146545CC92C}">
      <dsp:nvSpPr>
        <dsp:cNvPr id="0" name=""/>
        <dsp:cNvSpPr/>
      </dsp:nvSpPr>
      <dsp:spPr>
        <a:xfrm>
          <a:off x="0" y="4367364"/>
          <a:ext cx="7452360" cy="109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https://en.wikipedia.org/wiki/List_of_creation_myths</a:t>
          </a:r>
        </a:p>
      </dsp:txBody>
      <dsp:txXfrm>
        <a:off x="0" y="4367364"/>
        <a:ext cx="7452360" cy="109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3F1EA-9160-BC40-8CD6-FC98427A9066}">
      <dsp:nvSpPr>
        <dsp:cNvPr id="0" name=""/>
        <dsp:cNvSpPr/>
      </dsp:nvSpPr>
      <dsp:spPr>
        <a:xfrm>
          <a:off x="0" y="0"/>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F5D99-8744-9C43-B59C-05E1E00F46BC}">
      <dsp:nvSpPr>
        <dsp:cNvPr id="0" name=""/>
        <dsp:cNvSpPr/>
      </dsp:nvSpPr>
      <dsp:spPr>
        <a:xfrm>
          <a:off x="0" y="0"/>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How the world came into being and </a:t>
          </a:r>
          <a:r>
            <a:rPr lang="en-US" sz="4100" b="1" kern="1200"/>
            <a:t>what it is physically made of</a:t>
          </a:r>
          <a:r>
            <a:rPr lang="en-US" sz="4100" kern="1200"/>
            <a:t> belongs to the scientists</a:t>
          </a:r>
        </a:p>
      </dsp:txBody>
      <dsp:txXfrm>
        <a:off x="0" y="0"/>
        <a:ext cx="7452360" cy="2729853"/>
      </dsp:txXfrm>
    </dsp:sp>
    <dsp:sp modelId="{E0F3A4A3-CEEC-0543-9441-6261887FD45B}">
      <dsp:nvSpPr>
        <dsp:cNvPr id="0" name=""/>
        <dsp:cNvSpPr/>
      </dsp:nvSpPr>
      <dsp:spPr>
        <a:xfrm>
          <a:off x="0" y="2729853"/>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A99BAC-26E2-1042-8E9A-497EA16768F1}">
      <dsp:nvSpPr>
        <dsp:cNvPr id="0" name=""/>
        <dsp:cNvSpPr/>
      </dsp:nvSpPr>
      <dsp:spPr>
        <a:xfrm>
          <a:off x="0" y="2729853"/>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What the world means – </a:t>
          </a:r>
          <a:r>
            <a:rPr lang="en-US" sz="4100" b="1" kern="1200"/>
            <a:t>why it exists - how it exists – how it can be apprehended</a:t>
          </a:r>
          <a:r>
            <a:rPr lang="en-US" sz="4100" kern="1200"/>
            <a:t> is the province of philosophers</a:t>
          </a:r>
        </a:p>
      </dsp:txBody>
      <dsp:txXfrm>
        <a:off x="0" y="2729853"/>
        <a:ext cx="7452360" cy="27298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919D7-E0FD-1143-AB58-406F7F82A8C0}">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F6A41-F89F-8B44-A7C1-FF1C6F532C7B}">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CA" sz="2800" kern="1200"/>
            <a:t>Found in Plato’s  </a:t>
          </a:r>
          <a:r>
            <a:rPr lang="en-CA" sz="2800" b="1" i="1" kern="1200"/>
            <a:t>The Republic</a:t>
          </a:r>
          <a:endParaRPr lang="en-US" sz="2800" kern="1200"/>
        </a:p>
      </dsp:txBody>
      <dsp:txXfrm>
        <a:off x="0" y="2665"/>
        <a:ext cx="7452360" cy="1818124"/>
      </dsp:txXfrm>
    </dsp:sp>
    <dsp:sp modelId="{97600B3E-B7C9-8C4E-908B-F98A18F03313}">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7BB21-373C-CD4A-816C-548A369787F8}">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CA" sz="2800" kern="1200"/>
            <a:t>Explains his ‘two-worlds’ view</a:t>
          </a:r>
          <a:endParaRPr lang="en-US" sz="2800" kern="1200"/>
        </a:p>
      </dsp:txBody>
      <dsp:txXfrm>
        <a:off x="0" y="1820790"/>
        <a:ext cx="7452360" cy="1818124"/>
      </dsp:txXfrm>
    </dsp:sp>
    <dsp:sp modelId="{2BA72357-69B9-1E4E-A1CC-57AB1042F6BF}">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7FC52-C9D7-DB40-89C4-DE8CB933BB4D}">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moral component   --  perhaps inherited from Socrates  -- </a:t>
          </a:r>
          <a:r>
            <a:rPr lang="en-US" sz="2800" b="1" kern="1200"/>
            <a:t>the purpose of philosophy is to figure out how to live a good life</a:t>
          </a:r>
          <a:endParaRPr lang="en-US" sz="2800" kern="1200"/>
        </a:p>
      </dsp:txBody>
      <dsp:txXfrm>
        <a:off x="0" y="3638915"/>
        <a:ext cx="7452360" cy="18181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A369B-5B0A-8D44-A804-55CB812C91ED}">
      <dsp:nvSpPr>
        <dsp:cNvPr id="0" name=""/>
        <dsp:cNvSpPr/>
      </dsp:nvSpPr>
      <dsp:spPr>
        <a:xfrm>
          <a:off x="0" y="666"/>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FE235-8867-C84F-91AF-11A76C2DBCB2}">
      <dsp:nvSpPr>
        <dsp:cNvPr id="0" name=""/>
        <dsp:cNvSpPr/>
      </dsp:nvSpPr>
      <dsp:spPr>
        <a:xfrm>
          <a:off x="0" y="666"/>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is meant by a paradigm?</a:t>
          </a:r>
          <a:endParaRPr lang="en-US" sz="2200" kern="1200"/>
        </a:p>
      </dsp:txBody>
      <dsp:txXfrm>
        <a:off x="0" y="666"/>
        <a:ext cx="7452360" cy="779767"/>
      </dsp:txXfrm>
    </dsp:sp>
    <dsp:sp modelId="{770F3267-E586-4A44-AB48-6AB1AFFB7A65}">
      <dsp:nvSpPr>
        <dsp:cNvPr id="0" name=""/>
        <dsp:cNvSpPr/>
      </dsp:nvSpPr>
      <dsp:spPr>
        <a:xfrm>
          <a:off x="0" y="780434"/>
          <a:ext cx="7452360" cy="0"/>
        </a:xfrm>
        <a:prstGeom prst="line">
          <a:avLst/>
        </a:prstGeom>
        <a:solidFill>
          <a:schemeClr val="accent2">
            <a:hueOff val="-240693"/>
            <a:satOff val="-2592"/>
            <a:lumOff val="-425"/>
            <a:alphaOff val="0"/>
          </a:schemeClr>
        </a:solidFill>
        <a:ln w="12700" cap="flat" cmpd="sng" algn="ctr">
          <a:solidFill>
            <a:schemeClr val="accent2">
              <a:hueOff val="-240693"/>
              <a:satOff val="-2592"/>
              <a:lumOff val="-4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F4547F-662F-694B-BE29-19CE04EB6641}">
      <dsp:nvSpPr>
        <dsp:cNvPr id="0" name=""/>
        <dsp:cNvSpPr/>
      </dsp:nvSpPr>
      <dsp:spPr>
        <a:xfrm>
          <a:off x="0" y="780434"/>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is a research paradigm?</a:t>
          </a:r>
          <a:endParaRPr lang="en-US" sz="2200" kern="1200"/>
        </a:p>
      </dsp:txBody>
      <dsp:txXfrm>
        <a:off x="0" y="780434"/>
        <a:ext cx="7452360" cy="779767"/>
      </dsp:txXfrm>
    </dsp:sp>
    <dsp:sp modelId="{E0F1D49D-6B6E-364A-B954-9FF06D59E09C}">
      <dsp:nvSpPr>
        <dsp:cNvPr id="0" name=""/>
        <dsp:cNvSpPr/>
      </dsp:nvSpPr>
      <dsp:spPr>
        <a:xfrm>
          <a:off x="0" y="1560201"/>
          <a:ext cx="7452360" cy="0"/>
        </a:xfrm>
        <a:prstGeom prst="line">
          <a:avLst/>
        </a:prstGeom>
        <a:solidFill>
          <a:schemeClr val="accent2">
            <a:hueOff val="-481386"/>
            <a:satOff val="-5184"/>
            <a:lumOff val="-850"/>
            <a:alphaOff val="0"/>
          </a:schemeClr>
        </a:solidFill>
        <a:ln w="12700" cap="flat" cmpd="sng" algn="ctr">
          <a:solidFill>
            <a:schemeClr val="accent2">
              <a:hueOff val="-481386"/>
              <a:satOff val="-5184"/>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E7374-BDFA-B344-8F77-FB6DF5145AED}">
      <dsp:nvSpPr>
        <dsp:cNvPr id="0" name=""/>
        <dsp:cNvSpPr/>
      </dsp:nvSpPr>
      <dsp:spPr>
        <a:xfrm>
          <a:off x="0" y="1560201"/>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are three basic questions on Ontology, epistemology &amp; methodology? </a:t>
          </a:r>
          <a:endParaRPr lang="en-US" sz="2200" kern="1200"/>
        </a:p>
      </dsp:txBody>
      <dsp:txXfrm>
        <a:off x="0" y="1560201"/>
        <a:ext cx="7452360" cy="779767"/>
      </dsp:txXfrm>
    </dsp:sp>
    <dsp:sp modelId="{4C179B89-A621-3741-9DE5-3485B53A88B3}">
      <dsp:nvSpPr>
        <dsp:cNvPr id="0" name=""/>
        <dsp:cNvSpPr/>
      </dsp:nvSpPr>
      <dsp:spPr>
        <a:xfrm>
          <a:off x="0" y="2339969"/>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F5ACD-0130-C840-8D6F-E4D09ED36252}">
      <dsp:nvSpPr>
        <dsp:cNvPr id="0" name=""/>
        <dsp:cNvSpPr/>
      </dsp:nvSpPr>
      <dsp:spPr>
        <a:xfrm>
          <a:off x="0" y="2339969"/>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Paradigm debate/ different paradigms</a:t>
          </a:r>
          <a:endParaRPr lang="en-US" sz="2200" kern="1200"/>
        </a:p>
      </dsp:txBody>
      <dsp:txXfrm>
        <a:off x="0" y="2339969"/>
        <a:ext cx="7452360" cy="779767"/>
      </dsp:txXfrm>
    </dsp:sp>
    <dsp:sp modelId="{E6894916-A957-D545-BF6D-295EBDB7E858}">
      <dsp:nvSpPr>
        <dsp:cNvPr id="0" name=""/>
        <dsp:cNvSpPr/>
      </dsp:nvSpPr>
      <dsp:spPr>
        <a:xfrm>
          <a:off x="0" y="3119736"/>
          <a:ext cx="7452360" cy="0"/>
        </a:xfrm>
        <a:prstGeom prst="line">
          <a:avLst/>
        </a:prstGeom>
        <a:solidFill>
          <a:schemeClr val="accent2">
            <a:hueOff val="-962773"/>
            <a:satOff val="-10367"/>
            <a:lumOff val="-1700"/>
            <a:alphaOff val="0"/>
          </a:schemeClr>
        </a:solidFill>
        <a:ln w="12700" cap="flat" cmpd="sng" algn="ctr">
          <a:solidFill>
            <a:schemeClr val="accent2">
              <a:hueOff val="-962773"/>
              <a:satOff val="-10367"/>
              <a:lumOff val="-17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D2AD1-9E52-EE4C-868B-248DE6AB2460}">
      <dsp:nvSpPr>
        <dsp:cNvPr id="0" name=""/>
        <dsp:cNvSpPr/>
      </dsp:nvSpPr>
      <dsp:spPr>
        <a:xfrm>
          <a:off x="0" y="3119736"/>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Which research paradigm your research belong to?</a:t>
          </a:r>
          <a:endParaRPr lang="en-US" sz="2200" kern="1200"/>
        </a:p>
      </dsp:txBody>
      <dsp:txXfrm>
        <a:off x="0" y="3119736"/>
        <a:ext cx="7452360" cy="779767"/>
      </dsp:txXfrm>
    </dsp:sp>
    <dsp:sp modelId="{A909B725-28D7-AF45-8706-A8182BE31E6A}">
      <dsp:nvSpPr>
        <dsp:cNvPr id="0" name=""/>
        <dsp:cNvSpPr/>
      </dsp:nvSpPr>
      <dsp:spPr>
        <a:xfrm>
          <a:off x="0" y="3899504"/>
          <a:ext cx="7452360" cy="0"/>
        </a:xfrm>
        <a:prstGeom prst="line">
          <a:avLst/>
        </a:prstGeom>
        <a:solidFill>
          <a:schemeClr val="accent2">
            <a:hueOff val="-1203466"/>
            <a:satOff val="-12959"/>
            <a:lumOff val="-2125"/>
            <a:alphaOff val="0"/>
          </a:schemeClr>
        </a:solidFill>
        <a:ln w="12700" cap="flat" cmpd="sng" algn="ctr">
          <a:solidFill>
            <a:schemeClr val="accent2">
              <a:hueOff val="-1203466"/>
              <a:satOff val="-12959"/>
              <a:lumOff val="-21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BA66B-9237-7643-B6EE-448FA8801656}">
      <dsp:nvSpPr>
        <dsp:cNvPr id="0" name=""/>
        <dsp:cNvSpPr/>
      </dsp:nvSpPr>
      <dsp:spPr>
        <a:xfrm>
          <a:off x="0" y="3899504"/>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Paradigms, theory and social research</a:t>
          </a:r>
          <a:endParaRPr lang="en-US" sz="2200" kern="1200"/>
        </a:p>
      </dsp:txBody>
      <dsp:txXfrm>
        <a:off x="0" y="3899504"/>
        <a:ext cx="7452360" cy="779767"/>
      </dsp:txXfrm>
    </dsp:sp>
    <dsp:sp modelId="{85D5204F-05AD-234F-924C-979CC2CBE296}">
      <dsp:nvSpPr>
        <dsp:cNvPr id="0" name=""/>
        <dsp:cNvSpPr/>
      </dsp:nvSpPr>
      <dsp:spPr>
        <a:xfrm>
          <a:off x="0" y="4679271"/>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6ED36-2977-BA49-A559-A510C28AEB3C}">
      <dsp:nvSpPr>
        <dsp:cNvPr id="0" name=""/>
        <dsp:cNvSpPr/>
      </dsp:nvSpPr>
      <dsp:spPr>
        <a:xfrm>
          <a:off x="0" y="4679271"/>
          <a:ext cx="7452360" cy="779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Activity </a:t>
          </a:r>
          <a:endParaRPr lang="en-US" sz="2200" kern="1200"/>
        </a:p>
      </dsp:txBody>
      <dsp:txXfrm>
        <a:off x="0" y="4679271"/>
        <a:ext cx="7452360" cy="7797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ABC89-9CDD-7447-910D-8A6EB18FEEB9}">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BF3EB-8BD2-084B-B75A-E1C8777507A7}">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strike="sngStrike" kern="1200" dirty="0"/>
            <a:t>Meaning of “paradigm” in the English Cambridge Dictionary “Model of something, or a very clear and typical example of something” </a:t>
          </a:r>
          <a:endParaRPr lang="en-US" sz="2300" strike="sngStrike" kern="1200" dirty="0"/>
        </a:p>
      </dsp:txBody>
      <dsp:txXfrm>
        <a:off x="0" y="2665"/>
        <a:ext cx="7452360" cy="1818124"/>
      </dsp:txXfrm>
    </dsp:sp>
    <dsp:sp modelId="{E22E878D-C381-2043-BE67-31116E5B3E90}">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6AED1-D42C-2644-8884-389AC2D75C29}">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Paradigm indicate a pattern or model or typical example including cultural themes, worldviews, Ideologies and mindsets </a:t>
          </a:r>
          <a:endParaRPr lang="en-US" sz="2300" kern="1200"/>
        </a:p>
      </dsp:txBody>
      <dsp:txXfrm>
        <a:off x="0" y="1820790"/>
        <a:ext cx="7452360" cy="1818124"/>
      </dsp:txXfrm>
    </dsp:sp>
    <dsp:sp modelId="{B8B92B7E-A441-A54F-B529-B057E62816AE}">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F318A-21B1-734D-A306-2063294538BC}">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“Paradigms are general framework or view points : literally „points from which to view‟.They provide ways of looking at life and are grounded in sets of assumptions about the nature of reality” (Babbie, 1998) </a:t>
          </a:r>
          <a:endParaRPr lang="en-US" sz="2300" kern="1200"/>
        </a:p>
      </dsp:txBody>
      <dsp:txXfrm>
        <a:off x="0" y="3638915"/>
        <a:ext cx="7452360" cy="18181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9FEFAF-7546-0E4F-9193-480D916C408E}">
      <dsp:nvSpPr>
        <dsp:cNvPr id="0" name=""/>
        <dsp:cNvSpPr/>
      </dsp:nvSpPr>
      <dsp:spPr>
        <a:xfrm>
          <a:off x="0" y="2665"/>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4E965-269C-974F-A314-D12FC65535D8}">
      <dsp:nvSpPr>
        <dsp:cNvPr id="0" name=""/>
        <dsp:cNvSpPr/>
      </dsp:nvSpPr>
      <dsp:spPr>
        <a:xfrm>
          <a:off x="0" y="266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research paradigm is “the set of common beliefs and agreements shared between scientist about how problems should be understood and addressed” (Kuhn, 1970)</a:t>
          </a:r>
          <a:endParaRPr lang="en-US" sz="2300" kern="1200"/>
        </a:p>
      </dsp:txBody>
      <dsp:txXfrm>
        <a:off x="0" y="2665"/>
        <a:ext cx="7452360" cy="1818124"/>
      </dsp:txXfrm>
    </dsp:sp>
    <dsp:sp modelId="{56131657-1DB2-F84C-99FF-05985ED2410C}">
      <dsp:nvSpPr>
        <dsp:cNvPr id="0" name=""/>
        <dsp:cNvSpPr/>
      </dsp:nvSpPr>
      <dsp:spPr>
        <a:xfrm>
          <a:off x="0" y="1820790"/>
          <a:ext cx="7452360" cy="0"/>
        </a:xfrm>
        <a:prstGeom prst="line">
          <a:avLst/>
        </a:prstGeom>
        <a:solidFill>
          <a:schemeClr val="accent2">
            <a:hueOff val="-722080"/>
            <a:satOff val="-7776"/>
            <a:lumOff val="-1275"/>
            <a:alphaOff val="0"/>
          </a:schemeClr>
        </a:solidFill>
        <a:ln w="12700" cap="flat" cmpd="sng" algn="ctr">
          <a:solidFill>
            <a:schemeClr val="accent2">
              <a:hueOff val="-722080"/>
              <a:satOff val="-7776"/>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87ADD-7FD4-FA44-A4E6-F2F965A33396}">
      <dsp:nvSpPr>
        <dsp:cNvPr id="0" name=""/>
        <dsp:cNvSpPr/>
      </dsp:nvSpPr>
      <dsp:spPr>
        <a:xfrm>
          <a:off x="0" y="1820790"/>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“Research paradigms can be characterized by the way Scientists respond to three basic questions: ontological, epistemological and methodological questions” (Guba, 1990) </a:t>
          </a:r>
          <a:endParaRPr lang="en-US" sz="2300" kern="1200"/>
        </a:p>
      </dsp:txBody>
      <dsp:txXfrm>
        <a:off x="0" y="1820790"/>
        <a:ext cx="7452360" cy="1818124"/>
      </dsp:txXfrm>
    </dsp:sp>
    <dsp:sp modelId="{3BB81CBE-7C4E-B34F-89A3-4D448F6D9DC4}">
      <dsp:nvSpPr>
        <dsp:cNvPr id="0" name=""/>
        <dsp:cNvSpPr/>
      </dsp:nvSpPr>
      <dsp:spPr>
        <a:xfrm>
          <a:off x="0" y="3638915"/>
          <a:ext cx="7452360" cy="0"/>
        </a:xfrm>
        <a:prstGeom prst="line">
          <a:avLst/>
        </a:prstGeom>
        <a:solidFill>
          <a:schemeClr val="accent2">
            <a:hueOff val="-1444159"/>
            <a:satOff val="-15551"/>
            <a:lumOff val="-2550"/>
            <a:alphaOff val="0"/>
          </a:schemeClr>
        </a:solidFill>
        <a:ln w="12700" cap="flat" cmpd="sng" algn="ctr">
          <a:solidFill>
            <a:schemeClr val="accent2">
              <a:hueOff val="-1444159"/>
              <a:satOff val="-15551"/>
              <a:lumOff val="-25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75672A-A5D7-8242-AADB-5340A86BA550}">
      <dsp:nvSpPr>
        <dsp:cNvPr id="0" name=""/>
        <dsp:cNvSpPr/>
      </dsp:nvSpPr>
      <dsp:spPr>
        <a:xfrm>
          <a:off x="0" y="3638915"/>
          <a:ext cx="7452360" cy="1818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“Social scientists can ground their inquires in any number of paradigms. None is write or wrong, merely more or less useful in particular situation. They each shape the kind of theory created for general understanding” (Babbie, 1998) </a:t>
          </a:r>
          <a:endParaRPr lang="en-US" sz="2300" kern="1200"/>
        </a:p>
      </dsp:txBody>
      <dsp:txXfrm>
        <a:off x="0" y="3638915"/>
        <a:ext cx="7452360" cy="18181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DACB3-21EC-944D-B1C4-AAD2C7856663}">
      <dsp:nvSpPr>
        <dsp:cNvPr id="0" name=""/>
        <dsp:cNvSpPr/>
      </dsp:nvSpPr>
      <dsp:spPr>
        <a:xfrm>
          <a:off x="3283" y="974286"/>
          <a:ext cx="3201185" cy="105705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Ontological questions What is reality? </a:t>
          </a:r>
        </a:p>
      </dsp:txBody>
      <dsp:txXfrm>
        <a:off x="3283" y="974286"/>
        <a:ext cx="3201185" cy="1057054"/>
      </dsp:txXfrm>
    </dsp:sp>
    <dsp:sp modelId="{3C828C0D-BE1D-854F-A949-75F8FF0EF1FB}">
      <dsp:nvSpPr>
        <dsp:cNvPr id="0" name=""/>
        <dsp:cNvSpPr/>
      </dsp:nvSpPr>
      <dsp:spPr>
        <a:xfrm>
          <a:off x="3283" y="2031341"/>
          <a:ext cx="3201185" cy="157931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Ontological :What is the nature of the “knowable”? Or , What is the nature of reality ? </a:t>
          </a:r>
        </a:p>
      </dsp:txBody>
      <dsp:txXfrm>
        <a:off x="3283" y="2031341"/>
        <a:ext cx="3201185" cy="1579318"/>
      </dsp:txXfrm>
    </dsp:sp>
    <dsp:sp modelId="{7356EB60-BE55-2C48-B133-039AD5C36B1E}">
      <dsp:nvSpPr>
        <dsp:cNvPr id="0" name=""/>
        <dsp:cNvSpPr/>
      </dsp:nvSpPr>
      <dsp:spPr>
        <a:xfrm>
          <a:off x="3652635" y="974286"/>
          <a:ext cx="3201185" cy="1057054"/>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Epistemological questions </a:t>
          </a:r>
        </a:p>
        <a:p>
          <a:pPr marL="0" lvl="0" indent="0" algn="ctr" defTabSz="844550">
            <a:lnSpc>
              <a:spcPct val="90000"/>
            </a:lnSpc>
            <a:spcBef>
              <a:spcPct val="0"/>
            </a:spcBef>
            <a:spcAft>
              <a:spcPct val="35000"/>
            </a:spcAft>
            <a:buNone/>
          </a:pPr>
          <a:r>
            <a:rPr lang="en-GB" sz="1900" kern="1200" dirty="0"/>
            <a:t>How do you know something? </a:t>
          </a:r>
        </a:p>
      </dsp:txBody>
      <dsp:txXfrm>
        <a:off x="3652635" y="974286"/>
        <a:ext cx="3201185" cy="1057054"/>
      </dsp:txXfrm>
    </dsp:sp>
    <dsp:sp modelId="{5C7AA7F8-A0F7-BD43-98AE-4AB6F9C89509}">
      <dsp:nvSpPr>
        <dsp:cNvPr id="0" name=""/>
        <dsp:cNvSpPr/>
      </dsp:nvSpPr>
      <dsp:spPr>
        <a:xfrm>
          <a:off x="3652635" y="2031341"/>
          <a:ext cx="3201185" cy="157931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Epistemological: What is the nature of the relationship between the knower (inquirer) and known (or knowable) ? </a:t>
          </a:r>
        </a:p>
      </dsp:txBody>
      <dsp:txXfrm>
        <a:off x="3652635" y="2031341"/>
        <a:ext cx="3201185" cy="1579318"/>
      </dsp:txXfrm>
    </dsp:sp>
    <dsp:sp modelId="{521BEC1E-AA2B-3D48-96A4-30E3486524C3}">
      <dsp:nvSpPr>
        <dsp:cNvPr id="0" name=""/>
        <dsp:cNvSpPr/>
      </dsp:nvSpPr>
      <dsp:spPr>
        <a:xfrm>
          <a:off x="7301986" y="974286"/>
          <a:ext cx="3201185" cy="1057054"/>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Methodological questions </a:t>
          </a:r>
        </a:p>
        <a:p>
          <a:pPr marL="0" lvl="0" indent="0" algn="ctr" defTabSz="844550">
            <a:lnSpc>
              <a:spcPct val="90000"/>
            </a:lnSpc>
            <a:spcBef>
              <a:spcPct val="0"/>
            </a:spcBef>
            <a:spcAft>
              <a:spcPct val="35000"/>
            </a:spcAft>
            <a:buNone/>
          </a:pPr>
          <a:r>
            <a:rPr lang="en-GB" sz="1900" kern="1200" dirty="0"/>
            <a:t>How do you go about finding it out? </a:t>
          </a:r>
        </a:p>
      </dsp:txBody>
      <dsp:txXfrm>
        <a:off x="7301986" y="974286"/>
        <a:ext cx="3201185" cy="1057054"/>
      </dsp:txXfrm>
    </dsp:sp>
    <dsp:sp modelId="{3A73EFCB-7835-FB42-A230-4CA5431322C3}">
      <dsp:nvSpPr>
        <dsp:cNvPr id="0" name=""/>
        <dsp:cNvSpPr/>
      </dsp:nvSpPr>
      <dsp:spPr>
        <a:xfrm>
          <a:off x="7301986" y="2031341"/>
          <a:ext cx="3201185" cy="157931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Methodological: How should the inquirer go about finding out knowledge? </a:t>
          </a:r>
        </a:p>
      </dsp:txBody>
      <dsp:txXfrm>
        <a:off x="7301986" y="2031341"/>
        <a:ext cx="3201185" cy="15793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37003-04F8-1349-99C2-AD1018F30E84}">
      <dsp:nvSpPr>
        <dsp:cNvPr id="0" name=""/>
        <dsp:cNvSpPr/>
      </dsp:nvSpPr>
      <dsp:spPr>
        <a:xfrm rot="5400000">
          <a:off x="6792011" y="-2919578"/>
          <a:ext cx="704756" cy="6724131"/>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What is reality ? </a:t>
          </a:r>
          <a:endParaRPr lang="en-US" sz="3500" kern="1200"/>
        </a:p>
      </dsp:txBody>
      <dsp:txXfrm rot="-5400000">
        <a:off x="3782324" y="124512"/>
        <a:ext cx="6689728" cy="635950"/>
      </dsp:txXfrm>
    </dsp:sp>
    <dsp:sp modelId="{82A80455-F7F2-FC4B-89D9-519C1688761D}">
      <dsp:nvSpPr>
        <dsp:cNvPr id="0" name=""/>
        <dsp:cNvSpPr/>
      </dsp:nvSpPr>
      <dsp:spPr>
        <a:xfrm>
          <a:off x="0" y="2014"/>
          <a:ext cx="3782324" cy="8809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Ontology is the study of beings or their being </a:t>
          </a:r>
          <a:endParaRPr lang="en-US" sz="2500" kern="1200"/>
        </a:p>
      </dsp:txBody>
      <dsp:txXfrm>
        <a:off x="43004" y="45018"/>
        <a:ext cx="3696316" cy="794937"/>
      </dsp:txXfrm>
    </dsp:sp>
    <dsp:sp modelId="{A76DDBA5-A128-0742-B9C3-4DD40122B125}">
      <dsp:nvSpPr>
        <dsp:cNvPr id="0" name=""/>
        <dsp:cNvSpPr/>
      </dsp:nvSpPr>
      <dsp:spPr>
        <a:xfrm rot="5400000">
          <a:off x="6792011" y="-1994585"/>
          <a:ext cx="704756" cy="6724131"/>
        </a:xfrm>
        <a:prstGeom prst="round2SameRect">
          <a:avLst/>
        </a:prstGeom>
        <a:solidFill>
          <a:schemeClr val="accent2">
            <a:tint val="40000"/>
            <a:alpha val="90000"/>
            <a:hueOff val="-432229"/>
            <a:satOff val="-3294"/>
            <a:lumOff val="-234"/>
            <a:alphaOff val="0"/>
          </a:schemeClr>
        </a:solidFill>
        <a:ln w="12700" cap="flat" cmpd="sng" algn="ctr">
          <a:solidFill>
            <a:schemeClr val="accent2">
              <a:tint val="40000"/>
              <a:alpha val="90000"/>
              <a:hueOff val="-432229"/>
              <a:satOff val="-3294"/>
              <a:lumOff val="-2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know ? </a:t>
          </a:r>
          <a:endParaRPr lang="en-US" sz="3500" kern="1200"/>
        </a:p>
      </dsp:txBody>
      <dsp:txXfrm rot="-5400000">
        <a:off x="3782324" y="1049505"/>
        <a:ext cx="6689728" cy="635950"/>
      </dsp:txXfrm>
    </dsp:sp>
    <dsp:sp modelId="{1C57B204-B7A4-6E4D-A145-93C9FF1CDA17}">
      <dsp:nvSpPr>
        <dsp:cNvPr id="0" name=""/>
        <dsp:cNvSpPr/>
      </dsp:nvSpPr>
      <dsp:spPr>
        <a:xfrm>
          <a:off x="0" y="927007"/>
          <a:ext cx="3782324" cy="880945"/>
        </a:xfrm>
        <a:prstGeom prst="roundRect">
          <a:avLst/>
        </a:prstGeom>
        <a:solidFill>
          <a:schemeClr val="accent2">
            <a:hueOff val="-361040"/>
            <a:satOff val="-3888"/>
            <a:lumOff val="-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Epistemology is the study of knowledge </a:t>
          </a:r>
          <a:endParaRPr lang="en-US" sz="2500" kern="1200"/>
        </a:p>
      </dsp:txBody>
      <dsp:txXfrm>
        <a:off x="43004" y="970011"/>
        <a:ext cx="3696316" cy="794937"/>
      </dsp:txXfrm>
    </dsp:sp>
    <dsp:sp modelId="{B1E34D71-9366-9840-95CA-E6C743DFD8FD}">
      <dsp:nvSpPr>
        <dsp:cNvPr id="0" name=""/>
        <dsp:cNvSpPr/>
      </dsp:nvSpPr>
      <dsp:spPr>
        <a:xfrm rot="5400000">
          <a:off x="6792011" y="-1069592"/>
          <a:ext cx="704756" cy="6724131"/>
        </a:xfrm>
        <a:prstGeom prst="round2SameRect">
          <a:avLst/>
        </a:prstGeom>
        <a:solidFill>
          <a:schemeClr val="accent2">
            <a:tint val="40000"/>
            <a:alpha val="90000"/>
            <a:hueOff val="-864457"/>
            <a:satOff val="-6588"/>
            <a:lumOff val="-469"/>
            <a:alphaOff val="0"/>
          </a:schemeClr>
        </a:solidFill>
        <a:ln w="12700" cap="flat" cmpd="sng" algn="ctr">
          <a:solidFill>
            <a:schemeClr val="accent2">
              <a:tint val="40000"/>
              <a:alpha val="90000"/>
              <a:hueOff val="-864457"/>
              <a:satOff val="-6588"/>
              <a:lumOff val="-4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reason ? </a:t>
          </a:r>
          <a:endParaRPr lang="en-US" sz="3500" kern="1200"/>
        </a:p>
      </dsp:txBody>
      <dsp:txXfrm rot="-5400000">
        <a:off x="3782324" y="1974498"/>
        <a:ext cx="6689728" cy="635950"/>
      </dsp:txXfrm>
    </dsp:sp>
    <dsp:sp modelId="{29C4DE8D-54AC-F84B-8A3C-DD668E908634}">
      <dsp:nvSpPr>
        <dsp:cNvPr id="0" name=""/>
        <dsp:cNvSpPr/>
      </dsp:nvSpPr>
      <dsp:spPr>
        <a:xfrm>
          <a:off x="0" y="1852000"/>
          <a:ext cx="3782324" cy="880945"/>
        </a:xfrm>
        <a:prstGeom prst="roundRect">
          <a:avLst/>
        </a:prstGeom>
        <a:solidFill>
          <a:schemeClr val="accent2">
            <a:hueOff val="-722080"/>
            <a:satOff val="-7776"/>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Logic is the study of valid reasoning </a:t>
          </a:r>
          <a:endParaRPr lang="en-US" sz="2500" kern="1200"/>
        </a:p>
      </dsp:txBody>
      <dsp:txXfrm>
        <a:off x="43004" y="1895004"/>
        <a:ext cx="3696316" cy="794937"/>
      </dsp:txXfrm>
    </dsp:sp>
    <dsp:sp modelId="{FA02DF24-5A7F-494B-9AEF-86740328487F}">
      <dsp:nvSpPr>
        <dsp:cNvPr id="0" name=""/>
        <dsp:cNvSpPr/>
      </dsp:nvSpPr>
      <dsp:spPr>
        <a:xfrm rot="5400000">
          <a:off x="6792011" y="-144600"/>
          <a:ext cx="704756" cy="6724131"/>
        </a:xfrm>
        <a:prstGeom prst="round2SameRect">
          <a:avLst/>
        </a:prstGeom>
        <a:solidFill>
          <a:schemeClr val="accent2">
            <a:tint val="40000"/>
            <a:alpha val="90000"/>
            <a:hueOff val="-1296686"/>
            <a:satOff val="-9883"/>
            <a:lumOff val="-703"/>
            <a:alphaOff val="0"/>
          </a:schemeClr>
        </a:solidFill>
        <a:ln w="12700" cap="flat" cmpd="sng" algn="ctr">
          <a:solidFill>
            <a:schemeClr val="accent2">
              <a:tint val="40000"/>
              <a:alpha val="90000"/>
              <a:hueOff val="-1296686"/>
              <a:satOff val="-9883"/>
              <a:lumOff val="-7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should act ? </a:t>
          </a:r>
          <a:endParaRPr lang="en-US" sz="3500" kern="1200"/>
        </a:p>
      </dsp:txBody>
      <dsp:txXfrm rot="-5400000">
        <a:off x="3782324" y="2899490"/>
        <a:ext cx="6689728" cy="635950"/>
      </dsp:txXfrm>
    </dsp:sp>
    <dsp:sp modelId="{9A559A4B-98AD-A949-9397-1DC6106911AD}">
      <dsp:nvSpPr>
        <dsp:cNvPr id="0" name=""/>
        <dsp:cNvSpPr/>
      </dsp:nvSpPr>
      <dsp:spPr>
        <a:xfrm>
          <a:off x="0" y="2776992"/>
          <a:ext cx="3782324" cy="880945"/>
        </a:xfrm>
        <a:prstGeom prst="roundRect">
          <a:avLst/>
        </a:prstGeom>
        <a:solidFill>
          <a:schemeClr val="accent2">
            <a:hueOff val="-1083119"/>
            <a:satOff val="-11663"/>
            <a:lumOff val="-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Ethics is the study of right and wrong</a:t>
          </a:r>
          <a:endParaRPr lang="en-US" sz="2500" kern="1200"/>
        </a:p>
      </dsp:txBody>
      <dsp:txXfrm>
        <a:off x="43004" y="2819996"/>
        <a:ext cx="3696316" cy="794937"/>
      </dsp:txXfrm>
    </dsp:sp>
    <dsp:sp modelId="{439DD124-706B-E64C-BBA8-25843F4681DC}">
      <dsp:nvSpPr>
        <dsp:cNvPr id="0" name=""/>
        <dsp:cNvSpPr/>
      </dsp:nvSpPr>
      <dsp:spPr>
        <a:xfrm rot="5400000">
          <a:off x="6792011" y="780392"/>
          <a:ext cx="704756" cy="6724131"/>
        </a:xfrm>
        <a:prstGeom prst="round2SameRect">
          <a:avLst/>
        </a:prstGeom>
        <a:solidFill>
          <a:schemeClr val="accent2">
            <a:tint val="40000"/>
            <a:alpha val="90000"/>
            <a:hueOff val="-1728915"/>
            <a:satOff val="-13177"/>
            <a:lumOff val="-938"/>
            <a:alphaOff val="0"/>
          </a:schemeClr>
        </a:solidFill>
        <a:ln w="12700" cap="flat" cmpd="sng" algn="ctr">
          <a:solidFill>
            <a:schemeClr val="accent2">
              <a:tint val="40000"/>
              <a:alpha val="90000"/>
              <a:hueOff val="-1728915"/>
              <a:satOff val="-13177"/>
              <a:lumOff val="-9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b="1" kern="1200"/>
            <a:t>How we experience ? </a:t>
          </a:r>
          <a:endParaRPr lang="en-US" sz="3500" kern="1200"/>
        </a:p>
      </dsp:txBody>
      <dsp:txXfrm rot="-5400000">
        <a:off x="3782324" y="3824483"/>
        <a:ext cx="6689728" cy="635950"/>
      </dsp:txXfrm>
    </dsp:sp>
    <dsp:sp modelId="{E31830EF-B799-0640-97CB-D2C90E06338F}">
      <dsp:nvSpPr>
        <dsp:cNvPr id="0" name=""/>
        <dsp:cNvSpPr/>
      </dsp:nvSpPr>
      <dsp:spPr>
        <a:xfrm>
          <a:off x="0" y="3701985"/>
          <a:ext cx="3782324" cy="880945"/>
        </a:xfrm>
        <a:prstGeom prst="roundRect">
          <a:avLst/>
        </a:prstGeom>
        <a:solidFill>
          <a:schemeClr val="accent2">
            <a:hueOff val="-1444159"/>
            <a:satOff val="-15551"/>
            <a:lumOff val="-25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Phenomenology is the study of our experience </a:t>
          </a:r>
          <a:endParaRPr lang="en-US" sz="2500" kern="1200"/>
        </a:p>
      </dsp:txBody>
      <dsp:txXfrm>
        <a:off x="43004" y="3744989"/>
        <a:ext cx="3696316" cy="7949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49658-ACC5-724C-9BB5-09DF773EBC39}">
      <dsp:nvSpPr>
        <dsp:cNvPr id="0" name=""/>
        <dsp:cNvSpPr/>
      </dsp:nvSpPr>
      <dsp:spPr>
        <a:xfrm>
          <a:off x="1266905" y="492"/>
          <a:ext cx="2674658" cy="1337329"/>
        </a:xfrm>
        <a:prstGeom prst="roundRect">
          <a:avLst>
            <a:gd name="adj" fmla="val 10000"/>
          </a:avLst>
        </a:prstGeom>
        <a:solidFill>
          <a:srgbClr val="FAC6FF"/>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Positivist</a:t>
          </a:r>
        </a:p>
      </dsp:txBody>
      <dsp:txXfrm>
        <a:off x="1306074" y="39661"/>
        <a:ext cx="2596320" cy="1258991"/>
      </dsp:txXfrm>
    </dsp:sp>
    <dsp:sp modelId="{55A27EF8-81B8-7E40-8CB3-45867D64201C}">
      <dsp:nvSpPr>
        <dsp:cNvPr id="0" name=""/>
        <dsp:cNvSpPr/>
      </dsp:nvSpPr>
      <dsp:spPr>
        <a:xfrm>
          <a:off x="1534371"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569012-BC9F-194F-A184-2911D84AA24F}">
      <dsp:nvSpPr>
        <dsp:cNvPr id="0" name=""/>
        <dsp:cNvSpPr/>
      </dsp:nvSpPr>
      <dsp:spPr>
        <a:xfrm>
          <a:off x="1801837" y="1672153"/>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There is a single reality </a:t>
          </a:r>
        </a:p>
      </dsp:txBody>
      <dsp:txXfrm>
        <a:off x="1841006" y="1711322"/>
        <a:ext cx="2061389" cy="1258991"/>
      </dsp:txXfrm>
    </dsp:sp>
    <dsp:sp modelId="{5A544035-D75C-0A44-B5DA-D69ED605C7A7}">
      <dsp:nvSpPr>
        <dsp:cNvPr id="0" name=""/>
        <dsp:cNvSpPr/>
      </dsp:nvSpPr>
      <dsp:spPr>
        <a:xfrm>
          <a:off x="1534371"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A1EDA7-872C-6742-9A95-D918AEAA50B8}">
      <dsp:nvSpPr>
        <dsp:cNvPr id="0" name=""/>
        <dsp:cNvSpPr/>
      </dsp:nvSpPr>
      <dsp:spPr>
        <a:xfrm>
          <a:off x="1801837" y="3343815"/>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Can be measured and known </a:t>
          </a:r>
        </a:p>
      </dsp:txBody>
      <dsp:txXfrm>
        <a:off x="1841006" y="3382984"/>
        <a:ext cx="2061389" cy="1258991"/>
      </dsp:txXfrm>
    </dsp:sp>
    <dsp:sp modelId="{725E5440-BCD7-F44D-9968-D58C3F04EB33}">
      <dsp:nvSpPr>
        <dsp:cNvPr id="0" name=""/>
        <dsp:cNvSpPr/>
      </dsp:nvSpPr>
      <dsp:spPr>
        <a:xfrm>
          <a:off x="1534371"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1E34F8-5839-1B43-920B-703B9722E4D7}">
      <dsp:nvSpPr>
        <dsp:cNvPr id="0" name=""/>
        <dsp:cNvSpPr/>
      </dsp:nvSpPr>
      <dsp:spPr>
        <a:xfrm>
          <a:off x="1801837" y="5015477"/>
          <a:ext cx="2139727" cy="1337329"/>
        </a:xfrm>
        <a:prstGeom prst="roundRect">
          <a:avLst>
            <a:gd name="adj" fmla="val 10000"/>
          </a:avLst>
        </a:prstGeom>
        <a:solidFill>
          <a:srgbClr val="FAC6FF">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Quantitative methods </a:t>
          </a:r>
        </a:p>
      </dsp:txBody>
      <dsp:txXfrm>
        <a:off x="1841006" y="5054646"/>
        <a:ext cx="2061389" cy="1258991"/>
      </dsp:txXfrm>
    </dsp:sp>
    <dsp:sp modelId="{941446AF-A6B5-3342-9CA3-619903ADDC63}">
      <dsp:nvSpPr>
        <dsp:cNvPr id="0" name=""/>
        <dsp:cNvSpPr/>
      </dsp:nvSpPr>
      <dsp:spPr>
        <a:xfrm>
          <a:off x="4610229" y="492"/>
          <a:ext cx="2674658" cy="1337329"/>
        </a:xfrm>
        <a:prstGeom prst="roundRect">
          <a:avLst>
            <a:gd name="adj" fmla="val 10000"/>
          </a:avLst>
        </a:prstGeom>
        <a:solidFill>
          <a:srgbClr val="FFFFB1"/>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dirty="0"/>
            <a:t>Constructivist</a:t>
          </a:r>
        </a:p>
      </dsp:txBody>
      <dsp:txXfrm>
        <a:off x="4649398" y="39661"/>
        <a:ext cx="2596320" cy="1258991"/>
      </dsp:txXfrm>
    </dsp:sp>
    <dsp:sp modelId="{FFF5FF8F-0F09-8947-A0B0-2F5A17DA7E47}">
      <dsp:nvSpPr>
        <dsp:cNvPr id="0" name=""/>
        <dsp:cNvSpPr/>
      </dsp:nvSpPr>
      <dsp:spPr>
        <a:xfrm>
          <a:off x="4877694"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0CCE91-09CA-8A43-BB6B-AC966638A4AC}">
      <dsp:nvSpPr>
        <dsp:cNvPr id="0" name=""/>
        <dsp:cNvSpPr/>
      </dsp:nvSpPr>
      <dsp:spPr>
        <a:xfrm>
          <a:off x="5145160" y="1672153"/>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There is no single reality or truth/ There is multiple realities </a:t>
          </a:r>
        </a:p>
      </dsp:txBody>
      <dsp:txXfrm>
        <a:off x="5184329" y="1711322"/>
        <a:ext cx="2061389" cy="1258991"/>
      </dsp:txXfrm>
    </dsp:sp>
    <dsp:sp modelId="{6CD4DF96-B87A-684C-AF7D-1D7BCCD3E868}">
      <dsp:nvSpPr>
        <dsp:cNvPr id="0" name=""/>
        <dsp:cNvSpPr/>
      </dsp:nvSpPr>
      <dsp:spPr>
        <a:xfrm>
          <a:off x="4877694"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E47076-09DC-804A-BF38-0647C61CBE9E}">
      <dsp:nvSpPr>
        <dsp:cNvPr id="0" name=""/>
        <dsp:cNvSpPr/>
      </dsp:nvSpPr>
      <dsp:spPr>
        <a:xfrm>
          <a:off x="5145160" y="3343815"/>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a:t>Reality needs to be interpreted </a:t>
          </a:r>
        </a:p>
      </dsp:txBody>
      <dsp:txXfrm>
        <a:off x="5184329" y="3382984"/>
        <a:ext cx="2061389" cy="1258991"/>
      </dsp:txXfrm>
    </dsp:sp>
    <dsp:sp modelId="{0AE8461C-4183-7A48-ACAB-26C63FC83E57}">
      <dsp:nvSpPr>
        <dsp:cNvPr id="0" name=""/>
        <dsp:cNvSpPr/>
      </dsp:nvSpPr>
      <dsp:spPr>
        <a:xfrm>
          <a:off x="4877694"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894434-4AA9-004B-B683-C65994E737D7}">
      <dsp:nvSpPr>
        <dsp:cNvPr id="0" name=""/>
        <dsp:cNvSpPr/>
      </dsp:nvSpPr>
      <dsp:spPr>
        <a:xfrm>
          <a:off x="5145160" y="5015477"/>
          <a:ext cx="2139727" cy="1337329"/>
        </a:xfrm>
        <a:prstGeom prst="roundRect">
          <a:avLst>
            <a:gd name="adj" fmla="val 10000"/>
          </a:avLst>
        </a:prstGeom>
        <a:solidFill>
          <a:srgbClr val="FFFFB1">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Qualitative methods</a:t>
          </a:r>
        </a:p>
        <a:p>
          <a:pPr marL="0" lvl="0" indent="0" algn="ctr" defTabSz="755650">
            <a:lnSpc>
              <a:spcPct val="90000"/>
            </a:lnSpc>
            <a:spcBef>
              <a:spcPct val="0"/>
            </a:spcBef>
            <a:spcAft>
              <a:spcPct val="35000"/>
            </a:spcAft>
            <a:buNone/>
          </a:pPr>
          <a:endParaRPr lang="en-GB" sz="1700" kern="1200" dirty="0"/>
        </a:p>
      </dsp:txBody>
      <dsp:txXfrm>
        <a:off x="5184329" y="5054646"/>
        <a:ext cx="2061389" cy="1258991"/>
      </dsp:txXfrm>
    </dsp:sp>
    <dsp:sp modelId="{00BE95BC-D675-7543-818F-059D101A640F}">
      <dsp:nvSpPr>
        <dsp:cNvPr id="0" name=""/>
        <dsp:cNvSpPr/>
      </dsp:nvSpPr>
      <dsp:spPr>
        <a:xfrm>
          <a:off x="7953552" y="492"/>
          <a:ext cx="2674658" cy="1337329"/>
        </a:xfrm>
        <a:prstGeom prst="roundRect">
          <a:avLst>
            <a:gd name="adj" fmla="val 10000"/>
          </a:avLst>
        </a:prstGeom>
        <a:solidFill>
          <a:srgbClr val="BCFFF7"/>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Pragmatist</a:t>
          </a:r>
        </a:p>
      </dsp:txBody>
      <dsp:txXfrm>
        <a:off x="7992721" y="39661"/>
        <a:ext cx="2596320" cy="1258991"/>
      </dsp:txXfrm>
    </dsp:sp>
    <dsp:sp modelId="{65E6F320-2030-944C-8AF5-31D93F6A01C8}">
      <dsp:nvSpPr>
        <dsp:cNvPr id="0" name=""/>
        <dsp:cNvSpPr/>
      </dsp:nvSpPr>
      <dsp:spPr>
        <a:xfrm>
          <a:off x="8221018" y="1337821"/>
          <a:ext cx="267465" cy="1002997"/>
        </a:xfrm>
        <a:custGeom>
          <a:avLst/>
          <a:gdLst/>
          <a:ahLst/>
          <a:cxnLst/>
          <a:rect l="0" t="0" r="0" b="0"/>
          <a:pathLst>
            <a:path>
              <a:moveTo>
                <a:pt x="0" y="0"/>
              </a:moveTo>
              <a:lnTo>
                <a:pt x="0" y="1002997"/>
              </a:lnTo>
              <a:lnTo>
                <a:pt x="267465" y="100299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BBB78E-E718-4240-9E02-6F973EA86372}">
      <dsp:nvSpPr>
        <dsp:cNvPr id="0" name=""/>
        <dsp:cNvSpPr/>
      </dsp:nvSpPr>
      <dsp:spPr>
        <a:xfrm>
          <a:off x="8488484" y="1672153"/>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Reality is constantly renegotiated, debated, interpreted </a:t>
          </a:r>
        </a:p>
      </dsp:txBody>
      <dsp:txXfrm>
        <a:off x="8527653" y="1711322"/>
        <a:ext cx="2061389" cy="1258991"/>
      </dsp:txXfrm>
    </dsp:sp>
    <dsp:sp modelId="{CCFD7051-1E1A-1642-97AE-FDE52445779E}">
      <dsp:nvSpPr>
        <dsp:cNvPr id="0" name=""/>
        <dsp:cNvSpPr/>
      </dsp:nvSpPr>
      <dsp:spPr>
        <a:xfrm>
          <a:off x="8221018" y="1337821"/>
          <a:ext cx="267465" cy="2674658"/>
        </a:xfrm>
        <a:custGeom>
          <a:avLst/>
          <a:gdLst/>
          <a:ahLst/>
          <a:cxnLst/>
          <a:rect l="0" t="0" r="0" b="0"/>
          <a:pathLst>
            <a:path>
              <a:moveTo>
                <a:pt x="0" y="0"/>
              </a:moveTo>
              <a:lnTo>
                <a:pt x="0" y="2674658"/>
              </a:lnTo>
              <a:lnTo>
                <a:pt x="267465" y="2674658"/>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23DDCD1-BB67-FA4B-A8A9-BE9BA3DBE251}">
      <dsp:nvSpPr>
        <dsp:cNvPr id="0" name=""/>
        <dsp:cNvSpPr/>
      </dsp:nvSpPr>
      <dsp:spPr>
        <a:xfrm>
          <a:off x="8488484" y="3343815"/>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Best method to use is the one that solves the problem </a:t>
          </a:r>
        </a:p>
      </dsp:txBody>
      <dsp:txXfrm>
        <a:off x="8527653" y="3382984"/>
        <a:ext cx="2061389" cy="1258991"/>
      </dsp:txXfrm>
    </dsp:sp>
    <dsp:sp modelId="{88A20CA5-653F-B543-86A7-E4B62C7A78F6}">
      <dsp:nvSpPr>
        <dsp:cNvPr id="0" name=""/>
        <dsp:cNvSpPr/>
      </dsp:nvSpPr>
      <dsp:spPr>
        <a:xfrm>
          <a:off x="8221018" y="1337821"/>
          <a:ext cx="267465" cy="4346320"/>
        </a:xfrm>
        <a:custGeom>
          <a:avLst/>
          <a:gdLst/>
          <a:ahLst/>
          <a:cxnLst/>
          <a:rect l="0" t="0" r="0" b="0"/>
          <a:pathLst>
            <a:path>
              <a:moveTo>
                <a:pt x="0" y="0"/>
              </a:moveTo>
              <a:lnTo>
                <a:pt x="0" y="4346320"/>
              </a:lnTo>
              <a:lnTo>
                <a:pt x="267465" y="4346320"/>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EFE86A-816B-064A-9CC0-212AAA0F6E36}">
      <dsp:nvSpPr>
        <dsp:cNvPr id="0" name=""/>
        <dsp:cNvSpPr/>
      </dsp:nvSpPr>
      <dsp:spPr>
        <a:xfrm>
          <a:off x="8488484" y="5015477"/>
          <a:ext cx="2139727" cy="1337329"/>
        </a:xfrm>
        <a:prstGeom prst="roundRect">
          <a:avLst>
            <a:gd name="adj" fmla="val 10000"/>
          </a:avLst>
        </a:prstGeom>
        <a:solidFill>
          <a:srgbClr val="BCFFF7">
            <a:alpha val="90000"/>
          </a:srgb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Consider the practical effects of the objects of your conception </a:t>
          </a:r>
        </a:p>
      </dsp:txBody>
      <dsp:txXfrm>
        <a:off x="8527653" y="5054646"/>
        <a:ext cx="2061389" cy="12589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E1568-479C-3942-A3C3-C1B252A7F17E}" type="datetimeFigureOut">
              <a:rPr lang="en-US" smtClean="0"/>
              <a:t>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316428-DF0E-4A41-97A3-12CAE23F529B}" type="slidenum">
              <a:rPr lang="en-US" smtClean="0"/>
              <a:t>‹#›</a:t>
            </a:fld>
            <a:endParaRPr lang="en-US"/>
          </a:p>
        </p:txBody>
      </p:sp>
    </p:spTree>
    <p:extLst>
      <p:ext uri="{BB962C8B-B14F-4D97-AF65-F5344CB8AC3E}">
        <p14:creationId xmlns:p14="http://schemas.microsoft.com/office/powerpoint/2010/main" val="325420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44045065-4569-0F4E-9DF7-0A526ADAAF2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B4E265A-F41E-2842-8490-9EFB4FCA57E5}" type="slidenum">
              <a:rPr lang="en-US" altLang="en-US">
                <a:latin typeface="Arial" panose="020B0604020202020204" pitchFamily="34" charset="0"/>
              </a:rPr>
              <a:pPr/>
              <a:t>6</a:t>
            </a:fld>
            <a:endParaRPr lang="en-US" altLang="en-US">
              <a:latin typeface="Arial" panose="020B0604020202020204" pitchFamily="34" charset="0"/>
            </a:endParaRPr>
          </a:p>
        </p:txBody>
      </p:sp>
      <p:sp>
        <p:nvSpPr>
          <p:cNvPr id="80899" name="Rectangle 2">
            <a:extLst>
              <a:ext uri="{FF2B5EF4-FFF2-40B4-BE49-F238E27FC236}">
                <a16:creationId xmlns:a16="http://schemas.microsoft.com/office/drawing/2014/main" id="{8F1D99B0-0C8A-8D4B-9B6E-1E4CE4CBD558}"/>
              </a:ext>
            </a:extLst>
          </p:cNvPr>
          <p:cNvSpPr>
            <a:spLocks noGrp="1" noRot="1" noChangeAspect="1" noChangeArrowheads="1" noTextEdit="1"/>
          </p:cNvSpPr>
          <p:nvPr>
            <p:ph type="sldImg"/>
          </p:nvPr>
        </p:nvSpPr>
        <p:spPr>
          <a:ln/>
        </p:spPr>
      </p:sp>
      <p:sp>
        <p:nvSpPr>
          <p:cNvPr id="80900" name="Rectangle 3">
            <a:extLst>
              <a:ext uri="{FF2B5EF4-FFF2-40B4-BE49-F238E27FC236}">
                <a16:creationId xmlns:a16="http://schemas.microsoft.com/office/drawing/2014/main" id="{6C0DC08D-54F4-6440-AD7B-33BBDFE488B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582339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3963C016-573C-5042-B79C-E62242F205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E3B12E1-45B7-BF47-AEDB-47FBDCDA7C6C}" type="slidenum">
              <a:rPr lang="en-US" altLang="en-US">
                <a:latin typeface="Arial" panose="020B0604020202020204" pitchFamily="34" charset="0"/>
              </a:rPr>
              <a:pPr/>
              <a:t>7</a:t>
            </a:fld>
            <a:endParaRPr lang="en-US" altLang="en-US">
              <a:latin typeface="Arial" panose="020B0604020202020204" pitchFamily="34" charset="0"/>
            </a:endParaRPr>
          </a:p>
        </p:txBody>
      </p:sp>
      <p:sp>
        <p:nvSpPr>
          <p:cNvPr id="81923" name="Rectangle 2">
            <a:extLst>
              <a:ext uri="{FF2B5EF4-FFF2-40B4-BE49-F238E27FC236}">
                <a16:creationId xmlns:a16="http://schemas.microsoft.com/office/drawing/2014/main" id="{7DA53CDE-B1A5-9A47-A585-806596535759}"/>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BCC4FC87-DC60-7147-B69F-6D5AB17FCC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545398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id="{5605F8CC-9642-CF40-A3E7-1A518C9EEA7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AFEC25F6-B0D6-A34B-A5A7-FF53A33B60A4}" type="slidenum">
              <a:rPr lang="en-US" altLang="en-US">
                <a:latin typeface="Arial" panose="020B0604020202020204" pitchFamily="34" charset="0"/>
              </a:rPr>
              <a:pPr/>
              <a:t>8</a:t>
            </a:fld>
            <a:endParaRPr lang="en-US" altLang="en-US">
              <a:latin typeface="Arial" panose="020B0604020202020204" pitchFamily="34" charset="0"/>
            </a:endParaRPr>
          </a:p>
        </p:txBody>
      </p:sp>
      <p:sp>
        <p:nvSpPr>
          <p:cNvPr id="82947" name="Rectangle 2">
            <a:extLst>
              <a:ext uri="{FF2B5EF4-FFF2-40B4-BE49-F238E27FC236}">
                <a16:creationId xmlns:a16="http://schemas.microsoft.com/office/drawing/2014/main" id="{EBEC0C65-955C-B74A-A075-5101855CBE38}"/>
              </a:ext>
            </a:extLst>
          </p:cNvPr>
          <p:cNvSpPr>
            <a:spLocks noGrp="1" noRot="1" noChangeAspect="1" noChangeArrowheads="1" noTextEdit="1"/>
          </p:cNvSpPr>
          <p:nvPr>
            <p:ph type="sldImg"/>
          </p:nvPr>
        </p:nvSpPr>
        <p:spPr>
          <a:ln/>
        </p:spPr>
      </p:sp>
      <p:sp>
        <p:nvSpPr>
          <p:cNvPr id="82948" name="Rectangle 3">
            <a:extLst>
              <a:ext uri="{FF2B5EF4-FFF2-40B4-BE49-F238E27FC236}">
                <a16:creationId xmlns:a16="http://schemas.microsoft.com/office/drawing/2014/main" id="{21A15FF6-64A1-E345-B2E2-FC1CAD4A08F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759481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E85DAC8B-5791-F04A-AEA3-86C911E7AE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7E9B68D-E5AC-C041-B89C-08A33F693A4F}" type="slidenum">
              <a:rPr lang="en-US" altLang="en-US">
                <a:latin typeface="Arial" panose="020B0604020202020204" pitchFamily="34" charset="0"/>
              </a:rPr>
              <a:pPr/>
              <a:t>9</a:t>
            </a:fld>
            <a:endParaRPr lang="en-US" altLang="en-US">
              <a:latin typeface="Arial" panose="020B0604020202020204" pitchFamily="34" charset="0"/>
            </a:endParaRPr>
          </a:p>
        </p:txBody>
      </p:sp>
      <p:sp>
        <p:nvSpPr>
          <p:cNvPr id="83971" name="Rectangle 2">
            <a:extLst>
              <a:ext uri="{FF2B5EF4-FFF2-40B4-BE49-F238E27FC236}">
                <a16:creationId xmlns:a16="http://schemas.microsoft.com/office/drawing/2014/main" id="{C7E57EE1-D95D-B14E-899D-58E26C5AE3BC}"/>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EC5DA177-4B50-A74C-8767-2A99AE9C42E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544277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4E4C27BF-A965-2D46-995B-D47398D988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A7A86B6-CD63-534D-8A3D-9F3A263ACD1B}" type="slidenum">
              <a:rPr lang="en-US" altLang="en-US">
                <a:latin typeface="Arial" panose="020B0604020202020204" pitchFamily="34" charset="0"/>
              </a:rPr>
              <a:pPr/>
              <a:t>10</a:t>
            </a:fld>
            <a:endParaRPr lang="en-US" altLang="en-US">
              <a:latin typeface="Arial" panose="020B0604020202020204" pitchFamily="34" charset="0"/>
            </a:endParaRPr>
          </a:p>
        </p:txBody>
      </p:sp>
      <p:sp>
        <p:nvSpPr>
          <p:cNvPr id="84995" name="Rectangle 2">
            <a:extLst>
              <a:ext uri="{FF2B5EF4-FFF2-40B4-BE49-F238E27FC236}">
                <a16:creationId xmlns:a16="http://schemas.microsoft.com/office/drawing/2014/main" id="{A2EEBCA1-9A95-284F-AAA2-F5C987336C1F}"/>
              </a:ext>
            </a:extLst>
          </p:cNvPr>
          <p:cNvSpPr>
            <a:spLocks noGrp="1" noRot="1" noChangeAspect="1" noChangeArrowheads="1" noTextEdit="1"/>
          </p:cNvSpPr>
          <p:nvPr>
            <p:ph type="sldImg"/>
          </p:nvPr>
        </p:nvSpPr>
        <p:spPr>
          <a:ln/>
        </p:spPr>
      </p:sp>
      <p:sp>
        <p:nvSpPr>
          <p:cNvPr id="84996" name="Rectangle 3">
            <a:extLst>
              <a:ext uri="{FF2B5EF4-FFF2-40B4-BE49-F238E27FC236}">
                <a16:creationId xmlns:a16="http://schemas.microsoft.com/office/drawing/2014/main" id="{4E70A376-51F2-2648-BF29-F3273E4EC2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4098740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5D1CB7D7-5D09-7F41-9F68-0EE4292F0C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4328AF9-3B50-8042-ABF8-75F69273DD4B}" type="slidenum">
              <a:rPr lang="en-US" altLang="en-US">
                <a:latin typeface="Arial" panose="020B0604020202020204" pitchFamily="34" charset="0"/>
              </a:rPr>
              <a:pPr/>
              <a:t>11</a:t>
            </a:fld>
            <a:endParaRPr lang="en-US" altLang="en-US">
              <a:latin typeface="Arial" panose="020B0604020202020204" pitchFamily="34" charset="0"/>
            </a:endParaRPr>
          </a:p>
        </p:txBody>
      </p:sp>
      <p:sp>
        <p:nvSpPr>
          <p:cNvPr id="86019" name="Rectangle 2">
            <a:extLst>
              <a:ext uri="{FF2B5EF4-FFF2-40B4-BE49-F238E27FC236}">
                <a16:creationId xmlns:a16="http://schemas.microsoft.com/office/drawing/2014/main" id="{D2138B80-799E-2B44-BA77-4842EE44A237}"/>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4E42AD71-10D9-084C-AD63-45F641600E4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364466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21CDBF42-0637-7A4E-9E51-5C672F5717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68160AD-FF50-B144-B4DE-9FF823CC65BA}" type="slidenum">
              <a:rPr lang="en-US" altLang="en-US">
                <a:latin typeface="Arial" panose="020B0604020202020204" pitchFamily="34" charset="0"/>
              </a:rPr>
              <a:pPr/>
              <a:t>14</a:t>
            </a:fld>
            <a:endParaRPr lang="en-US" altLang="en-US">
              <a:latin typeface="Arial" panose="020B0604020202020204" pitchFamily="34" charset="0"/>
            </a:endParaRPr>
          </a:p>
        </p:txBody>
      </p:sp>
      <p:sp>
        <p:nvSpPr>
          <p:cNvPr id="87043" name="Rectangle 2">
            <a:extLst>
              <a:ext uri="{FF2B5EF4-FFF2-40B4-BE49-F238E27FC236}">
                <a16:creationId xmlns:a16="http://schemas.microsoft.com/office/drawing/2014/main" id="{11B8E7BC-6678-B14C-95AB-BB7A4D9EC7F2}"/>
              </a:ext>
            </a:extLst>
          </p:cNvPr>
          <p:cNvSpPr>
            <a:spLocks noGrp="1" noRot="1" noChangeAspect="1" noChangeArrowheads="1" noTextEdit="1"/>
          </p:cNvSpPr>
          <p:nvPr>
            <p:ph type="sldImg"/>
          </p:nvPr>
        </p:nvSpPr>
        <p:spPr>
          <a:ln/>
        </p:spPr>
      </p:sp>
      <p:sp>
        <p:nvSpPr>
          <p:cNvPr id="87044" name="Rectangle 3">
            <a:extLst>
              <a:ext uri="{FF2B5EF4-FFF2-40B4-BE49-F238E27FC236}">
                <a16:creationId xmlns:a16="http://schemas.microsoft.com/office/drawing/2014/main" id="{59BDF8CC-5353-914B-B497-830181ABE2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625884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79EE14CB-16EB-2048-A6A2-EEBD5A7A91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DDE02130-BD5F-FC47-A536-DC7B351EC1EA}" type="slidenum">
              <a:rPr lang="en-US" altLang="en-US">
                <a:latin typeface="Arial" panose="020B0604020202020204" pitchFamily="34" charset="0"/>
              </a:rPr>
              <a:pPr/>
              <a:t>15</a:t>
            </a:fld>
            <a:endParaRPr lang="en-US" altLang="en-US">
              <a:latin typeface="Arial" panose="020B0604020202020204" pitchFamily="34" charset="0"/>
            </a:endParaRPr>
          </a:p>
        </p:txBody>
      </p:sp>
      <p:sp>
        <p:nvSpPr>
          <p:cNvPr id="88067" name="Rectangle 2">
            <a:extLst>
              <a:ext uri="{FF2B5EF4-FFF2-40B4-BE49-F238E27FC236}">
                <a16:creationId xmlns:a16="http://schemas.microsoft.com/office/drawing/2014/main" id="{A3280063-82E0-274E-B03B-3438A8A430E4}"/>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48FDD362-AB97-9847-8815-360D81FFE3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842132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a:extLst>
              <a:ext uri="{FF2B5EF4-FFF2-40B4-BE49-F238E27FC236}">
                <a16:creationId xmlns:a16="http://schemas.microsoft.com/office/drawing/2014/main" id="{15BDB611-27FE-504A-AB84-DABA10122E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347DB5CA-8297-4C46-865B-BD9C3EF70138}" type="slidenum">
              <a:rPr lang="en-US" altLang="en-US">
                <a:latin typeface="Arial" panose="020B0604020202020204" pitchFamily="34" charset="0"/>
              </a:rPr>
              <a:pPr/>
              <a:t>16</a:t>
            </a:fld>
            <a:endParaRPr lang="en-US" altLang="en-US">
              <a:latin typeface="Arial" panose="020B0604020202020204" pitchFamily="34" charset="0"/>
            </a:endParaRPr>
          </a:p>
        </p:txBody>
      </p:sp>
      <p:sp>
        <p:nvSpPr>
          <p:cNvPr id="89091" name="Rectangle 2">
            <a:extLst>
              <a:ext uri="{FF2B5EF4-FFF2-40B4-BE49-F238E27FC236}">
                <a16:creationId xmlns:a16="http://schemas.microsoft.com/office/drawing/2014/main" id="{396A1B58-A29D-5543-8B51-9F288A658FEC}"/>
              </a:ext>
            </a:extLst>
          </p:cNvPr>
          <p:cNvSpPr>
            <a:spLocks noGrp="1" noRot="1" noChangeAspect="1" noChangeArrowheads="1" noTextEdit="1"/>
          </p:cNvSpPr>
          <p:nvPr>
            <p:ph type="sldImg"/>
          </p:nvPr>
        </p:nvSpPr>
        <p:spPr>
          <a:ln/>
        </p:spPr>
      </p:sp>
      <p:sp>
        <p:nvSpPr>
          <p:cNvPr id="89092" name="Rectangle 3">
            <a:extLst>
              <a:ext uri="{FF2B5EF4-FFF2-40B4-BE49-F238E27FC236}">
                <a16:creationId xmlns:a16="http://schemas.microsoft.com/office/drawing/2014/main" id="{97E0BB3D-4EA4-6E4F-BA2A-59DF80EE90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835869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5AA67C64-0385-0142-B434-D456338767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F78FF784-ACD7-BA4A-B7E4-070F9C236BA1}" type="slidenum">
              <a:rPr lang="en-US" altLang="en-US">
                <a:latin typeface="Arial" panose="020B0604020202020204" pitchFamily="34" charset="0"/>
              </a:rPr>
              <a:pPr/>
              <a:t>17</a:t>
            </a:fld>
            <a:endParaRPr lang="en-US" altLang="en-US">
              <a:latin typeface="Arial" panose="020B0604020202020204" pitchFamily="34" charset="0"/>
            </a:endParaRPr>
          </a:p>
        </p:txBody>
      </p:sp>
      <p:sp>
        <p:nvSpPr>
          <p:cNvPr id="92163" name="Rectangle 2">
            <a:extLst>
              <a:ext uri="{FF2B5EF4-FFF2-40B4-BE49-F238E27FC236}">
                <a16:creationId xmlns:a16="http://schemas.microsoft.com/office/drawing/2014/main" id="{291B2447-9CD7-994E-AA49-BE5DBC3424B6}"/>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7910F494-EA2D-134E-8059-BA2D82D93D1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654562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5A3FD8D3-8746-364C-AF05-A59CF18E06F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B120EA4-C98B-4B48-980F-60369A356112}" type="slidenum">
              <a:rPr lang="en-US" altLang="en-US">
                <a:latin typeface="Arial" panose="020B0604020202020204" pitchFamily="34" charset="0"/>
              </a:rPr>
              <a:pPr/>
              <a:t>18</a:t>
            </a:fld>
            <a:endParaRPr lang="en-US" altLang="en-US">
              <a:latin typeface="Arial" panose="020B0604020202020204" pitchFamily="34" charset="0"/>
            </a:endParaRPr>
          </a:p>
        </p:txBody>
      </p:sp>
      <p:sp>
        <p:nvSpPr>
          <p:cNvPr id="114691" name="Rectangle 2">
            <a:extLst>
              <a:ext uri="{FF2B5EF4-FFF2-40B4-BE49-F238E27FC236}">
                <a16:creationId xmlns:a16="http://schemas.microsoft.com/office/drawing/2014/main" id="{4AC1F359-D482-9040-A906-6AFFDC838D32}"/>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2DD6CCD1-3D11-884A-9331-386864C837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407260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a:extLst>
              <a:ext uri="{FF2B5EF4-FFF2-40B4-BE49-F238E27FC236}">
                <a16:creationId xmlns:a16="http://schemas.microsoft.com/office/drawing/2014/main" id="{A4F22859-8550-9642-B17F-9605FE1EA3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53589E5C-8A93-A841-A7F5-785425538855}" type="slidenum">
              <a:rPr lang="en-US" altLang="en-US">
                <a:latin typeface="Arial" panose="020B0604020202020204" pitchFamily="34" charset="0"/>
              </a:rPr>
              <a:pPr/>
              <a:t>19</a:t>
            </a:fld>
            <a:endParaRPr lang="en-US" altLang="en-US">
              <a:latin typeface="Arial" panose="020B0604020202020204" pitchFamily="34" charset="0"/>
            </a:endParaRPr>
          </a:p>
        </p:txBody>
      </p:sp>
      <p:sp>
        <p:nvSpPr>
          <p:cNvPr id="119811" name="Rectangle 2">
            <a:extLst>
              <a:ext uri="{FF2B5EF4-FFF2-40B4-BE49-F238E27FC236}">
                <a16:creationId xmlns:a16="http://schemas.microsoft.com/office/drawing/2014/main" id="{C6DF0F78-114A-E942-8261-9E724D2A3D7F}"/>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id="{23409582-6BB1-A147-8358-B4D44CF096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570581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steemit.com</a:t>
            </a:r>
            <a:r>
              <a:rPr lang="en-US" dirty="0"/>
              <a:t>/philosophy/@</a:t>
            </a:r>
            <a:r>
              <a:rPr lang="en-US" dirty="0" err="1"/>
              <a:t>wuko</a:t>
            </a:r>
            <a:r>
              <a:rPr lang="en-US" dirty="0"/>
              <a:t>/</a:t>
            </a:r>
            <a:r>
              <a:rPr lang="en-US" dirty="0" err="1"/>
              <a:t>plato</a:t>
            </a:r>
            <a:r>
              <a:rPr lang="en-US" dirty="0"/>
              <a:t>-s-allegory-of-the-cave-revisited</a:t>
            </a:r>
          </a:p>
        </p:txBody>
      </p:sp>
      <p:sp>
        <p:nvSpPr>
          <p:cNvPr id="4" name="Slide Number Placeholder 3"/>
          <p:cNvSpPr>
            <a:spLocks noGrp="1"/>
          </p:cNvSpPr>
          <p:nvPr>
            <p:ph type="sldNum" sz="quarter" idx="5"/>
          </p:nvPr>
        </p:nvSpPr>
        <p:spPr/>
        <p:txBody>
          <a:bodyPr/>
          <a:lstStyle/>
          <a:p>
            <a:fld id="{A0316428-DF0E-4A41-97A3-12CAE23F529B}" type="slidenum">
              <a:rPr lang="en-US" smtClean="0"/>
              <a:t>25</a:t>
            </a:fld>
            <a:endParaRPr lang="en-US"/>
          </a:p>
        </p:txBody>
      </p:sp>
    </p:spTree>
    <p:extLst>
      <p:ext uri="{BB962C8B-B14F-4D97-AF65-F5344CB8AC3E}">
        <p14:creationId xmlns:p14="http://schemas.microsoft.com/office/powerpoint/2010/main" val="4200875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id="{A43BF06A-9061-FF44-8271-F9BAA2C170FF}"/>
              </a:ext>
            </a:extLst>
          </p:cNvPr>
          <p:cNvSpPr>
            <a:spLocks noGrp="1" noRot="1" noChangeAspect="1" noTextEdit="1"/>
          </p:cNvSpPr>
          <p:nvPr>
            <p:ph type="sldImg"/>
          </p:nvPr>
        </p:nvSpPr>
        <p:spPr>
          <a:ln/>
        </p:spPr>
      </p:sp>
      <p:sp>
        <p:nvSpPr>
          <p:cNvPr id="120835" name="Notes Placeholder 2">
            <a:extLst>
              <a:ext uri="{FF2B5EF4-FFF2-40B4-BE49-F238E27FC236}">
                <a16:creationId xmlns:a16="http://schemas.microsoft.com/office/drawing/2014/main" id="{0787F61B-4E0B-7449-926E-0861FEE18F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
        <p:nvSpPr>
          <p:cNvPr id="120836" name="Slide Number Placeholder 3">
            <a:extLst>
              <a:ext uri="{FF2B5EF4-FFF2-40B4-BE49-F238E27FC236}">
                <a16:creationId xmlns:a16="http://schemas.microsoft.com/office/drawing/2014/main" id="{90D640AE-4B63-C742-B702-69D11F04F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1B7AC49-B9C4-844A-99D9-3CE4C0842D38}" type="slidenum">
              <a:rPr lang="en-US" altLang="en-US">
                <a:latin typeface="Arial" panose="020B0604020202020204" pitchFamily="34" charset="0"/>
              </a:rPr>
              <a:pPr/>
              <a:t>28</a:t>
            </a:fld>
            <a:endParaRPr lang="en-US" altLang="en-US">
              <a:latin typeface="Arial" panose="020B0604020202020204" pitchFamily="34" charset="0"/>
            </a:endParaRPr>
          </a:p>
        </p:txBody>
      </p:sp>
    </p:spTree>
    <p:extLst>
      <p:ext uri="{BB962C8B-B14F-4D97-AF65-F5344CB8AC3E}">
        <p14:creationId xmlns:p14="http://schemas.microsoft.com/office/powerpoint/2010/main" val="1279343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a:extLst>
              <a:ext uri="{FF2B5EF4-FFF2-40B4-BE49-F238E27FC236}">
                <a16:creationId xmlns:a16="http://schemas.microsoft.com/office/drawing/2014/main" id="{12694454-1B33-2D40-9924-A5D6BBC7C2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1E0F122-16FC-E14F-B793-B042C34F9DA0}" type="slidenum">
              <a:rPr lang="en-US" altLang="en-US">
                <a:latin typeface="Arial" panose="020B0604020202020204" pitchFamily="34" charset="0"/>
              </a:rPr>
              <a:pPr/>
              <a:t>30</a:t>
            </a:fld>
            <a:endParaRPr lang="en-US" altLang="en-US">
              <a:latin typeface="Arial" panose="020B0604020202020204" pitchFamily="34" charset="0"/>
            </a:endParaRPr>
          </a:p>
        </p:txBody>
      </p:sp>
      <p:sp>
        <p:nvSpPr>
          <p:cNvPr id="122883" name="Rectangle 2">
            <a:extLst>
              <a:ext uri="{FF2B5EF4-FFF2-40B4-BE49-F238E27FC236}">
                <a16:creationId xmlns:a16="http://schemas.microsoft.com/office/drawing/2014/main" id="{9A41639E-6047-A241-AFEC-4AB6D688362F}"/>
              </a:ext>
            </a:extLst>
          </p:cNvPr>
          <p:cNvSpPr>
            <a:spLocks noGrp="1" noRot="1" noChangeAspect="1" noChangeArrowheads="1" noTextEdit="1"/>
          </p:cNvSpPr>
          <p:nvPr>
            <p:ph type="sldImg"/>
          </p:nvPr>
        </p:nvSpPr>
        <p:spPr>
          <a:ln/>
        </p:spPr>
      </p:sp>
      <p:sp>
        <p:nvSpPr>
          <p:cNvPr id="122884" name="Rectangle 3">
            <a:extLst>
              <a:ext uri="{FF2B5EF4-FFF2-40B4-BE49-F238E27FC236}">
                <a16:creationId xmlns:a16="http://schemas.microsoft.com/office/drawing/2014/main" id="{0315D9FA-3C4A-6245-83DC-FB1E3B0CA6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142760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2/4/2021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925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2/4/2021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365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2/4/2021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248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2/4/2021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46667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2/4/2021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18706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2/4/2021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310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2/4/2021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29871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2/4/2021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0395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2/4/2021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813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2/4/2021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31528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2/4/2021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03369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2/4/2021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72392970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92" r:id="rId6"/>
    <p:sldLayoutId id="2147483687" r:id="rId7"/>
    <p:sldLayoutId id="2147483688" r:id="rId8"/>
    <p:sldLayoutId id="2147483689" r:id="rId9"/>
    <p:sldLayoutId id="2147483691" r:id="rId10"/>
    <p:sldLayoutId id="21474836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tiff"/></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Layout" Target="../diagrams/layout6.xml"/><Relationship Id="rId7" Type="http://schemas.openxmlformats.org/officeDocument/2006/relationships/image" Target="../media/image2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8.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AE635C8-4473-43FE-ABE6-2C056D5591F7}"/>
              </a:ext>
            </a:extLst>
          </p:cNvPr>
          <p:cNvPicPr>
            <a:picLocks noChangeAspect="1"/>
          </p:cNvPicPr>
          <p:nvPr/>
        </p:nvPicPr>
        <p:blipFill rotWithShape="1">
          <a:blip r:embed="rId2"/>
          <a:srcRect t="25062" b="1648"/>
          <a:stretch/>
        </p:blipFill>
        <p:spPr>
          <a:xfrm>
            <a:off x="-2" y="-1"/>
            <a:ext cx="12192001" cy="6858000"/>
          </a:xfrm>
          <a:prstGeom prst="rect">
            <a:avLst/>
          </a:prstGeom>
        </p:spPr>
      </p:pic>
      <p:sp>
        <p:nvSpPr>
          <p:cNvPr id="22" name="Rectangle 2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30C29C-C79A-B141-9CEE-A62DC14CFDA6}"/>
              </a:ext>
            </a:extLst>
          </p:cNvPr>
          <p:cNvSpPr>
            <a:spLocks noGrp="1"/>
          </p:cNvSpPr>
          <p:nvPr>
            <p:ph type="ctrTitle"/>
          </p:nvPr>
        </p:nvSpPr>
        <p:spPr>
          <a:xfrm>
            <a:off x="404553" y="3091928"/>
            <a:ext cx="9078562" cy="2387600"/>
          </a:xfrm>
        </p:spPr>
        <p:txBody>
          <a:bodyPr>
            <a:normAutofit/>
          </a:bodyPr>
          <a:lstStyle/>
          <a:p>
            <a:r>
              <a:rPr lang="en-US" sz="6600">
                <a:solidFill>
                  <a:schemeClr val="bg1"/>
                </a:solidFill>
              </a:rPr>
              <a:t>PARADIGMS</a:t>
            </a:r>
          </a:p>
        </p:txBody>
      </p:sp>
      <p:sp>
        <p:nvSpPr>
          <p:cNvPr id="3" name="Subtitle 2">
            <a:extLst>
              <a:ext uri="{FF2B5EF4-FFF2-40B4-BE49-F238E27FC236}">
                <a16:creationId xmlns:a16="http://schemas.microsoft.com/office/drawing/2014/main" id="{3945B44E-3305-6B42-A1D6-549A910B54D1}"/>
              </a:ext>
            </a:extLst>
          </p:cNvPr>
          <p:cNvSpPr>
            <a:spLocks noGrp="1"/>
          </p:cNvSpPr>
          <p:nvPr>
            <p:ph type="subTitle" idx="1"/>
          </p:nvPr>
        </p:nvSpPr>
        <p:spPr>
          <a:xfrm>
            <a:off x="404553" y="5551469"/>
            <a:ext cx="9078562" cy="592975"/>
          </a:xfrm>
        </p:spPr>
        <p:txBody>
          <a:bodyPr anchor="ctr">
            <a:normAutofit/>
          </a:bodyPr>
          <a:lstStyle/>
          <a:p>
            <a:r>
              <a:rPr lang="en-US">
                <a:solidFill>
                  <a:schemeClr val="bg1"/>
                </a:solidFill>
              </a:rPr>
              <a:t>Dr Caroline Jawad 2021</a:t>
            </a:r>
          </a:p>
        </p:txBody>
      </p:sp>
    </p:spTree>
    <p:extLst>
      <p:ext uri="{BB962C8B-B14F-4D97-AF65-F5344CB8AC3E}">
        <p14:creationId xmlns:p14="http://schemas.microsoft.com/office/powerpoint/2010/main" val="1185732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CA1F1-A3FF-764C-A8C0-5030756619D8}"/>
              </a:ext>
            </a:extLst>
          </p:cNvPr>
          <p:cNvSpPr>
            <a:spLocks noGrp="1"/>
          </p:cNvSpPr>
          <p:nvPr>
            <p:ph type="title"/>
          </p:nvPr>
        </p:nvSpPr>
        <p:spPr>
          <a:xfrm>
            <a:off x="841248" y="426720"/>
            <a:ext cx="10506456" cy="1919141"/>
          </a:xfrm>
        </p:spPr>
        <p:txBody>
          <a:bodyPr anchor="b">
            <a:normAutofit/>
          </a:bodyPr>
          <a:lstStyle/>
          <a:p>
            <a:r>
              <a:rPr lang="en-US" sz="6000"/>
              <a:t>In My Experience</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89D4581-6A21-F841-BB5A-B5E0A13A3700}"/>
              </a:ext>
            </a:extLst>
          </p:cNvPr>
          <p:cNvSpPr>
            <a:spLocks noGrp="1"/>
          </p:cNvSpPr>
          <p:nvPr>
            <p:ph idx="1"/>
          </p:nvPr>
        </p:nvSpPr>
        <p:spPr>
          <a:xfrm>
            <a:off x="841248" y="3337269"/>
            <a:ext cx="10509504" cy="2905686"/>
          </a:xfrm>
        </p:spPr>
        <p:txBody>
          <a:bodyPr>
            <a:normAutofit/>
          </a:bodyPr>
          <a:lstStyle/>
          <a:p>
            <a:r>
              <a:rPr lang="en-GB" sz="2000" dirty="0"/>
              <a:t>Understanding and setting the </a:t>
            </a:r>
            <a:r>
              <a:rPr lang="en-GB" sz="2000" b="1" dirty="0"/>
              <a:t>research paradigm</a:t>
            </a:r>
            <a:r>
              <a:rPr lang="en-GB" sz="2000" dirty="0"/>
              <a:t> is without doubt the most confusing part of the dissertation process for students. </a:t>
            </a:r>
          </a:p>
          <a:p>
            <a:r>
              <a:rPr lang="en-GB" sz="2000" dirty="0"/>
              <a:t>It is easy to switch off when people talk to you about the </a:t>
            </a:r>
            <a:r>
              <a:rPr lang="en-GB" sz="2000" b="1" dirty="0"/>
              <a:t>philosophy of research</a:t>
            </a:r>
            <a:r>
              <a:rPr lang="en-GB" sz="2000" dirty="0"/>
              <a:t>, when they start to use words like </a:t>
            </a:r>
            <a:r>
              <a:rPr lang="en-GB" sz="2000" b="1" dirty="0"/>
              <a:t>epistemology</a:t>
            </a:r>
            <a:r>
              <a:rPr lang="en-GB" sz="2000" dirty="0"/>
              <a:t> and </a:t>
            </a:r>
            <a:r>
              <a:rPr lang="en-GB" sz="2000" b="1" dirty="0"/>
              <a:t>ontology</a:t>
            </a:r>
            <a:r>
              <a:rPr lang="en-GB" sz="2000" dirty="0"/>
              <a:t>, </a:t>
            </a:r>
            <a:r>
              <a:rPr lang="en-GB" sz="2000" b="1" dirty="0"/>
              <a:t>positivism</a:t>
            </a:r>
            <a:r>
              <a:rPr lang="en-GB" sz="2000" dirty="0"/>
              <a:t>, </a:t>
            </a:r>
            <a:r>
              <a:rPr lang="en-GB" sz="2000" b="1" dirty="0"/>
              <a:t>post-positivism</a:t>
            </a:r>
            <a:r>
              <a:rPr lang="en-GB" sz="2000" dirty="0"/>
              <a:t>, </a:t>
            </a:r>
            <a:r>
              <a:rPr lang="en-GB" sz="2000" b="1" dirty="0"/>
              <a:t>critical theory</a:t>
            </a:r>
            <a:r>
              <a:rPr lang="en-GB" sz="2000" dirty="0"/>
              <a:t> or </a:t>
            </a:r>
            <a:r>
              <a:rPr lang="en-GB" sz="2000" b="1" dirty="0"/>
              <a:t>constructivism</a:t>
            </a:r>
            <a:r>
              <a:rPr lang="en-GB" sz="2000" dirty="0"/>
              <a:t>, or ask you questions like: </a:t>
            </a:r>
          </a:p>
          <a:p>
            <a:r>
              <a:rPr lang="en-GB" sz="2000" dirty="0"/>
              <a:t>What is your view of the nature of reality? </a:t>
            </a:r>
            <a:endParaRPr lang="en-US" sz="2000" dirty="0"/>
          </a:p>
        </p:txBody>
      </p:sp>
    </p:spTree>
    <p:extLst>
      <p:ext uri="{BB962C8B-B14F-4D97-AF65-F5344CB8AC3E}">
        <p14:creationId xmlns:p14="http://schemas.microsoft.com/office/powerpoint/2010/main" val="1192561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0CC188-6F9B-A74F-8302-9AA15C829F28}"/>
              </a:ext>
            </a:extLst>
          </p:cNvPr>
          <p:cNvSpPr>
            <a:spLocks noGrp="1"/>
          </p:cNvSpPr>
          <p:nvPr>
            <p:ph type="title"/>
          </p:nvPr>
        </p:nvSpPr>
        <p:spPr>
          <a:xfrm>
            <a:off x="838200" y="253397"/>
            <a:ext cx="10515600" cy="1273233"/>
          </a:xfrm>
        </p:spPr>
        <p:txBody>
          <a:bodyPr>
            <a:normAutofit/>
          </a:bodyPr>
          <a:lstStyle/>
          <a:p>
            <a:r>
              <a:rPr lang="en-GB" dirty="0"/>
              <a:t>What Do We Mean by Research Paradigm? Lather (1986) </a:t>
            </a:r>
            <a:endParaRPr lang="en-US" dirty="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FC929E-53F1-7140-A801-092318314540}"/>
              </a:ext>
            </a:extLst>
          </p:cNvPr>
          <p:cNvSpPr>
            <a:spLocks noGrp="1"/>
          </p:cNvSpPr>
          <p:nvPr>
            <p:ph idx="1"/>
          </p:nvPr>
        </p:nvSpPr>
        <p:spPr>
          <a:xfrm>
            <a:off x="838200" y="2478024"/>
            <a:ext cx="10515600" cy="3694176"/>
          </a:xfrm>
        </p:spPr>
        <p:txBody>
          <a:bodyPr>
            <a:normAutofit/>
          </a:bodyPr>
          <a:lstStyle/>
          <a:p>
            <a:r>
              <a:rPr lang="en-GB" sz="2200" dirty="0"/>
              <a:t>Research paradigm inherently reflects the researcher’s beliefs about the world that s/he lives in and wants to live in. </a:t>
            </a:r>
          </a:p>
          <a:p>
            <a:r>
              <a:rPr lang="en-GB" sz="2200" dirty="0"/>
              <a:t>It constitutes the abstract beliefs and principles that shape how a researcher sees the world, and how s/he interprets and acts within that world. </a:t>
            </a:r>
          </a:p>
          <a:p>
            <a:r>
              <a:rPr lang="en-GB" sz="2200" dirty="0"/>
              <a:t>When we say that it defines the researcher’s worldview, we mean that a paradigm constitutes the abstract beliefs and principles that shape how a researcher sees the world, and how s/he interprets and acts within that world. </a:t>
            </a:r>
          </a:p>
          <a:p>
            <a:r>
              <a:rPr lang="en-GB" sz="2200" dirty="0">
                <a:highlight>
                  <a:srgbClr val="FFFF00"/>
                </a:highlight>
              </a:rPr>
              <a:t>It is the lens through which a researcher looks at the world. </a:t>
            </a:r>
          </a:p>
          <a:p>
            <a:endParaRPr lang="en-US" sz="2200" dirty="0"/>
          </a:p>
        </p:txBody>
      </p:sp>
    </p:spTree>
    <p:extLst>
      <p:ext uri="{BB962C8B-B14F-4D97-AF65-F5344CB8AC3E}">
        <p14:creationId xmlns:p14="http://schemas.microsoft.com/office/powerpoint/2010/main" val="484983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F94EA-115E-FE4A-AC58-0F660D0BD96F}"/>
              </a:ext>
            </a:extLst>
          </p:cNvPr>
          <p:cNvSpPr>
            <a:spLocks noGrp="1"/>
          </p:cNvSpPr>
          <p:nvPr>
            <p:ph type="title"/>
          </p:nvPr>
        </p:nvSpPr>
        <p:spPr>
          <a:xfrm>
            <a:off x="655320" y="429030"/>
            <a:ext cx="2834640" cy="5457589"/>
          </a:xfrm>
        </p:spPr>
        <p:txBody>
          <a:bodyPr anchor="ctr">
            <a:normAutofit/>
          </a:bodyPr>
          <a:lstStyle/>
          <a:p>
            <a:r>
              <a:rPr lang="en-GB" dirty="0"/>
              <a:t>What Are the Essential Elements of a Research Paradigm? </a:t>
            </a:r>
            <a:br>
              <a:rPr lang="en-GB" dirty="0"/>
            </a:br>
            <a:endParaRPr lang="en-US" dirty="0"/>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48462A87-7687-4FE6-8ED1-0359267837E1}"/>
              </a:ext>
            </a:extLst>
          </p:cNvPr>
          <p:cNvGraphicFramePr>
            <a:graphicFrameLocks noGrp="1"/>
          </p:cNvGraphicFramePr>
          <p:nvPr>
            <p:ph idx="1"/>
            <p:extLst>
              <p:ext uri="{D42A27DB-BD31-4B8C-83A1-F6EECF244321}">
                <p14:modId xmlns:p14="http://schemas.microsoft.com/office/powerpoint/2010/main" val="720079199"/>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204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80FFEA-B8EF-8945-9B7A-BAFF89F552C6}"/>
              </a:ext>
            </a:extLst>
          </p:cNvPr>
          <p:cNvSpPr>
            <a:spLocks noGrp="1"/>
          </p:cNvSpPr>
          <p:nvPr>
            <p:ph type="title"/>
          </p:nvPr>
        </p:nvSpPr>
        <p:spPr>
          <a:xfrm>
            <a:off x="1804988" y="1442172"/>
            <a:ext cx="8582025" cy="2177328"/>
          </a:xfrm>
        </p:spPr>
        <p:txBody>
          <a:bodyPr vert="horz" lIns="91440" tIns="45720" rIns="91440" bIns="45720" rtlCol="0" anchor="ctr">
            <a:normAutofit/>
          </a:bodyPr>
          <a:lstStyle/>
          <a:p>
            <a:pPr algn="ctr"/>
            <a:r>
              <a:rPr lang="en-US" sz="7200" dirty="0"/>
              <a:t>The Nature of Reality</a:t>
            </a:r>
          </a:p>
        </p:txBody>
      </p:sp>
      <p:sp>
        <p:nvSpPr>
          <p:cNvPr id="15" name="Rectangle: Rounded Corners 14">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0912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44F19161-8E0C-EC4B-A2CD-76F667A8EFEA}"/>
              </a:ext>
            </a:extLst>
          </p:cNvPr>
          <p:cNvSpPr>
            <a:spLocks noGrp="1" noChangeArrowheads="1"/>
          </p:cNvSpPr>
          <p:nvPr>
            <p:ph type="title"/>
          </p:nvPr>
        </p:nvSpPr>
        <p:spPr>
          <a:xfrm>
            <a:off x="5080216" y="1076324"/>
            <a:ext cx="6272784" cy="1535051"/>
          </a:xfrm>
        </p:spPr>
        <p:txBody>
          <a:bodyPr anchor="b">
            <a:normAutofit/>
          </a:bodyPr>
          <a:lstStyle/>
          <a:p>
            <a:pPr eaLnBrk="1" hangingPunct="1">
              <a:defRPr/>
            </a:pPr>
            <a:r>
              <a:rPr lang="en-US"/>
              <a:t>There are only two places for things to exist…</a:t>
            </a:r>
          </a:p>
        </p:txBody>
      </p:sp>
      <p:pic>
        <p:nvPicPr>
          <p:cNvPr id="4100" name="Picture 4" descr="wanderer wernerHofmann">
            <a:extLst>
              <a:ext uri="{FF2B5EF4-FFF2-40B4-BE49-F238E27FC236}">
                <a16:creationId xmlns:a16="http://schemas.microsoft.com/office/drawing/2014/main" id="{A18C888E-BA84-FC42-A76E-5EDAE58A5C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115"/>
          <a:stretch/>
        </p:blipFill>
        <p:spPr bwMode="auto">
          <a:xfrm>
            <a:off x="20" y="10"/>
            <a:ext cx="4505305" cy="6857990"/>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5" name="Rectangle 3">
            <a:extLst>
              <a:ext uri="{FF2B5EF4-FFF2-40B4-BE49-F238E27FC236}">
                <a16:creationId xmlns:a16="http://schemas.microsoft.com/office/drawing/2014/main" id="{411E1FC3-07D2-2641-B069-762C0AB9B7A1}"/>
              </a:ext>
            </a:extLst>
          </p:cNvPr>
          <p:cNvSpPr>
            <a:spLocks noGrp="1" noChangeArrowheads="1"/>
          </p:cNvSpPr>
          <p:nvPr>
            <p:ph type="body" idx="1"/>
          </p:nvPr>
        </p:nvSpPr>
        <p:spPr>
          <a:xfrm>
            <a:off x="5080216" y="3351276"/>
            <a:ext cx="6272784" cy="2825686"/>
          </a:xfrm>
        </p:spPr>
        <p:txBody>
          <a:bodyPr>
            <a:normAutofit/>
          </a:bodyPr>
          <a:lstStyle/>
          <a:p>
            <a:pPr eaLnBrk="1" hangingPunct="1">
              <a:defRPr/>
            </a:pPr>
            <a:endParaRPr lang="en-US" sz="1800" b="1"/>
          </a:p>
          <a:p>
            <a:pPr eaLnBrk="1" hangingPunct="1">
              <a:defRPr/>
            </a:pPr>
            <a:endParaRPr lang="en-US" sz="1800" b="1"/>
          </a:p>
          <a:p>
            <a:pPr eaLnBrk="1" hangingPunct="1">
              <a:defRPr/>
            </a:pPr>
            <a:r>
              <a:rPr lang="en-US" sz="1800"/>
              <a:t>In our minds</a:t>
            </a:r>
            <a:br>
              <a:rPr lang="en-US" sz="1800"/>
            </a:br>
            <a:endParaRPr lang="en-US" sz="1800"/>
          </a:p>
          <a:p>
            <a:pPr eaLnBrk="1" hangingPunct="1">
              <a:buFont typeface="Wingdings" pitchFamily="2" charset="2"/>
              <a:buNone/>
              <a:defRPr/>
            </a:pPr>
            <a:r>
              <a:rPr lang="en-US" sz="1800"/>
              <a:t>Or </a:t>
            </a:r>
            <a:br>
              <a:rPr lang="en-US" sz="1800"/>
            </a:br>
            <a:endParaRPr lang="en-US" sz="1800"/>
          </a:p>
          <a:p>
            <a:pPr eaLnBrk="1" hangingPunct="1">
              <a:defRPr/>
            </a:pPr>
            <a:r>
              <a:rPr lang="en-US" sz="1800"/>
              <a:t>Outside our minds</a:t>
            </a:r>
          </a:p>
        </p:txBody>
      </p:sp>
    </p:spTree>
    <p:extLst>
      <p:ext uri="{BB962C8B-B14F-4D97-AF65-F5344CB8AC3E}">
        <p14:creationId xmlns:p14="http://schemas.microsoft.com/office/powerpoint/2010/main" val="274682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F5FD8BF1-8669-2245-9C37-8CBA06AADC93}"/>
              </a:ext>
            </a:extLst>
          </p:cNvPr>
          <p:cNvSpPr>
            <a:spLocks noGrp="1" noChangeArrowheads="1"/>
          </p:cNvSpPr>
          <p:nvPr>
            <p:ph type="title"/>
          </p:nvPr>
        </p:nvSpPr>
        <p:spPr>
          <a:xfrm>
            <a:off x="612648" y="1078992"/>
            <a:ext cx="6268770" cy="1536192"/>
          </a:xfrm>
        </p:spPr>
        <p:txBody>
          <a:bodyPr anchor="b">
            <a:normAutofit/>
          </a:bodyPr>
          <a:lstStyle/>
          <a:p>
            <a:pPr eaLnBrk="1" hangingPunct="1">
              <a:defRPr/>
            </a:pPr>
            <a:r>
              <a:rPr lang="en-US" sz="5200"/>
              <a:t>Vocabulary…</a:t>
            </a:r>
          </a:p>
        </p:txBody>
      </p:sp>
      <p:sp>
        <p:nvSpPr>
          <p:cNvPr id="139" name="Rectangle 138">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9" name="Rectangle 3">
            <a:extLst>
              <a:ext uri="{FF2B5EF4-FFF2-40B4-BE49-F238E27FC236}">
                <a16:creationId xmlns:a16="http://schemas.microsoft.com/office/drawing/2014/main" id="{A8DD3273-103F-2B48-8A25-0D699FC8E414}"/>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dirty="0"/>
              <a:t>Internal vs. external world</a:t>
            </a:r>
          </a:p>
          <a:p>
            <a:pPr eaLnBrk="1" hangingPunct="1">
              <a:defRPr/>
            </a:pPr>
            <a:r>
              <a:rPr lang="en-US" sz="1800" dirty="0"/>
              <a:t>Appearance vs. reality</a:t>
            </a:r>
          </a:p>
          <a:p>
            <a:pPr eaLnBrk="1" hangingPunct="1">
              <a:defRPr/>
            </a:pPr>
            <a:r>
              <a:rPr lang="en-US" sz="1800" dirty="0"/>
              <a:t>Subjective vs. Objective</a:t>
            </a:r>
          </a:p>
          <a:p>
            <a:pPr eaLnBrk="1" hangingPunct="1">
              <a:defRPr/>
            </a:pPr>
            <a:r>
              <a:rPr lang="en-US" sz="1800" dirty="0"/>
              <a:t>Thinking or perceiving subject</a:t>
            </a:r>
          </a:p>
        </p:txBody>
      </p:sp>
      <p:pic>
        <p:nvPicPr>
          <p:cNvPr id="5124" name="Picture 4" descr="26eclipticblue2dpc">
            <a:extLst>
              <a:ext uri="{FF2B5EF4-FFF2-40B4-BE49-F238E27FC236}">
                <a16:creationId xmlns:a16="http://schemas.microsoft.com/office/drawing/2014/main" id="{C6C18F66-809E-2B48-BDDE-8CA922CA05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56" r="9053"/>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429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33E1BE8C-F7B9-104B-8EC6-9B57D4DA4D22}"/>
              </a:ext>
            </a:extLst>
          </p:cNvPr>
          <p:cNvSpPr>
            <a:spLocks noGrp="1" noChangeArrowheads="1"/>
          </p:cNvSpPr>
          <p:nvPr>
            <p:ph type="title"/>
          </p:nvPr>
        </p:nvSpPr>
        <p:spPr>
          <a:xfrm>
            <a:off x="612648" y="1078992"/>
            <a:ext cx="6268770" cy="1536192"/>
          </a:xfrm>
        </p:spPr>
        <p:txBody>
          <a:bodyPr anchor="b">
            <a:normAutofit/>
          </a:bodyPr>
          <a:lstStyle/>
          <a:p>
            <a:pPr eaLnBrk="1" hangingPunct="1"/>
            <a:r>
              <a:rPr lang="en-US" altLang="en-US" sz="5200"/>
              <a:t>Objective or Subjective?</a:t>
            </a:r>
          </a:p>
        </p:txBody>
      </p:sp>
      <p:sp>
        <p:nvSpPr>
          <p:cNvPr id="139" name="Rectangle 138">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3" name="Rectangle 3">
            <a:extLst>
              <a:ext uri="{FF2B5EF4-FFF2-40B4-BE49-F238E27FC236}">
                <a16:creationId xmlns:a16="http://schemas.microsoft.com/office/drawing/2014/main" id="{FD3CE8C0-9A6F-B642-8052-412C01135456}"/>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dirty="0"/>
              <a:t>Donald Trump</a:t>
            </a:r>
          </a:p>
          <a:p>
            <a:pPr eaLnBrk="1" hangingPunct="1">
              <a:buFont typeface="Wingdings" pitchFamily="2" charset="2"/>
              <a:buNone/>
              <a:defRPr/>
            </a:pPr>
            <a:r>
              <a:rPr lang="en-US" sz="1800" dirty="0"/>
              <a:t>		My impression of  Donald Trump</a:t>
            </a:r>
          </a:p>
          <a:p>
            <a:pPr eaLnBrk="1" hangingPunct="1">
              <a:defRPr/>
            </a:pPr>
            <a:r>
              <a:rPr lang="en-US" sz="1800" dirty="0"/>
              <a:t>A hot stove</a:t>
            </a:r>
          </a:p>
          <a:p>
            <a:pPr eaLnBrk="1" hangingPunct="1">
              <a:buFont typeface="Wingdings" pitchFamily="2" charset="2"/>
              <a:buNone/>
              <a:defRPr/>
            </a:pPr>
            <a:r>
              <a:rPr lang="en-US" sz="1800" dirty="0"/>
              <a:t>		My feeling of pain</a:t>
            </a:r>
          </a:p>
          <a:p>
            <a:pPr eaLnBrk="1" hangingPunct="1">
              <a:defRPr/>
            </a:pPr>
            <a:r>
              <a:rPr lang="en-US" sz="1800" dirty="0"/>
              <a:t>This picture</a:t>
            </a:r>
          </a:p>
          <a:p>
            <a:pPr eaLnBrk="1" hangingPunct="1">
              <a:buFont typeface="Wingdings" pitchFamily="2" charset="2"/>
              <a:buNone/>
              <a:defRPr/>
            </a:pPr>
            <a:r>
              <a:rPr lang="en-US" sz="1800" dirty="0"/>
              <a:t>	 	My perception of this picture</a:t>
            </a:r>
          </a:p>
        </p:txBody>
      </p:sp>
      <p:pic>
        <p:nvPicPr>
          <p:cNvPr id="6148" name="Picture 7" descr="dd">
            <a:extLst>
              <a:ext uri="{FF2B5EF4-FFF2-40B4-BE49-F238E27FC236}">
                <a16:creationId xmlns:a16="http://schemas.microsoft.com/office/drawing/2014/main" id="{8936B35B-1312-984F-BD3A-EDAA8792C6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7"/>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449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6AEE0F95-977B-8A42-9594-1A39F27A30D6}"/>
              </a:ext>
            </a:extLst>
          </p:cNvPr>
          <p:cNvSpPr>
            <a:spLocks noGrp="1" noChangeArrowheads="1"/>
          </p:cNvSpPr>
          <p:nvPr>
            <p:ph type="title"/>
          </p:nvPr>
        </p:nvSpPr>
        <p:spPr>
          <a:xfrm>
            <a:off x="5080216" y="1076324"/>
            <a:ext cx="6272784" cy="1535051"/>
          </a:xfrm>
        </p:spPr>
        <p:txBody>
          <a:bodyPr anchor="b">
            <a:normAutofit/>
          </a:bodyPr>
          <a:lstStyle/>
          <a:p>
            <a:pPr eaLnBrk="1" hangingPunct="1"/>
            <a:r>
              <a:rPr lang="en-US" altLang="en-US" sz="5200" b="1">
                <a:effectLst/>
                <a:latin typeface="Lucida Sans" panose="020B0602030504020204" pitchFamily="34" charset="77"/>
              </a:rPr>
              <a:t>METAPHYSICS</a:t>
            </a:r>
            <a:r>
              <a:rPr lang="en-US" altLang="en-US" sz="5200">
                <a:effectLst/>
                <a:latin typeface="Lucida Sans" panose="020B0602030504020204" pitchFamily="34" charset="77"/>
              </a:rPr>
              <a:t> </a:t>
            </a:r>
            <a:endParaRPr lang="en-US" altLang="en-US" sz="5200" b="1">
              <a:effectLst/>
              <a:latin typeface="Lucida Sans" panose="020B0602030504020204" pitchFamily="34" charset="77"/>
            </a:endParaRPr>
          </a:p>
        </p:txBody>
      </p:sp>
      <p:pic>
        <p:nvPicPr>
          <p:cNvPr id="7172" name="Picture 9" descr="metaphysics">
            <a:extLst>
              <a:ext uri="{FF2B5EF4-FFF2-40B4-BE49-F238E27FC236}">
                <a16:creationId xmlns:a16="http://schemas.microsoft.com/office/drawing/2014/main" id="{95A1030C-C134-9247-A0EF-33C83CD53F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4" r="4397"/>
          <a:stretch/>
        </p:blipFill>
        <p:spPr bwMode="auto">
          <a:xfrm>
            <a:off x="20" y="10"/>
            <a:ext cx="4505305"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 name="Rectangle 75">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7" name="Rectangle 3">
            <a:extLst>
              <a:ext uri="{FF2B5EF4-FFF2-40B4-BE49-F238E27FC236}">
                <a16:creationId xmlns:a16="http://schemas.microsoft.com/office/drawing/2014/main" id="{2AC9EC13-D3B2-BF47-96DC-3B5EE2B69B88}"/>
              </a:ext>
            </a:extLst>
          </p:cNvPr>
          <p:cNvSpPr>
            <a:spLocks noGrp="1" noChangeArrowheads="1"/>
          </p:cNvSpPr>
          <p:nvPr>
            <p:ph type="body" idx="1"/>
          </p:nvPr>
        </p:nvSpPr>
        <p:spPr>
          <a:xfrm>
            <a:off x="5080216" y="3351276"/>
            <a:ext cx="6272784" cy="2825686"/>
          </a:xfrm>
        </p:spPr>
        <p:txBody>
          <a:bodyPr>
            <a:normAutofit/>
          </a:bodyPr>
          <a:lstStyle/>
          <a:p>
            <a:pPr eaLnBrk="1" hangingPunct="1">
              <a:defRPr/>
            </a:pPr>
            <a:r>
              <a:rPr lang="en-US" sz="1800" dirty="0"/>
              <a:t>the branch of philosophy that addresses what </a:t>
            </a:r>
            <a:br>
              <a:rPr lang="en-US" sz="1800" dirty="0"/>
            </a:br>
            <a:r>
              <a:rPr lang="en-US" sz="1800" dirty="0"/>
              <a:t>is real</a:t>
            </a:r>
          </a:p>
          <a:p>
            <a:pPr eaLnBrk="1" hangingPunct="1">
              <a:defRPr/>
            </a:pPr>
            <a:r>
              <a:rPr lang="en-US" sz="1800" dirty="0"/>
              <a:t>ontology:   what is</a:t>
            </a:r>
          </a:p>
        </p:txBody>
      </p:sp>
    </p:spTree>
    <p:extLst>
      <p:ext uri="{BB962C8B-B14F-4D97-AF65-F5344CB8AC3E}">
        <p14:creationId xmlns:p14="http://schemas.microsoft.com/office/powerpoint/2010/main" val="823794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38035089-BB73-4146-80F7-DE843080ED49}"/>
              </a:ext>
            </a:extLst>
          </p:cNvPr>
          <p:cNvSpPr>
            <a:spLocks noGrp="1" noChangeArrowheads="1"/>
          </p:cNvSpPr>
          <p:nvPr>
            <p:ph type="title"/>
          </p:nvPr>
        </p:nvSpPr>
        <p:spPr>
          <a:xfrm>
            <a:off x="612648" y="1078992"/>
            <a:ext cx="6268770" cy="1536192"/>
          </a:xfrm>
        </p:spPr>
        <p:txBody>
          <a:bodyPr anchor="b">
            <a:normAutofit/>
          </a:bodyPr>
          <a:lstStyle/>
          <a:p>
            <a:pPr eaLnBrk="1" hangingPunct="1"/>
            <a:r>
              <a:rPr lang="en-US" altLang="en-US" sz="5200"/>
              <a:t>Definition:   ANALOGY</a:t>
            </a:r>
          </a:p>
        </p:txBody>
      </p:sp>
      <p:sp>
        <p:nvSpPr>
          <p:cNvPr id="138" name="Rectangle 137">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Rectangle 3">
            <a:extLst>
              <a:ext uri="{FF2B5EF4-FFF2-40B4-BE49-F238E27FC236}">
                <a16:creationId xmlns:a16="http://schemas.microsoft.com/office/drawing/2014/main" id="{869235B7-6D96-244B-8DB6-EFA830A1F54B}"/>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a:t>using the familiar or easily understood to explain the unfamiliar or the inexplicable</a:t>
            </a:r>
          </a:p>
        </p:txBody>
      </p:sp>
      <p:pic>
        <p:nvPicPr>
          <p:cNvPr id="8196" name="Picture 4">
            <a:extLst>
              <a:ext uri="{FF2B5EF4-FFF2-40B4-BE49-F238E27FC236}">
                <a16:creationId xmlns:a16="http://schemas.microsoft.com/office/drawing/2014/main" id="{3F1680C1-CD3B-174F-90D3-A444977EEB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266" r="6979" b="-1"/>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2571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Rectangle 78">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18" name="Rectangle 2">
            <a:extLst>
              <a:ext uri="{FF2B5EF4-FFF2-40B4-BE49-F238E27FC236}">
                <a16:creationId xmlns:a16="http://schemas.microsoft.com/office/drawing/2014/main" id="{D2D2924E-E0B4-2F48-9300-E7FAA9FAA5A0}"/>
              </a:ext>
            </a:extLst>
          </p:cNvPr>
          <p:cNvSpPr>
            <a:spLocks noGrp="1" noChangeArrowheads="1"/>
          </p:cNvSpPr>
          <p:nvPr>
            <p:ph type="title"/>
          </p:nvPr>
        </p:nvSpPr>
        <p:spPr>
          <a:xfrm>
            <a:off x="1051560" y="4440602"/>
            <a:ext cx="3538728" cy="1645920"/>
          </a:xfrm>
        </p:spPr>
        <p:txBody>
          <a:bodyPr vert="horz" lIns="91440" tIns="45720" rIns="91440" bIns="45720" rtlCol="0" anchor="ctr">
            <a:normAutofit/>
          </a:bodyPr>
          <a:lstStyle/>
          <a:p>
            <a:r>
              <a:rPr lang="en-US" altLang="en-US" sz="3200">
                <a:effectLst/>
              </a:rPr>
              <a:t>CREATION ANALOGIES…</a:t>
            </a:r>
          </a:p>
        </p:txBody>
      </p:sp>
      <p:pic>
        <p:nvPicPr>
          <p:cNvPr id="4" name="Content Placeholder 3">
            <a:extLst>
              <a:ext uri="{FF2B5EF4-FFF2-40B4-BE49-F238E27FC236}">
                <a16:creationId xmlns:a16="http://schemas.microsoft.com/office/drawing/2014/main" id="{32BFF8BA-0211-984E-BABC-25137643660D}"/>
              </a:ext>
            </a:extLst>
          </p:cNvPr>
          <p:cNvPicPr>
            <a:picLocks noGrp="1" noChangeAspect="1"/>
          </p:cNvPicPr>
          <p:nvPr>
            <p:ph sz="half" idx="2"/>
          </p:nvPr>
        </p:nvPicPr>
        <p:blipFill rotWithShape="1">
          <a:blip r:embed="rId3"/>
          <a:srcRect t="18915" r="-2" b="26680"/>
          <a:stretch/>
        </p:blipFill>
        <p:spPr>
          <a:xfrm>
            <a:off x="4" y="10"/>
            <a:ext cx="4884383" cy="3995918"/>
          </a:xfrm>
          <a:prstGeom prst="rect">
            <a:avLst/>
          </a:prstGeom>
        </p:spPr>
      </p:pic>
      <p:pic>
        <p:nvPicPr>
          <p:cNvPr id="3" name="Picture 2">
            <a:extLst>
              <a:ext uri="{FF2B5EF4-FFF2-40B4-BE49-F238E27FC236}">
                <a16:creationId xmlns:a16="http://schemas.microsoft.com/office/drawing/2014/main" id="{54ED88D3-475F-6A40-900C-294A46BC5265}"/>
              </a:ext>
            </a:extLst>
          </p:cNvPr>
          <p:cNvPicPr>
            <a:picLocks noChangeAspect="1"/>
          </p:cNvPicPr>
          <p:nvPr/>
        </p:nvPicPr>
        <p:blipFill rotWithShape="1">
          <a:blip r:embed="rId4"/>
          <a:srcRect t="186" r="1" b="1"/>
          <a:stretch/>
        </p:blipFill>
        <p:spPr>
          <a:xfrm>
            <a:off x="5074879" y="10"/>
            <a:ext cx="7117118" cy="3995918"/>
          </a:xfrm>
          <a:prstGeom prst="rect">
            <a:avLst/>
          </a:prstGeom>
        </p:spPr>
      </p:pic>
      <p:sp>
        <p:nvSpPr>
          <p:cNvPr id="83" name="Rectangle 82">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5" name="Rectangle 84">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7" name="Rectangle 3">
            <a:extLst>
              <a:ext uri="{FF2B5EF4-FFF2-40B4-BE49-F238E27FC236}">
                <a16:creationId xmlns:a16="http://schemas.microsoft.com/office/drawing/2014/main" id="{BEFD1676-ED51-EA41-AE35-967AB5CC382C}"/>
              </a:ext>
            </a:extLst>
          </p:cNvPr>
          <p:cNvSpPr>
            <a:spLocks noGrp="1" noChangeArrowheads="1"/>
          </p:cNvSpPr>
          <p:nvPr>
            <p:ph sz="half" idx="1"/>
          </p:nvPr>
        </p:nvSpPr>
        <p:spPr>
          <a:xfrm>
            <a:off x="5349240" y="4440602"/>
            <a:ext cx="6007608" cy="1645920"/>
          </a:xfrm>
        </p:spPr>
        <p:txBody>
          <a:bodyPr vert="horz" lIns="91440" tIns="45720" rIns="91440" bIns="45720" rtlCol="0" anchor="ctr">
            <a:normAutofit/>
          </a:bodyPr>
          <a:lstStyle/>
          <a:p>
            <a:pPr>
              <a:defRPr/>
            </a:pPr>
            <a:r>
              <a:rPr lang="en-US" sz="1800" dirty="0"/>
              <a:t>Which one? Are there more?</a:t>
            </a:r>
          </a:p>
        </p:txBody>
      </p:sp>
    </p:spTree>
    <p:extLst>
      <p:ext uri="{BB962C8B-B14F-4D97-AF65-F5344CB8AC3E}">
        <p14:creationId xmlns:p14="http://schemas.microsoft.com/office/powerpoint/2010/main" val="2421018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Rectangle 19">
            <a:extLst>
              <a:ext uri="{FF2B5EF4-FFF2-40B4-BE49-F238E27FC236}">
                <a16:creationId xmlns:a16="http://schemas.microsoft.com/office/drawing/2014/main" id="{634E5E7C-1976-4C3E-A934-9425D4F2B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78D323F3-5366-46A1-A430-A21785CAC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3E245150-F958-424D-9A4E-3ED0F49AE429}"/>
              </a:ext>
            </a:extLst>
          </p:cNvPr>
          <p:cNvSpPr>
            <a:spLocks noGrp="1"/>
          </p:cNvSpPr>
          <p:nvPr>
            <p:ph type="title"/>
          </p:nvPr>
        </p:nvSpPr>
        <p:spPr>
          <a:xfrm>
            <a:off x="2103120" y="4727448"/>
            <a:ext cx="7982712" cy="868680"/>
          </a:xfrm>
        </p:spPr>
        <p:txBody>
          <a:bodyPr vert="horz" lIns="91440" tIns="45720" rIns="91440" bIns="45720" rtlCol="0" anchor="ctr">
            <a:normAutofit/>
          </a:bodyPr>
          <a:lstStyle/>
          <a:p>
            <a:pPr algn="ctr"/>
            <a:r>
              <a:rPr lang="en-US"/>
              <a:t>Xenu dropping Aliens on earth</a:t>
            </a:r>
          </a:p>
        </p:txBody>
      </p:sp>
      <p:sp>
        <p:nvSpPr>
          <p:cNvPr id="24" name="Rectangle: Rounded Corners 23">
            <a:extLst>
              <a:ext uri="{FF2B5EF4-FFF2-40B4-BE49-F238E27FC236}">
                <a16:creationId xmlns:a16="http://schemas.microsoft.com/office/drawing/2014/main" id="{F94368A0-A606-4A85-99C2-5DEC95FCC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10" name="Content Placeholder 9">
            <a:extLst>
              <a:ext uri="{FF2B5EF4-FFF2-40B4-BE49-F238E27FC236}">
                <a16:creationId xmlns:a16="http://schemas.microsoft.com/office/drawing/2014/main" id="{4B60F414-D2AA-EB41-A3AC-45C1AAABCDC1}"/>
              </a:ext>
            </a:extLst>
          </p:cNvPr>
          <p:cNvPicPr>
            <a:picLocks noGrp="1" noChangeAspect="1"/>
          </p:cNvPicPr>
          <p:nvPr>
            <p:ph sz="half" idx="1"/>
          </p:nvPr>
        </p:nvPicPr>
        <p:blipFill rotWithShape="1">
          <a:blip r:embed="rId2"/>
          <a:srcRect r="1" b="1845"/>
          <a:stretch/>
        </p:blipFill>
        <p:spPr>
          <a:xfrm>
            <a:off x="20" y="10"/>
            <a:ext cx="5989300" cy="4426159"/>
          </a:xfrm>
          <a:prstGeom prst="rect">
            <a:avLst/>
          </a:prstGeom>
        </p:spPr>
      </p:pic>
      <p:pic>
        <p:nvPicPr>
          <p:cNvPr id="11" name="Content Placeholder 10">
            <a:extLst>
              <a:ext uri="{FF2B5EF4-FFF2-40B4-BE49-F238E27FC236}">
                <a16:creationId xmlns:a16="http://schemas.microsoft.com/office/drawing/2014/main" id="{4B267AD8-2A9C-BC42-8152-1E0E4D56BBD0}"/>
              </a:ext>
            </a:extLst>
          </p:cNvPr>
          <p:cNvPicPr>
            <a:picLocks noGrp="1" noChangeAspect="1"/>
          </p:cNvPicPr>
          <p:nvPr>
            <p:ph sz="half" idx="2"/>
          </p:nvPr>
        </p:nvPicPr>
        <p:blipFill rotWithShape="1">
          <a:blip r:embed="rId3"/>
          <a:srcRect l="11003" r="12883" b="1"/>
          <a:stretch/>
        </p:blipFill>
        <p:spPr>
          <a:xfrm>
            <a:off x="6202680" y="10"/>
            <a:ext cx="5989320" cy="4426159"/>
          </a:xfrm>
          <a:prstGeom prst="rect">
            <a:avLst/>
          </a:prstGeom>
        </p:spPr>
      </p:pic>
    </p:spTree>
    <p:extLst>
      <p:ext uri="{BB962C8B-B14F-4D97-AF65-F5344CB8AC3E}">
        <p14:creationId xmlns:p14="http://schemas.microsoft.com/office/powerpoint/2010/main" val="2654470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23690B7-C218-D741-9653-1F639DEAE943}"/>
              </a:ext>
            </a:extLst>
          </p:cNvPr>
          <p:cNvSpPr>
            <a:spLocks noGrp="1"/>
          </p:cNvSpPr>
          <p:nvPr>
            <p:ph type="title"/>
          </p:nvPr>
        </p:nvSpPr>
        <p:spPr>
          <a:xfrm>
            <a:off x="655320" y="429030"/>
            <a:ext cx="2834640" cy="5457589"/>
          </a:xfrm>
        </p:spPr>
        <p:txBody>
          <a:bodyPr anchor="ctr">
            <a:normAutofit/>
          </a:bodyPr>
          <a:lstStyle/>
          <a:p>
            <a:r>
              <a:rPr lang="en-US" dirty="0"/>
              <a:t>Others</a:t>
            </a:r>
          </a:p>
        </p:txBody>
      </p:sp>
      <p:sp>
        <p:nvSpPr>
          <p:cNvPr id="15" name="Rectangle 14">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id="{251A319B-7CB9-47DF-B252-910F7DB6DE7E}"/>
              </a:ext>
            </a:extLst>
          </p:cNvPr>
          <p:cNvGraphicFramePr>
            <a:graphicFrameLocks noGrp="1"/>
          </p:cNvGraphicFramePr>
          <p:nvPr>
            <p:ph idx="1"/>
            <p:extLst>
              <p:ext uri="{D42A27DB-BD31-4B8C-83A1-F6EECF244321}">
                <p14:modId xmlns:p14="http://schemas.microsoft.com/office/powerpoint/2010/main" val="26572678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356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3" name="Rectangle 5">
            <a:extLst>
              <a:ext uri="{FF2B5EF4-FFF2-40B4-BE49-F238E27FC236}">
                <a16:creationId xmlns:a16="http://schemas.microsoft.com/office/drawing/2014/main" id="{35EF8E36-7DFD-C145-AFC2-127FF70AD88C}"/>
              </a:ext>
            </a:extLst>
          </p:cNvPr>
          <p:cNvSpPr>
            <a:spLocks noGrp="1" noChangeArrowheads="1"/>
          </p:cNvSpPr>
          <p:nvPr>
            <p:ph idx="1"/>
          </p:nvPr>
        </p:nvSpPr>
        <p:spPr>
          <a:xfrm>
            <a:off x="411479" y="2688336"/>
            <a:ext cx="4498848" cy="3584448"/>
          </a:xfrm>
        </p:spPr>
        <p:txBody>
          <a:bodyPr anchor="t">
            <a:normAutofit/>
          </a:bodyPr>
          <a:lstStyle/>
          <a:p>
            <a:pPr eaLnBrk="1" hangingPunct="1">
              <a:defRPr/>
            </a:pPr>
            <a:r>
              <a:rPr lang="en-CA" sz="1700" dirty="0"/>
              <a:t>Blackfoot Creation Myth</a:t>
            </a:r>
          </a:p>
          <a:p>
            <a:pPr marL="0" indent="0" eaLnBrk="1" hangingPunct="1">
              <a:buNone/>
              <a:defRPr/>
            </a:pPr>
            <a:endParaRPr lang="en-CA" sz="1700" dirty="0"/>
          </a:p>
        </p:txBody>
      </p:sp>
      <p:pic>
        <p:nvPicPr>
          <p:cNvPr id="10243" name="Picture 4" descr="blackfoot2">
            <a:extLst>
              <a:ext uri="{FF2B5EF4-FFF2-40B4-BE49-F238E27FC236}">
                <a16:creationId xmlns:a16="http://schemas.microsoft.com/office/drawing/2014/main" id="{1EA85B2F-97F0-D646-A898-AABC81C481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787" r="1" b="22232"/>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0375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C26DA6E1-6264-C74B-AC36-DFCB1C8208B2}"/>
              </a:ext>
            </a:extLst>
          </p:cNvPr>
          <p:cNvSpPr>
            <a:spLocks noGrp="1" noChangeArrowheads="1"/>
          </p:cNvSpPr>
          <p:nvPr>
            <p:ph type="title"/>
          </p:nvPr>
        </p:nvSpPr>
        <p:spPr>
          <a:xfrm>
            <a:off x="411480" y="991443"/>
            <a:ext cx="4502858" cy="1087819"/>
          </a:xfrm>
        </p:spPr>
        <p:txBody>
          <a:bodyPr anchor="b">
            <a:normAutofit/>
          </a:bodyPr>
          <a:lstStyle/>
          <a:p>
            <a:pPr eaLnBrk="1" hangingPunct="1">
              <a:defRPr/>
            </a:pPr>
            <a:r>
              <a:rPr lang="en-CA" sz="3400"/>
              <a:t>Eurynome and Ophion</a:t>
            </a:r>
            <a:endParaRPr lang="en-US" sz="3400"/>
          </a:p>
        </p:txBody>
      </p:sp>
      <p:sp>
        <p:nvSpPr>
          <p:cNvPr id="138" name="Rectangle 137">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87" name="Rectangle 3">
            <a:extLst>
              <a:ext uri="{FF2B5EF4-FFF2-40B4-BE49-F238E27FC236}">
                <a16:creationId xmlns:a16="http://schemas.microsoft.com/office/drawing/2014/main" id="{0DB63748-28A2-4E4B-8314-4ED1E9B07A0A}"/>
              </a:ext>
            </a:extLst>
          </p:cNvPr>
          <p:cNvSpPr>
            <a:spLocks noGrp="1" noChangeArrowheads="1"/>
          </p:cNvSpPr>
          <p:nvPr>
            <p:ph type="body" idx="1"/>
          </p:nvPr>
        </p:nvSpPr>
        <p:spPr>
          <a:xfrm>
            <a:off x="411480" y="2684095"/>
            <a:ext cx="4502858" cy="3492868"/>
          </a:xfrm>
        </p:spPr>
        <p:txBody>
          <a:bodyPr>
            <a:normAutofit/>
          </a:bodyPr>
          <a:lstStyle/>
          <a:p>
            <a:pPr eaLnBrk="1" hangingPunct="1">
              <a:defRPr/>
            </a:pPr>
            <a:r>
              <a:rPr lang="en-CA" sz="1700"/>
              <a:t>The Cosmic Egg</a:t>
            </a:r>
            <a:br>
              <a:rPr lang="en-CA" sz="1700"/>
            </a:br>
            <a:br>
              <a:rPr lang="en-CA" sz="1700"/>
            </a:br>
            <a:endParaRPr lang="en-CA" sz="1700"/>
          </a:p>
          <a:p>
            <a:pPr eaLnBrk="1" hangingPunct="1">
              <a:defRPr/>
            </a:pPr>
            <a:r>
              <a:rPr lang="en-CA" sz="1700"/>
              <a:t>Biological creation analogy</a:t>
            </a:r>
          </a:p>
          <a:p>
            <a:pPr eaLnBrk="1" hangingPunct="1">
              <a:defRPr/>
            </a:pPr>
            <a:endParaRPr lang="en-US" sz="1700"/>
          </a:p>
          <a:p>
            <a:pPr eaLnBrk="1" hangingPunct="1">
              <a:buFont typeface="Wingdings" pitchFamily="2" charset="2"/>
              <a:buNone/>
              <a:defRPr/>
            </a:pPr>
            <a:endParaRPr lang="en-CA" sz="1700"/>
          </a:p>
        </p:txBody>
      </p:sp>
      <p:pic>
        <p:nvPicPr>
          <p:cNvPr id="11268" name="Picture 5">
            <a:extLst>
              <a:ext uri="{FF2B5EF4-FFF2-40B4-BE49-F238E27FC236}">
                <a16:creationId xmlns:a16="http://schemas.microsoft.com/office/drawing/2014/main" id="{9954C395-5AD3-504B-9609-C8BB205E4E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359" r="-1" b="11580"/>
          <a:stretch/>
        </p:blipFill>
        <p:spPr bwMode="auto">
          <a:xfrm>
            <a:off x="5385816" y="-2"/>
            <a:ext cx="6806184" cy="68580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5929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36BB3C5-822B-45E1-A81E-5CC3176C6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3" name="Picture 5" descr="pangu2">
            <a:extLst>
              <a:ext uri="{FF2B5EF4-FFF2-40B4-BE49-F238E27FC236}">
                <a16:creationId xmlns:a16="http://schemas.microsoft.com/office/drawing/2014/main" id="{DE7FA46F-93FA-AB4A-A384-8A048A4FBD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958" r="-3" b="5382"/>
          <a:stretch/>
        </p:blipFill>
        <p:spPr bwMode="auto">
          <a:xfrm>
            <a:off x="579264" y="365139"/>
            <a:ext cx="6288262" cy="30638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76" name="Rectangle 75">
            <a:extLst>
              <a:ext uri="{FF2B5EF4-FFF2-40B4-BE49-F238E27FC236}">
                <a16:creationId xmlns:a16="http://schemas.microsoft.com/office/drawing/2014/main" id="{FB39ECA9-4CDE-4883-98E8-287E905E9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630934"/>
            <a:ext cx="6288261" cy="2546028"/>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0" name="Rectangle 2">
            <a:extLst>
              <a:ext uri="{FF2B5EF4-FFF2-40B4-BE49-F238E27FC236}">
                <a16:creationId xmlns:a16="http://schemas.microsoft.com/office/drawing/2014/main" id="{FAC7C651-45C6-5448-9F4D-A522F72357C7}"/>
              </a:ext>
            </a:extLst>
          </p:cNvPr>
          <p:cNvSpPr>
            <a:spLocks noGrp="1" noChangeArrowheads="1"/>
          </p:cNvSpPr>
          <p:nvPr>
            <p:ph type="title"/>
          </p:nvPr>
        </p:nvSpPr>
        <p:spPr>
          <a:xfrm>
            <a:off x="841248" y="3849689"/>
            <a:ext cx="2111122" cy="2105025"/>
          </a:xfrm>
        </p:spPr>
        <p:txBody>
          <a:bodyPr>
            <a:normAutofit/>
          </a:bodyPr>
          <a:lstStyle/>
          <a:p>
            <a:pPr eaLnBrk="1" hangingPunct="1">
              <a:defRPr/>
            </a:pPr>
            <a:r>
              <a:rPr lang="en-CA" sz="2400"/>
              <a:t>China:    Pangu</a:t>
            </a:r>
            <a:endParaRPr lang="en-US" sz="2400"/>
          </a:p>
        </p:txBody>
      </p:sp>
      <p:sp>
        <p:nvSpPr>
          <p:cNvPr id="78" name="Rectangle 77">
            <a:extLst>
              <a:ext uri="{FF2B5EF4-FFF2-40B4-BE49-F238E27FC236}">
                <a16:creationId xmlns:a16="http://schemas.microsoft.com/office/drawing/2014/main" id="{A67483D0-BAEB-4927-88AD-76F5DA846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4" y="45657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0DBB7B12-4298-4CFB-B539-44A91C93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8918" y="4897628"/>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Rectangle 3">
            <a:extLst>
              <a:ext uri="{FF2B5EF4-FFF2-40B4-BE49-F238E27FC236}">
                <a16:creationId xmlns:a16="http://schemas.microsoft.com/office/drawing/2014/main" id="{F9B10B10-5745-5244-AFA8-1F0AC834EC8B}"/>
              </a:ext>
            </a:extLst>
          </p:cNvPr>
          <p:cNvSpPr>
            <a:spLocks noGrp="1" noChangeArrowheads="1"/>
          </p:cNvSpPr>
          <p:nvPr>
            <p:ph type="body" idx="1"/>
          </p:nvPr>
        </p:nvSpPr>
        <p:spPr>
          <a:xfrm>
            <a:off x="3360563" y="3849688"/>
            <a:ext cx="3315810" cy="2105025"/>
          </a:xfrm>
        </p:spPr>
        <p:txBody>
          <a:bodyPr anchor="ctr">
            <a:normAutofit/>
          </a:bodyPr>
          <a:lstStyle/>
          <a:p>
            <a:pPr eaLnBrk="1" hangingPunct="1">
              <a:defRPr/>
            </a:pPr>
            <a:r>
              <a:rPr lang="en-CA" sz="1700"/>
              <a:t>Biological creation…</a:t>
            </a:r>
            <a:endParaRPr lang="en-US" sz="1700"/>
          </a:p>
        </p:txBody>
      </p:sp>
      <p:pic>
        <p:nvPicPr>
          <p:cNvPr id="12292" name="Picture 4" descr="pangu">
            <a:extLst>
              <a:ext uri="{FF2B5EF4-FFF2-40B4-BE49-F238E27FC236}">
                <a16:creationId xmlns:a16="http://schemas.microsoft.com/office/drawing/2014/main" id="{05158E11-D421-D646-B068-265F5A4BFB8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15" r="1" b="4058"/>
          <a:stretch/>
        </p:blipFill>
        <p:spPr bwMode="auto">
          <a:xfrm>
            <a:off x="7048500" y="365111"/>
            <a:ext cx="4621006" cy="58118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8738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D7154798-D3F3-374F-BA1B-E046DDEDCA64}"/>
              </a:ext>
            </a:extLst>
          </p:cNvPr>
          <p:cNvSpPr>
            <a:spLocks noGrp="1" noChangeArrowheads="1"/>
          </p:cNvSpPr>
          <p:nvPr>
            <p:ph type="title"/>
          </p:nvPr>
        </p:nvSpPr>
        <p:spPr>
          <a:xfrm>
            <a:off x="655320" y="429030"/>
            <a:ext cx="2834640" cy="5457589"/>
          </a:xfrm>
        </p:spPr>
        <p:txBody>
          <a:bodyPr anchor="ctr">
            <a:normAutofit/>
          </a:bodyPr>
          <a:lstStyle/>
          <a:p>
            <a:pPr eaLnBrk="1" hangingPunct="1">
              <a:defRPr/>
            </a:pPr>
            <a:r>
              <a:rPr lang="en-US">
                <a:latin typeface="Times New Roman" pitchFamily="18" charset="0"/>
              </a:rPr>
              <a:t>The function these myths served </a:t>
            </a:r>
            <a:br>
              <a:rPr lang="en-US">
                <a:latin typeface="Times New Roman" pitchFamily="18" charset="0"/>
              </a:rPr>
            </a:br>
            <a:r>
              <a:rPr lang="en-US">
                <a:latin typeface="Times New Roman" pitchFamily="18" charset="0"/>
              </a:rPr>
              <a:t>is today divided…</a:t>
            </a:r>
          </a:p>
        </p:txBody>
      </p:sp>
      <p:sp>
        <p:nvSpPr>
          <p:cNvPr id="139" name="Rectangle 138">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7412" name="Rectangle 3">
            <a:extLst>
              <a:ext uri="{FF2B5EF4-FFF2-40B4-BE49-F238E27FC236}">
                <a16:creationId xmlns:a16="http://schemas.microsoft.com/office/drawing/2014/main" id="{A444747B-5E56-437D-98F5-C7E86CB5ECD1}"/>
              </a:ext>
            </a:extLst>
          </p:cNvPr>
          <p:cNvGraphicFramePr/>
          <p:nvPr>
            <p:extLst>
              <p:ext uri="{D42A27DB-BD31-4B8C-83A1-F6EECF244321}">
                <p14:modId xmlns:p14="http://schemas.microsoft.com/office/powerpoint/2010/main" val="233508316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0635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A027157-4F0F-0D4D-9513-B5E96ED3A3A6}"/>
              </a:ext>
            </a:extLst>
          </p:cNvPr>
          <p:cNvSpPr>
            <a:spLocks noGrp="1" noChangeArrowheads="1"/>
          </p:cNvSpPr>
          <p:nvPr>
            <p:ph type="title"/>
          </p:nvPr>
        </p:nvSpPr>
        <p:spPr/>
        <p:txBody>
          <a:bodyPr/>
          <a:lstStyle/>
          <a:p>
            <a:pPr eaLnBrk="1" hangingPunct="1">
              <a:defRPr/>
            </a:pPr>
            <a:r>
              <a:rPr lang="en-CA"/>
              <a:t>Squares A and B are identical…</a:t>
            </a:r>
            <a:endParaRPr lang="en-US"/>
          </a:p>
        </p:txBody>
      </p:sp>
      <p:pic>
        <p:nvPicPr>
          <p:cNvPr id="37891" name="Picture 3" descr="checkershadow">
            <a:extLst>
              <a:ext uri="{FF2B5EF4-FFF2-40B4-BE49-F238E27FC236}">
                <a16:creationId xmlns:a16="http://schemas.microsoft.com/office/drawing/2014/main" id="{14047A4D-FC02-424E-9B09-4BCB416A8FA1}"/>
              </a:ext>
            </a:extLst>
          </p:cNvPr>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3182939" y="1600201"/>
            <a:ext cx="5824537" cy="453072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0978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09A34DD5-4F8D-6249-8BE5-FB216D10346C}"/>
              </a:ext>
            </a:extLst>
          </p:cNvPr>
          <p:cNvSpPr>
            <a:spLocks noGrp="1" noChangeArrowheads="1"/>
          </p:cNvSpPr>
          <p:nvPr>
            <p:ph type="title"/>
          </p:nvPr>
        </p:nvSpPr>
        <p:spPr>
          <a:xfrm>
            <a:off x="655320" y="429030"/>
            <a:ext cx="2834640" cy="5457589"/>
          </a:xfrm>
        </p:spPr>
        <p:txBody>
          <a:bodyPr anchor="ctr">
            <a:normAutofit/>
          </a:bodyPr>
          <a:lstStyle/>
          <a:p>
            <a:pPr eaLnBrk="1" hangingPunct="1">
              <a:defRPr/>
            </a:pPr>
            <a:r>
              <a:rPr lang="en-US"/>
              <a:t>THE ALLEGORY OF THE CAVE</a:t>
            </a:r>
          </a:p>
        </p:txBody>
      </p:sp>
      <p:sp>
        <p:nvSpPr>
          <p:cNvPr id="76" name="Rectangle 75">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509" name="Rectangle 3">
            <a:extLst>
              <a:ext uri="{FF2B5EF4-FFF2-40B4-BE49-F238E27FC236}">
                <a16:creationId xmlns:a16="http://schemas.microsoft.com/office/drawing/2014/main" id="{D5AE0157-8EC3-439F-B748-CAE778B5D931}"/>
              </a:ext>
            </a:extLst>
          </p:cNvPr>
          <p:cNvGraphicFramePr/>
          <p:nvPr>
            <p:extLst>
              <p:ext uri="{D42A27DB-BD31-4B8C-83A1-F6EECF244321}">
                <p14:modId xmlns:p14="http://schemas.microsoft.com/office/powerpoint/2010/main" val="3580310999"/>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0127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2B089FE-9496-014C-890E-F7ED718FBDED}"/>
              </a:ext>
            </a:extLst>
          </p:cNvPr>
          <p:cNvPicPr>
            <a:picLocks noChangeAspect="1"/>
          </p:cNvPicPr>
          <p:nvPr/>
        </p:nvPicPr>
        <p:blipFill rotWithShape="1">
          <a:blip r:embed="rId2"/>
          <a:srcRect t="6523" b="4023"/>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486496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D781AB17-0A9E-564A-AC0B-1B06774F92F6}"/>
              </a:ext>
            </a:extLst>
          </p:cNvPr>
          <p:cNvPicPr>
            <a:picLocks noChangeAspect="1"/>
          </p:cNvPicPr>
          <p:nvPr/>
        </p:nvPicPr>
        <p:blipFill rotWithShape="1">
          <a:blip r:embed="rId2"/>
          <a:srcRect t="2414"/>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2194912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D3159AA-95DC-0E44-A1F6-8BEA487A84D5}"/>
              </a:ext>
            </a:extLst>
          </p:cNvPr>
          <p:cNvPicPr>
            <a:picLocks noChangeAspect="1"/>
          </p:cNvPicPr>
          <p:nvPr/>
        </p:nvPicPr>
        <p:blipFill>
          <a:blip r:embed="rId2"/>
          <a:stretch>
            <a:fillRect/>
          </a:stretch>
        </p:blipFill>
        <p:spPr>
          <a:xfrm>
            <a:off x="2303318" y="0"/>
            <a:ext cx="7585364" cy="6858000"/>
          </a:xfrm>
          <a:prstGeom prst="rect">
            <a:avLst/>
          </a:prstGeom>
        </p:spPr>
      </p:pic>
    </p:spTree>
    <p:extLst>
      <p:ext uri="{BB962C8B-B14F-4D97-AF65-F5344CB8AC3E}">
        <p14:creationId xmlns:p14="http://schemas.microsoft.com/office/powerpoint/2010/main" val="3825811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3EECF-03A4-4CEB-899E-47C803839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367" y="319440"/>
            <a:ext cx="11543267" cy="5932503"/>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2EDA196-B70F-7A4D-B55D-703659B533D3}"/>
              </a:ext>
            </a:extLst>
          </p:cNvPr>
          <p:cNvPicPr>
            <a:picLocks noChangeAspect="1"/>
          </p:cNvPicPr>
          <p:nvPr/>
        </p:nvPicPr>
        <p:blipFill rotWithShape="1">
          <a:blip r:embed="rId2"/>
          <a:srcRect t="5288" r="-2" b="14320"/>
          <a:stretch/>
        </p:blipFill>
        <p:spPr>
          <a:xfrm>
            <a:off x="328486" y="319441"/>
            <a:ext cx="11530584" cy="5932503"/>
          </a:xfrm>
          <a:prstGeom prst="rect">
            <a:avLst/>
          </a:prstGeom>
        </p:spPr>
      </p:pic>
      <p:sp>
        <p:nvSpPr>
          <p:cNvPr id="13" name="Rectangle 12">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998349" y="2960103"/>
            <a:ext cx="190858" cy="65836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96695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A7A920-E4D2-9842-BEFA-F3FB9111F48A}"/>
              </a:ext>
            </a:extLst>
          </p:cNvPr>
          <p:cNvSpPr>
            <a:spLocks noGrp="1"/>
          </p:cNvSpPr>
          <p:nvPr>
            <p:ph type="title"/>
          </p:nvPr>
        </p:nvSpPr>
        <p:spPr>
          <a:xfrm>
            <a:off x="838200" y="253397"/>
            <a:ext cx="10515600" cy="1273233"/>
          </a:xfrm>
        </p:spPr>
        <p:txBody>
          <a:bodyPr>
            <a:normAutofit/>
          </a:bodyPr>
          <a:lstStyle/>
          <a:p>
            <a:r>
              <a:rPr lang="en-US" dirty="0"/>
              <a:t>Allegory</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D6B36C-0E0B-D341-955D-B64A5771977D}"/>
              </a:ext>
            </a:extLst>
          </p:cNvPr>
          <p:cNvSpPr>
            <a:spLocks noGrp="1"/>
          </p:cNvSpPr>
          <p:nvPr>
            <p:ph idx="1"/>
          </p:nvPr>
        </p:nvSpPr>
        <p:spPr>
          <a:xfrm>
            <a:off x="838200" y="2478024"/>
            <a:ext cx="10515600" cy="3694176"/>
          </a:xfrm>
        </p:spPr>
        <p:txBody>
          <a:bodyPr>
            <a:normAutofit/>
          </a:bodyPr>
          <a:lstStyle/>
          <a:p>
            <a:r>
              <a:rPr lang="en-GB" sz="2200"/>
              <a:t>Plato has Socrates describe a group of people who have lived chained to the wall of a cave all of their lives, facing a blank wall. The people watch shadows projected on the wall from objects passing in front of a fire behind them, and give names to these shadows. The shadows are the prisoners' reality.</a:t>
            </a:r>
            <a:endParaRPr lang="en-US" sz="2200"/>
          </a:p>
        </p:txBody>
      </p:sp>
    </p:spTree>
    <p:extLst>
      <p:ext uri="{BB962C8B-B14F-4D97-AF65-F5344CB8AC3E}">
        <p14:creationId xmlns:p14="http://schemas.microsoft.com/office/powerpoint/2010/main" val="3226410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71D202D1-89C7-8447-A4D1-9ED22B3B83C4}"/>
              </a:ext>
            </a:extLst>
          </p:cNvPr>
          <p:cNvPicPr>
            <a:picLocks noChangeAspect="1"/>
          </p:cNvPicPr>
          <p:nvPr/>
        </p:nvPicPr>
        <p:blipFill>
          <a:blip r:embed="rId3"/>
          <a:stretch>
            <a:fillRect/>
          </a:stretch>
        </p:blipFill>
        <p:spPr>
          <a:xfrm>
            <a:off x="2044700" y="387350"/>
            <a:ext cx="8102600" cy="6083300"/>
          </a:xfrm>
          <a:prstGeom prst="rect">
            <a:avLst/>
          </a:prstGeom>
        </p:spPr>
      </p:pic>
    </p:spTree>
    <p:extLst>
      <p:ext uri="{BB962C8B-B14F-4D97-AF65-F5344CB8AC3E}">
        <p14:creationId xmlns:p14="http://schemas.microsoft.com/office/powerpoint/2010/main" val="2033501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BC99AE-F036-7D4F-8C4E-00595A57C296}"/>
              </a:ext>
            </a:extLst>
          </p:cNvPr>
          <p:cNvSpPr>
            <a:spLocks noGrp="1"/>
          </p:cNvSpPr>
          <p:nvPr>
            <p:ph type="title"/>
          </p:nvPr>
        </p:nvSpPr>
        <p:spPr>
          <a:xfrm>
            <a:off x="838200" y="253397"/>
            <a:ext cx="10515600" cy="1273233"/>
          </a:xfrm>
        </p:spPr>
        <p:txBody>
          <a:bodyPr>
            <a:normAutofit/>
          </a:bodyPr>
          <a:lstStyle/>
          <a:p>
            <a:r>
              <a:rPr lang="en-US" dirty="0"/>
              <a:t>Continued</a:t>
            </a:r>
          </a:p>
        </p:txBody>
      </p:sp>
      <p:sp>
        <p:nvSpPr>
          <p:cNvPr id="25" name="Rectangle 24">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49A6B4-D29F-994C-B163-4831A5CF2E04}"/>
              </a:ext>
            </a:extLst>
          </p:cNvPr>
          <p:cNvSpPr>
            <a:spLocks noGrp="1"/>
          </p:cNvSpPr>
          <p:nvPr>
            <p:ph idx="1"/>
          </p:nvPr>
        </p:nvSpPr>
        <p:spPr>
          <a:xfrm>
            <a:off x="838200" y="2478024"/>
            <a:ext cx="10515600" cy="3694176"/>
          </a:xfrm>
        </p:spPr>
        <p:txBody>
          <a:bodyPr>
            <a:normAutofit/>
          </a:bodyPr>
          <a:lstStyle/>
          <a:p>
            <a:r>
              <a:rPr lang="en-GB" sz="2200"/>
              <a:t>Socrates explains how the philosopher is like a prisoner who is freed from the cave and comes to understand that the shadows on the wall are not reality at all, for he can perceive the true form of reality rather than the manufactured reality that is the shadows seen by the prisoners. The prisoners manage to break their bonds one day and discover that their reality was not what they thought it was. They discovered the sun, which Plato uses as an analogy for the fire that man cannot see behind. Like the fire that cast light on the walls of the cave, the human condition is forever bound to the impressions that are received through the senses.</a:t>
            </a:r>
          </a:p>
          <a:p>
            <a:endParaRPr lang="en-US" sz="2200"/>
          </a:p>
        </p:txBody>
      </p:sp>
    </p:spTree>
    <p:extLst>
      <p:ext uri="{BB962C8B-B14F-4D97-AF65-F5344CB8AC3E}">
        <p14:creationId xmlns:p14="http://schemas.microsoft.com/office/powerpoint/2010/main" val="39242214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9F3B2-B689-A04C-A6F1-9B581992D7CD}"/>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AF9374EF-223C-DB4D-A8C5-6090C3957455}"/>
              </a:ext>
            </a:extLst>
          </p:cNvPr>
          <p:cNvSpPr>
            <a:spLocks noGrp="1"/>
          </p:cNvSpPr>
          <p:nvPr>
            <p:ph idx="1"/>
          </p:nvPr>
        </p:nvSpPr>
        <p:spPr/>
        <p:txBody>
          <a:bodyPr>
            <a:normAutofit fontScale="85000" lnSpcReduction="20000"/>
          </a:bodyPr>
          <a:lstStyle/>
          <a:p>
            <a:r>
              <a:rPr lang="en-GB" dirty="0"/>
              <a:t>Even if these interpretations are an absurd misrepresentation of reality, we cannot somehow break free from the bonds of our human condition—we cannot free ourselves from phenomenal state just as the prisoners could not free themselves from their chains. If, however, we were to miraculously escape our bondage, we would find a world that we could not understand—the sun is incomprehensible for someone who has never seen it. In other words, we would encounter another "realm", a place incomprehensible because, theoretically, it is the source of a higher reality than the one we have always known; it is the realm of pure fact.</a:t>
            </a:r>
          </a:p>
          <a:p>
            <a:endParaRPr lang="en-US" dirty="0"/>
          </a:p>
        </p:txBody>
      </p:sp>
    </p:spTree>
    <p:extLst>
      <p:ext uri="{BB962C8B-B14F-4D97-AF65-F5344CB8AC3E}">
        <p14:creationId xmlns:p14="http://schemas.microsoft.com/office/powerpoint/2010/main" val="435618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9" name="Rectangle 13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5" name="Picture 4">
            <a:extLst>
              <a:ext uri="{FF2B5EF4-FFF2-40B4-BE49-F238E27FC236}">
                <a16:creationId xmlns:a16="http://schemas.microsoft.com/office/drawing/2014/main" id="{9EDCA7C2-0B1F-8B49-B560-DAF91214B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02" r="20426" b="48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1" name="Rectangle 14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434" name="Rectangle 2">
            <a:extLst>
              <a:ext uri="{FF2B5EF4-FFF2-40B4-BE49-F238E27FC236}">
                <a16:creationId xmlns:a16="http://schemas.microsoft.com/office/drawing/2014/main" id="{625BC865-66A4-A84E-A45D-E14B260B89CC}"/>
              </a:ext>
            </a:extLst>
          </p:cNvPr>
          <p:cNvSpPr>
            <a:spLocks noGrp="1" noChangeArrowheads="1"/>
          </p:cNvSpPr>
          <p:nvPr>
            <p:ph type="title"/>
          </p:nvPr>
        </p:nvSpPr>
        <p:spPr>
          <a:xfrm>
            <a:off x="477981" y="1122363"/>
            <a:ext cx="4023360" cy="3204134"/>
          </a:xfrm>
        </p:spPr>
        <p:txBody>
          <a:bodyPr vert="horz" lIns="91440" tIns="45720" rIns="91440" bIns="45720" rtlCol="0" anchor="b">
            <a:normAutofit/>
          </a:bodyPr>
          <a:lstStyle/>
          <a:p>
            <a:pPr>
              <a:defRPr/>
            </a:pPr>
            <a:r>
              <a:rPr lang="en-US" sz="4800"/>
              <a:t>…Plato’s Cave…</a:t>
            </a:r>
          </a:p>
        </p:txBody>
      </p:sp>
      <p:sp>
        <p:nvSpPr>
          <p:cNvPr id="143" name="Rectangle 14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495405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07B1-28C1-4917-AD48-00703756415D}"/>
              </a:ext>
            </a:extLst>
          </p:cNvPr>
          <p:cNvSpPr>
            <a:spLocks noGrp="1"/>
          </p:cNvSpPr>
          <p:nvPr>
            <p:ph type="title"/>
          </p:nvPr>
        </p:nvSpPr>
        <p:spPr/>
        <p:txBody>
          <a:bodyPr/>
          <a:lstStyle/>
          <a:p>
            <a:r>
              <a:rPr lang="en-GB" b="1" dirty="0"/>
              <a:t>The lesson</a:t>
            </a:r>
            <a:r>
              <a:rPr lang="en-GB" dirty="0"/>
              <a:t> </a:t>
            </a:r>
            <a:r>
              <a:rPr lang="en-GB" b="1" dirty="0"/>
              <a:t>Plato's Allegory of the Cave</a:t>
            </a:r>
            <a:r>
              <a:rPr lang="en-GB" dirty="0"/>
              <a:t> </a:t>
            </a:r>
          </a:p>
        </p:txBody>
      </p:sp>
      <p:sp>
        <p:nvSpPr>
          <p:cNvPr id="3" name="Content Placeholder 2">
            <a:extLst>
              <a:ext uri="{FF2B5EF4-FFF2-40B4-BE49-F238E27FC236}">
                <a16:creationId xmlns:a16="http://schemas.microsoft.com/office/drawing/2014/main" id="{99F42F01-8CC1-4BEF-8DD5-0071553F25FA}"/>
              </a:ext>
            </a:extLst>
          </p:cNvPr>
          <p:cNvSpPr>
            <a:spLocks noGrp="1"/>
          </p:cNvSpPr>
          <p:nvPr>
            <p:ph idx="1"/>
          </p:nvPr>
        </p:nvSpPr>
        <p:spPr/>
        <p:txBody>
          <a:bodyPr/>
          <a:lstStyle/>
          <a:p>
            <a:r>
              <a:rPr lang="en-GB"/>
              <a:t> To question </a:t>
            </a:r>
            <a:r>
              <a:rPr lang="en-GB" dirty="0"/>
              <a:t>every assumption you have about the reality you call “real.” This is a powerful way to develop the skill of thinking for yourself and discovering your own unique solutions to any problem.</a:t>
            </a:r>
          </a:p>
        </p:txBody>
      </p:sp>
    </p:spTree>
    <p:extLst>
      <p:ext uri="{BB962C8B-B14F-4D97-AF65-F5344CB8AC3E}">
        <p14:creationId xmlns:p14="http://schemas.microsoft.com/office/powerpoint/2010/main" val="1920726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7" name="Freeform: Shape 136">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9" name="Freeform: Shape 138">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082" name="Rectangle 2">
            <a:extLst>
              <a:ext uri="{FF2B5EF4-FFF2-40B4-BE49-F238E27FC236}">
                <a16:creationId xmlns:a16="http://schemas.microsoft.com/office/drawing/2014/main" id="{BBFBDBBE-AF6C-3A46-9EAE-E70C9D8D577C}"/>
              </a:ext>
            </a:extLst>
          </p:cNvPr>
          <p:cNvSpPr>
            <a:spLocks noGrp="1" noChangeArrowheads="1"/>
          </p:cNvSpPr>
          <p:nvPr>
            <p:ph type="title"/>
          </p:nvPr>
        </p:nvSpPr>
        <p:spPr>
          <a:xfrm>
            <a:off x="838200" y="253397"/>
            <a:ext cx="10515600" cy="1273233"/>
          </a:xfrm>
        </p:spPr>
        <p:txBody>
          <a:bodyPr>
            <a:normAutofit/>
          </a:bodyPr>
          <a:lstStyle/>
          <a:p>
            <a:pPr eaLnBrk="1" hangingPunct="1"/>
            <a:r>
              <a:rPr lang="en-US" altLang="en-US"/>
              <a:t>Two things the allegory of the cave tells us…</a:t>
            </a:r>
          </a:p>
        </p:txBody>
      </p:sp>
      <p:sp>
        <p:nvSpPr>
          <p:cNvPr id="141" name="Rectangle 140">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7" name="Rectangle 3">
            <a:extLst>
              <a:ext uri="{FF2B5EF4-FFF2-40B4-BE49-F238E27FC236}">
                <a16:creationId xmlns:a16="http://schemas.microsoft.com/office/drawing/2014/main" id="{9B762C83-A57F-EC45-B650-A2A354086723}"/>
              </a:ext>
            </a:extLst>
          </p:cNvPr>
          <p:cNvSpPr>
            <a:spLocks noGrp="1" noChangeArrowheads="1"/>
          </p:cNvSpPr>
          <p:nvPr>
            <p:ph type="body" idx="1"/>
          </p:nvPr>
        </p:nvSpPr>
        <p:spPr>
          <a:xfrm>
            <a:off x="838200" y="2478024"/>
            <a:ext cx="10515600" cy="3694176"/>
          </a:xfrm>
        </p:spPr>
        <p:txBody>
          <a:bodyPr>
            <a:normAutofit/>
          </a:bodyPr>
          <a:lstStyle/>
          <a:p>
            <a:pPr eaLnBrk="1" hangingPunct="1">
              <a:defRPr/>
            </a:pPr>
            <a:endParaRPr lang="en-US" sz="2200" dirty="0"/>
          </a:p>
          <a:p>
            <a:pPr eaLnBrk="1" hangingPunct="1">
              <a:defRPr/>
            </a:pPr>
            <a:r>
              <a:rPr lang="en-US" sz="2200" dirty="0">
                <a:latin typeface="Times New Roman" pitchFamily="18" charset="0"/>
                <a:cs typeface="Times New Roman" pitchFamily="18" charset="0"/>
              </a:rPr>
              <a:t>That the world of our direct experience </a:t>
            </a:r>
            <a:r>
              <a:rPr lang="en-US" sz="2200" b="1" dirty="0">
                <a:latin typeface="Times New Roman" pitchFamily="18" charset="0"/>
                <a:cs typeface="Times New Roman" pitchFamily="18" charset="0"/>
              </a:rPr>
              <a:t>is a shadow or imitation of the real world</a:t>
            </a:r>
            <a:endParaRPr lang="en-US" sz="2200" dirty="0">
              <a:latin typeface="Times New Roman" pitchFamily="18" charset="0"/>
              <a:cs typeface="Times New Roman" pitchFamily="18" charset="0"/>
            </a:endParaRPr>
          </a:p>
          <a:p>
            <a:pPr eaLnBrk="1" hangingPunct="1">
              <a:buFont typeface="Wingdings" pitchFamily="2" charset="2"/>
              <a:buNone/>
              <a:defRPr/>
            </a:pPr>
            <a:r>
              <a:rPr lang="en-US" sz="2200" dirty="0">
                <a:latin typeface="Times New Roman" pitchFamily="18" charset="0"/>
                <a:cs typeface="Times New Roman" pitchFamily="18" charset="0"/>
              </a:rPr>
              <a:t>equally important:</a:t>
            </a:r>
          </a:p>
          <a:p>
            <a:pPr eaLnBrk="1" hangingPunct="1">
              <a:defRPr/>
            </a:pPr>
            <a:r>
              <a:rPr lang="en-US" sz="2200" dirty="0">
                <a:latin typeface="Times New Roman" pitchFamily="18" charset="0"/>
                <a:cs typeface="Times New Roman" pitchFamily="18" charset="0"/>
              </a:rPr>
              <a:t>That the world of our direct experience </a:t>
            </a:r>
            <a:r>
              <a:rPr lang="en-US" sz="2200" b="1" dirty="0">
                <a:latin typeface="Times New Roman" pitchFamily="18" charset="0"/>
                <a:cs typeface="Times New Roman" pitchFamily="18" charset="0"/>
              </a:rPr>
              <a:t>provides us with some knowledge of reality</a:t>
            </a:r>
            <a:r>
              <a:rPr lang="en-US" sz="2200" dirty="0">
                <a:latin typeface="Times New Roman" pitchFamily="18" charset="0"/>
                <a:cs typeface="Times New Roman" pitchFamily="18" charset="0"/>
              </a:rPr>
              <a:t> </a:t>
            </a:r>
          </a:p>
        </p:txBody>
      </p:sp>
    </p:spTree>
    <p:extLst>
      <p:ext uri="{BB962C8B-B14F-4D97-AF65-F5344CB8AC3E}">
        <p14:creationId xmlns:p14="http://schemas.microsoft.com/office/powerpoint/2010/main" val="31766125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B09E-5FFD-EE42-B60B-1B5401591E6B}"/>
              </a:ext>
            </a:extLst>
          </p:cNvPr>
          <p:cNvSpPr>
            <a:spLocks noGrp="1"/>
          </p:cNvSpPr>
          <p:nvPr>
            <p:ph type="title"/>
          </p:nvPr>
        </p:nvSpPr>
        <p:spPr/>
        <p:txBody>
          <a:bodyPr/>
          <a:lstStyle/>
          <a:p>
            <a:r>
              <a:rPr lang="en-US" dirty="0"/>
              <a:t>So this brings us back</a:t>
            </a:r>
          </a:p>
        </p:txBody>
      </p:sp>
      <p:sp>
        <p:nvSpPr>
          <p:cNvPr id="3" name="Content Placeholder 2">
            <a:extLst>
              <a:ext uri="{FF2B5EF4-FFF2-40B4-BE49-F238E27FC236}">
                <a16:creationId xmlns:a16="http://schemas.microsoft.com/office/drawing/2014/main" id="{AF82F7BD-75A4-FD43-BA8A-B7E75B01EEFE}"/>
              </a:ext>
            </a:extLst>
          </p:cNvPr>
          <p:cNvSpPr>
            <a:spLocks noGrp="1"/>
          </p:cNvSpPr>
          <p:nvPr>
            <p:ph idx="1"/>
          </p:nvPr>
        </p:nvSpPr>
        <p:spPr/>
        <p:txBody>
          <a:bodyPr/>
          <a:lstStyle/>
          <a:p>
            <a:r>
              <a:rPr lang="en-US" dirty="0"/>
              <a:t>To knowledge</a:t>
            </a:r>
          </a:p>
        </p:txBody>
      </p:sp>
    </p:spTree>
    <p:extLst>
      <p:ext uri="{BB962C8B-B14F-4D97-AF65-F5344CB8AC3E}">
        <p14:creationId xmlns:p14="http://schemas.microsoft.com/office/powerpoint/2010/main" val="1468472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0F20-E0F1-4296-BAD3-2E1AB608FEE4}"/>
              </a:ext>
            </a:extLst>
          </p:cNvPr>
          <p:cNvSpPr>
            <a:spLocks noGrp="1"/>
          </p:cNvSpPr>
          <p:nvPr>
            <p:ph type="title"/>
          </p:nvPr>
        </p:nvSpPr>
        <p:spPr/>
        <p:txBody>
          <a:bodyPr/>
          <a:lstStyle/>
          <a:p>
            <a:r>
              <a:rPr lang="en-GB" dirty="0"/>
              <a:t>Allegory applied</a:t>
            </a:r>
          </a:p>
        </p:txBody>
      </p:sp>
      <p:sp>
        <p:nvSpPr>
          <p:cNvPr id="3" name="Content Placeholder 2">
            <a:extLst>
              <a:ext uri="{FF2B5EF4-FFF2-40B4-BE49-F238E27FC236}">
                <a16:creationId xmlns:a16="http://schemas.microsoft.com/office/drawing/2014/main" id="{D06FCB3C-9909-46A8-9DD0-6E019B94DD86}"/>
              </a:ext>
            </a:extLst>
          </p:cNvPr>
          <p:cNvSpPr>
            <a:spLocks noGrp="1"/>
          </p:cNvSpPr>
          <p:nvPr>
            <p:ph idx="1"/>
          </p:nvPr>
        </p:nvSpPr>
        <p:spPr/>
        <p:txBody>
          <a:bodyPr>
            <a:normAutofit fontScale="92500"/>
          </a:bodyPr>
          <a:lstStyle/>
          <a:p>
            <a:pPr marL="0" indent="0">
              <a:buNone/>
            </a:pPr>
            <a:endParaRPr lang="en-GB" dirty="0"/>
          </a:p>
          <a:p>
            <a:r>
              <a:rPr lang="en-GB" dirty="0"/>
              <a:t>Is there a character that is literally or metaphorically imprisoned?</a:t>
            </a:r>
          </a:p>
          <a:p>
            <a:r>
              <a:rPr lang="en-GB" dirty="0"/>
              <a:t>Is the character unaware of their imprisoned state? Are they blind (literally or metaphorically)</a:t>
            </a:r>
          </a:p>
          <a:p>
            <a:r>
              <a:rPr lang="en-GB" dirty="0"/>
              <a:t>What awakening force causes them to question their situation?</a:t>
            </a:r>
          </a:p>
          <a:p>
            <a:r>
              <a:rPr lang="en-GB" dirty="0"/>
              <a:t>What conflict or choice to they encounter? Do they return to “blindness”?</a:t>
            </a:r>
          </a:p>
          <a:p>
            <a:endParaRPr lang="en-GB" dirty="0"/>
          </a:p>
        </p:txBody>
      </p:sp>
    </p:spTree>
    <p:extLst>
      <p:ext uri="{BB962C8B-B14F-4D97-AF65-F5344CB8AC3E}">
        <p14:creationId xmlns:p14="http://schemas.microsoft.com/office/powerpoint/2010/main" val="15174761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0BA14-AC47-334A-A903-123C6E74860B}"/>
              </a:ext>
            </a:extLst>
          </p:cNvPr>
          <p:cNvSpPr>
            <a:spLocks noGrp="1"/>
          </p:cNvSpPr>
          <p:nvPr>
            <p:ph type="title"/>
          </p:nvPr>
        </p:nvSpPr>
        <p:spPr>
          <a:xfrm>
            <a:off x="655320" y="429030"/>
            <a:ext cx="2834640" cy="5457589"/>
          </a:xfrm>
        </p:spPr>
        <p:txBody>
          <a:bodyPr anchor="ctr">
            <a:normAutofit/>
          </a:bodyPr>
          <a:lstStyle/>
          <a:p>
            <a:r>
              <a:rPr lang="en-US" dirty="0"/>
              <a:t>Outline</a:t>
            </a:r>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7B35449-00B5-49DC-ACB4-92A7851C829D}"/>
              </a:ext>
            </a:extLst>
          </p:cNvPr>
          <p:cNvGraphicFramePr>
            <a:graphicFrameLocks noGrp="1"/>
          </p:cNvGraphicFramePr>
          <p:nvPr>
            <p:ph idx="1"/>
            <p:extLst>
              <p:ext uri="{D42A27DB-BD31-4B8C-83A1-F6EECF244321}">
                <p14:modId xmlns:p14="http://schemas.microsoft.com/office/powerpoint/2010/main" val="3728009178"/>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599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17430-A8C7-DA4F-AE8F-A3011A0CDFDC}"/>
              </a:ext>
            </a:extLst>
          </p:cNvPr>
          <p:cNvSpPr>
            <a:spLocks noGrp="1"/>
          </p:cNvSpPr>
          <p:nvPr>
            <p:ph type="title"/>
          </p:nvPr>
        </p:nvSpPr>
        <p:spPr>
          <a:xfrm>
            <a:off x="655320" y="429030"/>
            <a:ext cx="2834640" cy="5457589"/>
          </a:xfrm>
        </p:spPr>
        <p:txBody>
          <a:bodyPr anchor="ctr">
            <a:normAutofit/>
          </a:bodyPr>
          <a:lstStyle/>
          <a:p>
            <a:r>
              <a:rPr lang="en-US" dirty="0"/>
              <a:t>What is meant by paradigm?</a:t>
            </a:r>
          </a:p>
        </p:txBody>
      </p:sp>
      <p:sp>
        <p:nvSpPr>
          <p:cNvPr id="14" name="Rectangle 13">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4">
            <a:extLst>
              <a:ext uri="{FF2B5EF4-FFF2-40B4-BE49-F238E27FC236}">
                <a16:creationId xmlns:a16="http://schemas.microsoft.com/office/drawing/2014/main" id="{95BDD56D-9734-4D26-B85D-0F05B44725E4}"/>
              </a:ext>
            </a:extLst>
          </p:cNvPr>
          <p:cNvGraphicFramePr>
            <a:graphicFrameLocks noGrp="1"/>
          </p:cNvGraphicFramePr>
          <p:nvPr>
            <p:ph idx="1"/>
            <p:extLst>
              <p:ext uri="{D42A27DB-BD31-4B8C-83A1-F6EECF244321}">
                <p14:modId xmlns:p14="http://schemas.microsoft.com/office/powerpoint/2010/main" val="2127319940"/>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03" name="Picture 3" descr="page4image231738784">
            <a:extLst>
              <a:ext uri="{FF2B5EF4-FFF2-40B4-BE49-F238E27FC236}">
                <a16:creationId xmlns:a16="http://schemas.microsoft.com/office/drawing/2014/main" id="{0A8EAA8A-9406-46B6-B306-A9FCC811A9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pic>
        <p:nvPicPr>
          <p:cNvPr id="153604" name="Picture 4" descr="page4image231739808">
            <a:extLst>
              <a:ext uri="{FF2B5EF4-FFF2-40B4-BE49-F238E27FC236}">
                <a16:creationId xmlns:a16="http://schemas.microsoft.com/office/drawing/2014/main" id="{4AADFEA4-574C-4F39-9E81-37010555B4C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192000" cy="7366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page4image231738784">
            <a:extLst>
              <a:ext uri="{FF2B5EF4-FFF2-40B4-BE49-F238E27FC236}">
                <a16:creationId xmlns:a16="http://schemas.microsoft.com/office/drawing/2014/main" id="{ACAE7858-E83A-416A-8FE8-5487E9F0AA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page4image231739808">
            <a:extLst>
              <a:ext uri="{FF2B5EF4-FFF2-40B4-BE49-F238E27FC236}">
                <a16:creationId xmlns:a16="http://schemas.microsoft.com/office/drawing/2014/main" id="{FD337DFC-8B65-46C3-8B3F-1AC583B5ED0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192000" cy="73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24264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1A9B0-5BD8-A445-B050-9E2DB41A939E}"/>
              </a:ext>
            </a:extLst>
          </p:cNvPr>
          <p:cNvSpPr>
            <a:spLocks noGrp="1"/>
          </p:cNvSpPr>
          <p:nvPr>
            <p:ph type="title"/>
          </p:nvPr>
        </p:nvSpPr>
        <p:spPr>
          <a:xfrm>
            <a:off x="655320" y="429030"/>
            <a:ext cx="2834640" cy="5457589"/>
          </a:xfrm>
        </p:spPr>
        <p:txBody>
          <a:bodyPr anchor="ctr">
            <a:normAutofit/>
          </a:bodyPr>
          <a:lstStyle/>
          <a:p>
            <a:r>
              <a:rPr lang="en-US" dirty="0"/>
              <a:t>What is a Research Paradigm?</a:t>
            </a:r>
            <a:br>
              <a:rPr lang="en-US" dirty="0"/>
            </a:br>
            <a:r>
              <a:rPr lang="en-US" sz="1800" dirty="0"/>
              <a:t>Touched on this earlier</a:t>
            </a:r>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B4F990F-1CFE-4FE3-89EE-790133E2F030}"/>
              </a:ext>
            </a:extLst>
          </p:cNvPr>
          <p:cNvGraphicFramePr>
            <a:graphicFrameLocks noGrp="1"/>
          </p:cNvGraphicFramePr>
          <p:nvPr>
            <p:ph idx="1"/>
            <p:extLst>
              <p:ext uri="{D42A27DB-BD31-4B8C-83A1-F6EECF244321}">
                <p14:modId xmlns:p14="http://schemas.microsoft.com/office/powerpoint/2010/main" val="26658858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9706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167326-57ED-4E4D-B950-D710720A5EF6}"/>
              </a:ext>
            </a:extLst>
          </p:cNvPr>
          <p:cNvSpPr>
            <a:spLocks noGrp="1"/>
          </p:cNvSpPr>
          <p:nvPr>
            <p:ph type="title"/>
          </p:nvPr>
        </p:nvSpPr>
        <p:spPr>
          <a:xfrm>
            <a:off x="838200" y="253397"/>
            <a:ext cx="10515600" cy="1273233"/>
          </a:xfrm>
        </p:spPr>
        <p:txBody>
          <a:bodyPr>
            <a:normAutofit/>
          </a:bodyPr>
          <a:lstStyle/>
          <a:p>
            <a:r>
              <a:rPr lang="en-GB" dirty="0"/>
              <a:t>ACCORDING TO KUHN (1970) PARADIGM CONTAINS </a:t>
            </a:r>
            <a:endParaRPr lang="en-US" dirty="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86B4939-9400-9047-A104-2866166E5B77}"/>
              </a:ext>
            </a:extLst>
          </p:cNvPr>
          <p:cNvSpPr>
            <a:spLocks noGrp="1"/>
          </p:cNvSpPr>
          <p:nvPr>
            <p:ph idx="1"/>
          </p:nvPr>
        </p:nvSpPr>
        <p:spPr>
          <a:xfrm>
            <a:off x="838200" y="2478024"/>
            <a:ext cx="10515600" cy="3694176"/>
          </a:xfrm>
        </p:spPr>
        <p:txBody>
          <a:bodyPr>
            <a:normAutofit/>
          </a:bodyPr>
          <a:lstStyle/>
          <a:p>
            <a:pPr>
              <a:lnSpc>
                <a:spcPct val="100000"/>
              </a:lnSpc>
            </a:pPr>
            <a:r>
              <a:rPr lang="en-GB" sz="2000" dirty="0"/>
              <a:t>"universally recognized scientific achievements that, for a time, provide model problems and solutions for a community of researchers", </a:t>
            </a:r>
          </a:p>
          <a:p>
            <a:pPr>
              <a:lnSpc>
                <a:spcPct val="100000"/>
              </a:lnSpc>
            </a:pPr>
            <a:r>
              <a:rPr lang="en-GB" sz="2000" b="1" dirty="0"/>
              <a:t>what</a:t>
            </a:r>
            <a:r>
              <a:rPr lang="en-GB" sz="2000" dirty="0"/>
              <a:t> is to be observed and scrutinised </a:t>
            </a:r>
          </a:p>
          <a:p>
            <a:pPr>
              <a:lnSpc>
                <a:spcPct val="100000"/>
              </a:lnSpc>
            </a:pPr>
            <a:r>
              <a:rPr lang="en-GB" sz="2000" dirty="0"/>
              <a:t>the kind of </a:t>
            </a:r>
            <a:r>
              <a:rPr lang="en-GB" sz="2000" b="1" dirty="0"/>
              <a:t>questions</a:t>
            </a:r>
            <a:r>
              <a:rPr lang="en-GB" sz="2000" dirty="0"/>
              <a:t> that are supposed to be asked and probed for answers in relation to this subject </a:t>
            </a:r>
          </a:p>
          <a:p>
            <a:pPr>
              <a:lnSpc>
                <a:spcPct val="100000"/>
              </a:lnSpc>
            </a:pPr>
            <a:r>
              <a:rPr lang="en-GB" sz="2000" b="1" dirty="0"/>
              <a:t>how</a:t>
            </a:r>
            <a:r>
              <a:rPr lang="en-GB" sz="2000" dirty="0"/>
              <a:t> these questions are to be structured </a:t>
            </a:r>
          </a:p>
          <a:p>
            <a:pPr>
              <a:lnSpc>
                <a:spcPct val="100000"/>
              </a:lnSpc>
            </a:pPr>
            <a:r>
              <a:rPr lang="en-GB" sz="2000" b="1" dirty="0"/>
              <a:t>how</a:t>
            </a:r>
            <a:r>
              <a:rPr lang="en-GB" sz="2000" dirty="0"/>
              <a:t> the results of scientific investigations should be interpreted </a:t>
            </a:r>
          </a:p>
          <a:p>
            <a:pPr>
              <a:lnSpc>
                <a:spcPct val="100000"/>
              </a:lnSpc>
            </a:pPr>
            <a:r>
              <a:rPr lang="en-GB" sz="2000" b="1" dirty="0"/>
              <a:t>how</a:t>
            </a:r>
            <a:r>
              <a:rPr lang="en-GB" sz="2000" dirty="0"/>
              <a:t> is an experiment to be conducted, and what equipment is available to conduct the experiment. </a:t>
            </a:r>
          </a:p>
          <a:p>
            <a:pPr>
              <a:lnSpc>
                <a:spcPct val="100000"/>
              </a:lnSpc>
            </a:pPr>
            <a:endParaRPr lang="en-US" sz="2000" dirty="0"/>
          </a:p>
        </p:txBody>
      </p:sp>
    </p:spTree>
    <p:extLst>
      <p:ext uri="{BB962C8B-B14F-4D97-AF65-F5344CB8AC3E}">
        <p14:creationId xmlns:p14="http://schemas.microsoft.com/office/powerpoint/2010/main" val="14932195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916ED-645E-F843-8CB7-A56B1FD5E8DE}"/>
              </a:ext>
            </a:extLst>
          </p:cNvPr>
          <p:cNvSpPr>
            <a:spLocks noGrp="1"/>
          </p:cNvSpPr>
          <p:nvPr>
            <p:ph type="title"/>
          </p:nvPr>
        </p:nvSpPr>
        <p:spPr>
          <a:xfrm>
            <a:off x="841248" y="251312"/>
            <a:ext cx="10506456" cy="1010264"/>
          </a:xfrm>
        </p:spPr>
        <p:txBody>
          <a:bodyPr anchor="ctr">
            <a:normAutofit/>
          </a:bodyPr>
          <a:lstStyle/>
          <a:p>
            <a:r>
              <a:rPr lang="en-GB" dirty="0"/>
              <a:t>Three basic questions (Guba, 1990) </a:t>
            </a:r>
            <a:endParaRPr lang="en-US" dirty="0"/>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7A1EE177-36E6-0745-91E0-1439C4C081B9}"/>
              </a:ext>
            </a:extLst>
          </p:cNvPr>
          <p:cNvGraphicFramePr>
            <a:graphicFrameLocks noGrp="1"/>
          </p:cNvGraphicFramePr>
          <p:nvPr>
            <p:ph idx="1"/>
            <p:extLst>
              <p:ext uri="{D42A27DB-BD31-4B8C-83A1-F6EECF244321}">
                <p14:modId xmlns:p14="http://schemas.microsoft.com/office/powerpoint/2010/main" val="1917298414"/>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56877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A3F74-3594-6949-858B-ADB3FC450671}"/>
              </a:ext>
            </a:extLst>
          </p:cNvPr>
          <p:cNvSpPr>
            <a:spLocks noGrp="1"/>
          </p:cNvSpPr>
          <p:nvPr>
            <p:ph type="title"/>
          </p:nvPr>
        </p:nvSpPr>
        <p:spPr>
          <a:xfrm>
            <a:off x="841248" y="251312"/>
            <a:ext cx="10506456" cy="1010264"/>
          </a:xfrm>
        </p:spPr>
        <p:txBody>
          <a:bodyPr anchor="ctr">
            <a:normAutofit/>
          </a:bodyPr>
          <a:lstStyle/>
          <a:p>
            <a:r>
              <a:rPr lang="en-US"/>
              <a:t>According to Chalmers (2002)</a:t>
            </a:r>
          </a:p>
        </p:txBody>
      </p:sp>
      <p:sp>
        <p:nvSpPr>
          <p:cNvPr id="21" name="Rectangle 2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70C6A8D4-0DB3-4F06-9E98-B7CA2BC9EFDC}"/>
              </a:ext>
            </a:extLst>
          </p:cNvPr>
          <p:cNvGraphicFramePr>
            <a:graphicFrameLocks noGrp="1"/>
          </p:cNvGraphicFramePr>
          <p:nvPr>
            <p:ph idx="1"/>
            <p:extLst>
              <p:ext uri="{D42A27DB-BD31-4B8C-83A1-F6EECF244321}">
                <p14:modId xmlns:p14="http://schemas.microsoft.com/office/powerpoint/2010/main" val="297067691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7411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F268-9450-454C-BA23-C5D3653AC74B}"/>
              </a:ext>
            </a:extLst>
          </p:cNvPr>
          <p:cNvSpPr>
            <a:spLocks noGrp="1"/>
          </p:cNvSpPr>
          <p:nvPr>
            <p:ph type="title"/>
          </p:nvPr>
        </p:nvSpPr>
        <p:spPr/>
        <p:txBody>
          <a:bodyPr>
            <a:normAutofit fontScale="90000"/>
          </a:bodyPr>
          <a:lstStyle/>
          <a:p>
            <a:r>
              <a:rPr lang="en-GB" dirty="0"/>
              <a:t>PARADIGM DEBATE/ DIFFERENT PARADIGMS </a:t>
            </a:r>
            <a:endParaRPr lang="en-US" dirty="0"/>
          </a:p>
        </p:txBody>
      </p:sp>
      <p:sp>
        <p:nvSpPr>
          <p:cNvPr id="3" name="Content Placeholder 2">
            <a:extLst>
              <a:ext uri="{FF2B5EF4-FFF2-40B4-BE49-F238E27FC236}">
                <a16:creationId xmlns:a16="http://schemas.microsoft.com/office/drawing/2014/main" id="{287D0C2A-6605-B94A-BF3B-10D1715820A7}"/>
              </a:ext>
            </a:extLst>
          </p:cNvPr>
          <p:cNvSpPr>
            <a:spLocks noGrp="1"/>
          </p:cNvSpPr>
          <p:nvPr>
            <p:ph idx="1"/>
          </p:nvPr>
        </p:nvSpPr>
        <p:spPr/>
        <p:txBody>
          <a:bodyPr/>
          <a:lstStyle/>
          <a:p>
            <a:pPr>
              <a:lnSpc>
                <a:spcPct val="100000"/>
              </a:lnSpc>
              <a:spcBef>
                <a:spcPts val="0"/>
              </a:spcBef>
            </a:pPr>
            <a:r>
              <a:rPr lang="en-GB" dirty="0"/>
              <a:t>Positivism</a:t>
            </a:r>
          </a:p>
          <a:p>
            <a:pPr>
              <a:lnSpc>
                <a:spcPct val="100000"/>
              </a:lnSpc>
              <a:spcBef>
                <a:spcPts val="0"/>
              </a:spcBef>
            </a:pPr>
            <a:r>
              <a:rPr lang="en-GB" dirty="0"/>
              <a:t>Post-positivism</a:t>
            </a:r>
          </a:p>
          <a:p>
            <a:pPr>
              <a:lnSpc>
                <a:spcPct val="100000"/>
              </a:lnSpc>
              <a:spcBef>
                <a:spcPts val="0"/>
              </a:spcBef>
            </a:pPr>
            <a:r>
              <a:rPr lang="en-GB" dirty="0"/>
              <a:t>Critical theory (ideology) </a:t>
            </a:r>
          </a:p>
          <a:p>
            <a:pPr>
              <a:lnSpc>
                <a:spcPct val="100000"/>
              </a:lnSpc>
              <a:spcBef>
                <a:spcPts val="0"/>
              </a:spcBef>
            </a:pPr>
            <a:r>
              <a:rPr lang="en-GB" dirty="0"/>
              <a:t>Constructivism</a:t>
            </a:r>
          </a:p>
          <a:p>
            <a:pPr>
              <a:lnSpc>
                <a:spcPct val="100000"/>
              </a:lnSpc>
              <a:spcBef>
                <a:spcPts val="0"/>
              </a:spcBef>
            </a:pPr>
            <a:r>
              <a:rPr lang="en-GB" dirty="0"/>
              <a:t>Pragmatists </a:t>
            </a:r>
          </a:p>
          <a:p>
            <a:endParaRPr lang="en-US" dirty="0"/>
          </a:p>
        </p:txBody>
      </p:sp>
    </p:spTree>
    <p:extLst>
      <p:ext uri="{BB962C8B-B14F-4D97-AF65-F5344CB8AC3E}">
        <p14:creationId xmlns:p14="http://schemas.microsoft.com/office/powerpoint/2010/main" val="6949469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D993A2-8096-054F-80E6-34AC29011F9A}"/>
              </a:ext>
            </a:extLst>
          </p:cNvPr>
          <p:cNvPicPr>
            <a:picLocks noChangeAspect="1"/>
          </p:cNvPicPr>
          <p:nvPr/>
        </p:nvPicPr>
        <p:blipFill>
          <a:blip r:embed="rId2"/>
          <a:stretch>
            <a:fillRect/>
          </a:stretch>
        </p:blipFill>
        <p:spPr>
          <a:xfrm>
            <a:off x="467594" y="2137559"/>
            <a:ext cx="11256811" cy="2235942"/>
          </a:xfrm>
          <a:prstGeom prst="rect">
            <a:avLst/>
          </a:prstGeom>
        </p:spPr>
      </p:pic>
    </p:spTree>
    <p:extLst>
      <p:ext uri="{BB962C8B-B14F-4D97-AF65-F5344CB8AC3E}">
        <p14:creationId xmlns:p14="http://schemas.microsoft.com/office/powerpoint/2010/main" val="14945959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1E9A7-1E49-2B4C-B709-6730695979EB}"/>
              </a:ext>
            </a:extLst>
          </p:cNvPr>
          <p:cNvSpPr>
            <a:spLocks noGrp="1"/>
          </p:cNvSpPr>
          <p:nvPr>
            <p:ph type="title"/>
          </p:nvPr>
        </p:nvSpPr>
        <p:spPr/>
        <p:txBody>
          <a:bodyPr/>
          <a:lstStyle/>
          <a:p>
            <a:r>
              <a:rPr lang="en-US" dirty="0"/>
              <a:t>Other Social Science Paradigms</a:t>
            </a:r>
          </a:p>
        </p:txBody>
      </p:sp>
      <p:sp>
        <p:nvSpPr>
          <p:cNvPr id="3" name="Content Placeholder 2">
            <a:extLst>
              <a:ext uri="{FF2B5EF4-FFF2-40B4-BE49-F238E27FC236}">
                <a16:creationId xmlns:a16="http://schemas.microsoft.com/office/drawing/2014/main" id="{09A860B1-2FA8-2849-BC96-0FB8A2B38EB0}"/>
              </a:ext>
            </a:extLst>
          </p:cNvPr>
          <p:cNvSpPr>
            <a:spLocks noGrp="1"/>
          </p:cNvSpPr>
          <p:nvPr>
            <p:ph sz="half" idx="1"/>
          </p:nvPr>
        </p:nvSpPr>
        <p:spPr/>
        <p:txBody>
          <a:bodyPr>
            <a:normAutofit fontScale="85000" lnSpcReduction="20000"/>
          </a:bodyPr>
          <a:lstStyle/>
          <a:p>
            <a:r>
              <a:rPr lang="en-GB" dirty="0" err="1"/>
              <a:t>Macrotheory</a:t>
            </a:r>
            <a:r>
              <a:rPr lang="en-GB" dirty="0"/>
              <a:t> and </a:t>
            </a:r>
            <a:r>
              <a:rPr lang="en-GB" dirty="0" err="1"/>
              <a:t>Microtheory</a:t>
            </a:r>
            <a:r>
              <a:rPr lang="en-GB" dirty="0"/>
              <a:t> </a:t>
            </a:r>
          </a:p>
          <a:p>
            <a:r>
              <a:rPr lang="en-GB" dirty="0"/>
              <a:t>Conflict Paradigm </a:t>
            </a:r>
          </a:p>
          <a:p>
            <a:r>
              <a:rPr lang="en-GB" dirty="0"/>
              <a:t>Role Theory </a:t>
            </a:r>
          </a:p>
          <a:p>
            <a:r>
              <a:rPr lang="en-GB" dirty="0"/>
              <a:t>Functionalism</a:t>
            </a:r>
          </a:p>
          <a:p>
            <a:r>
              <a:rPr lang="en-GB" dirty="0"/>
              <a:t>Naturalism Marxism</a:t>
            </a:r>
          </a:p>
          <a:p>
            <a:r>
              <a:rPr lang="en-GB" dirty="0"/>
              <a:t>Neo- Marxism </a:t>
            </a:r>
          </a:p>
          <a:p>
            <a:r>
              <a:rPr lang="en-GB" dirty="0"/>
              <a:t>Feminist Paradigm </a:t>
            </a:r>
          </a:p>
          <a:p>
            <a:r>
              <a:rPr lang="en-GB" dirty="0"/>
              <a:t>Ethnomethodology</a:t>
            </a:r>
          </a:p>
          <a:p>
            <a:endParaRPr lang="en-US" dirty="0"/>
          </a:p>
        </p:txBody>
      </p:sp>
      <p:sp>
        <p:nvSpPr>
          <p:cNvPr id="4" name="Content Placeholder 3">
            <a:extLst>
              <a:ext uri="{FF2B5EF4-FFF2-40B4-BE49-F238E27FC236}">
                <a16:creationId xmlns:a16="http://schemas.microsoft.com/office/drawing/2014/main" id="{BEBB6336-BD6D-6C47-B001-E35B94212488}"/>
              </a:ext>
            </a:extLst>
          </p:cNvPr>
          <p:cNvSpPr>
            <a:spLocks noGrp="1"/>
          </p:cNvSpPr>
          <p:nvPr>
            <p:ph sz="half" idx="2"/>
          </p:nvPr>
        </p:nvSpPr>
        <p:spPr/>
        <p:txBody>
          <a:bodyPr>
            <a:normAutofit fontScale="85000" lnSpcReduction="20000"/>
          </a:bodyPr>
          <a:lstStyle/>
          <a:p>
            <a:r>
              <a:rPr lang="en-GB" dirty="0"/>
              <a:t>Post foundationalism </a:t>
            </a:r>
          </a:p>
          <a:p>
            <a:r>
              <a:rPr lang="en-GB" dirty="0"/>
              <a:t>Post structuralism</a:t>
            </a:r>
          </a:p>
          <a:p>
            <a:r>
              <a:rPr lang="en-GB" dirty="0"/>
              <a:t>Post colonialism</a:t>
            </a:r>
          </a:p>
          <a:p>
            <a:r>
              <a:rPr lang="en-GB" dirty="0"/>
              <a:t>Existentialism</a:t>
            </a:r>
          </a:p>
          <a:p>
            <a:r>
              <a:rPr lang="en-GB" dirty="0"/>
              <a:t>Post modernism</a:t>
            </a:r>
          </a:p>
          <a:p>
            <a:r>
              <a:rPr lang="en-GB" dirty="0"/>
              <a:t>New ageism </a:t>
            </a:r>
          </a:p>
          <a:p>
            <a:r>
              <a:rPr lang="en-GB" dirty="0"/>
              <a:t>Structural</a:t>
            </a:r>
          </a:p>
          <a:p>
            <a:pPr marL="0" indent="0">
              <a:buNone/>
            </a:pPr>
            <a:endParaRPr lang="en-GB" dirty="0"/>
          </a:p>
          <a:p>
            <a:endParaRPr lang="en-US" dirty="0"/>
          </a:p>
        </p:txBody>
      </p:sp>
    </p:spTree>
    <p:extLst>
      <p:ext uri="{BB962C8B-B14F-4D97-AF65-F5344CB8AC3E}">
        <p14:creationId xmlns:p14="http://schemas.microsoft.com/office/powerpoint/2010/main" val="22863005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2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9C45F024-2468-4D8A-9E11-BB2B1E0A3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90EF57-D203-074F-83F8-DE26E8D7A1AD}"/>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4500" dirty="0"/>
              <a:t>WHICH RESEARCH PARADIGM YOUR RESEARCH BELONG TO? </a:t>
            </a:r>
            <a:br>
              <a:rPr lang="en-US" sz="4500" dirty="0"/>
            </a:br>
            <a:endParaRPr lang="en-US" sz="4500" dirty="0"/>
          </a:p>
        </p:txBody>
      </p:sp>
      <p:sp>
        <p:nvSpPr>
          <p:cNvPr id="30" name="Rectangle 29">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5203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4786EE2-2BF7-944F-A457-5B831184B45C}"/>
              </a:ext>
            </a:extLst>
          </p:cNvPr>
          <p:cNvGraphicFramePr>
            <a:graphicFrameLocks noGrp="1"/>
          </p:cNvGraphicFramePr>
          <p:nvPr>
            <p:ph idx="4294967295"/>
            <p:extLst>
              <p:ext uri="{D42A27DB-BD31-4B8C-83A1-F6EECF244321}">
                <p14:modId xmlns:p14="http://schemas.microsoft.com/office/powerpoint/2010/main" val="3273167765"/>
              </p:ext>
            </p:extLst>
          </p:nvPr>
        </p:nvGraphicFramePr>
        <p:xfrm>
          <a:off x="296883" y="296883"/>
          <a:ext cx="11895117" cy="6353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62648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943EECF-03A4-4CEB-899E-47C803839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367" y="319440"/>
            <a:ext cx="11543267" cy="5932503"/>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creenshot of a computer&#10;&#10;Description automatically generated">
            <a:extLst>
              <a:ext uri="{FF2B5EF4-FFF2-40B4-BE49-F238E27FC236}">
                <a16:creationId xmlns:a16="http://schemas.microsoft.com/office/drawing/2014/main" id="{0D1FC206-5A8E-934D-870C-280A0C1E755D}"/>
              </a:ext>
            </a:extLst>
          </p:cNvPr>
          <p:cNvPicPr>
            <a:picLocks noChangeAspect="1"/>
          </p:cNvPicPr>
          <p:nvPr/>
        </p:nvPicPr>
        <p:blipFill rotWithShape="1">
          <a:blip r:embed="rId2"/>
          <a:srcRect t="9029" r="-2" b="8650"/>
          <a:stretch/>
        </p:blipFill>
        <p:spPr>
          <a:xfrm>
            <a:off x="328486" y="319441"/>
            <a:ext cx="11530584" cy="5932503"/>
          </a:xfrm>
          <a:prstGeom prst="rect">
            <a:avLst/>
          </a:prstGeom>
        </p:spPr>
      </p:pic>
      <p:sp>
        <p:nvSpPr>
          <p:cNvPr id="23" name="Rectangle 22">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998349" y="2960103"/>
            <a:ext cx="190858" cy="65836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02057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AEC7-41E8-FB4F-B5F1-A6904002BE58}"/>
              </a:ext>
            </a:extLst>
          </p:cNvPr>
          <p:cNvSpPr>
            <a:spLocks noGrp="1"/>
          </p:cNvSpPr>
          <p:nvPr>
            <p:ph type="title"/>
          </p:nvPr>
        </p:nvSpPr>
        <p:spPr/>
        <p:txBody>
          <a:bodyPr/>
          <a:lstStyle/>
          <a:p>
            <a:r>
              <a:rPr lang="en-US" dirty="0"/>
              <a:t>(Back to) Research paradigms</a:t>
            </a:r>
          </a:p>
        </p:txBody>
      </p:sp>
      <p:sp>
        <p:nvSpPr>
          <p:cNvPr id="3" name="Content Placeholder 2">
            <a:extLst>
              <a:ext uri="{FF2B5EF4-FFF2-40B4-BE49-F238E27FC236}">
                <a16:creationId xmlns:a16="http://schemas.microsoft.com/office/drawing/2014/main" id="{DECC1F39-E182-604A-8D56-7B7BCF424E77}"/>
              </a:ext>
            </a:extLst>
          </p:cNvPr>
          <p:cNvSpPr>
            <a:spLocks noGrp="1"/>
          </p:cNvSpPr>
          <p:nvPr>
            <p:ph idx="1"/>
          </p:nvPr>
        </p:nvSpPr>
        <p:spPr/>
        <p:txBody>
          <a:bodyPr>
            <a:normAutofit/>
          </a:bodyPr>
          <a:lstStyle/>
          <a:p>
            <a:pPr eaLnBrk="0" fontAlgn="base" hangingPunct="0">
              <a:lnSpc>
                <a:spcPct val="100000"/>
              </a:lnSpc>
              <a:spcBef>
                <a:spcPct val="0"/>
              </a:spcBef>
              <a:spcAft>
                <a:spcPct val="0"/>
              </a:spcAft>
            </a:pPr>
            <a:r>
              <a:rPr lang="en-US" altLang="en-US" b="1" dirty="0">
                <a:solidFill>
                  <a:schemeClr val="accent1">
                    <a:lumMod val="75000"/>
                  </a:schemeClr>
                </a:solidFill>
                <a:latin typeface="Arial" panose="020B0604020202020204" pitchFamily="34" charset="0"/>
                <a:cs typeface="Arial" panose="020B0604020202020204" pitchFamily="34" charset="0"/>
              </a:rPr>
              <a:t>Positivism - Quantitative </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D</a:t>
            </a:r>
            <a:r>
              <a:rPr lang="en-US" altLang="en-US" sz="2000" dirty="0">
                <a:latin typeface="ArialMT"/>
              </a:rPr>
              <a:t>iscovery</a:t>
            </a:r>
            <a:r>
              <a:rPr lang="en-US" altLang="en-US" sz="600" dirty="0"/>
              <a:t> </a:t>
            </a:r>
            <a:r>
              <a:rPr lang="en-US" altLang="en-US" sz="2000" dirty="0">
                <a:latin typeface="ArialMT"/>
              </a:rPr>
              <a:t>of</a:t>
            </a:r>
            <a:r>
              <a:rPr lang="en-US" altLang="en-US" sz="2000" dirty="0">
                <a:solidFill>
                  <a:srgbClr val="BFBFBF"/>
                </a:solidFill>
                <a:latin typeface="ArialMT"/>
              </a:rPr>
              <a:t> </a:t>
            </a:r>
            <a:r>
              <a:rPr lang="en-US" altLang="en-US" sz="2000" dirty="0">
                <a:latin typeface="ArialMT"/>
              </a:rPr>
              <a:t>the</a:t>
            </a:r>
            <a:r>
              <a:rPr lang="en-US" altLang="en-US" sz="2000" dirty="0">
                <a:solidFill>
                  <a:srgbClr val="BFBFBF"/>
                </a:solidFill>
                <a:latin typeface="ArialMT"/>
              </a:rPr>
              <a:t> </a:t>
            </a:r>
            <a:r>
              <a:rPr lang="en-US" altLang="en-US" sz="2000" dirty="0">
                <a:latin typeface="ArialMT"/>
              </a:rPr>
              <a:t>laws</a:t>
            </a:r>
            <a:r>
              <a:rPr lang="en-US" altLang="en-US" sz="2000" dirty="0">
                <a:solidFill>
                  <a:srgbClr val="BFBFBF"/>
                </a:solidFill>
                <a:latin typeface="ArialMT"/>
              </a:rPr>
              <a:t> </a:t>
            </a:r>
            <a:r>
              <a:rPr lang="en-US" altLang="en-US" sz="2000" dirty="0">
                <a:latin typeface="ArialMT"/>
              </a:rPr>
              <a:t>that</a:t>
            </a:r>
            <a:r>
              <a:rPr lang="en-US" altLang="en-US" sz="2000" dirty="0">
                <a:solidFill>
                  <a:srgbClr val="BFBFBF"/>
                </a:solidFill>
                <a:latin typeface="ArialMT"/>
              </a:rPr>
              <a:t> </a:t>
            </a:r>
            <a:r>
              <a:rPr lang="en-US" altLang="en-US" sz="2000" dirty="0">
                <a:latin typeface="ArialMT"/>
              </a:rPr>
              <a:t>govern</a:t>
            </a:r>
            <a:r>
              <a:rPr lang="en-US" altLang="en-US" sz="2000" dirty="0">
                <a:solidFill>
                  <a:srgbClr val="BFBFBF"/>
                </a:solidFill>
                <a:latin typeface="ArialMT"/>
              </a:rPr>
              <a:t> </a:t>
            </a:r>
            <a:r>
              <a:rPr lang="en-US" altLang="en-US" sz="2000" dirty="0">
                <a:latin typeface="ArialMT"/>
              </a:rPr>
              <a:t>behavior </a:t>
            </a:r>
            <a:endParaRPr lang="en-US" altLang="en-US" b="1" dirty="0">
              <a:solidFill>
                <a:srgbClr val="339933"/>
              </a:solidFill>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US" altLang="en-US" b="1" dirty="0">
                <a:solidFill>
                  <a:srgbClr val="7030A0"/>
                </a:solidFill>
                <a:latin typeface="Arial" panose="020B0604020202020204" pitchFamily="34" charset="0"/>
                <a:cs typeface="Arial" panose="020B0604020202020204" pitchFamily="34" charset="0"/>
              </a:rPr>
              <a:t>Constructivist – Qualitative</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U</a:t>
            </a:r>
            <a:r>
              <a:rPr lang="en-US" altLang="en-US" sz="2000" dirty="0">
                <a:latin typeface="ArialMT"/>
              </a:rPr>
              <a:t>nderstandings</a:t>
            </a:r>
            <a:r>
              <a:rPr lang="en-US" altLang="en-US" sz="2000" dirty="0">
                <a:solidFill>
                  <a:srgbClr val="BFBFBF"/>
                </a:solidFill>
                <a:latin typeface="ArialMT"/>
              </a:rPr>
              <a:t> </a:t>
            </a:r>
            <a:r>
              <a:rPr lang="en-US" altLang="en-US" sz="2000" dirty="0">
                <a:latin typeface="ArialMT"/>
              </a:rPr>
              <a:t>from</a:t>
            </a:r>
            <a:r>
              <a:rPr lang="en-US" altLang="en-US" sz="2000" dirty="0">
                <a:solidFill>
                  <a:srgbClr val="BFBFBF"/>
                </a:solidFill>
                <a:latin typeface="ArialMT"/>
              </a:rPr>
              <a:t> </a:t>
            </a:r>
            <a:r>
              <a:rPr lang="en-US" altLang="en-US" sz="2000" dirty="0">
                <a:latin typeface="ArialMT"/>
              </a:rPr>
              <a:t>an</a:t>
            </a:r>
            <a:r>
              <a:rPr lang="en-US" altLang="en-US" sz="2000" dirty="0">
                <a:solidFill>
                  <a:srgbClr val="BFBFBF"/>
                </a:solidFill>
                <a:latin typeface="ArialMT"/>
              </a:rPr>
              <a:t> </a:t>
            </a:r>
            <a:r>
              <a:rPr lang="en-US" altLang="en-US" sz="2000" dirty="0">
                <a:latin typeface="ArialMT"/>
              </a:rPr>
              <a:t>insider</a:t>
            </a:r>
            <a:r>
              <a:rPr lang="en-US" altLang="en-US" sz="2000" dirty="0">
                <a:solidFill>
                  <a:srgbClr val="BFBFBF"/>
                </a:solidFill>
                <a:latin typeface="ArialMT"/>
              </a:rPr>
              <a:t> </a:t>
            </a:r>
            <a:r>
              <a:rPr lang="en-US" altLang="en-US" sz="2000" dirty="0">
                <a:latin typeface="ArialMT"/>
              </a:rPr>
              <a:t>perspective </a:t>
            </a:r>
            <a:endParaRPr lang="en-US" altLang="en-US" sz="2000" b="1" dirty="0">
              <a:solidFill>
                <a:srgbClr val="339933"/>
              </a:solidFill>
              <a:latin typeface="ArialMT"/>
              <a:cs typeface="Arial" panose="020B0604020202020204" pitchFamily="34" charset="0"/>
            </a:endParaRPr>
          </a:p>
          <a:p>
            <a:pPr eaLnBrk="0" fontAlgn="base" hangingPunct="0">
              <a:lnSpc>
                <a:spcPct val="100000"/>
              </a:lnSpc>
              <a:spcBef>
                <a:spcPct val="0"/>
              </a:spcBef>
              <a:spcAft>
                <a:spcPct val="0"/>
              </a:spcAft>
            </a:pPr>
            <a:r>
              <a:rPr lang="en-US" altLang="en-US" b="1" dirty="0">
                <a:solidFill>
                  <a:srgbClr val="FFC000"/>
                </a:solidFill>
                <a:latin typeface="Arial" panose="020B0604020202020204" pitchFamily="34" charset="0"/>
                <a:cs typeface="Arial" panose="020B0604020202020204" pitchFamily="34" charset="0"/>
              </a:rPr>
              <a:t>Critical - Postmodern </a:t>
            </a:r>
          </a:p>
          <a:p>
            <a:pPr lvl="1" eaLnBrk="0" fontAlgn="base" hangingPunct="0">
              <a:lnSpc>
                <a:spcPct val="100000"/>
              </a:lnSpc>
              <a:spcBef>
                <a:spcPct val="0"/>
              </a:spcBef>
              <a:spcAft>
                <a:spcPct val="0"/>
              </a:spcAft>
            </a:pPr>
            <a:r>
              <a:rPr lang="en-US" altLang="en-US" sz="2000" dirty="0">
                <a:latin typeface="ArialMT"/>
              </a:rPr>
              <a:t>Investigate</a:t>
            </a:r>
            <a:r>
              <a:rPr lang="en-US" altLang="en-US" sz="2000" dirty="0">
                <a:solidFill>
                  <a:srgbClr val="BFBFBF"/>
                </a:solidFill>
                <a:latin typeface="ArialMT"/>
              </a:rPr>
              <a:t> </a:t>
            </a:r>
            <a:r>
              <a:rPr lang="en-US" altLang="en-US" sz="2000" dirty="0">
                <a:latin typeface="ArialMT"/>
              </a:rPr>
              <a:t>and expose</a:t>
            </a:r>
            <a:r>
              <a:rPr lang="en-US" altLang="en-US" sz="2000" dirty="0">
                <a:solidFill>
                  <a:srgbClr val="BFBFBF"/>
                </a:solidFill>
                <a:latin typeface="ArialMT"/>
              </a:rPr>
              <a:t> </a:t>
            </a:r>
            <a:r>
              <a:rPr lang="en-US" altLang="en-US" sz="2000" dirty="0">
                <a:latin typeface="ArialMT"/>
              </a:rPr>
              <a:t>the</a:t>
            </a:r>
            <a:r>
              <a:rPr lang="en-US" altLang="en-US" sz="2000" dirty="0">
                <a:solidFill>
                  <a:srgbClr val="BFBFBF"/>
                </a:solidFill>
                <a:latin typeface="ArialMT"/>
              </a:rPr>
              <a:t> </a:t>
            </a:r>
            <a:r>
              <a:rPr lang="en-US" altLang="en-US" sz="2000" dirty="0">
                <a:latin typeface="ArialMT"/>
              </a:rPr>
              <a:t>power</a:t>
            </a:r>
            <a:r>
              <a:rPr lang="en-US" altLang="en-US" sz="2000" dirty="0">
                <a:solidFill>
                  <a:srgbClr val="BFBFBF"/>
                </a:solidFill>
                <a:latin typeface="ArialMT"/>
              </a:rPr>
              <a:t> </a:t>
            </a:r>
            <a:r>
              <a:rPr lang="en-US" altLang="en-US" sz="2000" dirty="0">
                <a:latin typeface="ArialMT"/>
              </a:rPr>
              <a:t>relationships </a:t>
            </a:r>
          </a:p>
          <a:p>
            <a:pPr eaLnBrk="0" fontAlgn="base" hangingPunct="0">
              <a:lnSpc>
                <a:spcPct val="100000"/>
              </a:lnSpc>
              <a:spcBef>
                <a:spcPct val="0"/>
              </a:spcBef>
              <a:spcAft>
                <a:spcPct val="0"/>
              </a:spcAft>
            </a:pPr>
            <a:r>
              <a:rPr lang="en-US" altLang="en-US" b="1" dirty="0">
                <a:solidFill>
                  <a:srgbClr val="C00000"/>
                </a:solidFill>
                <a:latin typeface="Arial" panose="020B0604020202020204" pitchFamily="34" charset="0"/>
                <a:cs typeface="Arial" panose="020B0604020202020204" pitchFamily="34" charset="0"/>
              </a:rPr>
              <a:t>Pragmatic</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I</a:t>
            </a:r>
            <a:r>
              <a:rPr lang="en-US" altLang="en-US" sz="2000" dirty="0">
                <a:latin typeface="ArialMT"/>
              </a:rPr>
              <a:t>nterventions,</a:t>
            </a:r>
            <a:r>
              <a:rPr lang="en-US" altLang="en-US" sz="2000" dirty="0">
                <a:solidFill>
                  <a:srgbClr val="BFBFBF"/>
                </a:solidFill>
                <a:latin typeface="ArialMT"/>
              </a:rPr>
              <a:t> </a:t>
            </a:r>
            <a:r>
              <a:rPr lang="en-US" altLang="en-US" sz="2000" dirty="0">
                <a:latin typeface="ArialMT"/>
              </a:rPr>
              <a:t>interactions and</a:t>
            </a:r>
            <a:r>
              <a:rPr lang="en-US" altLang="en-US" sz="2000" dirty="0">
                <a:solidFill>
                  <a:srgbClr val="BFBFBF"/>
                </a:solidFill>
                <a:latin typeface="ArialMT"/>
              </a:rPr>
              <a:t> </a:t>
            </a:r>
            <a:r>
              <a:rPr lang="en-US" altLang="en-US" sz="2000" dirty="0">
                <a:latin typeface="ArialMT"/>
              </a:rPr>
              <a:t>their</a:t>
            </a:r>
            <a:r>
              <a:rPr lang="en-US" altLang="en-US" sz="2000" dirty="0">
                <a:solidFill>
                  <a:srgbClr val="BFBFBF"/>
                </a:solidFill>
                <a:latin typeface="ArialMT"/>
              </a:rPr>
              <a:t> </a:t>
            </a:r>
            <a:r>
              <a:rPr lang="en-US" altLang="en-US" sz="2000" dirty="0">
                <a:latin typeface="ArialMT"/>
              </a:rPr>
              <a:t>effect</a:t>
            </a:r>
            <a:r>
              <a:rPr lang="en-US" altLang="en-US" sz="2000" dirty="0">
                <a:solidFill>
                  <a:srgbClr val="BFBFBF"/>
                </a:solidFill>
                <a:latin typeface="ArialMT"/>
              </a:rPr>
              <a:t> </a:t>
            </a:r>
            <a:r>
              <a:rPr lang="en-US" altLang="en-US" sz="2000" dirty="0">
                <a:latin typeface="ArialMT"/>
              </a:rPr>
              <a:t>in</a:t>
            </a:r>
            <a:r>
              <a:rPr lang="en-US" altLang="en-US" sz="2000" dirty="0">
                <a:solidFill>
                  <a:srgbClr val="BFBFBF"/>
                </a:solidFill>
                <a:latin typeface="ArialMT"/>
              </a:rPr>
              <a:t> </a:t>
            </a:r>
            <a:r>
              <a:rPr lang="en-US" altLang="en-US" sz="2000" dirty="0">
                <a:latin typeface="ArialMT"/>
              </a:rPr>
              <a:t>multiple</a:t>
            </a:r>
            <a:r>
              <a:rPr lang="en-US" altLang="en-US" sz="2000" dirty="0">
                <a:solidFill>
                  <a:srgbClr val="BFBFBF"/>
                </a:solidFill>
                <a:latin typeface="ArialMT"/>
              </a:rPr>
              <a:t> </a:t>
            </a:r>
            <a:r>
              <a:rPr lang="en-US" altLang="en-US" sz="2000" dirty="0">
                <a:latin typeface="ArialMT"/>
              </a:rPr>
              <a:t>contexts </a:t>
            </a:r>
            <a:endParaRPr lang="en-US" altLang="en-US" sz="1400" dirty="0">
              <a:latin typeface="Arial" panose="020B0604020202020204" pitchFamily="34" charset="0"/>
            </a:endParaRPr>
          </a:p>
          <a:p>
            <a:endParaRPr lang="en-US" dirty="0"/>
          </a:p>
        </p:txBody>
      </p:sp>
      <p:sp>
        <p:nvSpPr>
          <p:cNvPr id="4" name="Rectangle 1">
            <a:extLst>
              <a:ext uri="{FF2B5EF4-FFF2-40B4-BE49-F238E27FC236}">
                <a16:creationId xmlns:a16="http://schemas.microsoft.com/office/drawing/2014/main" id="{095CAAB5-F836-A048-881E-FD1A0351B500}"/>
              </a:ext>
            </a:extLst>
          </p:cNvPr>
          <p:cNvSpPr>
            <a:spLocks noChangeArrowheads="1"/>
          </p:cNvSpPr>
          <p:nvPr/>
        </p:nvSpPr>
        <p:spPr bwMode="auto">
          <a:xfrm>
            <a:off x="0" y="43934"/>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54627" name="Picture 3" descr="page6image62812144">
            <a:extLst>
              <a:ext uri="{FF2B5EF4-FFF2-40B4-BE49-F238E27FC236}">
                <a16:creationId xmlns:a16="http://schemas.microsoft.com/office/drawing/2014/main" id="{FB2A03C6-110A-6545-BCEE-DFF5F9F8F8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3563" y="-4267200"/>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29" name="Picture 5" descr="page6image62800288">
            <a:extLst>
              <a:ext uri="{FF2B5EF4-FFF2-40B4-BE49-F238E27FC236}">
                <a16:creationId xmlns:a16="http://schemas.microsoft.com/office/drawing/2014/main" id="{2B075C6A-071D-A34F-8EC8-A8C3FE90F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6050" y="-2103438"/>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31" name="Picture 7" descr="page6image62815888">
            <a:extLst>
              <a:ext uri="{FF2B5EF4-FFF2-40B4-BE49-F238E27FC236}">
                <a16:creationId xmlns:a16="http://schemas.microsoft.com/office/drawing/2014/main" id="{B191B64C-036B-2146-8DDA-74EA7EBE4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 y="1463675"/>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33" name="Picture 9" descr="page6image62800496">
            <a:extLst>
              <a:ext uri="{FF2B5EF4-FFF2-40B4-BE49-F238E27FC236}">
                <a16:creationId xmlns:a16="http://schemas.microsoft.com/office/drawing/2014/main" id="{228BD201-E828-1D4E-9E79-0586A3A12F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4054475"/>
            <a:ext cx="254000" cy="25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3830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5444A-7843-174E-BD9C-24E92B9F63E7}"/>
              </a:ext>
            </a:extLst>
          </p:cNvPr>
          <p:cNvSpPr>
            <a:spLocks noGrp="1"/>
          </p:cNvSpPr>
          <p:nvPr>
            <p:ph type="title"/>
          </p:nvPr>
        </p:nvSpPr>
        <p:spPr>
          <a:xfrm>
            <a:off x="841248" y="426720"/>
            <a:ext cx="10506456" cy="1919141"/>
          </a:xfrm>
        </p:spPr>
        <p:txBody>
          <a:bodyPr anchor="b">
            <a:normAutofit/>
          </a:bodyPr>
          <a:lstStyle/>
          <a:p>
            <a:r>
              <a:rPr lang="en-US" sz="6000"/>
              <a:t>Paradigm 1 Positivism Quantitative</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956FD12-90F0-6C4C-B56F-7DC97DBA2259}"/>
              </a:ext>
            </a:extLst>
          </p:cNvPr>
          <p:cNvSpPr>
            <a:spLocks noGrp="1"/>
          </p:cNvSpPr>
          <p:nvPr>
            <p:ph idx="1"/>
          </p:nvPr>
        </p:nvSpPr>
        <p:spPr>
          <a:xfrm>
            <a:off x="841248" y="3337269"/>
            <a:ext cx="10509504" cy="2905686"/>
          </a:xfrm>
        </p:spPr>
        <p:txBody>
          <a:bodyPr>
            <a:normAutofit/>
          </a:bodyPr>
          <a:lstStyle/>
          <a:p>
            <a:r>
              <a:rPr lang="en-GB" sz="2000" b="1" dirty="0"/>
              <a:t>Ontology: </a:t>
            </a:r>
            <a:r>
              <a:rPr lang="en-GB" sz="2000" dirty="0"/>
              <a:t>There is an objective reality and we can understand it and it through the laws by which it is governed.</a:t>
            </a:r>
            <a:br>
              <a:rPr lang="en-GB" sz="2000" dirty="0"/>
            </a:br>
            <a:r>
              <a:rPr lang="en-GB" sz="2000" b="1" dirty="0"/>
              <a:t>Epistemology: </a:t>
            </a:r>
            <a:r>
              <a:rPr lang="en-GB" sz="2000" dirty="0"/>
              <a:t>employs a scientific discourse derived from the epistemologies of positivism and realism. </a:t>
            </a:r>
          </a:p>
          <a:p>
            <a:r>
              <a:rPr lang="en-GB" sz="2000" b="1" dirty="0"/>
              <a:t>Method: </a:t>
            </a:r>
            <a:r>
              <a:rPr lang="en-GB" sz="2000" dirty="0"/>
              <a:t>Experimental, Deduction, </a:t>
            </a:r>
          </a:p>
          <a:p>
            <a:pPr marL="0" indent="0">
              <a:buNone/>
            </a:pPr>
            <a:endParaRPr lang="en-US" sz="2000" dirty="0"/>
          </a:p>
        </p:txBody>
      </p:sp>
    </p:spTree>
    <p:extLst>
      <p:ext uri="{BB962C8B-B14F-4D97-AF65-F5344CB8AC3E}">
        <p14:creationId xmlns:p14="http://schemas.microsoft.com/office/powerpoint/2010/main" val="706886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2915E-8BBE-7A45-AEF4-C9675095101C}"/>
              </a:ext>
            </a:extLst>
          </p:cNvPr>
          <p:cNvSpPr>
            <a:spLocks noGrp="1"/>
          </p:cNvSpPr>
          <p:nvPr>
            <p:ph type="title"/>
          </p:nvPr>
        </p:nvSpPr>
        <p:spPr>
          <a:xfrm>
            <a:off x="841248" y="426720"/>
            <a:ext cx="10506456" cy="1919141"/>
          </a:xfrm>
        </p:spPr>
        <p:txBody>
          <a:bodyPr anchor="b">
            <a:normAutofit/>
          </a:bodyPr>
          <a:lstStyle/>
          <a:p>
            <a:r>
              <a:rPr lang="en-US" sz="6000"/>
              <a:t>Typical Positivist Question</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D81D0B8-6F2A-FE4E-9D1F-07E18B4BC1C6}"/>
              </a:ext>
            </a:extLst>
          </p:cNvPr>
          <p:cNvSpPr>
            <a:spLocks noGrp="1"/>
          </p:cNvSpPr>
          <p:nvPr>
            <p:ph idx="1"/>
          </p:nvPr>
        </p:nvSpPr>
        <p:spPr>
          <a:xfrm>
            <a:off x="841248" y="3337269"/>
            <a:ext cx="10509504" cy="2905686"/>
          </a:xfrm>
        </p:spPr>
        <p:txBody>
          <a:bodyPr>
            <a:normAutofit/>
          </a:bodyPr>
          <a:lstStyle/>
          <a:p>
            <a:r>
              <a:rPr lang="en-GB" sz="2000" dirty="0"/>
              <a:t>What?</a:t>
            </a:r>
          </a:p>
          <a:p>
            <a:r>
              <a:rPr lang="en-GB" sz="2000" dirty="0"/>
              <a:t>How much?</a:t>
            </a:r>
          </a:p>
          <a:p>
            <a:r>
              <a:rPr lang="en-GB" sz="2000" dirty="0"/>
              <a:t>Relationship between? </a:t>
            </a:r>
          </a:p>
          <a:p>
            <a:r>
              <a:rPr lang="en-GB" sz="2000" dirty="0"/>
              <a:t>Or Causes this effect? </a:t>
            </a:r>
          </a:p>
          <a:p>
            <a:r>
              <a:rPr lang="en-GB" sz="2000" dirty="0"/>
              <a:t>Best answered with numerical precision </a:t>
            </a:r>
          </a:p>
          <a:p>
            <a:r>
              <a:rPr lang="en-GB" sz="2000" dirty="0"/>
              <a:t>Often formulated as hypotheses </a:t>
            </a:r>
          </a:p>
          <a:p>
            <a:pPr marL="0" indent="0">
              <a:buNone/>
            </a:pPr>
            <a:endParaRPr lang="en-US" sz="2000" dirty="0"/>
          </a:p>
        </p:txBody>
      </p:sp>
    </p:spTree>
    <p:extLst>
      <p:ext uri="{BB962C8B-B14F-4D97-AF65-F5344CB8AC3E}">
        <p14:creationId xmlns:p14="http://schemas.microsoft.com/office/powerpoint/2010/main" val="19192466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052DD-AA01-284B-9F05-647E0BD9F9D3}"/>
              </a:ext>
            </a:extLst>
          </p:cNvPr>
          <p:cNvSpPr>
            <a:spLocks noGrp="1"/>
          </p:cNvSpPr>
          <p:nvPr>
            <p:ph type="title"/>
          </p:nvPr>
        </p:nvSpPr>
        <p:spPr>
          <a:xfrm>
            <a:off x="841248" y="503132"/>
            <a:ext cx="10509504" cy="1974892"/>
          </a:xfrm>
        </p:spPr>
        <p:txBody>
          <a:bodyPr anchor="b">
            <a:normAutofit/>
          </a:bodyPr>
          <a:lstStyle/>
          <a:p>
            <a:r>
              <a:rPr lang="en-US" sz="5400"/>
              <a:t>Paradigm 2 Interpretivist Constructivist</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0C1180-EC5C-5645-A1F2-B9C52DDCBEB4}"/>
              </a:ext>
            </a:extLst>
          </p:cNvPr>
          <p:cNvSpPr>
            <a:spLocks noGrp="1"/>
          </p:cNvSpPr>
          <p:nvPr>
            <p:ph idx="1"/>
          </p:nvPr>
        </p:nvSpPr>
        <p:spPr>
          <a:xfrm>
            <a:off x="841248" y="3328416"/>
            <a:ext cx="10509504" cy="2715768"/>
          </a:xfrm>
        </p:spPr>
        <p:txBody>
          <a:bodyPr>
            <a:normAutofit/>
          </a:bodyPr>
          <a:lstStyle/>
          <a:p>
            <a:r>
              <a:rPr lang="en-GB" sz="2000"/>
              <a:t>Many different varieties </a:t>
            </a:r>
          </a:p>
          <a:p>
            <a:r>
              <a:rPr lang="en-GB" sz="2000"/>
              <a:t>Generally answer the question ‘why’ rather then ‘what’, ‘when’ or ‘how much’? </a:t>
            </a:r>
          </a:p>
          <a:p>
            <a:r>
              <a:rPr lang="en-GB" sz="2000"/>
              <a:t>Presents special challenges in distributed contexts due to distance between participants and researchers </a:t>
            </a:r>
          </a:p>
        </p:txBody>
      </p:sp>
    </p:spTree>
    <p:extLst>
      <p:ext uri="{BB962C8B-B14F-4D97-AF65-F5344CB8AC3E}">
        <p14:creationId xmlns:p14="http://schemas.microsoft.com/office/powerpoint/2010/main" val="3573029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F974CE-E727-C345-8108-3FF39D19AB14}"/>
              </a:ext>
            </a:extLst>
          </p:cNvPr>
          <p:cNvSpPr>
            <a:spLocks noGrp="1"/>
          </p:cNvSpPr>
          <p:nvPr>
            <p:ph type="title"/>
          </p:nvPr>
        </p:nvSpPr>
        <p:spPr>
          <a:xfrm>
            <a:off x="1115568" y="548640"/>
            <a:ext cx="10168128" cy="1179576"/>
          </a:xfrm>
        </p:spPr>
        <p:txBody>
          <a:bodyPr>
            <a:normAutofit/>
          </a:bodyPr>
          <a:lstStyle/>
          <a:p>
            <a:r>
              <a:rPr lang="en-US" dirty="0"/>
              <a:t>Interpretivist Paradigm</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D7AD2A-E443-8A40-8D5C-A271BC192759}"/>
              </a:ext>
            </a:extLst>
          </p:cNvPr>
          <p:cNvSpPr>
            <a:spLocks noGrp="1"/>
          </p:cNvSpPr>
          <p:nvPr>
            <p:ph idx="1"/>
          </p:nvPr>
        </p:nvSpPr>
        <p:spPr>
          <a:xfrm>
            <a:off x="1115568" y="2481943"/>
            <a:ext cx="10168128" cy="3695020"/>
          </a:xfrm>
        </p:spPr>
        <p:txBody>
          <a:bodyPr>
            <a:normAutofit/>
          </a:bodyPr>
          <a:lstStyle/>
          <a:p>
            <a:r>
              <a:rPr lang="en-GB" sz="2200" b="1" dirty="0"/>
              <a:t>Ontology: </a:t>
            </a:r>
            <a:r>
              <a:rPr lang="en-GB" sz="2200" dirty="0"/>
              <a:t>World and knowledge created by social and contextual understanding. </a:t>
            </a:r>
          </a:p>
          <a:p>
            <a:r>
              <a:rPr lang="en-GB" sz="2200" b="1" dirty="0"/>
              <a:t>Epistemology: </a:t>
            </a:r>
            <a:r>
              <a:rPr lang="en-GB" sz="2200" dirty="0"/>
              <a:t>How do we come to understand a unique person’s worldview </a:t>
            </a:r>
          </a:p>
          <a:p>
            <a:r>
              <a:rPr lang="en-GB" sz="2200" b="1" dirty="0"/>
              <a:t>Methodology</a:t>
            </a:r>
            <a:r>
              <a:rPr lang="en-GB" sz="2200" dirty="0"/>
              <a:t>: Qualitative methods – narrative, interviews, observations, ethnography, case study, phenomenology etc. </a:t>
            </a:r>
          </a:p>
          <a:p>
            <a:pPr marL="0" indent="0">
              <a:buNone/>
            </a:pPr>
            <a:endParaRPr lang="en-US" sz="2200" dirty="0"/>
          </a:p>
        </p:txBody>
      </p:sp>
    </p:spTree>
    <p:extLst>
      <p:ext uri="{BB962C8B-B14F-4D97-AF65-F5344CB8AC3E}">
        <p14:creationId xmlns:p14="http://schemas.microsoft.com/office/powerpoint/2010/main" val="19968826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50E6D-572B-DA43-9639-15494D7B1DFE}"/>
              </a:ext>
            </a:extLst>
          </p:cNvPr>
          <p:cNvSpPr>
            <a:spLocks noGrp="1"/>
          </p:cNvSpPr>
          <p:nvPr>
            <p:ph type="title"/>
          </p:nvPr>
        </p:nvSpPr>
        <p:spPr/>
        <p:txBody>
          <a:bodyPr/>
          <a:lstStyle/>
          <a:p>
            <a:r>
              <a:rPr lang="en-US" dirty="0"/>
              <a:t>Typical Interpretivist Research Question</a:t>
            </a:r>
          </a:p>
        </p:txBody>
      </p:sp>
      <p:sp>
        <p:nvSpPr>
          <p:cNvPr id="3" name="Content Placeholder 2">
            <a:extLst>
              <a:ext uri="{FF2B5EF4-FFF2-40B4-BE49-F238E27FC236}">
                <a16:creationId xmlns:a16="http://schemas.microsoft.com/office/drawing/2014/main" id="{0C473452-2A80-124B-9984-FBFD8C0F9963}"/>
              </a:ext>
            </a:extLst>
          </p:cNvPr>
          <p:cNvSpPr>
            <a:spLocks noGrp="1"/>
          </p:cNvSpPr>
          <p:nvPr>
            <p:ph idx="1"/>
          </p:nvPr>
        </p:nvSpPr>
        <p:spPr/>
        <p:txBody>
          <a:bodyPr/>
          <a:lstStyle/>
          <a:p>
            <a:r>
              <a:rPr lang="en-GB" dirty="0"/>
              <a:t>Why?</a:t>
            </a:r>
          </a:p>
          <a:p>
            <a:r>
              <a:rPr lang="en-GB" dirty="0"/>
              <a:t>How does subject understand ? What is the “lived experience”? </a:t>
            </a:r>
          </a:p>
          <a:p>
            <a:r>
              <a:rPr lang="en-GB" dirty="0"/>
              <a:t>What meaning does the intervention have? </a:t>
            </a:r>
          </a:p>
          <a:p>
            <a:endParaRPr lang="en-US" dirty="0"/>
          </a:p>
        </p:txBody>
      </p:sp>
    </p:spTree>
    <p:extLst>
      <p:ext uri="{BB962C8B-B14F-4D97-AF65-F5344CB8AC3E}">
        <p14:creationId xmlns:p14="http://schemas.microsoft.com/office/powerpoint/2010/main" val="4542754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1FDDC-D508-A043-B04C-7B2DE97D2560}"/>
              </a:ext>
            </a:extLst>
          </p:cNvPr>
          <p:cNvSpPr>
            <a:spLocks noGrp="1"/>
          </p:cNvSpPr>
          <p:nvPr>
            <p:ph type="title"/>
          </p:nvPr>
        </p:nvSpPr>
        <p:spPr/>
        <p:txBody>
          <a:bodyPr/>
          <a:lstStyle/>
          <a:p>
            <a:r>
              <a:rPr lang="en-US" dirty="0"/>
              <a:t>Paradigm 3 Critical Research</a:t>
            </a:r>
          </a:p>
        </p:txBody>
      </p:sp>
      <p:sp>
        <p:nvSpPr>
          <p:cNvPr id="3" name="Content Placeholder 2">
            <a:extLst>
              <a:ext uri="{FF2B5EF4-FFF2-40B4-BE49-F238E27FC236}">
                <a16:creationId xmlns:a16="http://schemas.microsoft.com/office/drawing/2014/main" id="{6269F0D8-6A56-5847-A7DD-13C01B69FE8E}"/>
              </a:ext>
            </a:extLst>
          </p:cNvPr>
          <p:cNvSpPr>
            <a:spLocks noGrp="1"/>
          </p:cNvSpPr>
          <p:nvPr>
            <p:ph idx="1"/>
          </p:nvPr>
        </p:nvSpPr>
        <p:spPr/>
        <p:txBody>
          <a:bodyPr>
            <a:normAutofit/>
          </a:bodyPr>
          <a:lstStyle/>
          <a:p>
            <a:r>
              <a:rPr lang="en-GB" dirty="0"/>
              <a:t>Asks who gains in power? </a:t>
            </a:r>
          </a:p>
          <a:p>
            <a:r>
              <a:rPr lang="en-GB" dirty="0"/>
              <a:t>Are profits generated from user generated content exploitative? </a:t>
            </a:r>
          </a:p>
          <a:p>
            <a:r>
              <a:rPr lang="en-GB" dirty="0"/>
              <a:t>Confronting the “net changes everything” mantra of many social software proponents. </a:t>
            </a:r>
          </a:p>
          <a:p>
            <a:r>
              <a:rPr lang="en-GB" dirty="0"/>
              <a:t>Who is being excluded from social software? </a:t>
            </a:r>
          </a:p>
          <a:p>
            <a:endParaRPr lang="en-US" dirty="0"/>
          </a:p>
        </p:txBody>
      </p:sp>
    </p:spTree>
    <p:extLst>
      <p:ext uri="{BB962C8B-B14F-4D97-AF65-F5344CB8AC3E}">
        <p14:creationId xmlns:p14="http://schemas.microsoft.com/office/powerpoint/2010/main" val="30491429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C25D35-A6E4-4C41-AC98-55D3243C2BD4}"/>
              </a:ext>
            </a:extLst>
          </p:cNvPr>
          <p:cNvSpPr>
            <a:spLocks noGrp="1"/>
          </p:cNvSpPr>
          <p:nvPr>
            <p:ph type="title"/>
          </p:nvPr>
        </p:nvSpPr>
        <p:spPr>
          <a:xfrm>
            <a:off x="838200" y="253397"/>
            <a:ext cx="10515600" cy="1273233"/>
          </a:xfrm>
        </p:spPr>
        <p:txBody>
          <a:bodyPr>
            <a:normAutofit/>
          </a:bodyPr>
          <a:lstStyle/>
          <a:p>
            <a:r>
              <a:rPr lang="en-US"/>
              <a:t>Critical Research Paradigm</a:t>
            </a:r>
            <a:endParaRPr lang="en-US" dirty="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5FE5E9-9F5C-9B45-90F8-4620393C9225}"/>
              </a:ext>
            </a:extLst>
          </p:cNvPr>
          <p:cNvSpPr>
            <a:spLocks noGrp="1"/>
          </p:cNvSpPr>
          <p:nvPr>
            <p:ph idx="1"/>
          </p:nvPr>
        </p:nvSpPr>
        <p:spPr>
          <a:xfrm>
            <a:off x="838200" y="2478024"/>
            <a:ext cx="10515600" cy="3694176"/>
          </a:xfrm>
        </p:spPr>
        <p:txBody>
          <a:bodyPr>
            <a:normAutofit/>
          </a:bodyPr>
          <a:lstStyle/>
          <a:p>
            <a:r>
              <a:rPr lang="en-GB" sz="2200" b="1" dirty="0"/>
              <a:t>Ontology: </a:t>
            </a:r>
            <a:r>
              <a:rPr lang="en-GB" sz="2200" dirty="0"/>
              <a:t>Reality exists and has been created by directed social bias. </a:t>
            </a:r>
          </a:p>
          <a:p>
            <a:r>
              <a:rPr lang="en-GB" sz="2200" b="1" dirty="0"/>
              <a:t>Epistemology: </a:t>
            </a:r>
            <a:r>
              <a:rPr lang="en-GB" sz="2200" dirty="0"/>
              <a:t>Understand oppressed view by uncovering the “contradictory conditions of action which are hidden or distorted by everyday understanding” (Comstock) and work to help change social conditions </a:t>
            </a:r>
          </a:p>
          <a:p>
            <a:r>
              <a:rPr lang="en-GB" sz="2200" b="1" dirty="0"/>
              <a:t>Methodology: </a:t>
            </a:r>
            <a:r>
              <a:rPr lang="en-GB" sz="2200" dirty="0"/>
              <a:t>Critical analysis, historic review, participate in programs of action </a:t>
            </a:r>
          </a:p>
          <a:p>
            <a:pPr marL="0" indent="0">
              <a:buNone/>
            </a:pPr>
            <a:endParaRPr lang="en-US" sz="2200" dirty="0"/>
          </a:p>
        </p:txBody>
      </p:sp>
    </p:spTree>
    <p:extLst>
      <p:ext uri="{BB962C8B-B14F-4D97-AF65-F5344CB8AC3E}">
        <p14:creationId xmlns:p14="http://schemas.microsoft.com/office/powerpoint/2010/main" val="42467217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D2255-0241-AD47-BBA2-F3834FA07EB3}"/>
              </a:ext>
            </a:extLst>
          </p:cNvPr>
          <p:cNvSpPr>
            <a:spLocks noGrp="1"/>
          </p:cNvSpPr>
          <p:nvPr>
            <p:ph type="title"/>
          </p:nvPr>
        </p:nvSpPr>
        <p:spPr>
          <a:xfrm>
            <a:off x="841248" y="503132"/>
            <a:ext cx="10509504" cy="1974892"/>
          </a:xfrm>
        </p:spPr>
        <p:txBody>
          <a:bodyPr anchor="b">
            <a:normAutofit/>
          </a:bodyPr>
          <a:lstStyle/>
          <a:p>
            <a:r>
              <a:rPr lang="en-US" sz="5400"/>
              <a:t>Typical Critical Research Paradigm Questions</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2D6876-FA8D-A941-AE61-CE4317D4ADD1}"/>
              </a:ext>
            </a:extLst>
          </p:cNvPr>
          <p:cNvSpPr>
            <a:spLocks noGrp="1"/>
          </p:cNvSpPr>
          <p:nvPr>
            <p:ph idx="1"/>
          </p:nvPr>
        </p:nvSpPr>
        <p:spPr>
          <a:xfrm>
            <a:off x="841248" y="3328416"/>
            <a:ext cx="10509504" cy="2715768"/>
          </a:xfrm>
        </p:spPr>
        <p:txBody>
          <a:bodyPr>
            <a:normAutofit/>
          </a:bodyPr>
          <a:lstStyle/>
          <a:p>
            <a:r>
              <a:rPr lang="en-GB" sz="2000" dirty="0"/>
              <a:t>How can this injustice be rectified? </a:t>
            </a:r>
          </a:p>
          <a:p>
            <a:r>
              <a:rPr lang="en-GB" sz="2000" dirty="0"/>
              <a:t>Can the exploited be helped to understand the oppression that undermines them? </a:t>
            </a:r>
          </a:p>
          <a:p>
            <a:r>
              <a:rPr lang="en-GB" sz="2000" dirty="0"/>
              <a:t>Who benefits from or exploits the current situation? </a:t>
            </a:r>
          </a:p>
          <a:p>
            <a:pPr marL="0" indent="0">
              <a:buNone/>
            </a:pPr>
            <a:endParaRPr lang="en-US" sz="2000" dirty="0"/>
          </a:p>
        </p:txBody>
      </p:sp>
    </p:spTree>
    <p:extLst>
      <p:ext uri="{BB962C8B-B14F-4D97-AF65-F5344CB8AC3E}">
        <p14:creationId xmlns:p14="http://schemas.microsoft.com/office/powerpoint/2010/main" val="4583670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3C5A-7659-1144-82DF-589BB82EDF4D}"/>
              </a:ext>
            </a:extLst>
          </p:cNvPr>
          <p:cNvSpPr>
            <a:spLocks noGrp="1"/>
          </p:cNvSpPr>
          <p:nvPr>
            <p:ph type="title"/>
          </p:nvPr>
        </p:nvSpPr>
        <p:spPr/>
        <p:txBody>
          <a:bodyPr/>
          <a:lstStyle/>
          <a:p>
            <a:r>
              <a:rPr lang="en-US" dirty="0"/>
              <a:t>Example Critical Questions</a:t>
            </a:r>
          </a:p>
        </p:txBody>
      </p:sp>
      <p:sp>
        <p:nvSpPr>
          <p:cNvPr id="3" name="Content Placeholder 2">
            <a:extLst>
              <a:ext uri="{FF2B5EF4-FFF2-40B4-BE49-F238E27FC236}">
                <a16:creationId xmlns:a16="http://schemas.microsoft.com/office/drawing/2014/main" id="{A0AD83EA-AFD8-A34E-88E7-699916EC5DC5}"/>
              </a:ext>
            </a:extLst>
          </p:cNvPr>
          <p:cNvSpPr>
            <a:spLocks noGrp="1"/>
          </p:cNvSpPr>
          <p:nvPr>
            <p:ph idx="1"/>
          </p:nvPr>
        </p:nvSpPr>
        <p:spPr/>
        <p:txBody>
          <a:bodyPr>
            <a:normAutofit/>
          </a:bodyPr>
          <a:lstStyle/>
          <a:p>
            <a:r>
              <a:rPr lang="en-GB" dirty="0"/>
              <a:t>Why does Facebook own all the content that we supply? </a:t>
            </a:r>
          </a:p>
          <a:p>
            <a:r>
              <a:rPr lang="en-GB" dirty="0"/>
              <a:t>Does the power of the net further marginalize the non-connected? </a:t>
            </a:r>
          </a:p>
          <a:p>
            <a:r>
              <a:rPr lang="en-GB" dirty="0"/>
              <a:t>Who benefits from voluntary disclosure? </a:t>
            </a:r>
          </a:p>
          <a:p>
            <a:r>
              <a:rPr lang="en-GB" dirty="0"/>
              <a:t>Does learning Analytics exploit student vulnerabilities and right to privacy? </a:t>
            </a:r>
          </a:p>
          <a:p>
            <a:pPr marL="0" indent="0">
              <a:buNone/>
            </a:pPr>
            <a:endParaRPr lang="en-US" dirty="0"/>
          </a:p>
        </p:txBody>
      </p:sp>
    </p:spTree>
    <p:extLst>
      <p:ext uri="{BB962C8B-B14F-4D97-AF65-F5344CB8AC3E}">
        <p14:creationId xmlns:p14="http://schemas.microsoft.com/office/powerpoint/2010/main" val="34421828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4CE5841-C184-4A70-A609-5FE4A5078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2ED1C-DFED-F74F-A3C1-3E31D4A61DAC}"/>
              </a:ext>
            </a:extLst>
          </p:cNvPr>
          <p:cNvSpPr>
            <a:spLocks noGrp="1"/>
          </p:cNvSpPr>
          <p:nvPr>
            <p:ph type="title"/>
          </p:nvPr>
        </p:nvSpPr>
        <p:spPr>
          <a:xfrm>
            <a:off x="841248" y="1683169"/>
            <a:ext cx="4068849" cy="4148586"/>
          </a:xfrm>
        </p:spPr>
        <p:txBody>
          <a:bodyPr anchor="t">
            <a:normAutofit/>
          </a:bodyPr>
          <a:lstStyle/>
          <a:p>
            <a:r>
              <a:rPr lang="en-US" sz="4800"/>
              <a:t>Paradigm 4 Pragmatism</a:t>
            </a:r>
          </a:p>
        </p:txBody>
      </p:sp>
      <p:sp>
        <p:nvSpPr>
          <p:cNvPr id="3" name="Content Placeholder 2">
            <a:extLst>
              <a:ext uri="{FF2B5EF4-FFF2-40B4-BE49-F238E27FC236}">
                <a16:creationId xmlns:a16="http://schemas.microsoft.com/office/drawing/2014/main" id="{D9622788-0AB1-1449-8EC8-A5DCFF196661}"/>
              </a:ext>
            </a:extLst>
          </p:cNvPr>
          <p:cNvSpPr>
            <a:spLocks noGrp="1"/>
          </p:cNvSpPr>
          <p:nvPr>
            <p:ph idx="1"/>
          </p:nvPr>
        </p:nvSpPr>
        <p:spPr>
          <a:xfrm>
            <a:off x="5532504" y="1683170"/>
            <a:ext cx="5818248" cy="4148585"/>
          </a:xfrm>
        </p:spPr>
        <p:txBody>
          <a:bodyPr>
            <a:normAutofit/>
          </a:bodyPr>
          <a:lstStyle/>
          <a:p>
            <a:r>
              <a:rPr lang="en-GB" sz="2000" dirty="0"/>
              <a:t>“To a pragmatist, the mandate of science is not to find truth or reality, the existence of which are perpetually in dispute, but to facilitate human problem-solving” (Powell, 2001, p. 884). </a:t>
            </a:r>
          </a:p>
          <a:p>
            <a:pPr marL="0" indent="0">
              <a:buNone/>
            </a:pPr>
            <a:endParaRPr lang="en-US" sz="2000" dirty="0"/>
          </a:p>
        </p:txBody>
      </p:sp>
      <p:sp>
        <p:nvSpPr>
          <p:cNvPr id="10" name="Rectangle 9">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16936" y="4000284"/>
            <a:ext cx="54864" cy="42062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61155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6643A-F475-0F43-88B1-3B6ACEBE6727}"/>
              </a:ext>
            </a:extLst>
          </p:cNvPr>
          <p:cNvSpPr>
            <a:spLocks noGrp="1"/>
          </p:cNvSpPr>
          <p:nvPr>
            <p:ph type="title"/>
          </p:nvPr>
        </p:nvSpPr>
        <p:spPr>
          <a:xfrm>
            <a:off x="841248" y="426720"/>
            <a:ext cx="10506456" cy="1919141"/>
          </a:xfrm>
        </p:spPr>
        <p:txBody>
          <a:bodyPr anchor="b">
            <a:normAutofit/>
          </a:bodyPr>
          <a:lstStyle/>
          <a:p>
            <a:r>
              <a:rPr lang="en-US" sz="6000"/>
              <a:t>Key features </a:t>
            </a:r>
          </a:p>
        </p:txBody>
      </p:sp>
      <p:sp>
        <p:nvSpPr>
          <p:cNvPr id="10" name="Rectangle 9">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8D8EB6B-277D-6746-BC8A-37F224C52FD1}"/>
              </a:ext>
            </a:extLst>
          </p:cNvPr>
          <p:cNvSpPr>
            <a:spLocks noGrp="1"/>
          </p:cNvSpPr>
          <p:nvPr>
            <p:ph idx="1"/>
          </p:nvPr>
        </p:nvSpPr>
        <p:spPr>
          <a:xfrm>
            <a:off x="841248" y="3337269"/>
            <a:ext cx="10509504" cy="2905686"/>
          </a:xfrm>
        </p:spPr>
        <p:txBody>
          <a:bodyPr>
            <a:normAutofit/>
          </a:bodyPr>
          <a:lstStyle/>
          <a:p>
            <a:r>
              <a:rPr lang="en-GB" sz="2000" dirty="0"/>
              <a:t>Key features: </a:t>
            </a:r>
          </a:p>
          <a:p>
            <a:pPr lvl="1"/>
            <a:r>
              <a:rPr lang="en-GB" sz="2000" dirty="0"/>
              <a:t>An intervention </a:t>
            </a:r>
          </a:p>
          <a:p>
            <a:pPr lvl="1"/>
            <a:r>
              <a:rPr lang="en-GB" sz="2000" dirty="0"/>
              <a:t>Empirical research in a natural context </a:t>
            </a:r>
          </a:p>
          <a:p>
            <a:pPr lvl="1"/>
            <a:r>
              <a:rPr lang="en-GB" sz="2000" dirty="0"/>
              <a:t>Partnership between researchers and practitioners </a:t>
            </a:r>
          </a:p>
          <a:p>
            <a:pPr lvl="1"/>
            <a:r>
              <a:rPr lang="en-GB" sz="2000" dirty="0"/>
              <a:t>Development of theory and ‘design principles” </a:t>
            </a:r>
          </a:p>
          <a:p>
            <a:endParaRPr lang="en-US" sz="2000" dirty="0"/>
          </a:p>
        </p:txBody>
      </p:sp>
    </p:spTree>
    <p:extLst>
      <p:ext uri="{BB962C8B-B14F-4D97-AF65-F5344CB8AC3E}">
        <p14:creationId xmlns:p14="http://schemas.microsoft.com/office/powerpoint/2010/main" val="40525335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1B3EC0-C865-4E52-A0F6-CB02B29A4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66324-ECC2-6B41-8C43-599C37F67FF0}"/>
              </a:ext>
            </a:extLst>
          </p:cNvPr>
          <p:cNvSpPr>
            <a:spLocks noGrp="1"/>
          </p:cNvSpPr>
          <p:nvPr>
            <p:ph type="title"/>
          </p:nvPr>
        </p:nvSpPr>
        <p:spPr>
          <a:xfrm>
            <a:off x="841248" y="941832"/>
            <a:ext cx="10506456" cy="1901952"/>
          </a:xfrm>
        </p:spPr>
        <p:txBody>
          <a:bodyPr anchor="b">
            <a:normAutofit/>
          </a:bodyPr>
          <a:lstStyle/>
          <a:p>
            <a:r>
              <a:rPr lang="en-US" sz="5400"/>
              <a:t>Pragmatic research paradigm</a:t>
            </a:r>
          </a:p>
        </p:txBody>
      </p:sp>
      <p:sp>
        <p:nvSpPr>
          <p:cNvPr id="10" name="Rectangle 9">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146509"/>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4CF68E-7C97-D848-B290-75FCFC2CF6FA}"/>
              </a:ext>
            </a:extLst>
          </p:cNvPr>
          <p:cNvSpPr>
            <a:spLocks noGrp="1"/>
          </p:cNvSpPr>
          <p:nvPr>
            <p:ph idx="1"/>
          </p:nvPr>
        </p:nvSpPr>
        <p:spPr>
          <a:xfrm>
            <a:off x="841248" y="3668690"/>
            <a:ext cx="10509504" cy="2503510"/>
          </a:xfrm>
        </p:spPr>
        <p:txBody>
          <a:bodyPr>
            <a:normAutofit/>
          </a:bodyPr>
          <a:lstStyle/>
          <a:p>
            <a:r>
              <a:rPr lang="en-GB" sz="2000" b="1"/>
              <a:t>Ontology: </a:t>
            </a:r>
            <a:r>
              <a:rPr lang="en-GB" sz="2000"/>
              <a:t>Reality is the practical effects of ideas. </a:t>
            </a:r>
          </a:p>
          <a:p>
            <a:r>
              <a:rPr lang="en-GB" sz="2000" b="1"/>
              <a:t>Epistemology: </a:t>
            </a:r>
            <a:r>
              <a:rPr lang="en-GB" sz="2000"/>
              <a:t>Any way of thinking/doing that leads to pragmatic solutions is useful. </a:t>
            </a:r>
          </a:p>
          <a:p>
            <a:r>
              <a:rPr lang="en-GB" sz="2000" b="1"/>
              <a:t>Methodology: </a:t>
            </a:r>
            <a:r>
              <a:rPr lang="en-GB" sz="2000"/>
              <a:t>Mixed Methods, design-based research, research </a:t>
            </a:r>
          </a:p>
          <a:p>
            <a:pPr marL="0" indent="0">
              <a:buNone/>
            </a:pPr>
            <a:endParaRPr lang="en-US" sz="2000"/>
          </a:p>
        </p:txBody>
      </p:sp>
    </p:spTree>
    <p:extLst>
      <p:ext uri="{BB962C8B-B14F-4D97-AF65-F5344CB8AC3E}">
        <p14:creationId xmlns:p14="http://schemas.microsoft.com/office/powerpoint/2010/main" val="9567717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017A413-A03E-4DCF-96D1-A6A737D765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1" cy="6857990"/>
          </a:xfrm>
          <a:prstGeom prst="rect">
            <a:avLst/>
          </a:prstGeom>
        </p:spPr>
      </p:pic>
      <p:sp>
        <p:nvSpPr>
          <p:cNvPr id="14" name="Rectangle 13">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650935-BEFD-F344-B6D6-1120EEC06B8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Typical pragmatic research question</a:t>
            </a:r>
          </a:p>
        </p:txBody>
      </p:sp>
    </p:spTree>
    <p:extLst>
      <p:ext uri="{BB962C8B-B14F-4D97-AF65-F5344CB8AC3E}">
        <p14:creationId xmlns:p14="http://schemas.microsoft.com/office/powerpoint/2010/main" val="226427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8D577D-2597-9540-A663-A223BD81CAC2}"/>
              </a:ext>
            </a:extLst>
          </p:cNvPr>
          <p:cNvSpPr>
            <a:spLocks noGrp="1"/>
          </p:cNvSpPr>
          <p:nvPr>
            <p:ph type="title"/>
          </p:nvPr>
        </p:nvSpPr>
        <p:spPr/>
        <p:txBody>
          <a:bodyPr/>
          <a:lstStyle/>
          <a:p>
            <a:r>
              <a:rPr lang="en-US" dirty="0"/>
              <a:t>Activity</a:t>
            </a:r>
          </a:p>
        </p:txBody>
      </p:sp>
    </p:spTree>
    <p:extLst>
      <p:ext uri="{BB962C8B-B14F-4D97-AF65-F5344CB8AC3E}">
        <p14:creationId xmlns:p14="http://schemas.microsoft.com/office/powerpoint/2010/main" val="41473785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0E10-F43B-BC41-BB4E-6C3C1430173D}"/>
              </a:ext>
            </a:extLst>
          </p:cNvPr>
          <p:cNvSpPr>
            <a:spLocks noGrp="1"/>
          </p:cNvSpPr>
          <p:nvPr>
            <p:ph type="title"/>
          </p:nvPr>
        </p:nvSpPr>
        <p:spPr/>
        <p:txBody>
          <a:bodyPr>
            <a:normAutofit/>
          </a:bodyPr>
          <a:lstStyle/>
          <a:p>
            <a:r>
              <a:rPr lang="en-GB" dirty="0"/>
              <a:t>1.Research Paradigm Activity</a:t>
            </a:r>
            <a:endParaRPr lang="en-US" dirty="0"/>
          </a:p>
        </p:txBody>
      </p:sp>
      <p:sp>
        <p:nvSpPr>
          <p:cNvPr id="3" name="Content Placeholder 2">
            <a:extLst>
              <a:ext uri="{FF2B5EF4-FFF2-40B4-BE49-F238E27FC236}">
                <a16:creationId xmlns:a16="http://schemas.microsoft.com/office/drawing/2014/main" id="{AE533C2F-7756-4046-BC5C-99FBBB871A65}"/>
              </a:ext>
            </a:extLst>
          </p:cNvPr>
          <p:cNvSpPr>
            <a:spLocks noGrp="1"/>
          </p:cNvSpPr>
          <p:nvPr>
            <p:ph idx="1"/>
          </p:nvPr>
        </p:nvSpPr>
        <p:spPr/>
        <p:txBody>
          <a:bodyPr>
            <a:normAutofit fontScale="70000" lnSpcReduction="20000"/>
          </a:bodyPr>
          <a:lstStyle/>
          <a:p>
            <a:pPr fontAlgn="base"/>
            <a:r>
              <a:rPr lang="en-GB" dirty="0"/>
              <a:t>For this activity, you will be evidencing your understanding of research paradigms and modes of thinking. </a:t>
            </a:r>
          </a:p>
          <a:p>
            <a:pPr fontAlgn="base"/>
            <a:r>
              <a:rPr lang="en-GB" dirty="0"/>
              <a:t>You must identify a research topic and research problem.</a:t>
            </a:r>
          </a:p>
          <a:p>
            <a:pPr fontAlgn="base"/>
            <a:r>
              <a:rPr lang="en-GB" dirty="0"/>
              <a:t>You must design a (1) qualitative study (2) quantitative study and (3) a mixed methods study based on the research problem. </a:t>
            </a:r>
          </a:p>
          <a:p>
            <a:pPr fontAlgn="base"/>
            <a:r>
              <a:rPr lang="en-GB" dirty="0"/>
              <a:t>For each design, you will write:</a:t>
            </a:r>
          </a:p>
          <a:p>
            <a:pPr lvl="1" fontAlgn="base"/>
            <a:r>
              <a:rPr lang="en-GB" dirty="0"/>
              <a:t>Background to the research problem</a:t>
            </a:r>
          </a:p>
          <a:p>
            <a:pPr lvl="1" fontAlgn="base"/>
            <a:r>
              <a:rPr lang="en-GB" dirty="0"/>
              <a:t>Identify research paradigm</a:t>
            </a:r>
          </a:p>
          <a:p>
            <a:pPr lvl="1" fontAlgn="base"/>
            <a:r>
              <a:rPr lang="en-GB" dirty="0"/>
              <a:t>Positivist/Interpretive/Other</a:t>
            </a:r>
          </a:p>
          <a:p>
            <a:pPr lvl="1" fontAlgn="base"/>
            <a:r>
              <a:rPr lang="en-GB" dirty="0"/>
              <a:t>Is this paradigm appropriate to the investigation? </a:t>
            </a:r>
          </a:p>
          <a:p>
            <a:pPr lvl="1" fontAlgn="base"/>
            <a:r>
              <a:rPr lang="en-GB" dirty="0"/>
              <a:t>If so, why is it better than the alternatives? If not, what would be ideal?</a:t>
            </a:r>
          </a:p>
          <a:p>
            <a:endParaRPr lang="en-US" dirty="0"/>
          </a:p>
        </p:txBody>
      </p:sp>
    </p:spTree>
    <p:extLst>
      <p:ext uri="{BB962C8B-B14F-4D97-AF65-F5344CB8AC3E}">
        <p14:creationId xmlns:p14="http://schemas.microsoft.com/office/powerpoint/2010/main" val="241553544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C2A1-358E-FE46-8C1F-E4B8819A4A7C}"/>
              </a:ext>
            </a:extLst>
          </p:cNvPr>
          <p:cNvSpPr>
            <a:spLocks noGrp="1"/>
          </p:cNvSpPr>
          <p:nvPr>
            <p:ph type="title"/>
          </p:nvPr>
        </p:nvSpPr>
        <p:spPr/>
        <p:txBody>
          <a:bodyPr/>
          <a:lstStyle/>
          <a:p>
            <a:r>
              <a:rPr lang="en-US" dirty="0"/>
              <a:t>Reading list</a:t>
            </a:r>
          </a:p>
        </p:txBody>
      </p:sp>
      <p:sp>
        <p:nvSpPr>
          <p:cNvPr id="3" name="Content Placeholder 2">
            <a:extLst>
              <a:ext uri="{FF2B5EF4-FFF2-40B4-BE49-F238E27FC236}">
                <a16:creationId xmlns:a16="http://schemas.microsoft.com/office/drawing/2014/main" id="{02AFC56D-4B8C-3943-8A26-01D21957C0F6}"/>
              </a:ext>
            </a:extLst>
          </p:cNvPr>
          <p:cNvSpPr>
            <a:spLocks noGrp="1"/>
          </p:cNvSpPr>
          <p:nvPr>
            <p:ph idx="1"/>
          </p:nvPr>
        </p:nvSpPr>
        <p:spPr/>
        <p:txBody>
          <a:bodyPr>
            <a:normAutofit fontScale="92500" lnSpcReduction="20000"/>
          </a:bodyPr>
          <a:lstStyle/>
          <a:p>
            <a:r>
              <a:rPr lang="en-GB" dirty="0"/>
              <a:t>Babbie E. (1998). The Practice of Social Research 98th Edition). Wadsworth Thomson. London. </a:t>
            </a:r>
          </a:p>
          <a:p>
            <a:r>
              <a:rPr lang="en-GB" dirty="0"/>
              <a:t>Kuhn, T. S. (1970) The Structure of Scientific Revolutions (2nd Edition) University of Chicago Press. Section V, pp. 43-51 </a:t>
            </a:r>
          </a:p>
          <a:p>
            <a:r>
              <a:rPr lang="en-GB" dirty="0"/>
              <a:t>Crotty, M. (1989). The foundations of social research. London: Sage. </a:t>
            </a:r>
          </a:p>
          <a:p>
            <a:r>
              <a:rPr lang="en-GB" dirty="0"/>
              <a:t>Guba, E. G., &amp; Lincoln, Y. S. (1994). Competing paradigms in qualitative research. In N. K. Denzin, &amp; Y. S. Lincoln (Eds.), Handbook of qualitative research (pp. 105-117). London: Sage. </a:t>
            </a:r>
          </a:p>
          <a:p>
            <a:endParaRPr lang="en-US" dirty="0"/>
          </a:p>
        </p:txBody>
      </p:sp>
    </p:spTree>
    <p:extLst>
      <p:ext uri="{BB962C8B-B14F-4D97-AF65-F5344CB8AC3E}">
        <p14:creationId xmlns:p14="http://schemas.microsoft.com/office/powerpoint/2010/main" val="1474195191"/>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33E34"/>
      </a:dk2>
      <a:lt2>
        <a:srgbClr val="E9E7E4"/>
      </a:lt2>
      <a:accent1>
        <a:srgbClr val="8EA3CF"/>
      </a:accent1>
      <a:accent2>
        <a:srgbClr val="6EACC1"/>
      </a:accent2>
      <a:accent3>
        <a:srgbClr val="76ACA4"/>
      </a:accent3>
      <a:accent4>
        <a:srgbClr val="6AB389"/>
      </a:accent4>
      <a:accent5>
        <a:srgbClr val="73B274"/>
      </a:accent5>
      <a:accent6>
        <a:srgbClr val="84AE67"/>
      </a:accent6>
      <a:hlink>
        <a:srgbClr val="938059"/>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C5463DB-B570-4C60-849F-E31DA57A494E}">
  <ds:schemaRefs>
    <ds:schemaRef ds:uri="http://schemas.microsoft.com/sharepoint/v3/contenttype/forms"/>
  </ds:schemaRefs>
</ds:datastoreItem>
</file>

<file path=customXml/itemProps2.xml><?xml version="1.0" encoding="utf-8"?>
<ds:datastoreItem xmlns:ds="http://schemas.openxmlformats.org/officeDocument/2006/customXml" ds:itemID="{79777B34-71BE-45BA-89A6-202B0AADCE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B204EC-2575-4E1E-A38A-3270F650D6BA}">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5818</TotalTime>
  <Words>2394</Words>
  <Application>Microsoft Office PowerPoint</Application>
  <PresentationFormat>Widescreen</PresentationFormat>
  <Paragraphs>256</Paragraphs>
  <Slides>61</Slides>
  <Notes>15</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61</vt:i4>
      </vt:variant>
    </vt:vector>
  </HeadingPairs>
  <TitlesOfParts>
    <vt:vector size="69" baseType="lpstr">
      <vt:lpstr>ArialMT</vt:lpstr>
      <vt:lpstr>Arial</vt:lpstr>
      <vt:lpstr>Avenir Next LT Pro</vt:lpstr>
      <vt:lpstr>Calibri</vt:lpstr>
      <vt:lpstr>Lucida Sans</vt:lpstr>
      <vt:lpstr>Times New Roman</vt:lpstr>
      <vt:lpstr>Wingdings</vt:lpstr>
      <vt:lpstr>AccentBoxVTI</vt:lpstr>
      <vt:lpstr>PARADIGMS</vt:lpstr>
      <vt:lpstr>In My Experience</vt:lpstr>
      <vt:lpstr>What Do We Mean by Research Paradigm? Lather (1986) </vt:lpstr>
      <vt:lpstr>What Are the Essential Elements of a Research Paradigm?  </vt:lpstr>
      <vt:lpstr>The Nature of Reality</vt:lpstr>
      <vt:lpstr>There are only two places for things to exist…</vt:lpstr>
      <vt:lpstr>Vocabulary…</vt:lpstr>
      <vt:lpstr>Objective or Subjective?</vt:lpstr>
      <vt:lpstr>METAPHYSICS </vt:lpstr>
      <vt:lpstr>Definition:   ANALOGY</vt:lpstr>
      <vt:lpstr>CREATION ANALOGIES…</vt:lpstr>
      <vt:lpstr>Xenu dropping Aliens on earth</vt:lpstr>
      <vt:lpstr>Others</vt:lpstr>
      <vt:lpstr>PowerPoint Presentation</vt:lpstr>
      <vt:lpstr>Eurynome and Ophion</vt:lpstr>
      <vt:lpstr>China:    Pangu</vt:lpstr>
      <vt:lpstr>The function these myths served  is today divided…</vt:lpstr>
      <vt:lpstr>Squares A and B are identical…</vt:lpstr>
      <vt:lpstr>THE ALLEGORY OF THE CAVE</vt:lpstr>
      <vt:lpstr>PowerPoint Presentation</vt:lpstr>
      <vt:lpstr>PowerPoint Presentation</vt:lpstr>
      <vt:lpstr>PowerPoint Presentation</vt:lpstr>
      <vt:lpstr>PowerPoint Presentation</vt:lpstr>
      <vt:lpstr>Allegory</vt:lpstr>
      <vt:lpstr>PowerPoint Presentation</vt:lpstr>
      <vt:lpstr>Continued</vt:lpstr>
      <vt:lpstr>Continued</vt:lpstr>
      <vt:lpstr>…Plato’s Cave…</vt:lpstr>
      <vt:lpstr>The lesson Plato's Allegory of the Cave </vt:lpstr>
      <vt:lpstr>Two things the allegory of the cave tells us…</vt:lpstr>
      <vt:lpstr>So this brings us back</vt:lpstr>
      <vt:lpstr>Allegory applied</vt:lpstr>
      <vt:lpstr>Outline</vt:lpstr>
      <vt:lpstr>What is meant by paradigm?</vt:lpstr>
      <vt:lpstr>What is a Research Paradigm? Touched on this earlier</vt:lpstr>
      <vt:lpstr>ACCORDING TO KUHN (1970) PARADIGM CONTAINS </vt:lpstr>
      <vt:lpstr>Three basic questions (Guba, 1990) </vt:lpstr>
      <vt:lpstr>According to Chalmers (2002)</vt:lpstr>
      <vt:lpstr>PARADIGM DEBATE/ DIFFERENT PARADIGMS </vt:lpstr>
      <vt:lpstr>PowerPoint Presentation</vt:lpstr>
      <vt:lpstr>Other Social Science Paradigms</vt:lpstr>
      <vt:lpstr>WHICH RESEARCH PARADIGM YOUR RESEARCH BELONG TO?  </vt:lpstr>
      <vt:lpstr>PowerPoint Presentation</vt:lpstr>
      <vt:lpstr>PowerPoint Presentation</vt:lpstr>
      <vt:lpstr>(Back to) Research paradigms</vt:lpstr>
      <vt:lpstr>Paradigm 1 Positivism Quantitative</vt:lpstr>
      <vt:lpstr>Typical Positivist Question</vt:lpstr>
      <vt:lpstr>Paradigm 2 Interpretivist Constructivist</vt:lpstr>
      <vt:lpstr>Interpretivist Paradigm</vt:lpstr>
      <vt:lpstr>Typical Interpretivist Research Question</vt:lpstr>
      <vt:lpstr>Paradigm 3 Critical Research</vt:lpstr>
      <vt:lpstr>Critical Research Paradigm</vt:lpstr>
      <vt:lpstr>Typical Critical Research Paradigm Questions</vt:lpstr>
      <vt:lpstr>Example Critical Questions</vt:lpstr>
      <vt:lpstr>Paradigm 4 Pragmatism</vt:lpstr>
      <vt:lpstr>Key features </vt:lpstr>
      <vt:lpstr>Pragmatic research paradigm</vt:lpstr>
      <vt:lpstr>Typical pragmatic research question</vt:lpstr>
      <vt:lpstr>Activity</vt:lpstr>
      <vt:lpstr>1.Research Paradigm Activity</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PARADIGMS</dc:title>
  <dc:creator>Caroline Jawad</dc:creator>
  <cp:lastModifiedBy>Caroline Jawad</cp:lastModifiedBy>
  <cp:revision>1</cp:revision>
  <dcterms:created xsi:type="dcterms:W3CDTF">2021-02-02T12:55:38Z</dcterms:created>
  <dcterms:modified xsi:type="dcterms:W3CDTF">2021-02-08T15:50:22Z</dcterms:modified>
</cp:coreProperties>
</file>