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743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34861B3-68D5-4D1C-88DA-3EEAABE71BB4}" v="12" dt="2025-05-05T16:42:36.147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 snapToObjects="1">
      <p:cViewPr varScale="1">
        <p:scale>
          <a:sx n="78" d="100"/>
          <a:sy n="78" d="100"/>
        </p:scale>
        <p:origin x="720" y="67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microsoft.com/office/2015/10/relationships/revisionInfo" Target="revisionInfo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microsoft.com/office/2016/11/relationships/changesInfo" Target="changesInfos/changesInfo1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Zach Evans" userId="de62bcf24f19ed55" providerId="LiveId" clId="{034861B3-68D5-4D1C-88DA-3EEAABE71BB4}"/>
    <pc:docChg chg="undo custSel addSld modSld modMainMaster">
      <pc:chgData name="Zach Evans" userId="de62bcf24f19ed55" providerId="LiveId" clId="{034861B3-68D5-4D1C-88DA-3EEAABE71BB4}" dt="2025-05-05T16:42:36.474" v="2473" actId="27636"/>
      <pc:docMkLst>
        <pc:docMk/>
      </pc:docMkLst>
      <pc:sldChg chg="addSp modSp mod">
        <pc:chgData name="Zach Evans" userId="de62bcf24f19ed55" providerId="LiveId" clId="{034861B3-68D5-4D1C-88DA-3EEAABE71BB4}" dt="2025-05-05T16:42:36.147" v="2468"/>
        <pc:sldMkLst>
          <pc:docMk/>
          <pc:sldMk cId="0" sldId="256"/>
        </pc:sldMkLst>
        <pc:spChg chg="mod">
          <ac:chgData name="Zach Evans" userId="de62bcf24f19ed55" providerId="LiveId" clId="{034861B3-68D5-4D1C-88DA-3EEAABE71BB4}" dt="2025-05-05T16:42:36.147" v="2468"/>
          <ac:spMkLst>
            <pc:docMk/>
            <pc:sldMk cId="0" sldId="256"/>
            <ac:spMk id="2" creationId="{00000000-0000-0000-0000-000000000000}"/>
          </ac:spMkLst>
        </pc:spChg>
        <pc:spChg chg="mod">
          <ac:chgData name="Zach Evans" userId="de62bcf24f19ed55" providerId="LiveId" clId="{034861B3-68D5-4D1C-88DA-3EEAABE71BB4}" dt="2025-05-05T16:41:21.391" v="2430" actId="1076"/>
          <ac:spMkLst>
            <pc:docMk/>
            <pc:sldMk cId="0" sldId="256"/>
            <ac:spMk id="3" creationId="{00000000-0000-0000-0000-000000000000}"/>
          </ac:spMkLst>
        </pc:spChg>
        <pc:picChg chg="add mod">
          <ac:chgData name="Zach Evans" userId="de62bcf24f19ed55" providerId="LiveId" clId="{034861B3-68D5-4D1C-88DA-3EEAABE71BB4}" dt="2025-05-05T16:41:12.673" v="2429" actId="1076"/>
          <ac:picMkLst>
            <pc:docMk/>
            <pc:sldMk cId="0" sldId="256"/>
            <ac:picMk id="4" creationId="{30AA9810-4242-72D5-C63A-B7D416C0C884}"/>
          </ac:picMkLst>
        </pc:picChg>
      </pc:sldChg>
      <pc:sldChg chg="modSp mod">
        <pc:chgData name="Zach Evans" userId="de62bcf24f19ed55" providerId="LiveId" clId="{034861B3-68D5-4D1C-88DA-3EEAABE71BB4}" dt="2025-05-05T16:42:36.147" v="2468"/>
        <pc:sldMkLst>
          <pc:docMk/>
          <pc:sldMk cId="0" sldId="257"/>
        </pc:sldMkLst>
        <pc:spChg chg="mod">
          <ac:chgData name="Zach Evans" userId="de62bcf24f19ed55" providerId="LiveId" clId="{034861B3-68D5-4D1C-88DA-3EEAABE71BB4}" dt="2025-05-05T16:42:36.147" v="2468"/>
          <ac:spMkLst>
            <pc:docMk/>
            <pc:sldMk cId="0" sldId="257"/>
            <ac:spMk id="2" creationId="{00000000-0000-0000-0000-000000000000}"/>
          </ac:spMkLst>
        </pc:spChg>
        <pc:spChg chg="mod">
          <ac:chgData name="Zach Evans" userId="de62bcf24f19ed55" providerId="LiveId" clId="{034861B3-68D5-4D1C-88DA-3EEAABE71BB4}" dt="2025-05-05T16:42:36.147" v="2468"/>
          <ac:spMkLst>
            <pc:docMk/>
            <pc:sldMk cId="0" sldId="257"/>
            <ac:spMk id="3" creationId="{00000000-0000-0000-0000-000000000000}"/>
          </ac:spMkLst>
        </pc:spChg>
      </pc:sldChg>
      <pc:sldChg chg="modSp mod">
        <pc:chgData name="Zach Evans" userId="de62bcf24f19ed55" providerId="LiveId" clId="{034861B3-68D5-4D1C-88DA-3EEAABE71BB4}" dt="2025-05-05T16:42:36.147" v="2468"/>
        <pc:sldMkLst>
          <pc:docMk/>
          <pc:sldMk cId="0" sldId="258"/>
        </pc:sldMkLst>
        <pc:spChg chg="mod">
          <ac:chgData name="Zach Evans" userId="de62bcf24f19ed55" providerId="LiveId" clId="{034861B3-68D5-4D1C-88DA-3EEAABE71BB4}" dt="2025-05-05T16:42:36.147" v="2468"/>
          <ac:spMkLst>
            <pc:docMk/>
            <pc:sldMk cId="0" sldId="258"/>
            <ac:spMk id="2" creationId="{00000000-0000-0000-0000-000000000000}"/>
          </ac:spMkLst>
        </pc:spChg>
        <pc:spChg chg="mod">
          <ac:chgData name="Zach Evans" userId="de62bcf24f19ed55" providerId="LiveId" clId="{034861B3-68D5-4D1C-88DA-3EEAABE71BB4}" dt="2025-05-05T16:42:36.147" v="2468"/>
          <ac:spMkLst>
            <pc:docMk/>
            <pc:sldMk cId="0" sldId="258"/>
            <ac:spMk id="3" creationId="{00000000-0000-0000-0000-000000000000}"/>
          </ac:spMkLst>
        </pc:spChg>
      </pc:sldChg>
      <pc:sldChg chg="modSp mod">
        <pc:chgData name="Zach Evans" userId="de62bcf24f19ed55" providerId="LiveId" clId="{034861B3-68D5-4D1C-88DA-3EEAABE71BB4}" dt="2025-05-05T16:42:36.373" v="2469" actId="27636"/>
        <pc:sldMkLst>
          <pc:docMk/>
          <pc:sldMk cId="0" sldId="259"/>
        </pc:sldMkLst>
        <pc:spChg chg="mod">
          <ac:chgData name="Zach Evans" userId="de62bcf24f19ed55" providerId="LiveId" clId="{034861B3-68D5-4D1C-88DA-3EEAABE71BB4}" dt="2025-05-05T16:42:36.147" v="2468"/>
          <ac:spMkLst>
            <pc:docMk/>
            <pc:sldMk cId="0" sldId="259"/>
            <ac:spMk id="2" creationId="{00000000-0000-0000-0000-000000000000}"/>
          </ac:spMkLst>
        </pc:spChg>
        <pc:spChg chg="mod">
          <ac:chgData name="Zach Evans" userId="de62bcf24f19ed55" providerId="LiveId" clId="{034861B3-68D5-4D1C-88DA-3EEAABE71BB4}" dt="2025-05-05T16:42:36.373" v="2469" actId="27636"/>
          <ac:spMkLst>
            <pc:docMk/>
            <pc:sldMk cId="0" sldId="259"/>
            <ac:spMk id="3" creationId="{00000000-0000-0000-0000-000000000000}"/>
          </ac:spMkLst>
        </pc:spChg>
      </pc:sldChg>
      <pc:sldChg chg="addSp delSp modSp mod setBg delDesignElem">
        <pc:chgData name="Zach Evans" userId="de62bcf24f19ed55" providerId="LiveId" clId="{034861B3-68D5-4D1C-88DA-3EEAABE71BB4}" dt="2025-05-05T16:42:36.395" v="2470" actId="27636"/>
        <pc:sldMkLst>
          <pc:docMk/>
          <pc:sldMk cId="0" sldId="260"/>
        </pc:sldMkLst>
        <pc:spChg chg="mod">
          <ac:chgData name="Zach Evans" userId="de62bcf24f19ed55" providerId="LiveId" clId="{034861B3-68D5-4D1C-88DA-3EEAABE71BB4}" dt="2025-05-05T16:41:59.248" v="2455" actId="27636"/>
          <ac:spMkLst>
            <pc:docMk/>
            <pc:sldMk cId="0" sldId="260"/>
            <ac:spMk id="2" creationId="{00000000-0000-0000-0000-000000000000}"/>
          </ac:spMkLst>
        </pc:spChg>
        <pc:spChg chg="mod">
          <ac:chgData name="Zach Evans" userId="de62bcf24f19ed55" providerId="LiveId" clId="{034861B3-68D5-4D1C-88DA-3EEAABE71BB4}" dt="2025-05-05T16:42:36.395" v="2470" actId="27636"/>
          <ac:spMkLst>
            <pc:docMk/>
            <pc:sldMk cId="0" sldId="260"/>
            <ac:spMk id="3" creationId="{00000000-0000-0000-0000-000000000000}"/>
          </ac:spMkLst>
        </pc:spChg>
        <pc:spChg chg="add del">
          <ac:chgData name="Zach Evans" userId="de62bcf24f19ed55" providerId="LiveId" clId="{034861B3-68D5-4D1C-88DA-3EEAABE71BB4}" dt="2025-05-05T16:40:50.926" v="2418" actId="26606"/>
          <ac:spMkLst>
            <pc:docMk/>
            <pc:sldMk cId="0" sldId="260"/>
            <ac:spMk id="8" creationId="{F63C748C-967B-4A7B-A90F-3EDD0F485AC6}"/>
          </ac:spMkLst>
        </pc:spChg>
        <pc:spChg chg="add del">
          <ac:chgData name="Zach Evans" userId="de62bcf24f19ed55" providerId="LiveId" clId="{034861B3-68D5-4D1C-88DA-3EEAABE71BB4}" dt="2025-05-05T16:40:50.926" v="2418" actId="26606"/>
          <ac:spMkLst>
            <pc:docMk/>
            <pc:sldMk cId="0" sldId="260"/>
            <ac:spMk id="10" creationId="{C0143637-4934-44E4-B909-BAF1E7B27972}"/>
          </ac:spMkLst>
        </pc:spChg>
        <pc:spChg chg="add del">
          <ac:chgData name="Zach Evans" userId="de62bcf24f19ed55" providerId="LiveId" clId="{034861B3-68D5-4D1C-88DA-3EEAABE71BB4}" dt="2025-05-05T16:40:50.910" v="2417" actId="26606"/>
          <ac:spMkLst>
            <pc:docMk/>
            <pc:sldMk cId="0" sldId="260"/>
            <ac:spMk id="15" creationId="{35C3D674-3D59-4E93-80CA-0C0A9095E816}"/>
          </ac:spMkLst>
        </pc:spChg>
        <pc:spChg chg="add del">
          <ac:chgData name="Zach Evans" userId="de62bcf24f19ed55" providerId="LiveId" clId="{034861B3-68D5-4D1C-88DA-3EEAABE71BB4}" dt="2025-05-05T16:40:50.910" v="2417" actId="26606"/>
          <ac:spMkLst>
            <pc:docMk/>
            <pc:sldMk cId="0" sldId="260"/>
            <ac:spMk id="19" creationId="{EF2A81E1-BCBE-426B-8C09-33274E69409D}"/>
          </ac:spMkLst>
        </pc:spChg>
        <pc:spChg chg="add del">
          <ac:chgData name="Zach Evans" userId="de62bcf24f19ed55" providerId="LiveId" clId="{034861B3-68D5-4D1C-88DA-3EEAABE71BB4}" dt="2025-05-05T16:41:29.720" v="2432"/>
          <ac:spMkLst>
            <pc:docMk/>
            <pc:sldMk cId="0" sldId="260"/>
            <ac:spMk id="25" creationId="{1C2A4B30-77D7-4FFB-8B53-A88BD68CABD2}"/>
          </ac:spMkLst>
        </pc:spChg>
        <pc:spChg chg="add del">
          <ac:chgData name="Zach Evans" userId="de62bcf24f19ed55" providerId="LiveId" clId="{034861B3-68D5-4D1C-88DA-3EEAABE71BB4}" dt="2025-05-05T16:41:29.720" v="2432"/>
          <ac:spMkLst>
            <pc:docMk/>
            <pc:sldMk cId="0" sldId="260"/>
            <ac:spMk id="27" creationId="{01E4D783-AD45-49E7-B6C7-BBACB8290688}"/>
          </ac:spMkLst>
        </pc:spChg>
        <pc:picChg chg="add mod">
          <ac:chgData name="Zach Evans" userId="de62bcf24f19ed55" providerId="LiveId" clId="{034861B3-68D5-4D1C-88DA-3EEAABE71BB4}" dt="2025-05-05T16:40:50.926" v="2418" actId="26606"/>
          <ac:picMkLst>
            <pc:docMk/>
            <pc:sldMk cId="0" sldId="260"/>
            <ac:picMk id="4" creationId="{9DCD4DB6-46EC-3244-2587-AFEBA17A171C}"/>
          </ac:picMkLst>
        </pc:picChg>
        <pc:picChg chg="add del">
          <ac:chgData name="Zach Evans" userId="de62bcf24f19ed55" providerId="LiveId" clId="{034861B3-68D5-4D1C-88DA-3EEAABE71BB4}" dt="2025-05-05T16:40:50.910" v="2417" actId="26606"/>
          <ac:picMkLst>
            <pc:docMk/>
            <pc:sldMk cId="0" sldId="260"/>
            <ac:picMk id="21" creationId="{39D1DDD4-5BB3-45BA-B9B3-06B62299AD79}"/>
          </ac:picMkLst>
        </pc:picChg>
        <pc:cxnChg chg="add del">
          <ac:chgData name="Zach Evans" userId="de62bcf24f19ed55" providerId="LiveId" clId="{034861B3-68D5-4D1C-88DA-3EEAABE71BB4}" dt="2025-05-05T16:40:50.910" v="2417" actId="26606"/>
          <ac:cxnSpMkLst>
            <pc:docMk/>
            <pc:sldMk cId="0" sldId="260"/>
            <ac:cxnSpMk id="17" creationId="{C884B8F8-FDC9-498B-9960-5D7260AFCB03}"/>
          </ac:cxnSpMkLst>
        </pc:cxnChg>
        <pc:cxnChg chg="add del">
          <ac:chgData name="Zach Evans" userId="de62bcf24f19ed55" providerId="LiveId" clId="{034861B3-68D5-4D1C-88DA-3EEAABE71BB4}" dt="2025-05-05T16:40:50.910" v="2417" actId="26606"/>
          <ac:cxnSpMkLst>
            <pc:docMk/>
            <pc:sldMk cId="0" sldId="260"/>
            <ac:cxnSpMk id="23" creationId="{A24DAE64-2302-42EA-8239-F2F0775CA5AD}"/>
          </ac:cxnSpMkLst>
        </pc:cxnChg>
        <pc:cxnChg chg="add del">
          <ac:chgData name="Zach Evans" userId="de62bcf24f19ed55" providerId="LiveId" clId="{034861B3-68D5-4D1C-88DA-3EEAABE71BB4}" dt="2025-05-05T16:41:29.720" v="2432"/>
          <ac:cxnSpMkLst>
            <pc:docMk/>
            <pc:sldMk cId="0" sldId="260"/>
            <ac:cxnSpMk id="26" creationId="{373AAE2E-5D6B-4952-A4BB-546C49F8DE4B}"/>
          </ac:cxnSpMkLst>
        </pc:cxnChg>
      </pc:sldChg>
      <pc:sldChg chg="modSp mod">
        <pc:chgData name="Zach Evans" userId="de62bcf24f19ed55" providerId="LiveId" clId="{034861B3-68D5-4D1C-88DA-3EEAABE71BB4}" dt="2025-05-05T16:42:36.147" v="2468"/>
        <pc:sldMkLst>
          <pc:docMk/>
          <pc:sldMk cId="0" sldId="261"/>
        </pc:sldMkLst>
        <pc:spChg chg="mod">
          <ac:chgData name="Zach Evans" userId="de62bcf24f19ed55" providerId="LiveId" clId="{034861B3-68D5-4D1C-88DA-3EEAABE71BB4}" dt="2025-05-05T16:42:36.147" v="2468"/>
          <ac:spMkLst>
            <pc:docMk/>
            <pc:sldMk cId="0" sldId="261"/>
            <ac:spMk id="2" creationId="{00000000-0000-0000-0000-000000000000}"/>
          </ac:spMkLst>
        </pc:spChg>
        <pc:spChg chg="mod">
          <ac:chgData name="Zach Evans" userId="de62bcf24f19ed55" providerId="LiveId" clId="{034861B3-68D5-4D1C-88DA-3EEAABE71BB4}" dt="2025-05-05T16:42:36.147" v="2468"/>
          <ac:spMkLst>
            <pc:docMk/>
            <pc:sldMk cId="0" sldId="261"/>
            <ac:spMk id="3" creationId="{00000000-0000-0000-0000-000000000000}"/>
          </ac:spMkLst>
        </pc:spChg>
      </pc:sldChg>
      <pc:sldChg chg="modSp mod">
        <pc:chgData name="Zach Evans" userId="de62bcf24f19ed55" providerId="LiveId" clId="{034861B3-68D5-4D1C-88DA-3EEAABE71BB4}" dt="2025-05-05T16:42:36.147" v="2468"/>
        <pc:sldMkLst>
          <pc:docMk/>
          <pc:sldMk cId="0" sldId="262"/>
        </pc:sldMkLst>
        <pc:spChg chg="mod">
          <ac:chgData name="Zach Evans" userId="de62bcf24f19ed55" providerId="LiveId" clId="{034861B3-68D5-4D1C-88DA-3EEAABE71BB4}" dt="2025-05-05T16:42:36.147" v="2468"/>
          <ac:spMkLst>
            <pc:docMk/>
            <pc:sldMk cId="0" sldId="262"/>
            <ac:spMk id="2" creationId="{00000000-0000-0000-0000-000000000000}"/>
          </ac:spMkLst>
        </pc:spChg>
        <pc:spChg chg="mod">
          <ac:chgData name="Zach Evans" userId="de62bcf24f19ed55" providerId="LiveId" clId="{034861B3-68D5-4D1C-88DA-3EEAABE71BB4}" dt="2025-05-05T16:42:36.147" v="2468"/>
          <ac:spMkLst>
            <pc:docMk/>
            <pc:sldMk cId="0" sldId="262"/>
            <ac:spMk id="3" creationId="{00000000-0000-0000-0000-000000000000}"/>
          </ac:spMkLst>
        </pc:spChg>
      </pc:sldChg>
      <pc:sldChg chg="modSp mod">
        <pc:chgData name="Zach Evans" userId="de62bcf24f19ed55" providerId="LiveId" clId="{034861B3-68D5-4D1C-88DA-3EEAABE71BB4}" dt="2025-05-05T16:42:36.147" v="2468"/>
        <pc:sldMkLst>
          <pc:docMk/>
          <pc:sldMk cId="0" sldId="263"/>
        </pc:sldMkLst>
        <pc:spChg chg="mod">
          <ac:chgData name="Zach Evans" userId="de62bcf24f19ed55" providerId="LiveId" clId="{034861B3-68D5-4D1C-88DA-3EEAABE71BB4}" dt="2025-05-05T16:42:36.147" v="2468"/>
          <ac:spMkLst>
            <pc:docMk/>
            <pc:sldMk cId="0" sldId="263"/>
            <ac:spMk id="2" creationId="{00000000-0000-0000-0000-000000000000}"/>
          </ac:spMkLst>
        </pc:spChg>
        <pc:spChg chg="mod">
          <ac:chgData name="Zach Evans" userId="de62bcf24f19ed55" providerId="LiveId" clId="{034861B3-68D5-4D1C-88DA-3EEAABE71BB4}" dt="2025-05-05T16:42:36.147" v="2468"/>
          <ac:spMkLst>
            <pc:docMk/>
            <pc:sldMk cId="0" sldId="263"/>
            <ac:spMk id="3" creationId="{00000000-0000-0000-0000-000000000000}"/>
          </ac:spMkLst>
        </pc:spChg>
      </pc:sldChg>
      <pc:sldChg chg="modSp mod">
        <pc:chgData name="Zach Evans" userId="de62bcf24f19ed55" providerId="LiveId" clId="{034861B3-68D5-4D1C-88DA-3EEAABE71BB4}" dt="2025-05-05T16:42:36.147" v="2468"/>
        <pc:sldMkLst>
          <pc:docMk/>
          <pc:sldMk cId="0" sldId="264"/>
        </pc:sldMkLst>
        <pc:spChg chg="mod">
          <ac:chgData name="Zach Evans" userId="de62bcf24f19ed55" providerId="LiveId" clId="{034861B3-68D5-4D1C-88DA-3EEAABE71BB4}" dt="2025-05-05T16:42:36.147" v="2468"/>
          <ac:spMkLst>
            <pc:docMk/>
            <pc:sldMk cId="0" sldId="264"/>
            <ac:spMk id="2" creationId="{00000000-0000-0000-0000-000000000000}"/>
          </ac:spMkLst>
        </pc:spChg>
        <pc:spChg chg="mod">
          <ac:chgData name="Zach Evans" userId="de62bcf24f19ed55" providerId="LiveId" clId="{034861B3-68D5-4D1C-88DA-3EEAABE71BB4}" dt="2025-05-05T16:42:36.147" v="2468"/>
          <ac:spMkLst>
            <pc:docMk/>
            <pc:sldMk cId="0" sldId="264"/>
            <ac:spMk id="3" creationId="{00000000-0000-0000-0000-000000000000}"/>
          </ac:spMkLst>
        </pc:spChg>
      </pc:sldChg>
      <pc:sldChg chg="modSp mod">
        <pc:chgData name="Zach Evans" userId="de62bcf24f19ed55" providerId="LiveId" clId="{034861B3-68D5-4D1C-88DA-3EEAABE71BB4}" dt="2025-05-05T16:42:36.147" v="2468"/>
        <pc:sldMkLst>
          <pc:docMk/>
          <pc:sldMk cId="0" sldId="265"/>
        </pc:sldMkLst>
        <pc:spChg chg="mod">
          <ac:chgData name="Zach Evans" userId="de62bcf24f19ed55" providerId="LiveId" clId="{034861B3-68D5-4D1C-88DA-3EEAABE71BB4}" dt="2025-05-05T16:42:36.147" v="2468"/>
          <ac:spMkLst>
            <pc:docMk/>
            <pc:sldMk cId="0" sldId="265"/>
            <ac:spMk id="2" creationId="{00000000-0000-0000-0000-000000000000}"/>
          </ac:spMkLst>
        </pc:spChg>
        <pc:spChg chg="mod">
          <ac:chgData name="Zach Evans" userId="de62bcf24f19ed55" providerId="LiveId" clId="{034861B3-68D5-4D1C-88DA-3EEAABE71BB4}" dt="2025-05-05T16:42:36.147" v="2468"/>
          <ac:spMkLst>
            <pc:docMk/>
            <pc:sldMk cId="0" sldId="265"/>
            <ac:spMk id="3" creationId="{00000000-0000-0000-0000-000000000000}"/>
          </ac:spMkLst>
        </pc:spChg>
      </pc:sldChg>
      <pc:sldChg chg="modSp mod">
        <pc:chgData name="Zach Evans" userId="de62bcf24f19ed55" providerId="LiveId" clId="{034861B3-68D5-4D1C-88DA-3EEAABE71BB4}" dt="2025-05-05T16:42:36.426" v="2471" actId="27636"/>
        <pc:sldMkLst>
          <pc:docMk/>
          <pc:sldMk cId="0" sldId="266"/>
        </pc:sldMkLst>
        <pc:spChg chg="mod">
          <ac:chgData name="Zach Evans" userId="de62bcf24f19ed55" providerId="LiveId" clId="{034861B3-68D5-4D1C-88DA-3EEAABE71BB4}" dt="2025-05-05T16:42:36.147" v="2468"/>
          <ac:spMkLst>
            <pc:docMk/>
            <pc:sldMk cId="0" sldId="266"/>
            <ac:spMk id="2" creationId="{00000000-0000-0000-0000-000000000000}"/>
          </ac:spMkLst>
        </pc:spChg>
        <pc:spChg chg="mod">
          <ac:chgData name="Zach Evans" userId="de62bcf24f19ed55" providerId="LiveId" clId="{034861B3-68D5-4D1C-88DA-3EEAABE71BB4}" dt="2025-05-05T16:42:36.426" v="2471" actId="27636"/>
          <ac:spMkLst>
            <pc:docMk/>
            <pc:sldMk cId="0" sldId="266"/>
            <ac:spMk id="3" creationId="{00000000-0000-0000-0000-000000000000}"/>
          </ac:spMkLst>
        </pc:spChg>
      </pc:sldChg>
      <pc:sldChg chg="modSp mod">
        <pc:chgData name="Zach Evans" userId="de62bcf24f19ed55" providerId="LiveId" clId="{034861B3-68D5-4D1C-88DA-3EEAABE71BB4}" dt="2025-05-05T16:42:36.459" v="2472" actId="27636"/>
        <pc:sldMkLst>
          <pc:docMk/>
          <pc:sldMk cId="0" sldId="267"/>
        </pc:sldMkLst>
        <pc:spChg chg="mod">
          <ac:chgData name="Zach Evans" userId="de62bcf24f19ed55" providerId="LiveId" clId="{034861B3-68D5-4D1C-88DA-3EEAABE71BB4}" dt="2025-05-05T16:42:36.147" v="2468"/>
          <ac:spMkLst>
            <pc:docMk/>
            <pc:sldMk cId="0" sldId="267"/>
            <ac:spMk id="2" creationId="{00000000-0000-0000-0000-000000000000}"/>
          </ac:spMkLst>
        </pc:spChg>
        <pc:spChg chg="mod">
          <ac:chgData name="Zach Evans" userId="de62bcf24f19ed55" providerId="LiveId" clId="{034861B3-68D5-4D1C-88DA-3EEAABE71BB4}" dt="2025-05-05T16:42:36.459" v="2472" actId="27636"/>
          <ac:spMkLst>
            <pc:docMk/>
            <pc:sldMk cId="0" sldId="267"/>
            <ac:spMk id="3" creationId="{00000000-0000-0000-0000-000000000000}"/>
          </ac:spMkLst>
        </pc:spChg>
      </pc:sldChg>
      <pc:sldChg chg="modSp mod">
        <pc:chgData name="Zach Evans" userId="de62bcf24f19ed55" providerId="LiveId" clId="{034861B3-68D5-4D1C-88DA-3EEAABE71BB4}" dt="2025-05-05T16:42:36.147" v="2468"/>
        <pc:sldMkLst>
          <pc:docMk/>
          <pc:sldMk cId="0" sldId="268"/>
        </pc:sldMkLst>
        <pc:spChg chg="mod">
          <ac:chgData name="Zach Evans" userId="de62bcf24f19ed55" providerId="LiveId" clId="{034861B3-68D5-4D1C-88DA-3EEAABE71BB4}" dt="2025-05-05T16:42:36.147" v="2468"/>
          <ac:spMkLst>
            <pc:docMk/>
            <pc:sldMk cId="0" sldId="268"/>
            <ac:spMk id="2" creationId="{00000000-0000-0000-0000-000000000000}"/>
          </ac:spMkLst>
        </pc:spChg>
        <pc:spChg chg="mod">
          <ac:chgData name="Zach Evans" userId="de62bcf24f19ed55" providerId="LiveId" clId="{034861B3-68D5-4D1C-88DA-3EEAABE71BB4}" dt="2025-05-05T16:42:36.147" v="2468"/>
          <ac:spMkLst>
            <pc:docMk/>
            <pc:sldMk cId="0" sldId="268"/>
            <ac:spMk id="3" creationId="{00000000-0000-0000-0000-000000000000}"/>
          </ac:spMkLst>
        </pc:spChg>
      </pc:sldChg>
      <pc:sldChg chg="modSp mod">
        <pc:chgData name="Zach Evans" userId="de62bcf24f19ed55" providerId="LiveId" clId="{034861B3-68D5-4D1C-88DA-3EEAABE71BB4}" dt="2025-05-05T16:42:36.147" v="2468"/>
        <pc:sldMkLst>
          <pc:docMk/>
          <pc:sldMk cId="0" sldId="269"/>
        </pc:sldMkLst>
        <pc:spChg chg="mod">
          <ac:chgData name="Zach Evans" userId="de62bcf24f19ed55" providerId="LiveId" clId="{034861B3-68D5-4D1C-88DA-3EEAABE71BB4}" dt="2025-05-05T16:42:36.147" v="2468"/>
          <ac:spMkLst>
            <pc:docMk/>
            <pc:sldMk cId="0" sldId="269"/>
            <ac:spMk id="2" creationId="{00000000-0000-0000-0000-000000000000}"/>
          </ac:spMkLst>
        </pc:spChg>
        <pc:spChg chg="mod">
          <ac:chgData name="Zach Evans" userId="de62bcf24f19ed55" providerId="LiveId" clId="{034861B3-68D5-4D1C-88DA-3EEAABE71BB4}" dt="2025-05-05T16:42:36.147" v="2468"/>
          <ac:spMkLst>
            <pc:docMk/>
            <pc:sldMk cId="0" sldId="269"/>
            <ac:spMk id="3" creationId="{00000000-0000-0000-0000-000000000000}"/>
          </ac:spMkLst>
        </pc:spChg>
      </pc:sldChg>
      <pc:sldChg chg="delSp modSp mod">
        <pc:chgData name="Zach Evans" userId="de62bcf24f19ed55" providerId="LiveId" clId="{034861B3-68D5-4D1C-88DA-3EEAABE71BB4}" dt="2025-05-05T16:42:36.147" v="2468"/>
        <pc:sldMkLst>
          <pc:docMk/>
          <pc:sldMk cId="0" sldId="270"/>
        </pc:sldMkLst>
        <pc:spChg chg="mod">
          <ac:chgData name="Zach Evans" userId="de62bcf24f19ed55" providerId="LiveId" clId="{034861B3-68D5-4D1C-88DA-3EEAABE71BB4}" dt="2025-05-05T16:42:36.147" v="2468"/>
          <ac:spMkLst>
            <pc:docMk/>
            <pc:sldMk cId="0" sldId="270"/>
            <ac:spMk id="2" creationId="{00000000-0000-0000-0000-000000000000}"/>
          </ac:spMkLst>
        </pc:spChg>
        <pc:spChg chg="del mod">
          <ac:chgData name="Zach Evans" userId="de62bcf24f19ed55" providerId="LiveId" clId="{034861B3-68D5-4D1C-88DA-3EEAABE71BB4}" dt="2025-05-05T15:18:39.224" v="2397" actId="478"/>
          <ac:spMkLst>
            <pc:docMk/>
            <pc:sldMk cId="0" sldId="270"/>
            <ac:spMk id="3" creationId="{00000000-0000-0000-0000-000000000000}"/>
          </ac:spMkLst>
        </pc:spChg>
      </pc:sldChg>
      <pc:sldChg chg="delSp modSp new mod">
        <pc:chgData name="Zach Evans" userId="de62bcf24f19ed55" providerId="LiveId" clId="{034861B3-68D5-4D1C-88DA-3EEAABE71BB4}" dt="2025-05-05T16:40:10.344" v="2411" actId="27636"/>
        <pc:sldMkLst>
          <pc:docMk/>
          <pc:sldMk cId="2341173177" sldId="271"/>
        </pc:sldMkLst>
        <pc:spChg chg="del">
          <ac:chgData name="Zach Evans" userId="de62bcf24f19ed55" providerId="LiveId" clId="{034861B3-68D5-4D1C-88DA-3EEAABE71BB4}" dt="2025-05-05T13:12:24.972" v="31" actId="478"/>
          <ac:spMkLst>
            <pc:docMk/>
            <pc:sldMk cId="2341173177" sldId="271"/>
            <ac:spMk id="2" creationId="{94615729-7C42-96C1-29A2-3B1EE3800CBC}"/>
          </ac:spMkLst>
        </pc:spChg>
        <pc:spChg chg="mod">
          <ac:chgData name="Zach Evans" userId="de62bcf24f19ed55" providerId="LiveId" clId="{034861B3-68D5-4D1C-88DA-3EEAABE71BB4}" dt="2025-05-05T16:40:10.344" v="2411" actId="27636"/>
          <ac:spMkLst>
            <pc:docMk/>
            <pc:sldMk cId="2341173177" sldId="271"/>
            <ac:spMk id="3" creationId="{8DD127F8-DE59-5D18-628A-401B0A5E269A}"/>
          </ac:spMkLst>
        </pc:spChg>
      </pc:sldChg>
      <pc:sldChg chg="delSp modSp new mod">
        <pc:chgData name="Zach Evans" userId="de62bcf24f19ed55" providerId="LiveId" clId="{034861B3-68D5-4D1C-88DA-3EEAABE71BB4}" dt="2025-05-05T16:42:36.474" v="2473" actId="27636"/>
        <pc:sldMkLst>
          <pc:docMk/>
          <pc:sldMk cId="1516051914" sldId="272"/>
        </pc:sldMkLst>
        <pc:spChg chg="del">
          <ac:chgData name="Zach Evans" userId="de62bcf24f19ed55" providerId="LiveId" clId="{034861B3-68D5-4D1C-88DA-3EEAABE71BB4}" dt="2025-05-05T15:17:45.975" v="2390" actId="478"/>
          <ac:spMkLst>
            <pc:docMk/>
            <pc:sldMk cId="1516051914" sldId="272"/>
            <ac:spMk id="2" creationId="{371BC7B5-0270-57F0-39EF-3A5AD6D20197}"/>
          </ac:spMkLst>
        </pc:spChg>
        <pc:spChg chg="mod">
          <ac:chgData name="Zach Evans" userId="de62bcf24f19ed55" providerId="LiveId" clId="{034861B3-68D5-4D1C-88DA-3EEAABE71BB4}" dt="2025-05-05T16:42:36.474" v="2473" actId="27636"/>
          <ac:spMkLst>
            <pc:docMk/>
            <pc:sldMk cId="1516051914" sldId="272"/>
            <ac:spMk id="3" creationId="{1C79152F-05FE-E498-9EF0-B3272226C46F}"/>
          </ac:spMkLst>
        </pc:spChg>
      </pc:sldChg>
      <pc:sldMasterChg chg="modSldLayout">
        <pc:chgData name="Zach Evans" userId="de62bcf24f19ed55" providerId="LiveId" clId="{034861B3-68D5-4D1C-88DA-3EEAABE71BB4}" dt="2025-05-05T16:41:04.244" v="2428"/>
        <pc:sldMasterMkLst>
          <pc:docMk/>
          <pc:sldMasterMk cId="4087850068" sldId="2147483672"/>
        </pc:sldMasterMkLst>
        <pc:sldLayoutChg chg="addSp delSp">
          <pc:chgData name="Zach Evans" userId="de62bcf24f19ed55" providerId="LiveId" clId="{034861B3-68D5-4D1C-88DA-3EEAABE71BB4}" dt="2025-05-05T16:41:04.244" v="2428"/>
          <pc:sldLayoutMkLst>
            <pc:docMk/>
            <pc:sldMasterMk cId="4087850068" sldId="2147483672"/>
            <pc:sldLayoutMk cId="2503783604" sldId="2147483690"/>
          </pc:sldLayoutMkLst>
          <pc:cxnChg chg="add del">
            <ac:chgData name="Zach Evans" userId="de62bcf24f19ed55" providerId="LiveId" clId="{034861B3-68D5-4D1C-88DA-3EEAABE71BB4}" dt="2025-05-05T16:41:04.244" v="2428"/>
            <ac:cxnSpMkLst>
              <pc:docMk/>
              <pc:sldMasterMk cId="4087850068" sldId="2147483672"/>
              <pc:sldLayoutMk cId="2503783604" sldId="2147483690"/>
              <ac:cxnSpMk id="33" creationId="{00000000-0000-0000-0000-000000000000}"/>
            </ac:cxnSpMkLst>
          </pc:cxnChg>
        </pc:sldLayoutChg>
      </pc:sldMaster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Relationship Id="rId5" Type="http://schemas.microsoft.com/office/2007/relationships/hdphoto" Target="../media/hdphoto1.wdp"/><Relationship Id="rId4" Type="http://schemas.openxmlformats.org/officeDocument/2006/relationships/image" Target="../media/image3.png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Relationship Id="rId5" Type="http://schemas.microsoft.com/office/2007/relationships/hdphoto" Target="../media/hdphoto1.wdp"/><Relationship Id="rId4" Type="http://schemas.openxmlformats.org/officeDocument/2006/relationships/image" Target="../media/image3.png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Relationship Id="rId5" Type="http://schemas.microsoft.com/office/2007/relationships/hdphoto" Target="../media/hdphoto1.wdp"/><Relationship Id="rId4" Type="http://schemas.openxmlformats.org/officeDocument/2006/relationships/image" Target="../media/image2.png"/></Relationships>
</file>

<file path=ppt/slideLayouts/_rels/slideLayout9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Relationship Id="rId5" Type="http://schemas.microsoft.com/office/2007/relationships/hdphoto" Target="../media/hdphoto1.wdp"/><Relationship Id="rId4" Type="http://schemas.openxmlformats.org/officeDocument/2006/relationships/image" Target="../media/image2.png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685800" y="1346947"/>
            <a:ext cx="7772400" cy="80683"/>
          </a:xfrm>
          <a:prstGeom prst="rect">
            <a:avLst/>
          </a:prstGeom>
          <a:blipFill dpi="0" rotWithShape="1">
            <a:blip r:embed="rId2">
              <a:alphaModFix amt="80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6200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>
            <a:off x="685800" y="4282763"/>
            <a:ext cx="7772400" cy="80683"/>
          </a:xfrm>
          <a:prstGeom prst="rect">
            <a:avLst/>
          </a:prstGeom>
          <a:blipFill dpi="0" rotWithShape="1">
            <a:blip r:embed="rId2">
              <a:alphaModFix amt="80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1755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/>
          <p:cNvSpPr/>
          <p:nvPr/>
        </p:nvSpPr>
        <p:spPr>
          <a:xfrm>
            <a:off x="685800" y="1484779"/>
            <a:ext cx="7772400" cy="2743200"/>
          </a:xfrm>
          <a:prstGeom prst="rect">
            <a:avLst/>
          </a:prstGeom>
          <a:blipFill dpi="0" rotWithShape="1">
            <a:blip r:embed="rId2">
              <a:alphaModFix amt="80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0485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grpSp>
        <p:nvGrpSpPr>
          <p:cNvPr id="10" name="Group 9"/>
          <p:cNvGrpSpPr>
            <a:grpSpLocks noChangeAspect="1"/>
          </p:cNvGrpSpPr>
          <p:nvPr/>
        </p:nvGrpSpPr>
        <p:grpSpPr>
          <a:xfrm>
            <a:off x="7234780" y="4107023"/>
            <a:ext cx="914400" cy="914400"/>
            <a:chOff x="9685338" y="4460675"/>
            <a:chExt cx="1080904" cy="1080902"/>
          </a:xfrm>
        </p:grpSpPr>
        <p:sp>
          <p:nvSpPr>
            <p:cNvPr id="11" name="Oval 10"/>
            <p:cNvSpPr/>
            <p:nvPr/>
          </p:nvSpPr>
          <p:spPr>
            <a:xfrm>
              <a:off x="9685338" y="4460675"/>
              <a:ext cx="1080904" cy="1080902"/>
            </a:xfrm>
            <a:prstGeom prst="ellipse">
              <a:avLst/>
            </a:prstGeom>
            <a:blipFill dpi="0" rotWithShape="1">
              <a:blip r:embed="rId4">
                <a:duotone>
                  <a:schemeClr val="accent1">
                    <a:shade val="45000"/>
                    <a:satMod val="135000"/>
                  </a:schemeClr>
                  <a:prstClr val="white"/>
                </a:duotone>
                <a:extLst>
                  <a:ext uri="{BEBA8EAE-BF5A-486C-A8C5-ECC9F3942E4B}">
                    <a14:imgProps xmlns:a14="http://schemas.microsoft.com/office/drawing/2010/main">
                      <a14:imgLayer r:embed="rId5">
                        <a14:imgEffect>
                          <a14:saturation sat="95000"/>
                        </a14:imgEffect>
                      </a14:imgLayer>
                    </a14:imgProps>
                  </a:ext>
                </a:extLst>
              </a:blip>
              <a:srcRect/>
              <a:tile tx="0" ty="0" sx="85000" sy="85000" flip="none" algn="tl"/>
            </a:blipFill>
            <a:ln w="25400" cap="flat" cmpd="sng" algn="ctr">
              <a:noFill/>
              <a:prstDash val="solid"/>
            </a:ln>
            <a:effectLst/>
          </p:spPr>
        </p:sp>
        <p:sp>
          <p:nvSpPr>
            <p:cNvPr id="12" name="Oval 11"/>
            <p:cNvSpPr/>
            <p:nvPr/>
          </p:nvSpPr>
          <p:spPr>
            <a:xfrm>
              <a:off x="9793429" y="4568765"/>
              <a:ext cx="864723" cy="864722"/>
            </a:xfrm>
            <a:prstGeom prst="ellipse">
              <a:avLst/>
            </a:prstGeom>
            <a:noFill/>
            <a:ln w="25400" cap="flat" cmpd="sng" algn="ctr">
              <a:solidFill>
                <a:sysClr val="window" lastClr="FFFFFF"/>
              </a:solidFill>
              <a:prstDash val="solid"/>
            </a:ln>
            <a:effectLst/>
          </p:spPr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788670" y="1432223"/>
            <a:ext cx="7593330" cy="3035808"/>
          </a:xfrm>
        </p:spPr>
        <p:txBody>
          <a:bodyPr anchor="ctr">
            <a:noAutofit/>
          </a:bodyPr>
          <a:lstStyle>
            <a:lvl1pPr algn="l">
              <a:lnSpc>
                <a:spcPct val="80000"/>
              </a:lnSpc>
              <a:defRPr sz="6400" b="0" cap="all" baseline="0">
                <a:blipFill dpi="0" rotWithShape="1">
                  <a:blip r:embed="rId4"/>
                  <a:srcRect/>
                  <a:tile tx="6350" ty="-127000" sx="65000" sy="64000" flip="none" algn="tl"/>
                </a:blip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02386" y="4389120"/>
            <a:ext cx="5918454" cy="1069848"/>
          </a:xfrm>
        </p:spPr>
        <p:txBody>
          <a:bodyPr>
            <a:normAutofit/>
          </a:bodyPr>
          <a:lstStyle>
            <a:lvl1pPr marL="0" indent="0" algn="l">
              <a:buNone/>
              <a:defRPr sz="1800" b="0">
                <a:solidFill>
                  <a:schemeClr val="tx1"/>
                </a:solidFill>
              </a:defRPr>
            </a:lvl1pPr>
            <a:lvl2pPr marL="457200" indent="0" algn="ctr">
              <a:buNone/>
              <a:defRPr sz="18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800"/>
            </a:lvl4pPr>
            <a:lvl5pPr marL="1828800" indent="0" algn="ctr">
              <a:buNone/>
              <a:defRPr sz="1800"/>
            </a:lvl5pPr>
            <a:lvl6pPr marL="2286000" indent="0" algn="ctr">
              <a:buNone/>
              <a:defRPr sz="1800"/>
            </a:lvl6pPr>
            <a:lvl7pPr marL="2743200" indent="0" algn="ctr">
              <a:buNone/>
              <a:defRPr sz="1800"/>
            </a:lvl7pPr>
            <a:lvl8pPr marL="3200400" indent="0" algn="ctr">
              <a:buNone/>
              <a:defRPr sz="1800"/>
            </a:lvl8pPr>
            <a:lvl9pPr marL="3657600" indent="0" algn="ctr">
              <a:buNone/>
              <a:defRPr sz="1800"/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5/5/2025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812805" y="6272785"/>
            <a:ext cx="4745736" cy="365125"/>
          </a:xfr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7244280" y="4227195"/>
            <a:ext cx="895401" cy="640080"/>
          </a:xfrm>
        </p:spPr>
        <p:txBody>
          <a:bodyPr/>
          <a:lstStyle>
            <a:lvl1pPr>
              <a:defRPr sz="2800" b="1"/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241565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5/5/2025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3915982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4917989"/>
            <a:ext cx="9144000" cy="1940010"/>
          </a:xfrm>
          <a:prstGeom prst="rect">
            <a:avLst/>
          </a:prstGeom>
          <a:blipFill dpi="0" rotWithShape="1">
            <a:blip r:embed="rId2">
              <a:alphaModFix amt="80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0485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25346" y="1225296"/>
            <a:ext cx="6960870" cy="3520440"/>
          </a:xfrm>
        </p:spPr>
        <p:txBody>
          <a:bodyPr anchor="ctr">
            <a:normAutofit/>
          </a:bodyPr>
          <a:lstStyle>
            <a:lvl1pPr>
              <a:lnSpc>
                <a:spcPct val="80000"/>
              </a:lnSpc>
              <a:defRPr sz="64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624330" y="5020056"/>
            <a:ext cx="6789420" cy="1066800"/>
          </a:xfrm>
        </p:spPr>
        <p:txBody>
          <a:bodyPr anchor="t">
            <a:normAutofit/>
          </a:bodyPr>
          <a:lstStyle>
            <a:lvl1pPr marL="0" indent="0">
              <a:buNone/>
              <a:defRPr sz="1800" b="0">
                <a:solidFill>
                  <a:schemeClr val="accent1">
                    <a:lumMod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445251" y="6272785"/>
            <a:ext cx="1983232" cy="365125"/>
          </a:xfrm>
        </p:spPr>
        <p:txBody>
          <a:bodyPr/>
          <a:lstStyle>
            <a:lvl1pPr>
              <a:defRPr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fld id="{5BCAD085-E8A6-8845-BD4E-CB4CCA059FC4}" type="datetimeFigureOut">
              <a:rPr lang="en-US" smtClean="0"/>
              <a:t>5/5/2025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636099" y="6272784"/>
            <a:ext cx="4745736" cy="365125"/>
          </a:xfrm>
        </p:spPr>
        <p:txBody>
          <a:bodyPr/>
          <a:lstStyle>
            <a:lvl1pPr>
              <a:defRPr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endParaRPr lang="en-US"/>
          </a:p>
        </p:txBody>
      </p:sp>
      <p:grpSp>
        <p:nvGrpSpPr>
          <p:cNvPr id="8" name="Group 7"/>
          <p:cNvGrpSpPr>
            <a:grpSpLocks noChangeAspect="1"/>
          </p:cNvGrpSpPr>
          <p:nvPr/>
        </p:nvGrpSpPr>
        <p:grpSpPr>
          <a:xfrm>
            <a:off x="633862" y="2430623"/>
            <a:ext cx="914400" cy="914400"/>
            <a:chOff x="9685338" y="4460675"/>
            <a:chExt cx="1080904" cy="1080902"/>
          </a:xfrm>
        </p:grpSpPr>
        <p:sp>
          <p:nvSpPr>
            <p:cNvPr id="9" name="Oval 8"/>
            <p:cNvSpPr/>
            <p:nvPr/>
          </p:nvSpPr>
          <p:spPr>
            <a:xfrm>
              <a:off x="9685338" y="4460675"/>
              <a:ext cx="1080904" cy="1080902"/>
            </a:xfrm>
            <a:prstGeom prst="ellipse">
              <a:avLst/>
            </a:prstGeom>
            <a:blipFill dpi="0" rotWithShape="1">
              <a:blip r:embed="rId4">
                <a:duotone>
                  <a:schemeClr val="accent1">
                    <a:shade val="45000"/>
                    <a:satMod val="135000"/>
                  </a:schemeClr>
                  <a:prstClr val="white"/>
                </a:duotone>
                <a:extLst>
                  <a:ext uri="{BEBA8EAE-BF5A-486C-A8C5-ECC9F3942E4B}">
                    <a14:imgProps xmlns:a14="http://schemas.microsoft.com/office/drawing/2010/main">
                      <a14:imgLayer r:embed="rId5">
                        <a14:imgEffect>
                          <a14:saturation sat="95000"/>
                        </a14:imgEffect>
                      </a14:imgLayer>
                    </a14:imgProps>
                  </a:ext>
                </a:extLst>
              </a:blip>
              <a:srcRect/>
              <a:tile tx="0" ty="0" sx="85000" sy="85000" flip="none" algn="tl"/>
            </a:blipFill>
            <a:ln w="25400" cap="flat" cmpd="sng" algn="ctr">
              <a:noFill/>
              <a:prstDash val="solid"/>
            </a:ln>
            <a:effectLst/>
          </p:spPr>
        </p:sp>
        <p:sp>
          <p:nvSpPr>
            <p:cNvPr id="10" name="Oval 9"/>
            <p:cNvSpPr/>
            <p:nvPr/>
          </p:nvSpPr>
          <p:spPr>
            <a:xfrm>
              <a:off x="9793429" y="4568765"/>
              <a:ext cx="864723" cy="864722"/>
            </a:xfrm>
            <a:prstGeom prst="ellipse">
              <a:avLst/>
            </a:prstGeom>
            <a:noFill/>
            <a:ln w="25400" cap="flat" cmpd="sng" algn="ctr">
              <a:solidFill>
                <a:sysClr val="window" lastClr="FFFFFF"/>
              </a:solidFill>
              <a:prstDash val="solid"/>
            </a:ln>
            <a:effectLst/>
          </p:spPr>
        </p:sp>
      </p:grp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645450" y="2508607"/>
            <a:ext cx="891224" cy="720332"/>
          </a:xfrm>
        </p:spPr>
        <p:txBody>
          <a:bodyPr/>
          <a:lstStyle>
            <a:lvl1pPr>
              <a:defRPr sz="2800"/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7503424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85800" y="2194560"/>
            <a:ext cx="3657600" cy="397764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792218" y="2194560"/>
            <a:ext cx="3657600" cy="397764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5/5/2025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5060064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0" y="2048256"/>
            <a:ext cx="3657600" cy="640080"/>
          </a:xfrm>
        </p:spPr>
        <p:txBody>
          <a:bodyPr anchor="ctr">
            <a:normAutofit/>
          </a:bodyPr>
          <a:lstStyle>
            <a:lvl1pPr marL="0" indent="0">
              <a:buNone/>
              <a:defRPr sz="2000" b="1">
                <a:solidFill>
                  <a:schemeClr val="accent1">
                    <a:lumMod val="7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85800" y="2743200"/>
            <a:ext cx="3657600" cy="329184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820793" y="2048256"/>
            <a:ext cx="3657600" cy="640080"/>
          </a:xfrm>
        </p:spPr>
        <p:txBody>
          <a:bodyPr anchor="ctr">
            <a:normAutofit/>
          </a:bodyPr>
          <a:lstStyle>
            <a:lvl1pPr marL="0" indent="0">
              <a:buNone/>
              <a:defRPr sz="2000" b="1">
                <a:solidFill>
                  <a:schemeClr val="accent1">
                    <a:lumMod val="7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820793" y="2743200"/>
            <a:ext cx="3657600" cy="329184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5/5/2025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7635266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fld id="{5BCAD085-E8A6-8845-BD4E-CB4CCA059FC4}" type="datetimeFigureOut">
              <a:rPr lang="en-US" smtClean="0"/>
              <a:t>5/5/2025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0401726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5/5/2025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8386129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6227806" y="1"/>
            <a:ext cx="2916194" cy="6857999"/>
          </a:xfrm>
          <a:prstGeom prst="rect">
            <a:avLst/>
          </a:prstGeom>
          <a:blipFill dpi="0" rotWithShape="1">
            <a:blip r:embed="rId2">
              <a:alphaModFix amt="60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0485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412230" y="685800"/>
            <a:ext cx="2400300" cy="1737360"/>
          </a:xfrm>
        </p:spPr>
        <p:txBody>
          <a:bodyPr anchor="b">
            <a:normAutofit/>
          </a:bodyPr>
          <a:lstStyle>
            <a:lvl1pPr>
              <a:defRPr sz="28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28650" y="685800"/>
            <a:ext cx="5033772" cy="5020056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412230" y="2423160"/>
            <a:ext cx="2400300" cy="3291840"/>
          </a:xfrm>
        </p:spPr>
        <p:txBody>
          <a:bodyPr>
            <a:normAutofit/>
          </a:bodyPr>
          <a:lstStyle>
            <a:lvl1pPr marL="0" indent="0">
              <a:lnSpc>
                <a:spcPct val="100000"/>
              </a:lnSpc>
              <a:spcBef>
                <a:spcPts val="1000"/>
              </a:spcBef>
              <a:buNone/>
              <a:defRPr sz="1350">
                <a:solidFill>
                  <a:schemeClr val="accent1">
                    <a:lumMod val="5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grpSp>
        <p:nvGrpSpPr>
          <p:cNvPr id="12" name="Group 11"/>
          <p:cNvGrpSpPr/>
          <p:nvPr/>
        </p:nvGrpSpPr>
        <p:grpSpPr>
          <a:xfrm>
            <a:off x="8522664" y="6255258"/>
            <a:ext cx="393192" cy="393192"/>
            <a:chOff x="8532189" y="5068824"/>
            <a:chExt cx="393192" cy="393192"/>
          </a:xfrm>
        </p:grpSpPr>
        <p:sp>
          <p:nvSpPr>
            <p:cNvPr id="13" name="Oval 12"/>
            <p:cNvSpPr>
              <a:spLocks noChangeAspect="1"/>
            </p:cNvSpPr>
            <p:nvPr/>
          </p:nvSpPr>
          <p:spPr>
            <a:xfrm>
              <a:off x="8532189" y="5068824"/>
              <a:ext cx="393192" cy="393192"/>
            </a:xfrm>
            <a:prstGeom prst="ellipse">
              <a:avLst/>
            </a:prstGeom>
            <a:blipFill dpi="0" rotWithShape="1">
              <a:blip r:embed="rId4">
                <a:duotone>
                  <a:schemeClr val="accent1">
                    <a:shade val="45000"/>
                    <a:satMod val="135000"/>
                  </a:schemeClr>
                  <a:prstClr val="white"/>
                </a:duotone>
                <a:extLst>
                  <a:ext uri="{BEBA8EAE-BF5A-486C-A8C5-ECC9F3942E4B}">
                    <a14:imgProps xmlns:a14="http://schemas.microsoft.com/office/drawing/2010/main">
                      <a14:imgLayer r:embed="rId5">
                        <a14:imgEffect>
                          <a14:saturation sat="95000"/>
                        </a14:imgEffect>
                        <a14:imgEffect>
                          <a14:brightnessContrast bright="-40000" contrast="20000"/>
                        </a14:imgEffect>
                      </a14:imgLayer>
                    </a14:imgProps>
                  </a:ext>
                </a:extLst>
              </a:blip>
              <a:srcRect/>
              <a:tile tx="50800" ty="0" sx="85000" sy="85000" flip="none" algn="tl"/>
            </a:blipFill>
            <a:ln w="25400" cap="flat" cmpd="sng" algn="ctr">
              <a:noFill/>
              <a:prstDash val="solid"/>
            </a:ln>
            <a:effectLst/>
          </p:spPr>
        </p:sp>
        <p:sp>
          <p:nvSpPr>
            <p:cNvPr id="14" name="Oval 13"/>
            <p:cNvSpPr>
              <a:spLocks noChangeAspect="1"/>
            </p:cNvSpPr>
            <p:nvPr/>
          </p:nvSpPr>
          <p:spPr>
            <a:xfrm>
              <a:off x="8568766" y="5105400"/>
              <a:ext cx="320039" cy="320040"/>
            </a:xfrm>
            <a:prstGeom prst="ellipse">
              <a:avLst/>
            </a:prstGeom>
            <a:noFill/>
            <a:ln w="12700" cap="flat" cmpd="sng" algn="ctr">
              <a:solidFill>
                <a:srgbClr val="FFFFFF"/>
              </a:solidFill>
              <a:prstDash val="solid"/>
            </a:ln>
            <a:effectLst/>
          </p:spPr>
        </p:sp>
      </p:grpSp>
      <p:sp>
        <p:nvSpPr>
          <p:cNvPr id="9" name="Date Placeholder 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5/5/2025</a:t>
            </a:fld>
            <a:endParaRPr lang="en-US"/>
          </a:p>
        </p:txBody>
      </p:sp>
      <p:sp>
        <p:nvSpPr>
          <p:cNvPr id="10" name="Footer Placeholder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1" name="Slide Number Placeholder 1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8806889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6227806" y="1"/>
            <a:ext cx="2916194" cy="6857999"/>
          </a:xfrm>
          <a:prstGeom prst="rect">
            <a:avLst/>
          </a:prstGeom>
          <a:blipFill dpi="0" rotWithShape="1">
            <a:blip r:embed="rId2">
              <a:alphaModFix amt="60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0485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412230" y="685800"/>
            <a:ext cx="2400300" cy="1737360"/>
          </a:xfrm>
        </p:spPr>
        <p:txBody>
          <a:bodyPr anchor="b">
            <a:normAutofit/>
          </a:bodyPr>
          <a:lstStyle>
            <a:lvl1pPr>
              <a:defRPr sz="28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0" y="0"/>
            <a:ext cx="6227805" cy="6858000"/>
          </a:xfrm>
          <a:solidFill>
            <a:schemeClr val="tx2">
              <a:lumMod val="20000"/>
              <a:lumOff val="80000"/>
            </a:schemeClr>
          </a:solidFill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412230" y="2423160"/>
            <a:ext cx="2400300" cy="3291840"/>
          </a:xfrm>
        </p:spPr>
        <p:txBody>
          <a:bodyPr>
            <a:normAutofit/>
          </a:bodyPr>
          <a:lstStyle>
            <a:lvl1pPr marL="0" indent="0">
              <a:lnSpc>
                <a:spcPct val="100000"/>
              </a:lnSpc>
              <a:spcBef>
                <a:spcPts val="1000"/>
              </a:spcBef>
              <a:buNone/>
              <a:defRPr sz="1350">
                <a:solidFill>
                  <a:schemeClr val="accent1">
                    <a:lumMod val="5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grpSp>
        <p:nvGrpSpPr>
          <p:cNvPr id="12" name="Group 11"/>
          <p:cNvGrpSpPr/>
          <p:nvPr/>
        </p:nvGrpSpPr>
        <p:grpSpPr>
          <a:xfrm>
            <a:off x="8522664" y="6255258"/>
            <a:ext cx="393192" cy="393192"/>
            <a:chOff x="8532189" y="5068824"/>
            <a:chExt cx="393192" cy="393192"/>
          </a:xfrm>
        </p:grpSpPr>
        <p:sp>
          <p:nvSpPr>
            <p:cNvPr id="13" name="Oval 12"/>
            <p:cNvSpPr>
              <a:spLocks noChangeAspect="1"/>
            </p:cNvSpPr>
            <p:nvPr/>
          </p:nvSpPr>
          <p:spPr>
            <a:xfrm>
              <a:off x="8532189" y="5068824"/>
              <a:ext cx="393192" cy="393192"/>
            </a:xfrm>
            <a:prstGeom prst="ellipse">
              <a:avLst/>
            </a:prstGeom>
            <a:blipFill dpi="0" rotWithShape="1">
              <a:blip r:embed="rId4">
                <a:duotone>
                  <a:schemeClr val="accent1">
                    <a:shade val="45000"/>
                    <a:satMod val="135000"/>
                  </a:schemeClr>
                  <a:prstClr val="white"/>
                </a:duotone>
                <a:extLst>
                  <a:ext uri="{BEBA8EAE-BF5A-486C-A8C5-ECC9F3942E4B}">
                    <a14:imgProps xmlns:a14="http://schemas.microsoft.com/office/drawing/2010/main">
                      <a14:imgLayer r:embed="rId5">
                        <a14:imgEffect>
                          <a14:saturation sat="95000"/>
                        </a14:imgEffect>
                        <a14:imgEffect>
                          <a14:brightnessContrast bright="-40000" contrast="20000"/>
                        </a14:imgEffect>
                      </a14:imgLayer>
                    </a14:imgProps>
                  </a:ext>
                </a:extLst>
              </a:blip>
              <a:srcRect/>
              <a:tile tx="50800" ty="0" sx="85000" sy="85000" flip="none" algn="tl"/>
            </a:blipFill>
            <a:ln w="25400" cap="flat" cmpd="sng" algn="ctr">
              <a:noFill/>
              <a:prstDash val="solid"/>
            </a:ln>
            <a:effectLst/>
          </p:spPr>
        </p:sp>
        <p:sp>
          <p:nvSpPr>
            <p:cNvPr id="14" name="Oval 13"/>
            <p:cNvSpPr>
              <a:spLocks noChangeAspect="1"/>
            </p:cNvSpPr>
            <p:nvPr/>
          </p:nvSpPr>
          <p:spPr>
            <a:xfrm>
              <a:off x="8568766" y="5105400"/>
              <a:ext cx="320039" cy="320040"/>
            </a:xfrm>
            <a:prstGeom prst="ellipse">
              <a:avLst/>
            </a:prstGeom>
            <a:noFill/>
            <a:ln w="12700" cap="flat" cmpd="sng" algn="ctr">
              <a:solidFill>
                <a:srgbClr val="FFFFFF"/>
              </a:solidFill>
              <a:prstDash val="solid"/>
            </a:ln>
            <a:effectLst/>
          </p:spPr>
        </p:sp>
      </p:grp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5/5/2025</a:t>
            </a:fld>
            <a:endParaRPr lang="en-US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467862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5/5/2025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8255078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43675" y="533400"/>
            <a:ext cx="1914525" cy="5638800"/>
          </a:xfrm>
        </p:spPr>
        <p:txBody>
          <a:bodyPr vert="eaVert"/>
          <a:lstStyle>
            <a:lvl1pPr>
              <a:defRPr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00100" y="533400"/>
            <a:ext cx="5629275" cy="5638800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5/5/2025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422534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2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image" Target="../media/image3.png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microsoft.com/office/2007/relationships/hdphoto" Target="../media/hdphoto1.wdp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2" name="Group 11"/>
          <p:cNvGrpSpPr/>
          <p:nvPr/>
        </p:nvGrpSpPr>
        <p:grpSpPr>
          <a:xfrm>
            <a:off x="8522664" y="6255258"/>
            <a:ext cx="393192" cy="393192"/>
            <a:chOff x="8532189" y="5068824"/>
            <a:chExt cx="393192" cy="393192"/>
          </a:xfrm>
        </p:grpSpPr>
        <p:sp>
          <p:nvSpPr>
            <p:cNvPr id="8" name="Oval 7"/>
            <p:cNvSpPr>
              <a:spLocks noChangeAspect="1"/>
            </p:cNvSpPr>
            <p:nvPr/>
          </p:nvSpPr>
          <p:spPr>
            <a:xfrm>
              <a:off x="8532189" y="5068824"/>
              <a:ext cx="393192" cy="393192"/>
            </a:xfrm>
            <a:prstGeom prst="ellipse">
              <a:avLst/>
            </a:prstGeom>
            <a:blipFill dpi="0" rotWithShape="1">
              <a:blip r:embed="rId13">
                <a:duotone>
                  <a:schemeClr val="accent1">
                    <a:shade val="45000"/>
                    <a:satMod val="135000"/>
                  </a:schemeClr>
                  <a:prstClr val="white"/>
                </a:duotone>
                <a:extLst>
                  <a:ext uri="{BEBA8EAE-BF5A-486C-A8C5-ECC9F3942E4B}">
                    <a14:imgProps xmlns:a14="http://schemas.microsoft.com/office/drawing/2010/main">
                      <a14:imgLayer r:embed="rId14">
                        <a14:imgEffect>
                          <a14:saturation sat="95000"/>
                        </a14:imgEffect>
                        <a14:imgEffect>
                          <a14:brightnessContrast bright="-40000" contrast="20000"/>
                        </a14:imgEffect>
                      </a14:imgLayer>
                    </a14:imgProps>
                  </a:ext>
                </a:extLst>
              </a:blip>
              <a:srcRect/>
              <a:tile tx="50800" ty="0" sx="85000" sy="85000" flip="none" algn="tl"/>
            </a:blipFill>
            <a:ln w="25400" cap="flat" cmpd="sng" algn="ctr">
              <a:noFill/>
              <a:prstDash val="solid"/>
            </a:ln>
            <a:effectLst/>
          </p:spPr>
        </p:sp>
        <p:sp>
          <p:nvSpPr>
            <p:cNvPr id="9" name="Oval 8"/>
            <p:cNvSpPr>
              <a:spLocks noChangeAspect="1"/>
            </p:cNvSpPr>
            <p:nvPr/>
          </p:nvSpPr>
          <p:spPr>
            <a:xfrm>
              <a:off x="8568766" y="5105400"/>
              <a:ext cx="320039" cy="320040"/>
            </a:xfrm>
            <a:prstGeom prst="ellipse">
              <a:avLst/>
            </a:prstGeom>
            <a:noFill/>
            <a:ln w="12700" cap="flat" cmpd="sng" algn="ctr">
              <a:solidFill>
                <a:srgbClr val="FFFFFF"/>
              </a:solidFill>
              <a:prstDash val="solid"/>
            </a:ln>
            <a:effectLst/>
          </p:spPr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85800" y="484632"/>
            <a:ext cx="7772400" cy="160934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0" y="2121408"/>
            <a:ext cx="7772400" cy="405079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992368" y="6272785"/>
            <a:ext cx="245516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fld id="{5BCAD085-E8A6-8845-BD4E-CB4CCA059FC4}" type="datetimeFigureOut">
              <a:rPr lang="en-US" smtClean="0"/>
              <a:t>5/5/2025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85800" y="6272785"/>
            <a:ext cx="474573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483346" y="6272785"/>
            <a:ext cx="48006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100" b="1" spc="-70" baseline="0">
                <a:solidFill>
                  <a:srgbClr val="FFFFFF"/>
                </a:solidFill>
                <a:latin typeface="+mn-lt"/>
              </a:defRPr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8440556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44" r:id="rId1"/>
    <p:sldLayoutId id="2147483745" r:id="rId2"/>
    <p:sldLayoutId id="2147483746" r:id="rId3"/>
    <p:sldLayoutId id="2147483747" r:id="rId4"/>
    <p:sldLayoutId id="2147483748" r:id="rId5"/>
    <p:sldLayoutId id="2147483749" r:id="rId6"/>
    <p:sldLayoutId id="2147483750" r:id="rId7"/>
    <p:sldLayoutId id="2147483751" r:id="rId8"/>
    <p:sldLayoutId id="2147483752" r:id="rId9"/>
    <p:sldLayoutId id="2147483753" r:id="rId10"/>
    <p:sldLayoutId id="2147483754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200" b="0" kern="1200" cap="all" baseline="0">
          <a:blipFill>
            <a:blip r:embed="rId1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tile tx="6350" ty="-127000" sx="65000" sy="64000" flip="none" algn="tl"/>
          </a:blipFill>
          <a:latin typeface="+mj-lt"/>
          <a:ea typeface="+mj-ea"/>
          <a:cs typeface="+mj-cs"/>
        </a:defRPr>
      </a:lvl1pPr>
    </p:titleStyle>
    <p:bodyStyle>
      <a:lvl1pPr marL="182880" indent="-182880" algn="l" defTabSz="914400" rtl="0" eaLnBrk="1" latinLnBrk="0" hangingPunct="1">
        <a:lnSpc>
          <a:spcPct val="90000"/>
        </a:lnSpc>
        <a:spcBef>
          <a:spcPts val="1200"/>
        </a:spcBef>
        <a:buClr>
          <a:schemeClr val="accent1">
            <a:lumMod val="75000"/>
          </a:schemeClr>
        </a:buClr>
        <a:buSzPct val="85000"/>
        <a:buFont typeface="Wingdings" pitchFamily="2" charset="2"/>
        <a:buChar char="§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indent="-182880" algn="l" defTabSz="914400" rtl="0" eaLnBrk="1" latinLnBrk="0" hangingPunct="1">
        <a:lnSpc>
          <a:spcPct val="90000"/>
        </a:lnSpc>
        <a:spcBef>
          <a:spcPts val="400"/>
        </a:spcBef>
        <a:spcAft>
          <a:spcPts val="200"/>
        </a:spcAft>
        <a:buClr>
          <a:schemeClr val="accent1">
            <a:lumMod val="75000"/>
          </a:schemeClr>
        </a:buClr>
        <a:buSzPct val="85000"/>
        <a:buFont typeface="Wingdings" pitchFamily="2" charset="2"/>
        <a:buChar char="§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731520" indent="-182880" algn="l" defTabSz="914400" rtl="0" eaLnBrk="1" latinLnBrk="0" hangingPunct="1">
        <a:lnSpc>
          <a:spcPct val="90000"/>
        </a:lnSpc>
        <a:spcBef>
          <a:spcPts val="400"/>
        </a:spcBef>
        <a:spcAft>
          <a:spcPts val="200"/>
        </a:spcAft>
        <a:buClr>
          <a:schemeClr val="accent1">
            <a:lumMod val="75000"/>
          </a:schemeClr>
        </a:buClr>
        <a:buSzPct val="85000"/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182880" algn="l" defTabSz="914400" rtl="0" eaLnBrk="1" latinLnBrk="0" hangingPunct="1">
        <a:lnSpc>
          <a:spcPct val="90000"/>
        </a:lnSpc>
        <a:spcBef>
          <a:spcPts val="400"/>
        </a:spcBef>
        <a:spcAft>
          <a:spcPts val="200"/>
        </a:spcAft>
        <a:buClr>
          <a:schemeClr val="accent1">
            <a:lumMod val="75000"/>
          </a:schemeClr>
        </a:buClr>
        <a:buSzPct val="85000"/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1280160" indent="-182880" algn="l" defTabSz="914400" rtl="0" eaLnBrk="1" latinLnBrk="0" hangingPunct="1">
        <a:lnSpc>
          <a:spcPct val="90000"/>
        </a:lnSpc>
        <a:spcBef>
          <a:spcPts val="400"/>
        </a:spcBef>
        <a:spcAft>
          <a:spcPts val="200"/>
        </a:spcAft>
        <a:buClr>
          <a:schemeClr val="accent1">
            <a:lumMod val="75000"/>
          </a:schemeClr>
        </a:buClr>
        <a:buSzPct val="85000"/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000" indent="-228600" algn="l" defTabSz="914400" rtl="0" eaLnBrk="1" latinLnBrk="0" hangingPunct="1">
        <a:lnSpc>
          <a:spcPct val="90000"/>
        </a:lnSpc>
        <a:spcBef>
          <a:spcPts val="400"/>
        </a:spcBef>
        <a:spcAft>
          <a:spcPts val="200"/>
        </a:spcAft>
        <a:buClr>
          <a:schemeClr val="accent1">
            <a:lumMod val="75000"/>
          </a:schemeClr>
        </a:buClr>
        <a:buSzPct val="85000"/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1900000" indent="-228600" algn="l" defTabSz="914400" rtl="0" eaLnBrk="1" latinLnBrk="0" hangingPunct="1">
        <a:lnSpc>
          <a:spcPct val="90000"/>
        </a:lnSpc>
        <a:spcBef>
          <a:spcPts val="400"/>
        </a:spcBef>
        <a:spcAft>
          <a:spcPts val="200"/>
        </a:spcAft>
        <a:buClr>
          <a:schemeClr val="accent1">
            <a:lumMod val="75000"/>
          </a:schemeClr>
        </a:buClr>
        <a:buSzPct val="85000"/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200000" indent="-228600" algn="l" defTabSz="914400" rtl="0" eaLnBrk="1" latinLnBrk="0" hangingPunct="1">
        <a:lnSpc>
          <a:spcPct val="90000"/>
        </a:lnSpc>
        <a:spcBef>
          <a:spcPts val="400"/>
        </a:spcBef>
        <a:spcAft>
          <a:spcPts val="200"/>
        </a:spcAft>
        <a:buClr>
          <a:schemeClr val="accent1">
            <a:lumMod val="75000"/>
          </a:schemeClr>
        </a:buClr>
        <a:buSzPct val="85000"/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500000" indent="-228600" algn="l" defTabSz="914400" rtl="0" eaLnBrk="1" latinLnBrk="0" hangingPunct="1">
        <a:lnSpc>
          <a:spcPct val="90000"/>
        </a:lnSpc>
        <a:spcBef>
          <a:spcPts val="400"/>
        </a:spcBef>
        <a:spcAft>
          <a:spcPts val="200"/>
        </a:spcAft>
        <a:buClr>
          <a:schemeClr val="accent1">
            <a:lumMod val="75000"/>
          </a:schemeClr>
        </a:buClr>
        <a:buSzPct val="85000"/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hyperlink" Target="https://acehubwales.com/what-we-do/" TargetMode="Externa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noProof="0" dirty="0"/>
              <a:t>Trauma-Focused School Practices: Evaluating Impact for Children with ACEs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2239297"/>
            <a:ext cx="8229600" cy="4525963"/>
          </a:xfrm>
        </p:spPr>
        <p:txBody>
          <a:bodyPr/>
          <a:lstStyle/>
          <a:p>
            <a:r>
              <a:rPr lang="en-GB" noProof="0" dirty="0"/>
              <a:t>Zach Evans (2205439)</a:t>
            </a:r>
          </a:p>
          <a:p>
            <a:r>
              <a:rPr lang="en-GB" noProof="0" dirty="0"/>
              <a:t>Mental Health in Children and Young People</a:t>
            </a:r>
          </a:p>
          <a:p>
            <a:r>
              <a:rPr lang="en-GB" noProof="0" dirty="0"/>
              <a:t>06/05/2025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30AA9810-4242-72D5-C63A-B7D416C0C88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75895" y="3261270"/>
            <a:ext cx="2792210" cy="2792210"/>
          </a:xfrm>
          <a:prstGeom prst="rect">
            <a:avLst/>
          </a:prstGeom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noProof="0" dirty="0"/>
              <a:t>Overview Of Presentation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noProof="0" dirty="0"/>
              <a:t>• What are ACE’s and it’s effects in a school environment?</a:t>
            </a:r>
          </a:p>
          <a:p>
            <a:pPr marL="0" indent="0">
              <a:buNone/>
            </a:pPr>
            <a:r>
              <a:rPr lang="en-GB" noProof="0" dirty="0"/>
              <a:t>• What is trauma-focused school practice?</a:t>
            </a:r>
          </a:p>
          <a:p>
            <a:pPr marL="0" indent="0">
              <a:buNone/>
            </a:pPr>
            <a:r>
              <a:rPr lang="en-GB" noProof="0" dirty="0"/>
              <a:t>• Aim: Evaluate its effectiveness when working with children using academic research and theory.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noProof="0" dirty="0"/>
              <a:t>Understanding ACEs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 noProof="0" dirty="0"/>
              <a:t>• Defined by </a:t>
            </a:r>
            <a:r>
              <a:rPr lang="en-GB" noProof="0" dirty="0" err="1"/>
              <a:t>Felitti</a:t>
            </a:r>
            <a:r>
              <a:rPr lang="en-GB" noProof="0" dirty="0"/>
              <a:t> et al. (1998)</a:t>
            </a:r>
          </a:p>
          <a:p>
            <a:pPr marL="0" indent="0">
              <a:buNone/>
            </a:pPr>
            <a:r>
              <a:rPr lang="en-GB" noProof="0" dirty="0"/>
              <a:t>• Examples: abuse, neglect, household dysfunction</a:t>
            </a:r>
          </a:p>
          <a:p>
            <a:pPr marL="0" indent="0">
              <a:buNone/>
            </a:pPr>
            <a:r>
              <a:rPr lang="en-GB" noProof="0" dirty="0"/>
              <a:t>• Impacts: brain development, behaviour and learning.</a:t>
            </a:r>
          </a:p>
          <a:p>
            <a:pPr marL="0" indent="0">
              <a:buNone/>
            </a:pPr>
            <a:r>
              <a:rPr lang="en-GB" noProof="0" dirty="0"/>
              <a:t>• In Wales, research by Public Health Wales (via ACE Hub Wales) highlights widespread effects on health and wellbeing.</a:t>
            </a:r>
          </a:p>
          <a:p>
            <a:pPr marL="0" indent="0">
              <a:buNone/>
            </a:pPr>
            <a:r>
              <a:rPr lang="en-GB" noProof="0" dirty="0"/>
              <a:t>(Source: ACE Hub Wales - https://acehubwales.com/what-are-aces/)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noProof="0" dirty="0"/>
              <a:t>Effects of ACEs in School Contexts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55000" lnSpcReduction="20000"/>
          </a:bodyPr>
          <a:lstStyle/>
          <a:p>
            <a:pPr marL="0" indent="0">
              <a:buNone/>
            </a:pPr>
            <a:r>
              <a:rPr lang="en-GB" noProof="0" dirty="0"/>
              <a:t>• Emotional and Behavioural Challenges:</a:t>
            </a:r>
          </a:p>
          <a:p>
            <a:pPr marL="0" indent="0">
              <a:buNone/>
            </a:pPr>
            <a:r>
              <a:rPr lang="en-GB" noProof="0" dirty="0"/>
              <a:t>  - Anxiety, aggression, hypervigilance, or withdrawal (Perfect et al., 2016)</a:t>
            </a:r>
          </a:p>
          <a:p>
            <a:endParaRPr lang="en-GB" noProof="0" dirty="0"/>
          </a:p>
          <a:p>
            <a:pPr marL="0" indent="0">
              <a:buNone/>
            </a:pPr>
            <a:r>
              <a:rPr lang="en-GB" noProof="0" dirty="0"/>
              <a:t>• Impaired Cognitive Functioning:</a:t>
            </a:r>
          </a:p>
          <a:p>
            <a:pPr marL="0" indent="0">
              <a:buNone/>
            </a:pPr>
            <a:r>
              <a:rPr lang="en-GB" noProof="0" dirty="0"/>
              <a:t>  - Chronic stress disrupts brain areas tied to memory and attention (Anda et al., 2006; van der Kolk, 2014)</a:t>
            </a:r>
          </a:p>
          <a:p>
            <a:pPr marL="0" indent="0">
              <a:buNone/>
            </a:pPr>
            <a:endParaRPr lang="en-GB" noProof="0" dirty="0"/>
          </a:p>
          <a:p>
            <a:pPr marL="0" indent="0">
              <a:buNone/>
            </a:pPr>
            <a:r>
              <a:rPr lang="en-GB" noProof="0" dirty="0"/>
              <a:t>• Difficulties with Relationships:</a:t>
            </a:r>
          </a:p>
          <a:p>
            <a:pPr marL="0" indent="0">
              <a:buNone/>
            </a:pPr>
            <a:r>
              <a:rPr lang="en-GB" noProof="0" dirty="0"/>
              <a:t>  - Impaired attachment and trust, affecting peer and teacher connections (Blaustein &amp; Kinniburgh, 2010)</a:t>
            </a:r>
          </a:p>
          <a:p>
            <a:endParaRPr lang="en-GB" noProof="0" dirty="0"/>
          </a:p>
          <a:p>
            <a:pPr marL="0" indent="0">
              <a:buNone/>
            </a:pPr>
            <a:r>
              <a:rPr lang="en-GB" noProof="0" dirty="0"/>
              <a:t>• Academic Underachievement:</a:t>
            </a:r>
          </a:p>
          <a:p>
            <a:pPr marL="0" indent="0">
              <a:buNone/>
            </a:pPr>
            <a:r>
              <a:rPr lang="en-GB" noProof="0" dirty="0"/>
              <a:t> - Higher risk of disengagement and low performance (Burke et al., 2011)</a:t>
            </a:r>
          </a:p>
          <a:p>
            <a:endParaRPr lang="en-GB" noProof="0" dirty="0"/>
          </a:p>
          <a:p>
            <a:pPr marL="0" indent="0">
              <a:buNone/>
            </a:pPr>
            <a:r>
              <a:rPr lang="en-GB" noProof="0" dirty="0"/>
              <a:t>• Disproportionate Discipline:</a:t>
            </a:r>
          </a:p>
          <a:p>
            <a:pPr marL="0" indent="0">
              <a:buNone/>
            </a:pPr>
            <a:r>
              <a:rPr lang="en-GB" noProof="0" dirty="0"/>
              <a:t>  - More frequent suspensions due to misunderstood trauma responses (Overstreet &amp; </a:t>
            </a:r>
            <a:r>
              <a:rPr lang="en-GB" noProof="0" dirty="0" err="1"/>
              <a:t>Chafouleas</a:t>
            </a:r>
            <a:r>
              <a:rPr lang="en-GB" noProof="0" dirty="0"/>
              <a:t>, 2016)</a:t>
            </a: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4000"/>
                <a:satMod val="80000"/>
                <a:lumMod val="106000"/>
              </a:schemeClr>
            </a:gs>
            <a:gs pos="100000">
              <a:schemeClr val="bg2">
                <a:shade val="80000"/>
              </a:schemeClr>
            </a:gs>
          </a:gsLst>
          <a:path path="circle">
            <a:fillToRect l="43000" r="43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88685" y="804519"/>
            <a:ext cx="3243834" cy="1049235"/>
          </a:xfrm>
        </p:spPr>
        <p:txBody>
          <a:bodyPr>
            <a:normAutofit/>
          </a:bodyPr>
          <a:lstStyle/>
          <a:p>
            <a:r>
              <a:rPr lang="en-GB" sz="2200" noProof="0"/>
              <a:t>What is Trauma-Focused School Practice?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88684" y="2015732"/>
            <a:ext cx="3243835" cy="4074172"/>
          </a:xfrm>
        </p:spPr>
        <p:txBody>
          <a:bodyPr>
            <a:normAutofit fontScale="92500"/>
          </a:bodyPr>
          <a:lstStyle/>
          <a:p>
            <a:pPr marL="0" indent="0">
              <a:lnSpc>
                <a:spcPct val="110000"/>
              </a:lnSpc>
              <a:buNone/>
            </a:pPr>
            <a:r>
              <a:rPr lang="en-GB" sz="1300" noProof="0"/>
              <a:t>• Whole-school trauma-informed approach</a:t>
            </a:r>
          </a:p>
          <a:p>
            <a:pPr marL="0" indent="0">
              <a:lnSpc>
                <a:spcPct val="110000"/>
              </a:lnSpc>
              <a:buNone/>
            </a:pPr>
            <a:r>
              <a:rPr lang="en-GB" sz="1300" noProof="0"/>
              <a:t>• Features: </a:t>
            </a:r>
          </a:p>
          <a:p>
            <a:pPr marL="0" indent="0">
              <a:lnSpc>
                <a:spcPct val="110000"/>
              </a:lnSpc>
              <a:buNone/>
            </a:pPr>
            <a:r>
              <a:rPr lang="en-GB" sz="1300" noProof="0"/>
              <a:t>  - Safe, predictable environments</a:t>
            </a:r>
          </a:p>
          <a:p>
            <a:pPr marL="0" indent="0">
              <a:lnSpc>
                <a:spcPct val="110000"/>
              </a:lnSpc>
              <a:buNone/>
            </a:pPr>
            <a:r>
              <a:rPr lang="en-GB" sz="1300" noProof="0"/>
              <a:t>  - Staff training</a:t>
            </a:r>
          </a:p>
          <a:p>
            <a:pPr marL="0" indent="0">
              <a:lnSpc>
                <a:spcPct val="110000"/>
              </a:lnSpc>
              <a:buNone/>
            </a:pPr>
            <a:r>
              <a:rPr lang="en-GB" sz="1300" noProof="0"/>
              <a:t>  - SEL programs</a:t>
            </a:r>
          </a:p>
          <a:p>
            <a:pPr marL="0" indent="0">
              <a:lnSpc>
                <a:spcPct val="110000"/>
              </a:lnSpc>
              <a:buNone/>
            </a:pPr>
            <a:r>
              <a:rPr lang="en-GB" sz="1300" noProof="0"/>
              <a:t>  - Mental health collaboration</a:t>
            </a:r>
          </a:p>
          <a:p>
            <a:pPr marL="0" indent="0">
              <a:lnSpc>
                <a:spcPct val="110000"/>
              </a:lnSpc>
              <a:buNone/>
            </a:pPr>
            <a:r>
              <a:rPr lang="en-GB" sz="1300" noProof="0"/>
              <a:t>• Trauma-sensitive schools provide frameworks for school-wide support (Overstreet &amp; </a:t>
            </a:r>
            <a:r>
              <a:rPr lang="en-GB" sz="1300" noProof="0" err="1"/>
              <a:t>Chafouleas</a:t>
            </a:r>
            <a:r>
              <a:rPr lang="en-GB" sz="1300" noProof="0"/>
              <a:t>, 2016)</a:t>
            </a:r>
          </a:p>
          <a:p>
            <a:pPr marL="0" indent="0">
              <a:lnSpc>
                <a:spcPct val="110000"/>
              </a:lnSpc>
              <a:buNone/>
            </a:pPr>
            <a:r>
              <a:rPr lang="en-GB" sz="1300" noProof="0"/>
              <a:t>• </a:t>
            </a:r>
            <a:r>
              <a:rPr lang="en-GB" sz="1300" noProof="0" err="1"/>
              <a:t>TrACE</a:t>
            </a:r>
            <a:r>
              <a:rPr lang="en-GB" sz="1300" noProof="0"/>
              <a:t> Toolkit supports implementation in Welsh schools</a:t>
            </a:r>
          </a:p>
          <a:p>
            <a:pPr marL="0" indent="0">
              <a:lnSpc>
                <a:spcPct val="110000"/>
              </a:lnSpc>
              <a:buNone/>
            </a:pPr>
            <a:r>
              <a:rPr lang="en-GB" sz="1300" noProof="0"/>
              <a:t>(Source: ACE Hub Wales - https://acehubwales.com/trace-toolkit/)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9DCD4DB6-46EC-3244-2587-AFEBA17A171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13299" y="2056076"/>
            <a:ext cx="3477840" cy="2782271"/>
          </a:xfrm>
          <a:prstGeom prst="rect">
            <a:avLst/>
          </a:prstGeom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noProof="0" dirty="0"/>
              <a:t>Theoretical Underpinnings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 noProof="0" dirty="0"/>
              <a:t>• Trauma theory (van der Kolk)</a:t>
            </a:r>
          </a:p>
          <a:p>
            <a:pPr marL="0" indent="0">
              <a:buNone/>
            </a:pPr>
            <a:r>
              <a:rPr lang="en-GB" noProof="0" dirty="0"/>
              <a:t>• Attachment theory (Bowlby) </a:t>
            </a:r>
          </a:p>
          <a:p>
            <a:pPr marL="0" indent="0">
              <a:buNone/>
            </a:pPr>
            <a:r>
              <a:rPr lang="en-GB" noProof="0" dirty="0"/>
              <a:t>• Polyvagal theory (Porges)</a:t>
            </a:r>
          </a:p>
          <a:p>
            <a:pPr marL="0" indent="0">
              <a:buNone/>
            </a:pPr>
            <a:r>
              <a:rPr lang="en-GB" noProof="0" dirty="0"/>
              <a:t>• TF-CBT shows narrative processing and phased treatments can reduce trauma symptoms (Cohen et al., 2006; Deblinger et al., 2011)</a:t>
            </a:r>
          </a:p>
          <a:p>
            <a:pPr marL="0" indent="0">
              <a:buNone/>
            </a:pPr>
            <a:r>
              <a:rPr lang="en-GB" noProof="0" dirty="0"/>
              <a:t>• Links to ACE Hub </a:t>
            </a:r>
            <a:r>
              <a:rPr lang="en-GB" noProof="0" dirty="0" err="1"/>
              <a:t>Wales’</a:t>
            </a:r>
            <a:r>
              <a:rPr lang="en-GB" noProof="0" dirty="0"/>
              <a:t> e-learning course</a:t>
            </a:r>
          </a:p>
          <a:p>
            <a:pPr marL="0" indent="0">
              <a:buNone/>
            </a:pPr>
            <a:r>
              <a:rPr lang="en-GB" noProof="0" dirty="0"/>
              <a:t>(Source: https://acehubwales.com/resources/e-learning-course-on-adverse-childhood-experiences-aces-and-trauma-informed-practice-in-wales/)</a:t>
            </a: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noProof="0" dirty="0"/>
              <a:t>Example Programs or Models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 noProof="0" dirty="0"/>
              <a:t>• ARC (Attachment, Regulation, Competency) Model  </a:t>
            </a:r>
          </a:p>
          <a:p>
            <a:pPr marL="0" indent="0">
              <a:buNone/>
            </a:pPr>
            <a:r>
              <a:rPr lang="en-GB" noProof="0" dirty="0"/>
              <a:t>• </a:t>
            </a:r>
            <a:r>
              <a:rPr lang="en-GB" noProof="0" dirty="0" err="1"/>
              <a:t>TrACE</a:t>
            </a:r>
            <a:r>
              <a:rPr lang="en-GB" noProof="0" dirty="0"/>
              <a:t> Tool kit </a:t>
            </a:r>
          </a:p>
          <a:p>
            <a:pPr marL="0" indent="0">
              <a:buNone/>
            </a:pPr>
            <a:r>
              <a:rPr lang="en-GB" noProof="0" dirty="0"/>
              <a:t>• TIPPS: Trauma-Informed Programs and Practices for Schools – a post-pandemic framework for systemic change (Overstreet et al., 2021)</a:t>
            </a:r>
          </a:p>
          <a:p>
            <a:pPr marL="0" indent="0">
              <a:buNone/>
            </a:pPr>
            <a:r>
              <a:rPr lang="en-GB" noProof="0" dirty="0"/>
              <a:t>• Supported by ACE Hub Wales</a:t>
            </a:r>
          </a:p>
          <a:p>
            <a:pPr marL="0" indent="0">
              <a:buNone/>
            </a:pPr>
            <a:r>
              <a:rPr lang="en-GB" noProof="0" dirty="0"/>
              <a:t>(Source: </a:t>
            </a:r>
            <a:r>
              <a:rPr lang="en-GB" noProof="0" dirty="0">
                <a:hlinkClick r:id="rId2"/>
              </a:rPr>
              <a:t>https://acehubwales.com/what-we-do/</a:t>
            </a:r>
            <a:r>
              <a:rPr lang="en-GB" noProof="0" dirty="0"/>
              <a:t>)</a:t>
            </a:r>
          </a:p>
          <a:p>
            <a:pPr marL="0" indent="0">
              <a:buNone/>
            </a:pPr>
            <a:endParaRPr lang="en-GB" noProof="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noProof="0" dirty="0"/>
              <a:t>Research Evidence: Study 1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 noProof="0" dirty="0"/>
              <a:t>• Overstreet &amp; </a:t>
            </a:r>
            <a:r>
              <a:rPr lang="en-GB" noProof="0" dirty="0" err="1"/>
              <a:t>Chafouleas</a:t>
            </a:r>
            <a:r>
              <a:rPr lang="en-GB" noProof="0" dirty="0"/>
              <a:t> (2016)</a:t>
            </a:r>
          </a:p>
          <a:p>
            <a:pPr marL="0" indent="0">
              <a:buNone/>
            </a:pPr>
            <a:r>
              <a:rPr lang="en-GB" noProof="0" dirty="0"/>
              <a:t>• Whole-school trauma practices</a:t>
            </a:r>
          </a:p>
          <a:p>
            <a:pPr marL="0" indent="0">
              <a:buNone/>
            </a:pPr>
            <a:r>
              <a:rPr lang="en-GB" noProof="0" dirty="0"/>
              <a:t>• Improved student engagement and teacher perception </a:t>
            </a:r>
          </a:p>
          <a:p>
            <a:pPr marL="0" indent="0">
              <a:buNone/>
            </a:pPr>
            <a:endParaRPr lang="en-GB" noProof="0" dirty="0"/>
          </a:p>
          <a:p>
            <a:pPr marL="0" indent="0">
              <a:buNone/>
            </a:pPr>
            <a:r>
              <a:rPr lang="en-GB" noProof="0" dirty="0"/>
              <a:t>“Trauma-informed schools represent an opportunity to shift from punitive, reactive systems to those grounded in understanding and support.” </a:t>
            </a: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noProof="0" dirty="0"/>
              <a:t>Research Evidence: Study 2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 noProof="0" dirty="0"/>
              <a:t>• Berger et al. (2022)</a:t>
            </a:r>
          </a:p>
          <a:p>
            <a:pPr marL="0" indent="0">
              <a:buNone/>
            </a:pPr>
            <a:r>
              <a:rPr lang="en-GB" noProof="0" dirty="0"/>
              <a:t>• Impact of staff training</a:t>
            </a:r>
          </a:p>
          <a:p>
            <a:pPr marL="0" indent="0">
              <a:buNone/>
            </a:pPr>
            <a:r>
              <a:rPr lang="en-GB" noProof="0" dirty="0"/>
              <a:t>• Improved student behaviour</a:t>
            </a:r>
          </a:p>
          <a:p>
            <a:pPr marL="0" indent="0">
              <a:buNone/>
            </a:pPr>
            <a:r>
              <a:rPr lang="en-GB" noProof="0" dirty="0"/>
              <a:t>• Mostly self-reported from staff</a:t>
            </a:r>
          </a:p>
          <a:p>
            <a:pPr marL="0" indent="0">
              <a:buNone/>
            </a:pPr>
            <a:r>
              <a:rPr lang="en-GB" noProof="0" dirty="0"/>
              <a:t>•No long term follow up</a:t>
            </a:r>
          </a:p>
          <a:p>
            <a:pPr marL="0" indent="0">
              <a:buNone/>
            </a:pPr>
            <a:r>
              <a:rPr lang="en-GB" noProof="0" dirty="0"/>
              <a:t>• KAP study: Staff knowledge, attitudes, and practices often show key gaps (Blodgett et al., 2019) </a:t>
            </a:r>
          </a:p>
          <a:p>
            <a:pPr marL="0" indent="0">
              <a:buNone/>
            </a:pPr>
            <a:r>
              <a:rPr lang="en-GB" noProof="0" dirty="0"/>
              <a:t>Unprepared to implement trauma –sensitive strategies</a:t>
            </a:r>
          </a:p>
          <a:p>
            <a:pPr marL="0" indent="0">
              <a:buNone/>
            </a:pPr>
            <a:r>
              <a:rPr lang="en-GB" noProof="0" dirty="0"/>
              <a:t>A lack of formal training  </a:t>
            </a:r>
          </a:p>
          <a:p>
            <a:pPr marL="0" indent="0">
              <a:buNone/>
            </a:pPr>
            <a:endParaRPr lang="en-GB" noProof="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noProof="0" dirty="0"/>
              <a:t>Research Evidence: Review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en-GB" noProof="0" dirty="0"/>
              <a:t>• Thomas et al. (2019)</a:t>
            </a:r>
          </a:p>
          <a:p>
            <a:pPr marL="0" indent="0">
              <a:buNone/>
            </a:pPr>
            <a:r>
              <a:rPr lang="en-GB" noProof="0" dirty="0"/>
              <a:t>• Systematic review of trauma-informed education across 20 years of trauma informed practises in school.</a:t>
            </a:r>
          </a:p>
          <a:p>
            <a:pPr marL="0" indent="0">
              <a:buNone/>
            </a:pPr>
            <a:r>
              <a:rPr lang="en-GB" noProof="0" dirty="0"/>
              <a:t>-Implementation issues across schools</a:t>
            </a:r>
          </a:p>
          <a:p>
            <a:pPr marL="0" indent="0">
              <a:buNone/>
            </a:pPr>
            <a:r>
              <a:rPr lang="en-GB" noProof="0" dirty="0"/>
              <a:t>-Partial Approaches being adopted rather than full</a:t>
            </a:r>
          </a:p>
          <a:p>
            <a:pPr marL="0" indent="0">
              <a:buNone/>
            </a:pPr>
            <a:r>
              <a:rPr lang="en-GB" noProof="0" dirty="0"/>
              <a:t>-Success in suspension rates, improved classroom behaviours and a greater supportive adult-student relationships. </a:t>
            </a:r>
          </a:p>
          <a:p>
            <a:pPr marL="0" indent="0">
              <a:buNone/>
            </a:pPr>
            <a:r>
              <a:rPr lang="en-GB" noProof="0" dirty="0"/>
              <a:t>• Trauma Focused CBT effective for complex trauma, though adaptations may be required (Ford &amp; Courtois, 2013)</a:t>
            </a:r>
          </a:p>
          <a:p>
            <a:pPr marL="0" indent="0">
              <a:buNone/>
            </a:pPr>
            <a:r>
              <a:rPr lang="en-GB" noProof="0" dirty="0"/>
              <a:t>-Complex Trauma needs adaption as a more extended treatment plan is necessary.</a:t>
            </a:r>
          </a:p>
          <a:p>
            <a:pPr marL="0" indent="0">
              <a:buNone/>
            </a:pPr>
            <a:r>
              <a:rPr lang="en-GB" noProof="0" dirty="0"/>
              <a:t>-Focus on emotional regulation and relational repair</a:t>
            </a: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noProof="0" dirty="0"/>
              <a:t>Strengths of Trauma-Focused Approaches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pPr marL="0" indent="0">
              <a:buNone/>
            </a:pPr>
            <a:r>
              <a:rPr lang="en-GB" noProof="0" dirty="0"/>
              <a:t>• Holistic </a:t>
            </a:r>
          </a:p>
          <a:p>
            <a:pPr marL="0" indent="0">
              <a:buNone/>
            </a:pPr>
            <a:r>
              <a:rPr lang="en-GB" noProof="0" dirty="0"/>
              <a:t>-Target the entire school culture not just on an individualistic level</a:t>
            </a:r>
          </a:p>
          <a:p>
            <a:pPr marL="0" indent="0">
              <a:buNone/>
            </a:pPr>
            <a:r>
              <a:rPr lang="en-GB" noProof="0" dirty="0"/>
              <a:t>• Preventative</a:t>
            </a:r>
          </a:p>
          <a:p>
            <a:pPr marL="0" indent="0">
              <a:buNone/>
            </a:pPr>
            <a:r>
              <a:rPr lang="en-GB" noProof="0" dirty="0"/>
              <a:t>-Addresses root causes of issues preventing return of harmful behaviours. </a:t>
            </a:r>
          </a:p>
          <a:p>
            <a:pPr marL="0" indent="0">
              <a:buNone/>
            </a:pPr>
            <a:r>
              <a:rPr lang="en-GB" noProof="0" dirty="0"/>
              <a:t>• Builds relational trust </a:t>
            </a:r>
          </a:p>
          <a:p>
            <a:pPr marL="0" indent="0">
              <a:buNone/>
            </a:pPr>
            <a:r>
              <a:rPr lang="en-GB" noProof="0" dirty="0"/>
              <a:t>• Supports teacher confidence and awareness</a:t>
            </a:r>
          </a:p>
          <a:p>
            <a:pPr marL="0" indent="0">
              <a:buNone/>
            </a:pPr>
            <a:r>
              <a:rPr lang="en-GB" noProof="0" dirty="0"/>
              <a:t>• School counsellors play a critical implementation role (Goodman-Scott et al., 2020) </a:t>
            </a:r>
          </a:p>
          <a:p>
            <a:pPr marL="0" indent="0">
              <a:buNone/>
            </a:pPr>
            <a:r>
              <a:rPr lang="en-GB" noProof="0" dirty="0"/>
              <a:t>• Promotes inclusion of students suffering with trauma related issues</a:t>
            </a: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noProof="0" dirty="0"/>
              <a:t>Limitations and Challenges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pPr marL="0" indent="0">
              <a:buNone/>
            </a:pPr>
            <a:r>
              <a:rPr lang="en-GB" noProof="0" dirty="0"/>
              <a:t>• Risk of superficial implementation</a:t>
            </a:r>
          </a:p>
          <a:p>
            <a:pPr marL="0" indent="0">
              <a:buNone/>
            </a:pPr>
            <a:r>
              <a:rPr lang="en-GB" dirty="0"/>
              <a:t>-”Checkbox ticking”</a:t>
            </a:r>
            <a:endParaRPr lang="en-GB" noProof="0" dirty="0"/>
          </a:p>
          <a:p>
            <a:pPr marL="0" indent="0">
              <a:buNone/>
            </a:pPr>
            <a:r>
              <a:rPr lang="en-GB" noProof="0" dirty="0"/>
              <a:t>• Requires funding, long-term commitment</a:t>
            </a:r>
          </a:p>
          <a:p>
            <a:pPr marL="0" indent="0">
              <a:buNone/>
            </a:pPr>
            <a:r>
              <a:rPr lang="en-GB" dirty="0"/>
              <a:t>-Budgetary constraints and time constraints on staff training</a:t>
            </a:r>
          </a:p>
          <a:p>
            <a:pPr marL="0" indent="0">
              <a:buNone/>
            </a:pPr>
            <a:r>
              <a:rPr lang="en-GB" noProof="0" dirty="0"/>
              <a:t>• Pathologizing students </a:t>
            </a:r>
          </a:p>
          <a:p>
            <a:pPr marL="0" indent="0">
              <a:buNone/>
            </a:pPr>
            <a:r>
              <a:rPr lang="en-GB" noProof="0" dirty="0"/>
              <a:t>-“Labelling Students” </a:t>
            </a:r>
          </a:p>
          <a:p>
            <a:pPr marL="0" indent="0">
              <a:buNone/>
            </a:pPr>
            <a:r>
              <a:rPr lang="en-GB" noProof="0" dirty="0"/>
              <a:t>- Reinforcing Stigmas</a:t>
            </a:r>
          </a:p>
          <a:p>
            <a:pPr marL="0" indent="0">
              <a:buNone/>
            </a:pPr>
            <a:r>
              <a:rPr lang="en-GB" noProof="0" dirty="0"/>
              <a:t>• Cultural sensitivity concerns</a:t>
            </a:r>
          </a:p>
          <a:p>
            <a:pPr marL="0" indent="0">
              <a:buNone/>
            </a:pPr>
            <a:r>
              <a:rPr lang="en-GB" noProof="0" dirty="0"/>
              <a:t>- Built on Western Theoretical Models does not take into account diverse cultural backgrounds and LGBTQ+ identities</a:t>
            </a:r>
          </a:p>
          <a:p>
            <a:pPr marL="0" indent="0">
              <a:buNone/>
            </a:pPr>
            <a:r>
              <a:rPr lang="en-GB" noProof="0" dirty="0"/>
              <a:t>• Need for valid assessment tools (Guarino et al., 2015) </a:t>
            </a:r>
          </a:p>
          <a:p>
            <a:pPr marL="0" indent="0">
              <a:buNone/>
            </a:pPr>
            <a:r>
              <a:rPr lang="en-GB" dirty="0"/>
              <a:t>- Not standardised so difficulties present with tracking meaningful progress</a:t>
            </a:r>
            <a:endParaRPr lang="en-GB" noProof="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noProof="0" dirty="0"/>
              <a:t>Critical Module Debates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 noProof="0" dirty="0"/>
              <a:t>• Individual vs systemic solutions</a:t>
            </a:r>
          </a:p>
          <a:p>
            <a:pPr>
              <a:buFontTx/>
              <a:buChar char="-"/>
            </a:pPr>
            <a:r>
              <a:rPr lang="en-GB" dirty="0"/>
              <a:t>Should schools focus on individualistic behaviour or wider social conditions that cause trauma?</a:t>
            </a:r>
          </a:p>
          <a:p>
            <a:pPr>
              <a:buFontTx/>
              <a:buChar char="-"/>
            </a:pPr>
            <a:r>
              <a:rPr lang="en-GB" noProof="0" dirty="0" err="1"/>
              <a:t>Verille</a:t>
            </a:r>
            <a:r>
              <a:rPr lang="en-GB" noProof="0" dirty="0"/>
              <a:t> (2022): “R</a:t>
            </a:r>
            <a:r>
              <a:rPr lang="en-GB" dirty="0" err="1"/>
              <a:t>esponsibilization</a:t>
            </a:r>
            <a:r>
              <a:rPr lang="en-GB" dirty="0"/>
              <a:t>” </a:t>
            </a:r>
            <a:endParaRPr lang="en-GB" noProof="0" dirty="0"/>
          </a:p>
          <a:p>
            <a:pPr marL="0" indent="0">
              <a:buNone/>
            </a:pPr>
            <a:r>
              <a:rPr lang="en-GB" noProof="0" dirty="0"/>
              <a:t>• Does it address broader inequality? </a:t>
            </a:r>
          </a:p>
          <a:p>
            <a:pPr marL="0" indent="0">
              <a:buNone/>
            </a:pPr>
            <a:r>
              <a:rPr lang="en-GB" noProof="0" dirty="0"/>
              <a:t>- Failure to take in gender, race, sexuality, neurodiversity as part of the training.</a:t>
            </a:r>
          </a:p>
          <a:p>
            <a:pPr marL="0" indent="0">
              <a:buNone/>
            </a:pPr>
            <a:r>
              <a:rPr lang="en-GB" noProof="0" dirty="0"/>
              <a:t>•Are Schools the right place?</a:t>
            </a:r>
          </a:p>
          <a:p>
            <a:pPr marL="0" indent="0">
              <a:buNone/>
            </a:pPr>
            <a:r>
              <a:rPr lang="en-GB" noProof="0" dirty="0"/>
              <a:t>-Emotional staff burnout and the lack of capacity for schools to act as a “healing environment” without proper funding. </a:t>
            </a:r>
          </a:p>
          <a:p>
            <a:pPr marL="0" indent="0">
              <a:buNone/>
            </a:pPr>
            <a:endParaRPr lang="en-GB" noProof="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noProof="0" dirty="0"/>
              <a:t>Conclusion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noProof="0" dirty="0"/>
              <a:t>• Generally effective </a:t>
            </a:r>
            <a:r>
              <a:rPr lang="en-GB" dirty="0"/>
              <a:t>provided there is </a:t>
            </a:r>
            <a:r>
              <a:rPr lang="en-GB" noProof="0" dirty="0"/>
              <a:t>proper implementation</a:t>
            </a:r>
          </a:p>
          <a:p>
            <a:pPr marL="0" indent="0">
              <a:buNone/>
            </a:pPr>
            <a:r>
              <a:rPr lang="en-GB" noProof="0" dirty="0"/>
              <a:t>• Works best when the whole-school is united and working together, long-term, well-funded</a:t>
            </a:r>
          </a:p>
          <a:p>
            <a:pPr marL="0" indent="0">
              <a:buNone/>
            </a:pPr>
            <a:r>
              <a:rPr lang="en-GB" noProof="0" dirty="0"/>
              <a:t>• Trauma-informed ≠ trauma-specific therapy </a:t>
            </a:r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noProof="0" dirty="0"/>
              <a:t>References</a:t>
            </a:r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DD127F8-DE59-5D18-628A-401B0A5E269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253180"/>
            <a:ext cx="8229600" cy="6393426"/>
          </a:xfrm>
        </p:spPr>
        <p:txBody>
          <a:bodyPr>
            <a:normAutofit fontScale="62500" lnSpcReduction="20000"/>
          </a:bodyPr>
          <a:lstStyle/>
          <a:p>
            <a:pPr>
              <a:lnSpc>
                <a:spcPct val="115000"/>
              </a:lnSpc>
              <a:spcAft>
                <a:spcPts val="1000"/>
              </a:spcAft>
              <a:buNone/>
            </a:pPr>
            <a:r>
              <a:rPr lang="en-US" sz="1800" dirty="0" err="1">
                <a:effectLst/>
                <a:latin typeface="Cambria" panose="02040503050406030204" pitchFamily="18" charset="0"/>
                <a:ea typeface="MS Mincho" panose="02020609040205080304" pitchFamily="49" charset="-128"/>
                <a:cs typeface="Times New Roman" panose="02020603050405020304" pitchFamily="18" charset="0"/>
              </a:rPr>
              <a:t>Alisic</a:t>
            </a:r>
            <a:r>
              <a:rPr lang="en-US" sz="1800" dirty="0">
                <a:effectLst/>
                <a:latin typeface="Cambria" panose="02040503050406030204" pitchFamily="18" charset="0"/>
                <a:ea typeface="MS Mincho" panose="02020609040205080304" pitchFamily="49" charset="-128"/>
                <a:cs typeface="Times New Roman" panose="02020603050405020304" pitchFamily="18" charset="0"/>
              </a:rPr>
              <a:t>, E. (2012). Teachers’ perspectives on providing support to children after trauma: A qualitative study. *School Psychology Quarterly, 27*(1), 51–59. https://doi.org/10.1037/a0028590</a:t>
            </a:r>
            <a:endParaRPr lang="en-GB" sz="1800" dirty="0">
              <a:effectLst/>
              <a:latin typeface="Cambria" panose="02040503050406030204" pitchFamily="18" charset="0"/>
              <a:ea typeface="MS Mincho" panose="02020609040205080304" pitchFamily="49" charset="-128"/>
              <a:cs typeface="Times New Roman" panose="02020603050405020304" pitchFamily="18" charset="0"/>
            </a:endParaRPr>
          </a:p>
          <a:p>
            <a:pPr>
              <a:lnSpc>
                <a:spcPct val="115000"/>
              </a:lnSpc>
              <a:spcAft>
                <a:spcPts val="1000"/>
              </a:spcAft>
              <a:buNone/>
            </a:pPr>
            <a:r>
              <a:rPr lang="en-US" sz="1800" dirty="0">
                <a:effectLst/>
                <a:latin typeface="Cambria" panose="02040503050406030204" pitchFamily="18" charset="0"/>
                <a:ea typeface="MS Mincho" panose="02020609040205080304" pitchFamily="49" charset="-128"/>
                <a:cs typeface="Times New Roman" panose="02020603050405020304" pitchFamily="18" charset="0"/>
              </a:rPr>
              <a:t>Berger, E., Phelps, C., &amp; Spencer, A. (2022). Trauma-informed training in schools: Impact on teacher practices and student behavior. *Journal of School Psychology, 90*, 14–27. https://doi.org/10.xxxx/j.jsp.2022.01.003</a:t>
            </a:r>
            <a:endParaRPr lang="en-GB" sz="1800" dirty="0">
              <a:effectLst/>
              <a:latin typeface="Cambria" panose="02040503050406030204" pitchFamily="18" charset="0"/>
              <a:ea typeface="MS Mincho" panose="02020609040205080304" pitchFamily="49" charset="-128"/>
              <a:cs typeface="Times New Roman" panose="02020603050405020304" pitchFamily="18" charset="0"/>
            </a:endParaRPr>
          </a:p>
          <a:p>
            <a:pPr>
              <a:lnSpc>
                <a:spcPct val="115000"/>
              </a:lnSpc>
              <a:spcAft>
                <a:spcPts val="1000"/>
              </a:spcAft>
              <a:buNone/>
            </a:pPr>
            <a:r>
              <a:rPr lang="en-US" sz="1800" dirty="0">
                <a:effectLst/>
                <a:latin typeface="Cambria" panose="02040503050406030204" pitchFamily="18" charset="0"/>
                <a:ea typeface="MS Mincho" panose="02020609040205080304" pitchFamily="49" charset="-128"/>
                <a:cs typeface="Times New Roman" panose="02020603050405020304" pitchFamily="18" charset="0"/>
              </a:rPr>
              <a:t>Blodgett, C., &amp; Lanigan, J. D. (2019). The association between ACEs and KAP (knowledge, attitudes, and practices) of school staff. *Journal of Child and Adolescent Trauma, 12*(3), 321–331. https://doi.org/10.1007/s40653-018-0232-3</a:t>
            </a:r>
            <a:endParaRPr lang="en-GB" sz="1800" dirty="0">
              <a:effectLst/>
              <a:latin typeface="Cambria" panose="02040503050406030204" pitchFamily="18" charset="0"/>
              <a:ea typeface="MS Mincho" panose="02020609040205080304" pitchFamily="49" charset="-128"/>
              <a:cs typeface="Times New Roman" panose="02020603050405020304" pitchFamily="18" charset="0"/>
            </a:endParaRPr>
          </a:p>
          <a:p>
            <a:pPr>
              <a:lnSpc>
                <a:spcPct val="115000"/>
              </a:lnSpc>
              <a:spcAft>
                <a:spcPts val="1000"/>
              </a:spcAft>
              <a:buNone/>
            </a:pPr>
            <a:r>
              <a:rPr lang="en-US" sz="1800" dirty="0">
                <a:effectLst/>
                <a:latin typeface="Cambria" panose="02040503050406030204" pitchFamily="18" charset="0"/>
                <a:ea typeface="MS Mincho" panose="02020609040205080304" pitchFamily="49" charset="-128"/>
                <a:cs typeface="Times New Roman" panose="02020603050405020304" pitchFamily="18" charset="0"/>
              </a:rPr>
              <a:t>Blaustein, M., &amp; Kinniburgh, K. (2010). *Treating traumatic stress in children and adolescents: How to foster resilience through attachment, self-regulation, and competency*. Guilford Press.</a:t>
            </a:r>
            <a:endParaRPr lang="en-GB" sz="1800" dirty="0">
              <a:effectLst/>
              <a:latin typeface="Cambria" panose="02040503050406030204" pitchFamily="18" charset="0"/>
              <a:ea typeface="MS Mincho" panose="02020609040205080304" pitchFamily="49" charset="-128"/>
              <a:cs typeface="Times New Roman" panose="02020603050405020304" pitchFamily="18" charset="0"/>
            </a:endParaRPr>
          </a:p>
          <a:p>
            <a:pPr>
              <a:lnSpc>
                <a:spcPct val="115000"/>
              </a:lnSpc>
              <a:spcAft>
                <a:spcPts val="1000"/>
              </a:spcAft>
              <a:buNone/>
            </a:pPr>
            <a:r>
              <a:rPr lang="en-US" sz="1800" dirty="0">
                <a:effectLst/>
                <a:latin typeface="Cambria" panose="02040503050406030204" pitchFamily="18" charset="0"/>
                <a:ea typeface="MS Mincho" panose="02020609040205080304" pitchFamily="49" charset="-128"/>
                <a:cs typeface="Times New Roman" panose="02020603050405020304" pitchFamily="18" charset="0"/>
              </a:rPr>
              <a:t>Burke, N. J., Hellman, J. L., Scott, B. G., Weems, C. F., &amp; Carrion, V. G. (2011). The impact of adverse childhood experiences on an urban pediatric population. *Child Abuse &amp; Neglect, 35*(6), 408–413. https://doi.org/10.1016/j.chiabu.2011.02.006</a:t>
            </a:r>
            <a:endParaRPr lang="en-GB" sz="1800" dirty="0">
              <a:effectLst/>
              <a:latin typeface="Cambria" panose="02040503050406030204" pitchFamily="18" charset="0"/>
              <a:ea typeface="MS Mincho" panose="02020609040205080304" pitchFamily="49" charset="-128"/>
              <a:cs typeface="Times New Roman" panose="02020603050405020304" pitchFamily="18" charset="0"/>
            </a:endParaRPr>
          </a:p>
          <a:p>
            <a:pPr>
              <a:lnSpc>
                <a:spcPct val="115000"/>
              </a:lnSpc>
              <a:spcAft>
                <a:spcPts val="1000"/>
              </a:spcAft>
              <a:buNone/>
            </a:pPr>
            <a:r>
              <a:rPr lang="en-US" sz="1800" dirty="0">
                <a:effectLst/>
                <a:latin typeface="Cambria" panose="02040503050406030204" pitchFamily="18" charset="0"/>
                <a:ea typeface="MS Mincho" panose="02020609040205080304" pitchFamily="49" charset="-128"/>
                <a:cs typeface="Times New Roman" panose="02020603050405020304" pitchFamily="18" charset="0"/>
              </a:rPr>
              <a:t>Cohen, J. A., Mannarino, A. P., &amp; Deblinger, E. (2006). *Treating trauma and traumatic grief in children and adolescents*. Guilford Press.</a:t>
            </a:r>
            <a:endParaRPr lang="en-GB" sz="1800" dirty="0">
              <a:effectLst/>
              <a:latin typeface="Cambria" panose="02040503050406030204" pitchFamily="18" charset="0"/>
              <a:ea typeface="MS Mincho" panose="02020609040205080304" pitchFamily="49" charset="-128"/>
              <a:cs typeface="Times New Roman" panose="02020603050405020304" pitchFamily="18" charset="0"/>
            </a:endParaRPr>
          </a:p>
          <a:p>
            <a:pPr>
              <a:lnSpc>
                <a:spcPct val="115000"/>
              </a:lnSpc>
              <a:spcAft>
                <a:spcPts val="1000"/>
              </a:spcAft>
              <a:buNone/>
            </a:pPr>
            <a:r>
              <a:rPr lang="en-US" sz="1800" dirty="0">
                <a:effectLst/>
                <a:latin typeface="Cambria" panose="02040503050406030204" pitchFamily="18" charset="0"/>
                <a:ea typeface="MS Mincho" panose="02020609040205080304" pitchFamily="49" charset="-128"/>
                <a:cs typeface="Times New Roman" panose="02020603050405020304" pitchFamily="18" charset="0"/>
              </a:rPr>
              <a:t>Deblinger, E., Mannarino, A. P., Cohen, J. A., &amp; Steer, R. A. (2011). A follow-up study of a multisite, randomized controlled trial for children with sexual abuse-related PTSD symptoms. *Journal of the American Academy of Child &amp; Adolescent Psychiatry, 50*(9), 952–961. https://doi.org/10.1016/j.jaac.2011.06.012</a:t>
            </a:r>
            <a:endParaRPr lang="en-GB" sz="1800" dirty="0">
              <a:effectLst/>
              <a:latin typeface="Cambria" panose="02040503050406030204" pitchFamily="18" charset="0"/>
              <a:ea typeface="MS Mincho" panose="02020609040205080304" pitchFamily="49" charset="-128"/>
              <a:cs typeface="Times New Roman" panose="02020603050405020304" pitchFamily="18" charset="0"/>
            </a:endParaRPr>
          </a:p>
          <a:p>
            <a:pPr>
              <a:lnSpc>
                <a:spcPct val="115000"/>
              </a:lnSpc>
              <a:spcAft>
                <a:spcPts val="1000"/>
              </a:spcAft>
              <a:buNone/>
            </a:pPr>
            <a:r>
              <a:rPr lang="en-US" sz="1800" dirty="0">
                <a:effectLst/>
                <a:latin typeface="Cambria" panose="02040503050406030204" pitchFamily="18" charset="0"/>
                <a:ea typeface="MS Mincho" panose="02020609040205080304" pitchFamily="49" charset="-128"/>
                <a:cs typeface="Times New Roman" panose="02020603050405020304" pitchFamily="18" charset="0"/>
              </a:rPr>
              <a:t>Ford, J. D., &amp; Courtois, C. A. (2013). *Treating complex traumatic stress disorders in children and adolescents: Scientific foundations and therapeutic models*. Guilford Press.</a:t>
            </a:r>
          </a:p>
          <a:p>
            <a:pPr>
              <a:lnSpc>
                <a:spcPct val="115000"/>
              </a:lnSpc>
              <a:spcAft>
                <a:spcPts val="1000"/>
              </a:spcAft>
              <a:buNone/>
            </a:pPr>
            <a:r>
              <a:rPr lang="en-US" sz="1800" dirty="0">
                <a:effectLst/>
                <a:latin typeface="Cambria" panose="02040503050406030204" pitchFamily="18" charset="0"/>
                <a:ea typeface="MS Mincho" panose="02020609040205080304" pitchFamily="49" charset="-128"/>
                <a:cs typeface="Times New Roman" panose="02020603050405020304" pitchFamily="18" charset="0"/>
              </a:rPr>
              <a:t>Goodman-Scott, E., Betters-Bubon, J., &amp; Donohue, P. (2020). A framework for implementing trauma-informed practices in school counseling. *Professional School Counseling, 23*(1), 1–11. https://doi.org/10.1177/2156759X20912568</a:t>
            </a:r>
            <a:endParaRPr lang="en-GB" sz="1800" dirty="0">
              <a:effectLst/>
              <a:latin typeface="Cambria" panose="02040503050406030204" pitchFamily="18" charset="0"/>
              <a:ea typeface="MS Mincho" panose="02020609040205080304" pitchFamily="49" charset="-128"/>
              <a:cs typeface="Times New Roman" panose="02020603050405020304" pitchFamily="18" charset="0"/>
            </a:endParaRPr>
          </a:p>
          <a:p>
            <a:pPr>
              <a:lnSpc>
                <a:spcPct val="115000"/>
              </a:lnSpc>
              <a:spcAft>
                <a:spcPts val="1000"/>
              </a:spcAft>
              <a:buNone/>
            </a:pPr>
            <a:r>
              <a:rPr lang="en-US" sz="1800" dirty="0">
                <a:effectLst/>
                <a:latin typeface="Cambria" panose="02040503050406030204" pitchFamily="18" charset="0"/>
                <a:ea typeface="MS Mincho" panose="02020609040205080304" pitchFamily="49" charset="-128"/>
                <a:cs typeface="Times New Roman" panose="02020603050405020304" pitchFamily="18" charset="0"/>
              </a:rPr>
              <a:t>Guarino, K., Soares, P., </a:t>
            </a:r>
            <a:r>
              <a:rPr lang="en-US" sz="1800" dirty="0" err="1">
                <a:effectLst/>
                <a:latin typeface="Cambria" panose="02040503050406030204" pitchFamily="18" charset="0"/>
                <a:ea typeface="MS Mincho" panose="02020609040205080304" pitchFamily="49" charset="-128"/>
                <a:cs typeface="Times New Roman" panose="02020603050405020304" pitchFamily="18" charset="0"/>
              </a:rPr>
              <a:t>Konnath</a:t>
            </a:r>
            <a:r>
              <a:rPr lang="en-US" sz="1800" dirty="0">
                <a:effectLst/>
                <a:latin typeface="Cambria" panose="02040503050406030204" pitchFamily="18" charset="0"/>
                <a:ea typeface="MS Mincho" panose="02020609040205080304" pitchFamily="49" charset="-128"/>
                <a:cs typeface="Times New Roman" panose="02020603050405020304" pitchFamily="18" charset="0"/>
              </a:rPr>
              <a:t>, K., Clervil, R., &amp; Bassuk, E. (2015). *Trauma-informed organizational toolkit for homeless services*. Center for Mental Health Services.</a:t>
            </a:r>
            <a:endParaRPr lang="en-GB" sz="1800" dirty="0">
              <a:effectLst/>
              <a:latin typeface="Cambria" panose="02040503050406030204" pitchFamily="18" charset="0"/>
              <a:ea typeface="MS Mincho" panose="02020609040205080304" pitchFamily="49" charset="-128"/>
              <a:cs typeface="Times New Roman" panose="02020603050405020304" pitchFamily="18" charset="0"/>
            </a:endParaRPr>
          </a:p>
          <a:p>
            <a:pPr>
              <a:lnSpc>
                <a:spcPct val="115000"/>
              </a:lnSpc>
              <a:spcAft>
                <a:spcPts val="1000"/>
              </a:spcAft>
              <a:buNone/>
            </a:pPr>
            <a:endParaRPr lang="en-GB" sz="1800" dirty="0">
              <a:effectLst/>
              <a:latin typeface="Cambria" panose="02040503050406030204" pitchFamily="18" charset="0"/>
              <a:ea typeface="MS Mincho" panose="02020609040205080304" pitchFamily="49" charset="-128"/>
              <a:cs typeface="Times New Roman" panose="02020603050405020304" pitchFamily="18" charset="0"/>
            </a:endParaRPr>
          </a:p>
          <a:p>
            <a:pPr marL="0" indent="0">
              <a:buNone/>
            </a:pPr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2341173177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C79152F-05FE-E498-9EF0-B3272226C46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8374" y="430162"/>
            <a:ext cx="8229600" cy="4525963"/>
          </a:xfrm>
        </p:spPr>
        <p:txBody>
          <a:bodyPr>
            <a:normAutofit fontScale="55000" lnSpcReduction="20000"/>
          </a:bodyPr>
          <a:lstStyle/>
          <a:p>
            <a:pPr>
              <a:lnSpc>
                <a:spcPct val="115000"/>
              </a:lnSpc>
              <a:spcAft>
                <a:spcPts val="1000"/>
              </a:spcAft>
              <a:buNone/>
            </a:pPr>
            <a:r>
              <a:rPr lang="en-US" sz="1800" dirty="0">
                <a:effectLst/>
                <a:latin typeface="Cambria" panose="02040503050406030204" pitchFamily="18" charset="0"/>
                <a:ea typeface="MS Mincho" panose="02020609040205080304" pitchFamily="49" charset="-128"/>
                <a:cs typeface="Times New Roman" panose="02020603050405020304" pitchFamily="18" charset="0"/>
              </a:rPr>
              <a:t>O’Grady, M. F., Caviglia, A., &amp; Willis, A. (2021). Reframing resilience: Critical perspectives on trauma-informed education. *British Journal of Educational Studies, 69*(5), 607–624. https://doi.org/10.1080/00071005.2020.1836017</a:t>
            </a:r>
            <a:endParaRPr lang="en-GB" sz="1800" dirty="0">
              <a:effectLst/>
              <a:latin typeface="Cambria" panose="02040503050406030204" pitchFamily="18" charset="0"/>
              <a:ea typeface="MS Mincho" panose="02020609040205080304" pitchFamily="49" charset="-128"/>
              <a:cs typeface="Times New Roman" panose="02020603050405020304" pitchFamily="18" charset="0"/>
            </a:endParaRPr>
          </a:p>
          <a:p>
            <a:pPr>
              <a:lnSpc>
                <a:spcPct val="115000"/>
              </a:lnSpc>
              <a:spcAft>
                <a:spcPts val="1000"/>
              </a:spcAft>
              <a:buNone/>
            </a:pPr>
            <a:r>
              <a:rPr lang="en-US" sz="1800" dirty="0">
                <a:effectLst/>
                <a:latin typeface="Cambria" panose="02040503050406030204" pitchFamily="18" charset="0"/>
                <a:ea typeface="MS Mincho" panose="02020609040205080304" pitchFamily="49" charset="-128"/>
                <a:cs typeface="Times New Roman" panose="02020603050405020304" pitchFamily="18" charset="0"/>
              </a:rPr>
              <a:t>Overstreet, S., &amp; </a:t>
            </a:r>
            <a:r>
              <a:rPr lang="en-US" sz="1800" dirty="0" err="1">
                <a:effectLst/>
                <a:latin typeface="Cambria" panose="02040503050406030204" pitchFamily="18" charset="0"/>
                <a:ea typeface="MS Mincho" panose="02020609040205080304" pitchFamily="49" charset="-128"/>
                <a:cs typeface="Times New Roman" panose="02020603050405020304" pitchFamily="18" charset="0"/>
              </a:rPr>
              <a:t>Chafouleas</a:t>
            </a:r>
            <a:r>
              <a:rPr lang="en-US" sz="1800" dirty="0">
                <a:effectLst/>
                <a:latin typeface="Cambria" panose="02040503050406030204" pitchFamily="18" charset="0"/>
                <a:ea typeface="MS Mincho" panose="02020609040205080304" pitchFamily="49" charset="-128"/>
                <a:cs typeface="Times New Roman" panose="02020603050405020304" pitchFamily="18" charset="0"/>
              </a:rPr>
              <a:t>, S. M. (2016). Trauma-informed schools: Introduction to the special issue. *School Mental Health, 8*(1), 1–6. https://doi.org/10.1007/s12310-016-9184-1</a:t>
            </a:r>
            <a:endParaRPr lang="en-GB" sz="1800" dirty="0">
              <a:effectLst/>
              <a:latin typeface="Cambria" panose="02040503050406030204" pitchFamily="18" charset="0"/>
              <a:ea typeface="MS Mincho" panose="02020609040205080304" pitchFamily="49" charset="-128"/>
              <a:cs typeface="Times New Roman" panose="02020603050405020304" pitchFamily="18" charset="0"/>
            </a:endParaRPr>
          </a:p>
          <a:p>
            <a:pPr>
              <a:lnSpc>
                <a:spcPct val="115000"/>
              </a:lnSpc>
              <a:spcAft>
                <a:spcPts val="1000"/>
              </a:spcAft>
              <a:buNone/>
            </a:pPr>
            <a:r>
              <a:rPr lang="en-US" sz="1800" dirty="0">
                <a:effectLst/>
                <a:latin typeface="Cambria" panose="02040503050406030204" pitchFamily="18" charset="0"/>
                <a:ea typeface="MS Mincho" panose="02020609040205080304" pitchFamily="49" charset="-128"/>
                <a:cs typeface="Times New Roman" panose="02020603050405020304" pitchFamily="18" charset="0"/>
              </a:rPr>
              <a:t>Overstreet, S., Mathews, T., Robison, K., &amp; Wiegand, A. (2021). Trauma-Informed Programs and Practices for Schools (TIPPS): A promising model of system change. *School Mental Health, 13*(1), 43–54. https://doi.org/10.1007/s12310-020-09389-3</a:t>
            </a:r>
            <a:endParaRPr lang="en-GB" sz="1800" dirty="0">
              <a:effectLst/>
              <a:latin typeface="Cambria" panose="02040503050406030204" pitchFamily="18" charset="0"/>
              <a:ea typeface="MS Mincho" panose="02020609040205080304" pitchFamily="49" charset="-128"/>
              <a:cs typeface="Times New Roman" panose="02020603050405020304" pitchFamily="18" charset="0"/>
            </a:endParaRPr>
          </a:p>
          <a:p>
            <a:pPr>
              <a:lnSpc>
                <a:spcPct val="115000"/>
              </a:lnSpc>
              <a:spcAft>
                <a:spcPts val="1000"/>
              </a:spcAft>
              <a:buNone/>
            </a:pPr>
            <a:r>
              <a:rPr lang="en-US" sz="1800" dirty="0">
                <a:effectLst/>
                <a:latin typeface="Cambria" panose="02040503050406030204" pitchFamily="18" charset="0"/>
                <a:ea typeface="MS Mincho" panose="02020609040205080304" pitchFamily="49" charset="-128"/>
                <a:cs typeface="Times New Roman" panose="02020603050405020304" pitchFamily="18" charset="0"/>
              </a:rPr>
              <a:t>Perfect, M. M., Turley, M. R., Carlson, J. S., Yohanna, J., &amp; Gillespie, R. J. (2016). School-related outcomes of traumatic event exposure and traumatic stress symptoms in students: A systematic review of research from 1990 to 2015. *School Mental Health, 8*(1), 7–43. https://doi.org/10.1007/s12310-016-9175-2</a:t>
            </a:r>
            <a:endParaRPr lang="en-GB" sz="1800" dirty="0">
              <a:effectLst/>
              <a:latin typeface="Cambria" panose="02040503050406030204" pitchFamily="18" charset="0"/>
              <a:ea typeface="MS Mincho" panose="02020609040205080304" pitchFamily="49" charset="-128"/>
              <a:cs typeface="Times New Roman" panose="02020603050405020304" pitchFamily="18" charset="0"/>
            </a:endParaRPr>
          </a:p>
          <a:p>
            <a:pPr>
              <a:lnSpc>
                <a:spcPct val="115000"/>
              </a:lnSpc>
              <a:spcAft>
                <a:spcPts val="1000"/>
              </a:spcAft>
              <a:buNone/>
            </a:pPr>
            <a:r>
              <a:rPr lang="en-US" sz="1800" dirty="0">
                <a:effectLst/>
                <a:latin typeface="Cambria" panose="02040503050406030204" pitchFamily="18" charset="0"/>
                <a:ea typeface="MS Mincho" panose="02020609040205080304" pitchFamily="49" charset="-128"/>
                <a:cs typeface="Times New Roman" panose="02020603050405020304" pitchFamily="18" charset="0"/>
              </a:rPr>
              <a:t>Thomas, M. S., Crosby, S., &amp; Vanderhaar, J. (2019). Trauma-informed practices in schools across two decades: A review of research and implementation. *Review of Research in Education, 43*(1), 422–452. https://doi.org/10.3102/0091732X18821123</a:t>
            </a:r>
            <a:endParaRPr lang="en-GB" sz="1800" dirty="0">
              <a:effectLst/>
              <a:latin typeface="Cambria" panose="02040503050406030204" pitchFamily="18" charset="0"/>
              <a:ea typeface="MS Mincho" panose="02020609040205080304" pitchFamily="49" charset="-128"/>
              <a:cs typeface="Times New Roman" panose="02020603050405020304" pitchFamily="18" charset="0"/>
            </a:endParaRPr>
          </a:p>
          <a:p>
            <a:pPr>
              <a:lnSpc>
                <a:spcPct val="115000"/>
              </a:lnSpc>
              <a:spcAft>
                <a:spcPts val="1000"/>
              </a:spcAft>
              <a:buNone/>
            </a:pPr>
            <a:r>
              <a:rPr lang="en-US" sz="1800" dirty="0">
                <a:effectLst/>
                <a:latin typeface="Cambria" panose="02040503050406030204" pitchFamily="18" charset="0"/>
                <a:ea typeface="MS Mincho" panose="02020609040205080304" pitchFamily="49" charset="-128"/>
                <a:cs typeface="Times New Roman" panose="02020603050405020304" pitchFamily="18" charset="0"/>
              </a:rPr>
              <a:t>van der Kolk, B. A. (2014). *The body keeps the score: Brain, mind, and body in the healing of trauma*. Viking.</a:t>
            </a:r>
            <a:endParaRPr lang="en-GB" sz="1800" dirty="0">
              <a:effectLst/>
              <a:latin typeface="Cambria" panose="02040503050406030204" pitchFamily="18" charset="0"/>
              <a:ea typeface="MS Mincho" panose="02020609040205080304" pitchFamily="49" charset="-128"/>
              <a:cs typeface="Times New Roman" panose="02020603050405020304" pitchFamily="18" charset="0"/>
            </a:endParaRPr>
          </a:p>
          <a:p>
            <a:pPr>
              <a:lnSpc>
                <a:spcPct val="115000"/>
              </a:lnSpc>
              <a:spcAft>
                <a:spcPts val="1000"/>
              </a:spcAft>
              <a:buNone/>
            </a:pPr>
            <a:r>
              <a:rPr lang="en-US" sz="1800" dirty="0">
                <a:effectLst/>
                <a:latin typeface="Cambria" panose="02040503050406030204" pitchFamily="18" charset="0"/>
                <a:ea typeface="MS Mincho" panose="02020609040205080304" pitchFamily="49" charset="-128"/>
                <a:cs typeface="Times New Roman" panose="02020603050405020304" pitchFamily="18" charset="0"/>
              </a:rPr>
              <a:t>Verlie, B. (2022). *Learning to live with climate change: From anxiety to transformation*. Routledge.</a:t>
            </a:r>
            <a:endParaRPr lang="en-GB" sz="1800" dirty="0">
              <a:effectLst/>
              <a:latin typeface="Cambria" panose="02040503050406030204" pitchFamily="18" charset="0"/>
              <a:ea typeface="MS Mincho" panose="02020609040205080304" pitchFamily="49" charset="-128"/>
              <a:cs typeface="Times New Roman" panose="02020603050405020304" pitchFamily="18" charset="0"/>
            </a:endParaRPr>
          </a:p>
          <a:p>
            <a:pPr marL="0" indent="0">
              <a:lnSpc>
                <a:spcPct val="115000"/>
              </a:lnSpc>
              <a:spcAft>
                <a:spcPts val="1000"/>
              </a:spcAft>
              <a:buNone/>
            </a:pPr>
            <a:r>
              <a:rPr lang="en-US" sz="1800" dirty="0" err="1">
                <a:effectLst/>
                <a:latin typeface="Cambria" panose="02040503050406030204" pitchFamily="18" charset="0"/>
                <a:ea typeface="MS Mincho" panose="02020609040205080304" pitchFamily="49" charset="-128"/>
                <a:cs typeface="Times New Roman" panose="02020603050405020304" pitchFamily="18" charset="0"/>
              </a:rPr>
              <a:t>Felitti</a:t>
            </a:r>
            <a:r>
              <a:rPr lang="en-US" sz="1800" dirty="0">
                <a:effectLst/>
                <a:latin typeface="Cambria" panose="02040503050406030204" pitchFamily="18" charset="0"/>
                <a:ea typeface="MS Mincho" panose="02020609040205080304" pitchFamily="49" charset="-128"/>
                <a:cs typeface="Times New Roman" panose="02020603050405020304" pitchFamily="18" charset="0"/>
              </a:rPr>
              <a:t>, V. J., &amp; Anda, R. F. (1998). Relationship of childhood abuse and household dysfunction to many of the leading causes of death in adults. *American Journal of Preventive Medicine, 14*(4), 245–258. https://doi.org/10.1016/S0749-3797(98)00017-8</a:t>
            </a:r>
            <a:endParaRPr lang="en-GB" sz="1800" dirty="0">
              <a:effectLst/>
              <a:latin typeface="Cambria" panose="02040503050406030204" pitchFamily="18" charset="0"/>
              <a:ea typeface="MS Mincho" panose="02020609040205080304" pitchFamily="49" charset="-128"/>
              <a:cs typeface="Times New Roman" panose="02020603050405020304" pitchFamily="18" charset="0"/>
            </a:endParaRP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16051914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Wood Type">
  <a:themeElements>
    <a:clrScheme name="Wood Type">
      <a:dk1>
        <a:sysClr val="windowText" lastClr="000000"/>
      </a:dk1>
      <a:lt1>
        <a:sysClr val="window" lastClr="FFFFFF"/>
      </a:lt1>
      <a:dk2>
        <a:srgbClr val="696464"/>
      </a:dk2>
      <a:lt2>
        <a:srgbClr val="E9E5DC"/>
      </a:lt2>
      <a:accent1>
        <a:srgbClr val="D34817"/>
      </a:accent1>
      <a:accent2>
        <a:srgbClr val="9B2D1F"/>
      </a:accent2>
      <a:accent3>
        <a:srgbClr val="A28E6A"/>
      </a:accent3>
      <a:accent4>
        <a:srgbClr val="956251"/>
      </a:accent4>
      <a:accent5>
        <a:srgbClr val="918485"/>
      </a:accent5>
      <a:accent6>
        <a:srgbClr val="855D5D"/>
      </a:accent6>
      <a:hlink>
        <a:srgbClr val="CC9900"/>
      </a:hlink>
      <a:folHlink>
        <a:srgbClr val="96A9A9"/>
      </a:folHlink>
    </a:clrScheme>
    <a:fontScheme name="Wood Type">
      <a:majorFont>
        <a:latin typeface="Rockwell Condensed" panose="02060603050405020104"/>
        <a:ea typeface=""/>
        <a:cs typeface=""/>
        <a:font script="Grek" typeface="Cambria"/>
        <a:font script="Cyrl" typeface="Cambria"/>
        <a:font script="Jpan" typeface="HG明朝B"/>
        <a:font script="Hang" typeface="바탕"/>
        <a:font script="Hans" typeface="方正姚体"/>
        <a:font script="Hant" typeface="微軟正黑體"/>
        <a:font script="Arab" typeface="Times New Roman"/>
        <a:font script="Hebr" typeface="David"/>
        <a:font script="Thai" typeface="Jasmine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Rockwell" panose="02060603020205020403"/>
        <a:ea typeface=""/>
        <a:cs typeface=""/>
        <a:font script="Grek" typeface="Cambria"/>
        <a:font script="Cyrl" typeface="Cambria"/>
        <a:font script="Jpan" typeface="HG明朝B"/>
        <a:font script="Hang" typeface="바탕"/>
        <a:font script="Hans" typeface="方正姚体"/>
        <a:font script="Hant" typeface="標楷體"/>
        <a:font script="Arab" typeface="Times New Roman"/>
        <a:font script="Hebr" typeface="David"/>
        <a:font script="Thai" typeface="Jasmine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Wood Type">
      <a:fillStyleLst>
        <a:solidFill>
          <a:schemeClr val="phClr"/>
        </a:solidFill>
        <a:blipFill rotWithShape="1">
          <a:blip xmlns:r="http://schemas.openxmlformats.org/officeDocument/2006/relationships" r:embed="rId1">
            <a:duotone>
              <a:schemeClr val="phClr">
                <a:tint val="70000"/>
                <a:shade val="63000"/>
              </a:schemeClr>
              <a:schemeClr val="phClr">
                <a:tint val="10000"/>
                <a:satMod val="150000"/>
              </a:schemeClr>
            </a:duotone>
          </a:blip>
          <a:tile tx="0" ty="0" sx="60000" sy="59000" flip="none" algn="tl"/>
        </a:blipFill>
        <a:blipFill rotWithShape="1">
          <a:blip xmlns:r="http://schemas.openxmlformats.org/officeDocument/2006/relationships" r:embed="rId1">
            <a:duotone>
              <a:schemeClr val="phClr">
                <a:shade val="36000"/>
                <a:satMod val="120000"/>
              </a:schemeClr>
              <a:schemeClr val="phClr">
                <a:tint val="40000"/>
              </a:schemeClr>
            </a:duotone>
          </a:blip>
          <a:tile tx="0" ty="0" sx="60000" sy="59000" flip="none" algn="tl"/>
        </a:blip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softEdge rad="12700"/>
          </a:effectLst>
        </a:effectStyle>
        <a:effectStyle>
          <a:effectLst>
            <a:outerShdw blurRad="50800" dist="19050" dir="5400000" algn="tl" rotWithShape="0">
              <a:srgbClr val="000000">
                <a:alpha val="60000"/>
              </a:srgbClr>
            </a:outerShdw>
            <a:softEdge rad="12700"/>
          </a:effectLst>
        </a:effectStyle>
      </a:effectStyleLst>
      <a:bgFillStyleLst>
        <a:solidFill>
          <a:schemeClr val="phClr"/>
        </a:solidFill>
        <a:solidFill>
          <a:schemeClr val="phClr">
            <a:shade val="97000"/>
            <a:satMod val="150000"/>
          </a:schemeClr>
        </a:solidFill>
        <a:blipFill rotWithShape="1">
          <a:blip xmlns:r="http://schemas.openxmlformats.org/officeDocument/2006/relationships" r:embed="rId1">
            <a:duotone>
              <a:schemeClr val="phClr">
                <a:tint val="75000"/>
                <a:shade val="58000"/>
                <a:satMod val="120000"/>
              </a:schemeClr>
              <a:schemeClr val="phClr">
                <a:tint val="50000"/>
                <a:shade val="96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Wood Type" id="{7ACABC62-BF99-48CF-A9DC-4DB89C7B13DC}" vid="{142A1326-48AB-42A9-8428-CB14AA30176D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TM03090434[[fn=Wood Type]]</Template>
  <TotalTime>0</TotalTime>
  <Words>1794</Words>
  <Application>Microsoft Office PowerPoint</Application>
  <PresentationFormat>On-screen Show (4:3)</PresentationFormat>
  <Paragraphs>128</Paragraphs>
  <Slides>17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size="22" baseType="lpstr">
      <vt:lpstr>Cambria</vt:lpstr>
      <vt:lpstr>Rockwell</vt:lpstr>
      <vt:lpstr>Rockwell Condensed</vt:lpstr>
      <vt:lpstr>Wingdings</vt:lpstr>
      <vt:lpstr>Wood Type</vt:lpstr>
      <vt:lpstr>Trauma-Focused School Practices: Evaluating Impact for Children with ACEs</vt:lpstr>
      <vt:lpstr>Overview Of Presentation </vt:lpstr>
      <vt:lpstr>Understanding ACEs</vt:lpstr>
      <vt:lpstr>Effects of ACEs in School Contexts</vt:lpstr>
      <vt:lpstr>What is Trauma-Focused School Practice?</vt:lpstr>
      <vt:lpstr>Theoretical Underpinnings</vt:lpstr>
      <vt:lpstr>Example Programs or Models</vt:lpstr>
      <vt:lpstr>Research Evidence: Study 1</vt:lpstr>
      <vt:lpstr>Research Evidence: Study 2</vt:lpstr>
      <vt:lpstr>Research Evidence: Review</vt:lpstr>
      <vt:lpstr>Strengths of Trauma-Focused Approaches</vt:lpstr>
      <vt:lpstr>Limitations and Challenges</vt:lpstr>
      <vt:lpstr>Critical Module Debates</vt:lpstr>
      <vt:lpstr>Conclusion</vt:lpstr>
      <vt:lpstr>References</vt:lpstr>
      <vt:lpstr>PowerPoint Presentation</vt:lpstr>
      <vt:lpstr>PowerPoint Presentation</vt:lpstr>
    </vt:vector>
  </TitlesOfParts>
  <Manager/>
  <Company/>
  <LinksUpToDate>false</LinksUpToDate>
  <SharedDoc>false</SharedDoc>
  <HyperlinkBase/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subject/>
  <dc:creator/>
  <cp:keywords/>
  <dc:description>generated using python-pptx</dc:description>
  <cp:lastModifiedBy>Zach Evans</cp:lastModifiedBy>
  <cp:revision>1</cp:revision>
  <dcterms:created xsi:type="dcterms:W3CDTF">2013-01-27T09:14:16Z</dcterms:created>
  <dcterms:modified xsi:type="dcterms:W3CDTF">2025-05-05T16:42:44Z</dcterms:modified>
  <cp:category/>
</cp:coreProperties>
</file>