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vml" ContentType="application/vnd.openxmlformats-officedocument.vmlDrawing"/>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48" r:id="rId4"/>
  </p:sldMasterIdLst>
  <p:notesMasterIdLst>
    <p:notesMasterId r:id="rId17"/>
  </p:notesMasterIdLst>
  <p:handoutMasterIdLst>
    <p:handoutMasterId r:id="rId18"/>
  </p:handoutMasterIdLst>
  <p:sldIdLst>
    <p:sldId id="257" r:id="rId5"/>
    <p:sldId id="389" r:id="rId6"/>
    <p:sldId id="384" r:id="rId7"/>
    <p:sldId id="317" r:id="rId8"/>
    <p:sldId id="394" r:id="rId9"/>
    <p:sldId id="277" r:id="rId10"/>
    <p:sldId id="392" r:id="rId11"/>
    <p:sldId id="278" r:id="rId12"/>
    <p:sldId id="395" r:id="rId13"/>
    <p:sldId id="321" r:id="rId14"/>
    <p:sldId id="391" r:id="rId15"/>
    <p:sldId id="28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p15:clr>
            <a:srgbClr val="F26B43"/>
          </p15:clr>
        </p15:guide>
        <p15:guide id="3" orient="horz"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7335B"/>
    <a:srgbClr val="CCE8DA"/>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44D162E-AE7F-420B-A416-60D7A7C9258D}" v="43" dt="2023-02-19T17:11:02.63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204" autoAdjust="0"/>
    <p:restoredTop sz="88769" autoAdjust="0"/>
  </p:normalViewPr>
  <p:slideViewPr>
    <p:cSldViewPr snapToGrid="0">
      <p:cViewPr varScale="1">
        <p:scale>
          <a:sx n="52" d="100"/>
          <a:sy n="52" d="100"/>
        </p:scale>
        <p:origin x="1220" y="44"/>
      </p:cViewPr>
      <p:guideLst>
        <p:guide pos="3840"/>
        <p:guide orient="horz" pos="2160"/>
      </p:guideLst>
    </p:cSldViewPr>
  </p:slideViewPr>
  <p:outlineViewPr>
    <p:cViewPr>
      <p:scale>
        <a:sx n="33" d="100"/>
        <a:sy n="33" d="100"/>
      </p:scale>
      <p:origin x="0" y="-2709"/>
    </p:cViewPr>
  </p:outlin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114" d="100"/>
          <a:sy n="114" d="100"/>
        </p:scale>
        <p:origin x="2226"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8" Type="http://schemas.openxmlformats.org/officeDocument/2006/relationships/image" Target="../media/image21.jpe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png"/><Relationship Id="rId1" Type="http://schemas.openxmlformats.org/officeDocument/2006/relationships/image" Target="../media/image14.png"/><Relationship Id="rId6" Type="http://schemas.openxmlformats.org/officeDocument/2006/relationships/image" Target="../media/image19.png"/><Relationship Id="rId5" Type="http://schemas.openxmlformats.org/officeDocument/2006/relationships/image" Target="../media/image18.jpeg"/><Relationship Id="rId4" Type="http://schemas.openxmlformats.org/officeDocument/2006/relationships/image" Target="../media/image17.jpe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1471C2C-1567-47F4-803E-468024209D9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a:extLst>
              <a:ext uri="{FF2B5EF4-FFF2-40B4-BE49-F238E27FC236}">
                <a16:creationId xmlns:a16="http://schemas.microsoft.com/office/drawing/2014/main" id="{058F5B09-2954-46C6-97BB-9E10649FE2C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058E4EDB-BACB-4F7F-8ACF-F5CBA91FDD50}" type="datetime1">
              <a:rPr lang="en-GB" smtClean="0"/>
              <a:t>19/02/2023</a:t>
            </a:fld>
            <a:endParaRPr lang="en-GB" dirty="0"/>
          </a:p>
        </p:txBody>
      </p:sp>
      <p:sp>
        <p:nvSpPr>
          <p:cNvPr id="4" name="Footer Placeholder 3">
            <a:extLst>
              <a:ext uri="{FF2B5EF4-FFF2-40B4-BE49-F238E27FC236}">
                <a16:creationId xmlns:a16="http://schemas.microsoft.com/office/drawing/2014/main" id="{E39A204B-EBA9-4C6D-BFB2-A104F00C8E2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a:extLst>
              <a:ext uri="{FF2B5EF4-FFF2-40B4-BE49-F238E27FC236}">
                <a16:creationId xmlns:a16="http://schemas.microsoft.com/office/drawing/2014/main" id="{855F72FC-4D2D-4E5B-A4DD-62E2C822FB1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23CDBB5-5B4A-4483-935D-A73935186B4D}" type="slidenum">
              <a:rPr lang="en-GB" smtClean="0"/>
              <a:t>‹#›</a:t>
            </a:fld>
            <a:endParaRPr lang="en-GB" dirty="0"/>
          </a:p>
        </p:txBody>
      </p:sp>
    </p:spTree>
    <p:extLst>
      <p:ext uri="{BB962C8B-B14F-4D97-AF65-F5344CB8AC3E}">
        <p14:creationId xmlns:p14="http://schemas.microsoft.com/office/powerpoint/2010/main" val="2619237790"/>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D431D1C1-64A5-4869-913B-0D33988A2DBF}" type="datetime1">
              <a:rPr lang="en-GB" smtClean="0"/>
              <a:t>19/02/2023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E7CCE34D-CFF1-4FFE-815B-D050E7ED2DFD}" type="slidenum">
              <a:rPr lang="en-GB" smtClean="0"/>
              <a:t>‹#›</a:t>
            </a:fld>
            <a:endParaRPr lang="en-GB" dirty="0"/>
          </a:p>
        </p:txBody>
      </p:sp>
    </p:spTree>
    <p:extLst>
      <p:ext uri="{BB962C8B-B14F-4D97-AF65-F5344CB8AC3E}">
        <p14:creationId xmlns:p14="http://schemas.microsoft.com/office/powerpoint/2010/main" val="3979362889"/>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1</a:t>
            </a:fld>
            <a:endParaRPr lang="en-GB" dirty="0"/>
          </a:p>
        </p:txBody>
      </p:sp>
      <p:sp>
        <p:nvSpPr>
          <p:cNvPr id="5" name="Date Placeholder 4">
            <a:extLst>
              <a:ext uri="{FF2B5EF4-FFF2-40B4-BE49-F238E27FC236}">
                <a16:creationId xmlns:a16="http://schemas.microsoft.com/office/drawing/2014/main" id="{7B638BEA-13B4-4493-97CD-5DE130591975}"/>
              </a:ext>
            </a:extLst>
          </p:cNvPr>
          <p:cNvSpPr>
            <a:spLocks noGrp="1"/>
          </p:cNvSpPr>
          <p:nvPr>
            <p:ph type="dt" idx="1"/>
          </p:nvPr>
        </p:nvSpPr>
        <p:spPr/>
        <p:txBody>
          <a:bodyPr/>
          <a:lstStyle/>
          <a:p>
            <a:pPr rtl="0"/>
            <a:fld id="{5CD85A0E-B866-4E94-9FAD-DF6956D0977F}" type="datetime1">
              <a:rPr lang="en-GB" smtClean="0"/>
              <a:t>19/02/2023</a:t>
            </a:fld>
            <a:endParaRPr lang="en-GB" dirty="0"/>
          </a:p>
        </p:txBody>
      </p:sp>
    </p:spTree>
    <p:extLst>
      <p:ext uri="{BB962C8B-B14F-4D97-AF65-F5344CB8AC3E}">
        <p14:creationId xmlns:p14="http://schemas.microsoft.com/office/powerpoint/2010/main" val="15608359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3</a:t>
            </a:fld>
            <a:endParaRPr lang="en-GB" dirty="0"/>
          </a:p>
        </p:txBody>
      </p:sp>
      <p:sp>
        <p:nvSpPr>
          <p:cNvPr id="5" name="Date Placeholder 4">
            <a:extLst>
              <a:ext uri="{FF2B5EF4-FFF2-40B4-BE49-F238E27FC236}">
                <a16:creationId xmlns:a16="http://schemas.microsoft.com/office/drawing/2014/main" id="{16636479-B33C-4E9E-958F-BBF3C03504C3}"/>
              </a:ext>
            </a:extLst>
          </p:cNvPr>
          <p:cNvSpPr>
            <a:spLocks noGrp="1"/>
          </p:cNvSpPr>
          <p:nvPr>
            <p:ph type="dt" idx="1"/>
          </p:nvPr>
        </p:nvSpPr>
        <p:spPr/>
        <p:txBody>
          <a:bodyPr/>
          <a:lstStyle/>
          <a:p>
            <a:pPr rtl="0"/>
            <a:fld id="{BE2D94B9-494D-4E24-B210-C2DE6AD60A5F}" type="datetime1">
              <a:rPr lang="en-GB" smtClean="0"/>
              <a:t>19/02/2023</a:t>
            </a:fld>
            <a:endParaRPr lang="en-GB" dirty="0"/>
          </a:p>
        </p:txBody>
      </p:sp>
    </p:spTree>
    <p:extLst>
      <p:ext uri="{BB962C8B-B14F-4D97-AF65-F5344CB8AC3E}">
        <p14:creationId xmlns:p14="http://schemas.microsoft.com/office/powerpoint/2010/main" val="21003312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4</a:t>
            </a:fld>
            <a:endParaRPr lang="en-GB" dirty="0"/>
          </a:p>
        </p:txBody>
      </p:sp>
      <p:sp>
        <p:nvSpPr>
          <p:cNvPr id="5" name="Date Placeholder 4">
            <a:extLst>
              <a:ext uri="{FF2B5EF4-FFF2-40B4-BE49-F238E27FC236}">
                <a16:creationId xmlns:a16="http://schemas.microsoft.com/office/drawing/2014/main" id="{A2305651-8D30-45CE-BFC9-45372C897153}"/>
              </a:ext>
            </a:extLst>
          </p:cNvPr>
          <p:cNvSpPr>
            <a:spLocks noGrp="1"/>
          </p:cNvSpPr>
          <p:nvPr>
            <p:ph type="dt" idx="1"/>
          </p:nvPr>
        </p:nvSpPr>
        <p:spPr/>
        <p:txBody>
          <a:bodyPr/>
          <a:lstStyle/>
          <a:p>
            <a:pPr rtl="0"/>
            <a:fld id="{5432A731-702F-4479-8C2F-83B30AEA6F9B}" type="datetime1">
              <a:rPr lang="en-GB" smtClean="0"/>
              <a:t>19/02/2023</a:t>
            </a:fld>
            <a:endParaRPr lang="en-GB" dirty="0"/>
          </a:p>
        </p:txBody>
      </p:sp>
    </p:spTree>
    <p:extLst>
      <p:ext uri="{BB962C8B-B14F-4D97-AF65-F5344CB8AC3E}">
        <p14:creationId xmlns:p14="http://schemas.microsoft.com/office/powerpoint/2010/main" val="15865501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5</a:t>
            </a:fld>
            <a:endParaRPr lang="en-GB" dirty="0"/>
          </a:p>
        </p:txBody>
      </p:sp>
      <p:sp>
        <p:nvSpPr>
          <p:cNvPr id="5" name="Date Placeholder 4">
            <a:extLst>
              <a:ext uri="{FF2B5EF4-FFF2-40B4-BE49-F238E27FC236}">
                <a16:creationId xmlns:a16="http://schemas.microsoft.com/office/drawing/2014/main" id="{A2305651-8D30-45CE-BFC9-45372C897153}"/>
              </a:ext>
            </a:extLst>
          </p:cNvPr>
          <p:cNvSpPr>
            <a:spLocks noGrp="1"/>
          </p:cNvSpPr>
          <p:nvPr>
            <p:ph type="dt" idx="1"/>
          </p:nvPr>
        </p:nvSpPr>
        <p:spPr/>
        <p:txBody>
          <a:bodyPr/>
          <a:lstStyle/>
          <a:p>
            <a:pPr rtl="0"/>
            <a:fld id="{4B1434E8-C437-4B9B-B64B-BCD195634A5A}" type="datetime1">
              <a:rPr lang="en-GB" smtClean="0"/>
              <a:t>19/02/2023</a:t>
            </a:fld>
            <a:endParaRPr lang="en-GB" dirty="0"/>
          </a:p>
        </p:txBody>
      </p:sp>
    </p:spTree>
    <p:extLst>
      <p:ext uri="{BB962C8B-B14F-4D97-AF65-F5344CB8AC3E}">
        <p14:creationId xmlns:p14="http://schemas.microsoft.com/office/powerpoint/2010/main" val="30476966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Date Placeholder 3"/>
          <p:cNvSpPr>
            <a:spLocks noGrp="1"/>
          </p:cNvSpPr>
          <p:nvPr>
            <p:ph type="dt" idx="1"/>
          </p:nvPr>
        </p:nvSpPr>
        <p:spPr/>
        <p:txBody>
          <a:bodyPr/>
          <a:lstStyle/>
          <a:p>
            <a:pPr rtl="0"/>
            <a:fld id="{75E892FF-E1C6-4E60-83A7-CC2FD5302EB7}" type="datetime1">
              <a:rPr lang="en-GB" smtClean="0"/>
              <a:t>19/02/2023</a:t>
            </a:fld>
            <a:endParaRPr lang="en-GB" dirty="0"/>
          </a:p>
        </p:txBody>
      </p:sp>
      <p:sp>
        <p:nvSpPr>
          <p:cNvPr id="5" name="Slide Number Placeholder 4"/>
          <p:cNvSpPr>
            <a:spLocks noGrp="1"/>
          </p:cNvSpPr>
          <p:nvPr>
            <p:ph type="sldNum" sz="quarter" idx="5"/>
          </p:nvPr>
        </p:nvSpPr>
        <p:spPr/>
        <p:txBody>
          <a:bodyPr/>
          <a:lstStyle/>
          <a:p>
            <a:pPr rtl="0"/>
            <a:fld id="{E7CCE34D-CFF1-4FFE-815B-D050E7ED2DFD}" type="slidenum">
              <a:rPr lang="en-GB" smtClean="0"/>
              <a:t>7</a:t>
            </a:fld>
            <a:endParaRPr lang="en-GB" dirty="0"/>
          </a:p>
        </p:txBody>
      </p:sp>
    </p:spTree>
    <p:extLst>
      <p:ext uri="{BB962C8B-B14F-4D97-AF65-F5344CB8AC3E}">
        <p14:creationId xmlns:p14="http://schemas.microsoft.com/office/powerpoint/2010/main" val="14655199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Date Placeholder 3"/>
          <p:cNvSpPr>
            <a:spLocks noGrp="1"/>
          </p:cNvSpPr>
          <p:nvPr>
            <p:ph type="dt" idx="1"/>
          </p:nvPr>
        </p:nvSpPr>
        <p:spPr/>
        <p:txBody>
          <a:bodyPr/>
          <a:lstStyle/>
          <a:p>
            <a:pPr rtl="0"/>
            <a:fld id="{5000F851-93D0-4975-A10E-B125139235F4}" type="datetime1">
              <a:rPr lang="en-GB" smtClean="0"/>
              <a:t>19/02/2023</a:t>
            </a:fld>
            <a:endParaRPr lang="en-GB" dirty="0"/>
          </a:p>
        </p:txBody>
      </p:sp>
      <p:sp>
        <p:nvSpPr>
          <p:cNvPr id="5" name="Slide Number Placeholder 4"/>
          <p:cNvSpPr>
            <a:spLocks noGrp="1"/>
          </p:cNvSpPr>
          <p:nvPr>
            <p:ph type="sldNum" sz="quarter" idx="5"/>
          </p:nvPr>
        </p:nvSpPr>
        <p:spPr/>
        <p:txBody>
          <a:bodyPr/>
          <a:lstStyle/>
          <a:p>
            <a:pPr rtl="0"/>
            <a:fld id="{E7CCE34D-CFF1-4FFE-815B-D050E7ED2DFD}" type="slidenum">
              <a:rPr lang="en-GB" smtClean="0"/>
              <a:t>9</a:t>
            </a:fld>
            <a:endParaRPr lang="en-GB" dirty="0"/>
          </a:p>
        </p:txBody>
      </p:sp>
    </p:spTree>
    <p:extLst>
      <p:ext uri="{BB962C8B-B14F-4D97-AF65-F5344CB8AC3E}">
        <p14:creationId xmlns:p14="http://schemas.microsoft.com/office/powerpoint/2010/main" val="11800611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10</a:t>
            </a:fld>
            <a:endParaRPr lang="en-GB" dirty="0"/>
          </a:p>
        </p:txBody>
      </p:sp>
      <p:sp>
        <p:nvSpPr>
          <p:cNvPr id="5" name="Date Placeholder 4">
            <a:extLst>
              <a:ext uri="{FF2B5EF4-FFF2-40B4-BE49-F238E27FC236}">
                <a16:creationId xmlns:a16="http://schemas.microsoft.com/office/drawing/2014/main" id="{2BD0D2D7-C33C-454C-BB95-A55C1C66958D}"/>
              </a:ext>
            </a:extLst>
          </p:cNvPr>
          <p:cNvSpPr>
            <a:spLocks noGrp="1"/>
          </p:cNvSpPr>
          <p:nvPr>
            <p:ph type="dt" idx="1"/>
          </p:nvPr>
        </p:nvSpPr>
        <p:spPr/>
        <p:txBody>
          <a:bodyPr/>
          <a:lstStyle/>
          <a:p>
            <a:pPr rtl="0"/>
            <a:fld id="{A8935DDD-0F7A-4532-AB8F-BE953BBD3356}" type="datetime1">
              <a:rPr lang="en-GB" smtClean="0"/>
              <a:t>19/02/2023</a:t>
            </a:fld>
            <a:endParaRPr lang="en-GB" dirty="0"/>
          </a:p>
        </p:txBody>
      </p:sp>
    </p:spTree>
    <p:extLst>
      <p:ext uri="{BB962C8B-B14F-4D97-AF65-F5344CB8AC3E}">
        <p14:creationId xmlns:p14="http://schemas.microsoft.com/office/powerpoint/2010/main" val="41508926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rtl="0"/>
            <a:r>
              <a:rPr lang="en-US"/>
              <a:t>Tuesday, February 2, 20XX</a:t>
            </a:r>
            <a:endParaRPr lang="en-GB" dirty="0"/>
          </a:p>
        </p:txBody>
      </p:sp>
      <p:sp>
        <p:nvSpPr>
          <p:cNvPr id="5" name="Footer Placeholder 4"/>
          <p:cNvSpPr>
            <a:spLocks noGrp="1"/>
          </p:cNvSpPr>
          <p:nvPr>
            <p:ph type="ftr" sz="quarter" idx="11"/>
          </p:nvPr>
        </p:nvSpPr>
        <p:spPr>
          <a:xfrm>
            <a:off x="2416500" y="329307"/>
            <a:ext cx="4973915" cy="309201"/>
          </a:xfrm>
        </p:spPr>
        <p:txBody>
          <a:bodyPr/>
          <a:lstStyle/>
          <a:p>
            <a:pPr rtl="0"/>
            <a:r>
              <a:rPr lang="en-GB"/>
              <a:t>Sample Footer Text</a:t>
            </a:r>
            <a:endParaRPr lang="en-GB" dirty="0"/>
          </a:p>
        </p:txBody>
      </p:sp>
      <p:sp>
        <p:nvSpPr>
          <p:cNvPr id="6" name="Slide Number Placeholder 5"/>
          <p:cNvSpPr>
            <a:spLocks noGrp="1"/>
          </p:cNvSpPr>
          <p:nvPr>
            <p:ph type="sldNum" sz="quarter" idx="12"/>
          </p:nvPr>
        </p:nvSpPr>
        <p:spPr>
          <a:xfrm>
            <a:off x="1437664" y="798973"/>
            <a:ext cx="811019" cy="503578"/>
          </a:xfrm>
        </p:spPr>
        <p:txBody>
          <a:bodyPr/>
          <a:lstStyle/>
          <a:p>
            <a:pPr rtl="0"/>
            <a:fld id="{DBA1B0FB-D917-4C8C-928F-313BD683BF39}" type="slidenum">
              <a:rPr lang="en-GB" smtClean="0"/>
              <a:t>‹#›</a:t>
            </a:fld>
            <a:endParaRPr lang="en-GB"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26780976"/>
      </p:ext>
    </p:extLst>
  </p:cSld>
  <p:clrMapOvr>
    <a:masterClrMapping/>
  </p:clrMapOvr>
  <p:transition spd="slow">
    <p:randomBar dir="vert"/>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r>
              <a:rPr lang="en-US"/>
              <a:t>Tuesday, February 2, 20XX</a:t>
            </a:r>
            <a:endParaRPr lang="en-GB" dirty="0"/>
          </a:p>
        </p:txBody>
      </p:sp>
      <p:sp>
        <p:nvSpPr>
          <p:cNvPr id="5" name="Footer Placeholder 4"/>
          <p:cNvSpPr>
            <a:spLocks noGrp="1"/>
          </p:cNvSpPr>
          <p:nvPr>
            <p:ph type="ftr" sz="quarter" idx="11"/>
          </p:nvPr>
        </p:nvSpPr>
        <p:spPr/>
        <p:txBody>
          <a:bodyPr/>
          <a:lstStyle/>
          <a:p>
            <a:pPr rtl="0"/>
            <a:r>
              <a:rPr lang="en-GB"/>
              <a:t>Sample Footer Text</a:t>
            </a:r>
            <a:endParaRPr lang="en-GB" dirty="0"/>
          </a:p>
        </p:txBody>
      </p:sp>
      <p:sp>
        <p:nvSpPr>
          <p:cNvPr id="6" name="Slide Number Placeholder 5"/>
          <p:cNvSpPr>
            <a:spLocks noGrp="1"/>
          </p:cNvSpPr>
          <p:nvPr>
            <p:ph type="sldNum" sz="quarter" idx="12"/>
          </p:nvPr>
        </p:nvSpPr>
        <p:spPr/>
        <p:txBody>
          <a:bodyPr/>
          <a:lstStyle/>
          <a:p>
            <a:pPr rtl="0"/>
            <a:fld id="{DBA1B0FB-D917-4C8C-928F-313BD683BF39}" type="slidenum">
              <a:rPr lang="en-GB" smtClean="0"/>
              <a:pPr/>
              <a:t>‹#›</a:t>
            </a:fld>
            <a:endParaRPr lang="en-GB"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271634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r>
              <a:rPr lang="en-US"/>
              <a:t>Tuesday, February 2, 20XX</a:t>
            </a:r>
            <a:endParaRPr lang="en-GB" dirty="0"/>
          </a:p>
        </p:txBody>
      </p:sp>
      <p:sp>
        <p:nvSpPr>
          <p:cNvPr id="5" name="Footer Placeholder 4"/>
          <p:cNvSpPr>
            <a:spLocks noGrp="1"/>
          </p:cNvSpPr>
          <p:nvPr>
            <p:ph type="ftr" sz="quarter" idx="11"/>
          </p:nvPr>
        </p:nvSpPr>
        <p:spPr/>
        <p:txBody>
          <a:bodyPr/>
          <a:lstStyle/>
          <a:p>
            <a:pPr rtl="0"/>
            <a:r>
              <a:rPr lang="en-GB"/>
              <a:t>Sample Footer Text</a:t>
            </a:r>
            <a:endParaRPr lang="en-GB" dirty="0"/>
          </a:p>
        </p:txBody>
      </p:sp>
      <p:sp>
        <p:nvSpPr>
          <p:cNvPr id="6" name="Slide Number Placeholder 5"/>
          <p:cNvSpPr>
            <a:spLocks noGrp="1"/>
          </p:cNvSpPr>
          <p:nvPr>
            <p:ph type="sldNum" sz="quarter" idx="12"/>
          </p:nvPr>
        </p:nvSpPr>
        <p:spPr/>
        <p:txBody>
          <a:bodyPr/>
          <a:lstStyle/>
          <a:p>
            <a:pPr rtl="0"/>
            <a:fld id="{DBA1B0FB-D917-4C8C-928F-313BD683BF39}" type="slidenum">
              <a:rPr lang="en-GB" smtClean="0"/>
              <a:pPr/>
              <a:t>‹#›</a:t>
            </a:fld>
            <a:endParaRPr lang="en-GB"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293001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rtl="0"/>
            <a:r>
              <a:rPr lang="en-US"/>
              <a:t>Tuesday, February 2, 20XX</a:t>
            </a:r>
            <a:endParaRPr lang="en-GB" dirty="0"/>
          </a:p>
        </p:txBody>
      </p:sp>
      <p:sp>
        <p:nvSpPr>
          <p:cNvPr id="6" name="Footer Placeholder 5"/>
          <p:cNvSpPr>
            <a:spLocks noGrp="1"/>
          </p:cNvSpPr>
          <p:nvPr>
            <p:ph type="ftr" sz="quarter" idx="11"/>
          </p:nvPr>
        </p:nvSpPr>
        <p:spPr/>
        <p:txBody>
          <a:bodyPr/>
          <a:lstStyle/>
          <a:p>
            <a:pPr rtl="0"/>
            <a:r>
              <a:rPr lang="en-GB"/>
              <a:t>Sample Footer Text</a:t>
            </a:r>
            <a:endParaRPr lang="en-GB" dirty="0"/>
          </a:p>
        </p:txBody>
      </p:sp>
      <p:sp>
        <p:nvSpPr>
          <p:cNvPr id="7" name="Slide Number Placeholder 6"/>
          <p:cNvSpPr>
            <a:spLocks noGrp="1"/>
          </p:cNvSpPr>
          <p:nvPr>
            <p:ph type="sldNum" sz="quarter" idx="12"/>
          </p:nvPr>
        </p:nvSpPr>
        <p:spPr/>
        <p:txBody>
          <a:bodyPr/>
          <a:lstStyle/>
          <a:p>
            <a:pPr rtl="0"/>
            <a:fld id="{DBA1B0FB-D917-4C8C-928F-313BD683BF39}" type="slidenum">
              <a:rPr lang="en-GB" smtClean="0"/>
              <a:t>‹#›</a:t>
            </a:fld>
            <a:endParaRPr lang="en-GB"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0333564"/>
      </p:ext>
    </p:extLst>
  </p:cSld>
  <p:clrMapOvr>
    <a:masterClrMapping/>
  </p:clrMapOvr>
  <p:transition spd="slow">
    <p:randomBar dir="vert"/>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rtl="0"/>
            <a:r>
              <a:rPr lang="en-US"/>
              <a:t>Tuesday, February 2, 20XX</a:t>
            </a:r>
            <a:endParaRPr lang="en-GB" dirty="0"/>
          </a:p>
        </p:txBody>
      </p:sp>
      <p:sp>
        <p:nvSpPr>
          <p:cNvPr id="8" name="Footer Placeholder 7"/>
          <p:cNvSpPr>
            <a:spLocks noGrp="1"/>
          </p:cNvSpPr>
          <p:nvPr>
            <p:ph type="ftr" sz="quarter" idx="11"/>
          </p:nvPr>
        </p:nvSpPr>
        <p:spPr/>
        <p:txBody>
          <a:bodyPr/>
          <a:lstStyle/>
          <a:p>
            <a:pPr rtl="0"/>
            <a:r>
              <a:rPr lang="en-GB"/>
              <a:t>Sample Footer Text</a:t>
            </a:r>
            <a:endParaRPr lang="en-GB" dirty="0"/>
          </a:p>
        </p:txBody>
      </p:sp>
      <p:sp>
        <p:nvSpPr>
          <p:cNvPr id="9" name="Slide Number Placeholder 8"/>
          <p:cNvSpPr>
            <a:spLocks noGrp="1"/>
          </p:cNvSpPr>
          <p:nvPr>
            <p:ph type="sldNum" sz="quarter" idx="12"/>
          </p:nvPr>
        </p:nvSpPr>
        <p:spPr/>
        <p:txBody>
          <a:bodyPr/>
          <a:lstStyle/>
          <a:p>
            <a:pPr rtl="0"/>
            <a:fld id="{DBA1B0FB-D917-4C8C-928F-313BD683BF39}" type="slidenum">
              <a:rPr lang="en-GB" smtClean="0"/>
              <a:pPr/>
              <a:t>‹#›</a:t>
            </a:fld>
            <a:endParaRPr lang="en-GB"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540878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rtl="0"/>
            <a:r>
              <a:rPr lang="en-US"/>
              <a:t>Tuesday, February 2, 20XX</a:t>
            </a:r>
            <a:endParaRPr lang="en-GB" dirty="0"/>
          </a:p>
        </p:txBody>
      </p:sp>
      <p:sp>
        <p:nvSpPr>
          <p:cNvPr id="4" name="Footer Placeholder 3"/>
          <p:cNvSpPr>
            <a:spLocks noGrp="1"/>
          </p:cNvSpPr>
          <p:nvPr>
            <p:ph type="ftr" sz="quarter" idx="11"/>
          </p:nvPr>
        </p:nvSpPr>
        <p:spPr/>
        <p:txBody>
          <a:bodyPr/>
          <a:lstStyle/>
          <a:p>
            <a:pPr rtl="0"/>
            <a:r>
              <a:rPr lang="en-GB"/>
              <a:t>Sample Footer Text</a:t>
            </a:r>
            <a:endParaRPr lang="en-GB" dirty="0"/>
          </a:p>
        </p:txBody>
      </p:sp>
      <p:sp>
        <p:nvSpPr>
          <p:cNvPr id="5" name="Slide Number Placeholder 4"/>
          <p:cNvSpPr>
            <a:spLocks noGrp="1"/>
          </p:cNvSpPr>
          <p:nvPr>
            <p:ph type="sldNum" sz="quarter" idx="12"/>
          </p:nvPr>
        </p:nvSpPr>
        <p:spPr/>
        <p:txBody>
          <a:bodyPr/>
          <a:lstStyle/>
          <a:p>
            <a:pPr rtl="0"/>
            <a:fld id="{DBA1B0FB-D917-4C8C-928F-313BD683BF39}" type="slidenum">
              <a:rPr lang="en-GB" smtClean="0"/>
              <a:pPr/>
              <a:t>‹#›</a:t>
            </a:fld>
            <a:endParaRPr lang="en-GB"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47843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rtl="0"/>
            <a:r>
              <a:rPr lang="en-US"/>
              <a:t>Tuesday, February 2, 20XX</a:t>
            </a:r>
            <a:endParaRPr lang="en-GB" dirty="0"/>
          </a:p>
        </p:txBody>
      </p:sp>
      <p:sp>
        <p:nvSpPr>
          <p:cNvPr id="3" name="Footer Placeholder 2"/>
          <p:cNvSpPr>
            <a:spLocks noGrp="1"/>
          </p:cNvSpPr>
          <p:nvPr>
            <p:ph type="ftr" sz="quarter" idx="11"/>
          </p:nvPr>
        </p:nvSpPr>
        <p:spPr/>
        <p:txBody>
          <a:bodyPr/>
          <a:lstStyle/>
          <a:p>
            <a:pPr rtl="0"/>
            <a:r>
              <a:rPr lang="en-GB"/>
              <a:t>Sample Footer Text</a:t>
            </a:r>
            <a:endParaRPr lang="en-GB" dirty="0"/>
          </a:p>
        </p:txBody>
      </p:sp>
      <p:sp>
        <p:nvSpPr>
          <p:cNvPr id="4" name="Slide Number Placeholder 3"/>
          <p:cNvSpPr>
            <a:spLocks noGrp="1"/>
          </p:cNvSpPr>
          <p:nvPr>
            <p:ph type="sldNum" sz="quarter" idx="12"/>
          </p:nvPr>
        </p:nvSpPr>
        <p:spPr/>
        <p:txBody>
          <a:bodyPr/>
          <a:lstStyle/>
          <a:p>
            <a:pPr rtl="0"/>
            <a:fld id="{DBA1B0FB-D917-4C8C-928F-313BD683BF39}" type="slidenum">
              <a:rPr lang="en-GB" smtClean="0"/>
              <a:t>‹#›</a:t>
            </a:fld>
            <a:endParaRPr lang="en-GB" dirty="0"/>
          </a:p>
        </p:txBody>
      </p:sp>
    </p:spTree>
    <p:extLst>
      <p:ext uri="{BB962C8B-B14F-4D97-AF65-F5344CB8AC3E}">
        <p14:creationId xmlns:p14="http://schemas.microsoft.com/office/powerpoint/2010/main" val="254592692"/>
      </p:ext>
    </p:extLst>
  </p:cSld>
  <p:clrMapOvr>
    <a:masterClrMapping/>
  </p:clrMapOvr>
  <p:transition spd="slow">
    <p:randomBar dir="vert"/>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rtl="0"/>
            <a:r>
              <a:rPr lang="en-US"/>
              <a:t>Tuesday, February 2, 20XX</a:t>
            </a:r>
            <a:endParaRPr lang="en-GB" dirty="0"/>
          </a:p>
        </p:txBody>
      </p:sp>
      <p:sp>
        <p:nvSpPr>
          <p:cNvPr id="6" name="Footer Placeholder 5"/>
          <p:cNvSpPr>
            <a:spLocks noGrp="1"/>
          </p:cNvSpPr>
          <p:nvPr>
            <p:ph type="ftr" sz="quarter" idx="11"/>
          </p:nvPr>
        </p:nvSpPr>
        <p:spPr/>
        <p:txBody>
          <a:bodyPr/>
          <a:lstStyle/>
          <a:p>
            <a:pPr rtl="0"/>
            <a:r>
              <a:rPr lang="en-GB"/>
              <a:t>Sample Footer Text</a:t>
            </a:r>
            <a:endParaRPr lang="en-GB" dirty="0"/>
          </a:p>
        </p:txBody>
      </p:sp>
      <p:sp>
        <p:nvSpPr>
          <p:cNvPr id="7" name="Slide Number Placeholder 6"/>
          <p:cNvSpPr>
            <a:spLocks noGrp="1"/>
          </p:cNvSpPr>
          <p:nvPr>
            <p:ph type="sldNum" sz="quarter" idx="12"/>
          </p:nvPr>
        </p:nvSpPr>
        <p:spPr/>
        <p:txBody>
          <a:bodyPr/>
          <a:lstStyle/>
          <a:p>
            <a:pPr rtl="0"/>
            <a:fld id="{DBA1B0FB-D917-4C8C-928F-313BD683BF39}" type="slidenum">
              <a:rPr lang="en-GB" smtClean="0"/>
              <a:t>‹#›</a:t>
            </a:fld>
            <a:endParaRPr lang="en-GB"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39531026"/>
      </p:ext>
    </p:extLst>
  </p:cSld>
  <p:clrMapOvr>
    <a:masterClrMapping/>
  </p:clrMapOvr>
  <p:transition spd="slow">
    <p:randomBar dir="vert"/>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pPr rtl="0"/>
            <a:r>
              <a:rPr lang="en-US"/>
              <a:t>Tuesday, February 2, 20XX</a:t>
            </a:r>
            <a:endParaRPr lang="en-GB" dirty="0"/>
          </a:p>
        </p:txBody>
      </p:sp>
      <p:sp>
        <p:nvSpPr>
          <p:cNvPr id="6" name="Footer Placeholder 5"/>
          <p:cNvSpPr>
            <a:spLocks noGrp="1"/>
          </p:cNvSpPr>
          <p:nvPr>
            <p:ph type="ftr" sz="quarter" idx="11"/>
          </p:nvPr>
        </p:nvSpPr>
        <p:spPr>
          <a:xfrm>
            <a:off x="1447382" y="318640"/>
            <a:ext cx="5541004" cy="320931"/>
          </a:xfrm>
        </p:spPr>
        <p:txBody>
          <a:bodyPr/>
          <a:lstStyle/>
          <a:p>
            <a:pPr rtl="0"/>
            <a:r>
              <a:rPr lang="en-GB"/>
              <a:t>Sample Footer Text</a:t>
            </a:r>
            <a:endParaRPr lang="en-GB" dirty="0"/>
          </a:p>
        </p:txBody>
      </p:sp>
      <p:sp>
        <p:nvSpPr>
          <p:cNvPr id="7" name="Slide Number Placeholder 6"/>
          <p:cNvSpPr>
            <a:spLocks noGrp="1"/>
          </p:cNvSpPr>
          <p:nvPr>
            <p:ph type="sldNum" sz="quarter" idx="12"/>
          </p:nvPr>
        </p:nvSpPr>
        <p:spPr/>
        <p:txBody>
          <a:bodyPr/>
          <a:lstStyle/>
          <a:p>
            <a:pPr rtl="0"/>
            <a:fld id="{DBA1B0FB-D917-4C8C-928F-313BD683BF39}" type="slidenum">
              <a:rPr lang="en-GB" smtClean="0"/>
              <a:pPr/>
              <a:t>‹#›</a:t>
            </a:fld>
            <a:endParaRPr lang="en-GB"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656532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r>
              <a:rPr lang="en-US"/>
              <a:t>Tuesday, February 2, 20XX</a:t>
            </a:r>
            <a:endParaRPr lang="en-GB" dirty="0"/>
          </a:p>
        </p:txBody>
      </p:sp>
      <p:sp>
        <p:nvSpPr>
          <p:cNvPr id="5" name="Footer Placeholder 4"/>
          <p:cNvSpPr>
            <a:spLocks noGrp="1"/>
          </p:cNvSpPr>
          <p:nvPr>
            <p:ph type="ftr" sz="quarter" idx="11"/>
          </p:nvPr>
        </p:nvSpPr>
        <p:spPr/>
        <p:txBody>
          <a:bodyPr/>
          <a:lstStyle/>
          <a:p>
            <a:pPr rtl="0"/>
            <a:r>
              <a:rPr lang="en-GB"/>
              <a:t>Sample Footer Text</a:t>
            </a:r>
            <a:endParaRPr lang="en-GB" dirty="0"/>
          </a:p>
        </p:txBody>
      </p:sp>
      <p:sp>
        <p:nvSpPr>
          <p:cNvPr id="6" name="Slide Number Placeholder 5"/>
          <p:cNvSpPr>
            <a:spLocks noGrp="1"/>
          </p:cNvSpPr>
          <p:nvPr>
            <p:ph type="sldNum" sz="quarter" idx="12"/>
          </p:nvPr>
        </p:nvSpPr>
        <p:spPr/>
        <p:txBody>
          <a:bodyPr/>
          <a:lstStyle/>
          <a:p>
            <a:pPr rtl="0"/>
            <a:fld id="{DBA1B0FB-D917-4C8C-928F-313BD683BF39}" type="slidenum">
              <a:rPr lang="en-GB" smtClean="0"/>
              <a:pPr/>
              <a:t>‹#›</a:t>
            </a:fld>
            <a:endParaRPr lang="en-GB"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468329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r>
              <a:rPr lang="en-US"/>
              <a:t>Tuesday, February 2, 20XX</a:t>
            </a:r>
            <a:endParaRPr lang="en-GB" dirty="0"/>
          </a:p>
        </p:txBody>
      </p:sp>
      <p:sp>
        <p:nvSpPr>
          <p:cNvPr id="5" name="Footer Placeholder 4"/>
          <p:cNvSpPr>
            <a:spLocks noGrp="1"/>
          </p:cNvSpPr>
          <p:nvPr>
            <p:ph type="ftr" sz="quarter" idx="11"/>
          </p:nvPr>
        </p:nvSpPr>
        <p:spPr/>
        <p:txBody>
          <a:bodyPr/>
          <a:lstStyle/>
          <a:p>
            <a:pPr rtl="0"/>
            <a:r>
              <a:rPr lang="en-GB"/>
              <a:t>Sample Footer Text</a:t>
            </a:r>
            <a:endParaRPr lang="en-GB" dirty="0"/>
          </a:p>
        </p:txBody>
      </p:sp>
      <p:sp>
        <p:nvSpPr>
          <p:cNvPr id="6" name="Slide Number Placeholder 5"/>
          <p:cNvSpPr>
            <a:spLocks noGrp="1"/>
          </p:cNvSpPr>
          <p:nvPr>
            <p:ph type="sldNum" sz="quarter" idx="12"/>
          </p:nvPr>
        </p:nvSpPr>
        <p:spPr/>
        <p:txBody>
          <a:bodyPr/>
          <a:lstStyle/>
          <a:p>
            <a:pPr rtl="0"/>
            <a:fld id="{DBA1B0FB-D917-4C8C-928F-313BD683BF39}" type="slidenum">
              <a:rPr lang="en-GB" smtClean="0"/>
              <a:pPr/>
              <a:t>‹#›</a:t>
            </a:fld>
            <a:endParaRPr lang="en-GB"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99433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9E68F591-F3C7-4872-BBA0-0693794F4F11}"/>
              </a:ext>
            </a:extLst>
          </p:cNvPr>
          <p:cNvSpPr>
            <a:spLocks noGrp="1"/>
          </p:cNvSpPr>
          <p:nvPr>
            <p:ph type="ctrTitle" hasCustomPrompt="1"/>
          </p:nvPr>
        </p:nvSpPr>
        <p:spPr>
          <a:xfrm>
            <a:off x="7999414" y="1051551"/>
            <a:ext cx="3565524" cy="2384898"/>
          </a:xfrm>
        </p:spPr>
        <p:txBody>
          <a:bodyPr rtlCol="0" anchor="b" anchorCtr="0">
            <a:noAutofit/>
          </a:bodyPr>
          <a:lstStyle/>
          <a:p>
            <a:pPr rtl="0"/>
            <a:r>
              <a:rPr lang="en-GB" sz="4800"/>
              <a:t>3DFloat</a:t>
            </a:r>
          </a:p>
        </p:txBody>
      </p:sp>
      <p:sp>
        <p:nvSpPr>
          <p:cNvPr id="14" name="Picture Placeholder 13">
            <a:extLst>
              <a:ext uri="{FF2B5EF4-FFF2-40B4-BE49-F238E27FC236}">
                <a16:creationId xmlns:a16="http://schemas.microsoft.com/office/drawing/2014/main" id="{967766A8-18D5-4391-8DB7-7BFF6427636C}"/>
              </a:ext>
            </a:extLst>
          </p:cNvPr>
          <p:cNvSpPr>
            <a:spLocks noGrp="1"/>
          </p:cNvSpPr>
          <p:nvPr>
            <p:ph type="pic" sz="quarter" idx="13"/>
          </p:nvPr>
        </p:nvSpPr>
        <p:spPr>
          <a:xfrm>
            <a:off x="0" y="0"/>
            <a:ext cx="7452360" cy="6858000"/>
          </a:xfrm>
          <a:solidFill>
            <a:schemeClr val="accent5"/>
          </a:solidFill>
        </p:spPr>
        <p:txBody>
          <a:bodyPr rtlCol="0">
            <a:noAutofit/>
          </a:bodyPr>
          <a:lstStyle/>
          <a:p>
            <a:pPr rtl="0"/>
            <a:r>
              <a:rPr lang="en-US" dirty="0"/>
              <a:t>Click icon to add picture</a:t>
            </a:r>
            <a:endParaRPr lang="en-GB" dirty="0"/>
          </a:p>
        </p:txBody>
      </p:sp>
      <p:sp>
        <p:nvSpPr>
          <p:cNvPr id="8" name="Oval 7">
            <a:extLst>
              <a:ext uri="{FF2B5EF4-FFF2-40B4-BE49-F238E27FC236}">
                <a16:creationId xmlns:a16="http://schemas.microsoft.com/office/drawing/2014/main" id="{938AD48E-7D67-4BE9-97B6-DB64DE5253B9}"/>
              </a:ext>
              <a:ext uri="{C183D7F6-B498-43B3-948B-1728B52AA6E4}">
                <adec:decorative xmlns:adec="http://schemas.microsoft.com/office/drawing/2017/decorative" val="1"/>
              </a:ext>
            </a:extLst>
          </p:cNvPr>
          <p:cNvSpPr>
            <a:spLocks noChangeAspect="1"/>
          </p:cNvSpPr>
          <p:nvPr userDrawn="1"/>
        </p:nvSpPr>
        <p:spPr>
          <a:xfrm>
            <a:off x="7999413" y="445272"/>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p>
        </p:txBody>
      </p:sp>
      <p:grpSp>
        <p:nvGrpSpPr>
          <p:cNvPr id="9" name="Group 8">
            <a:extLst>
              <a:ext uri="{FF2B5EF4-FFF2-40B4-BE49-F238E27FC236}">
                <a16:creationId xmlns:a16="http://schemas.microsoft.com/office/drawing/2014/main" id="{EB6FF8E2-165B-49EB-8120-14190F9491BC}"/>
              </a:ext>
              <a:ext uri="{C183D7F6-B498-43B3-948B-1728B52AA6E4}">
                <adec:decorative xmlns:adec="http://schemas.microsoft.com/office/drawing/2017/decorative" val="1"/>
              </a:ext>
            </a:extLst>
          </p:cNvPr>
          <p:cNvGrpSpPr/>
          <p:nvPr userDrawn="1"/>
        </p:nvGrpSpPr>
        <p:grpSpPr>
          <a:xfrm rot="5400000">
            <a:off x="10915300" y="5534727"/>
            <a:ext cx="667802" cy="631474"/>
            <a:chOff x="10478914" y="1506691"/>
            <a:chExt cx="667802" cy="631474"/>
          </a:xfrm>
        </p:grpSpPr>
        <p:sp>
          <p:nvSpPr>
            <p:cNvPr id="10" name="Freeform: Shape 9">
              <a:extLst>
                <a:ext uri="{FF2B5EF4-FFF2-40B4-BE49-F238E27FC236}">
                  <a16:creationId xmlns:a16="http://schemas.microsoft.com/office/drawing/2014/main" id="{79B763A7-EE7D-4306-8306-01E8C86E6350}"/>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p>
          </p:txBody>
        </p:sp>
        <p:sp>
          <p:nvSpPr>
            <p:cNvPr id="11" name="Oval 10">
              <a:extLst>
                <a:ext uri="{FF2B5EF4-FFF2-40B4-BE49-F238E27FC236}">
                  <a16:creationId xmlns:a16="http://schemas.microsoft.com/office/drawing/2014/main" id="{4B3A935F-6844-4FCE-B0AE-5492715A58F1}"/>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p>
          </p:txBody>
        </p:sp>
      </p:grpSp>
      <p:sp>
        <p:nvSpPr>
          <p:cNvPr id="3" name="Text Placeholder 2">
            <a:extLst>
              <a:ext uri="{FF2B5EF4-FFF2-40B4-BE49-F238E27FC236}">
                <a16:creationId xmlns:a16="http://schemas.microsoft.com/office/drawing/2014/main" id="{5B16EB97-6E8A-4B50-8701-7CB158044DCA}"/>
              </a:ext>
            </a:extLst>
          </p:cNvPr>
          <p:cNvSpPr>
            <a:spLocks noGrp="1"/>
          </p:cNvSpPr>
          <p:nvPr>
            <p:ph type="body" sz="quarter" idx="14"/>
          </p:nvPr>
        </p:nvSpPr>
        <p:spPr>
          <a:xfrm>
            <a:off x="7999413" y="3568700"/>
            <a:ext cx="3565524" cy="1731963"/>
          </a:xfrm>
        </p:spPr>
        <p:txBody>
          <a:bodyPr rtlCol="0">
            <a:noAutofit/>
          </a:bodyPr>
          <a:lstStyle>
            <a:lvl1pPr>
              <a:buNone/>
              <a:defRPr sz="2000"/>
            </a:lvl1pPr>
            <a:lvl2pPr>
              <a:buNone/>
              <a:defRPr sz="2000"/>
            </a:lvl2pPr>
            <a:lvl3pPr>
              <a:buNone/>
              <a:defRPr sz="2000"/>
            </a:lvl3pPr>
            <a:lvl4pPr>
              <a:buNone/>
              <a:defRPr sz="2000"/>
            </a:lvl4pPr>
            <a:lvl5pPr>
              <a:buNone/>
              <a:defRPr sz="2000"/>
            </a:lvl5pPr>
          </a:lstStyle>
          <a:p>
            <a:pPr lvl="0" rtl="0"/>
            <a:r>
              <a:rPr lang="en-US"/>
              <a:t>Click to edit Master text styles</a:t>
            </a:r>
          </a:p>
        </p:txBody>
      </p:sp>
    </p:spTree>
    <p:extLst>
      <p:ext uri="{BB962C8B-B14F-4D97-AF65-F5344CB8AC3E}">
        <p14:creationId xmlns:p14="http://schemas.microsoft.com/office/powerpoint/2010/main" val="2281057999"/>
      </p:ext>
    </p:extLst>
  </p:cSld>
  <p:clrMapOvr>
    <a:masterClrMapping/>
  </p:clrMapOvr>
  <p:transition spd="slow">
    <p:randomBar dir="vert"/>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_Agenda">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923D16-1EC5-4C17-ABA8-B13A1256B36F}"/>
              </a:ext>
            </a:extLst>
          </p:cNvPr>
          <p:cNvSpPr>
            <a:spLocks noGrp="1"/>
          </p:cNvSpPr>
          <p:nvPr>
            <p:ph type="title" hasCustomPrompt="1"/>
          </p:nvPr>
        </p:nvSpPr>
        <p:spPr>
          <a:xfrm>
            <a:off x="550864" y="549275"/>
            <a:ext cx="3565524" cy="1997855"/>
          </a:xfrm>
        </p:spPr>
        <p:txBody>
          <a:bodyPr wrap="square" rtlCol="0" anchor="b" anchorCtr="0">
            <a:noAutofit/>
          </a:bodyPr>
          <a:lstStyle>
            <a:lvl1pPr>
              <a:defRPr/>
            </a:lvl1pPr>
          </a:lstStyle>
          <a:p>
            <a:pPr rtl="0"/>
            <a:r>
              <a:rPr lang="en-GB"/>
              <a:t>Click to add title</a:t>
            </a:r>
          </a:p>
        </p:txBody>
      </p:sp>
      <p:sp>
        <p:nvSpPr>
          <p:cNvPr id="7" name="Content Placeholder 2">
            <a:extLst>
              <a:ext uri="{FF2B5EF4-FFF2-40B4-BE49-F238E27FC236}">
                <a16:creationId xmlns:a16="http://schemas.microsoft.com/office/drawing/2014/main" id="{50294D8B-CF64-4C26-8C78-57A375E7D33B}"/>
              </a:ext>
            </a:extLst>
          </p:cNvPr>
          <p:cNvSpPr>
            <a:spLocks noGrp="1"/>
          </p:cNvSpPr>
          <p:nvPr>
            <p:ph idx="1" hasCustomPrompt="1"/>
          </p:nvPr>
        </p:nvSpPr>
        <p:spPr>
          <a:xfrm>
            <a:off x="550863" y="2677306"/>
            <a:ext cx="3565525" cy="3415519"/>
          </a:xfrm>
        </p:spPr>
        <p:txBody>
          <a:bodyPr rtlCol="0" anchor="t" anchorCtr="0">
            <a:noAutofit/>
          </a:bodyPr>
          <a:lstStyle>
            <a:lvl1pPr>
              <a:buNone/>
              <a:defRPr/>
            </a:lvl1pPr>
          </a:lstStyle>
          <a:p>
            <a:pPr rtl="0">
              <a:lnSpc>
                <a:spcPct val="120000"/>
              </a:lnSpc>
            </a:pPr>
            <a:r>
              <a:rPr lang="en-GB" sz="1600"/>
              <a:t>Click to add text</a:t>
            </a:r>
          </a:p>
        </p:txBody>
      </p:sp>
      <p:sp>
        <p:nvSpPr>
          <p:cNvPr id="17" name="Picture Placeholder 16">
            <a:extLst>
              <a:ext uri="{FF2B5EF4-FFF2-40B4-BE49-F238E27FC236}">
                <a16:creationId xmlns:a16="http://schemas.microsoft.com/office/drawing/2014/main" id="{67BCF456-426F-435B-8DF0-A32A44F5A889}"/>
              </a:ext>
            </a:extLst>
          </p:cNvPr>
          <p:cNvSpPr>
            <a:spLocks noGrp="1"/>
          </p:cNvSpPr>
          <p:nvPr>
            <p:ph type="pic" sz="quarter" idx="13"/>
          </p:nvPr>
        </p:nvSpPr>
        <p:spPr>
          <a:xfrm>
            <a:off x="5208928" y="1596771"/>
            <a:ext cx="3448558" cy="3448558"/>
          </a:xfrm>
          <a:custGeom>
            <a:avLst/>
            <a:gdLst>
              <a:gd name="connsiteX0" fmla="*/ 1724279 w 3448558"/>
              <a:gd name="connsiteY0" fmla="*/ 0 h 3448558"/>
              <a:gd name="connsiteX1" fmla="*/ 3448558 w 3448558"/>
              <a:gd name="connsiteY1" fmla="*/ 1724279 h 3448558"/>
              <a:gd name="connsiteX2" fmla="*/ 1724279 w 3448558"/>
              <a:gd name="connsiteY2" fmla="*/ 3448558 h 3448558"/>
              <a:gd name="connsiteX3" fmla="*/ 0 w 3448558"/>
              <a:gd name="connsiteY3" fmla="*/ 1724279 h 3448558"/>
              <a:gd name="connsiteX4" fmla="*/ 1724279 w 3448558"/>
              <a:gd name="connsiteY4" fmla="*/ 0 h 34485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8558" h="3448558">
                <a:moveTo>
                  <a:pt x="1724279" y="0"/>
                </a:moveTo>
                <a:cubicBezTo>
                  <a:pt x="2676572" y="0"/>
                  <a:pt x="3448558" y="771986"/>
                  <a:pt x="3448558" y="1724279"/>
                </a:cubicBezTo>
                <a:cubicBezTo>
                  <a:pt x="3448558" y="2676572"/>
                  <a:pt x="2676572" y="3448558"/>
                  <a:pt x="1724279" y="3448558"/>
                </a:cubicBezTo>
                <a:cubicBezTo>
                  <a:pt x="771986" y="3448558"/>
                  <a:pt x="0" y="2676572"/>
                  <a:pt x="0" y="1724279"/>
                </a:cubicBezTo>
                <a:cubicBezTo>
                  <a:pt x="0" y="771986"/>
                  <a:pt x="771986" y="0"/>
                  <a:pt x="1724279" y="0"/>
                </a:cubicBezTo>
                <a:close/>
              </a:path>
            </a:pathLst>
          </a:custGeom>
          <a:solidFill>
            <a:schemeClr val="accent5"/>
          </a:solidFill>
        </p:spPr>
        <p:txBody>
          <a:bodyPr wrap="square" rtlCol="0">
            <a:noAutofit/>
          </a:bodyPr>
          <a:lstStyle/>
          <a:p>
            <a:pPr rtl="0"/>
            <a:r>
              <a:rPr lang="en-US" dirty="0"/>
              <a:t>Click icon to add picture</a:t>
            </a:r>
            <a:endParaRPr lang="en-GB" dirty="0"/>
          </a:p>
        </p:txBody>
      </p:sp>
      <p:sp>
        <p:nvSpPr>
          <p:cNvPr id="22" name="Picture Placeholder 21">
            <a:extLst>
              <a:ext uri="{FF2B5EF4-FFF2-40B4-BE49-F238E27FC236}">
                <a16:creationId xmlns:a16="http://schemas.microsoft.com/office/drawing/2014/main" id="{4813A609-7079-46D5-9C1D-52004ABDAC9D}"/>
              </a:ext>
            </a:extLst>
          </p:cNvPr>
          <p:cNvSpPr>
            <a:spLocks noGrp="1"/>
          </p:cNvSpPr>
          <p:nvPr>
            <p:ph type="pic" sz="quarter" idx="14"/>
          </p:nvPr>
        </p:nvSpPr>
        <p:spPr>
          <a:xfrm>
            <a:off x="8918575" y="596392"/>
            <a:ext cx="2263776" cy="2263776"/>
          </a:xfrm>
          <a:custGeom>
            <a:avLst/>
            <a:gdLst>
              <a:gd name="connsiteX0" fmla="*/ 1131888 w 2263776"/>
              <a:gd name="connsiteY0" fmla="*/ 0 h 2263776"/>
              <a:gd name="connsiteX1" fmla="*/ 2263776 w 2263776"/>
              <a:gd name="connsiteY1" fmla="*/ 1131888 h 2263776"/>
              <a:gd name="connsiteX2" fmla="*/ 1131888 w 2263776"/>
              <a:gd name="connsiteY2" fmla="*/ 2263776 h 2263776"/>
              <a:gd name="connsiteX3" fmla="*/ 0 w 2263776"/>
              <a:gd name="connsiteY3" fmla="*/ 1131888 h 2263776"/>
              <a:gd name="connsiteX4" fmla="*/ 1131888 w 2263776"/>
              <a:gd name="connsiteY4" fmla="*/ 0 h 22637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3776" h="2263776">
                <a:moveTo>
                  <a:pt x="1131888" y="0"/>
                </a:moveTo>
                <a:cubicBezTo>
                  <a:pt x="1757012" y="0"/>
                  <a:pt x="2263776" y="506764"/>
                  <a:pt x="2263776" y="1131888"/>
                </a:cubicBezTo>
                <a:cubicBezTo>
                  <a:pt x="2263776" y="1757012"/>
                  <a:pt x="1757012" y="2263776"/>
                  <a:pt x="1131888" y="2263776"/>
                </a:cubicBezTo>
                <a:cubicBezTo>
                  <a:pt x="506764" y="2263776"/>
                  <a:pt x="0" y="1757012"/>
                  <a:pt x="0" y="1131888"/>
                </a:cubicBezTo>
                <a:cubicBezTo>
                  <a:pt x="0" y="506764"/>
                  <a:pt x="506764" y="0"/>
                  <a:pt x="1131888" y="0"/>
                </a:cubicBezTo>
                <a:close/>
              </a:path>
            </a:pathLst>
          </a:custGeom>
          <a:solidFill>
            <a:schemeClr val="accent5"/>
          </a:solidFill>
        </p:spPr>
        <p:txBody>
          <a:bodyPr wrap="square" rtlCol="0">
            <a:noAutofit/>
          </a:bodyPr>
          <a:lstStyle/>
          <a:p>
            <a:pPr rtl="0"/>
            <a:r>
              <a:rPr lang="en-US" dirty="0"/>
              <a:t>Click icon to add picture</a:t>
            </a:r>
            <a:endParaRPr lang="en-GB" dirty="0"/>
          </a:p>
        </p:txBody>
      </p:sp>
      <p:sp>
        <p:nvSpPr>
          <p:cNvPr id="25" name="Picture Placeholder 24">
            <a:extLst>
              <a:ext uri="{FF2B5EF4-FFF2-40B4-BE49-F238E27FC236}">
                <a16:creationId xmlns:a16="http://schemas.microsoft.com/office/drawing/2014/main" id="{A14F21DF-D5E0-4C6C-BA2C-D69D65DBB18E}"/>
              </a:ext>
            </a:extLst>
          </p:cNvPr>
          <p:cNvSpPr>
            <a:spLocks noGrp="1"/>
          </p:cNvSpPr>
          <p:nvPr>
            <p:ph type="pic" sz="quarter" idx="15"/>
          </p:nvPr>
        </p:nvSpPr>
        <p:spPr>
          <a:xfrm>
            <a:off x="9091612" y="3324733"/>
            <a:ext cx="2936876" cy="2936876"/>
          </a:xfrm>
          <a:custGeom>
            <a:avLst/>
            <a:gdLst>
              <a:gd name="connsiteX0" fmla="*/ 1468438 w 2936876"/>
              <a:gd name="connsiteY0" fmla="*/ 0 h 2936876"/>
              <a:gd name="connsiteX1" fmla="*/ 2936876 w 2936876"/>
              <a:gd name="connsiteY1" fmla="*/ 1468438 h 2936876"/>
              <a:gd name="connsiteX2" fmla="*/ 1468438 w 2936876"/>
              <a:gd name="connsiteY2" fmla="*/ 2936876 h 2936876"/>
              <a:gd name="connsiteX3" fmla="*/ 0 w 2936876"/>
              <a:gd name="connsiteY3" fmla="*/ 1468438 h 2936876"/>
              <a:gd name="connsiteX4" fmla="*/ 1468438 w 2936876"/>
              <a:gd name="connsiteY4" fmla="*/ 0 h 29368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6876" h="2936876">
                <a:moveTo>
                  <a:pt x="1468438" y="0"/>
                </a:moveTo>
                <a:cubicBezTo>
                  <a:pt x="2279434" y="0"/>
                  <a:pt x="2936876" y="657442"/>
                  <a:pt x="2936876" y="1468438"/>
                </a:cubicBezTo>
                <a:cubicBezTo>
                  <a:pt x="2936876" y="2279434"/>
                  <a:pt x="2279434" y="2936876"/>
                  <a:pt x="1468438" y="2936876"/>
                </a:cubicBezTo>
                <a:cubicBezTo>
                  <a:pt x="657442" y="2936876"/>
                  <a:pt x="0" y="2279434"/>
                  <a:pt x="0" y="1468438"/>
                </a:cubicBezTo>
                <a:cubicBezTo>
                  <a:pt x="0" y="657442"/>
                  <a:pt x="657442" y="0"/>
                  <a:pt x="1468438" y="0"/>
                </a:cubicBezTo>
                <a:close/>
              </a:path>
            </a:pathLst>
          </a:custGeom>
          <a:solidFill>
            <a:schemeClr val="accent5"/>
          </a:solidFill>
        </p:spPr>
        <p:txBody>
          <a:bodyPr wrap="square" rtlCol="0">
            <a:noAutofit/>
          </a:bodyPr>
          <a:lstStyle/>
          <a:p>
            <a:pPr rtl="0"/>
            <a:r>
              <a:rPr lang="en-US" dirty="0"/>
              <a:t>Click icon to add picture</a:t>
            </a:r>
            <a:endParaRPr lang="en-GB" dirty="0"/>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US"/>
              <a:t>Tuesday, February 2, 20XX</a:t>
            </a:r>
            <a:endParaRPr lang="en-GB" dirty="0"/>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dirty="0"/>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dirty="0"/>
          </a:p>
        </p:txBody>
      </p:sp>
      <p:sp>
        <p:nvSpPr>
          <p:cNvPr id="6" name="Oval 5">
            <a:extLst>
              <a:ext uri="{FF2B5EF4-FFF2-40B4-BE49-F238E27FC236}">
                <a16:creationId xmlns:a16="http://schemas.microsoft.com/office/drawing/2014/main" id="{92FF63B4-C261-4597-9EE0-811D250B9D21}"/>
              </a:ext>
              <a:ext uri="{C183D7F6-B498-43B3-948B-1728B52AA6E4}">
                <adec:decorative xmlns:adec="http://schemas.microsoft.com/office/drawing/2017/decorative" val="1"/>
              </a:ext>
            </a:extLst>
          </p:cNvPr>
          <p:cNvSpPr>
            <a:spLocks noChangeAspect="1"/>
          </p:cNvSpPr>
          <p:nvPr userDrawn="1"/>
        </p:nvSpPr>
        <p:spPr>
          <a:xfrm>
            <a:off x="6548755" y="850167"/>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p>
        </p:txBody>
      </p:sp>
      <p:grpSp>
        <p:nvGrpSpPr>
          <p:cNvPr id="10" name="Group 9">
            <a:extLst>
              <a:ext uri="{FF2B5EF4-FFF2-40B4-BE49-F238E27FC236}">
                <a16:creationId xmlns:a16="http://schemas.microsoft.com/office/drawing/2014/main" id="{F92CF088-7F97-4A11-8A81-0EF641F6986F}"/>
              </a:ext>
              <a:ext uri="{C183D7F6-B498-43B3-948B-1728B52AA6E4}">
                <adec:decorative xmlns:adec="http://schemas.microsoft.com/office/drawing/2017/decorative" val="1"/>
              </a:ext>
            </a:extLst>
          </p:cNvPr>
          <p:cNvGrpSpPr/>
          <p:nvPr userDrawn="1"/>
        </p:nvGrpSpPr>
        <p:grpSpPr>
          <a:xfrm>
            <a:off x="5602297" y="5691007"/>
            <a:ext cx="667802" cy="631474"/>
            <a:chOff x="3409557" y="4940429"/>
            <a:chExt cx="667802" cy="631474"/>
          </a:xfrm>
        </p:grpSpPr>
        <p:sp>
          <p:nvSpPr>
            <p:cNvPr id="11" name="Freeform: Shape 10">
              <a:extLst>
                <a:ext uri="{FF2B5EF4-FFF2-40B4-BE49-F238E27FC236}">
                  <a16:creationId xmlns:a16="http://schemas.microsoft.com/office/drawing/2014/main" id="{165B23B7-CE74-4974-ABD8-BFA31D583416}"/>
                </a:ext>
              </a:extLst>
            </p:cNvPr>
            <p:cNvSpPr>
              <a:spLocks noChangeAspect="1"/>
            </p:cNvSpPr>
            <p:nvPr/>
          </p:nvSpPr>
          <p:spPr>
            <a:xfrm rot="8100000">
              <a:off x="3537358" y="4940429"/>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p>
          </p:txBody>
        </p:sp>
        <p:sp>
          <p:nvSpPr>
            <p:cNvPr id="12" name="Oval 11">
              <a:extLst>
                <a:ext uri="{FF2B5EF4-FFF2-40B4-BE49-F238E27FC236}">
                  <a16:creationId xmlns:a16="http://schemas.microsoft.com/office/drawing/2014/main" id="{FF99BB1F-6C9D-4972-9EF4-98ACD7BE71E5}"/>
                </a:ext>
              </a:extLst>
            </p:cNvPr>
            <p:cNvSpPr/>
            <p:nvPr/>
          </p:nvSpPr>
          <p:spPr>
            <a:xfrm rot="13500000">
              <a:off x="3544558" y="4858365"/>
              <a:ext cx="270000" cy="540001"/>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p>
          </p:txBody>
        </p:sp>
      </p:grpSp>
    </p:spTree>
    <p:extLst>
      <p:ext uri="{BB962C8B-B14F-4D97-AF65-F5344CB8AC3E}">
        <p14:creationId xmlns:p14="http://schemas.microsoft.com/office/powerpoint/2010/main" val="1114042680"/>
      </p:ext>
    </p:extLst>
  </p:cSld>
  <p:clrMapOvr>
    <a:masterClrMapping/>
  </p:clrMapOvr>
  <p:transition spd="slow">
    <p:randomBar dir="vert"/>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_Introduction">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458B3A1-C77D-4AFC-B2C8-79520B53C452}"/>
              </a:ext>
            </a:extLst>
          </p:cNvPr>
          <p:cNvSpPr>
            <a:spLocks noGrp="1"/>
          </p:cNvSpPr>
          <p:nvPr>
            <p:ph type="title"/>
          </p:nvPr>
        </p:nvSpPr>
        <p:spPr>
          <a:xfrm>
            <a:off x="550863" y="4507200"/>
            <a:ext cx="4500562" cy="1562959"/>
          </a:xfrm>
        </p:spPr>
        <p:txBody>
          <a:bodyPr wrap="square" rtlCol="0" anchor="t" anchorCtr="0">
            <a:noAutofit/>
          </a:bodyPr>
          <a:lstStyle/>
          <a:p>
            <a:pPr rtl="0"/>
            <a:r>
              <a:rPr lang="en-US"/>
              <a:t>Click to edit Master title style</a:t>
            </a:r>
            <a:endParaRPr lang="en-GB" dirty="0"/>
          </a:p>
        </p:txBody>
      </p:sp>
      <p:sp>
        <p:nvSpPr>
          <p:cNvPr id="12" name="Picture Placeholder 11">
            <a:extLst>
              <a:ext uri="{FF2B5EF4-FFF2-40B4-BE49-F238E27FC236}">
                <a16:creationId xmlns:a16="http://schemas.microsoft.com/office/drawing/2014/main" id="{F551DA26-B267-4F28-B4D0-65B3EF6E1112}"/>
              </a:ext>
            </a:extLst>
          </p:cNvPr>
          <p:cNvSpPr>
            <a:spLocks noGrp="1"/>
          </p:cNvSpPr>
          <p:nvPr>
            <p:ph type="pic" sz="quarter" idx="13"/>
          </p:nvPr>
        </p:nvSpPr>
        <p:spPr>
          <a:xfrm>
            <a:off x="0" y="0"/>
            <a:ext cx="3054096" cy="3776472"/>
          </a:xfrm>
          <a:solidFill>
            <a:schemeClr val="accent5"/>
          </a:solidFill>
        </p:spPr>
        <p:txBody>
          <a:bodyPr rtlCol="0">
            <a:noAutofit/>
          </a:bodyPr>
          <a:lstStyle/>
          <a:p>
            <a:pPr rtl="0"/>
            <a:r>
              <a:rPr lang="en-US" dirty="0"/>
              <a:t>Click icon to add picture</a:t>
            </a:r>
            <a:endParaRPr lang="en-GB" dirty="0"/>
          </a:p>
        </p:txBody>
      </p:sp>
      <p:sp>
        <p:nvSpPr>
          <p:cNvPr id="18" name="Picture Placeholder 11">
            <a:extLst>
              <a:ext uri="{FF2B5EF4-FFF2-40B4-BE49-F238E27FC236}">
                <a16:creationId xmlns:a16="http://schemas.microsoft.com/office/drawing/2014/main" id="{95544A62-DA23-4840-99DE-09AFC8F4DC48}"/>
              </a:ext>
            </a:extLst>
          </p:cNvPr>
          <p:cNvSpPr>
            <a:spLocks noGrp="1"/>
          </p:cNvSpPr>
          <p:nvPr>
            <p:ph type="pic" sz="quarter" idx="14"/>
          </p:nvPr>
        </p:nvSpPr>
        <p:spPr>
          <a:xfrm>
            <a:off x="3054096" y="0"/>
            <a:ext cx="3054096" cy="3776472"/>
          </a:xfrm>
          <a:solidFill>
            <a:schemeClr val="accent5"/>
          </a:solidFill>
        </p:spPr>
        <p:txBody>
          <a:bodyPr rtlCol="0">
            <a:noAutofit/>
          </a:bodyPr>
          <a:lstStyle/>
          <a:p>
            <a:pPr rtl="0"/>
            <a:r>
              <a:rPr lang="en-US" dirty="0"/>
              <a:t>Click icon to add picture</a:t>
            </a:r>
            <a:endParaRPr lang="en-GB" dirty="0"/>
          </a:p>
        </p:txBody>
      </p:sp>
      <p:sp>
        <p:nvSpPr>
          <p:cNvPr id="19" name="Picture Placeholder 11">
            <a:extLst>
              <a:ext uri="{FF2B5EF4-FFF2-40B4-BE49-F238E27FC236}">
                <a16:creationId xmlns:a16="http://schemas.microsoft.com/office/drawing/2014/main" id="{0C91AF30-C5BB-4601-BDEB-E60C93A16933}"/>
              </a:ext>
            </a:extLst>
          </p:cNvPr>
          <p:cNvSpPr>
            <a:spLocks noGrp="1"/>
          </p:cNvSpPr>
          <p:nvPr>
            <p:ph type="pic" sz="quarter" idx="15"/>
          </p:nvPr>
        </p:nvSpPr>
        <p:spPr>
          <a:xfrm>
            <a:off x="6083808" y="0"/>
            <a:ext cx="3054096" cy="3776472"/>
          </a:xfrm>
          <a:solidFill>
            <a:schemeClr val="accent5"/>
          </a:solidFill>
        </p:spPr>
        <p:txBody>
          <a:bodyPr rtlCol="0">
            <a:noAutofit/>
          </a:bodyPr>
          <a:lstStyle/>
          <a:p>
            <a:pPr rtl="0"/>
            <a:r>
              <a:rPr lang="en-US" dirty="0"/>
              <a:t>Click icon to add picture</a:t>
            </a:r>
            <a:endParaRPr lang="en-GB" dirty="0"/>
          </a:p>
        </p:txBody>
      </p:sp>
      <p:sp>
        <p:nvSpPr>
          <p:cNvPr id="20" name="Picture Placeholder 11">
            <a:extLst>
              <a:ext uri="{FF2B5EF4-FFF2-40B4-BE49-F238E27FC236}">
                <a16:creationId xmlns:a16="http://schemas.microsoft.com/office/drawing/2014/main" id="{5B625AA5-EA5B-4115-A461-DA2C7087D83E}"/>
              </a:ext>
            </a:extLst>
          </p:cNvPr>
          <p:cNvSpPr>
            <a:spLocks noGrp="1"/>
          </p:cNvSpPr>
          <p:nvPr>
            <p:ph type="pic" sz="quarter" idx="16"/>
          </p:nvPr>
        </p:nvSpPr>
        <p:spPr>
          <a:xfrm>
            <a:off x="9137904" y="0"/>
            <a:ext cx="3054096" cy="3776472"/>
          </a:xfrm>
          <a:solidFill>
            <a:schemeClr val="accent5"/>
          </a:solidFill>
        </p:spPr>
        <p:txBody>
          <a:bodyPr rtlCol="0">
            <a:noAutofit/>
          </a:bodyPr>
          <a:lstStyle/>
          <a:p>
            <a:pPr rtl="0"/>
            <a:r>
              <a:rPr lang="en-US" dirty="0"/>
              <a:t>Click icon to add picture</a:t>
            </a:r>
            <a:endParaRPr lang="en-GB" dirty="0"/>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US"/>
              <a:t>Tuesday, February 2, 20XX</a:t>
            </a:r>
            <a:endParaRPr lang="en-GB" dirty="0"/>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dirty="0"/>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dirty="0"/>
          </a:p>
        </p:txBody>
      </p:sp>
      <p:sp>
        <p:nvSpPr>
          <p:cNvPr id="11" name="Content Placeholder 6">
            <a:extLst>
              <a:ext uri="{FF2B5EF4-FFF2-40B4-BE49-F238E27FC236}">
                <a16:creationId xmlns:a16="http://schemas.microsoft.com/office/drawing/2014/main" id="{1B1AE41C-3196-4E6F-A3A8-313A92677FF3}"/>
              </a:ext>
            </a:extLst>
          </p:cNvPr>
          <p:cNvSpPr>
            <a:spLocks noGrp="1"/>
          </p:cNvSpPr>
          <p:nvPr>
            <p:ph sz="quarter" idx="15"/>
          </p:nvPr>
        </p:nvSpPr>
        <p:spPr>
          <a:xfrm>
            <a:off x="5262411" y="4508500"/>
            <a:ext cx="6221412" cy="1563688"/>
          </a:xfrm>
        </p:spPr>
        <p:txBody>
          <a:bodyPr rtlCol="0">
            <a:noAutofit/>
          </a:bodyPr>
          <a:lstStyle>
            <a:lvl1pPr marL="228600" indent="-228600">
              <a:lnSpc>
                <a:spcPct val="100000"/>
              </a:lnSpc>
              <a:buFont typeface="Arial" panose="020B0604020202020204" pitchFamily="34" charset="0"/>
              <a:buChar char="•"/>
              <a:defRPr sz="2000"/>
            </a:lvl1pPr>
            <a:lvl2pPr>
              <a:buNone/>
              <a:defRPr sz="1900"/>
            </a:lvl2pPr>
            <a:lvl3pPr>
              <a:buNone/>
              <a:defRPr sz="1900"/>
            </a:lvl3pPr>
            <a:lvl4pPr>
              <a:buNone/>
              <a:defRPr sz="1900"/>
            </a:lvl4pPr>
            <a:lvl5pPr>
              <a:buNone/>
              <a:defRPr sz="1900"/>
            </a:lvl5pPr>
          </a:lstStyle>
          <a:p>
            <a:pPr lvl="0" rtl="0"/>
            <a:r>
              <a:rPr lang="en-US"/>
              <a:t>Click to edit Master text styles</a:t>
            </a:r>
          </a:p>
        </p:txBody>
      </p:sp>
    </p:spTree>
    <p:extLst>
      <p:ext uri="{BB962C8B-B14F-4D97-AF65-F5344CB8AC3E}">
        <p14:creationId xmlns:p14="http://schemas.microsoft.com/office/powerpoint/2010/main" val="676395817"/>
      </p:ext>
    </p:extLst>
  </p:cSld>
  <p:clrMapOvr>
    <a:masterClrMapping/>
  </p:clrMapOvr>
  <p:transition spd="slow">
    <p:randomBar dir="vert"/>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accent5"/>
          </a:solidFill>
        </p:spPr>
        <p:txBody>
          <a:bodyPr rtlCol="0"/>
          <a:lstStyle/>
          <a:p>
            <a:pPr rtl="0"/>
            <a:r>
              <a:rPr lang="en-US" dirty="0"/>
              <a:t>Click icon to add picture</a:t>
            </a:r>
            <a:endParaRPr lang="en-GB" dirty="0"/>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rtlCol="0"/>
          <a:lstStyle/>
          <a:p>
            <a:pPr rtl="0"/>
            <a:r>
              <a:rPr lang="en-US"/>
              <a:t>Tuesday, February 2, 20XX</a:t>
            </a:r>
            <a:endParaRPr lang="en-GB" dirty="0"/>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rtlCol="0"/>
          <a:lstStyle/>
          <a:p>
            <a:pPr rtl="0"/>
            <a:r>
              <a:rPr lang="en-GB" dirty="0"/>
              <a:t>Sample Footer Text</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rtlCol="0"/>
          <a:lstStyle/>
          <a:p>
            <a:pPr rtl="0"/>
            <a:fld id="{DBA1B0FB-D917-4C8C-928F-313BD683BF39}" type="slidenum">
              <a:rPr lang="en-GB" smtClean="0"/>
              <a:t>‹#›</a:t>
            </a:fld>
            <a:endParaRPr lang="en-GB" dirty="0"/>
          </a:p>
        </p:txBody>
      </p:sp>
      <p:sp>
        <p:nvSpPr>
          <p:cNvPr id="13" name="Rectangle 12">
            <a:extLst>
              <a:ext uri="{FF2B5EF4-FFF2-40B4-BE49-F238E27FC236}">
                <a16:creationId xmlns:a16="http://schemas.microsoft.com/office/drawing/2014/main" id="{80517979-166D-4AAA-ABBC-0C3E5C2ECF37}"/>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4" name="Rectangle 13">
            <a:extLst>
              <a:ext uri="{FF2B5EF4-FFF2-40B4-BE49-F238E27FC236}">
                <a16:creationId xmlns:a16="http://schemas.microsoft.com/office/drawing/2014/main" id="{4E111559-B769-4E2A-A891-97B3C4AA6BAC}"/>
              </a:ext>
            </a:extLst>
          </p:cNvPr>
          <p:cNvSpPr/>
          <p:nvPr userDrawn="1"/>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550863" y="549275"/>
            <a:ext cx="5437187" cy="2986234"/>
          </a:xfrm>
        </p:spPr>
        <p:txBody>
          <a:bodyPr rtlCol="0" anchor="b" anchorCtr="0">
            <a:noAutofit/>
          </a:bodyPr>
          <a:lstStyle>
            <a:lvl1pPr>
              <a:defRPr sz="6400"/>
            </a:lvl1pPr>
          </a:lstStyle>
          <a:p>
            <a:pPr rtl="0"/>
            <a:r>
              <a:rPr lang="en-US"/>
              <a:t>Click to edit Master title style</a:t>
            </a:r>
            <a:endParaRPr lang="en-GB" dirty="0"/>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550863" y="3816724"/>
            <a:ext cx="5437187" cy="2265216"/>
          </a:xfrm>
        </p:spPr>
        <p:txBody>
          <a:bodyPr rtlCol="0">
            <a:noAutofit/>
          </a:bodyPr>
          <a:lstStyle>
            <a:lvl1pPr>
              <a:buNone/>
              <a:defRPr sz="2400"/>
            </a:lvl1pPr>
          </a:lstStyle>
          <a:p>
            <a:pPr rtl="0"/>
            <a:r>
              <a:rPr lang="en-US">
                <a:solidFill>
                  <a:schemeClr val="tx1">
                    <a:alpha val="60000"/>
                  </a:schemeClr>
                </a:solidFill>
              </a:rPr>
              <a:t>Click to edit Master subtitle style</a:t>
            </a:r>
            <a:endParaRPr lang="en-GB" dirty="0">
              <a:solidFill>
                <a:schemeClr val="tx1">
                  <a:alpha val="60000"/>
                </a:schemeClr>
              </a:solidFill>
            </a:endParaRPr>
          </a:p>
        </p:txBody>
      </p:sp>
    </p:spTree>
    <p:extLst>
      <p:ext uri="{BB962C8B-B14F-4D97-AF65-F5344CB8AC3E}">
        <p14:creationId xmlns:p14="http://schemas.microsoft.com/office/powerpoint/2010/main" val="2971904326"/>
      </p:ext>
    </p:extLst>
  </p:cSld>
  <p:clrMapOvr>
    <a:overrideClrMapping bg1="dk1" tx1="lt1" bg2="dk2" tx2="lt2" accent1="accent1" accent2="accent2" accent3="accent3" accent4="accent4" accent5="accent5" accent6="accent6" hlink="hlink" folHlink="folHlink"/>
  </p:clrMapOvr>
  <p:transition spd="slow">
    <p:randomBar dir="vert"/>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2_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949202B-67AE-417A-A336-DF5257FFDCF0}"/>
              </a:ext>
            </a:extLst>
          </p:cNvPr>
          <p:cNvSpPr>
            <a:spLocks noGrp="1"/>
          </p:cNvSpPr>
          <p:nvPr>
            <p:ph type="title"/>
          </p:nvPr>
        </p:nvSpPr>
        <p:spPr>
          <a:xfrm>
            <a:off x="550863" y="4508500"/>
            <a:ext cx="4500562" cy="1562959"/>
          </a:xfrm>
        </p:spPr>
        <p:txBody>
          <a:bodyPr wrap="square" rtlCol="0" anchor="t" anchorCtr="0">
            <a:noAutofit/>
          </a:bodyPr>
          <a:lstStyle/>
          <a:p>
            <a:pPr rtl="0"/>
            <a:r>
              <a:rPr lang="en-US"/>
              <a:t>Click to edit Master title style</a:t>
            </a:r>
            <a:endParaRPr lang="en-GB"/>
          </a:p>
        </p:txBody>
      </p:sp>
      <p:sp>
        <p:nvSpPr>
          <p:cNvPr id="10" name="Picture Placeholder 9">
            <a:extLst>
              <a:ext uri="{FF2B5EF4-FFF2-40B4-BE49-F238E27FC236}">
                <a16:creationId xmlns:a16="http://schemas.microsoft.com/office/drawing/2014/main" id="{1786D546-2834-435F-950F-DCEFE654B3B1}"/>
              </a:ext>
            </a:extLst>
          </p:cNvPr>
          <p:cNvSpPr>
            <a:spLocks noGrp="1"/>
          </p:cNvSpPr>
          <p:nvPr>
            <p:ph type="pic" sz="quarter" idx="13"/>
          </p:nvPr>
        </p:nvSpPr>
        <p:spPr>
          <a:xfrm>
            <a:off x="0" y="0"/>
            <a:ext cx="12192000" cy="3776472"/>
          </a:xfrm>
          <a:solidFill>
            <a:schemeClr val="accent5"/>
          </a:solidFill>
        </p:spPr>
        <p:txBody>
          <a:bodyPr rtlCol="0">
            <a:noAutofit/>
          </a:bodyPr>
          <a:lstStyle/>
          <a:p>
            <a:pPr rtl="0"/>
            <a:r>
              <a:rPr lang="en-US" dirty="0"/>
              <a:t>Click icon to add picture</a:t>
            </a:r>
            <a:endParaRPr lang="en-GB" dirty="0"/>
          </a:p>
        </p:txBody>
      </p:sp>
      <p:sp>
        <p:nvSpPr>
          <p:cNvPr id="7" name="Content Placeholder 6">
            <a:extLst>
              <a:ext uri="{FF2B5EF4-FFF2-40B4-BE49-F238E27FC236}">
                <a16:creationId xmlns:a16="http://schemas.microsoft.com/office/drawing/2014/main" id="{3BD763BD-EAC5-4DB8-81AF-9743BB6A9576}"/>
              </a:ext>
            </a:extLst>
          </p:cNvPr>
          <p:cNvSpPr>
            <a:spLocks noGrp="1"/>
          </p:cNvSpPr>
          <p:nvPr>
            <p:ph sz="quarter" idx="15"/>
          </p:nvPr>
        </p:nvSpPr>
        <p:spPr>
          <a:xfrm>
            <a:off x="5262411" y="4508500"/>
            <a:ext cx="6221412" cy="1563688"/>
          </a:xfrm>
        </p:spPr>
        <p:txBody>
          <a:bodyPr rtlCol="0">
            <a:noAutofit/>
          </a:bodyPr>
          <a:lstStyle>
            <a:lvl1pPr marL="0" indent="0">
              <a:buNone/>
              <a:defRPr sz="2000"/>
            </a:lvl1pPr>
            <a:lvl2pPr>
              <a:buNone/>
              <a:defRPr sz="1900"/>
            </a:lvl2pPr>
            <a:lvl3pPr>
              <a:buNone/>
              <a:defRPr sz="1900"/>
            </a:lvl3pPr>
            <a:lvl4pPr>
              <a:buNone/>
              <a:defRPr sz="1900"/>
            </a:lvl4pPr>
            <a:lvl5pPr>
              <a:buNone/>
              <a:defRPr sz="1900"/>
            </a:lvl5pPr>
          </a:lstStyle>
          <a:p>
            <a:pPr lvl="0" rtl="0"/>
            <a:r>
              <a:rPr lang="en-US"/>
              <a:t>Click to edit Master text styles</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US"/>
              <a:t>Tuesday, February 2, 20XX</a:t>
            </a:r>
            <a:endParaRPr lang="en-GB" dirty="0"/>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dirty="0"/>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dirty="0"/>
          </a:p>
        </p:txBody>
      </p:sp>
      <p:sp>
        <p:nvSpPr>
          <p:cNvPr id="8" name="Oval 7">
            <a:extLst>
              <a:ext uri="{FF2B5EF4-FFF2-40B4-BE49-F238E27FC236}">
                <a16:creationId xmlns:a16="http://schemas.microsoft.com/office/drawing/2014/main" id="{446AF837-10C6-44A5-B8D6-960A57487B43}"/>
              </a:ext>
              <a:ext uri="{C183D7F6-B498-43B3-948B-1728B52AA6E4}">
                <adec:decorative xmlns:adec="http://schemas.microsoft.com/office/drawing/2017/decorative" val="1"/>
              </a:ext>
            </a:extLst>
          </p:cNvPr>
          <p:cNvSpPr>
            <a:spLocks noChangeAspect="1"/>
          </p:cNvSpPr>
          <p:nvPr userDrawn="1"/>
        </p:nvSpPr>
        <p:spPr>
          <a:xfrm>
            <a:off x="1225773" y="385222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p>
        </p:txBody>
      </p:sp>
    </p:spTree>
    <p:extLst>
      <p:ext uri="{BB962C8B-B14F-4D97-AF65-F5344CB8AC3E}">
        <p14:creationId xmlns:p14="http://schemas.microsoft.com/office/powerpoint/2010/main" val="769684436"/>
      </p:ext>
    </p:extLst>
  </p:cSld>
  <p:clrMapOvr>
    <a:masterClrMapping/>
  </p:clrMapOvr>
  <p:transition spd="slow">
    <p:randomBar dir="vert"/>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13_Closing">
    <p:spTree>
      <p:nvGrpSpPr>
        <p:cNvPr id="1" name=""/>
        <p:cNvGrpSpPr/>
        <p:nvPr/>
      </p:nvGrpSpPr>
      <p:grpSpPr>
        <a:xfrm>
          <a:off x="0" y="0"/>
          <a:ext cx="0" cy="0"/>
          <a:chOff x="0" y="0"/>
          <a:chExt cx="0" cy="0"/>
        </a:xfrm>
      </p:grpSpPr>
      <p:sp>
        <p:nvSpPr>
          <p:cNvPr id="28" name="Title 1">
            <a:extLst>
              <a:ext uri="{FF2B5EF4-FFF2-40B4-BE49-F238E27FC236}">
                <a16:creationId xmlns:a16="http://schemas.microsoft.com/office/drawing/2014/main" id="{97246E34-E6EE-4BF3-A0D3-A20868B5A594}"/>
              </a:ext>
            </a:extLst>
          </p:cNvPr>
          <p:cNvSpPr>
            <a:spLocks noGrp="1"/>
          </p:cNvSpPr>
          <p:nvPr>
            <p:ph type="ctrTitle"/>
          </p:nvPr>
        </p:nvSpPr>
        <p:spPr>
          <a:xfrm>
            <a:off x="550863" y="549275"/>
            <a:ext cx="5437187" cy="2986234"/>
          </a:xfrm>
        </p:spPr>
        <p:txBody>
          <a:bodyPr rtlCol="0" anchor="b" anchorCtr="0">
            <a:noAutofit/>
          </a:bodyPr>
          <a:lstStyle/>
          <a:p>
            <a:pPr rtl="0"/>
            <a:r>
              <a:rPr lang="en-US"/>
              <a:t>Click to edit Master title style</a:t>
            </a:r>
            <a:endParaRPr lang="en-GB" dirty="0"/>
          </a:p>
        </p:txBody>
      </p:sp>
      <p:sp>
        <p:nvSpPr>
          <p:cNvPr id="31" name="Subtitle 2">
            <a:extLst>
              <a:ext uri="{FF2B5EF4-FFF2-40B4-BE49-F238E27FC236}">
                <a16:creationId xmlns:a16="http://schemas.microsoft.com/office/drawing/2014/main" id="{45BE5FFB-47D1-4474-B6CA-C3C936DF285E}"/>
              </a:ext>
            </a:extLst>
          </p:cNvPr>
          <p:cNvSpPr>
            <a:spLocks noGrp="1"/>
          </p:cNvSpPr>
          <p:nvPr>
            <p:ph type="subTitle" idx="1"/>
          </p:nvPr>
        </p:nvSpPr>
        <p:spPr>
          <a:xfrm>
            <a:off x="550863" y="3827610"/>
            <a:ext cx="5437187" cy="2265216"/>
          </a:xfrm>
        </p:spPr>
        <p:txBody>
          <a:bodyPr rtlCol="0">
            <a:noAutofit/>
          </a:bodyPr>
          <a:lstStyle>
            <a:lvl1pPr>
              <a:buNone/>
              <a:defRPr sz="2400"/>
            </a:lvl1pPr>
          </a:lstStyle>
          <a:p>
            <a:pPr rtl="0"/>
            <a:r>
              <a:rPr lang="en-US">
                <a:solidFill>
                  <a:schemeClr val="tx1">
                    <a:alpha val="60000"/>
                  </a:schemeClr>
                </a:solidFill>
              </a:rPr>
              <a:t>Click to edit Master subtitle style</a:t>
            </a:r>
            <a:endParaRPr lang="en-GB" dirty="0">
              <a:solidFill>
                <a:schemeClr val="tx1">
                  <a:alpha val="60000"/>
                </a:schemeClr>
              </a:solidFill>
            </a:endParaRPr>
          </a:p>
        </p:txBody>
      </p:sp>
      <p:sp>
        <p:nvSpPr>
          <p:cNvPr id="40" name="Picture Placeholder 39">
            <a:extLst>
              <a:ext uri="{FF2B5EF4-FFF2-40B4-BE49-F238E27FC236}">
                <a16:creationId xmlns:a16="http://schemas.microsoft.com/office/drawing/2014/main" id="{008D9209-1A62-4AC3-BF92-94348A9BC06B}"/>
              </a:ext>
            </a:extLst>
          </p:cNvPr>
          <p:cNvSpPr>
            <a:spLocks noGrp="1"/>
          </p:cNvSpPr>
          <p:nvPr>
            <p:ph type="pic" sz="quarter" idx="15"/>
          </p:nvPr>
        </p:nvSpPr>
        <p:spPr>
          <a:xfrm>
            <a:off x="6556248" y="548640"/>
            <a:ext cx="5084064" cy="2880360"/>
          </a:xfrm>
          <a:solidFill>
            <a:schemeClr val="accent5"/>
          </a:solidFill>
        </p:spPr>
        <p:txBody>
          <a:bodyPr rtlCol="0">
            <a:noAutofit/>
          </a:bodyPr>
          <a:lstStyle/>
          <a:p>
            <a:pPr rtl="0"/>
            <a:r>
              <a:rPr lang="en-US" dirty="0"/>
              <a:t>Click icon to add picture</a:t>
            </a:r>
            <a:endParaRPr lang="en-GB" dirty="0"/>
          </a:p>
        </p:txBody>
      </p:sp>
      <p:sp>
        <p:nvSpPr>
          <p:cNvPr id="42" name="Picture Placeholder 41">
            <a:extLst>
              <a:ext uri="{FF2B5EF4-FFF2-40B4-BE49-F238E27FC236}">
                <a16:creationId xmlns:a16="http://schemas.microsoft.com/office/drawing/2014/main" id="{FADBFB6B-1787-4549-91B6-D748C66B13C6}"/>
              </a:ext>
            </a:extLst>
          </p:cNvPr>
          <p:cNvSpPr>
            <a:spLocks noGrp="1"/>
          </p:cNvSpPr>
          <p:nvPr>
            <p:ph type="pic" sz="quarter" idx="16"/>
          </p:nvPr>
        </p:nvSpPr>
        <p:spPr>
          <a:xfrm>
            <a:off x="6556248" y="3429000"/>
            <a:ext cx="5084064" cy="2880360"/>
          </a:xfrm>
          <a:solidFill>
            <a:schemeClr val="accent5"/>
          </a:solidFill>
        </p:spPr>
        <p:txBody>
          <a:bodyPr rtlCol="0">
            <a:noAutofit/>
          </a:bodyPr>
          <a:lstStyle/>
          <a:p>
            <a:pPr rtl="0"/>
            <a:r>
              <a:rPr lang="en-US" dirty="0"/>
              <a:t>Click icon to add picture</a:t>
            </a:r>
            <a:endParaRPr lang="en-GB" dirty="0"/>
          </a:p>
        </p:txBody>
      </p:sp>
      <p:grpSp>
        <p:nvGrpSpPr>
          <p:cNvPr id="43" name="Group 42">
            <a:extLst>
              <a:ext uri="{FF2B5EF4-FFF2-40B4-BE49-F238E27FC236}">
                <a16:creationId xmlns:a16="http://schemas.microsoft.com/office/drawing/2014/main" id="{06966E3E-9B30-4375-AC9A-23256CC87D25}"/>
              </a:ext>
              <a:ext uri="{C183D7F6-B498-43B3-948B-1728B52AA6E4}">
                <adec:decorative xmlns:adec="http://schemas.microsoft.com/office/drawing/2017/decorative" val="1"/>
              </a:ext>
            </a:extLst>
          </p:cNvPr>
          <p:cNvGrpSpPr/>
          <p:nvPr userDrawn="1"/>
        </p:nvGrpSpPr>
        <p:grpSpPr>
          <a:xfrm>
            <a:off x="11161347" y="125399"/>
            <a:ext cx="1404698" cy="1155641"/>
            <a:chOff x="11161347" y="125399"/>
            <a:chExt cx="1404698" cy="1155641"/>
          </a:xfrm>
        </p:grpSpPr>
        <p:sp>
          <p:nvSpPr>
            <p:cNvPr id="44" name="Freeform: Shape 43">
              <a:extLst>
                <a:ext uri="{FF2B5EF4-FFF2-40B4-BE49-F238E27FC236}">
                  <a16:creationId xmlns:a16="http://schemas.microsoft.com/office/drawing/2014/main" id="{4EBBC5A2-A37E-47DF-9230-9A75067F1883}"/>
                </a:ext>
              </a:extLst>
            </p:cNvPr>
            <p:cNvSpPr>
              <a:spLocks noChangeAspect="1"/>
            </p:cNvSpPr>
            <p:nvPr/>
          </p:nvSpPr>
          <p:spPr>
            <a:xfrm rot="18900000">
              <a:off x="11161347" y="125399"/>
              <a:ext cx="1341675" cy="926985"/>
            </a:xfrm>
            <a:custGeom>
              <a:avLst/>
              <a:gdLst>
                <a:gd name="connsiteX0" fmla="*/ 1049126 w 1341675"/>
                <a:gd name="connsiteY0" fmla="*/ 8962 h 926985"/>
                <a:gd name="connsiteX1" fmla="*/ 1341675 w 1341675"/>
                <a:gd name="connsiteY1" fmla="*/ 301511 h 926985"/>
                <a:gd name="connsiteX2" fmla="*/ 1130649 w 1341675"/>
                <a:gd name="connsiteY2" fmla="*/ 512537 h 926985"/>
                <a:gd name="connsiteX3" fmla="*/ 1107397 w 1341675"/>
                <a:gd name="connsiteY3" fmla="*/ 499917 h 926985"/>
                <a:gd name="connsiteX4" fmla="*/ 926985 w 1341675"/>
                <a:gd name="connsiteY4" fmla="*/ 463493 h 926985"/>
                <a:gd name="connsiteX5" fmla="*/ 463493 w 1341675"/>
                <a:gd name="connsiteY5" fmla="*/ 926985 h 926985"/>
                <a:gd name="connsiteX6" fmla="*/ 0 w 1341675"/>
                <a:gd name="connsiteY6" fmla="*/ 926985 h 926985"/>
                <a:gd name="connsiteX7" fmla="*/ 926985 w 1341675"/>
                <a:gd name="connsiteY7" fmla="*/ 0 h 926985"/>
                <a:gd name="connsiteX8" fmla="*/ 1021763 w 1341675"/>
                <a:gd name="connsiteY8" fmla="*/ 4786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1675" h="926985">
                  <a:moveTo>
                    <a:pt x="1049126" y="8962"/>
                  </a:moveTo>
                  <a:lnTo>
                    <a:pt x="1341675" y="301511"/>
                  </a:lnTo>
                  <a:lnTo>
                    <a:pt x="1130649" y="512537"/>
                  </a:lnTo>
                  <a:lnTo>
                    <a:pt x="1107397" y="499917"/>
                  </a:lnTo>
                  <a:cubicBezTo>
                    <a:pt x="1051945" y="476462"/>
                    <a:pt x="990979" y="463493"/>
                    <a:pt x="926985" y="463493"/>
                  </a:cubicBezTo>
                  <a:cubicBezTo>
                    <a:pt x="671005" y="463493"/>
                    <a:pt x="463493" y="671005"/>
                    <a:pt x="463493" y="926985"/>
                  </a:cubicBezTo>
                  <a:lnTo>
                    <a:pt x="0" y="926985"/>
                  </a:lnTo>
                  <a:cubicBezTo>
                    <a:pt x="0" y="415026"/>
                    <a:pt x="415025" y="0"/>
                    <a:pt x="926985" y="0"/>
                  </a:cubicBezTo>
                  <a:cubicBezTo>
                    <a:pt x="958982" y="0"/>
                    <a:pt x="990601" y="1621"/>
                    <a:pt x="1021763" y="4786"/>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solidFill>
                  <a:schemeClr val="tx1"/>
                </a:solidFill>
              </a:endParaRPr>
            </a:p>
          </p:txBody>
        </p:sp>
        <p:sp>
          <p:nvSpPr>
            <p:cNvPr id="45" name="Oval 44">
              <a:extLst>
                <a:ext uri="{FF2B5EF4-FFF2-40B4-BE49-F238E27FC236}">
                  <a16:creationId xmlns:a16="http://schemas.microsoft.com/office/drawing/2014/main" id="{11781B9A-C230-4FFC-90A8-E0571B1DEDA7}"/>
                </a:ext>
              </a:extLst>
            </p:cNvPr>
            <p:cNvSpPr/>
            <p:nvPr/>
          </p:nvSpPr>
          <p:spPr>
            <a:xfrm rot="2700000">
              <a:off x="11798454" y="994196"/>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p>
          </p:txBody>
        </p:sp>
        <p:sp>
          <p:nvSpPr>
            <p:cNvPr id="46" name="Freeform: Shape 45">
              <a:extLst>
                <a:ext uri="{FF2B5EF4-FFF2-40B4-BE49-F238E27FC236}">
                  <a16:creationId xmlns:a16="http://schemas.microsoft.com/office/drawing/2014/main" id="{3295925C-3570-40F1-B3CE-07D947ED4643}"/>
                </a:ext>
              </a:extLst>
            </p:cNvPr>
            <p:cNvSpPr>
              <a:spLocks noChangeAspect="1"/>
            </p:cNvSpPr>
            <p:nvPr/>
          </p:nvSpPr>
          <p:spPr>
            <a:xfrm rot="18900000">
              <a:off x="11228590" y="129580"/>
              <a:ext cx="1337455" cy="1042921"/>
            </a:xfrm>
            <a:custGeom>
              <a:avLst/>
              <a:gdLst>
                <a:gd name="connsiteX0" fmla="*/ 1084058 w 1337455"/>
                <a:gd name="connsiteY0" fmla="*/ 16081 h 1042921"/>
                <a:gd name="connsiteX1" fmla="*/ 1337455 w 1337455"/>
                <a:gd name="connsiteY1" fmla="*/ 269477 h 1042921"/>
                <a:gd name="connsiteX2" fmla="*/ 1060775 w 1337455"/>
                <a:gd name="connsiteY2" fmla="*/ 546158 h 1042921"/>
                <a:gd name="connsiteX3" fmla="*/ 1020394 w 1337455"/>
                <a:gd name="connsiteY3" fmla="*/ 532055 h 1042921"/>
                <a:gd name="connsiteX4" fmla="*/ 926985 w 1337455"/>
                <a:gd name="connsiteY4" fmla="*/ 521461 h 1042921"/>
                <a:gd name="connsiteX5" fmla="*/ 463492 w 1337455"/>
                <a:gd name="connsiteY5" fmla="*/ 1042921 h 1042921"/>
                <a:gd name="connsiteX6" fmla="*/ 0 w 1337455"/>
                <a:gd name="connsiteY6" fmla="*/ 1042921 h 1042921"/>
                <a:gd name="connsiteX7" fmla="*/ 926984 w 1337455"/>
                <a:gd name="connsiteY7" fmla="*/ 0 h 1042921"/>
                <a:gd name="connsiteX8" fmla="*/ 1021763 w 1337455"/>
                <a:gd name="connsiteY8" fmla="*/ 5384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37455" h="1042921">
                  <a:moveTo>
                    <a:pt x="1084058" y="16081"/>
                  </a:moveTo>
                  <a:lnTo>
                    <a:pt x="1337455" y="269477"/>
                  </a:lnTo>
                  <a:lnTo>
                    <a:pt x="1060775" y="546158"/>
                  </a:lnTo>
                  <a:lnTo>
                    <a:pt x="1020394" y="532055"/>
                  </a:lnTo>
                  <a:cubicBezTo>
                    <a:pt x="990222" y="525109"/>
                    <a:pt x="958982" y="521461"/>
                    <a:pt x="926985" y="521461"/>
                  </a:cubicBezTo>
                  <a:cubicBezTo>
                    <a:pt x="671005" y="521461"/>
                    <a:pt x="463493" y="754927"/>
                    <a:pt x="463492" y="1042921"/>
                  </a:cubicBezTo>
                  <a:lnTo>
                    <a:pt x="0" y="1042921"/>
                  </a:lnTo>
                  <a:cubicBezTo>
                    <a:pt x="0" y="466932"/>
                    <a:pt x="415025" y="0"/>
                    <a:pt x="926984" y="0"/>
                  </a:cubicBezTo>
                  <a:cubicBezTo>
                    <a:pt x="958982" y="0"/>
                    <a:pt x="990600" y="1824"/>
                    <a:pt x="1021763" y="5384"/>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solidFill>
                  <a:schemeClr val="tx1"/>
                </a:solidFill>
              </a:endParaRPr>
            </a:p>
          </p:txBody>
        </p:sp>
      </p:grpSp>
      <p:grpSp>
        <p:nvGrpSpPr>
          <p:cNvPr id="15" name="Group 14">
            <a:extLst>
              <a:ext uri="{FF2B5EF4-FFF2-40B4-BE49-F238E27FC236}">
                <a16:creationId xmlns:a16="http://schemas.microsoft.com/office/drawing/2014/main" id="{394664AE-6DC5-428F-9AC4-5A8F67571F72}"/>
              </a:ext>
              <a:ext uri="{C183D7F6-B498-43B3-948B-1728B52AA6E4}">
                <adec:decorative xmlns:adec="http://schemas.microsoft.com/office/drawing/2017/decorative" val="1"/>
              </a:ext>
            </a:extLst>
          </p:cNvPr>
          <p:cNvGrpSpPr/>
          <p:nvPr userDrawn="1"/>
        </p:nvGrpSpPr>
        <p:grpSpPr>
          <a:xfrm>
            <a:off x="594036" y="5610392"/>
            <a:ext cx="667802" cy="631474"/>
            <a:chOff x="10478914" y="1506691"/>
            <a:chExt cx="667802" cy="631474"/>
          </a:xfrm>
        </p:grpSpPr>
        <p:sp>
          <p:nvSpPr>
            <p:cNvPr id="16" name="Freeform: Shape 15">
              <a:extLst>
                <a:ext uri="{FF2B5EF4-FFF2-40B4-BE49-F238E27FC236}">
                  <a16:creationId xmlns:a16="http://schemas.microsoft.com/office/drawing/2014/main" id="{8288F304-7DF7-42FB-BD6F-D575128A1DDE}"/>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p>
          </p:txBody>
        </p:sp>
        <p:sp>
          <p:nvSpPr>
            <p:cNvPr id="21" name="Oval 20">
              <a:extLst>
                <a:ext uri="{FF2B5EF4-FFF2-40B4-BE49-F238E27FC236}">
                  <a16:creationId xmlns:a16="http://schemas.microsoft.com/office/drawing/2014/main" id="{104835D9-7DE9-4DDD-A6C2-1C526822700A}"/>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p>
          </p:txBody>
        </p:sp>
      </p:gr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rtlCol="0">
            <a:noAutofit/>
          </a:bodyPr>
          <a:lstStyle/>
          <a:p>
            <a:pPr rtl="0"/>
            <a:r>
              <a:rPr lang="en-US"/>
              <a:t>Tuesday, February 2, 20XX</a:t>
            </a:r>
            <a:endParaRPr lang="en-GB" dirty="0"/>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rtlCol="0">
            <a:noAutofit/>
          </a:bodyPr>
          <a:lstStyle/>
          <a:p>
            <a:pPr rtl="0"/>
            <a:r>
              <a:rPr lang="en-GB" dirty="0"/>
              <a:t>Sample Footer Text</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dirty="0"/>
          </a:p>
        </p:txBody>
      </p:sp>
      <p:sp>
        <p:nvSpPr>
          <p:cNvPr id="17" name="Oval 16">
            <a:extLst>
              <a:ext uri="{FF2B5EF4-FFF2-40B4-BE49-F238E27FC236}">
                <a16:creationId xmlns:a16="http://schemas.microsoft.com/office/drawing/2014/main" id="{83C43C1C-00B3-40E0-B073-B8C56206D07D}"/>
              </a:ext>
              <a:ext uri="{C183D7F6-B498-43B3-948B-1728B52AA6E4}">
                <adec:decorative xmlns:adec="http://schemas.microsoft.com/office/drawing/2017/decorative" val="1"/>
              </a:ext>
            </a:extLst>
          </p:cNvPr>
          <p:cNvSpPr>
            <a:spLocks noChangeAspect="1"/>
          </p:cNvSpPr>
          <p:nvPr userDrawn="1"/>
        </p:nvSpPr>
        <p:spPr>
          <a:xfrm>
            <a:off x="5303845" y="5427212"/>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p>
        </p:txBody>
      </p:sp>
    </p:spTree>
    <p:extLst>
      <p:ext uri="{BB962C8B-B14F-4D97-AF65-F5344CB8AC3E}">
        <p14:creationId xmlns:p14="http://schemas.microsoft.com/office/powerpoint/2010/main" val="4097564359"/>
      </p:ext>
    </p:extLst>
  </p:cSld>
  <p:clrMapOvr>
    <a:masterClrMapping/>
  </p:clrMapOvr>
  <p:transition spd="slow">
    <p:randomBar dir="vert"/>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1_Content 3 column">
    <p:spTree>
      <p:nvGrpSpPr>
        <p:cNvPr id="1" name=""/>
        <p:cNvGrpSpPr/>
        <p:nvPr/>
      </p:nvGrpSpPr>
      <p:grpSpPr>
        <a:xfrm>
          <a:off x="0" y="0"/>
          <a:ext cx="0" cy="0"/>
          <a:chOff x="0" y="0"/>
          <a:chExt cx="0" cy="0"/>
        </a:xfrm>
      </p:grpSpPr>
      <p:grpSp>
        <p:nvGrpSpPr>
          <p:cNvPr id="34" name="Group 33">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p:nvPr/>
        </p:nvGrpSpPr>
        <p:grpSpPr>
          <a:xfrm>
            <a:off x="137931" y="5260967"/>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p>
          </p:txBody>
        </p:sp>
      </p:grpSp>
      <p:sp>
        <p:nvSpPr>
          <p:cNvPr id="19" name="Freeform: Shape 18">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ChangeAspect="1"/>
          </p:cNvSpPr>
          <p:nvPr/>
        </p:nvSpPr>
        <p:spPr>
          <a:xfrm rot="2700000">
            <a:off x="10834944" y="17126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p>
        </p:txBody>
      </p:sp>
      <p:sp>
        <p:nvSpPr>
          <p:cNvPr id="20" name="Oval 19">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p:nvPr/>
        </p:nvSpPr>
        <p:spPr>
          <a:xfrm rot="8100000">
            <a:off x="10849344" y="51834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p>
        </p:txBody>
      </p:sp>
      <p:sp>
        <p:nvSpPr>
          <p:cNvPr id="25" name="Oval 24">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p>
        </p:txBody>
      </p:sp>
      <p:sp>
        <p:nvSpPr>
          <p:cNvPr id="15" name="Title 1">
            <a:extLst>
              <a:ext uri="{FF2B5EF4-FFF2-40B4-BE49-F238E27FC236}">
                <a16:creationId xmlns:a16="http://schemas.microsoft.com/office/drawing/2014/main" id="{EBCCE83C-72C8-4181-8D03-7CFB23A6FF2D}"/>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GB" sz="4800" dirty="0"/>
            </a:lvl1pPr>
          </a:lstStyle>
          <a:p>
            <a:pPr lvl="0" rtl="0">
              <a:lnSpc>
                <a:spcPct val="100000"/>
              </a:lnSpc>
            </a:pPr>
            <a:r>
              <a:rPr lang="en-US"/>
              <a:t>Click to edit Master title style</a:t>
            </a:r>
            <a:endParaRPr lang="en-GB"/>
          </a:p>
        </p:txBody>
      </p:sp>
      <p:sp>
        <p:nvSpPr>
          <p:cNvPr id="16" name="Text Placeholder 2">
            <a:extLst>
              <a:ext uri="{FF2B5EF4-FFF2-40B4-BE49-F238E27FC236}">
                <a16:creationId xmlns:a16="http://schemas.microsoft.com/office/drawing/2014/main" id="{C6FCDFCC-38D1-43A4-918F-491DBA6B2CF6}"/>
              </a:ext>
            </a:extLst>
          </p:cNvPr>
          <p:cNvSpPr>
            <a:spLocks noGrp="1"/>
          </p:cNvSpPr>
          <p:nvPr>
            <p:ph type="body" idx="1"/>
          </p:nvPr>
        </p:nvSpPr>
        <p:spPr>
          <a:xfrm>
            <a:off x="550864" y="1731375"/>
            <a:ext cx="3563936" cy="535354"/>
          </a:xfrm>
        </p:spPr>
        <p:txBody>
          <a:bodyPr rtlCol="0" anchor="b">
            <a:noAutofit/>
          </a:bodyPr>
          <a:lstStyle>
            <a:lvl1pPr marL="0" indent="0">
              <a:buNone/>
              <a:defRPr sz="20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17" name="Content Placeholder 3">
            <a:extLst>
              <a:ext uri="{FF2B5EF4-FFF2-40B4-BE49-F238E27FC236}">
                <a16:creationId xmlns:a16="http://schemas.microsoft.com/office/drawing/2014/main" id="{8A9CB740-8581-4D62-8481-7ECBBEDA7219}"/>
              </a:ext>
            </a:extLst>
          </p:cNvPr>
          <p:cNvSpPr>
            <a:spLocks noGrp="1"/>
          </p:cNvSpPr>
          <p:nvPr>
            <p:ph sz="half" idx="2"/>
          </p:nvPr>
        </p:nvSpPr>
        <p:spPr>
          <a:xfrm>
            <a:off x="559476" y="2432304"/>
            <a:ext cx="3563936" cy="3515555"/>
          </a:xfrm>
        </p:spPr>
        <p:txBody>
          <a:bodyPr rtlCol="0">
            <a:noAutofit/>
          </a:bodyPr>
          <a:lstStyle>
            <a:lvl1pPr>
              <a:defRPr sz="1800"/>
            </a:lvl1pPr>
            <a:lvl2pPr>
              <a:defRPr sz="1800"/>
            </a:lvl2pPr>
            <a:lvl3pPr>
              <a:defRPr sz="1800"/>
            </a:lvl3pPr>
            <a:lvl4pPr>
              <a:defRPr sz="1800"/>
            </a:lvl4pPr>
            <a:lvl5pPr>
              <a:defRPr sz="18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22" name="Text Placeholder 4">
            <a:extLst>
              <a:ext uri="{FF2B5EF4-FFF2-40B4-BE49-F238E27FC236}">
                <a16:creationId xmlns:a16="http://schemas.microsoft.com/office/drawing/2014/main" id="{AB16E493-D962-46EC-BBB8-D7E68A640438}"/>
              </a:ext>
            </a:extLst>
          </p:cNvPr>
          <p:cNvSpPr>
            <a:spLocks noGrp="1"/>
          </p:cNvSpPr>
          <p:nvPr>
            <p:ph type="body" sz="quarter" idx="13"/>
          </p:nvPr>
        </p:nvSpPr>
        <p:spPr>
          <a:xfrm>
            <a:off x="4341573" y="1731375"/>
            <a:ext cx="3566160" cy="535354"/>
          </a:xfrm>
        </p:spPr>
        <p:txBody>
          <a:bodyPr vert="horz" wrap="square" lIns="0" tIns="0" rIns="0" bIns="0" rtlCol="0" anchor="b">
            <a:noAutofit/>
          </a:bodyPr>
          <a:lstStyle>
            <a:lvl1pPr>
              <a:buNone/>
              <a:defRPr lang="en-GB" sz="2000" b="0" cap="all" spc="200" baseline="0" dirty="0">
                <a:solidFill>
                  <a:schemeClr val="tx1"/>
                </a:solidFill>
              </a:defRPr>
            </a:lvl1pPr>
          </a:lstStyle>
          <a:p>
            <a:pPr marL="228600" lvl="0" indent="-228600" rtl="0"/>
            <a:r>
              <a:rPr lang="en-US"/>
              <a:t>Click to edit Master text styles</a:t>
            </a:r>
          </a:p>
        </p:txBody>
      </p:sp>
      <p:sp>
        <p:nvSpPr>
          <p:cNvPr id="23" name="Content Placeholder 5">
            <a:extLst>
              <a:ext uri="{FF2B5EF4-FFF2-40B4-BE49-F238E27FC236}">
                <a16:creationId xmlns:a16="http://schemas.microsoft.com/office/drawing/2014/main" id="{88CC7C67-1BA6-42A6-B9D3-8EDF70A3DB38}"/>
              </a:ext>
            </a:extLst>
          </p:cNvPr>
          <p:cNvSpPr>
            <a:spLocks noGrp="1"/>
          </p:cNvSpPr>
          <p:nvPr>
            <p:ph sz="quarter" idx="14"/>
          </p:nvPr>
        </p:nvSpPr>
        <p:spPr>
          <a:xfrm>
            <a:off x="4341573" y="2427370"/>
            <a:ext cx="3508755" cy="3515555"/>
          </a:xfrm>
        </p:spPr>
        <p:txBody>
          <a:bodyPr rtlCol="0">
            <a:noAutofit/>
          </a:bodyPr>
          <a:lstStyle>
            <a:lvl1pPr>
              <a:defRPr sz="1700"/>
            </a:lvl1pPr>
            <a:lvl2pPr>
              <a:defRPr sz="1700"/>
            </a:lvl2pPr>
            <a:lvl3pPr>
              <a:defRPr sz="1700"/>
            </a:lvl3pPr>
            <a:lvl4pPr>
              <a:defRPr sz="1700"/>
            </a:lvl4pPr>
            <a:lvl5pPr>
              <a:defRPr sz="17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18" name="Text Placeholder 4">
            <a:extLst>
              <a:ext uri="{FF2B5EF4-FFF2-40B4-BE49-F238E27FC236}">
                <a16:creationId xmlns:a16="http://schemas.microsoft.com/office/drawing/2014/main" id="{C17092A6-D0E6-4EF2-B3B8-AE35438D4D77}"/>
              </a:ext>
            </a:extLst>
          </p:cNvPr>
          <p:cNvSpPr>
            <a:spLocks noGrp="1"/>
          </p:cNvSpPr>
          <p:nvPr>
            <p:ph type="body" sz="quarter" idx="3" hasCustomPrompt="1"/>
          </p:nvPr>
        </p:nvSpPr>
        <p:spPr>
          <a:xfrm>
            <a:off x="8139659" y="1731375"/>
            <a:ext cx="3566160" cy="535354"/>
          </a:xfrm>
        </p:spPr>
        <p:txBody>
          <a:bodyPr vert="horz" wrap="square" lIns="0" tIns="0" rIns="0" bIns="0" rtlCol="0" anchor="b">
            <a:noAutofit/>
          </a:bodyPr>
          <a:lstStyle>
            <a:lvl1pPr>
              <a:buNone/>
              <a:defRPr lang="en-GB" sz="2000" b="0" cap="all" spc="200" baseline="0" dirty="0">
                <a:solidFill>
                  <a:schemeClr val="tx1"/>
                </a:solidFill>
              </a:defRPr>
            </a:lvl1pPr>
          </a:lstStyle>
          <a:p>
            <a:pPr marL="228600" lvl="0" indent="-228600" rtl="0"/>
            <a:r>
              <a:rPr lang="en-GB"/>
              <a:t>Click to EDIT</a:t>
            </a:r>
          </a:p>
        </p:txBody>
      </p:sp>
      <p:sp>
        <p:nvSpPr>
          <p:cNvPr id="21" name="Content Placeholder 5">
            <a:extLst>
              <a:ext uri="{FF2B5EF4-FFF2-40B4-BE49-F238E27FC236}">
                <a16:creationId xmlns:a16="http://schemas.microsoft.com/office/drawing/2014/main" id="{4534254A-2561-400F-87CB-18A8D3538124}"/>
              </a:ext>
            </a:extLst>
          </p:cNvPr>
          <p:cNvSpPr>
            <a:spLocks noGrp="1"/>
          </p:cNvSpPr>
          <p:nvPr>
            <p:ph sz="quarter" idx="4"/>
          </p:nvPr>
        </p:nvSpPr>
        <p:spPr>
          <a:xfrm>
            <a:off x="8139659" y="2427370"/>
            <a:ext cx="3508755" cy="3515555"/>
          </a:xfrm>
        </p:spPr>
        <p:txBody>
          <a:bodyPr rtlCol="0">
            <a:noAutofit/>
          </a:bodyPr>
          <a:lstStyle>
            <a:lvl1pPr>
              <a:defRPr sz="1700"/>
            </a:lvl1pPr>
            <a:lvl2pPr>
              <a:defRPr sz="1700"/>
            </a:lvl2pPr>
            <a:lvl3pPr>
              <a:defRPr sz="1700"/>
            </a:lvl3pPr>
            <a:lvl4pPr>
              <a:defRPr sz="1700"/>
            </a:lvl4pPr>
            <a:lvl5pPr>
              <a:defRPr sz="17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rtlCol="0">
            <a:noAutofit/>
          </a:bodyPr>
          <a:lstStyle/>
          <a:p>
            <a:pPr rtl="0"/>
            <a:r>
              <a:rPr lang="en-US"/>
              <a:t>Tuesday, February 2, 20XX</a:t>
            </a:r>
            <a:endParaRPr lang="en-GB"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rtlCol="0">
            <a:noAutofit/>
          </a:bodyPr>
          <a:lstStyle/>
          <a:p>
            <a:pPr rtl="0"/>
            <a:r>
              <a:rPr lang="en-GB" dirty="0"/>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dirty="0"/>
          </a:p>
        </p:txBody>
      </p:sp>
    </p:spTree>
    <p:extLst>
      <p:ext uri="{BB962C8B-B14F-4D97-AF65-F5344CB8AC3E}">
        <p14:creationId xmlns:p14="http://schemas.microsoft.com/office/powerpoint/2010/main" val="3116406329"/>
      </p:ext>
    </p:extLst>
  </p:cSld>
  <p:clrMapOvr>
    <a:masterClrMapping/>
  </p:clrMapOvr>
  <p:transition spd="slow">
    <p:randomBar dir="vert"/>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5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bg2"/>
          </a:solidFill>
        </p:spPr>
        <p:txBody>
          <a:bodyPr rtlCol="0"/>
          <a:lstStyle/>
          <a:p>
            <a:pPr rtl="0"/>
            <a:r>
              <a:rPr lang="en-US" dirty="0"/>
              <a:t>Click icon to add picture</a:t>
            </a:r>
            <a:endParaRPr lang="en-GB" dirty="0"/>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0" y="3557281"/>
            <a:ext cx="6640285" cy="3300719"/>
          </a:xfrm>
          <a:gradFill>
            <a:gsLst>
              <a:gs pos="0">
                <a:schemeClr val="bg2">
                  <a:alpha val="0"/>
                </a:schemeClr>
              </a:gs>
              <a:gs pos="50000">
                <a:schemeClr val="bg2">
                  <a:alpha val="60000"/>
                </a:schemeClr>
              </a:gs>
            </a:gsLst>
            <a:lin ang="10800000" scaled="1"/>
          </a:gradFill>
        </p:spPr>
        <p:txBody>
          <a:bodyPr rtlCol="0">
            <a:noAutofit/>
          </a:bodyPr>
          <a:lstStyle>
            <a:lvl1pPr marL="548640" indent="0">
              <a:lnSpc>
                <a:spcPct val="200000"/>
              </a:lnSpc>
              <a:buNone/>
              <a:defRPr/>
            </a:lvl1pPr>
          </a:lstStyle>
          <a:p>
            <a:pPr rtl="0"/>
            <a:r>
              <a:rPr lang="en-US">
                <a:solidFill>
                  <a:schemeClr val="tx1">
                    <a:alpha val="60000"/>
                  </a:schemeClr>
                </a:solidFill>
              </a:rPr>
              <a:t>Click to edit Master subtitle style</a:t>
            </a:r>
            <a:endParaRPr lang="en-GB" dirty="0">
              <a:solidFill>
                <a:schemeClr val="tx1">
                  <a:alpha val="60000"/>
                </a:schemeClr>
              </a:solidFill>
            </a:endParaRPr>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0" y="0"/>
            <a:ext cx="6640285" cy="3535509"/>
          </a:xfrm>
          <a:gradFill flip="none" rotWithShape="1">
            <a:gsLst>
              <a:gs pos="0">
                <a:schemeClr val="bg2">
                  <a:alpha val="0"/>
                </a:schemeClr>
              </a:gs>
              <a:gs pos="50000">
                <a:schemeClr val="bg2">
                  <a:alpha val="70000"/>
                </a:schemeClr>
              </a:gs>
            </a:gsLst>
            <a:lin ang="10800000" scaled="1"/>
            <a:tileRect/>
          </a:gradFill>
        </p:spPr>
        <p:txBody>
          <a:bodyPr rtlCol="0" anchor="b" anchorCtr="0">
            <a:noAutofit/>
          </a:bodyPr>
          <a:lstStyle>
            <a:lvl1pPr marL="548640">
              <a:spcAft>
                <a:spcPts val="1200"/>
              </a:spcAft>
              <a:defRPr sz="6400"/>
            </a:lvl1pPr>
          </a:lstStyle>
          <a:p>
            <a:pPr rtl="0"/>
            <a:r>
              <a:rPr lang="en-US"/>
              <a:t>Click to edit Master title style</a:t>
            </a:r>
            <a:endParaRPr lang="en-GB" dirty="0"/>
          </a:p>
        </p:txBody>
      </p:sp>
    </p:spTree>
    <p:extLst>
      <p:ext uri="{BB962C8B-B14F-4D97-AF65-F5344CB8AC3E}">
        <p14:creationId xmlns:p14="http://schemas.microsoft.com/office/powerpoint/2010/main" val="2229304515"/>
      </p:ext>
    </p:extLst>
  </p:cSld>
  <p:clrMapOvr>
    <a:overrideClrMapping bg1="dk1" tx1="lt1" bg2="dk2" tx2="lt2" accent1="accent1" accent2="accent2" accent3="accent3" accent4="accent4" accent5="accent5" accent6="accent6" hlink="hlink" folHlink="folHlink"/>
  </p:clrMapOvr>
  <p:transition spd="slow">
    <p:randomBar dir="vert"/>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7_Quote">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062BF5C-3876-4161-B4FF-14CA94D326C6}"/>
              </a:ext>
            </a:extLst>
          </p:cNvPr>
          <p:cNvSpPr>
            <a:spLocks noGrp="1"/>
          </p:cNvSpPr>
          <p:nvPr>
            <p:ph type="title"/>
          </p:nvPr>
        </p:nvSpPr>
        <p:spPr>
          <a:xfrm>
            <a:off x="550864" y="549275"/>
            <a:ext cx="3566160" cy="3384550"/>
          </a:xfrm>
        </p:spPr>
        <p:txBody>
          <a:bodyPr wrap="square" rtlCol="0" anchor="b" anchorCtr="0">
            <a:noAutofit/>
          </a:bodyPr>
          <a:lstStyle>
            <a:lvl1pPr>
              <a:defRPr sz="4000"/>
            </a:lvl1pPr>
          </a:lstStyle>
          <a:p>
            <a:pPr rtl="0"/>
            <a:r>
              <a:rPr lang="en-US"/>
              <a:t>Click to edit Master title style</a:t>
            </a:r>
            <a:endParaRPr lang="en-GB" dirty="0"/>
          </a:p>
        </p:txBody>
      </p:sp>
      <p:grpSp>
        <p:nvGrpSpPr>
          <p:cNvPr id="8" name="Group 7">
            <a:extLst>
              <a:ext uri="{FF2B5EF4-FFF2-40B4-BE49-F238E27FC236}">
                <a16:creationId xmlns:a16="http://schemas.microsoft.com/office/drawing/2014/main" id="{B17C5C60-EC4D-410B-9997-0B73289605FD}"/>
              </a:ext>
              <a:ext uri="{C183D7F6-B498-43B3-948B-1728B52AA6E4}">
                <adec:decorative xmlns:adec="http://schemas.microsoft.com/office/drawing/2017/decorative" val="1"/>
              </a:ext>
            </a:extLst>
          </p:cNvPr>
          <p:cNvGrpSpPr/>
          <p:nvPr userDrawn="1"/>
        </p:nvGrpSpPr>
        <p:grpSpPr>
          <a:xfrm>
            <a:off x="10822156" y="4143453"/>
            <a:ext cx="734257" cy="760506"/>
            <a:chOff x="5243759" y="1363788"/>
            <a:chExt cx="734257" cy="760506"/>
          </a:xfrm>
        </p:grpSpPr>
        <p:sp>
          <p:nvSpPr>
            <p:cNvPr id="9" name="Freeform 5">
              <a:extLst>
                <a:ext uri="{FF2B5EF4-FFF2-40B4-BE49-F238E27FC236}">
                  <a16:creationId xmlns:a16="http://schemas.microsoft.com/office/drawing/2014/main" id="{0573155C-3428-4F4F-AE66-A519D777EAAE}"/>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p>
          </p:txBody>
        </p:sp>
        <p:sp>
          <p:nvSpPr>
            <p:cNvPr id="10" name="Freeform 6">
              <a:extLst>
                <a:ext uri="{FF2B5EF4-FFF2-40B4-BE49-F238E27FC236}">
                  <a16:creationId xmlns:a16="http://schemas.microsoft.com/office/drawing/2014/main" id="{1853496C-159E-4D47-94B5-0835FB6511BA}"/>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p>
          </p:txBody>
        </p:sp>
        <p:sp>
          <p:nvSpPr>
            <p:cNvPr id="11" name="Freeform 8">
              <a:extLst>
                <a:ext uri="{FF2B5EF4-FFF2-40B4-BE49-F238E27FC236}">
                  <a16:creationId xmlns:a16="http://schemas.microsoft.com/office/drawing/2014/main" id="{CE93E330-715B-44E8-84D9-CE166D428DAB}"/>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p>
          </p:txBody>
        </p:sp>
      </p:grpSp>
      <p:sp>
        <p:nvSpPr>
          <p:cNvPr id="12" name="Oval 11">
            <a:extLst>
              <a:ext uri="{FF2B5EF4-FFF2-40B4-BE49-F238E27FC236}">
                <a16:creationId xmlns:a16="http://schemas.microsoft.com/office/drawing/2014/main" id="{80A2FA6F-99B7-4984-A80C-570644889F02}"/>
              </a:ext>
              <a:ext uri="{C183D7F6-B498-43B3-948B-1728B52AA6E4}">
                <adec:decorative xmlns:adec="http://schemas.microsoft.com/office/drawing/2017/decorative" val="1"/>
              </a:ext>
            </a:extLst>
          </p:cNvPr>
          <p:cNvSpPr>
            <a:spLocks noChangeAspect="1"/>
          </p:cNvSpPr>
          <p:nvPr userDrawn="1"/>
        </p:nvSpPr>
        <p:spPr>
          <a:xfrm>
            <a:off x="5668780" y="50590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p>
        </p:txBody>
      </p:sp>
      <p:sp>
        <p:nvSpPr>
          <p:cNvPr id="17" name="Content Placeholder 16">
            <a:extLst>
              <a:ext uri="{FF2B5EF4-FFF2-40B4-BE49-F238E27FC236}">
                <a16:creationId xmlns:a16="http://schemas.microsoft.com/office/drawing/2014/main" id="{439C8C03-81B3-4DE8-B96A-78258E4467CC}"/>
              </a:ext>
            </a:extLst>
          </p:cNvPr>
          <p:cNvSpPr>
            <a:spLocks noGrp="1"/>
          </p:cNvSpPr>
          <p:nvPr>
            <p:ph sz="quarter" idx="15"/>
          </p:nvPr>
        </p:nvSpPr>
        <p:spPr>
          <a:xfrm>
            <a:off x="550863" y="4097338"/>
            <a:ext cx="3565524" cy="2351087"/>
          </a:xfrm>
        </p:spPr>
        <p:txBody>
          <a:bodyPr rtlCol="0">
            <a:noAutofit/>
          </a:bodyPr>
          <a:lstStyle>
            <a:lvl1pPr>
              <a:buNone/>
              <a:defRPr sz="2400"/>
            </a:lvl1pPr>
            <a:lvl2pPr>
              <a:defRPr sz="2000"/>
            </a:lvl2pPr>
            <a:lvl3pPr>
              <a:defRPr sz="2000"/>
            </a:lvl3pPr>
            <a:lvl4pPr>
              <a:defRPr sz="2000"/>
            </a:lvl4pPr>
            <a:lvl5pPr>
              <a:defRPr sz="2000"/>
            </a:lvl5pPr>
          </a:lstStyle>
          <a:p>
            <a:pPr lvl="0" rtl="0"/>
            <a:r>
              <a:rPr lang="en-US"/>
              <a:t>Click to edit Master text styles</a:t>
            </a:r>
          </a:p>
        </p:txBody>
      </p:sp>
      <p:sp>
        <p:nvSpPr>
          <p:cNvPr id="15" name="Picture Placeholder 14">
            <a:extLst>
              <a:ext uri="{FF2B5EF4-FFF2-40B4-BE49-F238E27FC236}">
                <a16:creationId xmlns:a16="http://schemas.microsoft.com/office/drawing/2014/main" id="{C1FBB56D-C8B1-4ED9-A5DB-72BA636DADF3}"/>
              </a:ext>
            </a:extLst>
          </p:cNvPr>
          <p:cNvSpPr>
            <a:spLocks noGrp="1"/>
          </p:cNvSpPr>
          <p:nvPr>
            <p:ph type="pic" sz="quarter" idx="13"/>
          </p:nvPr>
        </p:nvSpPr>
        <p:spPr>
          <a:xfrm>
            <a:off x="5535809" y="656633"/>
            <a:ext cx="5132388" cy="5132388"/>
          </a:xfrm>
          <a:custGeom>
            <a:avLst/>
            <a:gdLst>
              <a:gd name="connsiteX0" fmla="*/ 2566194 w 5132388"/>
              <a:gd name="connsiteY0" fmla="*/ 0 h 5132388"/>
              <a:gd name="connsiteX1" fmla="*/ 5132388 w 5132388"/>
              <a:gd name="connsiteY1" fmla="*/ 2566194 h 5132388"/>
              <a:gd name="connsiteX2" fmla="*/ 2566194 w 5132388"/>
              <a:gd name="connsiteY2" fmla="*/ 5132388 h 5132388"/>
              <a:gd name="connsiteX3" fmla="*/ 0 w 5132388"/>
              <a:gd name="connsiteY3" fmla="*/ 2566194 h 5132388"/>
              <a:gd name="connsiteX4" fmla="*/ 2566194 w 5132388"/>
              <a:gd name="connsiteY4" fmla="*/ 0 h 51323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a:solidFill>
            <a:schemeClr val="accent5"/>
          </a:solidFill>
        </p:spPr>
        <p:txBody>
          <a:bodyPr wrap="square" rtlCol="0">
            <a:noAutofit/>
          </a:bodyPr>
          <a:lstStyle/>
          <a:p>
            <a:pPr rtl="0"/>
            <a:r>
              <a:rPr lang="en-US" dirty="0"/>
              <a:t>Click icon to add picture</a:t>
            </a:r>
            <a:endParaRPr lang="en-GB" dirty="0"/>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US"/>
              <a:t>Tuesday, February 2, 20XX</a:t>
            </a:r>
            <a:endParaRPr lang="en-GB" dirty="0"/>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dirty="0"/>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dirty="0"/>
          </a:p>
        </p:txBody>
      </p:sp>
    </p:spTree>
    <p:extLst>
      <p:ext uri="{BB962C8B-B14F-4D97-AF65-F5344CB8AC3E}">
        <p14:creationId xmlns:p14="http://schemas.microsoft.com/office/powerpoint/2010/main" val="3063087162"/>
      </p:ext>
    </p:extLst>
  </p:cSld>
  <p:clrMapOvr>
    <a:masterClrMapping/>
  </p:clrMapOvr>
  <p:transition spd="slow">
    <p:randomBar dir="vert"/>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8_Team">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38C6F9E-A74F-4F54-9409-B6B93DF8CE78}"/>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dirty="0"/>
          </a:p>
        </p:txBody>
      </p:sp>
      <p:sp>
        <p:nvSpPr>
          <p:cNvPr id="34" name="Oval 33">
            <a:extLst>
              <a:ext uri="{FF2B5EF4-FFF2-40B4-BE49-F238E27FC236}">
                <a16:creationId xmlns:a16="http://schemas.microsoft.com/office/drawing/2014/main" id="{6F0F71C5-78A4-4793-9BD4-3DF0EE3E3EB7}"/>
              </a:ext>
              <a:ext uri="{C183D7F6-B498-43B3-948B-1728B52AA6E4}">
                <adec:decorative xmlns:adec="http://schemas.microsoft.com/office/drawing/2017/decorative" val="1"/>
              </a:ext>
            </a:extLst>
          </p:cNvPr>
          <p:cNvSpPr>
            <a:spLocks noChangeAspect="1"/>
          </p:cNvSpPr>
          <p:nvPr userDrawn="1"/>
        </p:nvSpPr>
        <p:spPr>
          <a:xfrm>
            <a:off x="10288775" y="7626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p>
        </p:txBody>
      </p:sp>
      <p:sp>
        <p:nvSpPr>
          <p:cNvPr id="40" name="Title 5">
            <a:extLst>
              <a:ext uri="{FF2B5EF4-FFF2-40B4-BE49-F238E27FC236}">
                <a16:creationId xmlns:a16="http://schemas.microsoft.com/office/drawing/2014/main" id="{36F60F77-4CC9-4F86-B70A-85012C6588A0}"/>
              </a:ext>
            </a:extLst>
          </p:cNvPr>
          <p:cNvSpPr>
            <a:spLocks noGrp="1"/>
          </p:cNvSpPr>
          <p:nvPr>
            <p:ph type="ctrTitle" hasCustomPrompt="1"/>
          </p:nvPr>
        </p:nvSpPr>
        <p:spPr>
          <a:xfrm>
            <a:off x="548640" y="548640"/>
            <a:ext cx="8281987" cy="1253041"/>
          </a:xfrm>
        </p:spPr>
        <p:txBody>
          <a:bodyPr rtlCol="0">
            <a:noAutofit/>
          </a:bodyPr>
          <a:lstStyle/>
          <a:p>
            <a:pPr rtl="0"/>
            <a:r>
              <a:rPr lang="en-GB"/>
              <a:t>Team</a:t>
            </a:r>
          </a:p>
        </p:txBody>
      </p:sp>
      <p:grpSp>
        <p:nvGrpSpPr>
          <p:cNvPr id="51" name="Group 50">
            <a:extLst>
              <a:ext uri="{FF2B5EF4-FFF2-40B4-BE49-F238E27FC236}">
                <a16:creationId xmlns:a16="http://schemas.microsoft.com/office/drawing/2014/main" id="{E6093F87-C1F6-4FAB-B891-6F7D7FC20751}"/>
              </a:ext>
              <a:ext uri="{C183D7F6-B498-43B3-948B-1728B52AA6E4}">
                <adec:decorative xmlns:adec="http://schemas.microsoft.com/office/drawing/2017/decorative" val="1"/>
              </a:ext>
            </a:extLst>
          </p:cNvPr>
          <p:cNvGrpSpPr/>
          <p:nvPr userDrawn="1"/>
        </p:nvGrpSpPr>
        <p:grpSpPr>
          <a:xfrm>
            <a:off x="1800565" y="4518946"/>
            <a:ext cx="1980001" cy="1363916"/>
            <a:chOff x="4879602" y="3781429"/>
            <a:chExt cx="1980001" cy="1363916"/>
          </a:xfrm>
        </p:grpSpPr>
        <p:sp>
          <p:nvSpPr>
            <p:cNvPr id="52" name="Freeform: Shape 51">
              <a:extLst>
                <a:ext uri="{FF2B5EF4-FFF2-40B4-BE49-F238E27FC236}">
                  <a16:creationId xmlns:a16="http://schemas.microsoft.com/office/drawing/2014/main" id="{E1A4FD5C-1E5B-46D1-BA9D-99928D19AF04}"/>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dirty="0"/>
            </a:p>
          </p:txBody>
        </p:sp>
        <p:sp>
          <p:nvSpPr>
            <p:cNvPr id="53" name="Freeform: Shape 52">
              <a:extLst>
                <a:ext uri="{FF2B5EF4-FFF2-40B4-BE49-F238E27FC236}">
                  <a16:creationId xmlns:a16="http://schemas.microsoft.com/office/drawing/2014/main" id="{B7DF0ED5-A971-408F-A055-C7E5D7A623CD}"/>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dirty="0">
                <a:solidFill>
                  <a:schemeClr val="tx1"/>
                </a:solidFill>
              </a:endParaRPr>
            </a:p>
          </p:txBody>
        </p:sp>
        <p:sp>
          <p:nvSpPr>
            <p:cNvPr id="54" name="Oval 53">
              <a:extLst>
                <a:ext uri="{FF2B5EF4-FFF2-40B4-BE49-F238E27FC236}">
                  <a16:creationId xmlns:a16="http://schemas.microsoft.com/office/drawing/2014/main" id="{AA81F353-4C5B-4A37-9846-2C1E2D0FC25F}"/>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p>
          </p:txBody>
        </p:sp>
        <p:sp>
          <p:nvSpPr>
            <p:cNvPr id="55" name="Oval 54">
              <a:extLst>
                <a:ext uri="{FF2B5EF4-FFF2-40B4-BE49-F238E27FC236}">
                  <a16:creationId xmlns:a16="http://schemas.microsoft.com/office/drawing/2014/main" id="{42B74EA3-11CE-4D3F-99AD-162563447653}"/>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p>
          </p:txBody>
        </p:sp>
      </p:grpSp>
      <p:sp>
        <p:nvSpPr>
          <p:cNvPr id="56" name="Picture Placeholder 55">
            <a:extLst>
              <a:ext uri="{FF2B5EF4-FFF2-40B4-BE49-F238E27FC236}">
                <a16:creationId xmlns:a16="http://schemas.microsoft.com/office/drawing/2014/main" id="{8F41896B-6DDA-4F82-9F74-3EBF93A3CD58}"/>
              </a:ext>
            </a:extLst>
          </p:cNvPr>
          <p:cNvSpPr>
            <a:spLocks noGrp="1"/>
          </p:cNvSpPr>
          <p:nvPr>
            <p:ph type="pic" sz="quarter" idx="13"/>
          </p:nvPr>
        </p:nvSpPr>
        <p:spPr>
          <a:xfrm>
            <a:off x="1078992" y="1990724"/>
            <a:ext cx="1691640" cy="1435608"/>
          </a:xfrm>
          <a:solidFill>
            <a:schemeClr val="accent5"/>
          </a:solidFill>
        </p:spPr>
        <p:txBody>
          <a:bodyPr rtlCol="0">
            <a:noAutofit/>
          </a:bodyPr>
          <a:lstStyle/>
          <a:p>
            <a:pPr rtl="0"/>
            <a:r>
              <a:rPr lang="en-US" dirty="0"/>
              <a:t>Click icon to add picture</a:t>
            </a:r>
            <a:endParaRPr lang="en-GB" dirty="0"/>
          </a:p>
        </p:txBody>
      </p:sp>
      <p:sp>
        <p:nvSpPr>
          <p:cNvPr id="57" name="Picture Placeholder 55">
            <a:extLst>
              <a:ext uri="{FF2B5EF4-FFF2-40B4-BE49-F238E27FC236}">
                <a16:creationId xmlns:a16="http://schemas.microsoft.com/office/drawing/2014/main" id="{EF85499B-C29A-4C8B-922C-7CE4771E352C}"/>
              </a:ext>
            </a:extLst>
          </p:cNvPr>
          <p:cNvSpPr>
            <a:spLocks noGrp="1"/>
          </p:cNvSpPr>
          <p:nvPr>
            <p:ph type="pic" sz="quarter" idx="14"/>
          </p:nvPr>
        </p:nvSpPr>
        <p:spPr>
          <a:xfrm>
            <a:off x="3838384" y="1990724"/>
            <a:ext cx="1691640" cy="1435608"/>
          </a:xfrm>
          <a:solidFill>
            <a:schemeClr val="accent5"/>
          </a:solidFill>
        </p:spPr>
        <p:txBody>
          <a:bodyPr rtlCol="0">
            <a:noAutofit/>
          </a:bodyPr>
          <a:lstStyle/>
          <a:p>
            <a:pPr rtl="0"/>
            <a:r>
              <a:rPr lang="en-US" dirty="0"/>
              <a:t>Click icon to add picture</a:t>
            </a:r>
            <a:endParaRPr lang="en-GB" dirty="0"/>
          </a:p>
        </p:txBody>
      </p:sp>
      <p:sp>
        <p:nvSpPr>
          <p:cNvPr id="58" name="Picture Placeholder 55">
            <a:extLst>
              <a:ext uri="{FF2B5EF4-FFF2-40B4-BE49-F238E27FC236}">
                <a16:creationId xmlns:a16="http://schemas.microsoft.com/office/drawing/2014/main" id="{F82A1DB8-0AE7-4E17-B07B-FCF45B85EE17}"/>
              </a:ext>
            </a:extLst>
          </p:cNvPr>
          <p:cNvSpPr>
            <a:spLocks noGrp="1"/>
          </p:cNvSpPr>
          <p:nvPr>
            <p:ph type="pic" sz="quarter" idx="15"/>
          </p:nvPr>
        </p:nvSpPr>
        <p:spPr>
          <a:xfrm>
            <a:off x="6661976" y="1993392"/>
            <a:ext cx="1691640" cy="1435608"/>
          </a:xfrm>
          <a:solidFill>
            <a:schemeClr val="accent5"/>
          </a:solidFill>
        </p:spPr>
        <p:txBody>
          <a:bodyPr rtlCol="0">
            <a:noAutofit/>
          </a:bodyPr>
          <a:lstStyle/>
          <a:p>
            <a:pPr rtl="0"/>
            <a:r>
              <a:rPr lang="en-US" dirty="0"/>
              <a:t>Click icon to add picture</a:t>
            </a:r>
            <a:endParaRPr lang="en-GB" dirty="0"/>
          </a:p>
        </p:txBody>
      </p:sp>
      <p:sp>
        <p:nvSpPr>
          <p:cNvPr id="59" name="Picture Placeholder 55">
            <a:extLst>
              <a:ext uri="{FF2B5EF4-FFF2-40B4-BE49-F238E27FC236}">
                <a16:creationId xmlns:a16="http://schemas.microsoft.com/office/drawing/2014/main" id="{A83EEB6C-83B7-471D-B5A4-4071534048D2}"/>
              </a:ext>
            </a:extLst>
          </p:cNvPr>
          <p:cNvSpPr>
            <a:spLocks noGrp="1"/>
          </p:cNvSpPr>
          <p:nvPr>
            <p:ph type="pic" sz="quarter" idx="16"/>
          </p:nvPr>
        </p:nvSpPr>
        <p:spPr>
          <a:xfrm>
            <a:off x="9485568" y="1990724"/>
            <a:ext cx="1691640" cy="1435608"/>
          </a:xfrm>
          <a:solidFill>
            <a:schemeClr val="accent5"/>
          </a:solidFill>
        </p:spPr>
        <p:txBody>
          <a:bodyPr rtlCol="0">
            <a:noAutofit/>
          </a:bodyPr>
          <a:lstStyle/>
          <a:p>
            <a:pPr rtl="0"/>
            <a:r>
              <a:rPr lang="en-US" dirty="0"/>
              <a:t>Click icon to add picture</a:t>
            </a:r>
            <a:endParaRPr lang="en-GB" dirty="0"/>
          </a:p>
        </p:txBody>
      </p:sp>
      <p:sp>
        <p:nvSpPr>
          <p:cNvPr id="63" name="Text Placeholder 62">
            <a:extLst>
              <a:ext uri="{FF2B5EF4-FFF2-40B4-BE49-F238E27FC236}">
                <a16:creationId xmlns:a16="http://schemas.microsoft.com/office/drawing/2014/main" id="{17A96A8C-F792-485A-9BB9-4DEDCA0CE6B8}"/>
              </a:ext>
            </a:extLst>
          </p:cNvPr>
          <p:cNvSpPr>
            <a:spLocks noGrp="1"/>
          </p:cNvSpPr>
          <p:nvPr>
            <p:ph type="body" sz="quarter" idx="18" hasCustomPrompt="1"/>
          </p:nvPr>
        </p:nvSpPr>
        <p:spPr>
          <a:xfrm>
            <a:off x="1079500" y="3781425"/>
            <a:ext cx="1711325" cy="365760"/>
          </a:xfrm>
        </p:spPr>
        <p:txBody>
          <a:bodyPr rtlCol="0">
            <a:noAutofit/>
          </a:bodyPr>
          <a:lstStyle>
            <a:lvl1pPr>
              <a:buNone/>
              <a:defRPr sz="2000" b="1"/>
            </a:lvl1pPr>
          </a:lstStyle>
          <a:p>
            <a:pPr lvl="0" rtl="0"/>
            <a:r>
              <a:rPr lang="en-GB"/>
              <a:t>Name</a:t>
            </a:r>
          </a:p>
        </p:txBody>
      </p:sp>
      <p:sp>
        <p:nvSpPr>
          <p:cNvPr id="61" name="Text Placeholder 60">
            <a:extLst>
              <a:ext uri="{FF2B5EF4-FFF2-40B4-BE49-F238E27FC236}">
                <a16:creationId xmlns:a16="http://schemas.microsoft.com/office/drawing/2014/main" id="{6C65AE07-519E-4E3B-8521-621C8343914D}"/>
              </a:ext>
            </a:extLst>
          </p:cNvPr>
          <p:cNvSpPr>
            <a:spLocks noGrp="1"/>
          </p:cNvSpPr>
          <p:nvPr>
            <p:ph type="body" sz="quarter" idx="17" hasCustomPrompt="1"/>
          </p:nvPr>
        </p:nvSpPr>
        <p:spPr>
          <a:xfrm>
            <a:off x="1078733" y="4232949"/>
            <a:ext cx="1711572" cy="638175"/>
          </a:xfrm>
        </p:spPr>
        <p:txBody>
          <a:bodyPr rtlCol="0">
            <a:noAutofit/>
          </a:bodyPr>
          <a:lstStyle>
            <a:lvl1pPr>
              <a:buNone/>
              <a:defRPr sz="1800"/>
            </a:lvl1pPr>
          </a:lstStyle>
          <a:p>
            <a:pPr lvl="0" rtl="0"/>
            <a:r>
              <a:rPr lang="en-GB"/>
              <a:t>Title</a:t>
            </a:r>
          </a:p>
        </p:txBody>
      </p:sp>
      <p:sp>
        <p:nvSpPr>
          <p:cNvPr id="65" name="Text Placeholder 62">
            <a:extLst>
              <a:ext uri="{FF2B5EF4-FFF2-40B4-BE49-F238E27FC236}">
                <a16:creationId xmlns:a16="http://schemas.microsoft.com/office/drawing/2014/main" id="{FB878318-C287-428B-8105-429BC4B03F55}"/>
              </a:ext>
            </a:extLst>
          </p:cNvPr>
          <p:cNvSpPr>
            <a:spLocks noGrp="1"/>
          </p:cNvSpPr>
          <p:nvPr>
            <p:ph type="body" sz="quarter" idx="20" hasCustomPrompt="1"/>
          </p:nvPr>
        </p:nvSpPr>
        <p:spPr>
          <a:xfrm>
            <a:off x="3839151" y="3781425"/>
            <a:ext cx="1711325" cy="365760"/>
          </a:xfrm>
        </p:spPr>
        <p:txBody>
          <a:bodyPr rtlCol="0">
            <a:noAutofit/>
          </a:bodyPr>
          <a:lstStyle>
            <a:lvl1pPr>
              <a:buNone/>
              <a:defRPr sz="2000" b="1"/>
            </a:lvl1pPr>
          </a:lstStyle>
          <a:p>
            <a:pPr lvl="0" rtl="0"/>
            <a:r>
              <a:rPr lang="en-GB"/>
              <a:t>Name</a:t>
            </a:r>
          </a:p>
        </p:txBody>
      </p:sp>
      <p:sp>
        <p:nvSpPr>
          <p:cNvPr id="64" name="Text Placeholder 60">
            <a:extLst>
              <a:ext uri="{FF2B5EF4-FFF2-40B4-BE49-F238E27FC236}">
                <a16:creationId xmlns:a16="http://schemas.microsoft.com/office/drawing/2014/main" id="{1465E516-2CEF-4F9E-9375-7D41DCFCBB41}"/>
              </a:ext>
            </a:extLst>
          </p:cNvPr>
          <p:cNvSpPr>
            <a:spLocks noGrp="1"/>
          </p:cNvSpPr>
          <p:nvPr>
            <p:ph type="body" sz="quarter" idx="19" hasCustomPrompt="1"/>
          </p:nvPr>
        </p:nvSpPr>
        <p:spPr>
          <a:xfrm>
            <a:off x="3838384" y="4232949"/>
            <a:ext cx="1711572" cy="638175"/>
          </a:xfrm>
        </p:spPr>
        <p:txBody>
          <a:bodyPr rtlCol="0">
            <a:noAutofit/>
          </a:bodyPr>
          <a:lstStyle>
            <a:lvl1pPr>
              <a:buNone/>
              <a:defRPr sz="1800"/>
            </a:lvl1pPr>
          </a:lstStyle>
          <a:p>
            <a:pPr lvl="0" rtl="0"/>
            <a:r>
              <a:rPr lang="en-GB"/>
              <a:t>Title</a:t>
            </a:r>
          </a:p>
        </p:txBody>
      </p:sp>
      <p:sp>
        <p:nvSpPr>
          <p:cNvPr id="67" name="Text Placeholder 62">
            <a:extLst>
              <a:ext uri="{FF2B5EF4-FFF2-40B4-BE49-F238E27FC236}">
                <a16:creationId xmlns:a16="http://schemas.microsoft.com/office/drawing/2014/main" id="{FE012CE3-36AA-4016-A88E-27BCFFEFD69F}"/>
              </a:ext>
            </a:extLst>
          </p:cNvPr>
          <p:cNvSpPr>
            <a:spLocks noGrp="1"/>
          </p:cNvSpPr>
          <p:nvPr>
            <p:ph type="body" sz="quarter" idx="22" hasCustomPrompt="1"/>
          </p:nvPr>
        </p:nvSpPr>
        <p:spPr>
          <a:xfrm>
            <a:off x="6662743" y="3781425"/>
            <a:ext cx="1711325" cy="365760"/>
          </a:xfrm>
        </p:spPr>
        <p:txBody>
          <a:bodyPr rtlCol="0">
            <a:noAutofit/>
          </a:bodyPr>
          <a:lstStyle>
            <a:lvl1pPr>
              <a:buNone/>
              <a:defRPr sz="2000" b="1"/>
            </a:lvl1pPr>
          </a:lstStyle>
          <a:p>
            <a:pPr lvl="0" rtl="0"/>
            <a:r>
              <a:rPr lang="en-GB"/>
              <a:t>Name</a:t>
            </a:r>
          </a:p>
        </p:txBody>
      </p:sp>
      <p:sp>
        <p:nvSpPr>
          <p:cNvPr id="66" name="Text Placeholder 60">
            <a:extLst>
              <a:ext uri="{FF2B5EF4-FFF2-40B4-BE49-F238E27FC236}">
                <a16:creationId xmlns:a16="http://schemas.microsoft.com/office/drawing/2014/main" id="{8D5671AF-0137-4226-8A84-2784817E519C}"/>
              </a:ext>
            </a:extLst>
          </p:cNvPr>
          <p:cNvSpPr>
            <a:spLocks noGrp="1"/>
          </p:cNvSpPr>
          <p:nvPr>
            <p:ph type="body" sz="quarter" idx="21" hasCustomPrompt="1"/>
          </p:nvPr>
        </p:nvSpPr>
        <p:spPr>
          <a:xfrm>
            <a:off x="6661976" y="4232949"/>
            <a:ext cx="1711572" cy="638175"/>
          </a:xfrm>
        </p:spPr>
        <p:txBody>
          <a:bodyPr rtlCol="0">
            <a:noAutofit/>
          </a:bodyPr>
          <a:lstStyle>
            <a:lvl1pPr>
              <a:buNone/>
              <a:defRPr sz="1800"/>
            </a:lvl1pPr>
          </a:lstStyle>
          <a:p>
            <a:pPr lvl="0" rtl="0"/>
            <a:r>
              <a:rPr lang="en-GB"/>
              <a:t>Title</a:t>
            </a:r>
          </a:p>
        </p:txBody>
      </p:sp>
      <p:sp>
        <p:nvSpPr>
          <p:cNvPr id="69" name="Text Placeholder 62">
            <a:extLst>
              <a:ext uri="{FF2B5EF4-FFF2-40B4-BE49-F238E27FC236}">
                <a16:creationId xmlns:a16="http://schemas.microsoft.com/office/drawing/2014/main" id="{DA1587F0-23BF-4FB8-B06C-2B0AA928E931}"/>
              </a:ext>
            </a:extLst>
          </p:cNvPr>
          <p:cNvSpPr>
            <a:spLocks noGrp="1"/>
          </p:cNvSpPr>
          <p:nvPr>
            <p:ph type="body" sz="quarter" idx="24" hasCustomPrompt="1"/>
          </p:nvPr>
        </p:nvSpPr>
        <p:spPr>
          <a:xfrm>
            <a:off x="9433112" y="3787288"/>
            <a:ext cx="1711325" cy="365760"/>
          </a:xfrm>
        </p:spPr>
        <p:txBody>
          <a:bodyPr rtlCol="0">
            <a:noAutofit/>
          </a:bodyPr>
          <a:lstStyle>
            <a:lvl1pPr>
              <a:buNone/>
              <a:defRPr sz="2000" b="1"/>
            </a:lvl1pPr>
          </a:lstStyle>
          <a:p>
            <a:pPr lvl="0" rtl="0"/>
            <a:r>
              <a:rPr lang="en-GB"/>
              <a:t>Name</a:t>
            </a:r>
          </a:p>
        </p:txBody>
      </p:sp>
      <p:sp>
        <p:nvSpPr>
          <p:cNvPr id="68" name="Text Placeholder 60">
            <a:extLst>
              <a:ext uri="{FF2B5EF4-FFF2-40B4-BE49-F238E27FC236}">
                <a16:creationId xmlns:a16="http://schemas.microsoft.com/office/drawing/2014/main" id="{565C0B22-B5E7-44BB-A17C-7FB5BB5D82BB}"/>
              </a:ext>
            </a:extLst>
          </p:cNvPr>
          <p:cNvSpPr>
            <a:spLocks noGrp="1"/>
          </p:cNvSpPr>
          <p:nvPr>
            <p:ph type="body" sz="quarter" idx="23" hasCustomPrompt="1"/>
          </p:nvPr>
        </p:nvSpPr>
        <p:spPr>
          <a:xfrm>
            <a:off x="9432345" y="4238812"/>
            <a:ext cx="1711572" cy="638175"/>
          </a:xfrm>
        </p:spPr>
        <p:txBody>
          <a:bodyPr rtlCol="0">
            <a:noAutofit/>
          </a:bodyPr>
          <a:lstStyle>
            <a:lvl1pPr>
              <a:buNone/>
              <a:defRPr sz="1800"/>
            </a:lvl1pPr>
          </a:lstStyle>
          <a:p>
            <a:pPr lvl="0" rtl="0"/>
            <a:r>
              <a:rPr lang="en-GB"/>
              <a:t>Title</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rtlCol="0">
            <a:noAutofit/>
          </a:bodyPr>
          <a:lstStyle/>
          <a:p>
            <a:pPr rtl="0"/>
            <a:r>
              <a:rPr lang="en-US"/>
              <a:t>Tuesday, February 2, 20XX</a:t>
            </a:r>
            <a:endParaRPr lang="en-GB" dirty="0"/>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rtlCol="0">
            <a:noAutofit/>
          </a:bodyPr>
          <a:lstStyle/>
          <a:p>
            <a:pPr rtl="0"/>
            <a:r>
              <a:rPr lang="en-GB" dirty="0"/>
              <a:t>Sample Footer Text</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dirty="0"/>
          </a:p>
        </p:txBody>
      </p:sp>
    </p:spTree>
    <p:extLst>
      <p:ext uri="{BB962C8B-B14F-4D97-AF65-F5344CB8AC3E}">
        <p14:creationId xmlns:p14="http://schemas.microsoft.com/office/powerpoint/2010/main" val="3715776986"/>
      </p:ext>
    </p:extLst>
  </p:cSld>
  <p:clrMapOvr>
    <a:masterClrMapping/>
  </p:clrMapOvr>
  <p:transition spd="slow">
    <p:randomBar dir="vert"/>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1.jp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2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pPr rtl="0"/>
            <a:r>
              <a:rPr lang="en-US"/>
              <a:t>Tuesday, February 2, 20XX</a:t>
            </a:r>
            <a:endParaRPr lang="en-GB"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pPr rtl="0"/>
            <a:r>
              <a:rPr lang="en-GB"/>
              <a:t>Sample Footer Text</a:t>
            </a:r>
            <a:endParaRPr lang="en-GB"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pPr rtl="0"/>
            <a:fld id="{DBA1B0FB-D917-4C8C-928F-313BD683BF39}" type="slidenum">
              <a:rPr lang="en-GB" smtClean="0"/>
              <a:pPr/>
              <a:t>‹#›</a:t>
            </a:fld>
            <a:endParaRPr lang="en-GB"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80861596"/>
      </p:ext>
    </p:extLst>
  </p:cSld>
  <p:clrMap bg1="lt1" tx1="dk1" bg2="lt2" tx2="dk2" accent1="accent1" accent2="accent2" accent3="accent3" accent4="accent4" accent5="accent5" accent6="accent6" hlink="hlink" folHlink="folHlink"/>
  <p:sldLayoutIdLst>
    <p:sldLayoutId id="2147483849" r:id="rId1"/>
    <p:sldLayoutId id="2147483850" r:id="rId2"/>
    <p:sldLayoutId id="2147483851" r:id="rId3"/>
    <p:sldLayoutId id="2147483852" r:id="rId4"/>
    <p:sldLayoutId id="2147483853" r:id="rId5"/>
    <p:sldLayoutId id="2147483854" r:id="rId6"/>
    <p:sldLayoutId id="2147483855" r:id="rId7"/>
    <p:sldLayoutId id="2147483856" r:id="rId8"/>
    <p:sldLayoutId id="2147483857" r:id="rId9"/>
    <p:sldLayoutId id="2147483858" r:id="rId10"/>
    <p:sldLayoutId id="2147483859" r:id="rId11"/>
    <p:sldLayoutId id="2147483860" r:id="rId12"/>
    <p:sldLayoutId id="2147483861" r:id="rId13"/>
    <p:sldLayoutId id="2147483862" r:id="rId14"/>
    <p:sldLayoutId id="2147483863" r:id="rId15"/>
    <p:sldLayoutId id="2147483864" r:id="rId16"/>
    <p:sldLayoutId id="2147483865" r:id="rId17"/>
    <p:sldLayoutId id="2147483866" r:id="rId18"/>
    <p:sldLayoutId id="2147483734" r:id="rId19"/>
    <p:sldLayoutId id="2147483696" r:id="rId20"/>
    <p:sldLayoutId id="2147483707" r:id="rId21"/>
  </p:sldLayoutIdLst>
  <p:transition spd="slow">
    <p:randomBar dir="vert"/>
  </p:transition>
  <p:hf sldNum="0" hdr="0" ftr="0" dt="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gif"/></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4.xml"/><Relationship Id="rId6" Type="http://schemas.openxmlformats.org/officeDocument/2006/relationships/image" Target="../media/image6.png"/><Relationship Id="rId5" Type="http://schemas.openxmlformats.org/officeDocument/2006/relationships/image" Target="../media/image3.gif"/><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16.xml"/><Relationship Id="rId5" Type="http://schemas.openxmlformats.org/officeDocument/2006/relationships/image" Target="../media/image13.png"/><Relationship Id="rId4" Type="http://schemas.microsoft.com/office/2007/relationships/hdphoto" Target="../media/hdphoto1.wdp"/></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slideLayout" Target="../slideLayouts/slideLayout18.xml"/><Relationship Id="rId1" Type="http://schemas.openxmlformats.org/officeDocument/2006/relationships/vmlDrawing" Target="../drawings/vmlDrawing1.v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E938C-9D94-4B05-979A-D39FFC457291}"/>
              </a:ext>
            </a:extLst>
          </p:cNvPr>
          <p:cNvSpPr>
            <a:spLocks noGrp="1"/>
          </p:cNvSpPr>
          <p:nvPr>
            <p:ph type="ctrTitle"/>
          </p:nvPr>
        </p:nvSpPr>
        <p:spPr>
          <a:xfrm>
            <a:off x="7356519" y="1074520"/>
            <a:ext cx="4042165" cy="4081681"/>
          </a:xfrm>
        </p:spPr>
        <p:txBody>
          <a:bodyPr rtlCol="0" anchor="b" anchorCtr="0">
            <a:noAutofit/>
          </a:bodyPr>
          <a:lstStyle/>
          <a:p>
            <a:pPr algn="ctr" rtl="0"/>
            <a:r>
              <a:rPr lang="en-GB" sz="4000" dirty="0"/>
              <a:t>Activities for 7-11 year olds based on the theories of </a:t>
            </a:r>
            <a:r>
              <a:rPr lang="en-GB" altLang="en-US" sz="4000" dirty="0">
                <a:cs typeface="Arial" panose="020B0604020202020204" pitchFamily="34" charset="0"/>
              </a:rPr>
              <a:t>Lev Vygotsky</a:t>
            </a:r>
            <a:endParaRPr lang="en-GB" sz="4000" dirty="0"/>
          </a:p>
        </p:txBody>
      </p:sp>
      <p:pic>
        <p:nvPicPr>
          <p:cNvPr id="14" name="Picture Placeholder 13" descr="Data Points Digital background">
            <a:extLst>
              <a:ext uri="{FF2B5EF4-FFF2-40B4-BE49-F238E27FC236}">
                <a16:creationId xmlns:a16="http://schemas.microsoft.com/office/drawing/2014/main" id="{9A8AD548-922D-4E1D-B19C-5F6E808B8160}"/>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t="13" b="13"/>
          <a:stretch/>
        </p:blipFill>
        <p:spPr>
          <a:xfrm>
            <a:off x="2790782" y="2544838"/>
            <a:ext cx="1921578" cy="1768323"/>
          </a:xfrm>
        </p:spPr>
      </p:pic>
      <p:pic>
        <p:nvPicPr>
          <p:cNvPr id="1026" name="Picture 2" descr="Lev Vygotsky - soft young man with slightly dreamy eyes.">
            <a:extLst>
              <a:ext uri="{FF2B5EF4-FFF2-40B4-BE49-F238E27FC236}">
                <a16:creationId xmlns:a16="http://schemas.microsoft.com/office/drawing/2014/main" id="{BEA4D9FB-CCB8-3543-28F7-62C5847E45B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78672" y="1294895"/>
            <a:ext cx="3133408" cy="426821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9CB5381-3AA7-0C3D-7266-BCD9FE880192}"/>
              </a:ext>
            </a:extLst>
          </p:cNvPr>
          <p:cNvSpPr txBox="1"/>
          <p:nvPr/>
        </p:nvSpPr>
        <p:spPr>
          <a:xfrm>
            <a:off x="7105058" y="432893"/>
            <a:ext cx="4139591" cy="1200329"/>
          </a:xfrm>
          <a:prstGeom prst="rect">
            <a:avLst/>
          </a:prstGeom>
          <a:noFill/>
        </p:spPr>
        <p:txBody>
          <a:bodyPr wrap="square" rtlCol="0">
            <a:spAutoFit/>
          </a:bodyPr>
          <a:lstStyle/>
          <a:p>
            <a:pPr lvl="1" algn="ctr"/>
            <a:r>
              <a:rPr lang="en-GB" dirty="0"/>
              <a:t>Jessica Maynard 2126032</a:t>
            </a:r>
          </a:p>
          <a:p>
            <a:pPr lvl="1" algn="ctr"/>
            <a:r>
              <a:rPr lang="en-GB" dirty="0"/>
              <a:t>LCHS4006</a:t>
            </a:r>
          </a:p>
          <a:p>
            <a:pPr lvl="1" algn="ctr"/>
            <a:r>
              <a:rPr lang="en-GB" dirty="0"/>
              <a:t>Lecturer: </a:t>
            </a:r>
            <a:r>
              <a:rPr lang="en-GB" dirty="0" err="1"/>
              <a:t>Dr.</a:t>
            </a:r>
            <a:r>
              <a:rPr lang="en-GB" dirty="0"/>
              <a:t> Kennedy </a:t>
            </a:r>
            <a:r>
              <a:rPr lang="en-GB" dirty="0" err="1"/>
              <a:t>Obehwemu</a:t>
            </a:r>
            <a:endParaRPr lang="en-GB" dirty="0"/>
          </a:p>
          <a:p>
            <a:r>
              <a:rPr lang="en-GB" dirty="0"/>
              <a:t> </a:t>
            </a:r>
          </a:p>
        </p:txBody>
      </p:sp>
    </p:spTree>
    <p:extLst>
      <p:ext uri="{BB962C8B-B14F-4D97-AF65-F5344CB8AC3E}">
        <p14:creationId xmlns:p14="http://schemas.microsoft.com/office/powerpoint/2010/main" val="752814286"/>
      </p:ext>
    </p:extLst>
  </p:cSld>
  <p:clrMapOvr>
    <a:masterClrMapping/>
  </p:clrMapOvr>
  <p:transition spd="slow">
    <p:randomBar dir="vert"/>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6426E-F6F6-4A7C-9181-8C3090996261}"/>
              </a:ext>
            </a:extLst>
          </p:cNvPr>
          <p:cNvSpPr>
            <a:spLocks noGrp="1"/>
          </p:cNvSpPr>
          <p:nvPr>
            <p:ph type="title"/>
          </p:nvPr>
        </p:nvSpPr>
        <p:spPr/>
        <p:txBody>
          <a:bodyPr rtlCol="0"/>
          <a:lstStyle/>
          <a:p>
            <a:pPr rtl="0"/>
            <a:r>
              <a:rPr lang="en-GB" dirty="0"/>
              <a:t>What I will be discussing</a:t>
            </a:r>
          </a:p>
        </p:txBody>
      </p:sp>
      <p:sp>
        <p:nvSpPr>
          <p:cNvPr id="3" name="Content Placeholder 2">
            <a:extLst>
              <a:ext uri="{FF2B5EF4-FFF2-40B4-BE49-F238E27FC236}">
                <a16:creationId xmlns:a16="http://schemas.microsoft.com/office/drawing/2014/main" id="{D3B60D6F-4D0F-4D33-B2A7-159C8583FF00}"/>
              </a:ext>
            </a:extLst>
          </p:cNvPr>
          <p:cNvSpPr>
            <a:spLocks noGrp="1"/>
          </p:cNvSpPr>
          <p:nvPr>
            <p:ph idx="1"/>
          </p:nvPr>
        </p:nvSpPr>
        <p:spPr>
          <a:xfrm>
            <a:off x="4116388" y="2603111"/>
            <a:ext cx="3565525" cy="3415519"/>
          </a:xfrm>
        </p:spPr>
        <p:txBody>
          <a:bodyPr rtlCol="0"/>
          <a:lstStyle/>
          <a:p>
            <a:pPr marL="342900" indent="-342900" rtl="0">
              <a:buFont typeface="Arial" panose="020B0604020202020204" pitchFamily="34" charset="0"/>
              <a:buChar char="•"/>
            </a:pPr>
            <a:r>
              <a:rPr lang="en-GB" dirty="0"/>
              <a:t>Introduction</a:t>
            </a:r>
          </a:p>
          <a:p>
            <a:pPr marL="342900" indent="-342900" rtl="0">
              <a:buFont typeface="Arial" panose="020B0604020202020204" pitchFamily="34" charset="0"/>
              <a:buChar char="•"/>
            </a:pPr>
            <a:r>
              <a:rPr lang="en-GB" dirty="0"/>
              <a:t>Activities</a:t>
            </a:r>
          </a:p>
          <a:p>
            <a:pPr marL="342900" indent="-342900" rtl="0">
              <a:buFont typeface="Arial" panose="020B0604020202020204" pitchFamily="34" charset="0"/>
              <a:buChar char="•"/>
            </a:pPr>
            <a:r>
              <a:rPr lang="en-GB" dirty="0"/>
              <a:t>Explanation of what the children should learn</a:t>
            </a:r>
          </a:p>
          <a:p>
            <a:pPr marL="342900" indent="-342900" rtl="0">
              <a:buFont typeface="Arial" panose="020B0604020202020204" pitchFamily="34" charset="0"/>
              <a:buChar char="•"/>
            </a:pPr>
            <a:r>
              <a:rPr lang="en-GB" dirty="0"/>
              <a:t>2 sources and why I chose them</a:t>
            </a:r>
          </a:p>
          <a:p>
            <a:pPr marL="342900" indent="-342900" rtl="0">
              <a:buFont typeface="Arial" panose="020B0604020202020204" pitchFamily="34" charset="0"/>
              <a:buChar char="•"/>
            </a:pPr>
            <a:r>
              <a:rPr lang="en-GB" dirty="0"/>
              <a:t>Summary</a:t>
            </a:r>
          </a:p>
          <a:p>
            <a:pPr marL="342900" indent="-342900" rtl="0">
              <a:buFont typeface="Arial" panose="020B0604020202020204" pitchFamily="34" charset="0"/>
              <a:buChar char="•"/>
            </a:pPr>
            <a:endParaRPr lang="en-GB" dirty="0"/>
          </a:p>
          <a:p>
            <a:pPr rtl="0"/>
            <a:endParaRPr lang="en-GB" dirty="0"/>
          </a:p>
        </p:txBody>
      </p:sp>
    </p:spTree>
    <p:extLst>
      <p:ext uri="{BB962C8B-B14F-4D97-AF65-F5344CB8AC3E}">
        <p14:creationId xmlns:p14="http://schemas.microsoft.com/office/powerpoint/2010/main" val="2313234867"/>
      </p:ext>
    </p:extLst>
  </p:cSld>
  <p:clrMapOvr>
    <a:masterClrMapping/>
  </p:clrMapOvr>
  <p:transition spd="slow">
    <p:randomBar dir="vert"/>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23418ADF-358F-4647-A511-FCFFEDA83429}"/>
              </a:ext>
            </a:extLst>
          </p:cNvPr>
          <p:cNvSpPr>
            <a:spLocks noGrp="1"/>
          </p:cNvSpPr>
          <p:nvPr>
            <p:ph type="title"/>
          </p:nvPr>
        </p:nvSpPr>
        <p:spPr>
          <a:xfrm>
            <a:off x="550863" y="4508500"/>
            <a:ext cx="4500562" cy="1562959"/>
          </a:xfrm>
        </p:spPr>
        <p:txBody>
          <a:bodyPr rtlCol="0"/>
          <a:lstStyle/>
          <a:p>
            <a:pPr rtl="0"/>
            <a:r>
              <a:rPr lang="en-GB" dirty="0"/>
              <a:t>Introduction</a:t>
            </a:r>
          </a:p>
        </p:txBody>
      </p:sp>
      <p:pic>
        <p:nvPicPr>
          <p:cNvPr id="18" name="Picture Placeholder 17" descr="A group of people sitting at a table">
            <a:extLst>
              <a:ext uri="{FF2B5EF4-FFF2-40B4-BE49-F238E27FC236}">
                <a16:creationId xmlns:a16="http://schemas.microsoft.com/office/drawing/2014/main" id="{E2536017-F539-430C-A901-70AB81CA612A}"/>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t="42" b="42"/>
          <a:stretch/>
        </p:blipFill>
        <p:spPr>
          <a:xfrm>
            <a:off x="-12193" y="-35024"/>
            <a:ext cx="3054096" cy="3776472"/>
          </a:xfrm>
        </p:spPr>
      </p:pic>
      <p:sp>
        <p:nvSpPr>
          <p:cNvPr id="12" name="Content Placeholder 11">
            <a:extLst>
              <a:ext uri="{FF2B5EF4-FFF2-40B4-BE49-F238E27FC236}">
                <a16:creationId xmlns:a16="http://schemas.microsoft.com/office/drawing/2014/main" id="{E5127060-CDBF-435F-9009-A5451CCE305D}"/>
              </a:ext>
            </a:extLst>
          </p:cNvPr>
          <p:cNvSpPr>
            <a:spLocks noGrp="1"/>
          </p:cNvSpPr>
          <p:nvPr>
            <p:ph sz="quarter" idx="15"/>
          </p:nvPr>
        </p:nvSpPr>
        <p:spPr>
          <a:xfrm>
            <a:off x="4724400" y="3843529"/>
            <a:ext cx="6759423" cy="2228659"/>
          </a:xfrm>
          <a:noFill/>
        </p:spPr>
        <p:txBody>
          <a:bodyPr rtlCol="0">
            <a:normAutofit/>
          </a:bodyPr>
          <a:lstStyle/>
          <a:p>
            <a:pPr marL="0" indent="0" algn="ctr" rtl="0">
              <a:buNone/>
            </a:pPr>
            <a:r>
              <a:rPr lang="en-GB" dirty="0"/>
              <a:t>As children grow, they need guidance on how to process and learn about the world around them.  As they reach ages 7-11 they are able to think more for themselves and need more challenges in order to increase their knowledge and development. This presentation will discuss ways in which we will challenge your children yet keeping the activities inviting and fun!</a:t>
            </a:r>
          </a:p>
        </p:txBody>
      </p:sp>
      <p:pic>
        <p:nvPicPr>
          <p:cNvPr id="23" name="Picture Placeholder 22" descr="A person drawing on a white board">
            <a:extLst>
              <a:ext uri="{FF2B5EF4-FFF2-40B4-BE49-F238E27FC236}">
                <a16:creationId xmlns:a16="http://schemas.microsoft.com/office/drawing/2014/main" id="{2B3C4F95-A0FA-45D9-BF43-1C398F65B891}"/>
              </a:ext>
            </a:extLst>
          </p:cNvPr>
          <p:cNvPicPr>
            <a:picLocks noGrp="1" noChangeAspect="1"/>
          </p:cNvPicPr>
          <p:nvPr>
            <p:ph type="pic" sz="quarter" idx="15"/>
          </p:nvPr>
        </p:nvPicPr>
        <p:blipFill rotWithShape="1">
          <a:blip r:embed="rId4" cstate="screen">
            <a:extLst>
              <a:ext uri="{28A0092B-C50C-407E-A947-70E740481C1C}">
                <a14:useLocalDpi xmlns:a14="http://schemas.microsoft.com/office/drawing/2010/main" val="0"/>
              </a:ext>
            </a:extLst>
          </a:blip>
          <a:srcRect t="42" b="42"/>
          <a:stretch/>
        </p:blipFill>
        <p:spPr/>
      </p:pic>
      <p:pic>
        <p:nvPicPr>
          <p:cNvPr id="2050" name="Picture 2" descr="Lev Vygotsky - soft young man with slightly dreamy eyes.">
            <a:extLst>
              <a:ext uri="{FF2B5EF4-FFF2-40B4-BE49-F238E27FC236}">
                <a16:creationId xmlns:a16="http://schemas.microsoft.com/office/drawing/2014/main" id="{07B013D9-D1B7-EC77-A705-354495AAF07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193" y="-33529"/>
            <a:ext cx="3066289" cy="3843529"/>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0CB9BD6A-E6DA-DE2F-6F98-54B8D7C4B079}"/>
              </a:ext>
            </a:extLst>
          </p:cNvPr>
          <p:cNvPicPr>
            <a:picLocks noChangeAspect="1"/>
          </p:cNvPicPr>
          <p:nvPr/>
        </p:nvPicPr>
        <p:blipFill rotWithShape="1">
          <a:blip r:embed="rId6"/>
          <a:srcRect l="16964" t="18572" r="39375" b="13333"/>
          <a:stretch/>
        </p:blipFill>
        <p:spPr>
          <a:xfrm>
            <a:off x="5431354" y="-38100"/>
            <a:ext cx="4119519" cy="3810001"/>
          </a:xfrm>
          <a:prstGeom prst="rect">
            <a:avLst/>
          </a:prstGeom>
        </p:spPr>
      </p:pic>
    </p:spTree>
    <p:extLst>
      <p:ext uri="{BB962C8B-B14F-4D97-AF65-F5344CB8AC3E}">
        <p14:creationId xmlns:p14="http://schemas.microsoft.com/office/powerpoint/2010/main" val="2158886557"/>
      </p:ext>
    </p:extLst>
  </p:cSld>
  <p:clrMapOvr>
    <a:masterClrMapping/>
  </p:clrMapOvr>
  <p:transition spd="slow">
    <p:randomBar dir="vert"/>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5" name="Title 14">
            <a:extLst>
              <a:ext uri="{FF2B5EF4-FFF2-40B4-BE49-F238E27FC236}">
                <a16:creationId xmlns:a16="http://schemas.microsoft.com/office/drawing/2014/main" id="{40F1DF5B-353A-4270-8C10-6A1509441174}"/>
              </a:ext>
            </a:extLst>
          </p:cNvPr>
          <p:cNvSpPr>
            <a:spLocks noGrp="1"/>
          </p:cNvSpPr>
          <p:nvPr>
            <p:ph type="ctrTitle"/>
          </p:nvPr>
        </p:nvSpPr>
        <p:spPr>
          <a:xfrm>
            <a:off x="2002936" y="222828"/>
            <a:ext cx="7768431" cy="1796832"/>
          </a:xfrm>
        </p:spPr>
        <p:txBody>
          <a:bodyPr vert="horz" wrap="square" lIns="0" tIns="0" rIns="0" bIns="0" rtlCol="0" anchor="b" anchorCtr="0">
            <a:normAutofit fontScale="90000"/>
          </a:bodyPr>
          <a:lstStyle/>
          <a:p>
            <a:pPr algn="ctr" rtl="0">
              <a:lnSpc>
                <a:spcPct val="100000"/>
              </a:lnSpc>
            </a:pPr>
            <a:r>
              <a:rPr lang="en-GB" dirty="0"/>
              <a:t>What are the Ac</a:t>
            </a:r>
            <a:r>
              <a:rPr lang="en-GB" sz="6400" kern="1200" dirty="0">
                <a:latin typeface="+mj-lt"/>
                <a:ea typeface="+mj-ea"/>
                <a:cs typeface="+mj-cs"/>
              </a:rPr>
              <a:t>tivities?</a:t>
            </a:r>
          </a:p>
        </p:txBody>
      </p:sp>
      <p:sp>
        <p:nvSpPr>
          <p:cNvPr id="16" name="Subtitle 15">
            <a:extLst>
              <a:ext uri="{FF2B5EF4-FFF2-40B4-BE49-F238E27FC236}">
                <a16:creationId xmlns:a16="http://schemas.microsoft.com/office/drawing/2014/main" id="{4BDCF583-1D5D-4235-97C2-39272B80A0B1}"/>
              </a:ext>
            </a:extLst>
          </p:cNvPr>
          <p:cNvSpPr>
            <a:spLocks noGrp="1"/>
          </p:cNvSpPr>
          <p:nvPr>
            <p:ph type="subTitle" idx="1"/>
          </p:nvPr>
        </p:nvSpPr>
        <p:spPr>
          <a:xfrm>
            <a:off x="338368" y="2392302"/>
            <a:ext cx="11097569" cy="2388455"/>
          </a:xfrm>
        </p:spPr>
        <p:txBody>
          <a:bodyPr vert="horz" wrap="square" lIns="0" tIns="0" rIns="0" bIns="0" rtlCol="0">
            <a:normAutofit/>
          </a:bodyPr>
          <a:lstStyle/>
          <a:p>
            <a:pPr marL="0" indent="0" rtl="0">
              <a:lnSpc>
                <a:spcPct val="100000"/>
              </a:lnSpc>
              <a:buNone/>
            </a:pPr>
            <a:r>
              <a:rPr lang="en-GB" sz="4000" b="1" u="sng" kern="1200" dirty="0">
                <a:latin typeface="+mn-lt"/>
                <a:ea typeface="+mn-ea"/>
                <a:cs typeface="+mn-cs"/>
              </a:rPr>
              <a:t>Activity one - Popcorn! (reading)</a:t>
            </a:r>
          </a:p>
          <a:p>
            <a:pPr marL="0" indent="0" rtl="0">
              <a:lnSpc>
                <a:spcPct val="100000"/>
              </a:lnSpc>
              <a:buNone/>
            </a:pPr>
            <a:r>
              <a:rPr lang="en-GB" dirty="0"/>
              <a:t>Children read a section of a book in a group.  A child starts to read, up to 4 or 5 lines and when they are finished, that child will say ‘popcorn’ and then choose another child to carry on reading from where they left off.</a:t>
            </a:r>
            <a:endParaRPr lang="en-GB" kern="1200" dirty="0">
              <a:latin typeface="+mn-lt"/>
              <a:ea typeface="+mn-ea"/>
              <a:cs typeface="+mn-cs"/>
            </a:endParaRPr>
          </a:p>
        </p:txBody>
      </p:sp>
      <p:pic>
        <p:nvPicPr>
          <p:cNvPr id="11" name="Picture 10">
            <a:extLst>
              <a:ext uri="{FF2B5EF4-FFF2-40B4-BE49-F238E27FC236}">
                <a16:creationId xmlns:a16="http://schemas.microsoft.com/office/drawing/2014/main" id="{698F8784-0CED-8241-2E30-1032DFF69401}"/>
              </a:ext>
            </a:extLst>
          </p:cNvPr>
          <p:cNvPicPr>
            <a:picLocks noChangeAspect="1"/>
          </p:cNvPicPr>
          <p:nvPr/>
        </p:nvPicPr>
        <p:blipFill rotWithShape="1">
          <a:blip r:embed="rId3"/>
          <a:srcRect l="5501" t="32593" r="34975" b="24074"/>
          <a:stretch/>
        </p:blipFill>
        <p:spPr>
          <a:xfrm>
            <a:off x="1668506" y="4246716"/>
            <a:ext cx="9207500" cy="2388456"/>
          </a:xfrm>
          <a:prstGeom prst="rect">
            <a:avLst/>
          </a:prstGeom>
        </p:spPr>
      </p:pic>
    </p:spTree>
    <p:extLst>
      <p:ext uri="{BB962C8B-B14F-4D97-AF65-F5344CB8AC3E}">
        <p14:creationId xmlns:p14="http://schemas.microsoft.com/office/powerpoint/2010/main" val="560021826"/>
      </p:ext>
    </p:extLst>
  </p:cSld>
  <p:clrMapOvr>
    <a:masterClrMapping/>
  </p:clrMapOvr>
  <p:transition spd="slow">
    <p:randomBar dir="vert"/>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5" name="Title 14">
            <a:extLst>
              <a:ext uri="{FF2B5EF4-FFF2-40B4-BE49-F238E27FC236}">
                <a16:creationId xmlns:a16="http://schemas.microsoft.com/office/drawing/2014/main" id="{40F1DF5B-353A-4270-8C10-6A1509441174}"/>
              </a:ext>
            </a:extLst>
          </p:cNvPr>
          <p:cNvSpPr>
            <a:spLocks noGrp="1"/>
          </p:cNvSpPr>
          <p:nvPr>
            <p:ph type="ctrTitle"/>
          </p:nvPr>
        </p:nvSpPr>
        <p:spPr>
          <a:xfrm>
            <a:off x="3252747" y="951134"/>
            <a:ext cx="5437187" cy="928825"/>
          </a:xfrm>
        </p:spPr>
        <p:txBody>
          <a:bodyPr vert="horz" wrap="square" lIns="0" tIns="0" rIns="0" bIns="0" rtlCol="0" anchor="b" anchorCtr="0">
            <a:normAutofit fontScale="90000"/>
          </a:bodyPr>
          <a:lstStyle/>
          <a:p>
            <a:pPr algn="ctr" rtl="0">
              <a:lnSpc>
                <a:spcPct val="100000"/>
              </a:lnSpc>
            </a:pPr>
            <a:r>
              <a:rPr lang="en-GB" dirty="0"/>
              <a:t>What are the A</a:t>
            </a:r>
            <a:r>
              <a:rPr lang="en-GB" sz="6400" kern="1200" dirty="0">
                <a:latin typeface="+mj-lt"/>
                <a:ea typeface="+mj-ea"/>
                <a:cs typeface="+mj-cs"/>
              </a:rPr>
              <a:t>ctivities?</a:t>
            </a:r>
          </a:p>
        </p:txBody>
      </p:sp>
      <p:sp>
        <p:nvSpPr>
          <p:cNvPr id="7" name="TextBox 6">
            <a:extLst>
              <a:ext uri="{FF2B5EF4-FFF2-40B4-BE49-F238E27FC236}">
                <a16:creationId xmlns:a16="http://schemas.microsoft.com/office/drawing/2014/main" id="{D24EB2EC-4FED-997A-ED4B-D145BB47130F}"/>
              </a:ext>
            </a:extLst>
          </p:cNvPr>
          <p:cNvSpPr txBox="1"/>
          <p:nvPr/>
        </p:nvSpPr>
        <p:spPr>
          <a:xfrm>
            <a:off x="436456" y="1879959"/>
            <a:ext cx="11069771" cy="3570208"/>
          </a:xfrm>
          <a:prstGeom prst="rect">
            <a:avLst/>
          </a:prstGeom>
          <a:noFill/>
        </p:spPr>
        <p:txBody>
          <a:bodyPr wrap="square" rtlCol="0">
            <a:spAutoFit/>
          </a:bodyPr>
          <a:lstStyle/>
          <a:p>
            <a:r>
              <a:rPr lang="en-GB" sz="3200" b="1" u="sng" dirty="0"/>
              <a:t>Activity two - Hula beanies (relay race)</a:t>
            </a:r>
          </a:p>
          <a:p>
            <a:endParaRPr lang="en-GB" sz="3200" b="1" u="sng" dirty="0"/>
          </a:p>
          <a:p>
            <a:r>
              <a:rPr lang="en-GB" sz="2400" dirty="0"/>
              <a:t>Children are put into equal teams. Each team member has a bean bag. The teams are lined up, with 3 hula hoops a meter apart in front of them. The first teammate throws the bean bag into the first hoop then runs to the hoop, attempts to hula then brings the hoop over their head. They will then run back to their team and the other teammates repeat the same for the second and third hoop. Once all the teammates had have a turn the team runs to the third hoop, the first team to do so wins.</a:t>
            </a:r>
          </a:p>
          <a:p>
            <a:endParaRPr lang="en-GB" dirty="0"/>
          </a:p>
        </p:txBody>
      </p:sp>
      <p:pic>
        <p:nvPicPr>
          <p:cNvPr id="2050" name="Picture 2" descr="Experts say hula hoop is great for people living in apartments but that it's about more than just finding the right technique. (Shutterstock photo)">
            <a:extLst>
              <a:ext uri="{FF2B5EF4-FFF2-40B4-BE49-F238E27FC236}">
                <a16:creationId xmlns:a16="http://schemas.microsoft.com/office/drawing/2014/main" id="{3BA9089E-9FF8-15DD-7BB0-D05A85630D2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83376" y="729048"/>
            <a:ext cx="3172168" cy="2105680"/>
          </a:xfrm>
          <a:prstGeom prst="rect">
            <a:avLst/>
          </a:prstGeom>
          <a:noFill/>
          <a:extLst>
            <a:ext uri="{909E8E84-426E-40DD-AFC4-6F175D3DCCD1}">
              <a14:hiddenFill xmlns:a14="http://schemas.microsoft.com/office/drawing/2010/main">
                <a:solidFill>
                  <a:srgbClr val="FFFFFF"/>
                </a:solidFill>
              </a14:hiddenFill>
            </a:ext>
          </a:extLst>
        </p:spPr>
      </p:pic>
      <p:sp>
        <p:nvSpPr>
          <p:cNvPr id="10" name="Circle: Hollow 9">
            <a:extLst>
              <a:ext uri="{FF2B5EF4-FFF2-40B4-BE49-F238E27FC236}">
                <a16:creationId xmlns:a16="http://schemas.microsoft.com/office/drawing/2014/main" id="{135DE65F-9863-5726-AAD5-5B09DAB1C21F}"/>
              </a:ext>
            </a:extLst>
          </p:cNvPr>
          <p:cNvSpPr/>
          <p:nvPr/>
        </p:nvSpPr>
        <p:spPr>
          <a:xfrm>
            <a:off x="2094223" y="5239264"/>
            <a:ext cx="1878227" cy="1532238"/>
          </a:xfrm>
          <a:prstGeom prst="donut">
            <a:avLst>
              <a:gd name="adj" fmla="val 6398"/>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Circle: Hollow 10">
            <a:extLst>
              <a:ext uri="{FF2B5EF4-FFF2-40B4-BE49-F238E27FC236}">
                <a16:creationId xmlns:a16="http://schemas.microsoft.com/office/drawing/2014/main" id="{00F0DEB7-659E-98B4-CBB4-C47DF6BDD0B8}"/>
              </a:ext>
            </a:extLst>
          </p:cNvPr>
          <p:cNvSpPr/>
          <p:nvPr/>
        </p:nvSpPr>
        <p:spPr>
          <a:xfrm>
            <a:off x="5683615" y="5196435"/>
            <a:ext cx="1878227" cy="1532238"/>
          </a:xfrm>
          <a:prstGeom prst="donut">
            <a:avLst>
              <a:gd name="adj" fmla="val 6398"/>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2" name="Circle: Hollow 11">
            <a:extLst>
              <a:ext uri="{FF2B5EF4-FFF2-40B4-BE49-F238E27FC236}">
                <a16:creationId xmlns:a16="http://schemas.microsoft.com/office/drawing/2014/main" id="{B8ED67BC-28B1-F183-C8AE-AF3950126C2F}"/>
              </a:ext>
            </a:extLst>
          </p:cNvPr>
          <p:cNvSpPr/>
          <p:nvPr/>
        </p:nvSpPr>
        <p:spPr>
          <a:xfrm>
            <a:off x="9105945" y="5196435"/>
            <a:ext cx="1878227" cy="1532238"/>
          </a:xfrm>
          <a:prstGeom prst="donut">
            <a:avLst>
              <a:gd name="adj" fmla="val 6398"/>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cxnSp>
        <p:nvCxnSpPr>
          <p:cNvPr id="14" name="Straight Arrow Connector 13">
            <a:extLst>
              <a:ext uri="{FF2B5EF4-FFF2-40B4-BE49-F238E27FC236}">
                <a16:creationId xmlns:a16="http://schemas.microsoft.com/office/drawing/2014/main" id="{7D1016BC-E9EA-54F3-B7F8-5E24EFA764A1}"/>
              </a:ext>
            </a:extLst>
          </p:cNvPr>
          <p:cNvCxnSpPr>
            <a:cxnSpLocks/>
          </p:cNvCxnSpPr>
          <p:nvPr/>
        </p:nvCxnSpPr>
        <p:spPr>
          <a:xfrm>
            <a:off x="4102443" y="6005384"/>
            <a:ext cx="1124465" cy="0"/>
          </a:xfrm>
          <a:prstGeom prst="straightConnector1">
            <a:avLst/>
          </a:prstGeom>
          <a:ln>
            <a:solidFill>
              <a:srgbClr val="FFFF0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1E14467B-9C97-0209-56EB-C05DE9C4BEE9}"/>
              </a:ext>
            </a:extLst>
          </p:cNvPr>
          <p:cNvCxnSpPr/>
          <p:nvPr/>
        </p:nvCxnSpPr>
        <p:spPr>
          <a:xfrm>
            <a:off x="7726600" y="5962554"/>
            <a:ext cx="963334" cy="0"/>
          </a:xfrm>
          <a:prstGeom prst="straightConnector1">
            <a:avLst/>
          </a:prstGeom>
          <a:ln>
            <a:solidFill>
              <a:srgbClr val="FFFF0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9" name="Arrow: Left-Right 18">
            <a:extLst>
              <a:ext uri="{FF2B5EF4-FFF2-40B4-BE49-F238E27FC236}">
                <a16:creationId xmlns:a16="http://schemas.microsoft.com/office/drawing/2014/main" id="{76D35322-414C-E275-1A3B-2F8EF50EA7DE}"/>
              </a:ext>
            </a:extLst>
          </p:cNvPr>
          <p:cNvSpPr/>
          <p:nvPr/>
        </p:nvSpPr>
        <p:spPr>
          <a:xfrm>
            <a:off x="4003096" y="5695012"/>
            <a:ext cx="1556704" cy="620743"/>
          </a:xfrm>
          <a:prstGeom prst="lef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1m</a:t>
            </a:r>
          </a:p>
        </p:txBody>
      </p:sp>
      <p:sp>
        <p:nvSpPr>
          <p:cNvPr id="20" name="Arrow: Left-Right 19">
            <a:extLst>
              <a:ext uri="{FF2B5EF4-FFF2-40B4-BE49-F238E27FC236}">
                <a16:creationId xmlns:a16="http://schemas.microsoft.com/office/drawing/2014/main" id="{54D026F0-6945-E661-93D7-4171F1E54AF2}"/>
              </a:ext>
            </a:extLst>
          </p:cNvPr>
          <p:cNvSpPr/>
          <p:nvPr/>
        </p:nvSpPr>
        <p:spPr>
          <a:xfrm>
            <a:off x="7599495" y="5695012"/>
            <a:ext cx="1482811" cy="620743"/>
          </a:xfrm>
          <a:prstGeom prst="lef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1m</a:t>
            </a:r>
          </a:p>
        </p:txBody>
      </p:sp>
    </p:spTree>
    <p:extLst>
      <p:ext uri="{BB962C8B-B14F-4D97-AF65-F5344CB8AC3E}">
        <p14:creationId xmlns:p14="http://schemas.microsoft.com/office/powerpoint/2010/main" val="969512566"/>
      </p:ext>
    </p:extLst>
  </p:cSld>
  <p:clrMapOvr>
    <a:masterClrMapping/>
  </p:clrMapOvr>
  <p:transition spd="slow">
    <p:randomBar dir="vert"/>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E174092-82D3-44E0-8948-4096232ED0A7}"/>
              </a:ext>
            </a:extLst>
          </p:cNvPr>
          <p:cNvSpPr>
            <a:spLocks noGrp="1"/>
          </p:cNvSpPr>
          <p:nvPr>
            <p:ph type="title"/>
          </p:nvPr>
        </p:nvSpPr>
        <p:spPr/>
        <p:txBody>
          <a:bodyPr rtlCol="0">
            <a:normAutofit/>
          </a:bodyPr>
          <a:lstStyle/>
          <a:p>
            <a:pPr algn="ctr" rtl="0"/>
            <a:r>
              <a:rPr lang="en-GB" dirty="0"/>
              <a:t>What will your children learn during this activity?</a:t>
            </a:r>
          </a:p>
        </p:txBody>
      </p:sp>
      <p:pic>
        <p:nvPicPr>
          <p:cNvPr id="2050" name="Picture 2" descr="Group Of Multi-Cultural Children Reading On Window Seat - stock photo  274635 | Crushpixel">
            <a:extLst>
              <a:ext uri="{FF2B5EF4-FFF2-40B4-BE49-F238E27FC236}">
                <a16:creationId xmlns:a16="http://schemas.microsoft.com/office/drawing/2014/main" id="{7F2FFE3D-608D-4654-7C38-262B925F97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53416" y="3529255"/>
            <a:ext cx="4778828" cy="318588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C13288A-EAC2-748F-8B6A-E64AD5D034A3}"/>
              </a:ext>
            </a:extLst>
          </p:cNvPr>
          <p:cNvSpPr txBox="1"/>
          <p:nvPr/>
        </p:nvSpPr>
        <p:spPr>
          <a:xfrm>
            <a:off x="6096000" y="2220686"/>
            <a:ext cx="4615543" cy="1200329"/>
          </a:xfrm>
          <a:prstGeom prst="rect">
            <a:avLst/>
          </a:prstGeom>
          <a:noFill/>
        </p:spPr>
        <p:txBody>
          <a:bodyPr wrap="square" rtlCol="0">
            <a:spAutoFit/>
          </a:bodyPr>
          <a:lstStyle/>
          <a:p>
            <a:pPr marL="285750" indent="-285750">
              <a:buFont typeface="Arial" panose="020B0604020202020204" pitchFamily="34" charset="0"/>
              <a:buChar char="•"/>
            </a:pPr>
            <a:r>
              <a:rPr lang="en-GB" sz="2400" dirty="0"/>
              <a:t>Helping peers learn</a:t>
            </a:r>
          </a:p>
          <a:p>
            <a:pPr marL="285750" indent="-285750">
              <a:buFont typeface="Arial" panose="020B0604020202020204" pitchFamily="34" charset="0"/>
              <a:buChar char="•"/>
            </a:pPr>
            <a:r>
              <a:rPr lang="en-GB" sz="2400" dirty="0"/>
              <a:t>Interacting with teachers and peers</a:t>
            </a:r>
          </a:p>
        </p:txBody>
      </p:sp>
      <p:sp>
        <p:nvSpPr>
          <p:cNvPr id="3" name="TextBox 2">
            <a:extLst>
              <a:ext uri="{FF2B5EF4-FFF2-40B4-BE49-F238E27FC236}">
                <a16:creationId xmlns:a16="http://schemas.microsoft.com/office/drawing/2014/main" id="{E59A44C9-9AAB-7E8F-452E-94F0A10DA695}"/>
              </a:ext>
            </a:extLst>
          </p:cNvPr>
          <p:cNvSpPr txBox="1"/>
          <p:nvPr/>
        </p:nvSpPr>
        <p:spPr>
          <a:xfrm>
            <a:off x="563561" y="2068286"/>
            <a:ext cx="5175024" cy="4154984"/>
          </a:xfrm>
          <a:prstGeom prst="rect">
            <a:avLst/>
          </a:prstGeom>
          <a:noFill/>
        </p:spPr>
        <p:txBody>
          <a:bodyPr wrap="square" rtlCol="0">
            <a:spAutoFit/>
          </a:bodyPr>
          <a:lstStyle/>
          <a:p>
            <a:r>
              <a:rPr lang="en-GB" sz="2400" b="1" dirty="0"/>
              <a:t>Popcorn(Reading)</a:t>
            </a:r>
          </a:p>
          <a:p>
            <a:pPr marL="342900" indent="-342900">
              <a:buFont typeface="Arial" panose="020B0604020202020204" pitchFamily="34" charset="0"/>
              <a:buChar char="•"/>
            </a:pPr>
            <a:r>
              <a:rPr lang="en-GB" sz="2400" dirty="0"/>
              <a:t>Group reading</a:t>
            </a:r>
          </a:p>
          <a:p>
            <a:pPr marL="342900" indent="-342900">
              <a:buFont typeface="Arial" panose="020B0604020202020204" pitchFamily="34" charset="0"/>
              <a:buChar char="•"/>
            </a:pPr>
            <a:r>
              <a:rPr lang="en-GB" sz="2400" dirty="0"/>
              <a:t>Understanding words</a:t>
            </a:r>
          </a:p>
          <a:p>
            <a:pPr marL="342900" indent="-342900">
              <a:buFont typeface="Arial" panose="020B0604020202020204" pitchFamily="34" charset="0"/>
              <a:buChar char="•"/>
            </a:pPr>
            <a:r>
              <a:rPr lang="en-GB" sz="2400" dirty="0"/>
              <a:t>Helping peers learn</a:t>
            </a:r>
          </a:p>
          <a:p>
            <a:pPr marL="342900" indent="-342900">
              <a:buFont typeface="Arial" panose="020B0604020202020204" pitchFamily="34" charset="0"/>
              <a:buChar char="•"/>
            </a:pPr>
            <a:r>
              <a:rPr lang="en-GB" sz="2400" dirty="0"/>
              <a:t>Interacting with teachers and peers</a:t>
            </a:r>
          </a:p>
          <a:p>
            <a:pPr marL="342900" indent="-342900">
              <a:buFont typeface="Arial" panose="020B0604020202020204" pitchFamily="34" charset="0"/>
              <a:buChar char="•"/>
            </a:pPr>
            <a:r>
              <a:rPr lang="en-GB" sz="2400" dirty="0"/>
              <a:t>Internal voice to keep up with words</a:t>
            </a:r>
          </a:p>
          <a:p>
            <a:pPr marL="342900" indent="-342900">
              <a:buFont typeface="Arial" panose="020B0604020202020204" pitchFamily="34" charset="0"/>
              <a:buChar char="•"/>
            </a:pPr>
            <a:r>
              <a:rPr lang="en-GB" sz="2400" dirty="0"/>
              <a:t>(MKO – more knowledgeable other – older children can offer help the younger ones with harder words to read, and the teachers can help the older children)</a:t>
            </a:r>
          </a:p>
        </p:txBody>
      </p:sp>
    </p:spTree>
    <p:extLst>
      <p:ext uri="{BB962C8B-B14F-4D97-AF65-F5344CB8AC3E}">
        <p14:creationId xmlns:p14="http://schemas.microsoft.com/office/powerpoint/2010/main" val="3740286033"/>
      </p:ext>
    </p:extLst>
  </p:cSld>
  <p:clrMapOvr>
    <a:masterClrMapping/>
  </p:clrMapOvr>
  <p:transition spd="slow">
    <p:randomBar dir="vert"/>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6">
            <a:extLst>
              <a:ext uri="{FF2B5EF4-FFF2-40B4-BE49-F238E27FC236}">
                <a16:creationId xmlns:a16="http://schemas.microsoft.com/office/drawing/2014/main" id="{54F76A63-3360-26A0-AD80-25E625489AE0}"/>
              </a:ext>
            </a:extLst>
          </p:cNvPr>
          <p:cNvSpPr>
            <a:spLocks noGrp="1"/>
          </p:cNvSpPr>
          <p:nvPr>
            <p:ph type="title"/>
          </p:nvPr>
        </p:nvSpPr>
        <p:spPr/>
        <p:txBody>
          <a:bodyPr rtlCol="0">
            <a:normAutofit/>
          </a:bodyPr>
          <a:lstStyle/>
          <a:p>
            <a:pPr algn="ctr" rtl="0"/>
            <a:r>
              <a:rPr lang="en-GB" dirty="0"/>
              <a:t>What will your children learn during this activity?</a:t>
            </a:r>
          </a:p>
        </p:txBody>
      </p:sp>
      <p:sp>
        <p:nvSpPr>
          <p:cNvPr id="7" name="Content Placeholder 2">
            <a:extLst>
              <a:ext uri="{FF2B5EF4-FFF2-40B4-BE49-F238E27FC236}">
                <a16:creationId xmlns:a16="http://schemas.microsoft.com/office/drawing/2014/main" id="{A4C70A75-D0ED-41F9-1FE1-D8D696F82F16}"/>
              </a:ext>
            </a:extLst>
          </p:cNvPr>
          <p:cNvSpPr>
            <a:spLocks noGrp="1"/>
          </p:cNvSpPr>
          <p:nvPr>
            <p:ph idx="1"/>
          </p:nvPr>
        </p:nvSpPr>
        <p:spPr>
          <a:xfrm>
            <a:off x="550864" y="2112963"/>
            <a:ext cx="11090274" cy="4195762"/>
          </a:xfrm>
        </p:spPr>
        <p:txBody>
          <a:bodyPr/>
          <a:lstStyle/>
          <a:p>
            <a:pPr marL="0" indent="0">
              <a:buNone/>
            </a:pPr>
            <a:r>
              <a:rPr lang="en-GB" sz="3200" b="1" u="sng" dirty="0"/>
              <a:t>Hula beanies</a:t>
            </a:r>
          </a:p>
          <a:p>
            <a:r>
              <a:rPr lang="en-GB" dirty="0"/>
              <a:t>Working as a group</a:t>
            </a:r>
          </a:p>
          <a:p>
            <a:r>
              <a:rPr lang="en-GB" dirty="0"/>
              <a:t>Social Interaction</a:t>
            </a:r>
          </a:p>
          <a:p>
            <a:r>
              <a:rPr lang="en-GB" dirty="0"/>
              <a:t>Balance/coordination</a:t>
            </a:r>
          </a:p>
          <a:p>
            <a:r>
              <a:rPr lang="en-GB" dirty="0"/>
              <a:t>Encouraging peers</a:t>
            </a:r>
          </a:p>
          <a:p>
            <a:r>
              <a:rPr lang="en-GB" dirty="0"/>
              <a:t>Competitiveness </a:t>
            </a:r>
          </a:p>
          <a:p>
            <a:endParaRPr lang="en-GB" dirty="0"/>
          </a:p>
        </p:txBody>
      </p:sp>
      <p:pic>
        <p:nvPicPr>
          <p:cNvPr id="1026" name="Picture 2" descr="10 Amazing Benefits of Outdoor Games for Kids">
            <a:extLst>
              <a:ext uri="{FF2B5EF4-FFF2-40B4-BE49-F238E27FC236}">
                <a16:creationId xmlns:a16="http://schemas.microsoft.com/office/drawing/2014/main" id="{804CFE8C-45EF-4AC7-2F44-4DD7AFE9B2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48555" y="2453368"/>
            <a:ext cx="4301549" cy="29418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4494099"/>
      </p:ext>
    </p:extLst>
  </p:cSld>
  <p:clrMapOvr>
    <a:masterClrMapping/>
  </p:clrMapOvr>
  <p:transition spd="slow">
    <p:randomBar dir="vert"/>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102D8-1D22-4940-AF19-07CF3A0DC5F4}"/>
              </a:ext>
            </a:extLst>
          </p:cNvPr>
          <p:cNvSpPr>
            <a:spLocks noGrp="1"/>
          </p:cNvSpPr>
          <p:nvPr>
            <p:ph type="title"/>
          </p:nvPr>
        </p:nvSpPr>
        <p:spPr/>
        <p:txBody>
          <a:bodyPr rtlCol="0">
            <a:normAutofit/>
          </a:bodyPr>
          <a:lstStyle/>
          <a:p>
            <a:pPr algn="ctr" rtl="0"/>
            <a:r>
              <a:rPr lang="en-GB" dirty="0"/>
              <a:t>Additional theories that support Vygotsky’s work</a:t>
            </a:r>
          </a:p>
        </p:txBody>
      </p:sp>
      <p:sp>
        <p:nvSpPr>
          <p:cNvPr id="4" name="Content Placeholder 3">
            <a:extLst>
              <a:ext uri="{FF2B5EF4-FFF2-40B4-BE49-F238E27FC236}">
                <a16:creationId xmlns:a16="http://schemas.microsoft.com/office/drawing/2014/main" id="{B180F3D3-AF78-7692-DEB2-53D6913AD6B5}"/>
              </a:ext>
            </a:extLst>
          </p:cNvPr>
          <p:cNvSpPr>
            <a:spLocks noGrp="1"/>
          </p:cNvSpPr>
          <p:nvPr>
            <p:ph idx="1"/>
          </p:nvPr>
        </p:nvSpPr>
        <p:spPr>
          <a:xfrm>
            <a:off x="550863" y="1973500"/>
            <a:ext cx="11090274" cy="2783851"/>
          </a:xfrm>
        </p:spPr>
        <p:txBody>
          <a:bodyPr>
            <a:normAutofit fontScale="92500" lnSpcReduction="20000"/>
          </a:bodyPr>
          <a:lstStyle/>
          <a:p>
            <a:pPr marL="0" indent="0">
              <a:buNone/>
            </a:pPr>
            <a:r>
              <a:rPr lang="en-GB" altLang="en-US" sz="3600" b="1" u="sng" dirty="0"/>
              <a:t>Jerome Bruner (1985)</a:t>
            </a:r>
          </a:p>
          <a:p>
            <a:pPr marL="0" indent="0">
              <a:buNone/>
            </a:pPr>
            <a:r>
              <a:rPr lang="en-GB" altLang="en-US" sz="2000" dirty="0"/>
              <a:t>Bruner developed more into the concept of ‘scaffolding’ which is the process by which someone supports another to work in the </a:t>
            </a:r>
            <a:r>
              <a:rPr lang="en-GB" altLang="en-US" dirty="0"/>
              <a:t>Zone of Proximal Development (ZPD).</a:t>
            </a:r>
            <a:r>
              <a:rPr lang="en-GB" altLang="en-US" sz="2000" dirty="0"/>
              <a:t>  </a:t>
            </a:r>
          </a:p>
          <a:p>
            <a:r>
              <a:rPr lang="en-GB" altLang="en-US" sz="2000" dirty="0"/>
              <a:t>The individual applying non-intrusive intervention in this process, may be a parent, teacher, mentor, coach, or peer who has already mastered that function. </a:t>
            </a:r>
          </a:p>
          <a:p>
            <a:r>
              <a:rPr lang="en-GB" altLang="en-US" sz="2000" dirty="0"/>
              <a:t>Learners are encouraged to carry out the asks that are within their capacity, whether that be the whole task or just one part of it and the more skilled other supports providing a scaffolding effect. </a:t>
            </a:r>
            <a:endParaRPr lang="en-GB" altLang="en-US" dirty="0"/>
          </a:p>
        </p:txBody>
      </p:sp>
      <p:pic>
        <p:nvPicPr>
          <p:cNvPr id="1026" name="Picture 2" descr="bruner scaffolding">
            <a:extLst>
              <a:ext uri="{FF2B5EF4-FFF2-40B4-BE49-F238E27FC236}">
                <a16:creationId xmlns:a16="http://schemas.microsoft.com/office/drawing/2014/main" id="{81D9B4A9-5F46-D4B3-B993-8F7563A26B2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27700" y="4885707"/>
            <a:ext cx="3299857" cy="18529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96947791"/>
      </p:ext>
    </p:extLst>
  </p:cSld>
  <p:clrMapOvr>
    <a:masterClrMapping/>
  </p:clrMapOvr>
  <p:transition spd="slow">
    <p:randomBar dir="vert"/>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3DEB0C-83A4-CAEB-747D-3A9B1A8B651C}"/>
              </a:ext>
            </a:extLst>
          </p:cNvPr>
          <p:cNvSpPr>
            <a:spLocks noGrp="1"/>
          </p:cNvSpPr>
          <p:nvPr>
            <p:ph type="title"/>
          </p:nvPr>
        </p:nvSpPr>
        <p:spPr/>
        <p:txBody>
          <a:bodyPr>
            <a:normAutofit/>
          </a:bodyPr>
          <a:lstStyle/>
          <a:p>
            <a:pPr algn="ctr"/>
            <a:r>
              <a:rPr lang="en-GB" dirty="0"/>
              <a:t>Additional theories that support Vygotsky’s work</a:t>
            </a:r>
          </a:p>
        </p:txBody>
      </p:sp>
      <p:sp>
        <p:nvSpPr>
          <p:cNvPr id="3" name="Content Placeholder 2">
            <a:extLst>
              <a:ext uri="{FF2B5EF4-FFF2-40B4-BE49-F238E27FC236}">
                <a16:creationId xmlns:a16="http://schemas.microsoft.com/office/drawing/2014/main" id="{A4DA57E8-2EE0-F207-1698-4CD8A8018077}"/>
              </a:ext>
            </a:extLst>
          </p:cNvPr>
          <p:cNvSpPr>
            <a:spLocks noGrp="1"/>
          </p:cNvSpPr>
          <p:nvPr>
            <p:ph idx="1"/>
          </p:nvPr>
        </p:nvSpPr>
        <p:spPr>
          <a:xfrm>
            <a:off x="752744" y="1718882"/>
            <a:ext cx="11090274" cy="4394012"/>
          </a:xfrm>
        </p:spPr>
        <p:txBody>
          <a:bodyPr>
            <a:normAutofit fontScale="92500" lnSpcReduction="10000"/>
          </a:bodyPr>
          <a:lstStyle/>
          <a:p>
            <a:pPr marL="0" indent="0">
              <a:buNone/>
            </a:pPr>
            <a:r>
              <a:rPr lang="en-GB" altLang="en-US" sz="2800" b="1" u="sng" dirty="0"/>
              <a:t>Erik Erikson</a:t>
            </a:r>
          </a:p>
          <a:p>
            <a:pPr marL="0" indent="0">
              <a:buNone/>
            </a:pPr>
            <a:r>
              <a:rPr lang="en-GB" altLang="en-US" dirty="0"/>
              <a:t>Erikson believed that the development of </a:t>
            </a:r>
            <a:r>
              <a:rPr lang="en-US" altLang="en-US" dirty="0"/>
              <a:t>personalities could be broken down into stages with each stage  linking to different social experiences - ages 6-11 was the 4</a:t>
            </a:r>
            <a:r>
              <a:rPr lang="en-US" altLang="en-US" baseline="30000" dirty="0"/>
              <a:t>th</a:t>
            </a:r>
            <a:r>
              <a:rPr lang="en-US" altLang="en-US" dirty="0"/>
              <a:t> stage.</a:t>
            </a:r>
          </a:p>
          <a:p>
            <a:pPr marL="0" indent="0">
              <a:buNone/>
            </a:pPr>
            <a:r>
              <a:rPr lang="en-US" altLang="en-US" dirty="0"/>
              <a:t>There are successes and fails to this:</a:t>
            </a:r>
          </a:p>
          <a:p>
            <a:pPr marL="0" indent="0" eaLnBrk="1" hangingPunct="1">
              <a:buNone/>
            </a:pPr>
            <a:r>
              <a:rPr lang="en-US" altLang="en-US" dirty="0"/>
              <a:t>Success: Child develops abilities to complete tasks (school, work, play). Takes pride in accomplishments and abilities </a:t>
            </a:r>
          </a:p>
          <a:p>
            <a:pPr marL="0" indent="0" eaLnBrk="1" hangingPunct="1">
              <a:buNone/>
            </a:pPr>
            <a:r>
              <a:rPr lang="en-US" altLang="en-US" dirty="0"/>
              <a:t>Fail: Parents/teachers do not support child’s efforts: child develops feelings of inferiority and inadequacy</a:t>
            </a:r>
          </a:p>
          <a:p>
            <a:pPr eaLnBrk="1" hangingPunct="1"/>
            <a:r>
              <a:rPr lang="en-US" altLang="en-US" dirty="0"/>
              <a:t>Basic strength: Competence</a:t>
            </a:r>
          </a:p>
          <a:p>
            <a:pPr eaLnBrk="1" hangingPunct="1"/>
            <a:r>
              <a:rPr lang="en-US" altLang="en-US" sz="2000" dirty="0"/>
              <a:t>Use skill and intelligence to complete tasks</a:t>
            </a:r>
          </a:p>
          <a:p>
            <a:pPr eaLnBrk="1" hangingPunct="1"/>
            <a:r>
              <a:rPr lang="en-US" altLang="en-US" sz="2000" dirty="0"/>
              <a:t>Becoming competent in their skills </a:t>
            </a:r>
          </a:p>
          <a:p>
            <a:endParaRPr lang="en-GB" dirty="0"/>
          </a:p>
        </p:txBody>
      </p:sp>
    </p:spTree>
    <p:extLst>
      <p:ext uri="{BB962C8B-B14F-4D97-AF65-F5344CB8AC3E}">
        <p14:creationId xmlns:p14="http://schemas.microsoft.com/office/powerpoint/2010/main" val="2537301177"/>
      </p:ext>
    </p:extLst>
  </p:cSld>
  <p:clrMapOvr>
    <a:masterClrMapping/>
  </p:clrMapOvr>
  <p:transition spd="slow">
    <p:randomBar dir="vert"/>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581E8936-2270-47FE-94A4-398CB123EF90}"/>
              </a:ext>
            </a:extLst>
          </p:cNvPr>
          <p:cNvSpPr>
            <a:spLocks noGrp="1"/>
          </p:cNvSpPr>
          <p:nvPr>
            <p:ph type="title"/>
          </p:nvPr>
        </p:nvSpPr>
        <p:spPr>
          <a:xfrm>
            <a:off x="348941" y="2854449"/>
            <a:ext cx="4500562" cy="1562959"/>
          </a:xfrm>
        </p:spPr>
        <p:txBody>
          <a:bodyPr rtlCol="0"/>
          <a:lstStyle/>
          <a:p>
            <a:pPr rtl="0"/>
            <a:r>
              <a:rPr lang="en-GB" dirty="0"/>
              <a:t>To summarise…</a:t>
            </a:r>
          </a:p>
        </p:txBody>
      </p:sp>
      <p:pic>
        <p:nvPicPr>
          <p:cNvPr id="16" name="Picture Placeholder 15" descr="Data Points Digital background">
            <a:extLst>
              <a:ext uri="{FF2B5EF4-FFF2-40B4-BE49-F238E27FC236}">
                <a16:creationId xmlns:a16="http://schemas.microsoft.com/office/drawing/2014/main" id="{361E9ADB-7377-4CF1-9AE4-AEFBDEBEEEEC}"/>
              </a:ext>
            </a:extLst>
          </p:cNvPr>
          <p:cNvPicPr>
            <a:picLocks noGrp="1" noChangeAspect="1"/>
          </p:cNvPicPr>
          <p:nvPr>
            <p:ph type="pic" sz="quarter" idx="13"/>
          </p:nvPr>
        </p:nvPicPr>
        <p:blipFill rotWithShape="1">
          <a:blip r:embed="rId3" cstate="screen">
            <a:extLst>
              <a:ext uri="{BEBA8EAE-BF5A-486C-A8C5-ECC9F3942E4B}">
                <a14:imgProps xmlns:a14="http://schemas.microsoft.com/office/drawing/2010/main">
                  <a14:imgLayer r:embed="rId4">
                    <a14:imgEffect>
                      <a14:artisticGlass/>
                    </a14:imgEffect>
                  </a14:imgLayer>
                </a14:imgProps>
              </a:ext>
              <a:ext uri="{28A0092B-C50C-407E-A947-70E740481C1C}">
                <a14:useLocalDpi xmlns:a14="http://schemas.microsoft.com/office/drawing/2010/main" val="0"/>
              </a:ext>
            </a:extLst>
          </a:blip>
          <a:srcRect/>
          <a:stretch/>
        </p:blipFill>
        <p:spPr>
          <a:xfrm flipV="1">
            <a:off x="5848350" y="1671274"/>
            <a:ext cx="1066799" cy="257361"/>
          </a:xfrm>
        </p:spPr>
      </p:pic>
      <p:sp>
        <p:nvSpPr>
          <p:cNvPr id="13" name="Content Placeholder 12">
            <a:extLst>
              <a:ext uri="{FF2B5EF4-FFF2-40B4-BE49-F238E27FC236}">
                <a16:creationId xmlns:a16="http://schemas.microsoft.com/office/drawing/2014/main" id="{C0287FEC-3826-4868-8D93-52429C6156F5}"/>
              </a:ext>
            </a:extLst>
          </p:cNvPr>
          <p:cNvSpPr>
            <a:spLocks noGrp="1"/>
          </p:cNvSpPr>
          <p:nvPr>
            <p:ph sz="quarter" idx="15"/>
          </p:nvPr>
        </p:nvSpPr>
        <p:spPr>
          <a:xfrm>
            <a:off x="2730843" y="3598223"/>
            <a:ext cx="8118389" cy="2493658"/>
          </a:xfrm>
        </p:spPr>
        <p:txBody>
          <a:bodyPr rtlCol="0">
            <a:normAutofit fontScale="92500"/>
          </a:bodyPr>
          <a:lstStyle/>
          <a:p>
            <a:r>
              <a:rPr lang="en-GB" sz="2800" dirty="0"/>
              <a:t>Interaction is a key component in a child's development, whether its socially with peers or through different forms of learning. From using Vygotsky's theory of cognitive development in these activities it proves that his theory is necessary in most children's development.</a:t>
            </a:r>
          </a:p>
          <a:p>
            <a:pPr rtl="0"/>
            <a:endParaRPr lang="en-GB" dirty="0"/>
          </a:p>
        </p:txBody>
      </p:sp>
      <p:pic>
        <p:nvPicPr>
          <p:cNvPr id="3" name="Picture 2">
            <a:extLst>
              <a:ext uri="{FF2B5EF4-FFF2-40B4-BE49-F238E27FC236}">
                <a16:creationId xmlns:a16="http://schemas.microsoft.com/office/drawing/2014/main" id="{B56D5BB8-911C-3F41-0982-21C37C77FEE8}"/>
              </a:ext>
            </a:extLst>
          </p:cNvPr>
          <p:cNvPicPr>
            <a:picLocks noChangeAspect="1"/>
          </p:cNvPicPr>
          <p:nvPr/>
        </p:nvPicPr>
        <p:blipFill rotWithShape="1">
          <a:blip r:embed="rId5"/>
          <a:srcRect l="8438" t="32408" r="45624" b="24704"/>
          <a:stretch/>
        </p:blipFill>
        <p:spPr>
          <a:xfrm>
            <a:off x="1727200" y="-75341"/>
            <a:ext cx="9309100" cy="2767741"/>
          </a:xfrm>
          <a:prstGeom prst="rect">
            <a:avLst/>
          </a:prstGeom>
        </p:spPr>
      </p:pic>
    </p:spTree>
    <p:extLst>
      <p:ext uri="{BB962C8B-B14F-4D97-AF65-F5344CB8AC3E}">
        <p14:creationId xmlns:p14="http://schemas.microsoft.com/office/powerpoint/2010/main" val="3521561301"/>
      </p:ext>
    </p:extLst>
  </p:cSld>
  <p:clrMapOvr>
    <a:masterClrMapping/>
  </p:clrMapOvr>
  <p:transition spd="slow">
    <p:randomBar dir="vert"/>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itle 21">
            <a:extLst>
              <a:ext uri="{FF2B5EF4-FFF2-40B4-BE49-F238E27FC236}">
                <a16:creationId xmlns:a16="http://schemas.microsoft.com/office/drawing/2014/main" id="{F8FAEED9-1ECD-45F9-87A0-9394BAEABB79}"/>
              </a:ext>
            </a:extLst>
          </p:cNvPr>
          <p:cNvSpPr>
            <a:spLocks noGrp="1"/>
          </p:cNvSpPr>
          <p:nvPr>
            <p:ph type="ctrTitle"/>
          </p:nvPr>
        </p:nvSpPr>
        <p:spPr>
          <a:xfrm>
            <a:off x="3442345" y="-617838"/>
            <a:ext cx="6418348" cy="4046838"/>
          </a:xfrm>
        </p:spPr>
        <p:txBody>
          <a:bodyPr rtlCol="0"/>
          <a:lstStyle/>
          <a:p>
            <a:pPr rtl="0"/>
            <a:r>
              <a:rPr lang="en-GB" dirty="0"/>
              <a:t>Thank You for listening!</a:t>
            </a:r>
          </a:p>
        </p:txBody>
      </p:sp>
    </p:spTree>
    <p:extLst>
      <p:ext uri="{BB962C8B-B14F-4D97-AF65-F5344CB8AC3E}">
        <p14:creationId xmlns:p14="http://schemas.microsoft.com/office/powerpoint/2010/main" val="3247798845"/>
      </p:ext>
    </p:extLst>
  </p:cSld>
  <p:clrMapOvr>
    <a:masterClrMapping/>
  </p:clrMapOvr>
  <p:transition spd="slow">
    <p:randomBar dir="vert"/>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7788B34-4190-4916-9048-47720EA5ABF1}"/>
              </a:ext>
            </a:extLst>
          </p:cNvPr>
          <p:cNvSpPr>
            <a:spLocks noGrp="1"/>
          </p:cNvSpPr>
          <p:nvPr>
            <p:ph type="title"/>
          </p:nvPr>
        </p:nvSpPr>
        <p:spPr>
          <a:xfrm>
            <a:off x="550862" y="499848"/>
            <a:ext cx="11097551" cy="1332000"/>
          </a:xfrm>
        </p:spPr>
        <p:txBody>
          <a:bodyPr rtlCol="0"/>
          <a:lstStyle/>
          <a:p>
            <a:pPr rtl="0"/>
            <a:r>
              <a:rPr lang="en-GB" dirty="0"/>
              <a:t>REFERENCES</a:t>
            </a:r>
          </a:p>
        </p:txBody>
      </p:sp>
      <p:pic>
        <p:nvPicPr>
          <p:cNvPr id="26" name="Picture 25">
            <a:extLst>
              <a:ext uri="{FF2B5EF4-FFF2-40B4-BE49-F238E27FC236}">
                <a16:creationId xmlns:a16="http://schemas.microsoft.com/office/drawing/2014/main" id="{5B28ACBE-3F33-BCF6-20B0-79E906D2FAD8}"/>
              </a:ext>
            </a:extLst>
          </p:cNvPr>
          <p:cNvPicPr>
            <a:picLocks noChangeAspect="1"/>
          </p:cNvPicPr>
          <p:nvPr/>
        </p:nvPicPr>
        <p:blipFill rotWithShape="1">
          <a:blip r:embed="rId3"/>
          <a:srcRect l="15355" t="22162" r="51858" b="17928"/>
          <a:stretch/>
        </p:blipFill>
        <p:spPr>
          <a:xfrm>
            <a:off x="6388443" y="863600"/>
            <a:ext cx="5418480" cy="5569166"/>
          </a:xfrm>
          <a:prstGeom prst="rect">
            <a:avLst/>
          </a:prstGeom>
        </p:spPr>
      </p:pic>
      <p:sp>
        <p:nvSpPr>
          <p:cNvPr id="30" name="TextBox 29">
            <a:extLst>
              <a:ext uri="{FF2B5EF4-FFF2-40B4-BE49-F238E27FC236}">
                <a16:creationId xmlns:a16="http://schemas.microsoft.com/office/drawing/2014/main" id="{5850A608-25A8-6FEA-DF16-DDDA1AAB2CF9}"/>
              </a:ext>
            </a:extLst>
          </p:cNvPr>
          <p:cNvSpPr txBox="1"/>
          <p:nvPr/>
        </p:nvSpPr>
        <p:spPr>
          <a:xfrm>
            <a:off x="543587" y="1458698"/>
            <a:ext cx="5844856" cy="2585323"/>
          </a:xfrm>
          <a:prstGeom prst="rect">
            <a:avLst/>
          </a:prstGeom>
          <a:noFill/>
        </p:spPr>
        <p:txBody>
          <a:bodyPr wrap="square" rtlCol="0">
            <a:spAutoFit/>
          </a:bodyPr>
          <a:lstStyle/>
          <a:p>
            <a:r>
              <a:rPr lang="en-GB" dirty="0"/>
              <a:t>Boyd, D, &amp; Bee, H 2019, Lifespan Development, Global Edition, Pearson Education, Limited, Harlow. Available from: ProQuest </a:t>
            </a:r>
            <a:r>
              <a:rPr lang="en-GB" dirty="0" err="1"/>
              <a:t>Ebook</a:t>
            </a:r>
            <a:r>
              <a:rPr lang="en-GB" dirty="0"/>
              <a:t> Central. [18 February 2023].</a:t>
            </a:r>
          </a:p>
          <a:p>
            <a:endParaRPr lang="en-GB" dirty="0"/>
          </a:p>
          <a:p>
            <a:r>
              <a:rPr lang="en-GB" dirty="0" err="1"/>
              <a:t>Dr.</a:t>
            </a:r>
            <a:r>
              <a:rPr lang="en-GB" dirty="0"/>
              <a:t> Kennedy </a:t>
            </a:r>
            <a:r>
              <a:rPr lang="en-GB" dirty="0" err="1"/>
              <a:t>Obehwemu</a:t>
            </a:r>
            <a:r>
              <a:rPr lang="en-GB" dirty="0"/>
              <a:t> (lecturer) </a:t>
            </a:r>
          </a:p>
          <a:p>
            <a:endParaRPr lang="en-GB" dirty="0"/>
          </a:p>
          <a:p>
            <a:r>
              <a:rPr lang="en-GB" dirty="0" err="1"/>
              <a:t>Mcleod</a:t>
            </a:r>
            <a:r>
              <a:rPr lang="en-GB" dirty="0"/>
              <a:t>, S., 2022. Vygotsky's Sociocultural Theory of Cognitive Development. Simply Psychology, pp. 1-8.</a:t>
            </a:r>
          </a:p>
          <a:p>
            <a:endParaRPr lang="en-GB" dirty="0"/>
          </a:p>
        </p:txBody>
      </p:sp>
    </p:spTree>
    <p:extLst>
      <p:ext uri="{BB962C8B-B14F-4D97-AF65-F5344CB8AC3E}">
        <p14:creationId xmlns:p14="http://schemas.microsoft.com/office/powerpoint/2010/main" val="1420547054"/>
      </p:ext>
    </p:extLst>
  </p:cSld>
  <p:clrMapOvr>
    <a:masterClrMapping/>
  </p:clrMapOvr>
  <p:transition spd="slow">
    <p:randomBar dir="vert"/>
  </p:transition>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0811A92-D464-4AC4-A396-BA73B10CEEAC}">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DE4876F9-7AE1-498D-B8FE-1E3AD703D2A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04751AB-E840-446F-8D49-E697067EC887}">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TM10001114[[fn=Gallery]]</Template>
  <TotalTime>1379</TotalTime>
  <Words>727</Words>
  <Application>Microsoft Office PowerPoint</Application>
  <PresentationFormat>Widescreen</PresentationFormat>
  <Paragraphs>76</Paragraphs>
  <Slides>12</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Gill Sans MT</vt:lpstr>
      <vt:lpstr>Gallery</vt:lpstr>
      <vt:lpstr>Activities for 7-11 year olds based on the theories of Lev Vygotsky</vt:lpstr>
      <vt:lpstr>What I will be discussing</vt:lpstr>
      <vt:lpstr>Introduction</vt:lpstr>
      <vt:lpstr>What are the Activities?</vt:lpstr>
      <vt:lpstr>What are the Activities?</vt:lpstr>
      <vt:lpstr>What will your children learn during this activity?</vt:lpstr>
      <vt:lpstr>What will your children learn during this activity?</vt:lpstr>
      <vt:lpstr>Additional theories that support Vygotsky’s work</vt:lpstr>
      <vt:lpstr>Additional theories that support Vygotsky’s work</vt:lpstr>
      <vt:lpstr>To summarise…</vt:lpstr>
      <vt:lpstr>Thank You for listening!</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Activities for 7-11 year olds based on the theories of Lev Vygotsky</dc:title>
  <dc:creator>Tonii Maynard</dc:creator>
  <cp:lastModifiedBy>Tonii Maynard</cp:lastModifiedBy>
  <cp:revision>3</cp:revision>
  <dcterms:created xsi:type="dcterms:W3CDTF">2023-02-15T08:42:40Z</dcterms:created>
  <dcterms:modified xsi:type="dcterms:W3CDTF">2023-02-20T00:15:05Z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