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9" d="100"/>
          <a:sy n="79" d="100"/>
        </p:scale>
        <p:origin x="4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03CB87E-4591-47A1-9046-CF63F17215EF}" type="datetime2">
              <a:rPr lang="en-US" smtClean="0"/>
              <a:t>Tuesday, November 2,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534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DE70B-B772-416E-A790-995760B1742E}" type="datetime2">
              <a:rPr lang="en-US" smtClean="0"/>
              <a:t>Tuesday, November 2,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48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6760CDE-A6F1-4138-AF12-ED09E8E5FB6B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256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336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39161-23B8-4738-9069-73EBE8884FDD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397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174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77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A162C-A7C1-4263-9453-1BAFF8C39559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0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F6793-3458-4587-8168-65F0C37A92D2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76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68818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37059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481081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178558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00309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09143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6685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88D34AE-C7BF-46E5-A968-01C6641F6476}" type="datetime2">
              <a:rPr lang="en-US" smtClean="0"/>
              <a:t>Tuesday, November 2,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518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Tuesday, November 2,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124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hyperlink" Target="https://www.freepngimg.com/png/70827-google-contacts-mobile-phones-telephone-contact-call" TargetMode="Externa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BBE53-93FF-491B-8803-6D46F704A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9319" y="621793"/>
            <a:ext cx="4837177" cy="108508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700" cap="none" dirty="0"/>
              <a:t>Syeda Mahmuda Khatun</a:t>
            </a:r>
            <a:br>
              <a:rPr lang="en-GB" sz="3200" dirty="0"/>
            </a:br>
            <a:r>
              <a:rPr lang="en-GB" sz="3200" dirty="0"/>
              <a:t> </a:t>
            </a:r>
            <a:r>
              <a:rPr lang="en-GB" sz="2000" cap="none" dirty="0"/>
              <a:t>Jefe de </a:t>
            </a:r>
            <a:r>
              <a:rPr lang="en-GB" sz="2000" cap="none" dirty="0" err="1"/>
              <a:t>eventos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9DEC28-3977-4B05-B433-E8BA749EF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9319" y="1780033"/>
            <a:ext cx="5054196" cy="4194047"/>
          </a:xfrm>
        </p:spPr>
        <p:txBody>
          <a:bodyPr>
            <a:normAutofit/>
          </a:bodyPr>
          <a:lstStyle/>
          <a:p>
            <a:pPr algn="l"/>
            <a:r>
              <a:rPr lang="en-GB" sz="1600" dirty="0" err="1"/>
              <a:t>Protur</a:t>
            </a:r>
            <a:r>
              <a:rPr lang="en-GB" sz="1600" dirty="0"/>
              <a:t> </a:t>
            </a:r>
            <a:r>
              <a:rPr lang="en-GB" sz="1600" dirty="0" err="1"/>
              <a:t>Naisa</a:t>
            </a:r>
            <a:r>
              <a:rPr lang="en-GB" sz="1600" dirty="0"/>
              <a:t> Palma Hotel</a:t>
            </a:r>
          </a:p>
          <a:p>
            <a:pPr algn="l"/>
            <a:r>
              <a:rPr lang="en-GB" sz="1600" dirty="0"/>
              <a:t>Av. de Filipinas</a:t>
            </a:r>
          </a:p>
          <a:p>
            <a:pPr algn="l"/>
            <a:r>
              <a:rPr lang="en-GB" sz="1600" dirty="0"/>
              <a:t>03503 Palma de </a:t>
            </a:r>
            <a:r>
              <a:rPr lang="en-GB" sz="1600" dirty="0" err="1"/>
              <a:t>Mollorca</a:t>
            </a:r>
            <a:r>
              <a:rPr lang="en-GB" sz="1600" dirty="0"/>
              <a:t>, Majorca </a:t>
            </a:r>
            <a:r>
              <a:rPr lang="en-GB" sz="1600" dirty="0" err="1"/>
              <a:t>España</a:t>
            </a:r>
            <a:r>
              <a:rPr lang="en-GB" sz="1600" dirty="0"/>
              <a:t>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        </a:t>
            </a:r>
          </a:p>
          <a:p>
            <a:pPr algn="l"/>
            <a:r>
              <a:rPr lang="en-GB" sz="1600" dirty="0"/>
              <a:t>        </a:t>
            </a:r>
            <a:r>
              <a:rPr lang="en-GB" sz="1600" dirty="0" err="1"/>
              <a:t>contacto</a:t>
            </a:r>
            <a:r>
              <a:rPr lang="en-GB" sz="1600" dirty="0"/>
              <a:t> :</a:t>
            </a:r>
          </a:p>
          <a:p>
            <a:pPr algn="l"/>
            <a:r>
              <a:rPr lang="en-GB" sz="1600" dirty="0"/>
              <a:t>        ( +34) 975 774 849</a:t>
            </a:r>
          </a:p>
          <a:p>
            <a:pPr algn="l"/>
            <a:r>
              <a:rPr lang="en-GB" sz="1600" dirty="0"/>
              <a:t>  Email: smkhatun@yahoo.com</a:t>
            </a:r>
          </a:p>
          <a:p>
            <a:pPr algn="l"/>
            <a:r>
              <a:rPr lang="en-GB" sz="2400" dirty="0"/>
              <a:t>     </a:t>
            </a:r>
            <a:r>
              <a:rPr lang="en-GB" sz="1600" dirty="0"/>
              <a:t>www. proturhotels.com</a:t>
            </a:r>
          </a:p>
          <a:p>
            <a:pPr algn="l"/>
            <a:r>
              <a:rPr lang="en-GB" sz="1600" dirty="0"/>
              <a:t>        </a:t>
            </a:r>
          </a:p>
          <a:p>
            <a:pPr algn="l"/>
            <a:endParaRPr lang="en-GB" sz="2200" dirty="0"/>
          </a:p>
          <a:p>
            <a:pPr algn="l"/>
            <a:endParaRPr lang="en-GB" sz="2200" dirty="0"/>
          </a:p>
        </p:txBody>
      </p:sp>
      <p:pic>
        <p:nvPicPr>
          <p:cNvPr id="4" name="Picture 3" descr="A white surface with a 3D triangle texture">
            <a:extLst>
              <a:ext uri="{FF2B5EF4-FFF2-40B4-BE49-F238E27FC236}">
                <a16:creationId xmlns:a16="http://schemas.microsoft.com/office/drawing/2014/main" id="{B99A75AE-589F-427E-BD15-870D769729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6599" b="-1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pic>
        <p:nvPicPr>
          <p:cNvPr id="12" name="Picture 11" descr="A white surface with a 3D triangle texture">
            <a:extLst>
              <a:ext uri="{FF2B5EF4-FFF2-40B4-BE49-F238E27FC236}">
                <a16:creationId xmlns:a16="http://schemas.microsoft.com/office/drawing/2014/main" id="{89D1A8C7-9EDC-47DA-B24C-587DB0CF3D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6599" b="-1"/>
          <a:stretch/>
        </p:blipFill>
        <p:spPr>
          <a:xfrm>
            <a:off x="0" y="0"/>
            <a:ext cx="5486394" cy="68579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9C2D00-DC55-4ADB-B34D-E7EDE4A329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353" y="2441449"/>
            <a:ext cx="2584703" cy="1569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126A48-51AE-46AB-AF48-520C2486F338}"/>
              </a:ext>
            </a:extLst>
          </p:cNvPr>
          <p:cNvSpPr txBox="1"/>
          <p:nvPr/>
        </p:nvSpPr>
        <p:spPr>
          <a:xfrm>
            <a:off x="1243584" y="4206240"/>
            <a:ext cx="29748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GB" b="1" dirty="0">
                <a:ln/>
                <a:solidFill>
                  <a:schemeClr val="accent4"/>
                </a:solidFill>
              </a:rPr>
              <a:t>www.proturhotels.com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245557-B69B-4C70-916B-AEAE01D088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68568" y="3487024"/>
            <a:ext cx="490728" cy="4212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35CA7B-F2A4-44F5-ABEB-074CDA61C8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V="1">
            <a:off x="5951029" y="4488367"/>
            <a:ext cx="693611" cy="69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2296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139</TotalTime>
  <Words>57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Vapor Trail</vt:lpstr>
      <vt:lpstr>Syeda Mahmuda Khatun  Jefe de eventos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Syeda Mahmuda Khatun Jefe de eventos</dc:title>
  <dc:creator>KHA15826747 (Syeda Mahmuda Khatun)</dc:creator>
  <cp:lastModifiedBy>KHA15826747 (Syeda Mahmuda Khatun)</cp:lastModifiedBy>
  <cp:revision>13</cp:revision>
  <dcterms:created xsi:type="dcterms:W3CDTF">2021-10-24T15:43:37Z</dcterms:created>
  <dcterms:modified xsi:type="dcterms:W3CDTF">2021-11-02T18:41:12Z</dcterms:modified>
</cp:coreProperties>
</file>