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83" r:id="rId3"/>
    <p:sldId id="284" r:id="rId4"/>
    <p:sldId id="285" r:id="rId5"/>
    <p:sldId id="271" r:id="rId6"/>
    <p:sldId id="268" r:id="rId7"/>
    <p:sldId id="269" r:id="rId8"/>
    <p:sldId id="276" r:id="rId9"/>
    <p:sldId id="275" r:id="rId10"/>
    <p:sldId id="278" r:id="rId11"/>
    <p:sldId id="277" r:id="rId12"/>
    <p:sldId id="281" r:id="rId13"/>
    <p:sldId id="272" r:id="rId14"/>
    <p:sldId id="273" r:id="rId15"/>
    <p:sldId id="274" r:id="rId16"/>
    <p:sldId id="280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EA43BC-94E2-4095-9D73-7673D4DB6FE1}" v="18" dt="2023-03-21T10:07:55.7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538FA136-8136-48EE-9854-F90B3BDFE4F9}"/>
    <pc:docChg chg="undo custSel addSld delSld modSld sldOrd">
      <pc:chgData name="Mike Durke" userId="0c974ed1-fc60-4471-bc87-793b58cadcc1" providerId="ADAL" clId="{538FA136-8136-48EE-9854-F90B3BDFE4F9}" dt="2023-02-23T17:43:21.210" v="3303" actId="20577"/>
      <pc:docMkLst>
        <pc:docMk/>
      </pc:docMkLst>
      <pc:sldChg chg="addSp delSp modSp mod setBg setClrOvrMap">
        <pc:chgData name="Mike Durke" userId="0c974ed1-fc60-4471-bc87-793b58cadcc1" providerId="ADAL" clId="{538FA136-8136-48EE-9854-F90B3BDFE4F9}" dt="2023-02-23T17:43:21.210" v="3303" actId="20577"/>
        <pc:sldMkLst>
          <pc:docMk/>
          <pc:sldMk cId="3189817559" sldId="256"/>
        </pc:sldMkLst>
        <pc:spChg chg="mod">
          <ac:chgData name="Mike Durke" userId="0c974ed1-fc60-4471-bc87-793b58cadcc1" providerId="ADAL" clId="{538FA136-8136-48EE-9854-F90B3BDFE4F9}" dt="2023-02-22T15:45:16.640" v="593" actId="20577"/>
          <ac:spMkLst>
            <pc:docMk/>
            <pc:sldMk cId="3189817559" sldId="256"/>
            <ac:spMk id="2" creationId="{F809730E-0D93-4824-8629-9FBEAC3BBB7D}"/>
          </ac:spMkLst>
        </pc:spChg>
        <pc:spChg chg="mod">
          <ac:chgData name="Mike Durke" userId="0c974ed1-fc60-4471-bc87-793b58cadcc1" providerId="ADAL" clId="{538FA136-8136-48EE-9854-F90B3BDFE4F9}" dt="2023-02-23T17:43:21.210" v="3303" actId="20577"/>
          <ac:spMkLst>
            <pc:docMk/>
            <pc:sldMk cId="3189817559" sldId="256"/>
            <ac:spMk id="3" creationId="{3A9D3409-B5C1-4B8A-99FA-344D174ABDD0}"/>
          </ac:spMkLst>
        </pc:spChg>
        <pc:spChg chg="add del">
          <ac:chgData name="Mike Durke" userId="0c974ed1-fc60-4471-bc87-793b58cadcc1" providerId="ADAL" clId="{538FA136-8136-48EE-9854-F90B3BDFE4F9}" dt="2023-02-16T14:59:56.853" v="197" actId="26606"/>
          <ac:spMkLst>
            <pc:docMk/>
            <pc:sldMk cId="3189817559" sldId="256"/>
            <ac:spMk id="8" creationId="{FB5B0058-AF13-4859-B429-4EDDE2A26F7F}"/>
          </ac:spMkLst>
        </pc:spChg>
        <pc:spChg chg="add del">
          <ac:chgData name="Mike Durke" userId="0c974ed1-fc60-4471-bc87-793b58cadcc1" providerId="ADAL" clId="{538FA136-8136-48EE-9854-F90B3BDFE4F9}" dt="2023-02-16T14:59:51.862" v="195" actId="26606"/>
          <ac:spMkLst>
            <pc:docMk/>
            <pc:sldMk cId="3189817559" sldId="256"/>
            <ac:spMk id="9" creationId="{71B2258F-86CA-4D4D-8270-BC05FCDEBFB3}"/>
          </ac:spMkLst>
        </pc:spChg>
        <pc:spChg chg="add del">
          <ac:chgData name="Mike Durke" userId="0c974ed1-fc60-4471-bc87-793b58cadcc1" providerId="ADAL" clId="{538FA136-8136-48EE-9854-F90B3BDFE4F9}" dt="2023-02-16T15:00:03.803" v="199" actId="26606"/>
          <ac:spMkLst>
            <pc:docMk/>
            <pc:sldMk cId="3189817559" sldId="256"/>
            <ac:spMk id="11" creationId="{E20EB187-900F-4AF5-813B-101456D9FD39}"/>
          </ac:spMkLst>
        </pc:spChg>
        <pc:spChg chg="add del">
          <ac:chgData name="Mike Durke" userId="0c974ed1-fc60-4471-bc87-793b58cadcc1" providerId="ADAL" clId="{538FA136-8136-48EE-9854-F90B3BDFE4F9}" dt="2023-02-16T15:00:03.803" v="199" actId="26606"/>
          <ac:spMkLst>
            <pc:docMk/>
            <pc:sldMk cId="3189817559" sldId="256"/>
            <ac:spMk id="13" creationId="{1825D5AF-D278-4D9A-A4F5-A1A1D3507636}"/>
          </ac:spMkLst>
        </pc:spChg>
        <pc:spChg chg="add del">
          <ac:chgData name="Mike Durke" userId="0c974ed1-fc60-4471-bc87-793b58cadcc1" providerId="ADAL" clId="{538FA136-8136-48EE-9854-F90B3BDFE4F9}" dt="2023-02-16T15:00:03.803" v="199" actId="26606"/>
          <ac:spMkLst>
            <pc:docMk/>
            <pc:sldMk cId="3189817559" sldId="256"/>
            <ac:spMk id="14" creationId="{F1611BA9-268A-49A6-84F8-FC91536686E4}"/>
          </ac:spMkLst>
        </pc:spChg>
        <pc:spChg chg="add">
          <ac:chgData name="Mike Durke" userId="0c974ed1-fc60-4471-bc87-793b58cadcc1" providerId="ADAL" clId="{538FA136-8136-48EE-9854-F90B3BDFE4F9}" dt="2023-02-16T15:00:03.818" v="200" actId="26606"/>
          <ac:spMkLst>
            <pc:docMk/>
            <pc:sldMk cId="3189817559" sldId="256"/>
            <ac:spMk id="17" creationId="{C7FAE6E8-1D9E-4905-AAFE-978D331822BA}"/>
          </ac:spMkLst>
        </pc:spChg>
        <pc:grpChg chg="add">
          <ac:chgData name="Mike Durke" userId="0c974ed1-fc60-4471-bc87-793b58cadcc1" providerId="ADAL" clId="{538FA136-8136-48EE-9854-F90B3BDFE4F9}" dt="2023-02-16T15:00:03.818" v="200" actId="26606"/>
          <ac:grpSpMkLst>
            <pc:docMk/>
            <pc:sldMk cId="3189817559" sldId="256"/>
            <ac:grpSpMk id="18" creationId="{5F9D1CBF-A219-4C01-85A0-9DF6151EE270}"/>
          </ac:grpSpMkLst>
        </pc:grpChg>
        <pc:picChg chg="add del">
          <ac:chgData name="Mike Durke" userId="0c974ed1-fc60-4471-bc87-793b58cadcc1" providerId="ADAL" clId="{538FA136-8136-48EE-9854-F90B3BDFE4F9}" dt="2023-02-16T14:59:51.862" v="195" actId="26606"/>
          <ac:picMkLst>
            <pc:docMk/>
            <pc:sldMk cId="3189817559" sldId="256"/>
            <ac:picMk id="5" creationId="{BDDBFD88-511A-9C00-1097-E3793A93D6F1}"/>
          </ac:picMkLst>
        </pc:picChg>
        <pc:picChg chg="add del">
          <ac:chgData name="Mike Durke" userId="0c974ed1-fc60-4471-bc87-793b58cadcc1" providerId="ADAL" clId="{538FA136-8136-48EE-9854-F90B3BDFE4F9}" dt="2023-02-16T15:00:03.803" v="199" actId="26606"/>
          <ac:picMkLst>
            <pc:docMk/>
            <pc:sldMk cId="3189817559" sldId="256"/>
            <ac:picMk id="15" creationId="{F151F2FC-80FA-D44E-0FC2-9F3893E437C1}"/>
          </ac:picMkLst>
        </pc:picChg>
        <pc:cxnChg chg="add del">
          <ac:chgData name="Mike Durke" userId="0c974ed1-fc60-4471-bc87-793b58cadcc1" providerId="ADAL" clId="{538FA136-8136-48EE-9854-F90B3BDFE4F9}" dt="2023-02-16T14:59:56.853" v="197" actId="26606"/>
          <ac:cxnSpMkLst>
            <pc:docMk/>
            <pc:sldMk cId="3189817559" sldId="256"/>
            <ac:cxnSpMk id="10" creationId="{C4C8A451-B6C1-4CB1-95FC-2DBDEC61FF17}"/>
          </ac:cxnSpMkLst>
        </pc:cxnChg>
        <pc:cxnChg chg="add del">
          <ac:chgData name="Mike Durke" userId="0c974ed1-fc60-4471-bc87-793b58cadcc1" providerId="ADAL" clId="{538FA136-8136-48EE-9854-F90B3BDFE4F9}" dt="2023-02-16T14:59:56.853" v="197" actId="26606"/>
          <ac:cxnSpMkLst>
            <pc:docMk/>
            <pc:sldMk cId="3189817559" sldId="256"/>
            <ac:cxnSpMk id="12" creationId="{E8439DD6-1CCF-48C6-AF10-B7018793022A}"/>
          </ac:cxnSpMkLst>
        </pc:cxnChg>
      </pc:sldChg>
      <pc:sldChg chg="addSp delSp modSp mod setBg modAnim">
        <pc:chgData name="Mike Durke" userId="0c974ed1-fc60-4471-bc87-793b58cadcc1" providerId="ADAL" clId="{538FA136-8136-48EE-9854-F90B3BDFE4F9}" dt="2023-02-22T15:45:23.744" v="602" actId="20577"/>
        <pc:sldMkLst>
          <pc:docMk/>
          <pc:sldMk cId="3557818249" sldId="257"/>
        </pc:sldMkLst>
        <pc:spChg chg="mod">
          <ac:chgData name="Mike Durke" userId="0c974ed1-fc60-4471-bc87-793b58cadcc1" providerId="ADAL" clId="{538FA136-8136-48EE-9854-F90B3BDFE4F9}" dt="2023-02-16T15:05:20.587" v="353" actId="207"/>
          <ac:spMkLst>
            <pc:docMk/>
            <pc:sldMk cId="3557818249" sldId="257"/>
            <ac:spMk id="2" creationId="{8489DA0D-9670-452F-999B-60AA350DE84C}"/>
          </ac:spMkLst>
        </pc:spChg>
        <pc:spChg chg="mod">
          <ac:chgData name="Mike Durke" userId="0c974ed1-fc60-4471-bc87-793b58cadcc1" providerId="ADAL" clId="{538FA136-8136-48EE-9854-F90B3BDFE4F9}" dt="2023-02-22T15:45:23.744" v="602" actId="20577"/>
          <ac:spMkLst>
            <pc:docMk/>
            <pc:sldMk cId="3557818249" sldId="257"/>
            <ac:spMk id="3" creationId="{4FFEDE40-9C65-462F-8423-605361D29AC6}"/>
          </ac:spMkLst>
        </pc:spChg>
        <pc:spChg chg="add del">
          <ac:chgData name="Mike Durke" userId="0c974ed1-fc60-4471-bc87-793b58cadcc1" providerId="ADAL" clId="{538FA136-8136-48EE-9854-F90B3BDFE4F9}" dt="2023-02-16T15:05:09.734" v="351" actId="26606"/>
          <ac:spMkLst>
            <pc:docMk/>
            <pc:sldMk cId="3557818249" sldId="257"/>
            <ac:spMk id="10" creationId="{A7AE9375-4664-4DB2-922D-2782A6E439AC}"/>
          </ac:spMkLst>
        </pc:spChg>
        <pc:spChg chg="add del">
          <ac:chgData name="Mike Durke" userId="0c974ed1-fc60-4471-bc87-793b58cadcc1" providerId="ADAL" clId="{538FA136-8136-48EE-9854-F90B3BDFE4F9}" dt="2023-02-16T15:05:09.734" v="351" actId="26606"/>
          <ac:spMkLst>
            <pc:docMk/>
            <pc:sldMk cId="3557818249" sldId="257"/>
            <ac:spMk id="14" creationId="{C87417AF-190E-4D6E-AFA6-7D3E84B0B430}"/>
          </ac:spMkLst>
        </pc:spChg>
        <pc:spChg chg="add del">
          <ac:chgData name="Mike Durke" userId="0c974ed1-fc60-4471-bc87-793b58cadcc1" providerId="ADAL" clId="{538FA136-8136-48EE-9854-F90B3BDFE4F9}" dt="2023-02-16T15:05:09.734" v="351" actId="26606"/>
          <ac:spMkLst>
            <pc:docMk/>
            <pc:sldMk cId="3557818249" sldId="257"/>
            <ac:spMk id="16" creationId="{80B30ED8-273E-4C07-8568-2FE5CC5C483D}"/>
          </ac:spMkLst>
        </pc:spChg>
        <pc:picChg chg="add mod">
          <ac:chgData name="Mike Durke" userId="0c974ed1-fc60-4471-bc87-793b58cadcc1" providerId="ADAL" clId="{538FA136-8136-48EE-9854-F90B3BDFE4F9}" dt="2023-02-16T15:05:09.734" v="351" actId="26606"/>
          <ac:picMkLst>
            <pc:docMk/>
            <pc:sldMk cId="3557818249" sldId="257"/>
            <ac:picMk id="4" creationId="{3D8E2CDE-3168-BE50-52C2-48900AA7B69D}"/>
          </ac:picMkLst>
        </pc:picChg>
        <pc:picChg chg="add mod">
          <ac:chgData name="Mike Durke" userId="0c974ed1-fc60-4471-bc87-793b58cadcc1" providerId="ADAL" clId="{538FA136-8136-48EE-9854-F90B3BDFE4F9}" dt="2023-02-16T15:05:09.734" v="351" actId="26606"/>
          <ac:picMkLst>
            <pc:docMk/>
            <pc:sldMk cId="3557818249" sldId="257"/>
            <ac:picMk id="5" creationId="{BB0CD779-F839-1248-0943-A4BB89CA2333}"/>
          </ac:picMkLst>
        </pc:picChg>
        <pc:cxnChg chg="add del">
          <ac:chgData name="Mike Durke" userId="0c974ed1-fc60-4471-bc87-793b58cadcc1" providerId="ADAL" clId="{538FA136-8136-48EE-9854-F90B3BDFE4F9}" dt="2023-02-16T15:05:09.734" v="351" actId="26606"/>
          <ac:cxnSpMkLst>
            <pc:docMk/>
            <pc:sldMk cId="3557818249" sldId="257"/>
            <ac:cxnSpMk id="12" creationId="{EE504C98-6397-41C1-A8D8-2D9C4ED307E0}"/>
          </ac:cxnSpMkLst>
        </pc:cxnChg>
      </pc:sldChg>
      <pc:sldChg chg="addSp modSp mod setBg modAnim">
        <pc:chgData name="Mike Durke" userId="0c974ed1-fc60-4471-bc87-793b58cadcc1" providerId="ADAL" clId="{538FA136-8136-48EE-9854-F90B3BDFE4F9}" dt="2023-02-16T15:01:53.668" v="271" actId="6549"/>
        <pc:sldMkLst>
          <pc:docMk/>
          <pc:sldMk cId="2729144656" sldId="258"/>
        </pc:sldMkLst>
        <pc:spChg chg="mod">
          <ac:chgData name="Mike Durke" userId="0c974ed1-fc60-4471-bc87-793b58cadcc1" providerId="ADAL" clId="{538FA136-8136-48EE-9854-F90B3BDFE4F9}" dt="2023-02-16T15:01:43.545" v="269" actId="20577"/>
          <ac:spMkLst>
            <pc:docMk/>
            <pc:sldMk cId="2729144656" sldId="258"/>
            <ac:spMk id="2" creationId="{CA3636DF-3727-4FF2-8B84-CE9F9D7DEF9D}"/>
          </ac:spMkLst>
        </pc:spChg>
        <pc:spChg chg="mod">
          <ac:chgData name="Mike Durke" userId="0c974ed1-fc60-4471-bc87-793b58cadcc1" providerId="ADAL" clId="{538FA136-8136-48EE-9854-F90B3BDFE4F9}" dt="2023-02-16T15:01:53.668" v="271" actId="6549"/>
          <ac:spMkLst>
            <pc:docMk/>
            <pc:sldMk cId="2729144656" sldId="258"/>
            <ac:spMk id="3" creationId="{3FB97B87-45FC-4945-B389-A4F63E8E9D2A}"/>
          </ac:spMkLst>
        </pc:spChg>
        <pc:spChg chg="add">
          <ac:chgData name="Mike Durke" userId="0c974ed1-fc60-4471-bc87-793b58cadcc1" providerId="ADAL" clId="{538FA136-8136-48EE-9854-F90B3BDFE4F9}" dt="2023-02-16T15:01:35.899" v="252" actId="26606"/>
          <ac:spMkLst>
            <pc:docMk/>
            <pc:sldMk cId="2729144656" sldId="258"/>
            <ac:spMk id="9" creationId="{E8A8EAB8-D2FF-444D-B34B-7D32F106AD0E}"/>
          </ac:spMkLst>
        </pc:spChg>
        <pc:picChg chg="add mod">
          <ac:chgData name="Mike Durke" userId="0c974ed1-fc60-4471-bc87-793b58cadcc1" providerId="ADAL" clId="{538FA136-8136-48EE-9854-F90B3BDFE4F9}" dt="2023-02-16T15:01:35.899" v="252" actId="26606"/>
          <ac:picMkLst>
            <pc:docMk/>
            <pc:sldMk cId="2729144656" sldId="258"/>
            <ac:picMk id="4" creationId="{4571C69C-C1D2-248D-A28F-86D9B8151D12}"/>
          </ac:picMkLst>
        </pc:picChg>
        <pc:cxnChg chg="add">
          <ac:chgData name="Mike Durke" userId="0c974ed1-fc60-4471-bc87-793b58cadcc1" providerId="ADAL" clId="{538FA136-8136-48EE-9854-F90B3BDFE4F9}" dt="2023-02-16T15:01:35.899" v="252" actId="26606"/>
          <ac:cxnSpMkLst>
            <pc:docMk/>
            <pc:sldMk cId="2729144656" sldId="258"/>
            <ac:cxnSpMk id="11" creationId="{EEA38897-7BA3-4408-8083-3235339C4A60}"/>
          </ac:cxnSpMkLst>
        </pc:cxnChg>
        <pc:cxnChg chg="add">
          <ac:chgData name="Mike Durke" userId="0c974ed1-fc60-4471-bc87-793b58cadcc1" providerId="ADAL" clId="{538FA136-8136-48EE-9854-F90B3BDFE4F9}" dt="2023-02-16T15:01:35.899" v="252" actId="26606"/>
          <ac:cxnSpMkLst>
            <pc:docMk/>
            <pc:sldMk cId="2729144656" sldId="258"/>
            <ac:cxnSpMk id="13" creationId="{F11AD06B-AB20-4097-8606-5DA00DBACE88}"/>
          </ac:cxnSpMkLst>
        </pc:cxnChg>
      </pc:sldChg>
      <pc:sldChg chg="addSp delSp modSp mod setBg modAnim">
        <pc:chgData name="Mike Durke" userId="0c974ed1-fc60-4471-bc87-793b58cadcc1" providerId="ADAL" clId="{538FA136-8136-48EE-9854-F90B3BDFE4F9}" dt="2023-02-16T15:09:35.658" v="363" actId="27614"/>
        <pc:sldMkLst>
          <pc:docMk/>
          <pc:sldMk cId="2970295395" sldId="259"/>
        </pc:sldMkLst>
        <pc:spChg chg="mod">
          <ac:chgData name="Mike Durke" userId="0c974ed1-fc60-4471-bc87-793b58cadcc1" providerId="ADAL" clId="{538FA136-8136-48EE-9854-F90B3BDFE4F9}" dt="2023-02-16T15:09:30.607" v="362" actId="26606"/>
          <ac:spMkLst>
            <pc:docMk/>
            <pc:sldMk cId="2970295395" sldId="259"/>
            <ac:spMk id="2" creationId="{3D9D8721-7B17-440A-88EA-B3DA6549DCBB}"/>
          </ac:spMkLst>
        </pc:spChg>
        <pc:spChg chg="mod">
          <ac:chgData name="Mike Durke" userId="0c974ed1-fc60-4471-bc87-793b58cadcc1" providerId="ADAL" clId="{538FA136-8136-48EE-9854-F90B3BDFE4F9}" dt="2023-02-16T15:09:30.607" v="362" actId="26606"/>
          <ac:spMkLst>
            <pc:docMk/>
            <pc:sldMk cId="2970295395" sldId="259"/>
            <ac:spMk id="3" creationId="{BF82A22E-B4A8-4126-B934-F931E7E4721F}"/>
          </ac:spMkLst>
        </pc:spChg>
        <pc:spChg chg="add del">
          <ac:chgData name="Mike Durke" userId="0c974ed1-fc60-4471-bc87-793b58cadcc1" providerId="ADAL" clId="{538FA136-8136-48EE-9854-F90B3BDFE4F9}" dt="2023-02-16T15:09:30.607" v="362" actId="26606"/>
          <ac:spMkLst>
            <pc:docMk/>
            <pc:sldMk cId="2970295395" sldId="259"/>
            <ac:spMk id="10" creationId="{3CD9DF72-87A3-404E-A828-84CBF11A8303}"/>
          </ac:spMkLst>
        </pc:spChg>
        <pc:spChg chg="add">
          <ac:chgData name="Mike Durke" userId="0c974ed1-fc60-4471-bc87-793b58cadcc1" providerId="ADAL" clId="{538FA136-8136-48EE-9854-F90B3BDFE4F9}" dt="2023-02-16T15:09:30.607" v="362" actId="26606"/>
          <ac:spMkLst>
            <pc:docMk/>
            <pc:sldMk cId="2970295395" sldId="259"/>
            <ac:spMk id="19" creationId="{927D5270-6648-4CC1-8F78-48BE299CAC25}"/>
          </ac:spMkLst>
        </pc:spChg>
        <pc:spChg chg="add">
          <ac:chgData name="Mike Durke" userId="0c974ed1-fc60-4471-bc87-793b58cadcc1" providerId="ADAL" clId="{538FA136-8136-48EE-9854-F90B3BDFE4F9}" dt="2023-02-16T15:09:30.607" v="362" actId="26606"/>
          <ac:spMkLst>
            <pc:docMk/>
            <pc:sldMk cId="2970295395" sldId="259"/>
            <ac:spMk id="20" creationId="{A6D37EE4-EA1B-46EE-A54B-5233C63C9695}"/>
          </ac:spMkLst>
        </pc:spChg>
        <pc:picChg chg="add mod ord">
          <ac:chgData name="Mike Durke" userId="0c974ed1-fc60-4471-bc87-793b58cadcc1" providerId="ADAL" clId="{538FA136-8136-48EE-9854-F90B3BDFE4F9}" dt="2023-02-16T15:09:35.658" v="363" actId="27614"/>
          <ac:picMkLst>
            <pc:docMk/>
            <pc:sldMk cId="2970295395" sldId="259"/>
            <ac:picMk id="5" creationId="{600BC8B2-7893-B946-F8B3-5A46A6B32149}"/>
          </ac:picMkLst>
        </pc:picChg>
        <pc:cxnChg chg="add del">
          <ac:chgData name="Mike Durke" userId="0c974ed1-fc60-4471-bc87-793b58cadcc1" providerId="ADAL" clId="{538FA136-8136-48EE-9854-F90B3BDFE4F9}" dt="2023-02-16T15:09:30.607" v="362" actId="26606"/>
          <ac:cxnSpMkLst>
            <pc:docMk/>
            <pc:sldMk cId="2970295395" sldId="259"/>
            <ac:cxnSpMk id="12" creationId="{20E3A342-4D61-4E3F-AF90-1AB42AEB96CC}"/>
          </ac:cxnSpMkLst>
        </pc:cxnChg>
        <pc:cxnChg chg="add del">
          <ac:chgData name="Mike Durke" userId="0c974ed1-fc60-4471-bc87-793b58cadcc1" providerId="ADAL" clId="{538FA136-8136-48EE-9854-F90B3BDFE4F9}" dt="2023-02-16T15:09:30.594" v="361" actId="26606"/>
          <ac:cxnSpMkLst>
            <pc:docMk/>
            <pc:sldMk cId="2970295395" sldId="259"/>
            <ac:cxnSpMk id="17" creationId="{E4A809D5-3600-46D4-A466-67F2349A54FB}"/>
          </ac:cxnSpMkLst>
        </pc:cxnChg>
      </pc:sldChg>
      <pc:sldChg chg="addSp modSp mod modAnim">
        <pc:chgData name="Mike Durke" userId="0c974ed1-fc60-4471-bc87-793b58cadcc1" providerId="ADAL" clId="{538FA136-8136-48EE-9854-F90B3BDFE4F9}" dt="2023-02-16T15:15:01.455" v="419" actId="14100"/>
        <pc:sldMkLst>
          <pc:docMk/>
          <pc:sldMk cId="836368832" sldId="260"/>
        </pc:sldMkLst>
        <pc:spChg chg="mod">
          <ac:chgData name="Mike Durke" userId="0c974ed1-fc60-4471-bc87-793b58cadcc1" providerId="ADAL" clId="{538FA136-8136-48EE-9854-F90B3BDFE4F9}" dt="2023-02-16T15:13:26.723" v="412" actId="14100"/>
          <ac:spMkLst>
            <pc:docMk/>
            <pc:sldMk cId="836368832" sldId="260"/>
            <ac:spMk id="3" creationId="{665AA077-EA81-40DF-9D15-8822F5D61DA4}"/>
          </ac:spMkLst>
        </pc:spChg>
        <pc:spChg chg="add mod">
          <ac:chgData name="Mike Durke" userId="0c974ed1-fc60-4471-bc87-793b58cadcc1" providerId="ADAL" clId="{538FA136-8136-48EE-9854-F90B3BDFE4F9}" dt="2023-02-16T15:15:01.455" v="419" actId="14100"/>
          <ac:spMkLst>
            <pc:docMk/>
            <pc:sldMk cId="836368832" sldId="260"/>
            <ac:spMk id="7" creationId="{CE12FBED-B1E7-D2A4-364F-A76B3D21000E}"/>
          </ac:spMkLst>
        </pc:spChg>
        <pc:picChg chg="add mod">
          <ac:chgData name="Mike Durke" userId="0c974ed1-fc60-4471-bc87-793b58cadcc1" providerId="ADAL" clId="{538FA136-8136-48EE-9854-F90B3BDFE4F9}" dt="2023-02-16T15:14:31.385" v="415" actId="1076"/>
          <ac:picMkLst>
            <pc:docMk/>
            <pc:sldMk cId="836368832" sldId="260"/>
            <ac:picMk id="5" creationId="{13D910D0-BF15-8F9B-AEA2-51FA5B58F96B}"/>
          </ac:picMkLst>
        </pc:picChg>
      </pc:sldChg>
      <pc:sldChg chg="addSp modSp mod setBg modAnim setClrOvrMap">
        <pc:chgData name="Mike Durke" userId="0c974ed1-fc60-4471-bc87-793b58cadcc1" providerId="ADAL" clId="{538FA136-8136-48EE-9854-F90B3BDFE4F9}" dt="2023-02-16T15:18:20.141" v="427" actId="26606"/>
        <pc:sldMkLst>
          <pc:docMk/>
          <pc:sldMk cId="1579624946" sldId="261"/>
        </pc:sldMkLst>
        <pc:spChg chg="mod">
          <ac:chgData name="Mike Durke" userId="0c974ed1-fc60-4471-bc87-793b58cadcc1" providerId="ADAL" clId="{538FA136-8136-48EE-9854-F90B3BDFE4F9}" dt="2023-02-16T15:18:20.141" v="427" actId="26606"/>
          <ac:spMkLst>
            <pc:docMk/>
            <pc:sldMk cId="1579624946" sldId="261"/>
            <ac:spMk id="2" creationId="{074441F3-00E1-4B7E-9BB3-C24D163F69E1}"/>
          </ac:spMkLst>
        </pc:spChg>
        <pc:spChg chg="mod">
          <ac:chgData name="Mike Durke" userId="0c974ed1-fc60-4471-bc87-793b58cadcc1" providerId="ADAL" clId="{538FA136-8136-48EE-9854-F90B3BDFE4F9}" dt="2023-02-16T15:18:20.141" v="427" actId="26606"/>
          <ac:spMkLst>
            <pc:docMk/>
            <pc:sldMk cId="1579624946" sldId="261"/>
            <ac:spMk id="3" creationId="{720E2982-7178-4512-A1AA-0E28958A74F3}"/>
          </ac:spMkLst>
        </pc:spChg>
        <pc:spChg chg="add">
          <ac:chgData name="Mike Durke" userId="0c974ed1-fc60-4471-bc87-793b58cadcc1" providerId="ADAL" clId="{538FA136-8136-48EE-9854-F90B3BDFE4F9}" dt="2023-02-16T15:18:20.141" v="427" actId="26606"/>
          <ac:spMkLst>
            <pc:docMk/>
            <pc:sldMk cId="1579624946" sldId="261"/>
            <ac:spMk id="8" creationId="{4E65CDE2-194C-4A17-9E3C-017E8A8970E2}"/>
          </ac:spMkLst>
        </pc:spChg>
        <pc:cxnChg chg="add">
          <ac:chgData name="Mike Durke" userId="0c974ed1-fc60-4471-bc87-793b58cadcc1" providerId="ADAL" clId="{538FA136-8136-48EE-9854-F90B3BDFE4F9}" dt="2023-02-16T15:18:20.141" v="427" actId="26606"/>
          <ac:cxnSpMkLst>
            <pc:docMk/>
            <pc:sldMk cId="1579624946" sldId="261"/>
            <ac:cxnSpMk id="10" creationId="{F2AE495E-2AAF-4BC1-87A5-331009D82896}"/>
          </ac:cxnSpMkLst>
        </pc:cxnChg>
      </pc:sldChg>
      <pc:sldChg chg="addSp modSp mod setBg modAnim setClrOvrMap">
        <pc:chgData name="Mike Durke" userId="0c974ed1-fc60-4471-bc87-793b58cadcc1" providerId="ADAL" clId="{538FA136-8136-48EE-9854-F90B3BDFE4F9}" dt="2023-02-16T15:18:04.254" v="426" actId="14100"/>
        <pc:sldMkLst>
          <pc:docMk/>
          <pc:sldMk cId="989720324" sldId="262"/>
        </pc:sldMkLst>
        <pc:spChg chg="mod">
          <ac:chgData name="Mike Durke" userId="0c974ed1-fc60-4471-bc87-793b58cadcc1" providerId="ADAL" clId="{538FA136-8136-48EE-9854-F90B3BDFE4F9}" dt="2023-02-16T15:18:04.254" v="426" actId="14100"/>
          <ac:spMkLst>
            <pc:docMk/>
            <pc:sldMk cId="989720324" sldId="262"/>
            <ac:spMk id="2" creationId="{33D9CA56-9F9C-43F9-94B0-21955134E404}"/>
          </ac:spMkLst>
        </pc:spChg>
        <pc:spChg chg="mod">
          <ac:chgData name="Mike Durke" userId="0c974ed1-fc60-4471-bc87-793b58cadcc1" providerId="ADAL" clId="{538FA136-8136-48EE-9854-F90B3BDFE4F9}" dt="2023-02-16T15:17:54.200" v="424" actId="14100"/>
          <ac:spMkLst>
            <pc:docMk/>
            <pc:sldMk cId="989720324" sldId="262"/>
            <ac:spMk id="3" creationId="{55134911-2133-488C-8A0E-213FAAFA42BF}"/>
          </ac:spMkLst>
        </pc:spChg>
        <pc:spChg chg="add">
          <ac:chgData name="Mike Durke" userId="0c974ed1-fc60-4471-bc87-793b58cadcc1" providerId="ADAL" clId="{538FA136-8136-48EE-9854-F90B3BDFE4F9}" dt="2023-02-16T15:17:44.358" v="422" actId="26606"/>
          <ac:spMkLst>
            <pc:docMk/>
            <pc:sldMk cId="989720324" sldId="262"/>
            <ac:spMk id="9" creationId="{9AA72BD9-2C5A-4EDC-931F-5AA08EACA0F3}"/>
          </ac:spMkLst>
        </pc:spChg>
        <pc:spChg chg="add">
          <ac:chgData name="Mike Durke" userId="0c974ed1-fc60-4471-bc87-793b58cadcc1" providerId="ADAL" clId="{538FA136-8136-48EE-9854-F90B3BDFE4F9}" dt="2023-02-16T15:17:44.358" v="422" actId="26606"/>
          <ac:spMkLst>
            <pc:docMk/>
            <pc:sldMk cId="989720324" sldId="262"/>
            <ac:spMk id="11" creationId="{DD3981AC-7B61-4947-BCF3-F7AA7FA385B9}"/>
          </ac:spMkLst>
        </pc:spChg>
        <pc:spChg chg="add">
          <ac:chgData name="Mike Durke" userId="0c974ed1-fc60-4471-bc87-793b58cadcc1" providerId="ADAL" clId="{538FA136-8136-48EE-9854-F90B3BDFE4F9}" dt="2023-02-16T15:17:44.358" v="422" actId="26606"/>
          <ac:spMkLst>
            <pc:docMk/>
            <pc:sldMk cId="989720324" sldId="262"/>
            <ac:spMk id="13" creationId="{55D4142C-5077-457F-A6AD-3FECFDB39685}"/>
          </ac:spMkLst>
        </pc:spChg>
        <pc:spChg chg="add">
          <ac:chgData name="Mike Durke" userId="0c974ed1-fc60-4471-bc87-793b58cadcc1" providerId="ADAL" clId="{538FA136-8136-48EE-9854-F90B3BDFE4F9}" dt="2023-02-16T15:17:44.358" v="422" actId="26606"/>
          <ac:spMkLst>
            <pc:docMk/>
            <pc:sldMk cId="989720324" sldId="262"/>
            <ac:spMk id="15" creationId="{7A5F0580-5EE9-419F-96EE-B6529EF6E7D0}"/>
          </ac:spMkLst>
        </pc:spChg>
        <pc:picChg chg="add mod ord">
          <ac:chgData name="Mike Durke" userId="0c974ed1-fc60-4471-bc87-793b58cadcc1" providerId="ADAL" clId="{538FA136-8136-48EE-9854-F90B3BDFE4F9}" dt="2023-02-16T15:17:44.358" v="422" actId="26606"/>
          <ac:picMkLst>
            <pc:docMk/>
            <pc:sldMk cId="989720324" sldId="262"/>
            <ac:picMk id="4" creationId="{107D0701-735B-BC4E-4B8C-4659B5FEAB6A}"/>
          </ac:picMkLst>
        </pc:picChg>
      </pc:sldChg>
      <pc:sldChg chg="addSp modSp mod setBg modAnim">
        <pc:chgData name="Mike Durke" userId="0c974ed1-fc60-4471-bc87-793b58cadcc1" providerId="ADAL" clId="{538FA136-8136-48EE-9854-F90B3BDFE4F9}" dt="2023-02-16T15:20:48.856" v="435" actId="1076"/>
        <pc:sldMkLst>
          <pc:docMk/>
          <pc:sldMk cId="317474447" sldId="263"/>
        </pc:sldMkLst>
        <pc:spChg chg="mod">
          <ac:chgData name="Mike Durke" userId="0c974ed1-fc60-4471-bc87-793b58cadcc1" providerId="ADAL" clId="{538FA136-8136-48EE-9854-F90B3BDFE4F9}" dt="2023-02-16T15:18:33.163" v="428" actId="26606"/>
          <ac:spMkLst>
            <pc:docMk/>
            <pc:sldMk cId="317474447" sldId="263"/>
            <ac:spMk id="2" creationId="{0DE2F1AB-A399-411F-8684-038CB747A6F7}"/>
          </ac:spMkLst>
        </pc:spChg>
        <pc:spChg chg="mod">
          <ac:chgData name="Mike Durke" userId="0c974ed1-fc60-4471-bc87-793b58cadcc1" providerId="ADAL" clId="{538FA136-8136-48EE-9854-F90B3BDFE4F9}" dt="2023-02-16T15:20:45.900" v="434" actId="1076"/>
          <ac:spMkLst>
            <pc:docMk/>
            <pc:sldMk cId="317474447" sldId="263"/>
            <ac:spMk id="3" creationId="{BA678592-0A2D-4827-8F7A-C53AC42D167A}"/>
          </ac:spMkLst>
        </pc:spChg>
        <pc:spChg chg="add">
          <ac:chgData name="Mike Durke" userId="0c974ed1-fc60-4471-bc87-793b58cadcc1" providerId="ADAL" clId="{538FA136-8136-48EE-9854-F90B3BDFE4F9}" dt="2023-02-16T15:18:33.163" v="428" actId="26606"/>
          <ac:spMkLst>
            <pc:docMk/>
            <pc:sldMk cId="317474447" sldId="263"/>
            <ac:spMk id="8" creationId="{A7AE9375-4664-4DB2-922D-2782A6E439AC}"/>
          </ac:spMkLst>
        </pc:spChg>
        <pc:spChg chg="add">
          <ac:chgData name="Mike Durke" userId="0c974ed1-fc60-4471-bc87-793b58cadcc1" providerId="ADAL" clId="{538FA136-8136-48EE-9854-F90B3BDFE4F9}" dt="2023-02-16T15:18:33.163" v="428" actId="26606"/>
          <ac:spMkLst>
            <pc:docMk/>
            <pc:sldMk cId="317474447" sldId="263"/>
            <ac:spMk id="12" creationId="{9DD005C1-8C51-42D6-9BEE-B9B83849743D}"/>
          </ac:spMkLst>
        </pc:spChg>
        <pc:picChg chg="add mod">
          <ac:chgData name="Mike Durke" userId="0c974ed1-fc60-4471-bc87-793b58cadcc1" providerId="ADAL" clId="{538FA136-8136-48EE-9854-F90B3BDFE4F9}" dt="2023-02-16T15:20:48.856" v="435" actId="1076"/>
          <ac:picMkLst>
            <pc:docMk/>
            <pc:sldMk cId="317474447" sldId="263"/>
            <ac:picMk id="4" creationId="{9DB97434-7982-1A98-C580-E8A1E172F3CC}"/>
          </ac:picMkLst>
        </pc:picChg>
        <pc:cxnChg chg="add">
          <ac:chgData name="Mike Durke" userId="0c974ed1-fc60-4471-bc87-793b58cadcc1" providerId="ADAL" clId="{538FA136-8136-48EE-9854-F90B3BDFE4F9}" dt="2023-02-16T15:18:33.163" v="428" actId="26606"/>
          <ac:cxnSpMkLst>
            <pc:docMk/>
            <pc:sldMk cId="317474447" sldId="263"/>
            <ac:cxnSpMk id="10" creationId="{EE504C98-6397-41C1-A8D8-2D9C4ED307E0}"/>
          </ac:cxnSpMkLst>
        </pc:cxnChg>
      </pc:sldChg>
      <pc:sldChg chg="addSp modSp new mod">
        <pc:chgData name="Mike Durke" userId="0c974ed1-fc60-4471-bc87-793b58cadcc1" providerId="ADAL" clId="{538FA136-8136-48EE-9854-F90B3BDFE4F9}" dt="2023-02-16T14:57:28.924" v="118" actId="20577"/>
        <pc:sldMkLst>
          <pc:docMk/>
          <pc:sldMk cId="856240398" sldId="264"/>
        </pc:sldMkLst>
        <pc:spChg chg="add mod">
          <ac:chgData name="Mike Durke" userId="0c974ed1-fc60-4471-bc87-793b58cadcc1" providerId="ADAL" clId="{538FA136-8136-48EE-9854-F90B3BDFE4F9}" dt="2023-02-16T14:57:28.924" v="118" actId="20577"/>
          <ac:spMkLst>
            <pc:docMk/>
            <pc:sldMk cId="856240398" sldId="264"/>
            <ac:spMk id="7" creationId="{B5B5BFD2-7F14-2794-A62B-98D44EBE8DD9}"/>
          </ac:spMkLst>
        </pc:spChg>
        <pc:picChg chg="add mod">
          <ac:chgData name="Mike Durke" userId="0c974ed1-fc60-4471-bc87-793b58cadcc1" providerId="ADAL" clId="{538FA136-8136-48EE-9854-F90B3BDFE4F9}" dt="2023-02-16T14:57:26.823" v="117" actId="1076"/>
          <ac:picMkLst>
            <pc:docMk/>
            <pc:sldMk cId="856240398" sldId="264"/>
            <ac:picMk id="5" creationId="{A35928EE-EDC3-1F50-0188-57A5C8AB925D}"/>
          </ac:picMkLst>
        </pc:picChg>
      </pc:sldChg>
      <pc:sldChg chg="addSp modSp new mod setBg modAnim">
        <pc:chgData name="Mike Durke" userId="0c974ed1-fc60-4471-bc87-793b58cadcc1" providerId="ADAL" clId="{538FA136-8136-48EE-9854-F90B3BDFE4F9}" dt="2023-02-16T15:26:08.372" v="544" actId="14100"/>
        <pc:sldMkLst>
          <pc:docMk/>
          <pc:sldMk cId="3210888809" sldId="265"/>
        </pc:sldMkLst>
        <pc:spChg chg="mod">
          <ac:chgData name="Mike Durke" userId="0c974ed1-fc60-4471-bc87-793b58cadcc1" providerId="ADAL" clId="{538FA136-8136-48EE-9854-F90B3BDFE4F9}" dt="2023-02-16T15:25:58.601" v="542" actId="26606"/>
          <ac:spMkLst>
            <pc:docMk/>
            <pc:sldMk cId="3210888809" sldId="265"/>
            <ac:spMk id="2" creationId="{C31654F5-CA8A-DBE7-CD80-B2DC279DC3AC}"/>
          </ac:spMkLst>
        </pc:spChg>
        <pc:spChg chg="mod">
          <ac:chgData name="Mike Durke" userId="0c974ed1-fc60-4471-bc87-793b58cadcc1" providerId="ADAL" clId="{538FA136-8136-48EE-9854-F90B3BDFE4F9}" dt="2023-02-16T15:26:08.372" v="544" actId="14100"/>
          <ac:spMkLst>
            <pc:docMk/>
            <pc:sldMk cId="3210888809" sldId="265"/>
            <ac:spMk id="3" creationId="{A38FE529-5713-FD51-0B97-8E36D5AC2340}"/>
          </ac:spMkLst>
        </pc:spChg>
        <pc:spChg chg="add">
          <ac:chgData name="Mike Durke" userId="0c974ed1-fc60-4471-bc87-793b58cadcc1" providerId="ADAL" clId="{538FA136-8136-48EE-9854-F90B3BDFE4F9}" dt="2023-02-16T15:25:58.601" v="542" actId="26606"/>
          <ac:spMkLst>
            <pc:docMk/>
            <pc:sldMk cId="3210888809" sldId="265"/>
            <ac:spMk id="8" creationId="{E8A8EAB8-D2FF-444D-B34B-7D32F106AD0E}"/>
          </ac:spMkLst>
        </pc:spChg>
        <pc:cxnChg chg="add">
          <ac:chgData name="Mike Durke" userId="0c974ed1-fc60-4471-bc87-793b58cadcc1" providerId="ADAL" clId="{538FA136-8136-48EE-9854-F90B3BDFE4F9}" dt="2023-02-16T15:25:58.601" v="542" actId="26606"/>
          <ac:cxnSpMkLst>
            <pc:docMk/>
            <pc:sldMk cId="3210888809" sldId="265"/>
            <ac:cxnSpMk id="10" creationId="{067633D1-6EE6-4118-B9F0-B363477BEE7A}"/>
          </ac:cxnSpMkLst>
        </pc:cxnChg>
        <pc:cxnChg chg="add">
          <ac:chgData name="Mike Durke" userId="0c974ed1-fc60-4471-bc87-793b58cadcc1" providerId="ADAL" clId="{538FA136-8136-48EE-9854-F90B3BDFE4F9}" dt="2023-02-16T15:25:58.601" v="542" actId="26606"/>
          <ac:cxnSpMkLst>
            <pc:docMk/>
            <pc:sldMk cId="3210888809" sldId="265"/>
            <ac:cxnSpMk id="12" creationId="{4AD7FFC6-42A9-49CB-B5E9-B3F6B038331B}"/>
          </ac:cxnSpMkLst>
        </pc:cxnChg>
      </pc:sldChg>
      <pc:sldChg chg="addSp modSp new mod setBg modAnim">
        <pc:chgData name="Mike Durke" userId="0c974ed1-fc60-4471-bc87-793b58cadcc1" providerId="ADAL" clId="{538FA136-8136-48EE-9854-F90B3BDFE4F9}" dt="2023-02-16T15:26:25.049" v="546" actId="14100"/>
        <pc:sldMkLst>
          <pc:docMk/>
          <pc:sldMk cId="3713438469" sldId="266"/>
        </pc:sldMkLst>
        <pc:spChg chg="mod">
          <ac:chgData name="Mike Durke" userId="0c974ed1-fc60-4471-bc87-793b58cadcc1" providerId="ADAL" clId="{538FA136-8136-48EE-9854-F90B3BDFE4F9}" dt="2023-02-16T15:26:13.494" v="545" actId="26606"/>
          <ac:spMkLst>
            <pc:docMk/>
            <pc:sldMk cId="3713438469" sldId="266"/>
            <ac:spMk id="2" creationId="{C5CDD827-6BCD-E7FA-6513-8535F7D00EE8}"/>
          </ac:spMkLst>
        </pc:spChg>
        <pc:spChg chg="mod">
          <ac:chgData name="Mike Durke" userId="0c974ed1-fc60-4471-bc87-793b58cadcc1" providerId="ADAL" clId="{538FA136-8136-48EE-9854-F90B3BDFE4F9}" dt="2023-02-16T15:26:25.049" v="546" actId="14100"/>
          <ac:spMkLst>
            <pc:docMk/>
            <pc:sldMk cId="3713438469" sldId="266"/>
            <ac:spMk id="3" creationId="{007FC7FD-CDC3-20AF-1C43-4B576490BE1C}"/>
          </ac:spMkLst>
        </pc:spChg>
        <pc:spChg chg="add">
          <ac:chgData name="Mike Durke" userId="0c974ed1-fc60-4471-bc87-793b58cadcc1" providerId="ADAL" clId="{538FA136-8136-48EE-9854-F90B3BDFE4F9}" dt="2023-02-16T15:26:13.494" v="545" actId="26606"/>
          <ac:spMkLst>
            <pc:docMk/>
            <pc:sldMk cId="3713438469" sldId="266"/>
            <ac:spMk id="8" creationId="{E8A8EAB8-D2FF-444D-B34B-7D32F106AD0E}"/>
          </ac:spMkLst>
        </pc:spChg>
        <pc:cxnChg chg="add">
          <ac:chgData name="Mike Durke" userId="0c974ed1-fc60-4471-bc87-793b58cadcc1" providerId="ADAL" clId="{538FA136-8136-48EE-9854-F90B3BDFE4F9}" dt="2023-02-16T15:26:13.494" v="545" actId="26606"/>
          <ac:cxnSpMkLst>
            <pc:docMk/>
            <pc:sldMk cId="3713438469" sldId="266"/>
            <ac:cxnSpMk id="10" creationId="{067633D1-6EE6-4118-B9F0-B363477BEE7A}"/>
          </ac:cxnSpMkLst>
        </pc:cxnChg>
        <pc:cxnChg chg="add">
          <ac:chgData name="Mike Durke" userId="0c974ed1-fc60-4471-bc87-793b58cadcc1" providerId="ADAL" clId="{538FA136-8136-48EE-9854-F90B3BDFE4F9}" dt="2023-02-16T15:26:13.494" v="545" actId="26606"/>
          <ac:cxnSpMkLst>
            <pc:docMk/>
            <pc:sldMk cId="3713438469" sldId="266"/>
            <ac:cxnSpMk id="12" creationId="{4AD7FFC6-42A9-49CB-B5E9-B3F6B038331B}"/>
          </ac:cxnSpMkLst>
        </pc:cxnChg>
      </pc:sldChg>
      <pc:sldChg chg="addSp delSp modSp new mod modClrScheme modAnim chgLayout">
        <pc:chgData name="Mike Durke" userId="0c974ed1-fc60-4471-bc87-793b58cadcc1" providerId="ADAL" clId="{538FA136-8136-48EE-9854-F90B3BDFE4F9}" dt="2023-02-16T15:13:13.408" v="411" actId="1440"/>
        <pc:sldMkLst>
          <pc:docMk/>
          <pc:sldMk cId="1667056391" sldId="267"/>
        </pc:sldMkLst>
        <pc:spChg chg="del">
          <ac:chgData name="Mike Durke" userId="0c974ed1-fc60-4471-bc87-793b58cadcc1" providerId="ADAL" clId="{538FA136-8136-48EE-9854-F90B3BDFE4F9}" dt="2023-02-16T15:11:28.807" v="379" actId="478"/>
          <ac:spMkLst>
            <pc:docMk/>
            <pc:sldMk cId="1667056391" sldId="267"/>
            <ac:spMk id="2" creationId="{B63F3FBC-D6F0-96FB-90A7-375C1F177679}"/>
          </ac:spMkLst>
        </pc:spChg>
        <pc:spChg chg="mod ord">
          <ac:chgData name="Mike Durke" userId="0c974ed1-fc60-4471-bc87-793b58cadcc1" providerId="ADAL" clId="{538FA136-8136-48EE-9854-F90B3BDFE4F9}" dt="2023-02-16T15:12:04.510" v="391" actId="700"/>
          <ac:spMkLst>
            <pc:docMk/>
            <pc:sldMk cId="1667056391" sldId="267"/>
            <ac:spMk id="3" creationId="{AA7E523C-2950-AB33-7C39-B6B5326BDDC3}"/>
          </ac:spMkLst>
        </pc:spChg>
        <pc:spChg chg="add mod ord">
          <ac:chgData name="Mike Durke" userId="0c974ed1-fc60-4471-bc87-793b58cadcc1" providerId="ADAL" clId="{538FA136-8136-48EE-9854-F90B3BDFE4F9}" dt="2023-02-16T15:12:27.929" v="406" actId="14100"/>
          <ac:spMkLst>
            <pc:docMk/>
            <pc:sldMk cId="1667056391" sldId="267"/>
            <ac:spMk id="4" creationId="{47501A1E-571C-B43B-1423-2246DD28F119}"/>
          </ac:spMkLst>
        </pc:spChg>
        <pc:picChg chg="add mod">
          <ac:chgData name="Mike Durke" userId="0c974ed1-fc60-4471-bc87-793b58cadcc1" providerId="ADAL" clId="{538FA136-8136-48EE-9854-F90B3BDFE4F9}" dt="2023-02-16T15:13:13.408" v="411" actId="1440"/>
          <ac:picMkLst>
            <pc:docMk/>
            <pc:sldMk cId="1667056391" sldId="267"/>
            <ac:picMk id="6" creationId="{E7820E40-8631-AA37-64F9-F3089EB7054F}"/>
          </ac:picMkLst>
        </pc:picChg>
      </pc:sldChg>
      <pc:sldChg chg="addSp delSp modSp new mod modAnim">
        <pc:chgData name="Mike Durke" userId="0c974ed1-fc60-4471-bc87-793b58cadcc1" providerId="ADAL" clId="{538FA136-8136-48EE-9854-F90B3BDFE4F9}" dt="2023-02-23T08:35:35.606" v="770" actId="20577"/>
        <pc:sldMkLst>
          <pc:docMk/>
          <pc:sldMk cId="795963910" sldId="268"/>
        </pc:sldMkLst>
        <pc:spChg chg="mod">
          <ac:chgData name="Mike Durke" userId="0c974ed1-fc60-4471-bc87-793b58cadcc1" providerId="ADAL" clId="{538FA136-8136-48EE-9854-F90B3BDFE4F9}" dt="2023-02-23T08:35:35.606" v="770" actId="20577"/>
          <ac:spMkLst>
            <pc:docMk/>
            <pc:sldMk cId="795963910" sldId="268"/>
            <ac:spMk id="2" creationId="{CC23B57A-A812-A6A3-47A3-15266CADE1EA}"/>
          </ac:spMkLst>
        </pc:spChg>
        <pc:spChg chg="del">
          <ac:chgData name="Mike Durke" userId="0c974ed1-fc60-4471-bc87-793b58cadcc1" providerId="ADAL" clId="{538FA136-8136-48EE-9854-F90B3BDFE4F9}" dt="2023-02-16T15:23:28.437" v="437"/>
          <ac:spMkLst>
            <pc:docMk/>
            <pc:sldMk cId="795963910" sldId="268"/>
            <ac:spMk id="3" creationId="{01C4D876-4BE1-2DC1-88DB-5C890D9772E7}"/>
          </ac:spMkLst>
        </pc:spChg>
        <pc:picChg chg="add mod">
          <ac:chgData name="Mike Durke" userId="0c974ed1-fc60-4471-bc87-793b58cadcc1" providerId="ADAL" clId="{538FA136-8136-48EE-9854-F90B3BDFE4F9}" dt="2023-02-22T15:43:46.305" v="548" actId="1076"/>
          <ac:picMkLst>
            <pc:docMk/>
            <pc:sldMk cId="795963910" sldId="268"/>
            <ac:picMk id="4" creationId="{35113591-26DF-ACF6-14D3-7959C88BD379}"/>
          </ac:picMkLst>
        </pc:picChg>
      </pc:sldChg>
      <pc:sldChg chg="addSp delSp modSp new del mod modClrScheme modAnim chgLayout">
        <pc:chgData name="Mike Durke" userId="0c974ed1-fc60-4471-bc87-793b58cadcc1" providerId="ADAL" clId="{538FA136-8136-48EE-9854-F90B3BDFE4F9}" dt="2023-02-23T08:32:58.837" v="750" actId="2696"/>
        <pc:sldMkLst>
          <pc:docMk/>
          <pc:sldMk cId="471760006" sldId="269"/>
        </pc:sldMkLst>
        <pc:spChg chg="del">
          <ac:chgData name="Mike Durke" userId="0c974ed1-fc60-4471-bc87-793b58cadcc1" providerId="ADAL" clId="{538FA136-8136-48EE-9854-F90B3BDFE4F9}" dt="2023-02-22T15:47:02.753" v="606" actId="478"/>
          <ac:spMkLst>
            <pc:docMk/>
            <pc:sldMk cId="471760006" sldId="269"/>
            <ac:spMk id="2" creationId="{31E8D241-7C9C-77F3-77C9-54347EEDDAA5}"/>
          </ac:spMkLst>
        </pc:spChg>
        <pc:spChg chg="add mod ord">
          <ac:chgData name="Mike Durke" userId="0c974ed1-fc60-4471-bc87-793b58cadcc1" providerId="ADAL" clId="{538FA136-8136-48EE-9854-F90B3BDFE4F9}" dt="2023-02-23T07:59:15.978" v="749" actId="27636"/>
          <ac:spMkLst>
            <pc:docMk/>
            <pc:sldMk cId="471760006" sldId="269"/>
            <ac:spMk id="2" creationId="{3FF1DDFB-7F25-A167-5F1F-DBA6530DBA0A}"/>
          </ac:spMkLst>
        </pc:spChg>
        <pc:spChg chg="del">
          <ac:chgData name="Mike Durke" userId="0c974ed1-fc60-4471-bc87-793b58cadcc1" providerId="ADAL" clId="{538FA136-8136-48EE-9854-F90B3BDFE4F9}" dt="2023-02-22T15:52:15.359" v="609" actId="478"/>
          <ac:spMkLst>
            <pc:docMk/>
            <pc:sldMk cId="471760006" sldId="269"/>
            <ac:spMk id="3" creationId="{334FF79D-DD12-CAD6-FCEB-44719A630446}"/>
          </ac:spMkLst>
        </pc:spChg>
        <pc:picChg chg="add del mod ord">
          <ac:chgData name="Mike Durke" userId="0c974ed1-fc60-4471-bc87-793b58cadcc1" providerId="ADAL" clId="{538FA136-8136-48EE-9854-F90B3BDFE4F9}" dt="2023-02-23T07:46:28.996" v="616" actId="21"/>
          <ac:picMkLst>
            <pc:docMk/>
            <pc:sldMk cId="471760006" sldId="269"/>
            <ac:picMk id="5" creationId="{B0588EDB-3AFD-87ED-9F3D-C7F6AFB4B104}"/>
          </ac:picMkLst>
        </pc:picChg>
        <pc:picChg chg="add mod">
          <ac:chgData name="Mike Durke" userId="0c974ed1-fc60-4471-bc87-793b58cadcc1" providerId="ADAL" clId="{538FA136-8136-48EE-9854-F90B3BDFE4F9}" dt="2023-02-23T07:58:05.158" v="712" actId="1076"/>
          <ac:picMkLst>
            <pc:docMk/>
            <pc:sldMk cId="471760006" sldId="269"/>
            <ac:picMk id="6" creationId="{5A43545D-BB06-F718-79E2-24A41FB281BA}"/>
          </ac:picMkLst>
        </pc:picChg>
      </pc:sldChg>
      <pc:sldChg chg="addSp delSp modSp add mod">
        <pc:chgData name="Mike Durke" userId="0c974ed1-fc60-4471-bc87-793b58cadcc1" providerId="ADAL" clId="{538FA136-8136-48EE-9854-F90B3BDFE4F9}" dt="2023-02-23T08:38:11.292" v="809" actId="478"/>
        <pc:sldMkLst>
          <pc:docMk/>
          <pc:sldMk cId="650294732" sldId="269"/>
        </pc:sldMkLst>
        <pc:spChg chg="del">
          <ac:chgData name="Mike Durke" userId="0c974ed1-fc60-4471-bc87-793b58cadcc1" providerId="ADAL" clId="{538FA136-8136-48EE-9854-F90B3BDFE4F9}" dt="2023-02-23T08:38:03.227" v="808" actId="21"/>
          <ac:spMkLst>
            <pc:docMk/>
            <pc:sldMk cId="650294732" sldId="269"/>
            <ac:spMk id="2" creationId="{3FF1DDFB-7F25-A167-5F1F-DBA6530DBA0A}"/>
          </ac:spMkLst>
        </pc:spChg>
        <pc:spChg chg="add del mod">
          <ac:chgData name="Mike Durke" userId="0c974ed1-fc60-4471-bc87-793b58cadcc1" providerId="ADAL" clId="{538FA136-8136-48EE-9854-F90B3BDFE4F9}" dt="2023-02-23T08:38:11.292" v="809" actId="478"/>
          <ac:spMkLst>
            <pc:docMk/>
            <pc:sldMk cId="650294732" sldId="269"/>
            <ac:spMk id="4" creationId="{508D9CF6-060D-FA95-AFD1-E3E112C4CEF5}"/>
          </ac:spMkLst>
        </pc:spChg>
      </pc:sldChg>
      <pc:sldChg chg="addSp modSp new mod modAnim">
        <pc:chgData name="Mike Durke" userId="0c974ed1-fc60-4471-bc87-793b58cadcc1" providerId="ADAL" clId="{538FA136-8136-48EE-9854-F90B3BDFE4F9}" dt="2023-02-23T07:48:13.520" v="632"/>
        <pc:sldMkLst>
          <pc:docMk/>
          <pc:sldMk cId="1227823143" sldId="270"/>
        </pc:sldMkLst>
        <pc:spChg chg="add mod">
          <ac:chgData name="Mike Durke" userId="0c974ed1-fc60-4471-bc87-793b58cadcc1" providerId="ADAL" clId="{538FA136-8136-48EE-9854-F90B3BDFE4F9}" dt="2023-02-23T07:48:09.628" v="631" actId="12"/>
          <ac:spMkLst>
            <pc:docMk/>
            <pc:sldMk cId="1227823143" sldId="270"/>
            <ac:spMk id="6" creationId="{4E99E873-07AB-F29E-C033-B478DA8E01ED}"/>
          </ac:spMkLst>
        </pc:spChg>
        <pc:picChg chg="add mod">
          <ac:chgData name="Mike Durke" userId="0c974ed1-fc60-4471-bc87-793b58cadcc1" providerId="ADAL" clId="{538FA136-8136-48EE-9854-F90B3BDFE4F9}" dt="2023-02-23T07:46:44.185" v="619" actId="14100"/>
          <ac:picMkLst>
            <pc:docMk/>
            <pc:sldMk cId="1227823143" sldId="270"/>
            <ac:picMk id="4" creationId="{E1621B85-EF52-3FD7-3451-025F9EECF832}"/>
          </ac:picMkLst>
        </pc:picChg>
      </pc:sldChg>
      <pc:sldChg chg="addSp delSp modSp new mod setBg modClrScheme modAnim chgLayout">
        <pc:chgData name="Mike Durke" userId="0c974ed1-fc60-4471-bc87-793b58cadcc1" providerId="ADAL" clId="{538FA136-8136-48EE-9854-F90B3BDFE4F9}" dt="2023-02-23T08:51:12.895" v="1714"/>
        <pc:sldMkLst>
          <pc:docMk/>
          <pc:sldMk cId="77458376" sldId="272"/>
        </pc:sldMkLst>
        <pc:spChg chg="mod ord">
          <ac:chgData name="Mike Durke" userId="0c974ed1-fc60-4471-bc87-793b58cadcc1" providerId="ADAL" clId="{538FA136-8136-48EE-9854-F90B3BDFE4F9}" dt="2023-02-23T08:50:49.070" v="1711" actId="26606"/>
          <ac:spMkLst>
            <pc:docMk/>
            <pc:sldMk cId="77458376" sldId="272"/>
            <ac:spMk id="2" creationId="{85A91F65-27B7-2EA9-23EF-D8EB1C5D4FB6}"/>
          </ac:spMkLst>
        </pc:spChg>
        <pc:spChg chg="add del mod ord">
          <ac:chgData name="Mike Durke" userId="0c974ed1-fc60-4471-bc87-793b58cadcc1" providerId="ADAL" clId="{538FA136-8136-48EE-9854-F90B3BDFE4F9}" dt="2023-02-23T08:38:39.794" v="841" actId="700"/>
          <ac:spMkLst>
            <pc:docMk/>
            <pc:sldMk cId="77458376" sldId="272"/>
            <ac:spMk id="3" creationId="{46D5416F-7B0E-F310-EF9F-DC16320DF016}"/>
          </ac:spMkLst>
        </pc:spChg>
        <pc:spChg chg="add mod ord">
          <ac:chgData name="Mike Durke" userId="0c974ed1-fc60-4471-bc87-793b58cadcc1" providerId="ADAL" clId="{538FA136-8136-48EE-9854-F90B3BDFE4F9}" dt="2023-02-23T08:51:04.091" v="1713" actId="14100"/>
          <ac:spMkLst>
            <pc:docMk/>
            <pc:sldMk cId="77458376" sldId="272"/>
            <ac:spMk id="4" creationId="{5F1B256A-6F45-7182-3E1F-1C7E76140BB1}"/>
          </ac:spMkLst>
        </pc:spChg>
        <pc:spChg chg="add del mod ord">
          <ac:chgData name="Mike Durke" userId="0c974ed1-fc60-4471-bc87-793b58cadcc1" providerId="ADAL" clId="{538FA136-8136-48EE-9854-F90B3BDFE4F9}" dt="2023-02-23T08:44:21.335" v="1354" actId="700"/>
          <ac:spMkLst>
            <pc:docMk/>
            <pc:sldMk cId="77458376" sldId="272"/>
            <ac:spMk id="5" creationId="{94C70B47-E34E-B050-05BD-C9DAEFB08F11}"/>
          </ac:spMkLst>
        </pc:spChg>
        <pc:spChg chg="add">
          <ac:chgData name="Mike Durke" userId="0c974ed1-fc60-4471-bc87-793b58cadcc1" providerId="ADAL" clId="{538FA136-8136-48EE-9854-F90B3BDFE4F9}" dt="2023-02-23T08:50:49.070" v="1711" actId="26606"/>
          <ac:spMkLst>
            <pc:docMk/>
            <pc:sldMk cId="77458376" sldId="272"/>
            <ac:spMk id="12" creationId="{36D30126-6314-4A93-B27E-5C66CF781924}"/>
          </ac:spMkLst>
        </pc:spChg>
        <pc:spChg chg="add">
          <ac:chgData name="Mike Durke" userId="0c974ed1-fc60-4471-bc87-793b58cadcc1" providerId="ADAL" clId="{538FA136-8136-48EE-9854-F90B3BDFE4F9}" dt="2023-02-23T08:50:49.070" v="1711" actId="26606"/>
          <ac:spMkLst>
            <pc:docMk/>
            <pc:sldMk cId="77458376" sldId="272"/>
            <ac:spMk id="14" creationId="{4038CB10-1F5C-4D54-9DF7-12586DE5B007}"/>
          </ac:spMkLst>
        </pc:spChg>
        <pc:spChg chg="add">
          <ac:chgData name="Mike Durke" userId="0c974ed1-fc60-4471-bc87-793b58cadcc1" providerId="ADAL" clId="{538FA136-8136-48EE-9854-F90B3BDFE4F9}" dt="2023-02-23T08:50:49.070" v="1711" actId="26606"/>
          <ac:spMkLst>
            <pc:docMk/>
            <pc:sldMk cId="77458376" sldId="272"/>
            <ac:spMk id="16" creationId="{73ED6512-6858-4552-B699-9A97FE9A4EA2}"/>
          </ac:spMkLst>
        </pc:spChg>
        <pc:picChg chg="add mod ord">
          <ac:chgData name="Mike Durke" userId="0c974ed1-fc60-4471-bc87-793b58cadcc1" providerId="ADAL" clId="{538FA136-8136-48EE-9854-F90B3BDFE4F9}" dt="2023-02-23T08:50:49.070" v="1711" actId="26606"/>
          <ac:picMkLst>
            <pc:docMk/>
            <pc:sldMk cId="77458376" sldId="272"/>
            <ac:picMk id="7" creationId="{3B3D4803-4C8A-5A43-373D-7FBB07E1A4B2}"/>
          </ac:picMkLst>
        </pc:picChg>
      </pc:sldChg>
      <pc:sldChg chg="addSp delSp modSp add mod setBg modClrScheme modAnim chgLayout">
        <pc:chgData name="Mike Durke" userId="0c974ed1-fc60-4471-bc87-793b58cadcc1" providerId="ADAL" clId="{538FA136-8136-48EE-9854-F90B3BDFE4F9}" dt="2023-02-23T08:53:41.568" v="1723"/>
        <pc:sldMkLst>
          <pc:docMk/>
          <pc:sldMk cId="4206269294" sldId="273"/>
        </pc:sldMkLst>
        <pc:spChg chg="mod ord">
          <ac:chgData name="Mike Durke" userId="0c974ed1-fc60-4471-bc87-793b58cadcc1" providerId="ADAL" clId="{538FA136-8136-48EE-9854-F90B3BDFE4F9}" dt="2023-02-23T08:53:08.923" v="1717" actId="26606"/>
          <ac:spMkLst>
            <pc:docMk/>
            <pc:sldMk cId="4206269294" sldId="273"/>
            <ac:spMk id="2" creationId="{85A91F65-27B7-2EA9-23EF-D8EB1C5D4FB6}"/>
          </ac:spMkLst>
        </pc:spChg>
        <pc:spChg chg="mod ord">
          <ac:chgData name="Mike Durke" userId="0c974ed1-fc60-4471-bc87-793b58cadcc1" providerId="ADAL" clId="{538FA136-8136-48EE-9854-F90B3BDFE4F9}" dt="2023-02-23T08:53:24.453" v="1718" actId="255"/>
          <ac:spMkLst>
            <pc:docMk/>
            <pc:sldMk cId="4206269294" sldId="273"/>
            <ac:spMk id="4" creationId="{5F1B256A-6F45-7182-3E1F-1C7E76140BB1}"/>
          </ac:spMkLst>
        </pc:spChg>
        <pc:spChg chg="del mod">
          <ac:chgData name="Mike Durke" userId="0c974ed1-fc60-4471-bc87-793b58cadcc1" providerId="ADAL" clId="{538FA136-8136-48EE-9854-F90B3BDFE4F9}" dt="2023-02-23T08:44:05.964" v="1351" actId="700"/>
          <ac:spMkLst>
            <pc:docMk/>
            <pc:sldMk cId="4206269294" sldId="273"/>
            <ac:spMk id="5" creationId="{94C70B47-E34E-B050-05BD-C9DAEFB08F11}"/>
          </ac:spMkLst>
        </pc:spChg>
        <pc:spChg chg="add">
          <ac:chgData name="Mike Durke" userId="0c974ed1-fc60-4471-bc87-793b58cadcc1" providerId="ADAL" clId="{538FA136-8136-48EE-9854-F90B3BDFE4F9}" dt="2023-02-23T08:53:08.923" v="1717" actId="26606"/>
          <ac:spMkLst>
            <pc:docMk/>
            <pc:sldMk cId="4206269294" sldId="273"/>
            <ac:spMk id="9" creationId="{36D30126-6314-4A93-B27E-5C66CF781924}"/>
          </ac:spMkLst>
        </pc:spChg>
        <pc:spChg chg="add">
          <ac:chgData name="Mike Durke" userId="0c974ed1-fc60-4471-bc87-793b58cadcc1" providerId="ADAL" clId="{538FA136-8136-48EE-9854-F90B3BDFE4F9}" dt="2023-02-23T08:53:08.923" v="1717" actId="26606"/>
          <ac:spMkLst>
            <pc:docMk/>
            <pc:sldMk cId="4206269294" sldId="273"/>
            <ac:spMk id="11" creationId="{4038CB10-1F5C-4D54-9DF7-12586DE5B007}"/>
          </ac:spMkLst>
        </pc:spChg>
        <pc:spChg chg="add">
          <ac:chgData name="Mike Durke" userId="0c974ed1-fc60-4471-bc87-793b58cadcc1" providerId="ADAL" clId="{538FA136-8136-48EE-9854-F90B3BDFE4F9}" dt="2023-02-23T08:53:08.923" v="1717" actId="26606"/>
          <ac:spMkLst>
            <pc:docMk/>
            <pc:sldMk cId="4206269294" sldId="273"/>
            <ac:spMk id="13" creationId="{73ED6512-6858-4552-B699-9A97FE9A4EA2}"/>
          </ac:spMkLst>
        </pc:spChg>
        <pc:picChg chg="add mod ord">
          <ac:chgData name="Mike Durke" userId="0c974ed1-fc60-4471-bc87-793b58cadcc1" providerId="ADAL" clId="{538FA136-8136-48EE-9854-F90B3BDFE4F9}" dt="2023-02-23T08:53:08.923" v="1717" actId="26606"/>
          <ac:picMkLst>
            <pc:docMk/>
            <pc:sldMk cId="4206269294" sldId="273"/>
            <ac:picMk id="3" creationId="{1A93ABEB-A0CF-3461-0EA2-9B755B7CE98E}"/>
          </ac:picMkLst>
        </pc:picChg>
      </pc:sldChg>
      <pc:sldChg chg="addSp modSp add mod setBg modAnim">
        <pc:chgData name="Mike Durke" userId="0c974ed1-fc60-4471-bc87-793b58cadcc1" providerId="ADAL" clId="{538FA136-8136-48EE-9854-F90B3BDFE4F9}" dt="2023-02-23T08:55:24.301" v="1731" actId="14100"/>
        <pc:sldMkLst>
          <pc:docMk/>
          <pc:sldMk cId="2127230237" sldId="274"/>
        </pc:sldMkLst>
        <pc:spChg chg="mod">
          <ac:chgData name="Mike Durke" userId="0c974ed1-fc60-4471-bc87-793b58cadcc1" providerId="ADAL" clId="{538FA136-8136-48EE-9854-F90B3BDFE4F9}" dt="2023-02-23T08:54:53.787" v="1726" actId="26606"/>
          <ac:spMkLst>
            <pc:docMk/>
            <pc:sldMk cId="2127230237" sldId="274"/>
            <ac:spMk id="2" creationId="{85A91F65-27B7-2EA9-23EF-D8EB1C5D4FB6}"/>
          </ac:spMkLst>
        </pc:spChg>
        <pc:spChg chg="mod">
          <ac:chgData name="Mike Durke" userId="0c974ed1-fc60-4471-bc87-793b58cadcc1" providerId="ADAL" clId="{538FA136-8136-48EE-9854-F90B3BDFE4F9}" dt="2023-02-23T08:55:24.301" v="1731" actId="14100"/>
          <ac:spMkLst>
            <pc:docMk/>
            <pc:sldMk cId="2127230237" sldId="274"/>
            <ac:spMk id="4" creationId="{5F1B256A-6F45-7182-3E1F-1C7E76140BB1}"/>
          </ac:spMkLst>
        </pc:spChg>
        <pc:spChg chg="add">
          <ac:chgData name="Mike Durke" userId="0c974ed1-fc60-4471-bc87-793b58cadcc1" providerId="ADAL" clId="{538FA136-8136-48EE-9854-F90B3BDFE4F9}" dt="2023-02-23T08:54:53.787" v="1726" actId="26606"/>
          <ac:spMkLst>
            <pc:docMk/>
            <pc:sldMk cId="2127230237" sldId="274"/>
            <ac:spMk id="9" creationId="{36D30126-6314-4A93-B27E-5C66CF781924}"/>
          </ac:spMkLst>
        </pc:spChg>
        <pc:spChg chg="add">
          <ac:chgData name="Mike Durke" userId="0c974ed1-fc60-4471-bc87-793b58cadcc1" providerId="ADAL" clId="{538FA136-8136-48EE-9854-F90B3BDFE4F9}" dt="2023-02-23T08:54:53.787" v="1726" actId="26606"/>
          <ac:spMkLst>
            <pc:docMk/>
            <pc:sldMk cId="2127230237" sldId="274"/>
            <ac:spMk id="11" creationId="{4038CB10-1F5C-4D54-9DF7-12586DE5B007}"/>
          </ac:spMkLst>
        </pc:spChg>
        <pc:spChg chg="add">
          <ac:chgData name="Mike Durke" userId="0c974ed1-fc60-4471-bc87-793b58cadcc1" providerId="ADAL" clId="{538FA136-8136-48EE-9854-F90B3BDFE4F9}" dt="2023-02-23T08:54:53.787" v="1726" actId="26606"/>
          <ac:spMkLst>
            <pc:docMk/>
            <pc:sldMk cId="2127230237" sldId="274"/>
            <ac:spMk id="13" creationId="{73ED6512-6858-4552-B699-9A97FE9A4EA2}"/>
          </ac:spMkLst>
        </pc:spChg>
        <pc:picChg chg="add mod ord">
          <ac:chgData name="Mike Durke" userId="0c974ed1-fc60-4471-bc87-793b58cadcc1" providerId="ADAL" clId="{538FA136-8136-48EE-9854-F90B3BDFE4F9}" dt="2023-02-23T08:54:53.787" v="1726" actId="26606"/>
          <ac:picMkLst>
            <pc:docMk/>
            <pc:sldMk cId="2127230237" sldId="274"/>
            <ac:picMk id="3" creationId="{3A8B7F61-0805-48A3-ECBE-AB7683CF45D1}"/>
          </ac:picMkLst>
        </pc:picChg>
      </pc:sldChg>
      <pc:sldChg chg="addSp modSp new mod ord modClrScheme modAnim chgLayout">
        <pc:chgData name="Mike Durke" userId="0c974ed1-fc60-4471-bc87-793b58cadcc1" providerId="ADAL" clId="{538FA136-8136-48EE-9854-F90B3BDFE4F9}" dt="2023-02-23T09:25:02.608" v="3077" actId="1076"/>
        <pc:sldMkLst>
          <pc:docMk/>
          <pc:sldMk cId="4028500036" sldId="275"/>
        </pc:sldMkLst>
        <pc:spChg chg="mod ord">
          <ac:chgData name="Mike Durke" userId="0c974ed1-fc60-4471-bc87-793b58cadcc1" providerId="ADAL" clId="{538FA136-8136-48EE-9854-F90B3BDFE4F9}" dt="2023-02-23T08:56:47.186" v="1763" actId="700"/>
          <ac:spMkLst>
            <pc:docMk/>
            <pc:sldMk cId="4028500036" sldId="275"/>
            <ac:spMk id="2" creationId="{43EB2719-D584-44F5-D364-62DBB2131A4F}"/>
          </ac:spMkLst>
        </pc:spChg>
        <pc:spChg chg="add mod ord">
          <ac:chgData name="Mike Durke" userId="0c974ed1-fc60-4471-bc87-793b58cadcc1" providerId="ADAL" clId="{538FA136-8136-48EE-9854-F90B3BDFE4F9}" dt="2023-02-23T09:25:00.875" v="3076" actId="27636"/>
          <ac:spMkLst>
            <pc:docMk/>
            <pc:sldMk cId="4028500036" sldId="275"/>
            <ac:spMk id="3" creationId="{EC11992F-A28E-C4E2-5B4D-FAB60970604B}"/>
          </ac:spMkLst>
        </pc:spChg>
        <pc:picChg chg="add mod">
          <ac:chgData name="Mike Durke" userId="0c974ed1-fc60-4471-bc87-793b58cadcc1" providerId="ADAL" clId="{538FA136-8136-48EE-9854-F90B3BDFE4F9}" dt="2023-02-23T09:25:02.608" v="3077" actId="1076"/>
          <ac:picMkLst>
            <pc:docMk/>
            <pc:sldMk cId="4028500036" sldId="275"/>
            <ac:picMk id="4" creationId="{D6D3826E-E841-FCDA-D24F-8CF23D9CDFED}"/>
          </ac:picMkLst>
        </pc:picChg>
      </pc:sldChg>
      <pc:sldChg chg="addSp modSp add mod setBg modAnim">
        <pc:chgData name="Mike Durke" userId="0c974ed1-fc60-4471-bc87-793b58cadcc1" providerId="ADAL" clId="{538FA136-8136-48EE-9854-F90B3BDFE4F9}" dt="2023-02-23T09:22:34.610" v="3067" actId="26606"/>
        <pc:sldMkLst>
          <pc:docMk/>
          <pc:sldMk cId="2858965159" sldId="276"/>
        </pc:sldMkLst>
        <pc:spChg chg="mod">
          <ac:chgData name="Mike Durke" userId="0c974ed1-fc60-4471-bc87-793b58cadcc1" providerId="ADAL" clId="{538FA136-8136-48EE-9854-F90B3BDFE4F9}" dt="2023-02-23T09:22:34.610" v="3067" actId="26606"/>
          <ac:spMkLst>
            <pc:docMk/>
            <pc:sldMk cId="2858965159" sldId="276"/>
            <ac:spMk id="2" creationId="{43EB2719-D584-44F5-D364-62DBB2131A4F}"/>
          </ac:spMkLst>
        </pc:spChg>
        <pc:spChg chg="mod ord">
          <ac:chgData name="Mike Durke" userId="0c974ed1-fc60-4471-bc87-793b58cadcc1" providerId="ADAL" clId="{538FA136-8136-48EE-9854-F90B3BDFE4F9}" dt="2023-02-23T09:22:34.610" v="3067" actId="26606"/>
          <ac:spMkLst>
            <pc:docMk/>
            <pc:sldMk cId="2858965159" sldId="276"/>
            <ac:spMk id="3" creationId="{EC11992F-A28E-C4E2-5B4D-FAB60970604B}"/>
          </ac:spMkLst>
        </pc:spChg>
        <pc:spChg chg="add">
          <ac:chgData name="Mike Durke" userId="0c974ed1-fc60-4471-bc87-793b58cadcc1" providerId="ADAL" clId="{538FA136-8136-48EE-9854-F90B3BDFE4F9}" dt="2023-02-23T09:22:34.610" v="3067" actId="26606"/>
          <ac:spMkLst>
            <pc:docMk/>
            <pc:sldMk cId="2858965159" sldId="276"/>
            <ac:spMk id="9" creationId="{4038CB10-1F5C-4D54-9DF7-12586DE5B007}"/>
          </ac:spMkLst>
        </pc:spChg>
        <pc:spChg chg="add">
          <ac:chgData name="Mike Durke" userId="0c974ed1-fc60-4471-bc87-793b58cadcc1" providerId="ADAL" clId="{538FA136-8136-48EE-9854-F90B3BDFE4F9}" dt="2023-02-23T09:22:34.610" v="3067" actId="26606"/>
          <ac:spMkLst>
            <pc:docMk/>
            <pc:sldMk cId="2858965159" sldId="276"/>
            <ac:spMk id="11" creationId="{36D30126-6314-4A93-B27E-5C66CF781924}"/>
          </ac:spMkLst>
        </pc:spChg>
        <pc:spChg chg="add">
          <ac:chgData name="Mike Durke" userId="0c974ed1-fc60-4471-bc87-793b58cadcc1" providerId="ADAL" clId="{538FA136-8136-48EE-9854-F90B3BDFE4F9}" dt="2023-02-23T09:22:34.610" v="3067" actId="26606"/>
          <ac:spMkLst>
            <pc:docMk/>
            <pc:sldMk cId="2858965159" sldId="276"/>
            <ac:spMk id="13" creationId="{73ED6512-6858-4552-B699-9A97FE9A4EA2}"/>
          </ac:spMkLst>
        </pc:spChg>
        <pc:picChg chg="add mod">
          <ac:chgData name="Mike Durke" userId="0c974ed1-fc60-4471-bc87-793b58cadcc1" providerId="ADAL" clId="{538FA136-8136-48EE-9854-F90B3BDFE4F9}" dt="2023-02-23T09:22:34.610" v="3067" actId="26606"/>
          <ac:picMkLst>
            <pc:docMk/>
            <pc:sldMk cId="2858965159" sldId="276"/>
            <ac:picMk id="4" creationId="{0886FC75-A81E-F179-1BC1-3324ADB41C95}"/>
          </ac:picMkLst>
        </pc:picChg>
      </pc:sldChg>
      <pc:sldChg chg="addSp modSp new mod setBg modAnim">
        <pc:chgData name="Mike Durke" userId="0c974ed1-fc60-4471-bc87-793b58cadcc1" providerId="ADAL" clId="{538FA136-8136-48EE-9854-F90B3BDFE4F9}" dt="2023-02-23T09:42:22.008" v="3299" actId="27636"/>
        <pc:sldMkLst>
          <pc:docMk/>
          <pc:sldMk cId="2767929144" sldId="277"/>
        </pc:sldMkLst>
        <pc:spChg chg="mod">
          <ac:chgData name="Mike Durke" userId="0c974ed1-fc60-4471-bc87-793b58cadcc1" providerId="ADAL" clId="{538FA136-8136-48EE-9854-F90B3BDFE4F9}" dt="2023-02-23T09:42:05.356" v="3293" actId="26606"/>
          <ac:spMkLst>
            <pc:docMk/>
            <pc:sldMk cId="2767929144" sldId="277"/>
            <ac:spMk id="2" creationId="{7F0C60C0-2E83-4623-F6D9-0237C8419F7B}"/>
          </ac:spMkLst>
        </pc:spChg>
        <pc:spChg chg="mod ord">
          <ac:chgData name="Mike Durke" userId="0c974ed1-fc60-4471-bc87-793b58cadcc1" providerId="ADAL" clId="{538FA136-8136-48EE-9854-F90B3BDFE4F9}" dt="2023-02-23T09:42:22.008" v="3299" actId="27636"/>
          <ac:spMkLst>
            <pc:docMk/>
            <pc:sldMk cId="2767929144" sldId="277"/>
            <ac:spMk id="3" creationId="{606B7074-567D-0736-9746-5100EDA6F682}"/>
          </ac:spMkLst>
        </pc:spChg>
        <pc:spChg chg="add">
          <ac:chgData name="Mike Durke" userId="0c974ed1-fc60-4471-bc87-793b58cadcc1" providerId="ADAL" clId="{538FA136-8136-48EE-9854-F90B3BDFE4F9}" dt="2023-02-23T09:42:05.356" v="3293" actId="26606"/>
          <ac:spMkLst>
            <pc:docMk/>
            <pc:sldMk cId="2767929144" sldId="277"/>
            <ac:spMk id="10" creationId="{4038CB10-1F5C-4D54-9DF7-12586DE5B007}"/>
          </ac:spMkLst>
        </pc:spChg>
        <pc:spChg chg="add">
          <ac:chgData name="Mike Durke" userId="0c974ed1-fc60-4471-bc87-793b58cadcc1" providerId="ADAL" clId="{538FA136-8136-48EE-9854-F90B3BDFE4F9}" dt="2023-02-23T09:42:05.356" v="3293" actId="26606"/>
          <ac:spMkLst>
            <pc:docMk/>
            <pc:sldMk cId="2767929144" sldId="277"/>
            <ac:spMk id="12" creationId="{36D30126-6314-4A93-B27E-5C66CF781924}"/>
          </ac:spMkLst>
        </pc:spChg>
        <pc:spChg chg="add">
          <ac:chgData name="Mike Durke" userId="0c974ed1-fc60-4471-bc87-793b58cadcc1" providerId="ADAL" clId="{538FA136-8136-48EE-9854-F90B3BDFE4F9}" dt="2023-02-23T09:42:05.356" v="3293" actId="26606"/>
          <ac:spMkLst>
            <pc:docMk/>
            <pc:sldMk cId="2767929144" sldId="277"/>
            <ac:spMk id="14" creationId="{73ED6512-6858-4552-B699-9A97FE9A4EA2}"/>
          </ac:spMkLst>
        </pc:spChg>
        <pc:picChg chg="add mod">
          <ac:chgData name="Mike Durke" userId="0c974ed1-fc60-4471-bc87-793b58cadcc1" providerId="ADAL" clId="{538FA136-8136-48EE-9854-F90B3BDFE4F9}" dt="2023-02-23T09:42:05.356" v="3293" actId="26606"/>
          <ac:picMkLst>
            <pc:docMk/>
            <pc:sldMk cId="2767929144" sldId="277"/>
            <ac:picMk id="5" creationId="{B499D273-68B7-3367-85F2-FEBD96995BF9}"/>
          </ac:picMkLst>
        </pc:picChg>
      </pc:sldChg>
      <pc:sldChg chg="addSp modSp new mod modAnim">
        <pc:chgData name="Mike Durke" userId="0c974ed1-fc60-4471-bc87-793b58cadcc1" providerId="ADAL" clId="{538FA136-8136-48EE-9854-F90B3BDFE4F9}" dt="2023-02-23T09:39:28.923" v="3291" actId="14100"/>
        <pc:sldMkLst>
          <pc:docMk/>
          <pc:sldMk cId="1200608357" sldId="278"/>
        </pc:sldMkLst>
        <pc:spChg chg="mod">
          <ac:chgData name="Mike Durke" userId="0c974ed1-fc60-4471-bc87-793b58cadcc1" providerId="ADAL" clId="{538FA136-8136-48EE-9854-F90B3BDFE4F9}" dt="2023-02-23T09:30:16.642" v="3265" actId="1076"/>
          <ac:spMkLst>
            <pc:docMk/>
            <pc:sldMk cId="1200608357" sldId="278"/>
            <ac:spMk id="2" creationId="{CAB76AB5-FD85-3BC9-67E0-5DC6B24FC551}"/>
          </ac:spMkLst>
        </pc:spChg>
        <pc:spChg chg="mod">
          <ac:chgData name="Mike Durke" userId="0c974ed1-fc60-4471-bc87-793b58cadcc1" providerId="ADAL" clId="{538FA136-8136-48EE-9854-F90B3BDFE4F9}" dt="2023-02-23T09:39:28.923" v="3291" actId="14100"/>
          <ac:spMkLst>
            <pc:docMk/>
            <pc:sldMk cId="1200608357" sldId="278"/>
            <ac:spMk id="3" creationId="{E9182292-01A1-0D9D-CCBC-57D5328CB112}"/>
          </ac:spMkLst>
        </pc:spChg>
        <pc:spChg chg="add mod">
          <ac:chgData name="Mike Durke" userId="0c974ed1-fc60-4471-bc87-793b58cadcc1" providerId="ADAL" clId="{538FA136-8136-48EE-9854-F90B3BDFE4F9}" dt="2023-02-23T09:36:17.453" v="3275" actId="1076"/>
          <ac:spMkLst>
            <pc:docMk/>
            <pc:sldMk cId="1200608357" sldId="278"/>
            <ac:spMk id="7" creationId="{172FBAF2-A202-E325-8205-6B456EA18165}"/>
          </ac:spMkLst>
        </pc:spChg>
        <pc:picChg chg="add mod">
          <ac:chgData name="Mike Durke" userId="0c974ed1-fc60-4471-bc87-793b58cadcc1" providerId="ADAL" clId="{538FA136-8136-48EE-9854-F90B3BDFE4F9}" dt="2023-02-23T09:30:07.437" v="3263" actId="1076"/>
          <ac:picMkLst>
            <pc:docMk/>
            <pc:sldMk cId="1200608357" sldId="278"/>
            <ac:picMk id="5" creationId="{E0938DB6-4372-F0ED-4659-562450CB8228}"/>
          </ac:picMkLst>
        </pc:picChg>
        <pc:picChg chg="add mod">
          <ac:chgData name="Mike Durke" userId="0c974ed1-fc60-4471-bc87-793b58cadcc1" providerId="ADAL" clId="{538FA136-8136-48EE-9854-F90B3BDFE4F9}" dt="2023-02-23T09:36:07.592" v="3274" actId="1440"/>
          <ac:picMkLst>
            <pc:docMk/>
            <pc:sldMk cId="1200608357" sldId="278"/>
            <ac:picMk id="9" creationId="{2FE0773F-F120-761F-8452-EB7DE363BF86}"/>
          </ac:picMkLst>
        </pc:picChg>
      </pc:sldChg>
    </pc:docChg>
  </pc:docChgLst>
  <pc:docChgLst>
    <pc:chgData name="Mike" userId="0c974ed1-fc60-4471-bc87-793b58cadcc1" providerId="ADAL" clId="{75232EA4-33D7-4E4A-BEF4-1D4B62F12564}"/>
    <pc:docChg chg="addSld delSld modSld">
      <pc:chgData name="Mike" userId="0c974ed1-fc60-4471-bc87-793b58cadcc1" providerId="ADAL" clId="{75232EA4-33D7-4E4A-BEF4-1D4B62F12564}" dt="2023-02-28T08:57:54.681" v="5"/>
      <pc:docMkLst>
        <pc:docMk/>
      </pc:docMkLst>
      <pc:sldChg chg="del">
        <pc:chgData name="Mike" userId="0c974ed1-fc60-4471-bc87-793b58cadcc1" providerId="ADAL" clId="{75232EA4-33D7-4E4A-BEF4-1D4B62F12564}" dt="2023-02-28T08:56:17.559" v="3" actId="2696"/>
        <pc:sldMkLst>
          <pc:docMk/>
          <pc:sldMk cId="3189817559" sldId="256"/>
        </pc:sldMkLst>
      </pc:sldChg>
      <pc:sldChg chg="del">
        <pc:chgData name="Mike" userId="0c974ed1-fc60-4471-bc87-793b58cadcc1" providerId="ADAL" clId="{75232EA4-33D7-4E4A-BEF4-1D4B62F12564}" dt="2023-02-28T08:56:17.559" v="3" actId="2696"/>
        <pc:sldMkLst>
          <pc:docMk/>
          <pc:sldMk cId="3557818249" sldId="257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795963910" sldId="268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650294732" sldId="269"/>
        </pc:sldMkLst>
      </pc:sldChg>
      <pc:sldChg chg="add">
        <pc:chgData name="Mike" userId="0c974ed1-fc60-4471-bc87-793b58cadcc1" providerId="ADAL" clId="{75232EA4-33D7-4E4A-BEF4-1D4B62F12564}" dt="2023-02-28T08:57:54.681" v="5"/>
        <pc:sldMkLst>
          <pc:docMk/>
          <pc:sldMk cId="2624008188" sldId="271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77458376" sldId="272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4206269294" sldId="273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2127230237" sldId="274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4028500036" sldId="275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2858965159" sldId="276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2767929144" sldId="277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1200608357" sldId="278"/>
        </pc:sldMkLst>
      </pc:sldChg>
      <pc:sldChg chg="del">
        <pc:chgData name="Mike" userId="0c974ed1-fc60-4471-bc87-793b58cadcc1" providerId="ADAL" clId="{75232EA4-33D7-4E4A-BEF4-1D4B62F12564}" dt="2023-02-28T08:57:52.184" v="4" actId="47"/>
        <pc:sldMkLst>
          <pc:docMk/>
          <pc:sldMk cId="49776679" sldId="279"/>
        </pc:sldMkLst>
      </pc:sldChg>
      <pc:sldChg chg="add">
        <pc:chgData name="Mike" userId="0c974ed1-fc60-4471-bc87-793b58cadcc1" providerId="ADAL" clId="{75232EA4-33D7-4E4A-BEF4-1D4B62F12564}" dt="2023-02-28T08:57:54.681" v="5"/>
        <pc:sldMkLst>
          <pc:docMk/>
          <pc:sldMk cId="2004647507" sldId="279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101691620" sldId="280"/>
        </pc:sldMkLst>
      </pc:sldChg>
      <pc:sldChg chg="add del">
        <pc:chgData name="Mike" userId="0c974ed1-fc60-4471-bc87-793b58cadcc1" providerId="ADAL" clId="{75232EA4-33D7-4E4A-BEF4-1D4B62F12564}" dt="2023-02-28T08:57:54.681" v="5"/>
        <pc:sldMkLst>
          <pc:docMk/>
          <pc:sldMk cId="4249030317" sldId="281"/>
        </pc:sldMkLst>
      </pc:sldChg>
      <pc:sldChg chg="del">
        <pc:chgData name="Mike" userId="0c974ed1-fc60-4471-bc87-793b58cadcc1" providerId="ADAL" clId="{75232EA4-33D7-4E4A-BEF4-1D4B62F12564}" dt="2023-02-28T08:55:24.775" v="2" actId="2696"/>
        <pc:sldMkLst>
          <pc:docMk/>
          <pc:sldMk cId="1259005064" sldId="282"/>
        </pc:sldMkLst>
      </pc:sldChg>
      <pc:sldChg chg="add">
        <pc:chgData name="Mike" userId="0c974ed1-fc60-4471-bc87-793b58cadcc1" providerId="ADAL" clId="{75232EA4-33D7-4E4A-BEF4-1D4B62F12564}" dt="2023-02-28T08:57:54.681" v="5"/>
        <pc:sldMkLst>
          <pc:docMk/>
          <pc:sldMk cId="3762458559" sldId="282"/>
        </pc:sldMkLst>
      </pc:sldChg>
      <pc:sldChg chg="add">
        <pc:chgData name="Mike" userId="0c974ed1-fc60-4471-bc87-793b58cadcc1" providerId="ADAL" clId="{75232EA4-33D7-4E4A-BEF4-1D4B62F12564}" dt="2023-02-28T08:57:54.681" v="5"/>
        <pc:sldMkLst>
          <pc:docMk/>
          <pc:sldMk cId="1934954948" sldId="283"/>
        </pc:sldMkLst>
      </pc:sldChg>
    </pc:docChg>
  </pc:docChgLst>
  <pc:docChgLst>
    <pc:chgData name="Mike Durke" userId="0c974ed1-fc60-4471-bc87-793b58cadcc1" providerId="ADAL" clId="{526BBFED-1CD6-4873-A825-CFF420370602}"/>
    <pc:docChg chg="custSel addSld delSld modSld sldOrd">
      <pc:chgData name="Mike Durke" userId="0c974ed1-fc60-4471-bc87-793b58cadcc1" providerId="ADAL" clId="{526BBFED-1CD6-4873-A825-CFF420370602}" dt="2023-02-23T19:21:49.159" v="517" actId="20577"/>
      <pc:docMkLst>
        <pc:docMk/>
      </pc:docMkLst>
      <pc:sldChg chg="addSp delSp modSp mod">
        <pc:chgData name="Mike Durke" userId="0c974ed1-fc60-4471-bc87-793b58cadcc1" providerId="ADAL" clId="{526BBFED-1CD6-4873-A825-CFF420370602}" dt="2023-02-23T17:45:07.941" v="50" actId="20577"/>
        <pc:sldMkLst>
          <pc:docMk/>
          <pc:sldMk cId="3189817559" sldId="256"/>
        </pc:sldMkLst>
        <pc:spChg chg="mod">
          <ac:chgData name="Mike Durke" userId="0c974ed1-fc60-4471-bc87-793b58cadcc1" providerId="ADAL" clId="{526BBFED-1CD6-4873-A825-CFF420370602}" dt="2023-02-23T17:44:58.924" v="37" actId="20577"/>
          <ac:spMkLst>
            <pc:docMk/>
            <pc:sldMk cId="3189817559" sldId="256"/>
            <ac:spMk id="2" creationId="{F809730E-0D93-4824-8629-9FBEAC3BBB7D}"/>
          </ac:spMkLst>
        </pc:spChg>
        <pc:spChg chg="mod">
          <ac:chgData name="Mike Durke" userId="0c974ed1-fc60-4471-bc87-793b58cadcc1" providerId="ADAL" clId="{526BBFED-1CD6-4873-A825-CFF420370602}" dt="2023-02-23T17:45:07.941" v="50" actId="20577"/>
          <ac:spMkLst>
            <pc:docMk/>
            <pc:sldMk cId="3189817559" sldId="256"/>
            <ac:spMk id="3" creationId="{3A9D3409-B5C1-4B8A-99FA-344D174ABDD0}"/>
          </ac:spMkLst>
        </pc:spChg>
        <pc:graphicFrameChg chg="add del mod">
          <ac:chgData name="Mike Durke" userId="0c974ed1-fc60-4471-bc87-793b58cadcc1" providerId="ADAL" clId="{526BBFED-1CD6-4873-A825-CFF420370602}" dt="2023-02-23T17:44:53.734" v="21"/>
          <ac:graphicFrameMkLst>
            <pc:docMk/>
            <pc:sldMk cId="3189817559" sldId="256"/>
            <ac:graphicFrameMk id="4" creationId="{09CC461E-4573-CEA0-6852-B1F4C3A1ABEF}"/>
          </ac:graphicFrameMkLst>
        </pc:graphicFrameChg>
      </pc:sldChg>
      <pc:sldChg chg="addSp delSp modSp mod modAnim">
        <pc:chgData name="Mike Durke" userId="0c974ed1-fc60-4471-bc87-793b58cadcc1" providerId="ADAL" clId="{526BBFED-1CD6-4873-A825-CFF420370602}" dt="2023-02-23T17:50:12.282" v="105" actId="1076"/>
        <pc:sldMkLst>
          <pc:docMk/>
          <pc:sldMk cId="3557818249" sldId="257"/>
        </pc:sldMkLst>
        <pc:spChg chg="mod">
          <ac:chgData name="Mike Durke" userId="0c974ed1-fc60-4471-bc87-793b58cadcc1" providerId="ADAL" clId="{526BBFED-1CD6-4873-A825-CFF420370602}" dt="2023-02-23T17:48:30.056" v="100" actId="20577"/>
          <ac:spMkLst>
            <pc:docMk/>
            <pc:sldMk cId="3557818249" sldId="257"/>
            <ac:spMk id="3" creationId="{4FFEDE40-9C65-462F-8423-605361D29AC6}"/>
          </ac:spMkLst>
        </pc:spChg>
        <pc:picChg chg="del">
          <ac:chgData name="Mike Durke" userId="0c974ed1-fc60-4471-bc87-793b58cadcc1" providerId="ADAL" clId="{526BBFED-1CD6-4873-A825-CFF420370602}" dt="2023-02-23T17:48:51.044" v="101" actId="478"/>
          <ac:picMkLst>
            <pc:docMk/>
            <pc:sldMk cId="3557818249" sldId="257"/>
            <ac:picMk id="4" creationId="{3D8E2CDE-3168-BE50-52C2-48900AA7B69D}"/>
          </ac:picMkLst>
        </pc:picChg>
        <pc:picChg chg="add mod">
          <ac:chgData name="Mike Durke" userId="0c974ed1-fc60-4471-bc87-793b58cadcc1" providerId="ADAL" clId="{526BBFED-1CD6-4873-A825-CFF420370602}" dt="2023-02-23T17:50:12.282" v="105" actId="1076"/>
          <ac:picMkLst>
            <pc:docMk/>
            <pc:sldMk cId="3557818249" sldId="257"/>
            <ac:picMk id="4" creationId="{E059867C-6A2E-9890-13ED-8EBB12F97D8E}"/>
          </ac:picMkLst>
        </pc:picChg>
        <pc:picChg chg="del">
          <ac:chgData name="Mike Durke" userId="0c974ed1-fc60-4471-bc87-793b58cadcc1" providerId="ADAL" clId="{526BBFED-1CD6-4873-A825-CFF420370602}" dt="2023-02-23T17:48:53.208" v="102" actId="478"/>
          <ac:picMkLst>
            <pc:docMk/>
            <pc:sldMk cId="3557818249" sldId="257"/>
            <ac:picMk id="5" creationId="{BB0CD779-F839-1248-0943-A4BB89CA2333}"/>
          </ac:picMkLst>
        </pc:picChg>
      </pc:sldChg>
      <pc:sldChg chg="del">
        <pc:chgData name="Mike Durke" userId="0c974ed1-fc60-4471-bc87-793b58cadcc1" providerId="ADAL" clId="{526BBFED-1CD6-4873-A825-CFF420370602}" dt="2023-02-23T17:52:34.012" v="106" actId="47"/>
        <pc:sldMkLst>
          <pc:docMk/>
          <pc:sldMk cId="2729144656" sldId="258"/>
        </pc:sldMkLst>
      </pc:sldChg>
      <pc:sldChg chg="del">
        <pc:chgData name="Mike Durke" userId="0c974ed1-fc60-4471-bc87-793b58cadcc1" providerId="ADAL" clId="{526BBFED-1CD6-4873-A825-CFF420370602}" dt="2023-02-23T17:52:34.969" v="107" actId="47"/>
        <pc:sldMkLst>
          <pc:docMk/>
          <pc:sldMk cId="2970295395" sldId="259"/>
        </pc:sldMkLst>
      </pc:sldChg>
      <pc:sldChg chg="del">
        <pc:chgData name="Mike Durke" userId="0c974ed1-fc60-4471-bc87-793b58cadcc1" providerId="ADAL" clId="{526BBFED-1CD6-4873-A825-CFF420370602}" dt="2023-02-23T17:52:42.153" v="109" actId="47"/>
        <pc:sldMkLst>
          <pc:docMk/>
          <pc:sldMk cId="836368832" sldId="260"/>
        </pc:sldMkLst>
      </pc:sldChg>
      <pc:sldChg chg="del">
        <pc:chgData name="Mike Durke" userId="0c974ed1-fc60-4471-bc87-793b58cadcc1" providerId="ADAL" clId="{526BBFED-1CD6-4873-A825-CFF420370602}" dt="2023-02-23T17:52:43.674" v="110" actId="47"/>
        <pc:sldMkLst>
          <pc:docMk/>
          <pc:sldMk cId="1579624946" sldId="261"/>
        </pc:sldMkLst>
      </pc:sldChg>
      <pc:sldChg chg="del">
        <pc:chgData name="Mike Durke" userId="0c974ed1-fc60-4471-bc87-793b58cadcc1" providerId="ADAL" clId="{526BBFED-1CD6-4873-A825-CFF420370602}" dt="2023-02-23T17:52:44.430" v="111" actId="47"/>
        <pc:sldMkLst>
          <pc:docMk/>
          <pc:sldMk cId="989720324" sldId="262"/>
        </pc:sldMkLst>
      </pc:sldChg>
      <pc:sldChg chg="del">
        <pc:chgData name="Mike Durke" userId="0c974ed1-fc60-4471-bc87-793b58cadcc1" providerId="ADAL" clId="{526BBFED-1CD6-4873-A825-CFF420370602}" dt="2023-02-23T17:52:48.728" v="112" actId="47"/>
        <pc:sldMkLst>
          <pc:docMk/>
          <pc:sldMk cId="317474447" sldId="263"/>
        </pc:sldMkLst>
      </pc:sldChg>
      <pc:sldChg chg="del">
        <pc:chgData name="Mike Durke" userId="0c974ed1-fc60-4471-bc87-793b58cadcc1" providerId="ADAL" clId="{526BBFED-1CD6-4873-A825-CFF420370602}" dt="2023-02-23T18:09:40.625" v="359" actId="47"/>
        <pc:sldMkLst>
          <pc:docMk/>
          <pc:sldMk cId="856240398" sldId="264"/>
        </pc:sldMkLst>
      </pc:sldChg>
      <pc:sldChg chg="del">
        <pc:chgData name="Mike Durke" userId="0c974ed1-fc60-4471-bc87-793b58cadcc1" providerId="ADAL" clId="{526BBFED-1CD6-4873-A825-CFF420370602}" dt="2023-02-23T18:09:41.778" v="360" actId="47"/>
        <pc:sldMkLst>
          <pc:docMk/>
          <pc:sldMk cId="3210888809" sldId="265"/>
        </pc:sldMkLst>
      </pc:sldChg>
      <pc:sldChg chg="del">
        <pc:chgData name="Mike Durke" userId="0c974ed1-fc60-4471-bc87-793b58cadcc1" providerId="ADAL" clId="{526BBFED-1CD6-4873-A825-CFF420370602}" dt="2023-02-23T18:09:42.876" v="361" actId="47"/>
        <pc:sldMkLst>
          <pc:docMk/>
          <pc:sldMk cId="3713438469" sldId="266"/>
        </pc:sldMkLst>
      </pc:sldChg>
      <pc:sldChg chg="del">
        <pc:chgData name="Mike Durke" userId="0c974ed1-fc60-4471-bc87-793b58cadcc1" providerId="ADAL" clId="{526BBFED-1CD6-4873-A825-CFF420370602}" dt="2023-02-23T17:52:40.499" v="108" actId="47"/>
        <pc:sldMkLst>
          <pc:docMk/>
          <pc:sldMk cId="1667056391" sldId="267"/>
        </pc:sldMkLst>
      </pc:sldChg>
      <pc:sldChg chg="del">
        <pc:chgData name="Mike Durke" userId="0c974ed1-fc60-4471-bc87-793b58cadcc1" providerId="ADAL" clId="{526BBFED-1CD6-4873-A825-CFF420370602}" dt="2023-02-23T17:50:04.216" v="103" actId="2696"/>
        <pc:sldMkLst>
          <pc:docMk/>
          <pc:sldMk cId="1227823143" sldId="270"/>
        </pc:sldMkLst>
      </pc:sldChg>
      <pc:sldChg chg="del">
        <pc:chgData name="Mike Durke" userId="0c974ed1-fc60-4471-bc87-793b58cadcc1" providerId="ADAL" clId="{526BBFED-1CD6-4873-A825-CFF420370602}" dt="2023-02-23T17:52:58.070" v="113" actId="47"/>
        <pc:sldMkLst>
          <pc:docMk/>
          <pc:sldMk cId="2624008188" sldId="271"/>
        </pc:sldMkLst>
      </pc:sldChg>
      <pc:sldChg chg="modSp new mod">
        <pc:chgData name="Mike Durke" userId="0c974ed1-fc60-4471-bc87-793b58cadcc1" providerId="ADAL" clId="{526BBFED-1CD6-4873-A825-CFF420370602}" dt="2023-02-23T18:09:01.833" v="358" actId="20577"/>
        <pc:sldMkLst>
          <pc:docMk/>
          <pc:sldMk cId="49776679" sldId="279"/>
        </pc:sldMkLst>
        <pc:spChg chg="mod">
          <ac:chgData name="Mike Durke" userId="0c974ed1-fc60-4471-bc87-793b58cadcc1" providerId="ADAL" clId="{526BBFED-1CD6-4873-A825-CFF420370602}" dt="2023-02-23T18:09:01.833" v="358" actId="20577"/>
          <ac:spMkLst>
            <pc:docMk/>
            <pc:sldMk cId="49776679" sldId="279"/>
            <ac:spMk id="3" creationId="{7D0EB428-C86B-48E2-B304-2497ADCDD143}"/>
          </ac:spMkLst>
        </pc:spChg>
      </pc:sldChg>
      <pc:sldChg chg="addSp delSp modSp new mod ord modAnim">
        <pc:chgData name="Mike Durke" userId="0c974ed1-fc60-4471-bc87-793b58cadcc1" providerId="ADAL" clId="{526BBFED-1CD6-4873-A825-CFF420370602}" dt="2023-02-23T18:26:55.619" v="432"/>
        <pc:sldMkLst>
          <pc:docMk/>
          <pc:sldMk cId="101691620" sldId="280"/>
        </pc:sldMkLst>
        <pc:spChg chg="mod">
          <ac:chgData name="Mike Durke" userId="0c974ed1-fc60-4471-bc87-793b58cadcc1" providerId="ADAL" clId="{526BBFED-1CD6-4873-A825-CFF420370602}" dt="2023-02-23T18:25:20.017" v="427" actId="14100"/>
          <ac:spMkLst>
            <pc:docMk/>
            <pc:sldMk cId="101691620" sldId="280"/>
            <ac:spMk id="2" creationId="{64E3A516-7221-855D-BD63-EF3EB86AD7FF}"/>
          </ac:spMkLst>
        </pc:spChg>
        <pc:spChg chg="del">
          <ac:chgData name="Mike Durke" userId="0c974ed1-fc60-4471-bc87-793b58cadcc1" providerId="ADAL" clId="{526BBFED-1CD6-4873-A825-CFF420370602}" dt="2023-02-23T18:20:29.275" v="371"/>
          <ac:spMkLst>
            <pc:docMk/>
            <pc:sldMk cId="101691620" sldId="280"/>
            <ac:spMk id="3" creationId="{5251C39A-9D40-0F07-9B9A-F231C59AD9BB}"/>
          </ac:spMkLst>
        </pc:spChg>
        <pc:spChg chg="add mod">
          <ac:chgData name="Mike Durke" userId="0c974ed1-fc60-4471-bc87-793b58cadcc1" providerId="ADAL" clId="{526BBFED-1CD6-4873-A825-CFF420370602}" dt="2023-02-23T18:21:31.730" v="424" actId="14100"/>
          <ac:spMkLst>
            <pc:docMk/>
            <pc:sldMk cId="101691620" sldId="280"/>
            <ac:spMk id="7" creationId="{D6BC1A0A-1661-E611-391D-A7542678FC5D}"/>
          </ac:spMkLst>
        </pc:spChg>
        <pc:picChg chg="add mod ord">
          <ac:chgData name="Mike Durke" userId="0c974ed1-fc60-4471-bc87-793b58cadcc1" providerId="ADAL" clId="{526BBFED-1CD6-4873-A825-CFF420370602}" dt="2023-02-23T18:25:25.386" v="428" actId="167"/>
          <ac:picMkLst>
            <pc:docMk/>
            <pc:sldMk cId="101691620" sldId="280"/>
            <ac:picMk id="5" creationId="{411C8FC6-1739-1F33-4AF0-A3026BA9A46C}"/>
          </ac:picMkLst>
        </pc:picChg>
        <pc:picChg chg="add mod">
          <ac:chgData name="Mike Durke" userId="0c974ed1-fc60-4471-bc87-793b58cadcc1" providerId="ADAL" clId="{526BBFED-1CD6-4873-A825-CFF420370602}" dt="2023-02-23T18:20:43.785" v="375" actId="1076"/>
          <ac:picMkLst>
            <pc:docMk/>
            <pc:sldMk cId="101691620" sldId="280"/>
            <ac:picMk id="6" creationId="{F8EEA1F7-84E4-41B1-997B-C021410786E4}"/>
          </ac:picMkLst>
        </pc:picChg>
      </pc:sldChg>
      <pc:sldChg chg="addSp delSp modSp new mod modAnim">
        <pc:chgData name="Mike Durke" userId="0c974ed1-fc60-4471-bc87-793b58cadcc1" providerId="ADAL" clId="{526BBFED-1CD6-4873-A825-CFF420370602}" dt="2023-02-23T18:38:30.045" v="485" actId="20577"/>
        <pc:sldMkLst>
          <pc:docMk/>
          <pc:sldMk cId="4249030317" sldId="281"/>
        </pc:sldMkLst>
        <pc:spChg chg="mod">
          <ac:chgData name="Mike Durke" userId="0c974ed1-fc60-4471-bc87-793b58cadcc1" providerId="ADAL" clId="{526BBFED-1CD6-4873-A825-CFF420370602}" dt="2023-02-23T18:38:30.045" v="485" actId="20577"/>
          <ac:spMkLst>
            <pc:docMk/>
            <pc:sldMk cId="4249030317" sldId="281"/>
            <ac:spMk id="2" creationId="{640EB5FC-B0F5-1C19-3344-5FAA023DB2DC}"/>
          </ac:spMkLst>
        </pc:spChg>
        <pc:spChg chg="del">
          <ac:chgData name="Mike Durke" userId="0c974ed1-fc60-4471-bc87-793b58cadcc1" providerId="ADAL" clId="{526BBFED-1CD6-4873-A825-CFF420370602}" dt="2023-02-23T18:37:43.441" v="434"/>
          <ac:spMkLst>
            <pc:docMk/>
            <pc:sldMk cId="4249030317" sldId="281"/>
            <ac:spMk id="3" creationId="{F887C154-9C69-BE3B-9F28-A01BEADF70DD}"/>
          </ac:spMkLst>
        </pc:spChg>
        <pc:picChg chg="add mod">
          <ac:chgData name="Mike Durke" userId="0c974ed1-fc60-4471-bc87-793b58cadcc1" providerId="ADAL" clId="{526BBFED-1CD6-4873-A825-CFF420370602}" dt="2023-02-23T18:37:43.441" v="434"/>
          <ac:picMkLst>
            <pc:docMk/>
            <pc:sldMk cId="4249030317" sldId="281"/>
            <ac:picMk id="4" creationId="{B18A1C79-E7BF-1E92-A2C8-26BC7B066749}"/>
          </ac:picMkLst>
        </pc:picChg>
      </pc:sldChg>
      <pc:sldChg chg="addSp delSp modSp new mod modAnim">
        <pc:chgData name="Mike Durke" userId="0c974ed1-fc60-4471-bc87-793b58cadcc1" providerId="ADAL" clId="{526BBFED-1CD6-4873-A825-CFF420370602}" dt="2023-02-23T19:21:49.159" v="517" actId="20577"/>
        <pc:sldMkLst>
          <pc:docMk/>
          <pc:sldMk cId="1259005064" sldId="282"/>
        </pc:sldMkLst>
        <pc:spChg chg="mod">
          <ac:chgData name="Mike Durke" userId="0c974ed1-fc60-4471-bc87-793b58cadcc1" providerId="ADAL" clId="{526BBFED-1CD6-4873-A825-CFF420370602}" dt="2023-02-23T19:21:49.159" v="517" actId="20577"/>
          <ac:spMkLst>
            <pc:docMk/>
            <pc:sldMk cId="1259005064" sldId="282"/>
            <ac:spMk id="2" creationId="{7512409F-98A7-D119-54D0-F744EF881A7B}"/>
          </ac:spMkLst>
        </pc:spChg>
        <pc:spChg chg="del">
          <ac:chgData name="Mike Durke" userId="0c974ed1-fc60-4471-bc87-793b58cadcc1" providerId="ADAL" clId="{526BBFED-1CD6-4873-A825-CFF420370602}" dt="2023-02-23T19:20:21.172" v="487"/>
          <ac:spMkLst>
            <pc:docMk/>
            <pc:sldMk cId="1259005064" sldId="282"/>
            <ac:spMk id="3" creationId="{EF594D9D-ECD6-9110-F1D2-C67688415F7D}"/>
          </ac:spMkLst>
        </pc:spChg>
        <pc:picChg chg="add mod">
          <ac:chgData name="Mike Durke" userId="0c974ed1-fc60-4471-bc87-793b58cadcc1" providerId="ADAL" clId="{526BBFED-1CD6-4873-A825-CFF420370602}" dt="2023-02-23T19:20:21.172" v="487"/>
          <ac:picMkLst>
            <pc:docMk/>
            <pc:sldMk cId="1259005064" sldId="282"/>
            <ac:picMk id="4" creationId="{1615F74B-A2BE-7E93-6A49-E5BCC686AFEE}"/>
          </ac:picMkLst>
        </pc:picChg>
      </pc:sldChg>
    </pc:docChg>
  </pc:docChgLst>
  <pc:docChgLst>
    <pc:chgData name="Mike Durke" userId="0c974ed1-fc60-4471-bc87-793b58cadcc1" providerId="ADAL" clId="{CDEA43BC-94E2-4095-9D73-7673D4DB6FE1}"/>
    <pc:docChg chg="custSel addSld delSld modSld">
      <pc:chgData name="Mike Durke" userId="0c974ed1-fc60-4471-bc87-793b58cadcc1" providerId="ADAL" clId="{CDEA43BC-94E2-4095-9D73-7673D4DB6FE1}" dt="2023-03-21T10:07:55.704" v="325"/>
      <pc:docMkLst>
        <pc:docMk/>
      </pc:docMkLst>
      <pc:sldChg chg="modSp mod modAnim">
        <pc:chgData name="Mike Durke" userId="0c974ed1-fc60-4471-bc87-793b58cadcc1" providerId="ADAL" clId="{CDEA43BC-94E2-4095-9D73-7673D4DB6FE1}" dt="2023-03-21T10:07:55.704" v="325"/>
        <pc:sldMkLst>
          <pc:docMk/>
          <pc:sldMk cId="2858965159" sldId="276"/>
        </pc:sldMkLst>
        <pc:spChg chg="mod">
          <ac:chgData name="Mike Durke" userId="0c974ed1-fc60-4471-bc87-793b58cadcc1" providerId="ADAL" clId="{CDEA43BC-94E2-4095-9D73-7673D4DB6FE1}" dt="2023-03-21T10:06:54.764" v="319" actId="14100"/>
          <ac:spMkLst>
            <pc:docMk/>
            <pc:sldMk cId="2858965159" sldId="276"/>
            <ac:spMk id="3" creationId="{EC11992F-A28E-C4E2-5B4D-FAB60970604B}"/>
          </ac:spMkLst>
        </pc:spChg>
      </pc:sldChg>
      <pc:sldChg chg="addSp modSp mod">
        <pc:chgData name="Mike Durke" userId="0c974ed1-fc60-4471-bc87-793b58cadcc1" providerId="ADAL" clId="{CDEA43BC-94E2-4095-9D73-7673D4DB6FE1}" dt="2023-03-21T09:54:25.023" v="6" actId="1076"/>
        <pc:sldMkLst>
          <pc:docMk/>
          <pc:sldMk cId="3762458559" sldId="282"/>
        </pc:sldMkLst>
        <pc:spChg chg="mod">
          <ac:chgData name="Mike Durke" userId="0c974ed1-fc60-4471-bc87-793b58cadcc1" providerId="ADAL" clId="{CDEA43BC-94E2-4095-9D73-7673D4DB6FE1}" dt="2023-03-21T09:54:18.438" v="3" actId="27636"/>
          <ac:spMkLst>
            <pc:docMk/>
            <pc:sldMk cId="3762458559" sldId="282"/>
            <ac:spMk id="2" creationId="{F809730E-0D93-4824-8629-9FBEAC3BBB7D}"/>
          </ac:spMkLst>
        </pc:spChg>
        <pc:picChg chg="add mod">
          <ac:chgData name="Mike Durke" userId="0c974ed1-fc60-4471-bc87-793b58cadcc1" providerId="ADAL" clId="{CDEA43BC-94E2-4095-9D73-7673D4DB6FE1}" dt="2023-03-21T09:54:25.023" v="6" actId="1076"/>
          <ac:picMkLst>
            <pc:docMk/>
            <pc:sldMk cId="3762458559" sldId="282"/>
            <ac:picMk id="5" creationId="{449D0C30-FED6-70E8-03ED-2B91EB1CABE4}"/>
          </ac:picMkLst>
        </pc:picChg>
      </pc:sldChg>
      <pc:sldChg chg="modSp modAnim">
        <pc:chgData name="Mike Durke" userId="0c974ed1-fc60-4471-bc87-793b58cadcc1" providerId="ADAL" clId="{CDEA43BC-94E2-4095-9D73-7673D4DB6FE1}" dt="2023-03-21T10:03:37.057" v="97" actId="20577"/>
        <pc:sldMkLst>
          <pc:docMk/>
          <pc:sldMk cId="1934954948" sldId="283"/>
        </pc:sldMkLst>
        <pc:spChg chg="mod">
          <ac:chgData name="Mike Durke" userId="0c974ed1-fc60-4471-bc87-793b58cadcc1" providerId="ADAL" clId="{CDEA43BC-94E2-4095-9D73-7673D4DB6FE1}" dt="2023-03-21T10:03:37.057" v="97" actId="20577"/>
          <ac:spMkLst>
            <pc:docMk/>
            <pc:sldMk cId="1934954948" sldId="283"/>
            <ac:spMk id="3" creationId="{4FFEDE40-9C65-462F-8423-605361D29AC6}"/>
          </ac:spMkLst>
        </pc:spChg>
      </pc:sldChg>
      <pc:sldChg chg="addSp delSp modSp new del mod">
        <pc:chgData name="Mike Durke" userId="0c974ed1-fc60-4471-bc87-793b58cadcc1" providerId="ADAL" clId="{CDEA43BC-94E2-4095-9D73-7673D4DB6FE1}" dt="2023-03-21T10:02:43.123" v="60" actId="2696"/>
        <pc:sldMkLst>
          <pc:docMk/>
          <pc:sldMk cId="489574261" sldId="284"/>
        </pc:sldMkLst>
        <pc:spChg chg="mod">
          <ac:chgData name="Mike Durke" userId="0c974ed1-fc60-4471-bc87-793b58cadcc1" providerId="ADAL" clId="{CDEA43BC-94E2-4095-9D73-7673D4DB6FE1}" dt="2023-03-21T09:58:55.381" v="51" actId="1076"/>
          <ac:spMkLst>
            <pc:docMk/>
            <pc:sldMk cId="489574261" sldId="284"/>
            <ac:spMk id="2" creationId="{501A59A0-E373-9910-5C4A-5B566AA96F1A}"/>
          </ac:spMkLst>
        </pc:spChg>
        <pc:spChg chg="del">
          <ac:chgData name="Mike Durke" userId="0c974ed1-fc60-4471-bc87-793b58cadcc1" providerId="ADAL" clId="{CDEA43BC-94E2-4095-9D73-7673D4DB6FE1}" dt="2023-03-21T09:55:23.641" v="41" actId="478"/>
          <ac:spMkLst>
            <pc:docMk/>
            <pc:sldMk cId="489574261" sldId="284"/>
            <ac:spMk id="3" creationId="{FF5F488C-C823-2E46-9FB7-3A118494C895}"/>
          </ac:spMkLst>
        </pc:spChg>
        <pc:spChg chg="del">
          <ac:chgData name="Mike Durke" userId="0c974ed1-fc60-4471-bc87-793b58cadcc1" providerId="ADAL" clId="{CDEA43BC-94E2-4095-9D73-7673D4DB6FE1}" dt="2023-03-21T09:55:27.357" v="42" actId="478"/>
          <ac:spMkLst>
            <pc:docMk/>
            <pc:sldMk cId="489574261" sldId="284"/>
            <ac:spMk id="4" creationId="{DD89C8F0-6492-8ECC-1DBF-A5A71EC46976}"/>
          </ac:spMkLst>
        </pc:spChg>
        <pc:picChg chg="add mod">
          <ac:chgData name="Mike Durke" userId="0c974ed1-fc60-4471-bc87-793b58cadcc1" providerId="ADAL" clId="{CDEA43BC-94E2-4095-9D73-7673D4DB6FE1}" dt="2023-03-21T09:59:00.303" v="53" actId="1076"/>
          <ac:picMkLst>
            <pc:docMk/>
            <pc:sldMk cId="489574261" sldId="284"/>
            <ac:picMk id="6" creationId="{766CDDCA-B119-F505-C808-D4F738418ED1}"/>
          </ac:picMkLst>
        </pc:picChg>
      </pc:sldChg>
      <pc:sldChg chg="modSp add mod">
        <pc:chgData name="Mike Durke" userId="0c974ed1-fc60-4471-bc87-793b58cadcc1" providerId="ADAL" clId="{CDEA43BC-94E2-4095-9D73-7673D4DB6FE1}" dt="2023-03-21T10:03:22.917" v="91" actId="20577"/>
        <pc:sldMkLst>
          <pc:docMk/>
          <pc:sldMk cId="794406217" sldId="284"/>
        </pc:sldMkLst>
        <pc:spChg chg="mod">
          <ac:chgData name="Mike Durke" userId="0c974ed1-fc60-4471-bc87-793b58cadcc1" providerId="ADAL" clId="{CDEA43BC-94E2-4095-9D73-7673D4DB6FE1}" dt="2023-03-21T10:03:22.917" v="91" actId="20577"/>
          <ac:spMkLst>
            <pc:docMk/>
            <pc:sldMk cId="794406217" sldId="284"/>
            <ac:spMk id="2" creationId="{501A59A0-E373-9910-5C4A-5B566AA96F1A}"/>
          </ac:spMkLst>
        </pc:spChg>
      </pc:sldChg>
      <pc:sldChg chg="addSp delSp modSp new del mod modClrScheme chgLayout">
        <pc:chgData name="Mike Durke" userId="0c974ed1-fc60-4471-bc87-793b58cadcc1" providerId="ADAL" clId="{CDEA43BC-94E2-4095-9D73-7673D4DB6FE1}" dt="2023-03-21T10:02:43.123" v="60" actId="2696"/>
        <pc:sldMkLst>
          <pc:docMk/>
          <pc:sldMk cId="1474152648" sldId="285"/>
        </pc:sldMkLst>
        <pc:spChg chg="del">
          <ac:chgData name="Mike Durke" userId="0c974ed1-fc60-4471-bc87-793b58cadcc1" providerId="ADAL" clId="{CDEA43BC-94E2-4095-9D73-7673D4DB6FE1}" dt="2023-03-21T10:00:59.566" v="55" actId="700"/>
          <ac:spMkLst>
            <pc:docMk/>
            <pc:sldMk cId="1474152648" sldId="285"/>
            <ac:spMk id="2" creationId="{FC518B6F-55B4-86D2-A041-7C74F5523691}"/>
          </ac:spMkLst>
        </pc:spChg>
        <pc:spChg chg="del">
          <ac:chgData name="Mike Durke" userId="0c974ed1-fc60-4471-bc87-793b58cadcc1" providerId="ADAL" clId="{CDEA43BC-94E2-4095-9D73-7673D4DB6FE1}" dt="2023-03-21T10:00:59.566" v="55" actId="700"/>
          <ac:spMkLst>
            <pc:docMk/>
            <pc:sldMk cId="1474152648" sldId="285"/>
            <ac:spMk id="3" creationId="{D3DABED4-4478-40AC-AE5D-A8620583F2A1}"/>
          </ac:spMkLst>
        </pc:spChg>
        <pc:spChg chg="del">
          <ac:chgData name="Mike Durke" userId="0c974ed1-fc60-4471-bc87-793b58cadcc1" providerId="ADAL" clId="{CDEA43BC-94E2-4095-9D73-7673D4DB6FE1}" dt="2023-03-21T10:00:59.566" v="55" actId="700"/>
          <ac:spMkLst>
            <pc:docMk/>
            <pc:sldMk cId="1474152648" sldId="285"/>
            <ac:spMk id="4" creationId="{8D0AF73C-61CC-44D8-386E-20464F888BB2}"/>
          </ac:spMkLst>
        </pc:spChg>
        <pc:picChg chg="add mod">
          <ac:chgData name="Mike Durke" userId="0c974ed1-fc60-4471-bc87-793b58cadcc1" providerId="ADAL" clId="{CDEA43BC-94E2-4095-9D73-7673D4DB6FE1}" dt="2023-03-21T10:01:32.398" v="59"/>
          <ac:picMkLst>
            <pc:docMk/>
            <pc:sldMk cId="1474152648" sldId="285"/>
            <ac:picMk id="6" creationId="{36534905-62B7-5683-D560-9C6736EC3111}"/>
          </ac:picMkLst>
        </pc:picChg>
      </pc:sldChg>
      <pc:sldChg chg="addSp modSp add mod">
        <pc:chgData name="Mike Durke" userId="0c974ed1-fc60-4471-bc87-793b58cadcc1" providerId="ADAL" clId="{CDEA43BC-94E2-4095-9D73-7673D4DB6FE1}" dt="2023-03-21T10:05:55.412" v="315" actId="1076"/>
        <pc:sldMkLst>
          <pc:docMk/>
          <pc:sldMk cId="1852172997" sldId="285"/>
        </pc:sldMkLst>
        <pc:spChg chg="add mod">
          <ac:chgData name="Mike Durke" userId="0c974ed1-fc60-4471-bc87-793b58cadcc1" providerId="ADAL" clId="{CDEA43BC-94E2-4095-9D73-7673D4DB6FE1}" dt="2023-03-21T10:05:55.412" v="315" actId="1076"/>
          <ac:spMkLst>
            <pc:docMk/>
            <pc:sldMk cId="1852172997" sldId="285"/>
            <ac:spMk id="2" creationId="{04CC390B-1115-C3C4-32B7-8612C3D5A3CF}"/>
          </ac:spMkLst>
        </pc:spChg>
        <pc:picChg chg="mod">
          <ac:chgData name="Mike Durke" userId="0c974ed1-fc60-4471-bc87-793b58cadcc1" providerId="ADAL" clId="{CDEA43BC-94E2-4095-9D73-7673D4DB6FE1}" dt="2023-03-21T10:03:55.302" v="98" actId="1076"/>
          <ac:picMkLst>
            <pc:docMk/>
            <pc:sldMk cId="1852172997" sldId="285"/>
            <ac:picMk id="6" creationId="{36534905-62B7-5683-D560-9C6736EC311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C4016-F5F5-4FA7-BF07-33763B6450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C7E16F-0CC1-4B51-813F-AD393D505E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489C1-0F90-413B-86BD-B1631A8EB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2F60FD-676D-4ED0-B0F9-62C2BEB02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26925B-AD15-483D-89D1-2FBCAECAB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89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585C0-AC66-49F3-804D-70CBDD7C6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F7620-F14C-440F-AE85-162F3C3BF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7C1CB-7928-4173-8496-7C52407B7F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3018F2-35B8-44DB-8396-35FC38584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55069-08C3-4236-82F7-8572DA445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58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7944B-FEBC-4A3B-B9D1-94F1D43D0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13C86-ADD4-43AC-8E10-51D656739A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665B8B-E316-476E-B0A0-69CB09639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41EDD-34EA-424C-8DFD-AFF90C4E3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BC61C-642E-4B18-A861-33916EFC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71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77DA-0F06-4262-81D5-B0F8AC8E7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265EF-D51A-439C-A3E5-D6F5CD6A9A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1D76C-AAA2-4F0B-9105-68060911AA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EE4D25-CCBE-4438-9818-2F52399AC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83801-B313-48BE-BA6A-1D6008708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24D60-BACE-48F5-A409-C1DD90F93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33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45511-248C-430B-A4C0-90B4EE107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27B6A-4137-470A-A3C1-1C2A88C963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E2219-2D21-4A0D-969E-01FBAB301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9B7AE9-EC0F-468C-B879-0B9275878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A81186-1C65-412A-9362-027F39BE02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3E0036-2672-416D-A310-18A294493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DF1088-38C3-4198-9307-B011E4DF4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A387E2-C866-4C00-A9FA-03E133A31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76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DA2BB-8CBB-4C30-B82E-39F09CE05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F97557-FB4A-46E7-AB7C-D398EE48E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CA6273-75EC-474A-92AC-24C2AE9E3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B79D07-7E0D-4D0C-BB36-D15FB0622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629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F29EE0-CBD2-400B-A69E-A0C04D91C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16897E-3ED5-4ABA-853C-9F5CA4A40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A0E1A-D9F4-4266-96FD-98F1B2899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32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37CA8-79EF-4547-B428-9236F43C6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7FA08-A246-4EAC-9580-CEEDC00D4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D2C6A2-9D46-4F34-82B5-4324D6C2F8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CEDD57-4845-4090-8615-3A8A3A476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34B12-64D7-42C7-9CFC-AAA02076B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81EFF-18A2-4628-8F5C-9692DC844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824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A6F7B-108F-4920-8597-B9706EA46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C723D7-D6CC-415F-A21D-9C7496A3F3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7EF4AC-1C1C-4B8B-BEC8-3B1E8C3949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CAA583-C9DC-4EA1-AB64-2D939FA33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96A5FD-8AC2-4542-8B20-7A12196F7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57DA2-1949-4D93-915A-483D4AB6C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635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BEC33-262C-45DD-B62C-90C05F556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719ABE-C18B-4765-8A38-7072AF7227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7C3E26-49FF-4037-9C2D-5706CA812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C6A04-576D-4553-8507-EAC630A2C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6A90-6244-40AE-A845-3B362DB3F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24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8B48BC-F30E-4C8D-8795-28C3AA52BD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25778-017D-4127-9249-A85B2A8E54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EBFC6-A215-490D-B58A-5654F8843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F77229-752D-4E3E-9ED0-12BF23019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8CB3B-628C-4AFE-93DA-67AC1D85D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27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492C2-CBC8-4CA4-AC7B-3A79D878D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D9385C-A367-41BC-8F21-896461816F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9A5CF-C364-44A7-B58B-E04D5F61B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41C26-83D6-4B53-A035-E5CFD95633D9}" type="datetimeFigureOut">
              <a:rPr lang="en-GB" smtClean="0"/>
              <a:t>21/03/2023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8080E-6A17-45F7-9398-04D041CA05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9399B-A3ED-4040-A11D-84FC207C29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1AD39-82F3-4BD7-840E-9FC3088C27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581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bbc.co.uk/news/uk-65015479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bbc.co.uk/news/live/uk-65011583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met.police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yfd-s_MBKM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giZsn8560n4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im.cam.ac.uk/events/nigelwalker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AdFDLLuKqg?feature=oembed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UlYrkfnyVU?feature=oembed" TargetMode="Externa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C7FAE6E8-1D9E-4905-AAFE-978D33182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9730E-0D93-4824-8629-9FBEAC3BBB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1317" y="1354819"/>
            <a:ext cx="5264683" cy="2678363"/>
          </a:xfrm>
        </p:spPr>
        <p:txBody>
          <a:bodyPr>
            <a:normAutofit fontScale="90000"/>
          </a:bodyPr>
          <a:lstStyle/>
          <a:p>
            <a:pPr algn="l"/>
            <a:r>
              <a:rPr lang="en-GB" sz="7200" dirty="0">
                <a:solidFill>
                  <a:schemeClr val="bg1"/>
                </a:solidFill>
              </a:rPr>
              <a:t>The Metropolitan Police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9D3409-B5C1-4B8A-99FA-344D174AB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7087" y="4414180"/>
            <a:ext cx="8902539" cy="1575654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</a:rPr>
              <a:t> Where next?</a:t>
            </a:r>
          </a:p>
        </p:txBody>
      </p:sp>
      <p:grpSp>
        <p:nvGrpSpPr>
          <p:cNvPr id="18" name="Group 9">
            <a:extLst>
              <a:ext uri="{FF2B5EF4-FFF2-40B4-BE49-F238E27FC236}">
                <a16:creationId xmlns:a16="http://schemas.microsoft.com/office/drawing/2014/main" id="{5F9D1CBF-A219-4C01-85A0-9DF6151EE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79015" y="0"/>
            <a:ext cx="712985" cy="6858000"/>
            <a:chOff x="11479015" y="0"/>
            <a:chExt cx="712985" cy="6858000"/>
          </a:xfrm>
          <a:effectLst>
            <a:outerShdw blurRad="381000" dist="152400" dir="10800000" algn="ctr" rotWithShape="0">
              <a:schemeClr val="bg1">
                <a:alpha val="10000"/>
              </a:schemeClr>
            </a:outerShdw>
          </a:effectLst>
        </p:grpSpPr>
        <p:sp>
          <p:nvSpPr>
            <p:cNvPr id="19" name="Freeform: Shape 10">
              <a:extLst>
                <a:ext uri="{FF2B5EF4-FFF2-40B4-BE49-F238E27FC236}">
                  <a16:creationId xmlns:a16="http://schemas.microsoft.com/office/drawing/2014/main" id="{D9FC63AB-02B8-4DDD-8778-397188A37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8" y="0"/>
              <a:ext cx="712982" cy="6858000"/>
            </a:xfrm>
            <a:custGeom>
              <a:avLst/>
              <a:gdLst>
                <a:gd name="connsiteX0" fmla="*/ 280560 w 712982"/>
                <a:gd name="connsiteY0" fmla="*/ 0 h 6858000"/>
                <a:gd name="connsiteX1" fmla="*/ 712982 w 712982"/>
                <a:gd name="connsiteY1" fmla="*/ 0 h 6858000"/>
                <a:gd name="connsiteX2" fmla="*/ 712982 w 712982"/>
                <a:gd name="connsiteY2" fmla="*/ 6858000 h 6858000"/>
                <a:gd name="connsiteX3" fmla="*/ 372527 w 712982"/>
                <a:gd name="connsiteY3" fmla="*/ 6858000 h 6858000"/>
                <a:gd name="connsiteX4" fmla="*/ 372901 w 712982"/>
                <a:gd name="connsiteY4" fmla="*/ 6835810 h 6858000"/>
                <a:gd name="connsiteX5" fmla="*/ 363017 w 712982"/>
                <a:gd name="connsiteY5" fmla="*/ 6518145 h 6858000"/>
                <a:gd name="connsiteX6" fmla="*/ 310498 w 712982"/>
                <a:gd name="connsiteY6" fmla="*/ 6393936 h 6858000"/>
                <a:gd name="connsiteX7" fmla="*/ 305420 w 712982"/>
                <a:gd name="connsiteY7" fmla="*/ 6355564 h 6858000"/>
                <a:gd name="connsiteX8" fmla="*/ 311030 w 712982"/>
                <a:gd name="connsiteY8" fmla="*/ 6267729 h 6858000"/>
                <a:gd name="connsiteX9" fmla="*/ 281440 w 712982"/>
                <a:gd name="connsiteY9" fmla="*/ 6090959 h 6858000"/>
                <a:gd name="connsiteX10" fmla="*/ 258928 w 712982"/>
                <a:gd name="connsiteY10" fmla="*/ 6026981 h 6858000"/>
                <a:gd name="connsiteX11" fmla="*/ 245105 w 712982"/>
                <a:gd name="connsiteY11" fmla="*/ 5991615 h 6858000"/>
                <a:gd name="connsiteX12" fmla="*/ 197441 w 712982"/>
                <a:gd name="connsiteY12" fmla="*/ 5807458 h 6858000"/>
                <a:gd name="connsiteX13" fmla="*/ 159115 w 712982"/>
                <a:gd name="connsiteY13" fmla="*/ 5727356 h 6858000"/>
                <a:gd name="connsiteX14" fmla="*/ 152306 w 712982"/>
                <a:gd name="connsiteY14" fmla="*/ 5705270 h 6858000"/>
                <a:gd name="connsiteX15" fmla="*/ 150939 w 712982"/>
                <a:gd name="connsiteY15" fmla="*/ 5580441 h 6858000"/>
                <a:gd name="connsiteX16" fmla="*/ 187956 w 712982"/>
                <a:gd name="connsiteY16" fmla="*/ 5482729 h 6858000"/>
                <a:gd name="connsiteX17" fmla="*/ 201902 w 712982"/>
                <a:gd name="connsiteY17" fmla="*/ 5463053 h 6858000"/>
                <a:gd name="connsiteX18" fmla="*/ 168174 w 712982"/>
                <a:gd name="connsiteY18" fmla="*/ 5205662 h 6858000"/>
                <a:gd name="connsiteX19" fmla="*/ 157186 w 712982"/>
                <a:gd name="connsiteY19" fmla="*/ 5166766 h 6858000"/>
                <a:gd name="connsiteX20" fmla="*/ 163999 w 712982"/>
                <a:gd name="connsiteY20" fmla="*/ 4972256 h 6858000"/>
                <a:gd name="connsiteX21" fmla="*/ 163388 w 712982"/>
                <a:gd name="connsiteY21" fmla="*/ 4915833 h 6858000"/>
                <a:gd name="connsiteX22" fmla="*/ 166361 w 712982"/>
                <a:gd name="connsiteY22" fmla="*/ 4712964 h 6858000"/>
                <a:gd name="connsiteX23" fmla="*/ 140122 w 712982"/>
                <a:gd name="connsiteY23" fmla="*/ 4687152 h 6858000"/>
                <a:gd name="connsiteX24" fmla="*/ 73058 w 712982"/>
                <a:gd name="connsiteY24" fmla="*/ 4611951 h 6858000"/>
                <a:gd name="connsiteX25" fmla="*/ 3979 w 712982"/>
                <a:gd name="connsiteY25" fmla="*/ 4456771 h 6858000"/>
                <a:gd name="connsiteX26" fmla="*/ 2091 w 712982"/>
                <a:gd name="connsiteY26" fmla="*/ 4412781 h 6858000"/>
                <a:gd name="connsiteX27" fmla="*/ 75905 w 712982"/>
                <a:gd name="connsiteY27" fmla="*/ 4292897 h 6858000"/>
                <a:gd name="connsiteX28" fmla="*/ 104434 w 712982"/>
                <a:gd name="connsiteY28" fmla="*/ 4235333 h 6858000"/>
                <a:gd name="connsiteX29" fmla="*/ 151065 w 712982"/>
                <a:gd name="connsiteY29" fmla="*/ 4075686 h 6858000"/>
                <a:gd name="connsiteX30" fmla="*/ 161243 w 712982"/>
                <a:gd name="connsiteY30" fmla="*/ 4061695 h 6858000"/>
                <a:gd name="connsiteX31" fmla="*/ 286285 w 712982"/>
                <a:gd name="connsiteY31" fmla="*/ 3933862 h 6858000"/>
                <a:gd name="connsiteX32" fmla="*/ 306926 w 712982"/>
                <a:gd name="connsiteY32" fmla="*/ 3905847 h 6858000"/>
                <a:gd name="connsiteX33" fmla="*/ 340015 w 712982"/>
                <a:gd name="connsiteY33" fmla="*/ 3871199 h 6858000"/>
                <a:gd name="connsiteX34" fmla="*/ 400111 w 712982"/>
                <a:gd name="connsiteY34" fmla="*/ 3767743 h 6858000"/>
                <a:gd name="connsiteX35" fmla="*/ 409694 w 712982"/>
                <a:gd name="connsiteY35" fmla="*/ 3646690 h 6858000"/>
                <a:gd name="connsiteX36" fmla="*/ 428447 w 712982"/>
                <a:gd name="connsiteY36" fmla="*/ 3499752 h 6858000"/>
                <a:gd name="connsiteX37" fmla="*/ 445033 w 712982"/>
                <a:gd name="connsiteY37" fmla="*/ 3437349 h 6858000"/>
                <a:gd name="connsiteX38" fmla="*/ 471431 w 712982"/>
                <a:gd name="connsiteY38" fmla="*/ 3272018 h 6858000"/>
                <a:gd name="connsiteX39" fmla="*/ 495919 w 712982"/>
                <a:gd name="connsiteY39" fmla="*/ 3153432 h 6858000"/>
                <a:gd name="connsiteX40" fmla="*/ 499541 w 712982"/>
                <a:gd name="connsiteY40" fmla="*/ 2985907 h 6858000"/>
                <a:gd name="connsiteX41" fmla="*/ 491640 w 712982"/>
                <a:gd name="connsiteY41" fmla="*/ 2905697 h 6858000"/>
                <a:gd name="connsiteX42" fmla="*/ 586592 w 712982"/>
                <a:gd name="connsiteY42" fmla="*/ 2746325 h 6858000"/>
                <a:gd name="connsiteX43" fmla="*/ 647211 w 712982"/>
                <a:gd name="connsiteY43" fmla="*/ 2620857 h 6858000"/>
                <a:gd name="connsiteX44" fmla="*/ 598120 w 712982"/>
                <a:gd name="connsiteY44" fmla="*/ 2501248 h 6858000"/>
                <a:gd name="connsiteX45" fmla="*/ 560897 w 712982"/>
                <a:gd name="connsiteY45" fmla="*/ 2471368 h 6858000"/>
                <a:gd name="connsiteX46" fmla="*/ 506928 w 712982"/>
                <a:gd name="connsiteY46" fmla="*/ 2272389 h 6858000"/>
                <a:gd name="connsiteX47" fmla="*/ 474122 w 712982"/>
                <a:gd name="connsiteY47" fmla="*/ 1983284 h 6858000"/>
                <a:gd name="connsiteX48" fmla="*/ 349180 w 712982"/>
                <a:gd name="connsiteY48" fmla="*/ 1510207 h 6858000"/>
                <a:gd name="connsiteX49" fmla="*/ 306451 w 712982"/>
                <a:gd name="connsiteY49" fmla="*/ 1430003 h 6858000"/>
                <a:gd name="connsiteX50" fmla="*/ 287747 w 712982"/>
                <a:gd name="connsiteY50" fmla="*/ 1336633 h 6858000"/>
                <a:gd name="connsiteX51" fmla="*/ 304326 w 712982"/>
                <a:gd name="connsiteY51" fmla="*/ 1298229 h 6858000"/>
                <a:gd name="connsiteX52" fmla="*/ 317671 w 712982"/>
                <a:gd name="connsiteY52" fmla="*/ 1136667 h 6858000"/>
                <a:gd name="connsiteX53" fmla="*/ 314959 w 712982"/>
                <a:gd name="connsiteY53" fmla="*/ 1106522 h 6858000"/>
                <a:gd name="connsiteX54" fmla="*/ 290675 w 712982"/>
                <a:gd name="connsiteY54" fmla="*/ 1004980 h 6858000"/>
                <a:gd name="connsiteX55" fmla="*/ 272712 w 712982"/>
                <a:gd name="connsiteY55" fmla="*/ 910357 h 6858000"/>
                <a:gd name="connsiteX56" fmla="*/ 270963 w 712982"/>
                <a:gd name="connsiteY56" fmla="*/ 667028 h 6858000"/>
                <a:gd name="connsiteX57" fmla="*/ 244986 w 712982"/>
                <a:gd name="connsiteY57" fmla="*/ 483131 h 6858000"/>
                <a:gd name="connsiteX58" fmla="*/ 241465 w 712982"/>
                <a:gd name="connsiteY58" fmla="*/ 397465 h 6858000"/>
                <a:gd name="connsiteX59" fmla="*/ 244890 w 712982"/>
                <a:gd name="connsiteY59" fmla="*/ 348507 h 6858000"/>
                <a:gd name="connsiteX60" fmla="*/ 293439 w 712982"/>
                <a:gd name="connsiteY60" fmla="*/ 233141 h 6858000"/>
                <a:gd name="connsiteX61" fmla="*/ 300513 w 712982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2" h="6858000">
                  <a:moveTo>
                    <a:pt x="280560" y="0"/>
                  </a:moveTo>
                  <a:lnTo>
                    <a:pt x="712982" y="0"/>
                  </a:lnTo>
                  <a:lnTo>
                    <a:pt x="712982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1">
              <a:extLst>
                <a:ext uri="{FF2B5EF4-FFF2-40B4-BE49-F238E27FC236}">
                  <a16:creationId xmlns:a16="http://schemas.microsoft.com/office/drawing/2014/main" id="{AC0AB7ED-D983-4149-A166-B31B71163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79015" y="0"/>
              <a:ext cx="712985" cy="6858000"/>
            </a:xfrm>
            <a:custGeom>
              <a:avLst/>
              <a:gdLst>
                <a:gd name="connsiteX0" fmla="*/ 280560 w 712985"/>
                <a:gd name="connsiteY0" fmla="*/ 0 h 6858000"/>
                <a:gd name="connsiteX1" fmla="*/ 712985 w 712985"/>
                <a:gd name="connsiteY1" fmla="*/ 0 h 6858000"/>
                <a:gd name="connsiteX2" fmla="*/ 712985 w 712985"/>
                <a:gd name="connsiteY2" fmla="*/ 6858000 h 6858000"/>
                <a:gd name="connsiteX3" fmla="*/ 372527 w 712985"/>
                <a:gd name="connsiteY3" fmla="*/ 6858000 h 6858000"/>
                <a:gd name="connsiteX4" fmla="*/ 372901 w 712985"/>
                <a:gd name="connsiteY4" fmla="*/ 6835810 h 6858000"/>
                <a:gd name="connsiteX5" fmla="*/ 363017 w 712985"/>
                <a:gd name="connsiteY5" fmla="*/ 6518145 h 6858000"/>
                <a:gd name="connsiteX6" fmla="*/ 310498 w 712985"/>
                <a:gd name="connsiteY6" fmla="*/ 6393936 h 6858000"/>
                <a:gd name="connsiteX7" fmla="*/ 305420 w 712985"/>
                <a:gd name="connsiteY7" fmla="*/ 6355564 h 6858000"/>
                <a:gd name="connsiteX8" fmla="*/ 311030 w 712985"/>
                <a:gd name="connsiteY8" fmla="*/ 6267729 h 6858000"/>
                <a:gd name="connsiteX9" fmla="*/ 281440 w 712985"/>
                <a:gd name="connsiteY9" fmla="*/ 6090959 h 6858000"/>
                <a:gd name="connsiteX10" fmla="*/ 258928 w 712985"/>
                <a:gd name="connsiteY10" fmla="*/ 6026981 h 6858000"/>
                <a:gd name="connsiteX11" fmla="*/ 245105 w 712985"/>
                <a:gd name="connsiteY11" fmla="*/ 5991615 h 6858000"/>
                <a:gd name="connsiteX12" fmla="*/ 197441 w 712985"/>
                <a:gd name="connsiteY12" fmla="*/ 5807458 h 6858000"/>
                <a:gd name="connsiteX13" fmla="*/ 159115 w 712985"/>
                <a:gd name="connsiteY13" fmla="*/ 5727356 h 6858000"/>
                <a:gd name="connsiteX14" fmla="*/ 152306 w 712985"/>
                <a:gd name="connsiteY14" fmla="*/ 5705270 h 6858000"/>
                <a:gd name="connsiteX15" fmla="*/ 150939 w 712985"/>
                <a:gd name="connsiteY15" fmla="*/ 5580441 h 6858000"/>
                <a:gd name="connsiteX16" fmla="*/ 187956 w 712985"/>
                <a:gd name="connsiteY16" fmla="*/ 5482729 h 6858000"/>
                <a:gd name="connsiteX17" fmla="*/ 201902 w 712985"/>
                <a:gd name="connsiteY17" fmla="*/ 5463053 h 6858000"/>
                <a:gd name="connsiteX18" fmla="*/ 168174 w 712985"/>
                <a:gd name="connsiteY18" fmla="*/ 5205662 h 6858000"/>
                <a:gd name="connsiteX19" fmla="*/ 157186 w 712985"/>
                <a:gd name="connsiteY19" fmla="*/ 5166766 h 6858000"/>
                <a:gd name="connsiteX20" fmla="*/ 163999 w 712985"/>
                <a:gd name="connsiteY20" fmla="*/ 4972256 h 6858000"/>
                <a:gd name="connsiteX21" fmla="*/ 163388 w 712985"/>
                <a:gd name="connsiteY21" fmla="*/ 4915833 h 6858000"/>
                <a:gd name="connsiteX22" fmla="*/ 166361 w 712985"/>
                <a:gd name="connsiteY22" fmla="*/ 4712964 h 6858000"/>
                <a:gd name="connsiteX23" fmla="*/ 140122 w 712985"/>
                <a:gd name="connsiteY23" fmla="*/ 4687152 h 6858000"/>
                <a:gd name="connsiteX24" fmla="*/ 73058 w 712985"/>
                <a:gd name="connsiteY24" fmla="*/ 4611951 h 6858000"/>
                <a:gd name="connsiteX25" fmla="*/ 3979 w 712985"/>
                <a:gd name="connsiteY25" fmla="*/ 4456771 h 6858000"/>
                <a:gd name="connsiteX26" fmla="*/ 2091 w 712985"/>
                <a:gd name="connsiteY26" fmla="*/ 4412781 h 6858000"/>
                <a:gd name="connsiteX27" fmla="*/ 75905 w 712985"/>
                <a:gd name="connsiteY27" fmla="*/ 4292897 h 6858000"/>
                <a:gd name="connsiteX28" fmla="*/ 104434 w 712985"/>
                <a:gd name="connsiteY28" fmla="*/ 4235333 h 6858000"/>
                <a:gd name="connsiteX29" fmla="*/ 151065 w 712985"/>
                <a:gd name="connsiteY29" fmla="*/ 4075686 h 6858000"/>
                <a:gd name="connsiteX30" fmla="*/ 161243 w 712985"/>
                <a:gd name="connsiteY30" fmla="*/ 4061695 h 6858000"/>
                <a:gd name="connsiteX31" fmla="*/ 286285 w 712985"/>
                <a:gd name="connsiteY31" fmla="*/ 3933862 h 6858000"/>
                <a:gd name="connsiteX32" fmla="*/ 306926 w 712985"/>
                <a:gd name="connsiteY32" fmla="*/ 3905847 h 6858000"/>
                <a:gd name="connsiteX33" fmla="*/ 340015 w 712985"/>
                <a:gd name="connsiteY33" fmla="*/ 3871199 h 6858000"/>
                <a:gd name="connsiteX34" fmla="*/ 400111 w 712985"/>
                <a:gd name="connsiteY34" fmla="*/ 3767743 h 6858000"/>
                <a:gd name="connsiteX35" fmla="*/ 409694 w 712985"/>
                <a:gd name="connsiteY35" fmla="*/ 3646690 h 6858000"/>
                <a:gd name="connsiteX36" fmla="*/ 428447 w 712985"/>
                <a:gd name="connsiteY36" fmla="*/ 3499752 h 6858000"/>
                <a:gd name="connsiteX37" fmla="*/ 445033 w 712985"/>
                <a:gd name="connsiteY37" fmla="*/ 3437349 h 6858000"/>
                <a:gd name="connsiteX38" fmla="*/ 471431 w 712985"/>
                <a:gd name="connsiteY38" fmla="*/ 3272018 h 6858000"/>
                <a:gd name="connsiteX39" fmla="*/ 495919 w 712985"/>
                <a:gd name="connsiteY39" fmla="*/ 3153432 h 6858000"/>
                <a:gd name="connsiteX40" fmla="*/ 499541 w 712985"/>
                <a:gd name="connsiteY40" fmla="*/ 2985907 h 6858000"/>
                <a:gd name="connsiteX41" fmla="*/ 491640 w 712985"/>
                <a:gd name="connsiteY41" fmla="*/ 2905697 h 6858000"/>
                <a:gd name="connsiteX42" fmla="*/ 586592 w 712985"/>
                <a:gd name="connsiteY42" fmla="*/ 2746325 h 6858000"/>
                <a:gd name="connsiteX43" fmla="*/ 647211 w 712985"/>
                <a:gd name="connsiteY43" fmla="*/ 2620857 h 6858000"/>
                <a:gd name="connsiteX44" fmla="*/ 598120 w 712985"/>
                <a:gd name="connsiteY44" fmla="*/ 2501248 h 6858000"/>
                <a:gd name="connsiteX45" fmla="*/ 560897 w 712985"/>
                <a:gd name="connsiteY45" fmla="*/ 2471368 h 6858000"/>
                <a:gd name="connsiteX46" fmla="*/ 506928 w 712985"/>
                <a:gd name="connsiteY46" fmla="*/ 2272389 h 6858000"/>
                <a:gd name="connsiteX47" fmla="*/ 474122 w 712985"/>
                <a:gd name="connsiteY47" fmla="*/ 1983284 h 6858000"/>
                <a:gd name="connsiteX48" fmla="*/ 349180 w 712985"/>
                <a:gd name="connsiteY48" fmla="*/ 1510207 h 6858000"/>
                <a:gd name="connsiteX49" fmla="*/ 306451 w 712985"/>
                <a:gd name="connsiteY49" fmla="*/ 1430003 h 6858000"/>
                <a:gd name="connsiteX50" fmla="*/ 287747 w 712985"/>
                <a:gd name="connsiteY50" fmla="*/ 1336633 h 6858000"/>
                <a:gd name="connsiteX51" fmla="*/ 304326 w 712985"/>
                <a:gd name="connsiteY51" fmla="*/ 1298229 h 6858000"/>
                <a:gd name="connsiteX52" fmla="*/ 317671 w 712985"/>
                <a:gd name="connsiteY52" fmla="*/ 1136667 h 6858000"/>
                <a:gd name="connsiteX53" fmla="*/ 314959 w 712985"/>
                <a:gd name="connsiteY53" fmla="*/ 1106522 h 6858000"/>
                <a:gd name="connsiteX54" fmla="*/ 290675 w 712985"/>
                <a:gd name="connsiteY54" fmla="*/ 1004980 h 6858000"/>
                <a:gd name="connsiteX55" fmla="*/ 272712 w 712985"/>
                <a:gd name="connsiteY55" fmla="*/ 910357 h 6858000"/>
                <a:gd name="connsiteX56" fmla="*/ 270963 w 712985"/>
                <a:gd name="connsiteY56" fmla="*/ 667028 h 6858000"/>
                <a:gd name="connsiteX57" fmla="*/ 244986 w 712985"/>
                <a:gd name="connsiteY57" fmla="*/ 483131 h 6858000"/>
                <a:gd name="connsiteX58" fmla="*/ 241465 w 712985"/>
                <a:gd name="connsiteY58" fmla="*/ 397465 h 6858000"/>
                <a:gd name="connsiteX59" fmla="*/ 244890 w 712985"/>
                <a:gd name="connsiteY59" fmla="*/ 348507 h 6858000"/>
                <a:gd name="connsiteX60" fmla="*/ 293439 w 712985"/>
                <a:gd name="connsiteY60" fmla="*/ 233141 h 6858000"/>
                <a:gd name="connsiteX61" fmla="*/ 300513 w 712985"/>
                <a:gd name="connsiteY61" fmla="*/ 172069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712985" h="6858000">
                  <a:moveTo>
                    <a:pt x="280560" y="0"/>
                  </a:moveTo>
                  <a:lnTo>
                    <a:pt x="712985" y="0"/>
                  </a:lnTo>
                  <a:lnTo>
                    <a:pt x="712985" y="6858000"/>
                  </a:lnTo>
                  <a:lnTo>
                    <a:pt x="372527" y="6858000"/>
                  </a:lnTo>
                  <a:lnTo>
                    <a:pt x="372901" y="6835810"/>
                  </a:lnTo>
                  <a:cubicBezTo>
                    <a:pt x="343741" y="6729822"/>
                    <a:pt x="373381" y="6623551"/>
                    <a:pt x="363017" y="6518145"/>
                  </a:cubicBezTo>
                  <a:cubicBezTo>
                    <a:pt x="358372" y="6470360"/>
                    <a:pt x="362468" y="6422202"/>
                    <a:pt x="310498" y="6393936"/>
                  </a:cubicBezTo>
                  <a:cubicBezTo>
                    <a:pt x="303659" y="6390296"/>
                    <a:pt x="304819" y="6368800"/>
                    <a:pt x="305420" y="6355564"/>
                  </a:cubicBezTo>
                  <a:cubicBezTo>
                    <a:pt x="306594" y="6326166"/>
                    <a:pt x="314451" y="6296329"/>
                    <a:pt x="311030" y="6267729"/>
                  </a:cubicBezTo>
                  <a:cubicBezTo>
                    <a:pt x="304253" y="6208466"/>
                    <a:pt x="293104" y="6149393"/>
                    <a:pt x="281440" y="6090959"/>
                  </a:cubicBezTo>
                  <a:cubicBezTo>
                    <a:pt x="276978" y="6068911"/>
                    <a:pt x="266829" y="6048361"/>
                    <a:pt x="258928" y="6026981"/>
                  </a:cubicBezTo>
                  <a:cubicBezTo>
                    <a:pt x="254416" y="6015184"/>
                    <a:pt x="244605" y="6003083"/>
                    <a:pt x="245105" y="5991615"/>
                  </a:cubicBezTo>
                  <a:cubicBezTo>
                    <a:pt x="248075" y="5925141"/>
                    <a:pt x="216651" y="5867990"/>
                    <a:pt x="197441" y="5807458"/>
                  </a:cubicBezTo>
                  <a:cubicBezTo>
                    <a:pt x="188523" y="5779456"/>
                    <a:pt x="171697" y="5754078"/>
                    <a:pt x="159115" y="5727356"/>
                  </a:cubicBezTo>
                  <a:cubicBezTo>
                    <a:pt x="155717" y="5720411"/>
                    <a:pt x="152517" y="5712566"/>
                    <a:pt x="152306" y="5705270"/>
                  </a:cubicBezTo>
                  <a:cubicBezTo>
                    <a:pt x="151252" y="5663532"/>
                    <a:pt x="151674" y="5621922"/>
                    <a:pt x="150939" y="5580441"/>
                  </a:cubicBezTo>
                  <a:cubicBezTo>
                    <a:pt x="150326" y="5542748"/>
                    <a:pt x="147369" y="5505023"/>
                    <a:pt x="187956" y="5482729"/>
                  </a:cubicBezTo>
                  <a:cubicBezTo>
                    <a:pt x="194324" y="5479395"/>
                    <a:pt x="198291" y="5470181"/>
                    <a:pt x="201902" y="5463053"/>
                  </a:cubicBezTo>
                  <a:cubicBezTo>
                    <a:pt x="257480" y="5353065"/>
                    <a:pt x="249730" y="5298303"/>
                    <a:pt x="168174" y="5205662"/>
                  </a:cubicBezTo>
                  <a:cubicBezTo>
                    <a:pt x="159805" y="5196040"/>
                    <a:pt x="152161" y="5174340"/>
                    <a:pt x="157186" y="5166766"/>
                  </a:cubicBezTo>
                  <a:cubicBezTo>
                    <a:pt x="198743" y="5102508"/>
                    <a:pt x="186477" y="5038579"/>
                    <a:pt x="163999" y="4972256"/>
                  </a:cubicBezTo>
                  <a:cubicBezTo>
                    <a:pt x="158020" y="4955056"/>
                    <a:pt x="155299" y="4930181"/>
                    <a:pt x="163388" y="4915833"/>
                  </a:cubicBezTo>
                  <a:cubicBezTo>
                    <a:pt x="200708" y="4847649"/>
                    <a:pt x="186907" y="4780374"/>
                    <a:pt x="166361" y="4712964"/>
                  </a:cubicBezTo>
                  <a:cubicBezTo>
                    <a:pt x="163165" y="4702485"/>
                    <a:pt x="150748" y="4690669"/>
                    <a:pt x="140122" y="4687152"/>
                  </a:cubicBezTo>
                  <a:cubicBezTo>
                    <a:pt x="102452" y="4674589"/>
                    <a:pt x="86917" y="4644970"/>
                    <a:pt x="73058" y="4611951"/>
                  </a:cubicBezTo>
                  <a:cubicBezTo>
                    <a:pt x="50686" y="4559957"/>
                    <a:pt x="25516" y="4509149"/>
                    <a:pt x="3979" y="4456771"/>
                  </a:cubicBezTo>
                  <a:cubicBezTo>
                    <a:pt x="-1236" y="4443877"/>
                    <a:pt x="-726" y="4427139"/>
                    <a:pt x="2091" y="4412781"/>
                  </a:cubicBezTo>
                  <a:cubicBezTo>
                    <a:pt x="11653" y="4363733"/>
                    <a:pt x="45382" y="4329603"/>
                    <a:pt x="75905" y="4292897"/>
                  </a:cubicBezTo>
                  <a:cubicBezTo>
                    <a:pt x="89361" y="4276787"/>
                    <a:pt x="97880" y="4255660"/>
                    <a:pt x="104434" y="4235333"/>
                  </a:cubicBezTo>
                  <a:cubicBezTo>
                    <a:pt x="121200" y="4182569"/>
                    <a:pt x="135523" y="4128901"/>
                    <a:pt x="151065" y="4075686"/>
                  </a:cubicBezTo>
                  <a:cubicBezTo>
                    <a:pt x="152552" y="4070549"/>
                    <a:pt x="157315" y="4065932"/>
                    <a:pt x="161243" y="4061695"/>
                  </a:cubicBezTo>
                  <a:cubicBezTo>
                    <a:pt x="202828" y="4019095"/>
                    <a:pt x="244731" y="3976753"/>
                    <a:pt x="286285" y="3933862"/>
                  </a:cubicBezTo>
                  <a:cubicBezTo>
                    <a:pt x="294168" y="3925683"/>
                    <a:pt x="299393" y="3914571"/>
                    <a:pt x="306926" y="3905847"/>
                  </a:cubicBezTo>
                  <a:cubicBezTo>
                    <a:pt x="317292" y="3893589"/>
                    <a:pt x="326766" y="3878502"/>
                    <a:pt x="340015" y="3871199"/>
                  </a:cubicBezTo>
                  <a:cubicBezTo>
                    <a:pt x="381725" y="3848490"/>
                    <a:pt x="396760" y="3812013"/>
                    <a:pt x="400111" y="3767743"/>
                  </a:cubicBezTo>
                  <a:cubicBezTo>
                    <a:pt x="403294" y="3727294"/>
                    <a:pt x="405323" y="3686973"/>
                    <a:pt x="409694" y="3646690"/>
                  </a:cubicBezTo>
                  <a:cubicBezTo>
                    <a:pt x="414852" y="3597538"/>
                    <a:pt x="420910" y="3548579"/>
                    <a:pt x="428447" y="3499752"/>
                  </a:cubicBezTo>
                  <a:cubicBezTo>
                    <a:pt x="431696" y="3478619"/>
                    <a:pt x="435683" y="3456228"/>
                    <a:pt x="445033" y="3437349"/>
                  </a:cubicBezTo>
                  <a:cubicBezTo>
                    <a:pt x="470858" y="3384475"/>
                    <a:pt x="486179" y="3329236"/>
                    <a:pt x="471431" y="3272018"/>
                  </a:cubicBezTo>
                  <a:cubicBezTo>
                    <a:pt x="459682" y="3226180"/>
                    <a:pt x="472474" y="3185267"/>
                    <a:pt x="495919" y="3153432"/>
                  </a:cubicBezTo>
                  <a:cubicBezTo>
                    <a:pt x="538461" y="3095505"/>
                    <a:pt x="521296" y="3040311"/>
                    <a:pt x="499541" y="2985907"/>
                  </a:cubicBezTo>
                  <a:cubicBezTo>
                    <a:pt x="488276" y="2957871"/>
                    <a:pt x="486838" y="2934028"/>
                    <a:pt x="491640" y="2905697"/>
                  </a:cubicBezTo>
                  <a:cubicBezTo>
                    <a:pt x="502898" y="2840071"/>
                    <a:pt x="547705" y="2792141"/>
                    <a:pt x="586592" y="2746325"/>
                  </a:cubicBezTo>
                  <a:cubicBezTo>
                    <a:pt x="619786" y="2707275"/>
                    <a:pt x="636305" y="2665661"/>
                    <a:pt x="647211" y="2620857"/>
                  </a:cubicBezTo>
                  <a:cubicBezTo>
                    <a:pt x="661216" y="2564298"/>
                    <a:pt x="648982" y="2522027"/>
                    <a:pt x="598120" y="2501248"/>
                  </a:cubicBezTo>
                  <a:cubicBezTo>
                    <a:pt x="583733" y="2495506"/>
                    <a:pt x="566431" y="2484521"/>
                    <a:pt x="560897" y="2471368"/>
                  </a:cubicBezTo>
                  <a:cubicBezTo>
                    <a:pt x="533469" y="2407931"/>
                    <a:pt x="496686" y="2344634"/>
                    <a:pt x="506928" y="2272389"/>
                  </a:cubicBezTo>
                  <a:cubicBezTo>
                    <a:pt x="520879" y="2172517"/>
                    <a:pt x="509052" y="2077807"/>
                    <a:pt x="474122" y="1983284"/>
                  </a:cubicBezTo>
                  <a:cubicBezTo>
                    <a:pt x="417537" y="1829959"/>
                    <a:pt x="358639" y="1676886"/>
                    <a:pt x="349180" y="1510207"/>
                  </a:cubicBezTo>
                  <a:cubicBezTo>
                    <a:pt x="347619" y="1482573"/>
                    <a:pt x="326399" y="1451821"/>
                    <a:pt x="306451" y="1430003"/>
                  </a:cubicBezTo>
                  <a:cubicBezTo>
                    <a:pt x="268511" y="1388202"/>
                    <a:pt x="266127" y="1390512"/>
                    <a:pt x="287747" y="1336633"/>
                  </a:cubicBezTo>
                  <a:cubicBezTo>
                    <a:pt x="293070" y="1323756"/>
                    <a:pt x="295470" y="1308272"/>
                    <a:pt x="304326" y="1298229"/>
                  </a:cubicBezTo>
                  <a:cubicBezTo>
                    <a:pt x="349361" y="1247057"/>
                    <a:pt x="331041" y="1191986"/>
                    <a:pt x="317671" y="1136667"/>
                  </a:cubicBezTo>
                  <a:cubicBezTo>
                    <a:pt x="315148" y="1126990"/>
                    <a:pt x="311827" y="1115354"/>
                    <a:pt x="314959" y="1106522"/>
                  </a:cubicBezTo>
                  <a:cubicBezTo>
                    <a:pt x="329032" y="1066641"/>
                    <a:pt x="319157" y="1035231"/>
                    <a:pt x="290675" y="1004980"/>
                  </a:cubicBezTo>
                  <a:cubicBezTo>
                    <a:pt x="266138" y="978690"/>
                    <a:pt x="249805" y="947108"/>
                    <a:pt x="272712" y="910357"/>
                  </a:cubicBezTo>
                  <a:cubicBezTo>
                    <a:pt x="323486" y="828702"/>
                    <a:pt x="317578" y="747981"/>
                    <a:pt x="270963" y="667028"/>
                  </a:cubicBezTo>
                  <a:cubicBezTo>
                    <a:pt x="237707" y="609204"/>
                    <a:pt x="225082" y="549995"/>
                    <a:pt x="244986" y="483131"/>
                  </a:cubicBezTo>
                  <a:cubicBezTo>
                    <a:pt x="252708" y="457408"/>
                    <a:pt x="242285" y="426353"/>
                    <a:pt x="241465" y="397465"/>
                  </a:cubicBezTo>
                  <a:cubicBezTo>
                    <a:pt x="240850" y="381142"/>
                    <a:pt x="239176" y="363176"/>
                    <a:pt x="244890" y="348507"/>
                  </a:cubicBezTo>
                  <a:cubicBezTo>
                    <a:pt x="259350" y="309454"/>
                    <a:pt x="279299" y="272445"/>
                    <a:pt x="293439" y="233141"/>
                  </a:cubicBezTo>
                  <a:cubicBezTo>
                    <a:pt x="300152" y="214256"/>
                    <a:pt x="302437" y="192349"/>
                    <a:pt x="300513" y="172069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49D0C30-FED6-70E8-03ED-2B91EB1CA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4912" y="868166"/>
            <a:ext cx="3684677" cy="520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458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9DA0D-9670-452F-999B-60AA350DE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EDE40-9C65-462F-8423-605361D29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80239" cy="435133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Casey</a:t>
            </a:r>
          </a:p>
          <a:p>
            <a:r>
              <a:rPr lang="en-GB" sz="4000" dirty="0">
                <a:solidFill>
                  <a:schemeClr val="bg1"/>
                </a:solidFill>
              </a:rPr>
              <a:t>The Met</a:t>
            </a:r>
          </a:p>
          <a:p>
            <a:r>
              <a:rPr lang="en-GB" sz="4000" dirty="0">
                <a:solidFill>
                  <a:schemeClr val="bg1"/>
                </a:solidFill>
              </a:rPr>
              <a:t>Sir Mark Rowley 2023</a:t>
            </a:r>
          </a:p>
          <a:p>
            <a:r>
              <a:rPr lang="en-GB" sz="4000" dirty="0">
                <a:solidFill>
                  <a:schemeClr val="bg1"/>
                </a:solidFill>
              </a:rPr>
              <a:t>More Trust, Less Crime, High Standards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59867C-6A2E-9890-13ED-8EBB12F97D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4486" y="1714351"/>
            <a:ext cx="6096528" cy="342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95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59A0-E373-9910-5C4A-5B566AA96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945" y="1238429"/>
            <a:ext cx="3476946" cy="3929473"/>
          </a:xfrm>
        </p:spPr>
        <p:txBody>
          <a:bodyPr>
            <a:normAutofit/>
          </a:bodyPr>
          <a:lstStyle/>
          <a:p>
            <a:r>
              <a:rPr lang="en-GB" dirty="0"/>
              <a:t>Casey’s Final Report 23.3.23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766CDDCA-B119-F505-C808-D4F738418E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0891" y="441789"/>
            <a:ext cx="7867528" cy="62210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94406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36534905-62B7-5683-D560-9C6736EC3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0" y="347792"/>
            <a:ext cx="8237879" cy="63869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CC390B-1115-C3C4-32B7-8612C3D5A3CF}"/>
              </a:ext>
            </a:extLst>
          </p:cNvPr>
          <p:cNvSpPr txBox="1"/>
          <p:nvPr/>
        </p:nvSpPr>
        <p:spPr>
          <a:xfrm>
            <a:off x="154113" y="1094426"/>
            <a:ext cx="329800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Sir Mark’s comments 23.3.2023</a:t>
            </a:r>
          </a:p>
          <a:p>
            <a:endParaRPr lang="en-GB" sz="2400" dirty="0"/>
          </a:p>
          <a:p>
            <a:r>
              <a:rPr lang="en-GB" sz="2400" dirty="0"/>
              <a:t>What follows shows what Sir Mark has done since being appointed as the Met Commissioner in Sept 2022 …</a:t>
            </a:r>
          </a:p>
          <a:p>
            <a:endParaRPr lang="en-GB" sz="2400" dirty="0"/>
          </a:p>
          <a:p>
            <a:r>
              <a:rPr lang="en-GB" sz="2400" dirty="0"/>
              <a:t>What would you do?</a:t>
            </a:r>
          </a:p>
          <a:p>
            <a:endParaRPr lang="en-GB" sz="2400" dirty="0"/>
          </a:p>
          <a:p>
            <a:r>
              <a:rPr lang="en-GB" sz="2400" dirty="0"/>
              <a:t>How do you begin the process of change?</a:t>
            </a:r>
          </a:p>
        </p:txBody>
      </p:sp>
    </p:spTree>
    <p:extLst>
      <p:ext uri="{BB962C8B-B14F-4D97-AF65-F5344CB8AC3E}">
        <p14:creationId xmlns:p14="http://schemas.microsoft.com/office/powerpoint/2010/main" val="1852172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946C9-D185-8667-736B-010111BF9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592C-E318-9CF6-215A-380A283908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E1621B85-EF52-3FD7-3451-025F9EECF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46833"/>
            <a:ext cx="12195166" cy="57658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99E873-07AB-F29E-C033-B478DA8E01ED}"/>
              </a:ext>
            </a:extLst>
          </p:cNvPr>
          <p:cNvSpPr txBox="1"/>
          <p:nvPr/>
        </p:nvSpPr>
        <p:spPr>
          <a:xfrm>
            <a:off x="5921340" y="4464508"/>
            <a:ext cx="6270660" cy="184665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F2025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34,341 Police officers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F2025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10,196 Police staff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F2025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1,185 Police community support officers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1F2025"/>
                </a:solidFill>
                <a:effectLst/>
                <a:uLnTx/>
                <a:uFillTx/>
                <a:latin typeface="inherit"/>
                <a:ea typeface="+mn-ea"/>
                <a:cs typeface="+mn-cs"/>
              </a:rPr>
              <a:t>1,630 Special officers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1F2025"/>
                </a:solidFill>
                <a:effectLst/>
                <a:uLnTx/>
                <a:uFillTx/>
                <a:latin typeface="lato-regular"/>
                <a:ea typeface="+mn-ea"/>
                <a:cs typeface="+mn-cs"/>
              </a:rPr>
              <a:t>(as of 31 January 2023)</a:t>
            </a:r>
          </a:p>
        </p:txBody>
      </p:sp>
    </p:spTree>
    <p:extLst>
      <p:ext uri="{BB962C8B-B14F-4D97-AF65-F5344CB8AC3E}">
        <p14:creationId xmlns:p14="http://schemas.microsoft.com/office/powerpoint/2010/main" val="2624008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3B57A-A812-A6A3-47A3-15266CADE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Black communities have lowest trust and highest victimisation</a:t>
            </a:r>
          </a:p>
        </p:txBody>
      </p:sp>
      <p:pic>
        <p:nvPicPr>
          <p:cNvPr id="4" name="Online Media 3" title="Met Police ‘going after’ corrupt officers says Commissioner">
            <a:hlinkClick r:id="" action="ppaction://media"/>
            <a:extLst>
              <a:ext uri="{FF2B5EF4-FFF2-40B4-BE49-F238E27FC236}">
                <a16:creationId xmlns:a16="http://schemas.microsoft.com/office/drawing/2014/main" id="{35113591-26DF-ACF6-14D3-7959C88BD37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38120" y="1788195"/>
            <a:ext cx="8326304" cy="4704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96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Commissioner Sir Mark Rowley | Setting the Metropolitan Police up to succeed">
            <a:hlinkClick r:id="" action="ppaction://media"/>
            <a:extLst>
              <a:ext uri="{FF2B5EF4-FFF2-40B4-BE49-F238E27FC236}">
                <a16:creationId xmlns:a16="http://schemas.microsoft.com/office/drawing/2014/main" id="{5A43545D-BB06-F718-79E2-24A41FB281B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84554" y="1027906"/>
            <a:ext cx="9191375" cy="5193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29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515F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B2719-D584-44F5-D364-62DBB2131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Sir Mark’s Perspective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86FC75-A81E-F179-1BC1-3324ADB41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679" y="2660287"/>
            <a:ext cx="5484040" cy="364688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1992F-A28E-C4E2-5B4D-FAB609706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03941" y="595901"/>
            <a:ext cx="3763804" cy="5589142"/>
          </a:xfrm>
        </p:spPr>
        <p:txBody>
          <a:bodyPr anchor="ctr">
            <a:no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Fair funding is essential</a:t>
            </a:r>
          </a:p>
          <a:p>
            <a:r>
              <a:rPr lang="en-GB" sz="2200" dirty="0">
                <a:solidFill>
                  <a:srgbClr val="FFFFFF"/>
                </a:solidFill>
              </a:rPr>
              <a:t>Comparing London to New York we see a murder rate of 12 per million v 50 per million respectively</a:t>
            </a:r>
          </a:p>
          <a:p>
            <a:r>
              <a:rPr lang="en-GB" sz="2200" dirty="0">
                <a:solidFill>
                  <a:srgbClr val="FFFFFF"/>
                </a:solidFill>
              </a:rPr>
              <a:t>Divert young people from crime in partnership with Councils and communities</a:t>
            </a:r>
          </a:p>
          <a:p>
            <a:r>
              <a:rPr lang="en-GB" sz="2200" dirty="0">
                <a:solidFill>
                  <a:srgbClr val="FFFFFF"/>
                </a:solidFill>
              </a:rPr>
              <a:t>Tackle the number of predatory men whey prey on children and women</a:t>
            </a:r>
          </a:p>
          <a:p>
            <a:r>
              <a:rPr lang="en-GB" sz="2200" dirty="0">
                <a:solidFill>
                  <a:srgbClr val="FFFFFF"/>
                </a:solidFill>
              </a:rPr>
              <a:t>We need stronger-than-ever community policing with strong collaborations. More police, more PCSOs</a:t>
            </a:r>
          </a:p>
        </p:txBody>
      </p:sp>
    </p:spTree>
    <p:extLst>
      <p:ext uri="{BB962C8B-B14F-4D97-AF65-F5344CB8AC3E}">
        <p14:creationId xmlns:p14="http://schemas.microsoft.com/office/powerpoint/2010/main" val="285896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B2719-D584-44F5-D364-62DBB2131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Sir Mark’s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1992F-A28E-C4E2-5B4D-FAB609706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909762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Local partnerships to fix local problems</a:t>
            </a:r>
          </a:p>
          <a:p>
            <a:r>
              <a:rPr lang="en-GB" dirty="0"/>
              <a:t>Use technology and science to get upstream, to get ahead of the criminals: precision is essential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Crime is committed by a small number of people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Data and technology are incredibly powerful tools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/>
              <a:t>Concentrate resources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D3826E-E841-FCDA-D24F-8CF23D9CD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9881" y="1690688"/>
            <a:ext cx="5985125" cy="3990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50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76AB5-FD85-3BC9-67E0-5DC6B24FC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30" y="365125"/>
            <a:ext cx="4699571" cy="1325563"/>
          </a:xfrm>
        </p:spPr>
        <p:txBody>
          <a:bodyPr/>
          <a:lstStyle/>
          <a:p>
            <a:r>
              <a:rPr lang="en-US" dirty="0"/>
              <a:t>Prof Larry Sherman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82292-01A1-0D9D-CCBC-57D5328CB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1738" y="996593"/>
            <a:ext cx="6606284" cy="5201292"/>
          </a:xfrm>
        </p:spPr>
        <p:txBody>
          <a:bodyPr>
            <a:normAutofit/>
          </a:bodyPr>
          <a:lstStyle/>
          <a:p>
            <a:r>
              <a:rPr lang="en-US" dirty="0"/>
              <a:t>Sir Mark’s chief scientific officer </a:t>
            </a:r>
          </a:p>
          <a:p>
            <a:r>
              <a:rPr lang="en-US" dirty="0"/>
              <a:t>Crime prevention, evidence-based policing, restorative justice, police practices and experimental criminology. </a:t>
            </a:r>
          </a:p>
          <a:p>
            <a:r>
              <a:rPr lang="en-US" dirty="0"/>
              <a:t>More effective ways to reduce homicide, gun violence, domestic violence, robbery, burglary, and other crime problems</a:t>
            </a:r>
          </a:p>
          <a:p>
            <a:r>
              <a:rPr lang="en-US" dirty="0"/>
              <a:t>New tools for predicting murder among offenders on probation and parole in Philadelphia, as well as randomized trials of intensive services among highest-risk offenders.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938DB6-4372-F0ED-4659-562450CB82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374" y="1775021"/>
            <a:ext cx="2447925" cy="6572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72FBAF2-A202-E325-8205-6B456EA18165}"/>
              </a:ext>
            </a:extLst>
          </p:cNvPr>
          <p:cNvSpPr txBox="1"/>
          <p:nvPr/>
        </p:nvSpPr>
        <p:spPr>
          <a:xfrm>
            <a:off x="273978" y="6042634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https://www.crim.cam.ac.uk/events/nigelwalker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E0773F-F120-761F-8452-EB7DE363BF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36" y="2793214"/>
            <a:ext cx="4452134" cy="251622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200608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394B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C60C0-2E83-4623-F6D9-0237C8419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Can we predict?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99D273-68B7-3367-85F2-FEBD96995B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8248" y="2660287"/>
            <a:ext cx="3336901" cy="3646887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B7074-567D-0736-9746-5100EDA6F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5345" y="606175"/>
            <a:ext cx="4167472" cy="584599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</a:rPr>
              <a:t>London Lines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The perpetrators are all violent predators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History of criminal behaviour</a:t>
            </a:r>
          </a:p>
          <a:p>
            <a:r>
              <a:rPr lang="en-GB" sz="2400" dirty="0">
                <a:solidFill>
                  <a:srgbClr val="FFFFFF"/>
                </a:solidFill>
              </a:rPr>
              <a:t>80% have previous arrests and convictions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10% have previously been arrested for murder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FFFF"/>
                </a:solidFill>
              </a:rPr>
              <a:t>Repeat offenders against women and children (especially girls)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Tens of thousands of offenders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Target the worst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7929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EB5FC-B0F5-1C19-3344-5FAA023DB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Stopping a possibly armed suspect</a:t>
            </a:r>
          </a:p>
        </p:txBody>
      </p:sp>
      <p:pic>
        <p:nvPicPr>
          <p:cNvPr id="4" name="Online Media 3" title="Bodycam: Armed Police Stop Armed Suspect. Kent, UK. November 05, 2021.">
            <a:hlinkClick r:id="" action="ppaction://media"/>
            <a:extLst>
              <a:ext uri="{FF2B5EF4-FFF2-40B4-BE49-F238E27FC236}">
                <a16:creationId xmlns:a16="http://schemas.microsoft.com/office/drawing/2014/main" id="{B18A1C79-E7BF-1E92-A2C8-26BC7B0667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03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3D4803-4C8A-5A43-373D-7FBB07E1A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47" y="549714"/>
            <a:ext cx="6541503" cy="364688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34366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91F65-27B7-2EA9-23EF-D8EB1C5D4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Setting the Met up to succeed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Seven thoughts for police reform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1B256A-6F45-7182-3E1F-1C7E76140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576734" cy="5185124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FFFFFF"/>
                </a:solidFill>
              </a:rPr>
              <a:t>People: traditional skills are needed but new skills are also essential. Reward officers. 14% lower salaries for constables than 10 years ago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FFFFFF"/>
                </a:solidFill>
              </a:rPr>
              <a:t>Renewal of policing by consent. Gain trust especially in most challenged communities.</a:t>
            </a:r>
          </a:p>
        </p:txBody>
      </p:sp>
    </p:spTree>
    <p:extLst>
      <p:ext uri="{BB962C8B-B14F-4D97-AF65-F5344CB8AC3E}">
        <p14:creationId xmlns:p14="http://schemas.microsoft.com/office/powerpoint/2010/main" val="7745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93ABEB-A0CF-3461-0EA2-9B755B7CE9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645931"/>
            <a:ext cx="6579910" cy="345445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464A9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91F65-27B7-2EA9-23EF-D8EB1C5D4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Setting the Met up to succeed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Seven thoughts for police reform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1B256A-6F45-7182-3E1F-1C7E76140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sz="2400" dirty="0">
                <a:solidFill>
                  <a:srgbClr val="FFFFFF"/>
                </a:solidFill>
              </a:rPr>
              <a:t>Technology. Current and joined up.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US" sz="2400" dirty="0">
                <a:solidFill>
                  <a:srgbClr val="FFFFFF"/>
                </a:solidFill>
              </a:rPr>
              <a:t>Structure and governance. 43 forces not the best model for success in England and Wales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US" sz="2400" dirty="0">
                <a:solidFill>
                  <a:srgbClr val="FFFFFF"/>
                </a:solidFill>
              </a:rPr>
              <a:t>Partnership and links with the wider Criminal Justice System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26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8B7F61-0805-48A3-ECBE-AB7683CF4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149" y="549714"/>
            <a:ext cx="5589099" cy="3646887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91F65-27B7-2EA9-23EF-D8EB1C5D4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Setting the Met up to succeed</a:t>
            </a:r>
            <a:br>
              <a:rPr lang="en-GB" sz="3700">
                <a:solidFill>
                  <a:srgbClr val="FFFFFF"/>
                </a:solidFill>
              </a:rPr>
            </a:br>
            <a:r>
              <a:rPr lang="en-GB" sz="3700">
                <a:solidFill>
                  <a:srgbClr val="FFFFFF"/>
                </a:solidFill>
              </a:rPr>
              <a:t>Seven thoughts for police reform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1B256A-6F45-7182-3E1F-1C7E76140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4"/>
            <a:ext cx="3638425" cy="4989915"/>
          </a:xfrm>
        </p:spPr>
        <p:txBody>
          <a:bodyPr anchor="ctr">
            <a:no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GB" sz="2400" dirty="0">
                <a:solidFill>
                  <a:srgbClr val="FFFFFF"/>
                </a:solidFill>
              </a:rPr>
              <a:t>Policing faces changing threats and has to get up stream, stay ahead of the game.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sz="2400" dirty="0">
                <a:solidFill>
                  <a:srgbClr val="FFFFFF"/>
                </a:solidFill>
              </a:rPr>
              <a:t>Financial support. Policing in England and Wales receives 30% less funding than in other countries. Funding for more of the same is not the answer. Funding tied to the reform agenda is.</a:t>
            </a:r>
          </a:p>
        </p:txBody>
      </p:sp>
    </p:spTree>
    <p:extLst>
      <p:ext uri="{BB962C8B-B14F-4D97-AF65-F5344CB8AC3E}">
        <p14:creationId xmlns:p14="http://schemas.microsoft.com/office/powerpoint/2010/main" val="2127230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1C8FC6-1739-1F33-4AF0-A3026BA9A4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709" y="486239"/>
            <a:ext cx="4722156" cy="240889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E3A516-7221-855D-BD63-EF3EB86AD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8044" y="365125"/>
            <a:ext cx="3986373" cy="1325563"/>
          </a:xfrm>
        </p:spPr>
        <p:txBody>
          <a:bodyPr/>
          <a:lstStyle/>
          <a:p>
            <a:pPr algn="r"/>
            <a:r>
              <a:rPr lang="en-GB" dirty="0"/>
              <a:t>Top of the office</a:t>
            </a:r>
          </a:p>
        </p:txBody>
      </p:sp>
      <p:pic>
        <p:nvPicPr>
          <p:cNvPr id="6" name="Online Media 5" title="Become a Met Police officer | PC Rick Flynn">
            <a:hlinkClick r:id="" action="ppaction://media"/>
            <a:extLst>
              <a:ext uri="{FF2B5EF4-FFF2-40B4-BE49-F238E27FC236}">
                <a16:creationId xmlns:a16="http://schemas.microsoft.com/office/drawing/2014/main" id="{F8EEA1F7-84E4-41B1-997B-C021410786E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28561" y="2421016"/>
            <a:ext cx="7563439" cy="4273632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6BC1A0A-1661-E611-391D-A7542678FC5D}"/>
              </a:ext>
            </a:extLst>
          </p:cNvPr>
          <p:cNvSpPr txBox="1">
            <a:spLocks/>
          </p:cNvSpPr>
          <p:nvPr/>
        </p:nvSpPr>
        <p:spPr>
          <a:xfrm>
            <a:off x="914400" y="3851909"/>
            <a:ext cx="322628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Frontline</a:t>
            </a:r>
          </a:p>
        </p:txBody>
      </p:sp>
    </p:spTree>
    <p:extLst>
      <p:ext uri="{BB962C8B-B14F-4D97-AF65-F5344CB8AC3E}">
        <p14:creationId xmlns:p14="http://schemas.microsoft.com/office/powerpoint/2010/main" val="10169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7E229-FBC7-2001-FB44-5FE7B1B6C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busy 6 months!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9F18-7D3A-038D-8ABD-7BE0A4AAE1C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Can Sir Mark turn around the huge and complex MPS?</a:t>
            </a:r>
          </a:p>
          <a:p>
            <a:r>
              <a:rPr lang="en-GB" dirty="0"/>
              <a:t>So many have tried in the past</a:t>
            </a:r>
          </a:p>
          <a:p>
            <a:r>
              <a:rPr lang="en-GB" dirty="0"/>
              <a:t>Did they succeed?</a:t>
            </a:r>
          </a:p>
          <a:p>
            <a:r>
              <a:rPr lang="en-GB" dirty="0"/>
              <a:t>Will he?</a:t>
            </a:r>
          </a:p>
          <a:p>
            <a:r>
              <a:rPr lang="en-GB" dirty="0"/>
              <a:t>In such a complex organisation is there always likely to be scandal, malpractice and abuse of authority?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C8C6E-E089-17AF-1597-D6B66B0070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633743"/>
            <a:ext cx="5298541" cy="572179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500" b="1" dirty="0"/>
              <a:t>Sir Mark Rowley</a:t>
            </a:r>
          </a:p>
          <a:p>
            <a:r>
              <a:rPr lang="en-GB" sz="2400" dirty="0"/>
              <a:t>Born 1964</a:t>
            </a:r>
          </a:p>
          <a:p>
            <a:r>
              <a:rPr lang="en-GB" sz="2400" dirty="0"/>
              <a:t>Handsworth Grammar School</a:t>
            </a:r>
          </a:p>
          <a:p>
            <a:r>
              <a:rPr lang="en-GB" sz="2400" dirty="0"/>
              <a:t>BA from Cambridge 1986</a:t>
            </a:r>
          </a:p>
          <a:p>
            <a:r>
              <a:rPr lang="en-GB" sz="2400" dirty="0"/>
              <a:t>PC in West Midlands 1987</a:t>
            </a:r>
          </a:p>
          <a:p>
            <a:r>
              <a:rPr lang="en-GB" sz="2400" dirty="0"/>
              <a:t>National Criminal Intelligence Service (then Serious Organised Crime Unit 2006-2013 now NCA)</a:t>
            </a:r>
          </a:p>
          <a:p>
            <a:r>
              <a:rPr lang="en-GB" sz="2400" dirty="0"/>
              <a:t>Surrey Chief Superintendent 2000</a:t>
            </a:r>
          </a:p>
          <a:p>
            <a:r>
              <a:rPr lang="en-GB" sz="2400" dirty="0"/>
              <a:t>Asst Chief Constable 2003</a:t>
            </a:r>
          </a:p>
          <a:p>
            <a:r>
              <a:rPr lang="en-GB" sz="2400" dirty="0"/>
              <a:t>Deputy Chief Constable 2007</a:t>
            </a:r>
          </a:p>
          <a:p>
            <a:r>
              <a:rPr lang="en-GB" sz="2400" dirty="0"/>
              <a:t>Chief Constable 2009</a:t>
            </a:r>
          </a:p>
          <a:p>
            <a:r>
              <a:rPr lang="en-GB" sz="2400" dirty="0"/>
              <a:t>Acting Deputy Commissioner of the Met 2017</a:t>
            </a:r>
          </a:p>
          <a:p>
            <a:r>
              <a:rPr lang="en-GB" sz="2400" dirty="0"/>
              <a:t>Retired 2018</a:t>
            </a:r>
          </a:p>
          <a:p>
            <a:r>
              <a:rPr lang="en-GB" sz="2400" dirty="0"/>
              <a:t>Commissioner of the Met 2022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64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617</Words>
  <Application>Microsoft Office PowerPoint</Application>
  <PresentationFormat>Widescreen</PresentationFormat>
  <Paragraphs>80</Paragraphs>
  <Slides>17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inherit</vt:lpstr>
      <vt:lpstr>lato-regular</vt:lpstr>
      <vt:lpstr>Office Theme</vt:lpstr>
      <vt:lpstr>The Metropolitan Police Service</vt:lpstr>
      <vt:lpstr>Contents</vt:lpstr>
      <vt:lpstr>Casey’s Final Report 23.3.23</vt:lpstr>
      <vt:lpstr>PowerPoint Presentation</vt:lpstr>
      <vt:lpstr>PowerPoint Presentation</vt:lpstr>
      <vt:lpstr>Black communities have lowest trust and highest victimisation</vt:lpstr>
      <vt:lpstr>PowerPoint Presentation</vt:lpstr>
      <vt:lpstr>Sir Mark’s Perspective</vt:lpstr>
      <vt:lpstr>Sir Mark’s Perspective</vt:lpstr>
      <vt:lpstr>Prof Larry Sherman </vt:lpstr>
      <vt:lpstr>Can we predict?</vt:lpstr>
      <vt:lpstr>Stopping a possibly armed suspect</vt:lpstr>
      <vt:lpstr>Setting the Met up to succeed Seven thoughts for police reform</vt:lpstr>
      <vt:lpstr>Setting the Met up to succeed Seven thoughts for police reform</vt:lpstr>
      <vt:lpstr>Setting the Met up to succeed Seven thoughts for police reform</vt:lpstr>
      <vt:lpstr>Top of the office</vt:lpstr>
      <vt:lpstr>A busy 6 months!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2</cp:revision>
  <dcterms:created xsi:type="dcterms:W3CDTF">2021-01-08T11:28:00Z</dcterms:created>
  <dcterms:modified xsi:type="dcterms:W3CDTF">2023-03-21T10:08:04Z</dcterms:modified>
</cp:coreProperties>
</file>