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22"/>
  </p:notesMasterIdLst>
  <p:sldIdLst>
    <p:sldId id="256" r:id="rId5"/>
    <p:sldId id="278" r:id="rId6"/>
    <p:sldId id="277" r:id="rId7"/>
    <p:sldId id="296" r:id="rId8"/>
    <p:sldId id="297" r:id="rId9"/>
    <p:sldId id="279" r:id="rId10"/>
    <p:sldId id="281" r:id="rId11"/>
    <p:sldId id="280" r:id="rId12"/>
    <p:sldId id="292" r:id="rId13"/>
    <p:sldId id="293" r:id="rId14"/>
    <p:sldId id="298" r:id="rId15"/>
    <p:sldId id="284" r:id="rId16"/>
    <p:sldId id="286" r:id="rId17"/>
    <p:sldId id="289" r:id="rId18"/>
    <p:sldId id="285" r:id="rId19"/>
    <p:sldId id="290" r:id="rId20"/>
    <p:sldId id="29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F539CC-EEA1-4BEB-97B5-010D2176E779}" v="26" dt="2025-02-19T10:44:49.9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5005" autoAdjust="0"/>
  </p:normalViewPr>
  <p:slideViewPr>
    <p:cSldViewPr snapToGrid="0">
      <p:cViewPr varScale="1">
        <p:scale>
          <a:sx n="95" d="100"/>
          <a:sy n="95" d="100"/>
        </p:scale>
        <p:origin x="90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4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8.png"/><Relationship Id="rId7" Type="http://schemas.openxmlformats.org/officeDocument/2006/relationships/image" Target="../media/image43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8.png"/><Relationship Id="rId7" Type="http://schemas.openxmlformats.org/officeDocument/2006/relationships/image" Target="../media/image43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1E1DC-A092-4F0E-962D-9018D07675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F8107C1-A486-4D37-BE3D-23FB059DDD7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Gallu cynllunio gwaith ymarferol </a:t>
          </a:r>
        </a:p>
      </dgm:t>
    </dgm:pt>
    <dgm:pt modelId="{A597AE7B-4058-437A-8AFA-E7DD077D1EB0}" type="parTrans" cxnId="{0DD48DA6-DA77-437F-9FBF-212ACF55283C}">
      <dgm:prSet/>
      <dgm:spPr/>
      <dgm:t>
        <a:bodyPr/>
        <a:lstStyle/>
        <a:p>
          <a:endParaRPr lang="en-US"/>
        </a:p>
      </dgm:t>
    </dgm:pt>
    <dgm:pt modelId="{06140C44-8E6A-40B9-BF70-FA0B8D5EED26}" type="sibTrans" cxnId="{0DD48DA6-DA77-437F-9FBF-212ACF55283C}">
      <dgm:prSet/>
      <dgm:spPr/>
      <dgm:t>
        <a:bodyPr/>
        <a:lstStyle/>
        <a:p>
          <a:endParaRPr lang="en-US"/>
        </a:p>
      </dgm:t>
    </dgm:pt>
    <dgm:pt modelId="{57DDF189-75C7-45C4-B1C9-35F9B9CDD06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Gallu asesu risg</a:t>
          </a:r>
        </a:p>
      </dgm:t>
    </dgm:pt>
    <dgm:pt modelId="{F1C7F518-1647-45CA-BCA9-0102AAC191F9}" type="parTrans" cxnId="{0821325F-1C95-4E48-90BB-1F37CC435AE4}">
      <dgm:prSet/>
      <dgm:spPr/>
      <dgm:t>
        <a:bodyPr/>
        <a:lstStyle/>
        <a:p>
          <a:endParaRPr lang="en-US"/>
        </a:p>
      </dgm:t>
    </dgm:pt>
    <dgm:pt modelId="{0F8C042F-671F-4814-A8F2-0FD861AD5518}" type="sibTrans" cxnId="{0821325F-1C95-4E48-90BB-1F37CC435AE4}">
      <dgm:prSet/>
      <dgm:spPr/>
      <dgm:t>
        <a:bodyPr/>
        <a:lstStyle/>
        <a:p>
          <a:endParaRPr lang="en-US"/>
        </a:p>
      </dgm:t>
    </dgm:pt>
    <dgm:pt modelId="{D5640F62-8127-40F2-9D3F-0D204BA972B2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Gallu rheoli risg</a:t>
          </a:r>
        </a:p>
      </dgm:t>
    </dgm:pt>
    <dgm:pt modelId="{E3D5D90C-46DB-43E6-9B59-8E9124342404}" type="parTrans" cxnId="{3B267C65-1EF4-4CFC-A3FC-1A455C972828}">
      <dgm:prSet/>
      <dgm:spPr/>
      <dgm:t>
        <a:bodyPr/>
        <a:lstStyle/>
        <a:p>
          <a:endParaRPr lang="en-US"/>
        </a:p>
      </dgm:t>
    </dgm:pt>
    <dgm:pt modelId="{A5DDDA8E-027E-4105-9E60-E1673F3B09B8}" type="sibTrans" cxnId="{3B267C65-1EF4-4CFC-A3FC-1A455C972828}">
      <dgm:prSet/>
      <dgm:spPr/>
      <dgm:t>
        <a:bodyPr/>
        <a:lstStyle/>
        <a:p>
          <a:endParaRPr lang="en-US"/>
        </a:p>
      </dgm:t>
    </dgm:pt>
    <dgm:pt modelId="{4869D974-42CC-4880-A1E0-454F4740F65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Cael mynediad at adnoddau ategol</a:t>
          </a:r>
        </a:p>
      </dgm:t>
    </dgm:pt>
    <dgm:pt modelId="{BBF412CD-505C-4D71-A811-0997F34384E5}" type="parTrans" cxnId="{22E3990A-0A84-4549-98B7-D8F448DE2060}">
      <dgm:prSet/>
      <dgm:spPr/>
      <dgm:t>
        <a:bodyPr/>
        <a:lstStyle/>
        <a:p>
          <a:endParaRPr lang="en-GB"/>
        </a:p>
      </dgm:t>
    </dgm:pt>
    <dgm:pt modelId="{8A113C96-5C56-4A08-BCCB-BA5AEA867CAA}" type="sibTrans" cxnId="{22E3990A-0A84-4549-98B7-D8F448DE2060}">
      <dgm:prSet/>
      <dgm:spPr/>
      <dgm:t>
        <a:bodyPr/>
        <a:lstStyle/>
        <a:p>
          <a:endParaRPr lang="en-GB"/>
        </a:p>
      </dgm:t>
    </dgm:pt>
    <dgm:pt modelId="{44D1D7CB-1222-4679-80C8-4D90C8321900}" type="pres">
      <dgm:prSet presAssocID="{9051E1DC-A092-4F0E-962D-9018D07675AE}" presName="root" presStyleCnt="0">
        <dgm:presLayoutVars>
          <dgm:dir/>
          <dgm:resizeHandles val="exact"/>
        </dgm:presLayoutVars>
      </dgm:prSet>
      <dgm:spPr/>
    </dgm:pt>
    <dgm:pt modelId="{2353D991-2261-4431-8267-6C1424C3470B}" type="pres">
      <dgm:prSet presAssocID="{9F8107C1-A486-4D37-BE3D-23FB059DDD7D}" presName="compNode" presStyleCnt="0"/>
      <dgm:spPr/>
    </dgm:pt>
    <dgm:pt modelId="{76974F5A-7EBD-4D6F-BAA7-F61075901F26}" type="pres">
      <dgm:prSet presAssocID="{9F8107C1-A486-4D37-BE3D-23FB059DDD7D}" presName="bgRect" presStyleLbl="bgShp" presStyleIdx="0" presStyleCnt="4"/>
      <dgm:spPr/>
    </dgm:pt>
    <dgm:pt modelId="{6CFC91F8-92D6-4CBA-B76E-DDAF6447B6BC}" type="pres">
      <dgm:prSet presAssocID="{9F8107C1-A486-4D37-BE3D-23FB059DDD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96978A89-06DC-4DED-BC63-2229287A4C04}" type="pres">
      <dgm:prSet presAssocID="{9F8107C1-A486-4D37-BE3D-23FB059DDD7D}" presName="spaceRect" presStyleCnt="0"/>
      <dgm:spPr/>
    </dgm:pt>
    <dgm:pt modelId="{9DC5E26E-7C87-409E-8938-478DE86AF96F}" type="pres">
      <dgm:prSet presAssocID="{9F8107C1-A486-4D37-BE3D-23FB059DDD7D}" presName="parTx" presStyleLbl="revTx" presStyleIdx="0" presStyleCnt="4">
        <dgm:presLayoutVars>
          <dgm:chMax val="0"/>
          <dgm:chPref val="0"/>
        </dgm:presLayoutVars>
      </dgm:prSet>
      <dgm:spPr/>
    </dgm:pt>
    <dgm:pt modelId="{F22F90EA-77CC-4532-9AD9-6AD4B300AE25}" type="pres">
      <dgm:prSet presAssocID="{06140C44-8E6A-40B9-BF70-FA0B8D5EED26}" presName="sibTrans" presStyleCnt="0"/>
      <dgm:spPr/>
    </dgm:pt>
    <dgm:pt modelId="{7ACDDC72-20A9-4641-B1DF-59282802EEB0}" type="pres">
      <dgm:prSet presAssocID="{57DDF189-75C7-45C4-B1C9-35F9B9CDD068}" presName="compNode" presStyleCnt="0"/>
      <dgm:spPr/>
    </dgm:pt>
    <dgm:pt modelId="{FA9CA356-B9EB-4C77-BF00-0A635E843A00}" type="pres">
      <dgm:prSet presAssocID="{57DDF189-75C7-45C4-B1C9-35F9B9CDD068}" presName="bgRect" presStyleLbl="bgShp" presStyleIdx="1" presStyleCnt="4"/>
      <dgm:spPr/>
    </dgm:pt>
    <dgm:pt modelId="{B193116B-6808-4A2E-B8D7-49BB60714AEF}" type="pres">
      <dgm:prSet presAssocID="{57DDF189-75C7-45C4-B1C9-35F9B9CDD0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E888F88-A1C3-45D9-995B-2A48E2AF420A}" type="pres">
      <dgm:prSet presAssocID="{57DDF189-75C7-45C4-B1C9-35F9B9CDD068}" presName="spaceRect" presStyleCnt="0"/>
      <dgm:spPr/>
    </dgm:pt>
    <dgm:pt modelId="{99577948-718E-4787-BF26-484CC26135C2}" type="pres">
      <dgm:prSet presAssocID="{57DDF189-75C7-45C4-B1C9-35F9B9CDD068}" presName="parTx" presStyleLbl="revTx" presStyleIdx="1" presStyleCnt="4">
        <dgm:presLayoutVars>
          <dgm:chMax val="0"/>
          <dgm:chPref val="0"/>
        </dgm:presLayoutVars>
      </dgm:prSet>
      <dgm:spPr/>
    </dgm:pt>
    <dgm:pt modelId="{8177B390-9D5B-4803-A6E9-4FE8628F560E}" type="pres">
      <dgm:prSet presAssocID="{0F8C042F-671F-4814-A8F2-0FD861AD5518}" presName="sibTrans" presStyleCnt="0"/>
      <dgm:spPr/>
    </dgm:pt>
    <dgm:pt modelId="{9B5EA59B-CFAC-44C5-9F3A-80CE1CF28597}" type="pres">
      <dgm:prSet presAssocID="{D5640F62-8127-40F2-9D3F-0D204BA972B2}" presName="compNode" presStyleCnt="0"/>
      <dgm:spPr/>
    </dgm:pt>
    <dgm:pt modelId="{3E909400-C203-43FF-911E-B5F2DAD1B2C1}" type="pres">
      <dgm:prSet presAssocID="{D5640F62-8127-40F2-9D3F-0D204BA972B2}" presName="bgRect" presStyleLbl="bgShp" presStyleIdx="2" presStyleCnt="4"/>
      <dgm:spPr/>
    </dgm:pt>
    <dgm:pt modelId="{C3C86F44-178F-45E7-A9BF-1D967FE4C265}" type="pres">
      <dgm:prSet presAssocID="{D5640F62-8127-40F2-9D3F-0D204BA972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72552CA-83AC-4ED3-9F4F-BB05A46D16BD}" type="pres">
      <dgm:prSet presAssocID="{D5640F62-8127-40F2-9D3F-0D204BA972B2}" presName="spaceRect" presStyleCnt="0"/>
      <dgm:spPr/>
    </dgm:pt>
    <dgm:pt modelId="{78309FA7-2A54-4F94-BB00-B0247DFA7429}" type="pres">
      <dgm:prSet presAssocID="{D5640F62-8127-40F2-9D3F-0D204BA972B2}" presName="parTx" presStyleLbl="revTx" presStyleIdx="2" presStyleCnt="4">
        <dgm:presLayoutVars>
          <dgm:chMax val="0"/>
          <dgm:chPref val="0"/>
        </dgm:presLayoutVars>
      </dgm:prSet>
      <dgm:spPr/>
    </dgm:pt>
    <dgm:pt modelId="{DBCC8516-6F00-406D-819C-EBE0AB947362}" type="pres">
      <dgm:prSet presAssocID="{A5DDDA8E-027E-4105-9E60-E1673F3B09B8}" presName="sibTrans" presStyleCnt="0"/>
      <dgm:spPr/>
    </dgm:pt>
    <dgm:pt modelId="{BE357F7F-6749-4045-9C78-A1894328E8C6}" type="pres">
      <dgm:prSet presAssocID="{4869D974-42CC-4880-A1E0-454F4740F658}" presName="compNode" presStyleCnt="0"/>
      <dgm:spPr/>
    </dgm:pt>
    <dgm:pt modelId="{54AEF838-0D09-4AFA-9370-A401D8A39057}" type="pres">
      <dgm:prSet presAssocID="{4869D974-42CC-4880-A1E0-454F4740F658}" presName="bgRect" presStyleLbl="bgShp" presStyleIdx="3" presStyleCnt="4" custLinFactNeighborX="5365" custLinFactNeighborY="-9464"/>
      <dgm:spPr/>
    </dgm:pt>
    <dgm:pt modelId="{D84AC595-1436-4CE0-B844-54D9DA857A3B}" type="pres">
      <dgm:prSet presAssocID="{4869D974-42CC-4880-A1E0-454F4740F658}" presName="iconRect" presStyleLbl="node1" presStyleIdx="3" presStyleCnt="4"/>
      <dgm:spPr/>
    </dgm:pt>
    <dgm:pt modelId="{27ACBCAD-8184-4B33-81A2-3264E265BE7F}" type="pres">
      <dgm:prSet presAssocID="{4869D974-42CC-4880-A1E0-454F4740F658}" presName="spaceRect" presStyleCnt="0"/>
      <dgm:spPr/>
    </dgm:pt>
    <dgm:pt modelId="{203F45DF-391E-47D8-AD3B-767EB7669C20}" type="pres">
      <dgm:prSet presAssocID="{4869D974-42CC-4880-A1E0-454F4740F65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E3990A-0A84-4549-98B7-D8F448DE2060}" srcId="{9051E1DC-A092-4F0E-962D-9018D07675AE}" destId="{4869D974-42CC-4880-A1E0-454F4740F658}" srcOrd="3" destOrd="0" parTransId="{BBF412CD-505C-4D71-A811-0997F34384E5}" sibTransId="{8A113C96-5C56-4A08-BCCB-BA5AEA867CAA}"/>
    <dgm:cxn modelId="{0821325F-1C95-4E48-90BB-1F37CC435AE4}" srcId="{9051E1DC-A092-4F0E-962D-9018D07675AE}" destId="{57DDF189-75C7-45C4-B1C9-35F9B9CDD068}" srcOrd="1" destOrd="0" parTransId="{F1C7F518-1647-45CA-BCA9-0102AAC191F9}" sibTransId="{0F8C042F-671F-4814-A8F2-0FD861AD5518}"/>
    <dgm:cxn modelId="{3B267C65-1EF4-4CFC-A3FC-1A455C972828}" srcId="{9051E1DC-A092-4F0E-962D-9018D07675AE}" destId="{D5640F62-8127-40F2-9D3F-0D204BA972B2}" srcOrd="2" destOrd="0" parTransId="{E3D5D90C-46DB-43E6-9B59-8E9124342404}" sibTransId="{A5DDDA8E-027E-4105-9E60-E1673F3B09B8}"/>
    <dgm:cxn modelId="{3DCC3470-A466-43BC-8BB0-9568B115480B}" type="presOf" srcId="{4869D974-42CC-4880-A1E0-454F4740F658}" destId="{203F45DF-391E-47D8-AD3B-767EB7669C20}" srcOrd="0" destOrd="0" presId="urn:microsoft.com/office/officeart/2018/2/layout/IconVerticalSolidList"/>
    <dgm:cxn modelId="{A3010794-EDAD-48B9-9DB4-B9786FF17659}" type="presOf" srcId="{9F8107C1-A486-4D37-BE3D-23FB059DDD7D}" destId="{9DC5E26E-7C87-409E-8938-478DE86AF96F}" srcOrd="0" destOrd="0" presId="urn:microsoft.com/office/officeart/2018/2/layout/IconVerticalSolidList"/>
    <dgm:cxn modelId="{0DD48DA6-DA77-437F-9FBF-212ACF55283C}" srcId="{9051E1DC-A092-4F0E-962D-9018D07675AE}" destId="{9F8107C1-A486-4D37-BE3D-23FB059DDD7D}" srcOrd="0" destOrd="0" parTransId="{A597AE7B-4058-437A-8AFA-E7DD077D1EB0}" sibTransId="{06140C44-8E6A-40B9-BF70-FA0B8D5EED26}"/>
    <dgm:cxn modelId="{A8EDD7AE-A007-4BDD-B898-6422199B5643}" type="presOf" srcId="{D5640F62-8127-40F2-9D3F-0D204BA972B2}" destId="{78309FA7-2A54-4F94-BB00-B0247DFA7429}" srcOrd="0" destOrd="0" presId="urn:microsoft.com/office/officeart/2018/2/layout/IconVerticalSolidList"/>
    <dgm:cxn modelId="{FB6060C8-0859-427B-8D6F-D496EC60A83E}" type="presOf" srcId="{57DDF189-75C7-45C4-B1C9-35F9B9CDD068}" destId="{99577948-718E-4787-BF26-484CC26135C2}" srcOrd="0" destOrd="0" presId="urn:microsoft.com/office/officeart/2018/2/layout/IconVerticalSolidList"/>
    <dgm:cxn modelId="{8CDFAFD6-A4EF-4C7C-91C0-97437C9E1188}" type="presOf" srcId="{9051E1DC-A092-4F0E-962D-9018D07675AE}" destId="{44D1D7CB-1222-4679-80C8-4D90C8321900}" srcOrd="0" destOrd="0" presId="urn:microsoft.com/office/officeart/2018/2/layout/IconVerticalSolidList"/>
    <dgm:cxn modelId="{72B21976-563A-49D2-8CA9-5A7BBB8167A9}" type="presParOf" srcId="{44D1D7CB-1222-4679-80C8-4D90C8321900}" destId="{2353D991-2261-4431-8267-6C1424C3470B}" srcOrd="0" destOrd="0" presId="urn:microsoft.com/office/officeart/2018/2/layout/IconVerticalSolidList"/>
    <dgm:cxn modelId="{C35E8C8A-9367-4126-911F-0017A9D9055B}" type="presParOf" srcId="{2353D991-2261-4431-8267-6C1424C3470B}" destId="{76974F5A-7EBD-4D6F-BAA7-F61075901F26}" srcOrd="0" destOrd="0" presId="urn:microsoft.com/office/officeart/2018/2/layout/IconVerticalSolidList"/>
    <dgm:cxn modelId="{CE9702D0-F2E6-4D94-B2FB-990D366BE5BA}" type="presParOf" srcId="{2353D991-2261-4431-8267-6C1424C3470B}" destId="{6CFC91F8-92D6-4CBA-B76E-DDAF6447B6BC}" srcOrd="1" destOrd="0" presId="urn:microsoft.com/office/officeart/2018/2/layout/IconVerticalSolidList"/>
    <dgm:cxn modelId="{3D1A3FC9-A2CC-407F-A553-678FBF374812}" type="presParOf" srcId="{2353D991-2261-4431-8267-6C1424C3470B}" destId="{96978A89-06DC-4DED-BC63-2229287A4C04}" srcOrd="2" destOrd="0" presId="urn:microsoft.com/office/officeart/2018/2/layout/IconVerticalSolidList"/>
    <dgm:cxn modelId="{DC3010CD-DB19-472B-96ED-60F30A0EB0AD}" type="presParOf" srcId="{2353D991-2261-4431-8267-6C1424C3470B}" destId="{9DC5E26E-7C87-409E-8938-478DE86AF96F}" srcOrd="3" destOrd="0" presId="urn:microsoft.com/office/officeart/2018/2/layout/IconVerticalSolidList"/>
    <dgm:cxn modelId="{C04727F1-0257-4569-9767-7BC2EFECD122}" type="presParOf" srcId="{44D1D7CB-1222-4679-80C8-4D90C8321900}" destId="{F22F90EA-77CC-4532-9AD9-6AD4B300AE25}" srcOrd="1" destOrd="0" presId="urn:microsoft.com/office/officeart/2018/2/layout/IconVerticalSolidList"/>
    <dgm:cxn modelId="{8A334F4D-D72E-4384-A7C1-0454F3E51CC8}" type="presParOf" srcId="{44D1D7CB-1222-4679-80C8-4D90C8321900}" destId="{7ACDDC72-20A9-4641-B1DF-59282802EEB0}" srcOrd="2" destOrd="0" presId="urn:microsoft.com/office/officeart/2018/2/layout/IconVerticalSolidList"/>
    <dgm:cxn modelId="{F888E269-D2F6-487F-9225-A6224630E2F5}" type="presParOf" srcId="{7ACDDC72-20A9-4641-B1DF-59282802EEB0}" destId="{FA9CA356-B9EB-4C77-BF00-0A635E843A00}" srcOrd="0" destOrd="0" presId="urn:microsoft.com/office/officeart/2018/2/layout/IconVerticalSolidList"/>
    <dgm:cxn modelId="{6BFCC8DC-CECF-4F4A-BE25-0AC7408744FA}" type="presParOf" srcId="{7ACDDC72-20A9-4641-B1DF-59282802EEB0}" destId="{B193116B-6808-4A2E-B8D7-49BB60714AEF}" srcOrd="1" destOrd="0" presId="urn:microsoft.com/office/officeart/2018/2/layout/IconVerticalSolidList"/>
    <dgm:cxn modelId="{472F4BCF-3161-442A-BB12-459128902835}" type="presParOf" srcId="{7ACDDC72-20A9-4641-B1DF-59282802EEB0}" destId="{2E888F88-A1C3-45D9-995B-2A48E2AF420A}" srcOrd="2" destOrd="0" presId="urn:microsoft.com/office/officeart/2018/2/layout/IconVerticalSolidList"/>
    <dgm:cxn modelId="{99AAC4EC-5057-466B-B604-FF7FF6515C20}" type="presParOf" srcId="{7ACDDC72-20A9-4641-B1DF-59282802EEB0}" destId="{99577948-718E-4787-BF26-484CC26135C2}" srcOrd="3" destOrd="0" presId="urn:microsoft.com/office/officeart/2018/2/layout/IconVerticalSolidList"/>
    <dgm:cxn modelId="{C637F829-2235-4DBA-8257-5E988CAB5340}" type="presParOf" srcId="{44D1D7CB-1222-4679-80C8-4D90C8321900}" destId="{8177B390-9D5B-4803-A6E9-4FE8628F560E}" srcOrd="3" destOrd="0" presId="urn:microsoft.com/office/officeart/2018/2/layout/IconVerticalSolidList"/>
    <dgm:cxn modelId="{67D29567-2BDD-44DE-9599-9BA1DE51A935}" type="presParOf" srcId="{44D1D7CB-1222-4679-80C8-4D90C8321900}" destId="{9B5EA59B-CFAC-44C5-9F3A-80CE1CF28597}" srcOrd="4" destOrd="0" presId="urn:microsoft.com/office/officeart/2018/2/layout/IconVerticalSolidList"/>
    <dgm:cxn modelId="{86B139A3-5FE6-4F5D-817A-A681A0C14FD8}" type="presParOf" srcId="{9B5EA59B-CFAC-44C5-9F3A-80CE1CF28597}" destId="{3E909400-C203-43FF-911E-B5F2DAD1B2C1}" srcOrd="0" destOrd="0" presId="urn:microsoft.com/office/officeart/2018/2/layout/IconVerticalSolidList"/>
    <dgm:cxn modelId="{83EF2F1A-5968-485F-B77A-C0C9677D0ED8}" type="presParOf" srcId="{9B5EA59B-CFAC-44C5-9F3A-80CE1CF28597}" destId="{C3C86F44-178F-45E7-A9BF-1D967FE4C265}" srcOrd="1" destOrd="0" presId="urn:microsoft.com/office/officeart/2018/2/layout/IconVerticalSolidList"/>
    <dgm:cxn modelId="{DE98815F-FCFE-4876-8A79-C93EF3859240}" type="presParOf" srcId="{9B5EA59B-CFAC-44C5-9F3A-80CE1CF28597}" destId="{B72552CA-83AC-4ED3-9F4F-BB05A46D16BD}" srcOrd="2" destOrd="0" presId="urn:microsoft.com/office/officeart/2018/2/layout/IconVerticalSolidList"/>
    <dgm:cxn modelId="{27BA650F-3013-489F-AE73-DF2C4C05D586}" type="presParOf" srcId="{9B5EA59B-CFAC-44C5-9F3A-80CE1CF28597}" destId="{78309FA7-2A54-4F94-BB00-B0247DFA7429}" srcOrd="3" destOrd="0" presId="urn:microsoft.com/office/officeart/2018/2/layout/IconVerticalSolidList"/>
    <dgm:cxn modelId="{1D59A317-835F-4D04-99BA-DA31468DA745}" type="presParOf" srcId="{44D1D7CB-1222-4679-80C8-4D90C8321900}" destId="{DBCC8516-6F00-406D-819C-EBE0AB947362}" srcOrd="5" destOrd="0" presId="urn:microsoft.com/office/officeart/2018/2/layout/IconVerticalSolidList"/>
    <dgm:cxn modelId="{AD095039-2702-49C2-A255-1DD8D362960C}" type="presParOf" srcId="{44D1D7CB-1222-4679-80C8-4D90C8321900}" destId="{BE357F7F-6749-4045-9C78-A1894328E8C6}" srcOrd="6" destOrd="0" presId="urn:microsoft.com/office/officeart/2018/2/layout/IconVerticalSolidList"/>
    <dgm:cxn modelId="{7B77933F-4268-4EA8-8BB2-17F0EA1F6548}" type="presParOf" srcId="{BE357F7F-6749-4045-9C78-A1894328E8C6}" destId="{54AEF838-0D09-4AFA-9370-A401D8A39057}" srcOrd="0" destOrd="0" presId="urn:microsoft.com/office/officeart/2018/2/layout/IconVerticalSolidList"/>
    <dgm:cxn modelId="{BB53B976-D2D5-46F9-8217-C97EEAE2DAE3}" type="presParOf" srcId="{BE357F7F-6749-4045-9C78-A1894328E8C6}" destId="{D84AC595-1436-4CE0-B844-54D9DA857A3B}" srcOrd="1" destOrd="0" presId="urn:microsoft.com/office/officeart/2018/2/layout/IconVerticalSolidList"/>
    <dgm:cxn modelId="{FE21843E-9F6F-43BC-BC93-715370962B0E}" type="presParOf" srcId="{BE357F7F-6749-4045-9C78-A1894328E8C6}" destId="{27ACBCAD-8184-4B33-81A2-3264E265BE7F}" srcOrd="2" destOrd="0" presId="urn:microsoft.com/office/officeart/2018/2/layout/IconVerticalSolidList"/>
    <dgm:cxn modelId="{147A0343-6936-4B67-9B5E-4931C687ADFF}" type="presParOf" srcId="{BE357F7F-6749-4045-9C78-A1894328E8C6}" destId="{203F45DF-391E-47D8-AD3B-767EB7669C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CHI EICH HUN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cy-GB" noProof="0" dirty="0"/>
            <a:t>Gweithwyr Technegol  a chydweithwyr 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cy-GB" noProof="0" dirty="0"/>
            <a:t>Disgyblion</a:t>
          </a:r>
          <a:r>
            <a:rPr lang="en-US" dirty="0"/>
            <a:t> 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111B7D18-AE2E-4821-B376-D7E2C5711CEF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B53A48BE-76C0-40DF-AAA5-D646DF2111E2}" type="pres">
      <dgm:prSet presAssocID="{40FC4FFE-8987-4A26-B7F4-8A516F18ADAE}" presName="compNode" presStyleCnt="0"/>
      <dgm:spPr/>
    </dgm:pt>
    <dgm:pt modelId="{14501150-5FB1-4EC8-99EA-DD7E9238F409}" type="pres">
      <dgm:prSet presAssocID="{40FC4FFE-8987-4A26-B7F4-8A516F18ADAE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B6EB7AE-F6FD-473D-BA81-240B55102DAF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ldier"/>
        </a:ext>
      </dgm:extLst>
    </dgm:pt>
    <dgm:pt modelId="{A7D5DAAF-C414-4382-9407-3B258AF6CD4B}" type="pres">
      <dgm:prSet presAssocID="{40FC4FFE-8987-4A26-B7F4-8A516F18ADAE}" presName="spaceRect" presStyleCnt="0"/>
      <dgm:spPr/>
    </dgm:pt>
    <dgm:pt modelId="{928BDC9C-D1C8-40AB-95CD-46CAA74CF3F5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B678B74-A5B6-4473-BA7A-FA7DF33A9799}" type="pres">
      <dgm:prSet presAssocID="{5B62599A-5C9B-48E7-896E-EA782AC60C8B}" presName="sibTrans" presStyleCnt="0"/>
      <dgm:spPr/>
    </dgm:pt>
    <dgm:pt modelId="{654E2711-3E17-4AC1-997B-3205B805349B}" type="pres">
      <dgm:prSet presAssocID="{49225C73-1633-42F1-AB3B-7CB183E5F8B8}" presName="compNode" presStyleCnt="0"/>
      <dgm:spPr/>
    </dgm:pt>
    <dgm:pt modelId="{80091DCD-8800-4A2E-96AD-DE96235DF8F2}" type="pres">
      <dgm:prSet presAssocID="{49225C73-1633-42F1-AB3B-7CB183E5F8B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0005B3A-E0A1-4A77-8CBA-DC8AC511B1CC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64B80E90-A999-43E6-B264-3ABB2AC4FF66}" type="pres">
      <dgm:prSet presAssocID="{49225C73-1633-42F1-AB3B-7CB183E5F8B8}" presName="spaceRect" presStyleCnt="0"/>
      <dgm:spPr/>
    </dgm:pt>
    <dgm:pt modelId="{3D81506F-A0C8-4E53-8941-57EE6801F3FA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643DA3C0-402C-474C-9BA1-F7B4BA0DDBE4}" type="pres">
      <dgm:prSet presAssocID="{9646853A-8964-4519-A5B1-0B7D18B2983D}" presName="sibTrans" presStyleCnt="0"/>
      <dgm:spPr/>
    </dgm:pt>
    <dgm:pt modelId="{E0967243-5B3D-4D8D-92A2-D34A60E108C5}" type="pres">
      <dgm:prSet presAssocID="{1C383F32-22E8-4F62-A3E0-BDC3D5F48992}" presName="compNode" presStyleCnt="0"/>
      <dgm:spPr/>
    </dgm:pt>
    <dgm:pt modelId="{D0A92A17-E044-4AE2-8B87-2AF480B4D9E7}" type="pres">
      <dgm:prSet presAssocID="{1C383F32-22E8-4F62-A3E0-BDC3D5F4899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9ED0A7D-EC5C-485E-B31D-E64A656533DC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421D7F09-C763-47E6-80DB-F6240AC0AEF6}" type="pres">
      <dgm:prSet presAssocID="{1C383F32-22E8-4F62-A3E0-BDC3D5F48992}" presName="spaceRect" presStyleCnt="0"/>
      <dgm:spPr/>
    </dgm:pt>
    <dgm:pt modelId="{1521DB6D-DD19-477D-BCDD-97D7F5A76F88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27C68063-3C4A-4DAD-9A10-0222642BFAA8}" type="presOf" srcId="{49225C73-1633-42F1-AB3B-7CB183E5F8B8}" destId="{3D81506F-A0C8-4E53-8941-57EE6801F3FA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CD6DB691-80D8-46F3-811E-CAE167BEF618}" type="presOf" srcId="{40FC4FFE-8987-4A26-B7F4-8A516F18ADAE}" destId="{928BDC9C-D1C8-40AB-95CD-46CAA74CF3F5}" srcOrd="0" destOrd="0" presId="urn:microsoft.com/office/officeart/2018/5/layout/IconLeafLabelList"/>
    <dgm:cxn modelId="{428BBCA7-D12C-49F5-B019-87C2B21340F1}" type="presOf" srcId="{1C383F32-22E8-4F62-A3E0-BDC3D5F48992}" destId="{1521DB6D-DD19-477D-BCDD-97D7F5A76F88}" srcOrd="0" destOrd="0" presId="urn:microsoft.com/office/officeart/2018/5/layout/IconLeafLabelList"/>
    <dgm:cxn modelId="{781313C5-2044-44D4-B34F-35C6CE6860A4}" type="presOf" srcId="{01A66772-F185-4D58-B8BB-E9370D7A7A2B}" destId="{111B7D18-AE2E-4821-B376-D7E2C5711CEF}" srcOrd="0" destOrd="0" presId="urn:microsoft.com/office/officeart/2018/5/layout/IconLeafLabelList"/>
    <dgm:cxn modelId="{EC0020AC-3C9E-4331-AD2A-878172AF7131}" type="presParOf" srcId="{111B7D18-AE2E-4821-B376-D7E2C5711CEF}" destId="{B53A48BE-76C0-40DF-AAA5-D646DF2111E2}" srcOrd="0" destOrd="0" presId="urn:microsoft.com/office/officeart/2018/5/layout/IconLeafLabelList"/>
    <dgm:cxn modelId="{08BEE27C-73F8-437F-8287-4D347EAA9CA7}" type="presParOf" srcId="{B53A48BE-76C0-40DF-AAA5-D646DF2111E2}" destId="{14501150-5FB1-4EC8-99EA-DD7E9238F409}" srcOrd="0" destOrd="0" presId="urn:microsoft.com/office/officeart/2018/5/layout/IconLeafLabelList"/>
    <dgm:cxn modelId="{0BE53917-C183-4B9F-BFD4-970D86ECAFF7}" type="presParOf" srcId="{B53A48BE-76C0-40DF-AAA5-D646DF2111E2}" destId="{AB6EB7AE-F6FD-473D-BA81-240B55102DAF}" srcOrd="1" destOrd="0" presId="urn:microsoft.com/office/officeart/2018/5/layout/IconLeafLabelList"/>
    <dgm:cxn modelId="{18A2CC18-9F23-479C-9BEF-5BCDB71C5605}" type="presParOf" srcId="{B53A48BE-76C0-40DF-AAA5-D646DF2111E2}" destId="{A7D5DAAF-C414-4382-9407-3B258AF6CD4B}" srcOrd="2" destOrd="0" presId="urn:microsoft.com/office/officeart/2018/5/layout/IconLeafLabelList"/>
    <dgm:cxn modelId="{3CB890CD-ACB9-4C29-9EE9-7ABA5A025544}" type="presParOf" srcId="{B53A48BE-76C0-40DF-AAA5-D646DF2111E2}" destId="{928BDC9C-D1C8-40AB-95CD-46CAA74CF3F5}" srcOrd="3" destOrd="0" presId="urn:microsoft.com/office/officeart/2018/5/layout/IconLeafLabelList"/>
    <dgm:cxn modelId="{1BABFA95-6FAE-4DA4-830E-7927AE41F865}" type="presParOf" srcId="{111B7D18-AE2E-4821-B376-D7E2C5711CEF}" destId="{FB678B74-A5B6-4473-BA7A-FA7DF33A9799}" srcOrd="1" destOrd="0" presId="urn:microsoft.com/office/officeart/2018/5/layout/IconLeafLabelList"/>
    <dgm:cxn modelId="{72F40252-85CC-4E55-917B-3BBFE21C8BEA}" type="presParOf" srcId="{111B7D18-AE2E-4821-B376-D7E2C5711CEF}" destId="{654E2711-3E17-4AC1-997B-3205B805349B}" srcOrd="2" destOrd="0" presId="urn:microsoft.com/office/officeart/2018/5/layout/IconLeafLabelList"/>
    <dgm:cxn modelId="{7BB2B90A-F75B-44C5-AB50-83F5559174E5}" type="presParOf" srcId="{654E2711-3E17-4AC1-997B-3205B805349B}" destId="{80091DCD-8800-4A2E-96AD-DE96235DF8F2}" srcOrd="0" destOrd="0" presId="urn:microsoft.com/office/officeart/2018/5/layout/IconLeafLabelList"/>
    <dgm:cxn modelId="{D2864B05-15D3-4BC6-AF23-270C39B688CB}" type="presParOf" srcId="{654E2711-3E17-4AC1-997B-3205B805349B}" destId="{80005B3A-E0A1-4A77-8CBA-DC8AC511B1CC}" srcOrd="1" destOrd="0" presId="urn:microsoft.com/office/officeart/2018/5/layout/IconLeafLabelList"/>
    <dgm:cxn modelId="{AD238822-1FF5-46E9-8225-885A450FBEEA}" type="presParOf" srcId="{654E2711-3E17-4AC1-997B-3205B805349B}" destId="{64B80E90-A999-43E6-B264-3ABB2AC4FF66}" srcOrd="2" destOrd="0" presId="urn:microsoft.com/office/officeart/2018/5/layout/IconLeafLabelList"/>
    <dgm:cxn modelId="{CF2490E9-E370-47F1-B261-6E74CC8B618F}" type="presParOf" srcId="{654E2711-3E17-4AC1-997B-3205B805349B}" destId="{3D81506F-A0C8-4E53-8941-57EE6801F3FA}" srcOrd="3" destOrd="0" presId="urn:microsoft.com/office/officeart/2018/5/layout/IconLeafLabelList"/>
    <dgm:cxn modelId="{88EAABEE-CF11-4099-BCDD-61D65F7C9557}" type="presParOf" srcId="{111B7D18-AE2E-4821-B376-D7E2C5711CEF}" destId="{643DA3C0-402C-474C-9BA1-F7B4BA0DDBE4}" srcOrd="3" destOrd="0" presId="urn:microsoft.com/office/officeart/2018/5/layout/IconLeafLabelList"/>
    <dgm:cxn modelId="{A9CD5204-02F3-415A-A3C2-7CA3C58BE7CD}" type="presParOf" srcId="{111B7D18-AE2E-4821-B376-D7E2C5711CEF}" destId="{E0967243-5B3D-4D8D-92A2-D34A60E108C5}" srcOrd="4" destOrd="0" presId="urn:microsoft.com/office/officeart/2018/5/layout/IconLeafLabelList"/>
    <dgm:cxn modelId="{26EBE557-680A-4A2E-B596-D016FE4BBC91}" type="presParOf" srcId="{E0967243-5B3D-4D8D-92A2-D34A60E108C5}" destId="{D0A92A17-E044-4AE2-8B87-2AF480B4D9E7}" srcOrd="0" destOrd="0" presId="urn:microsoft.com/office/officeart/2018/5/layout/IconLeafLabelList"/>
    <dgm:cxn modelId="{DF86CC94-78ED-462C-97B3-E699EC0A1194}" type="presParOf" srcId="{E0967243-5B3D-4D8D-92A2-D34A60E108C5}" destId="{19ED0A7D-EC5C-485E-B31D-E64A656533DC}" srcOrd="1" destOrd="0" presId="urn:microsoft.com/office/officeart/2018/5/layout/IconLeafLabelList"/>
    <dgm:cxn modelId="{E2BACF3E-E8C1-4A76-9DB1-A6DB9D0E52B0}" type="presParOf" srcId="{E0967243-5B3D-4D8D-92A2-D34A60E108C5}" destId="{421D7F09-C763-47E6-80DB-F6240AC0AEF6}" srcOrd="2" destOrd="0" presId="urn:microsoft.com/office/officeart/2018/5/layout/IconLeafLabelList"/>
    <dgm:cxn modelId="{5D689A86-27E6-4A0B-A645-6833AF6258CA}" type="presParOf" srcId="{E0967243-5B3D-4D8D-92A2-D34A60E108C5}" destId="{1521DB6D-DD19-477D-BCDD-97D7F5A76F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CBD0E0-0688-44EC-B8C2-EFA1E496E7F6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E9068D-9FFC-4ABE-AB9E-5E2AE62E2E10}">
      <dgm:prSet/>
      <dgm:spPr/>
      <dgm:t>
        <a:bodyPr/>
        <a:lstStyle/>
        <a:p>
          <a:r>
            <a:rPr lang="cy-GB" noProof="0" dirty="0"/>
            <a:t>Perygl</a:t>
          </a:r>
        </a:p>
      </dgm:t>
    </dgm:pt>
    <dgm:pt modelId="{821346E7-D2CE-4053-A9D5-863111BCEB46}" type="parTrans" cxnId="{2E6C45B1-8D92-4AE5-9332-4E0AFDC4E521}">
      <dgm:prSet/>
      <dgm:spPr/>
      <dgm:t>
        <a:bodyPr/>
        <a:lstStyle/>
        <a:p>
          <a:endParaRPr lang="en-US"/>
        </a:p>
      </dgm:t>
    </dgm:pt>
    <dgm:pt modelId="{21CBE47B-D625-49EF-BB96-1AFC49E4BD11}" type="sibTrans" cxnId="{2E6C45B1-8D92-4AE5-9332-4E0AFDC4E521}">
      <dgm:prSet/>
      <dgm:spPr/>
      <dgm:t>
        <a:bodyPr/>
        <a:lstStyle/>
        <a:p>
          <a:endParaRPr lang="en-US"/>
        </a:p>
      </dgm:t>
    </dgm:pt>
    <dgm:pt modelId="{63E6E857-DF72-4A89-8992-70E425862CAE}">
      <dgm:prSet/>
      <dgm:spPr/>
      <dgm:t>
        <a:bodyPr/>
        <a:lstStyle/>
        <a:p>
          <a:r>
            <a:rPr lang="cy-GB" noProof="0" dirty="0"/>
            <a:t>Unrhyw beth sy’n gallu achosi niwed</a:t>
          </a:r>
        </a:p>
      </dgm:t>
    </dgm:pt>
    <dgm:pt modelId="{036E8869-0E56-4293-ADC7-6B561FA7FAC8}" type="parTrans" cxnId="{43BED291-2AE9-4A36-A24C-C1A00B613E9B}">
      <dgm:prSet/>
      <dgm:spPr/>
      <dgm:t>
        <a:bodyPr/>
        <a:lstStyle/>
        <a:p>
          <a:endParaRPr lang="en-US"/>
        </a:p>
      </dgm:t>
    </dgm:pt>
    <dgm:pt modelId="{922FD045-9CE9-4EA9-8044-8C514CC219B3}" type="sibTrans" cxnId="{43BED291-2AE9-4A36-A24C-C1A00B613E9B}">
      <dgm:prSet/>
      <dgm:spPr/>
      <dgm:t>
        <a:bodyPr/>
        <a:lstStyle/>
        <a:p>
          <a:endParaRPr lang="en-US"/>
        </a:p>
      </dgm:t>
    </dgm:pt>
    <dgm:pt modelId="{12AE4A0F-3111-4392-BCF0-551785CCB233}">
      <dgm:prSet/>
      <dgm:spPr/>
      <dgm:t>
        <a:bodyPr/>
        <a:lstStyle/>
        <a:p>
          <a:r>
            <a:rPr lang="cy-GB" noProof="0" dirty="0"/>
            <a:t>Risg</a:t>
          </a:r>
        </a:p>
      </dgm:t>
    </dgm:pt>
    <dgm:pt modelId="{48AB16CE-E890-4872-BF43-CD2974A1E196}" type="parTrans" cxnId="{889F4121-5EBE-4F73-A4DB-18A2E3337F05}">
      <dgm:prSet/>
      <dgm:spPr/>
      <dgm:t>
        <a:bodyPr/>
        <a:lstStyle/>
        <a:p>
          <a:endParaRPr lang="en-US"/>
        </a:p>
      </dgm:t>
    </dgm:pt>
    <dgm:pt modelId="{E30F9D0F-B04C-4769-BF61-84383B0E4EBE}" type="sibTrans" cxnId="{889F4121-5EBE-4F73-A4DB-18A2E3337F05}">
      <dgm:prSet/>
      <dgm:spPr/>
      <dgm:t>
        <a:bodyPr/>
        <a:lstStyle/>
        <a:p>
          <a:endParaRPr lang="en-US"/>
        </a:p>
      </dgm:t>
    </dgm:pt>
    <dgm:pt modelId="{90D556A3-4DDE-48A7-AD6F-4237D767F6FD}">
      <dgm:prSet/>
      <dgm:spPr/>
      <dgm:t>
        <a:bodyPr/>
        <a:lstStyle/>
        <a:p>
          <a:r>
            <a:rPr lang="cy-GB" noProof="0" dirty="0"/>
            <a:t>Pa mor debygol yw hi y bydd rhywun yn cael ei niweidio gan y perygl</a:t>
          </a:r>
        </a:p>
      </dgm:t>
    </dgm:pt>
    <dgm:pt modelId="{934DBB1B-FFA5-48FC-B21F-F36974CBE8FF}" type="parTrans" cxnId="{1300D314-6AC6-4719-B12D-F1988CAC76C6}">
      <dgm:prSet/>
      <dgm:spPr/>
      <dgm:t>
        <a:bodyPr/>
        <a:lstStyle/>
        <a:p>
          <a:endParaRPr lang="en-US"/>
        </a:p>
      </dgm:t>
    </dgm:pt>
    <dgm:pt modelId="{465E3C9A-44A4-4117-AAC8-53215B0F466C}" type="sibTrans" cxnId="{1300D314-6AC6-4719-B12D-F1988CAC76C6}">
      <dgm:prSet/>
      <dgm:spPr/>
      <dgm:t>
        <a:bodyPr/>
        <a:lstStyle/>
        <a:p>
          <a:endParaRPr lang="en-US"/>
        </a:p>
      </dgm:t>
    </dgm:pt>
    <dgm:pt modelId="{D3A18CE2-3DD7-4BCA-8058-387C3D00E7F9}" type="pres">
      <dgm:prSet presAssocID="{F9CBD0E0-0688-44EC-B8C2-EFA1E496E7F6}" presName="linear" presStyleCnt="0">
        <dgm:presLayoutVars>
          <dgm:dir/>
          <dgm:animLvl val="lvl"/>
          <dgm:resizeHandles val="exact"/>
        </dgm:presLayoutVars>
      </dgm:prSet>
      <dgm:spPr/>
    </dgm:pt>
    <dgm:pt modelId="{AF7732AB-D30A-4311-A51D-00D1951D672C}" type="pres">
      <dgm:prSet presAssocID="{92E9068D-9FFC-4ABE-AB9E-5E2AE62E2E10}" presName="parentLin" presStyleCnt="0"/>
      <dgm:spPr/>
    </dgm:pt>
    <dgm:pt modelId="{2708DD2A-18E0-42ED-8FD3-4F46AF352878}" type="pres">
      <dgm:prSet presAssocID="{92E9068D-9FFC-4ABE-AB9E-5E2AE62E2E10}" presName="parentLeftMargin" presStyleLbl="node1" presStyleIdx="0" presStyleCnt="2"/>
      <dgm:spPr/>
    </dgm:pt>
    <dgm:pt modelId="{09F8C863-9DD6-463A-A693-39C78C071708}" type="pres">
      <dgm:prSet presAssocID="{92E9068D-9FFC-4ABE-AB9E-5E2AE62E2E1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31B5FD-B682-4593-AF73-7B64CB88AA35}" type="pres">
      <dgm:prSet presAssocID="{92E9068D-9FFC-4ABE-AB9E-5E2AE62E2E10}" presName="negativeSpace" presStyleCnt="0"/>
      <dgm:spPr/>
    </dgm:pt>
    <dgm:pt modelId="{B87CA957-701C-4B33-BE84-D3AC5F6AF294}" type="pres">
      <dgm:prSet presAssocID="{92E9068D-9FFC-4ABE-AB9E-5E2AE62E2E10}" presName="childText" presStyleLbl="conFgAcc1" presStyleIdx="0" presStyleCnt="2">
        <dgm:presLayoutVars>
          <dgm:bulletEnabled val="1"/>
        </dgm:presLayoutVars>
      </dgm:prSet>
      <dgm:spPr/>
    </dgm:pt>
    <dgm:pt modelId="{6540E4F5-A2A1-456A-B891-CE03B414D924}" type="pres">
      <dgm:prSet presAssocID="{21CBE47B-D625-49EF-BB96-1AFC49E4BD11}" presName="spaceBetweenRectangles" presStyleCnt="0"/>
      <dgm:spPr/>
    </dgm:pt>
    <dgm:pt modelId="{035728F4-B645-446A-B82A-CF368FF47C8E}" type="pres">
      <dgm:prSet presAssocID="{12AE4A0F-3111-4392-BCF0-551785CCB233}" presName="parentLin" presStyleCnt="0"/>
      <dgm:spPr/>
    </dgm:pt>
    <dgm:pt modelId="{4F0B746B-0A01-4A99-96A2-1BE836AF910D}" type="pres">
      <dgm:prSet presAssocID="{12AE4A0F-3111-4392-BCF0-551785CCB233}" presName="parentLeftMargin" presStyleLbl="node1" presStyleIdx="0" presStyleCnt="2"/>
      <dgm:spPr/>
    </dgm:pt>
    <dgm:pt modelId="{4C6212AF-D678-4C3B-BF68-36314752CA71}" type="pres">
      <dgm:prSet presAssocID="{12AE4A0F-3111-4392-BCF0-551785CCB233}" presName="parentText" presStyleLbl="node1" presStyleIdx="1" presStyleCnt="2" custLinFactX="1540" custLinFactNeighborX="100000" custLinFactNeighborY="1067">
        <dgm:presLayoutVars>
          <dgm:chMax val="0"/>
          <dgm:bulletEnabled val="1"/>
        </dgm:presLayoutVars>
      </dgm:prSet>
      <dgm:spPr/>
    </dgm:pt>
    <dgm:pt modelId="{B5B44533-A26A-43ED-B727-0CBACBEE1920}" type="pres">
      <dgm:prSet presAssocID="{12AE4A0F-3111-4392-BCF0-551785CCB233}" presName="negativeSpace" presStyleCnt="0"/>
      <dgm:spPr/>
    </dgm:pt>
    <dgm:pt modelId="{431D7AC7-C124-491A-A6A6-D0D37B0C399F}" type="pres">
      <dgm:prSet presAssocID="{12AE4A0F-3111-4392-BCF0-551785CCB23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76D6D909-23CB-4CAD-BD22-CCC38C997F03}" type="presOf" srcId="{12AE4A0F-3111-4392-BCF0-551785CCB233}" destId="{4C6212AF-D678-4C3B-BF68-36314752CA71}" srcOrd="1" destOrd="0" presId="urn:microsoft.com/office/officeart/2005/8/layout/list1"/>
    <dgm:cxn modelId="{1300D314-6AC6-4719-B12D-F1988CAC76C6}" srcId="{12AE4A0F-3111-4392-BCF0-551785CCB233}" destId="{90D556A3-4DDE-48A7-AD6F-4237D767F6FD}" srcOrd="0" destOrd="0" parTransId="{934DBB1B-FFA5-48FC-B21F-F36974CBE8FF}" sibTransId="{465E3C9A-44A4-4117-AAC8-53215B0F466C}"/>
    <dgm:cxn modelId="{EAF10517-8AD1-4182-BB0A-8D7FCA1823E6}" type="presOf" srcId="{F9CBD0E0-0688-44EC-B8C2-EFA1E496E7F6}" destId="{D3A18CE2-3DD7-4BCA-8058-387C3D00E7F9}" srcOrd="0" destOrd="0" presId="urn:microsoft.com/office/officeart/2005/8/layout/list1"/>
    <dgm:cxn modelId="{889F4121-5EBE-4F73-A4DB-18A2E3337F05}" srcId="{F9CBD0E0-0688-44EC-B8C2-EFA1E496E7F6}" destId="{12AE4A0F-3111-4392-BCF0-551785CCB233}" srcOrd="1" destOrd="0" parTransId="{48AB16CE-E890-4872-BF43-CD2974A1E196}" sibTransId="{E30F9D0F-B04C-4769-BF61-84383B0E4EBE}"/>
    <dgm:cxn modelId="{401F382B-85CB-45AD-BE3C-958C8ACF6FB1}" type="presOf" srcId="{92E9068D-9FFC-4ABE-AB9E-5E2AE62E2E10}" destId="{09F8C863-9DD6-463A-A693-39C78C071708}" srcOrd="1" destOrd="0" presId="urn:microsoft.com/office/officeart/2005/8/layout/list1"/>
    <dgm:cxn modelId="{FEB41337-4846-4A2D-9218-13B6EE2D35D7}" type="presOf" srcId="{92E9068D-9FFC-4ABE-AB9E-5E2AE62E2E10}" destId="{2708DD2A-18E0-42ED-8FD3-4F46AF352878}" srcOrd="0" destOrd="0" presId="urn:microsoft.com/office/officeart/2005/8/layout/list1"/>
    <dgm:cxn modelId="{43BED291-2AE9-4A36-A24C-C1A00B613E9B}" srcId="{92E9068D-9FFC-4ABE-AB9E-5E2AE62E2E10}" destId="{63E6E857-DF72-4A89-8992-70E425862CAE}" srcOrd="0" destOrd="0" parTransId="{036E8869-0E56-4293-ADC7-6B561FA7FAC8}" sibTransId="{922FD045-9CE9-4EA9-8044-8C514CC219B3}"/>
    <dgm:cxn modelId="{2E6C45B1-8D92-4AE5-9332-4E0AFDC4E521}" srcId="{F9CBD0E0-0688-44EC-B8C2-EFA1E496E7F6}" destId="{92E9068D-9FFC-4ABE-AB9E-5E2AE62E2E10}" srcOrd="0" destOrd="0" parTransId="{821346E7-D2CE-4053-A9D5-863111BCEB46}" sibTransId="{21CBE47B-D625-49EF-BB96-1AFC49E4BD11}"/>
    <dgm:cxn modelId="{BD2E81C1-F7AF-4D4C-821F-E792081BC543}" type="presOf" srcId="{63E6E857-DF72-4A89-8992-70E425862CAE}" destId="{B87CA957-701C-4B33-BE84-D3AC5F6AF294}" srcOrd="0" destOrd="0" presId="urn:microsoft.com/office/officeart/2005/8/layout/list1"/>
    <dgm:cxn modelId="{1374F1C9-2B9D-4C81-9222-E2EE0DF7CEB8}" type="presOf" srcId="{12AE4A0F-3111-4392-BCF0-551785CCB233}" destId="{4F0B746B-0A01-4A99-96A2-1BE836AF910D}" srcOrd="0" destOrd="0" presId="urn:microsoft.com/office/officeart/2005/8/layout/list1"/>
    <dgm:cxn modelId="{5FDD27F6-E54C-4FF3-815A-33327B7C1851}" type="presOf" srcId="{90D556A3-4DDE-48A7-AD6F-4237D767F6FD}" destId="{431D7AC7-C124-491A-A6A6-D0D37B0C399F}" srcOrd="0" destOrd="0" presId="urn:microsoft.com/office/officeart/2005/8/layout/list1"/>
    <dgm:cxn modelId="{ACCF8BAC-1371-4CB2-9F0E-64BC97B6FEB4}" type="presParOf" srcId="{D3A18CE2-3DD7-4BCA-8058-387C3D00E7F9}" destId="{AF7732AB-D30A-4311-A51D-00D1951D672C}" srcOrd="0" destOrd="0" presId="urn:microsoft.com/office/officeart/2005/8/layout/list1"/>
    <dgm:cxn modelId="{63435232-8365-4CF8-9AA6-D22AF13B82D4}" type="presParOf" srcId="{AF7732AB-D30A-4311-A51D-00D1951D672C}" destId="{2708DD2A-18E0-42ED-8FD3-4F46AF352878}" srcOrd="0" destOrd="0" presId="urn:microsoft.com/office/officeart/2005/8/layout/list1"/>
    <dgm:cxn modelId="{A6D151E2-87DE-4CE6-899C-58B1BF3803C1}" type="presParOf" srcId="{AF7732AB-D30A-4311-A51D-00D1951D672C}" destId="{09F8C863-9DD6-463A-A693-39C78C071708}" srcOrd="1" destOrd="0" presId="urn:microsoft.com/office/officeart/2005/8/layout/list1"/>
    <dgm:cxn modelId="{49CF1372-15D1-4286-90CD-108E546F1CC9}" type="presParOf" srcId="{D3A18CE2-3DD7-4BCA-8058-387C3D00E7F9}" destId="{0431B5FD-B682-4593-AF73-7B64CB88AA35}" srcOrd="1" destOrd="0" presId="urn:microsoft.com/office/officeart/2005/8/layout/list1"/>
    <dgm:cxn modelId="{C7ACB04E-9AF6-4B44-8FD9-EF0C91F94828}" type="presParOf" srcId="{D3A18CE2-3DD7-4BCA-8058-387C3D00E7F9}" destId="{B87CA957-701C-4B33-BE84-D3AC5F6AF294}" srcOrd="2" destOrd="0" presId="urn:microsoft.com/office/officeart/2005/8/layout/list1"/>
    <dgm:cxn modelId="{C657E9D0-F8EE-4ADE-95ED-A8C5A81AFC71}" type="presParOf" srcId="{D3A18CE2-3DD7-4BCA-8058-387C3D00E7F9}" destId="{6540E4F5-A2A1-456A-B891-CE03B414D924}" srcOrd="3" destOrd="0" presId="urn:microsoft.com/office/officeart/2005/8/layout/list1"/>
    <dgm:cxn modelId="{5EBBF2A3-5B28-4DB7-8E23-EE71175B38E7}" type="presParOf" srcId="{D3A18CE2-3DD7-4BCA-8058-387C3D00E7F9}" destId="{035728F4-B645-446A-B82A-CF368FF47C8E}" srcOrd="4" destOrd="0" presId="urn:microsoft.com/office/officeart/2005/8/layout/list1"/>
    <dgm:cxn modelId="{EFA7D78C-7E3B-4940-8158-9B81C0312A31}" type="presParOf" srcId="{035728F4-B645-446A-B82A-CF368FF47C8E}" destId="{4F0B746B-0A01-4A99-96A2-1BE836AF910D}" srcOrd="0" destOrd="0" presId="urn:microsoft.com/office/officeart/2005/8/layout/list1"/>
    <dgm:cxn modelId="{FFBAEDEF-3871-4268-94A6-733856D532C6}" type="presParOf" srcId="{035728F4-B645-446A-B82A-CF368FF47C8E}" destId="{4C6212AF-D678-4C3B-BF68-36314752CA71}" srcOrd="1" destOrd="0" presId="urn:microsoft.com/office/officeart/2005/8/layout/list1"/>
    <dgm:cxn modelId="{67E4F943-5AE0-435B-8507-ED6A341902F0}" type="presParOf" srcId="{D3A18CE2-3DD7-4BCA-8058-387C3D00E7F9}" destId="{B5B44533-A26A-43ED-B727-0CBACBEE1920}" srcOrd="5" destOrd="0" presId="urn:microsoft.com/office/officeart/2005/8/layout/list1"/>
    <dgm:cxn modelId="{476BA50B-B52F-4BB3-BE74-1C248B0F7F60}" type="presParOf" srcId="{D3A18CE2-3DD7-4BCA-8058-387C3D00E7F9}" destId="{431D7AC7-C124-491A-A6A6-D0D37B0C399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4554DF-2061-4023-B289-26A3D38AD6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B86B9B5-BDCA-4270-8142-BE46311DC360}">
      <dgm:prSet/>
      <dgm:spPr/>
      <dgm:t>
        <a:bodyPr/>
        <a:lstStyle/>
        <a:p>
          <a:r>
            <a:rPr lang="en-GB" dirty="0"/>
            <a:t>(a) </a:t>
          </a:r>
          <a:r>
            <a:rPr lang="cy-GB" noProof="0" dirty="0"/>
            <a:t>allwch chi ddileu’r risg? </a:t>
          </a:r>
        </a:p>
      </dgm:t>
    </dgm:pt>
    <dgm:pt modelId="{29872543-412C-4845-A3AD-AEB1DE332D3C}" type="parTrans" cxnId="{3B23E3E5-7C39-416D-907A-B4C201B86679}">
      <dgm:prSet/>
      <dgm:spPr/>
      <dgm:t>
        <a:bodyPr/>
        <a:lstStyle/>
        <a:p>
          <a:endParaRPr lang="en-US"/>
        </a:p>
      </dgm:t>
    </dgm:pt>
    <dgm:pt modelId="{D370D9B1-E737-46EE-9E47-A737DB5BC838}" type="sibTrans" cxnId="{3B23E3E5-7C39-416D-907A-B4C201B86679}">
      <dgm:prSet/>
      <dgm:spPr/>
      <dgm:t>
        <a:bodyPr/>
        <a:lstStyle/>
        <a:p>
          <a:endParaRPr lang="en-US"/>
        </a:p>
      </dgm:t>
    </dgm:pt>
    <dgm:pt modelId="{05FAE1F9-1E2F-4982-B9E4-81B91AFBDC9D}">
      <dgm:prSet/>
      <dgm:spPr/>
      <dgm:t>
        <a:bodyPr/>
        <a:lstStyle/>
        <a:p>
          <a:r>
            <a:rPr lang="en-GB" dirty="0"/>
            <a:t>(b) </a:t>
          </a:r>
          <a:r>
            <a:rPr lang="cy-GB" noProof="0" dirty="0"/>
            <a:t>os yw’r risgiau’n sylweddol, a oes ffordd arall o gynnal yr arbrawf neu gallwch chi wneud arbrawf arall yn ei lle? </a:t>
          </a:r>
        </a:p>
      </dgm:t>
    </dgm:pt>
    <dgm:pt modelId="{2E1D7A9C-7892-4254-BB22-E8DFD76277AB}" type="parTrans" cxnId="{B9E86ECB-FFFE-40C2-9573-F8482361FADB}">
      <dgm:prSet/>
      <dgm:spPr/>
      <dgm:t>
        <a:bodyPr/>
        <a:lstStyle/>
        <a:p>
          <a:endParaRPr lang="en-US"/>
        </a:p>
      </dgm:t>
    </dgm:pt>
    <dgm:pt modelId="{951D80D5-5103-4C2F-BCCF-475C672786DF}" type="sibTrans" cxnId="{B9E86ECB-FFFE-40C2-9573-F8482361FADB}">
      <dgm:prSet/>
      <dgm:spPr/>
      <dgm:t>
        <a:bodyPr/>
        <a:lstStyle/>
        <a:p>
          <a:endParaRPr lang="en-US"/>
        </a:p>
      </dgm:t>
    </dgm:pt>
    <dgm:pt modelId="{BD3CA663-14E1-4AD3-A3A7-3424EF9BDD90}">
      <dgm:prSet/>
      <dgm:spPr/>
      <dgm:t>
        <a:bodyPr/>
        <a:lstStyle/>
        <a:p>
          <a:r>
            <a:rPr lang="en-GB" dirty="0"/>
            <a:t>(c) </a:t>
          </a:r>
          <a:r>
            <a:rPr lang="cy-GB" noProof="0" dirty="0"/>
            <a:t>allwch chi leihau’r risg? </a:t>
          </a:r>
        </a:p>
      </dgm:t>
    </dgm:pt>
    <dgm:pt modelId="{3403ABC1-BCEA-4127-9CF5-D828C28E9BD5}" type="parTrans" cxnId="{1E42D4CE-5A8C-4318-9415-BB1CC8BF5E43}">
      <dgm:prSet/>
      <dgm:spPr/>
      <dgm:t>
        <a:bodyPr/>
        <a:lstStyle/>
        <a:p>
          <a:endParaRPr lang="en-US"/>
        </a:p>
      </dgm:t>
    </dgm:pt>
    <dgm:pt modelId="{A4928B99-332D-4E83-AEEB-CFE9FD8D2EE6}" type="sibTrans" cxnId="{1E42D4CE-5A8C-4318-9415-BB1CC8BF5E43}">
      <dgm:prSet/>
      <dgm:spPr/>
      <dgm:t>
        <a:bodyPr/>
        <a:lstStyle/>
        <a:p>
          <a:endParaRPr lang="en-US"/>
        </a:p>
      </dgm:t>
    </dgm:pt>
    <dgm:pt modelId="{1B3DC654-BFEA-4D22-AE64-FB13060F3A59}" type="pres">
      <dgm:prSet presAssocID="{0B4554DF-2061-4023-B289-26A3D38AD6D4}" presName="root" presStyleCnt="0">
        <dgm:presLayoutVars>
          <dgm:dir/>
          <dgm:resizeHandles val="exact"/>
        </dgm:presLayoutVars>
      </dgm:prSet>
      <dgm:spPr/>
    </dgm:pt>
    <dgm:pt modelId="{A48ACB38-B2CC-4E37-B30A-27921359DD1C}" type="pres">
      <dgm:prSet presAssocID="{6B86B9B5-BDCA-4270-8142-BE46311DC360}" presName="compNode" presStyleCnt="0"/>
      <dgm:spPr/>
    </dgm:pt>
    <dgm:pt modelId="{54C8DEA6-7926-4E2B-ACBE-E32439EEC634}" type="pres">
      <dgm:prSet presAssocID="{6B86B9B5-BDCA-4270-8142-BE46311DC360}" presName="bgRect" presStyleLbl="bgShp" presStyleIdx="0" presStyleCnt="3"/>
      <dgm:spPr/>
    </dgm:pt>
    <dgm:pt modelId="{E8EFEEE1-5C02-40F6-8B02-A7A3AD7258BE}" type="pres">
      <dgm:prSet presAssocID="{6B86B9B5-BDCA-4270-8142-BE46311DC3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8AE83D1D-3657-4331-8E7F-5E243DCF6240}" type="pres">
      <dgm:prSet presAssocID="{6B86B9B5-BDCA-4270-8142-BE46311DC360}" presName="spaceRect" presStyleCnt="0"/>
      <dgm:spPr/>
    </dgm:pt>
    <dgm:pt modelId="{806D0621-9A9A-4DBE-A43E-EAFBFCC44F55}" type="pres">
      <dgm:prSet presAssocID="{6B86B9B5-BDCA-4270-8142-BE46311DC360}" presName="parTx" presStyleLbl="revTx" presStyleIdx="0" presStyleCnt="3">
        <dgm:presLayoutVars>
          <dgm:chMax val="0"/>
          <dgm:chPref val="0"/>
        </dgm:presLayoutVars>
      </dgm:prSet>
      <dgm:spPr/>
    </dgm:pt>
    <dgm:pt modelId="{25934117-CC05-4844-A129-98C3A71CD722}" type="pres">
      <dgm:prSet presAssocID="{D370D9B1-E737-46EE-9E47-A737DB5BC838}" presName="sibTrans" presStyleCnt="0"/>
      <dgm:spPr/>
    </dgm:pt>
    <dgm:pt modelId="{41C62B9B-9CA7-4429-BA7F-A0F37A7D6D11}" type="pres">
      <dgm:prSet presAssocID="{05FAE1F9-1E2F-4982-B9E4-81B91AFBDC9D}" presName="compNode" presStyleCnt="0"/>
      <dgm:spPr/>
    </dgm:pt>
    <dgm:pt modelId="{298D11AE-D460-42D7-BEC9-80949340B931}" type="pres">
      <dgm:prSet presAssocID="{05FAE1F9-1E2F-4982-B9E4-81B91AFBDC9D}" presName="bgRect" presStyleLbl="bgShp" presStyleIdx="1" presStyleCnt="3"/>
      <dgm:spPr/>
    </dgm:pt>
    <dgm:pt modelId="{64F41431-209D-4F2E-9129-9692864EF16B}" type="pres">
      <dgm:prSet presAssocID="{05FAE1F9-1E2F-4982-B9E4-81B91AFBDC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B67AE2DF-3B56-4E30-BF03-BEDCB94AD7A1}" type="pres">
      <dgm:prSet presAssocID="{05FAE1F9-1E2F-4982-B9E4-81B91AFBDC9D}" presName="spaceRect" presStyleCnt="0"/>
      <dgm:spPr/>
    </dgm:pt>
    <dgm:pt modelId="{6412C36B-A08E-4133-A9A1-1AFD6A4CCC05}" type="pres">
      <dgm:prSet presAssocID="{05FAE1F9-1E2F-4982-B9E4-81B91AFBDC9D}" presName="parTx" presStyleLbl="revTx" presStyleIdx="1" presStyleCnt="3">
        <dgm:presLayoutVars>
          <dgm:chMax val="0"/>
          <dgm:chPref val="0"/>
        </dgm:presLayoutVars>
      </dgm:prSet>
      <dgm:spPr/>
    </dgm:pt>
    <dgm:pt modelId="{D9264C95-9CFA-4A7E-B9EA-CE43D4E326F1}" type="pres">
      <dgm:prSet presAssocID="{951D80D5-5103-4C2F-BCCF-475C672786DF}" presName="sibTrans" presStyleCnt="0"/>
      <dgm:spPr/>
    </dgm:pt>
    <dgm:pt modelId="{71DD98B0-62D7-4279-96AC-33AD28A29843}" type="pres">
      <dgm:prSet presAssocID="{BD3CA663-14E1-4AD3-A3A7-3424EF9BDD90}" presName="compNode" presStyleCnt="0"/>
      <dgm:spPr/>
    </dgm:pt>
    <dgm:pt modelId="{D79E509B-D497-4172-974F-02BD5B214F39}" type="pres">
      <dgm:prSet presAssocID="{BD3CA663-14E1-4AD3-A3A7-3424EF9BDD90}" presName="bgRect" presStyleLbl="bgShp" presStyleIdx="2" presStyleCnt="3"/>
      <dgm:spPr/>
    </dgm:pt>
    <dgm:pt modelId="{D11CE727-F7DE-4770-A20C-1F1E90C47192}" type="pres">
      <dgm:prSet presAssocID="{BD3CA663-14E1-4AD3-A3A7-3424EF9BDD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3BBAB8F-5021-4611-B455-2F908DF8B55A}" type="pres">
      <dgm:prSet presAssocID="{BD3CA663-14E1-4AD3-A3A7-3424EF9BDD90}" presName="spaceRect" presStyleCnt="0"/>
      <dgm:spPr/>
    </dgm:pt>
    <dgm:pt modelId="{65B32C65-CC2C-4FCF-A3F7-96FBE3F597DB}" type="pres">
      <dgm:prSet presAssocID="{BD3CA663-14E1-4AD3-A3A7-3424EF9BDD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E36D13-5B31-4883-9941-065E6143A630}" type="presOf" srcId="{BD3CA663-14E1-4AD3-A3A7-3424EF9BDD90}" destId="{65B32C65-CC2C-4FCF-A3F7-96FBE3F597DB}" srcOrd="0" destOrd="0" presId="urn:microsoft.com/office/officeart/2018/2/layout/IconVerticalSolidList"/>
    <dgm:cxn modelId="{0461D9A0-14F7-43B9-B6EE-3A764E7E6D94}" type="presOf" srcId="{0B4554DF-2061-4023-B289-26A3D38AD6D4}" destId="{1B3DC654-BFEA-4D22-AE64-FB13060F3A59}" srcOrd="0" destOrd="0" presId="urn:microsoft.com/office/officeart/2018/2/layout/IconVerticalSolidList"/>
    <dgm:cxn modelId="{B9E86ECB-FFFE-40C2-9573-F8482361FADB}" srcId="{0B4554DF-2061-4023-B289-26A3D38AD6D4}" destId="{05FAE1F9-1E2F-4982-B9E4-81B91AFBDC9D}" srcOrd="1" destOrd="0" parTransId="{2E1D7A9C-7892-4254-BB22-E8DFD76277AB}" sibTransId="{951D80D5-5103-4C2F-BCCF-475C672786DF}"/>
    <dgm:cxn modelId="{1E42D4CE-5A8C-4318-9415-BB1CC8BF5E43}" srcId="{0B4554DF-2061-4023-B289-26A3D38AD6D4}" destId="{BD3CA663-14E1-4AD3-A3A7-3424EF9BDD90}" srcOrd="2" destOrd="0" parTransId="{3403ABC1-BCEA-4127-9CF5-D828C28E9BD5}" sibTransId="{A4928B99-332D-4E83-AEEB-CFE9FD8D2EE6}"/>
    <dgm:cxn modelId="{1A4DE6D7-3412-413C-A111-AE80B92B708B}" type="presOf" srcId="{6B86B9B5-BDCA-4270-8142-BE46311DC360}" destId="{806D0621-9A9A-4DBE-A43E-EAFBFCC44F55}" srcOrd="0" destOrd="0" presId="urn:microsoft.com/office/officeart/2018/2/layout/IconVerticalSolidList"/>
    <dgm:cxn modelId="{2D8E1ED8-F90F-407F-A7C9-6D3D0F0BE632}" type="presOf" srcId="{05FAE1F9-1E2F-4982-B9E4-81B91AFBDC9D}" destId="{6412C36B-A08E-4133-A9A1-1AFD6A4CCC05}" srcOrd="0" destOrd="0" presId="urn:microsoft.com/office/officeart/2018/2/layout/IconVerticalSolidList"/>
    <dgm:cxn modelId="{3B23E3E5-7C39-416D-907A-B4C201B86679}" srcId="{0B4554DF-2061-4023-B289-26A3D38AD6D4}" destId="{6B86B9B5-BDCA-4270-8142-BE46311DC360}" srcOrd="0" destOrd="0" parTransId="{29872543-412C-4845-A3AD-AEB1DE332D3C}" sibTransId="{D370D9B1-E737-46EE-9E47-A737DB5BC838}"/>
    <dgm:cxn modelId="{B24B73EF-7B30-4727-9E9E-0EC87B9C503E}" type="presParOf" srcId="{1B3DC654-BFEA-4D22-AE64-FB13060F3A59}" destId="{A48ACB38-B2CC-4E37-B30A-27921359DD1C}" srcOrd="0" destOrd="0" presId="urn:microsoft.com/office/officeart/2018/2/layout/IconVerticalSolidList"/>
    <dgm:cxn modelId="{630A49CA-9E56-4577-84FB-6E64E53F8915}" type="presParOf" srcId="{A48ACB38-B2CC-4E37-B30A-27921359DD1C}" destId="{54C8DEA6-7926-4E2B-ACBE-E32439EEC634}" srcOrd="0" destOrd="0" presId="urn:microsoft.com/office/officeart/2018/2/layout/IconVerticalSolidList"/>
    <dgm:cxn modelId="{602AD077-0812-4429-9F28-52E2D0682B4B}" type="presParOf" srcId="{A48ACB38-B2CC-4E37-B30A-27921359DD1C}" destId="{E8EFEEE1-5C02-40F6-8B02-A7A3AD7258BE}" srcOrd="1" destOrd="0" presId="urn:microsoft.com/office/officeart/2018/2/layout/IconVerticalSolidList"/>
    <dgm:cxn modelId="{41A05D7A-FE1E-498F-8F04-49668EE54C8C}" type="presParOf" srcId="{A48ACB38-B2CC-4E37-B30A-27921359DD1C}" destId="{8AE83D1D-3657-4331-8E7F-5E243DCF6240}" srcOrd="2" destOrd="0" presId="urn:microsoft.com/office/officeart/2018/2/layout/IconVerticalSolidList"/>
    <dgm:cxn modelId="{A3C46944-8CFC-44D3-A3E6-47D29F1B39B3}" type="presParOf" srcId="{A48ACB38-B2CC-4E37-B30A-27921359DD1C}" destId="{806D0621-9A9A-4DBE-A43E-EAFBFCC44F55}" srcOrd="3" destOrd="0" presId="urn:microsoft.com/office/officeart/2018/2/layout/IconVerticalSolidList"/>
    <dgm:cxn modelId="{E92C4304-EDE3-4EED-BEF7-BB567BC2A869}" type="presParOf" srcId="{1B3DC654-BFEA-4D22-AE64-FB13060F3A59}" destId="{25934117-CC05-4844-A129-98C3A71CD722}" srcOrd="1" destOrd="0" presId="urn:microsoft.com/office/officeart/2018/2/layout/IconVerticalSolidList"/>
    <dgm:cxn modelId="{D196A907-A79F-4E8D-8362-D5027258B444}" type="presParOf" srcId="{1B3DC654-BFEA-4D22-AE64-FB13060F3A59}" destId="{41C62B9B-9CA7-4429-BA7F-A0F37A7D6D11}" srcOrd="2" destOrd="0" presId="urn:microsoft.com/office/officeart/2018/2/layout/IconVerticalSolidList"/>
    <dgm:cxn modelId="{09800A0F-E283-4E63-A308-82F5832F492F}" type="presParOf" srcId="{41C62B9B-9CA7-4429-BA7F-A0F37A7D6D11}" destId="{298D11AE-D460-42D7-BEC9-80949340B931}" srcOrd="0" destOrd="0" presId="urn:microsoft.com/office/officeart/2018/2/layout/IconVerticalSolidList"/>
    <dgm:cxn modelId="{E0F833D9-CAB3-4746-9BA4-B60542F3C3B1}" type="presParOf" srcId="{41C62B9B-9CA7-4429-BA7F-A0F37A7D6D11}" destId="{64F41431-209D-4F2E-9129-9692864EF16B}" srcOrd="1" destOrd="0" presId="urn:microsoft.com/office/officeart/2018/2/layout/IconVerticalSolidList"/>
    <dgm:cxn modelId="{2429EB4F-466D-4383-A19B-F289E0E328D1}" type="presParOf" srcId="{41C62B9B-9CA7-4429-BA7F-A0F37A7D6D11}" destId="{B67AE2DF-3B56-4E30-BF03-BEDCB94AD7A1}" srcOrd="2" destOrd="0" presId="urn:microsoft.com/office/officeart/2018/2/layout/IconVerticalSolidList"/>
    <dgm:cxn modelId="{D9CB9A77-39C2-40BB-8310-990F86CF6C05}" type="presParOf" srcId="{41C62B9B-9CA7-4429-BA7F-A0F37A7D6D11}" destId="{6412C36B-A08E-4133-A9A1-1AFD6A4CCC05}" srcOrd="3" destOrd="0" presId="urn:microsoft.com/office/officeart/2018/2/layout/IconVerticalSolidList"/>
    <dgm:cxn modelId="{8B57DAB5-A7E8-427B-8B98-71A215CB6982}" type="presParOf" srcId="{1B3DC654-BFEA-4D22-AE64-FB13060F3A59}" destId="{D9264C95-9CFA-4A7E-B9EA-CE43D4E326F1}" srcOrd="3" destOrd="0" presId="urn:microsoft.com/office/officeart/2018/2/layout/IconVerticalSolidList"/>
    <dgm:cxn modelId="{14835517-6563-4E5F-8CF2-71661A3C6079}" type="presParOf" srcId="{1B3DC654-BFEA-4D22-AE64-FB13060F3A59}" destId="{71DD98B0-62D7-4279-96AC-33AD28A29843}" srcOrd="4" destOrd="0" presId="urn:microsoft.com/office/officeart/2018/2/layout/IconVerticalSolidList"/>
    <dgm:cxn modelId="{361F59B6-B827-4AD0-9FA0-23B13FD4BEE6}" type="presParOf" srcId="{71DD98B0-62D7-4279-96AC-33AD28A29843}" destId="{D79E509B-D497-4172-974F-02BD5B214F39}" srcOrd="0" destOrd="0" presId="urn:microsoft.com/office/officeart/2018/2/layout/IconVerticalSolidList"/>
    <dgm:cxn modelId="{9F318165-F6C8-45C2-9518-9C4E63971823}" type="presParOf" srcId="{71DD98B0-62D7-4279-96AC-33AD28A29843}" destId="{D11CE727-F7DE-4770-A20C-1F1E90C47192}" srcOrd="1" destOrd="0" presId="urn:microsoft.com/office/officeart/2018/2/layout/IconVerticalSolidList"/>
    <dgm:cxn modelId="{ADAF7A74-CCFF-4219-A938-65D29C071C97}" type="presParOf" srcId="{71DD98B0-62D7-4279-96AC-33AD28A29843}" destId="{F3BBAB8F-5021-4611-B455-2F908DF8B55A}" srcOrd="2" destOrd="0" presId="urn:microsoft.com/office/officeart/2018/2/layout/IconVerticalSolidList"/>
    <dgm:cxn modelId="{FA1F4B7E-BC70-4CE6-BEE3-DECF114E71CB}" type="presParOf" srcId="{71DD98B0-62D7-4279-96AC-33AD28A29843}" destId="{65B32C65-CC2C-4FCF-A3F7-96FBE3F597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1BC9AC-3DA0-45A0-8ED7-0939AA1E342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5727D96-9920-47F1-809E-DC12CF7B0DAD}">
      <dgm:prSet/>
      <dgm:spPr/>
      <dgm:t>
        <a:bodyPr/>
        <a:lstStyle/>
        <a:p>
          <a:r>
            <a:rPr lang="cy-GB" noProof="0"/>
            <a:t>Taflen archebu</a:t>
          </a:r>
          <a:endParaRPr lang="cy-GB" noProof="0" dirty="0"/>
        </a:p>
      </dgm:t>
    </dgm:pt>
    <dgm:pt modelId="{769C5AB2-755D-46E3-AFA6-DF4DDB6CB2FB}" type="parTrans" cxnId="{5878BCAB-4018-43E1-82E7-8D1B4901E2F8}">
      <dgm:prSet/>
      <dgm:spPr/>
      <dgm:t>
        <a:bodyPr/>
        <a:lstStyle/>
        <a:p>
          <a:endParaRPr lang="en-US"/>
        </a:p>
      </dgm:t>
    </dgm:pt>
    <dgm:pt modelId="{FCDBCF11-99CB-460D-8505-1970732FA936}" type="sibTrans" cxnId="{5878BCAB-4018-43E1-82E7-8D1B4901E2F8}">
      <dgm:prSet/>
      <dgm:spPr/>
      <dgm:t>
        <a:bodyPr/>
        <a:lstStyle/>
        <a:p>
          <a:endParaRPr lang="en-US"/>
        </a:p>
      </dgm:t>
    </dgm:pt>
    <dgm:pt modelId="{5CF65742-A1EB-4107-89FD-B9E98EC414D5}">
      <dgm:prSet/>
      <dgm:spPr/>
      <dgm:t>
        <a:bodyPr/>
        <a:lstStyle/>
        <a:p>
          <a:r>
            <a:rPr lang="cy-GB" noProof="0" dirty="0"/>
            <a:t>Nid yw technegwyr yn gallu ddarllen eich meddyliau</a:t>
          </a:r>
        </a:p>
      </dgm:t>
    </dgm:pt>
    <dgm:pt modelId="{1BD3D37D-1125-4001-9135-26B9B02C103A}" type="parTrans" cxnId="{3D96A6CB-92E1-4CBC-87EB-738F6CE17E0A}">
      <dgm:prSet/>
      <dgm:spPr/>
      <dgm:t>
        <a:bodyPr/>
        <a:lstStyle/>
        <a:p>
          <a:endParaRPr lang="en-US"/>
        </a:p>
      </dgm:t>
    </dgm:pt>
    <dgm:pt modelId="{527F2431-C81C-47F2-AE4A-9C7048A90724}" type="sibTrans" cxnId="{3D96A6CB-92E1-4CBC-87EB-738F6CE17E0A}">
      <dgm:prSet/>
      <dgm:spPr/>
      <dgm:t>
        <a:bodyPr/>
        <a:lstStyle/>
        <a:p>
          <a:endParaRPr lang="en-US"/>
        </a:p>
      </dgm:t>
    </dgm:pt>
    <dgm:pt modelId="{7D53D479-1C91-4752-81BC-4093E9A8379D}">
      <dgm:prSet/>
      <dgm:spPr/>
      <dgm:t>
        <a:bodyPr/>
        <a:lstStyle/>
        <a:p>
          <a:r>
            <a:rPr lang="cy-GB" noProof="0" dirty="0"/>
            <a:t>Ymarfer</a:t>
          </a:r>
        </a:p>
      </dgm:t>
    </dgm:pt>
    <dgm:pt modelId="{3FE16DF3-50DF-4751-8E0A-BAD309F89B2F}" type="parTrans" cxnId="{62FA5DC3-5DA3-4D88-983A-93DE2F32D436}">
      <dgm:prSet/>
      <dgm:spPr/>
      <dgm:t>
        <a:bodyPr/>
        <a:lstStyle/>
        <a:p>
          <a:endParaRPr lang="en-US"/>
        </a:p>
      </dgm:t>
    </dgm:pt>
    <dgm:pt modelId="{6FCEA0C5-2F42-48ED-B2ED-DFBFB8D633C3}" type="sibTrans" cxnId="{62FA5DC3-5DA3-4D88-983A-93DE2F32D436}">
      <dgm:prSet/>
      <dgm:spPr/>
      <dgm:t>
        <a:bodyPr/>
        <a:lstStyle/>
        <a:p>
          <a:endParaRPr lang="en-US"/>
        </a:p>
      </dgm:t>
    </dgm:pt>
    <dgm:pt modelId="{E7F62D29-C00E-422B-8AE8-6D6F1214ADE8}">
      <dgm:prSet/>
      <dgm:spPr/>
      <dgm:t>
        <a:bodyPr/>
        <a:lstStyle/>
        <a:p>
          <a:r>
            <a:rPr lang="cy-GB" noProof="0" dirty="0"/>
            <a:t>Cymaint o weithiau ag y mae angen i chi ei wneud</a:t>
          </a:r>
        </a:p>
      </dgm:t>
    </dgm:pt>
    <dgm:pt modelId="{B21AC91F-078D-4D71-834F-48C1C92FDA0F}" type="parTrans" cxnId="{279E129A-2303-4AA7-B7BD-E06498A37521}">
      <dgm:prSet/>
      <dgm:spPr/>
      <dgm:t>
        <a:bodyPr/>
        <a:lstStyle/>
        <a:p>
          <a:endParaRPr lang="en-US"/>
        </a:p>
      </dgm:t>
    </dgm:pt>
    <dgm:pt modelId="{C99EF178-D73E-4076-8DE7-ABB8ABB341E2}" type="sibTrans" cxnId="{279E129A-2303-4AA7-B7BD-E06498A37521}">
      <dgm:prSet/>
      <dgm:spPr/>
      <dgm:t>
        <a:bodyPr/>
        <a:lstStyle/>
        <a:p>
          <a:endParaRPr lang="en-US"/>
        </a:p>
      </dgm:t>
    </dgm:pt>
    <dgm:pt modelId="{D4A6DB0A-947D-485E-BB1C-09423FA10ECF}">
      <dgm:prSet/>
      <dgm:spPr/>
      <dgm:t>
        <a:bodyPr/>
        <a:lstStyle/>
        <a:p>
          <a:r>
            <a:rPr lang="cy-GB" noProof="0" dirty="0"/>
            <a:t>Asesu’r risg</a:t>
          </a:r>
          <a:r>
            <a:rPr lang="en-GB" dirty="0"/>
            <a:t>. </a:t>
          </a:r>
          <a:endParaRPr lang="en-US" dirty="0"/>
        </a:p>
      </dgm:t>
    </dgm:pt>
    <dgm:pt modelId="{5E12EF93-622B-4FD4-970D-CEC1A3114ED1}" type="parTrans" cxnId="{F9B37A40-02BB-4CB2-B79D-CBB7F26082AD}">
      <dgm:prSet/>
      <dgm:spPr/>
      <dgm:t>
        <a:bodyPr/>
        <a:lstStyle/>
        <a:p>
          <a:endParaRPr lang="en-US"/>
        </a:p>
      </dgm:t>
    </dgm:pt>
    <dgm:pt modelId="{ACA51B9F-435B-4C63-859A-8A7A0F1550D9}" type="sibTrans" cxnId="{F9B37A40-02BB-4CB2-B79D-CBB7F26082AD}">
      <dgm:prSet/>
      <dgm:spPr/>
      <dgm:t>
        <a:bodyPr/>
        <a:lstStyle/>
        <a:p>
          <a:endParaRPr lang="en-US"/>
        </a:p>
      </dgm:t>
    </dgm:pt>
    <dgm:pt modelId="{3D14371D-494E-4085-A2CB-D1A62525733B}">
      <dgm:prSet/>
      <dgm:spPr/>
      <dgm:t>
        <a:bodyPr/>
        <a:lstStyle/>
        <a:p>
          <a:r>
            <a:rPr lang="cy-GB" noProof="0" dirty="0"/>
            <a:t>Peidiwch ag ofni addasu arbrofion safonol.</a:t>
          </a:r>
        </a:p>
      </dgm:t>
    </dgm:pt>
    <dgm:pt modelId="{7DD6786F-85C3-4AA6-84BF-11A0D3C32EFA}" type="parTrans" cxnId="{D728AEBD-D905-457F-A2F0-FB886F44FF70}">
      <dgm:prSet/>
      <dgm:spPr/>
      <dgm:t>
        <a:bodyPr/>
        <a:lstStyle/>
        <a:p>
          <a:endParaRPr lang="en-US"/>
        </a:p>
      </dgm:t>
    </dgm:pt>
    <dgm:pt modelId="{A58768D9-5220-4E72-BF41-7A98B72083B9}" type="sibTrans" cxnId="{D728AEBD-D905-457F-A2F0-FB886F44FF70}">
      <dgm:prSet/>
      <dgm:spPr/>
      <dgm:t>
        <a:bodyPr/>
        <a:lstStyle/>
        <a:p>
          <a:endParaRPr lang="en-US"/>
        </a:p>
      </dgm:t>
    </dgm:pt>
    <dgm:pt modelId="{733E4222-4164-4952-931A-E267F22478FE}">
      <dgm:prSet/>
      <dgm:spPr/>
      <dgm:t>
        <a:bodyPr/>
        <a:lstStyle/>
        <a:p>
          <a:r>
            <a:rPr lang="cy-GB" noProof="0" dirty="0"/>
            <a:t>Cynlluniwch gwestiynau ymlaen llaw</a:t>
          </a:r>
        </a:p>
      </dgm:t>
    </dgm:pt>
    <dgm:pt modelId="{E28A3176-6298-4B45-ACC6-2CB32A3D1189}" type="parTrans" cxnId="{17B73D00-FD79-42E0-9AB7-CB373DA424E3}">
      <dgm:prSet/>
      <dgm:spPr/>
      <dgm:t>
        <a:bodyPr/>
        <a:lstStyle/>
        <a:p>
          <a:endParaRPr lang="en-US"/>
        </a:p>
      </dgm:t>
    </dgm:pt>
    <dgm:pt modelId="{E5945468-E507-4D54-B3EA-BA488E96F8A1}" type="sibTrans" cxnId="{17B73D00-FD79-42E0-9AB7-CB373DA424E3}">
      <dgm:prSet/>
      <dgm:spPr/>
      <dgm:t>
        <a:bodyPr/>
        <a:lstStyle/>
        <a:p>
          <a:endParaRPr lang="en-US"/>
        </a:p>
      </dgm:t>
    </dgm:pt>
    <dgm:pt modelId="{4EF52DE0-5BAC-41FE-8496-D1B6745735A8}" type="pres">
      <dgm:prSet presAssocID="{061BC9AC-3DA0-45A0-8ED7-0939AA1E342A}" presName="root" presStyleCnt="0">
        <dgm:presLayoutVars>
          <dgm:dir/>
          <dgm:resizeHandles val="exact"/>
        </dgm:presLayoutVars>
      </dgm:prSet>
      <dgm:spPr/>
    </dgm:pt>
    <dgm:pt modelId="{C0D4A31E-1A0F-4FA6-A159-E119BF49C458}" type="pres">
      <dgm:prSet presAssocID="{E5727D96-9920-47F1-809E-DC12CF7B0DAD}" presName="compNode" presStyleCnt="0"/>
      <dgm:spPr/>
    </dgm:pt>
    <dgm:pt modelId="{00828CB6-D506-4D72-9319-AB4A5BAAAA58}" type="pres">
      <dgm:prSet presAssocID="{E5727D96-9920-47F1-809E-DC12CF7B0DAD}" presName="bgRect" presStyleLbl="bgShp" presStyleIdx="0" presStyleCnt="4"/>
      <dgm:spPr/>
    </dgm:pt>
    <dgm:pt modelId="{0A79D580-7F38-4809-9316-28F79A181287}" type="pres">
      <dgm:prSet presAssocID="{E5727D96-9920-47F1-809E-DC12CF7B0D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92B01324-1C4A-4423-8004-5AA2ABEC124F}" type="pres">
      <dgm:prSet presAssocID="{E5727D96-9920-47F1-809E-DC12CF7B0DAD}" presName="spaceRect" presStyleCnt="0"/>
      <dgm:spPr/>
    </dgm:pt>
    <dgm:pt modelId="{EEB802DE-E3A4-4835-AD83-1CC4D59F775A}" type="pres">
      <dgm:prSet presAssocID="{E5727D96-9920-47F1-809E-DC12CF7B0DAD}" presName="parTx" presStyleLbl="revTx" presStyleIdx="0" presStyleCnt="7">
        <dgm:presLayoutVars>
          <dgm:chMax val="0"/>
          <dgm:chPref val="0"/>
        </dgm:presLayoutVars>
      </dgm:prSet>
      <dgm:spPr/>
    </dgm:pt>
    <dgm:pt modelId="{5B5B39B9-4AE3-4FCC-9C6C-0BE7B598801B}" type="pres">
      <dgm:prSet presAssocID="{E5727D96-9920-47F1-809E-DC12CF7B0DAD}" presName="desTx" presStyleLbl="revTx" presStyleIdx="1" presStyleCnt="7">
        <dgm:presLayoutVars/>
      </dgm:prSet>
      <dgm:spPr/>
    </dgm:pt>
    <dgm:pt modelId="{DEFB209F-A3E7-41F6-A494-FF7AC1627AC2}" type="pres">
      <dgm:prSet presAssocID="{FCDBCF11-99CB-460D-8505-1970732FA936}" presName="sibTrans" presStyleCnt="0"/>
      <dgm:spPr/>
    </dgm:pt>
    <dgm:pt modelId="{C8D67389-85ED-4606-8614-10ECC0D31700}" type="pres">
      <dgm:prSet presAssocID="{7D53D479-1C91-4752-81BC-4093E9A8379D}" presName="compNode" presStyleCnt="0"/>
      <dgm:spPr/>
    </dgm:pt>
    <dgm:pt modelId="{28F60367-CC77-4A4C-B195-2F6B68211862}" type="pres">
      <dgm:prSet presAssocID="{7D53D479-1C91-4752-81BC-4093E9A8379D}" presName="bgRect" presStyleLbl="bgShp" presStyleIdx="1" presStyleCnt="4"/>
      <dgm:spPr/>
    </dgm:pt>
    <dgm:pt modelId="{25992C78-2D51-4A8A-B726-680EAE134B87}" type="pres">
      <dgm:prSet presAssocID="{7D53D479-1C91-4752-81BC-4093E9A837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ion"/>
        </a:ext>
      </dgm:extLst>
    </dgm:pt>
    <dgm:pt modelId="{719DF74D-D6CE-4993-A1AE-B45E739F33DA}" type="pres">
      <dgm:prSet presAssocID="{7D53D479-1C91-4752-81BC-4093E9A8379D}" presName="spaceRect" presStyleCnt="0"/>
      <dgm:spPr/>
    </dgm:pt>
    <dgm:pt modelId="{070DB57A-826E-4398-858F-862115B95797}" type="pres">
      <dgm:prSet presAssocID="{7D53D479-1C91-4752-81BC-4093E9A8379D}" presName="parTx" presStyleLbl="revTx" presStyleIdx="2" presStyleCnt="7">
        <dgm:presLayoutVars>
          <dgm:chMax val="0"/>
          <dgm:chPref val="0"/>
        </dgm:presLayoutVars>
      </dgm:prSet>
      <dgm:spPr/>
    </dgm:pt>
    <dgm:pt modelId="{4DE7DB35-55AF-45DB-A9AE-8D960718B1EF}" type="pres">
      <dgm:prSet presAssocID="{7D53D479-1C91-4752-81BC-4093E9A8379D}" presName="desTx" presStyleLbl="revTx" presStyleIdx="3" presStyleCnt="7">
        <dgm:presLayoutVars/>
      </dgm:prSet>
      <dgm:spPr/>
    </dgm:pt>
    <dgm:pt modelId="{78C25A09-676B-4E2C-9D4C-375BD250E204}" type="pres">
      <dgm:prSet presAssocID="{6FCEA0C5-2F42-48ED-B2ED-DFBFB8D633C3}" presName="sibTrans" presStyleCnt="0"/>
      <dgm:spPr/>
    </dgm:pt>
    <dgm:pt modelId="{15400BF7-5408-45EF-BB99-F708C709FE3F}" type="pres">
      <dgm:prSet presAssocID="{D4A6DB0A-947D-485E-BB1C-09423FA10ECF}" presName="compNode" presStyleCnt="0"/>
      <dgm:spPr/>
    </dgm:pt>
    <dgm:pt modelId="{F4653300-FF55-421D-B122-B3D7C4674019}" type="pres">
      <dgm:prSet presAssocID="{D4A6DB0A-947D-485E-BB1C-09423FA10ECF}" presName="bgRect" presStyleLbl="bgShp" presStyleIdx="2" presStyleCnt="4"/>
      <dgm:spPr/>
    </dgm:pt>
    <dgm:pt modelId="{C6C4033C-FB03-40C3-B9B4-A5E0DDFC4D26}" type="pres">
      <dgm:prSet presAssocID="{D4A6DB0A-947D-485E-BB1C-09423FA10EC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CF499CF0-A78A-49D1-8BAD-21B0B814B26A}" type="pres">
      <dgm:prSet presAssocID="{D4A6DB0A-947D-485E-BB1C-09423FA10ECF}" presName="spaceRect" presStyleCnt="0"/>
      <dgm:spPr/>
    </dgm:pt>
    <dgm:pt modelId="{DFBC8054-DA00-4631-999B-E8163BFB4727}" type="pres">
      <dgm:prSet presAssocID="{D4A6DB0A-947D-485E-BB1C-09423FA10ECF}" presName="parTx" presStyleLbl="revTx" presStyleIdx="4" presStyleCnt="7">
        <dgm:presLayoutVars>
          <dgm:chMax val="0"/>
          <dgm:chPref val="0"/>
        </dgm:presLayoutVars>
      </dgm:prSet>
      <dgm:spPr/>
    </dgm:pt>
    <dgm:pt modelId="{7870CEC7-0C35-4F0E-9E9B-ABFD217FFD30}" type="pres">
      <dgm:prSet presAssocID="{D4A6DB0A-947D-485E-BB1C-09423FA10ECF}" presName="desTx" presStyleLbl="revTx" presStyleIdx="5" presStyleCnt="7">
        <dgm:presLayoutVars/>
      </dgm:prSet>
      <dgm:spPr/>
    </dgm:pt>
    <dgm:pt modelId="{8448D635-3A91-4F51-82B2-F60731BD6000}" type="pres">
      <dgm:prSet presAssocID="{ACA51B9F-435B-4C63-859A-8A7A0F1550D9}" presName="sibTrans" presStyleCnt="0"/>
      <dgm:spPr/>
    </dgm:pt>
    <dgm:pt modelId="{71FC38C4-3AFB-44FB-AC88-50E865AEB6E2}" type="pres">
      <dgm:prSet presAssocID="{733E4222-4164-4952-931A-E267F22478FE}" presName="compNode" presStyleCnt="0"/>
      <dgm:spPr/>
    </dgm:pt>
    <dgm:pt modelId="{5E3825CA-6E75-4799-A6EB-684D5D0B0656}" type="pres">
      <dgm:prSet presAssocID="{733E4222-4164-4952-931A-E267F22478FE}" presName="bgRect" presStyleLbl="bgShp" presStyleIdx="3" presStyleCnt="4"/>
      <dgm:spPr/>
    </dgm:pt>
    <dgm:pt modelId="{41C56F75-ECDB-4C5E-AB55-708F38FE6D2A}" type="pres">
      <dgm:prSet presAssocID="{733E4222-4164-4952-931A-E267F22478F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6EB3943-D780-4D98-AF19-6ED206F9B30D}" type="pres">
      <dgm:prSet presAssocID="{733E4222-4164-4952-931A-E267F22478FE}" presName="spaceRect" presStyleCnt="0"/>
      <dgm:spPr/>
    </dgm:pt>
    <dgm:pt modelId="{8AEA502B-40AA-4CA6-A590-FA47313C629B}" type="pres">
      <dgm:prSet presAssocID="{733E4222-4164-4952-931A-E267F22478F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7B73D00-FD79-42E0-9AB7-CB373DA424E3}" srcId="{061BC9AC-3DA0-45A0-8ED7-0939AA1E342A}" destId="{733E4222-4164-4952-931A-E267F22478FE}" srcOrd="3" destOrd="0" parTransId="{E28A3176-6298-4B45-ACC6-2CB32A3D1189}" sibTransId="{E5945468-E507-4D54-B3EA-BA488E96F8A1}"/>
    <dgm:cxn modelId="{BA240B0D-BC24-4BBD-ADED-A79768EC82A1}" type="presOf" srcId="{7D53D479-1C91-4752-81BC-4093E9A8379D}" destId="{070DB57A-826E-4398-858F-862115B95797}" srcOrd="0" destOrd="0" presId="urn:microsoft.com/office/officeart/2018/2/layout/IconVerticalSolidList"/>
    <dgm:cxn modelId="{1F5E2A35-D9FC-4E7E-B9BE-8A26EFE3EE6A}" type="presOf" srcId="{E5727D96-9920-47F1-809E-DC12CF7B0DAD}" destId="{EEB802DE-E3A4-4835-AD83-1CC4D59F775A}" srcOrd="0" destOrd="0" presId="urn:microsoft.com/office/officeart/2018/2/layout/IconVerticalSolidList"/>
    <dgm:cxn modelId="{F9B37A40-02BB-4CB2-B79D-CBB7F26082AD}" srcId="{061BC9AC-3DA0-45A0-8ED7-0939AA1E342A}" destId="{D4A6DB0A-947D-485E-BB1C-09423FA10ECF}" srcOrd="2" destOrd="0" parTransId="{5E12EF93-622B-4FD4-970D-CEC1A3114ED1}" sibTransId="{ACA51B9F-435B-4C63-859A-8A7A0F1550D9}"/>
    <dgm:cxn modelId="{8966FC8B-3DAD-4997-B47A-928B846BCBA5}" type="presOf" srcId="{061BC9AC-3DA0-45A0-8ED7-0939AA1E342A}" destId="{4EF52DE0-5BAC-41FE-8496-D1B6745735A8}" srcOrd="0" destOrd="0" presId="urn:microsoft.com/office/officeart/2018/2/layout/IconVerticalSolidList"/>
    <dgm:cxn modelId="{279E129A-2303-4AA7-B7BD-E06498A37521}" srcId="{7D53D479-1C91-4752-81BC-4093E9A8379D}" destId="{E7F62D29-C00E-422B-8AE8-6D6F1214ADE8}" srcOrd="0" destOrd="0" parTransId="{B21AC91F-078D-4D71-834F-48C1C92FDA0F}" sibTransId="{C99EF178-D73E-4076-8DE7-ABB8ABB341E2}"/>
    <dgm:cxn modelId="{5878BCAB-4018-43E1-82E7-8D1B4901E2F8}" srcId="{061BC9AC-3DA0-45A0-8ED7-0939AA1E342A}" destId="{E5727D96-9920-47F1-809E-DC12CF7B0DAD}" srcOrd="0" destOrd="0" parTransId="{769C5AB2-755D-46E3-AFA6-DF4DDB6CB2FB}" sibTransId="{FCDBCF11-99CB-460D-8505-1970732FA936}"/>
    <dgm:cxn modelId="{2B5656B5-C0E4-4F19-AFA2-99145AB756EE}" type="presOf" srcId="{5CF65742-A1EB-4107-89FD-B9E98EC414D5}" destId="{5B5B39B9-4AE3-4FCC-9C6C-0BE7B598801B}" srcOrd="0" destOrd="0" presId="urn:microsoft.com/office/officeart/2018/2/layout/IconVerticalSolidList"/>
    <dgm:cxn modelId="{603251B7-F9F0-4C29-86E5-65B3EED06A74}" type="presOf" srcId="{E7F62D29-C00E-422B-8AE8-6D6F1214ADE8}" destId="{4DE7DB35-55AF-45DB-A9AE-8D960718B1EF}" srcOrd="0" destOrd="0" presId="urn:microsoft.com/office/officeart/2018/2/layout/IconVerticalSolidList"/>
    <dgm:cxn modelId="{7B630FB9-14DD-423B-9A8B-EECF28F625A5}" type="presOf" srcId="{D4A6DB0A-947D-485E-BB1C-09423FA10ECF}" destId="{DFBC8054-DA00-4631-999B-E8163BFB4727}" srcOrd="0" destOrd="0" presId="urn:microsoft.com/office/officeart/2018/2/layout/IconVerticalSolidList"/>
    <dgm:cxn modelId="{648F23BA-84A2-400C-9C91-AC70F12F3B4C}" type="presOf" srcId="{733E4222-4164-4952-931A-E267F22478FE}" destId="{8AEA502B-40AA-4CA6-A590-FA47313C629B}" srcOrd="0" destOrd="0" presId="urn:microsoft.com/office/officeart/2018/2/layout/IconVerticalSolidList"/>
    <dgm:cxn modelId="{D728AEBD-D905-457F-A2F0-FB886F44FF70}" srcId="{D4A6DB0A-947D-485E-BB1C-09423FA10ECF}" destId="{3D14371D-494E-4085-A2CB-D1A62525733B}" srcOrd="0" destOrd="0" parTransId="{7DD6786F-85C3-4AA6-84BF-11A0D3C32EFA}" sibTransId="{A58768D9-5220-4E72-BF41-7A98B72083B9}"/>
    <dgm:cxn modelId="{62FA5DC3-5DA3-4D88-983A-93DE2F32D436}" srcId="{061BC9AC-3DA0-45A0-8ED7-0939AA1E342A}" destId="{7D53D479-1C91-4752-81BC-4093E9A8379D}" srcOrd="1" destOrd="0" parTransId="{3FE16DF3-50DF-4751-8E0A-BAD309F89B2F}" sibTransId="{6FCEA0C5-2F42-48ED-B2ED-DFBFB8D633C3}"/>
    <dgm:cxn modelId="{3D96A6CB-92E1-4CBC-87EB-738F6CE17E0A}" srcId="{E5727D96-9920-47F1-809E-DC12CF7B0DAD}" destId="{5CF65742-A1EB-4107-89FD-B9E98EC414D5}" srcOrd="0" destOrd="0" parTransId="{1BD3D37D-1125-4001-9135-26B9B02C103A}" sibTransId="{527F2431-C81C-47F2-AE4A-9C7048A90724}"/>
    <dgm:cxn modelId="{B7048DFF-C643-4040-8C0B-DE1BD862B9F7}" type="presOf" srcId="{3D14371D-494E-4085-A2CB-D1A62525733B}" destId="{7870CEC7-0C35-4F0E-9E9B-ABFD217FFD30}" srcOrd="0" destOrd="0" presId="urn:microsoft.com/office/officeart/2018/2/layout/IconVerticalSolidList"/>
    <dgm:cxn modelId="{28DFF707-50DA-4061-B91A-98CB2694DFB8}" type="presParOf" srcId="{4EF52DE0-5BAC-41FE-8496-D1B6745735A8}" destId="{C0D4A31E-1A0F-4FA6-A159-E119BF49C458}" srcOrd="0" destOrd="0" presId="urn:microsoft.com/office/officeart/2018/2/layout/IconVerticalSolidList"/>
    <dgm:cxn modelId="{5130BCF0-B8F6-42B3-ACF0-B1F322BFB7D4}" type="presParOf" srcId="{C0D4A31E-1A0F-4FA6-A159-E119BF49C458}" destId="{00828CB6-D506-4D72-9319-AB4A5BAAAA58}" srcOrd="0" destOrd="0" presId="urn:microsoft.com/office/officeart/2018/2/layout/IconVerticalSolidList"/>
    <dgm:cxn modelId="{BC2AECE5-D5F5-44D1-BAAD-D21846C671B4}" type="presParOf" srcId="{C0D4A31E-1A0F-4FA6-A159-E119BF49C458}" destId="{0A79D580-7F38-4809-9316-28F79A181287}" srcOrd="1" destOrd="0" presId="urn:microsoft.com/office/officeart/2018/2/layout/IconVerticalSolidList"/>
    <dgm:cxn modelId="{F640DB08-F98E-4E86-B646-195EB2C4565C}" type="presParOf" srcId="{C0D4A31E-1A0F-4FA6-A159-E119BF49C458}" destId="{92B01324-1C4A-4423-8004-5AA2ABEC124F}" srcOrd="2" destOrd="0" presId="urn:microsoft.com/office/officeart/2018/2/layout/IconVerticalSolidList"/>
    <dgm:cxn modelId="{14DFF1D3-4681-465B-829B-F5C3E6645E90}" type="presParOf" srcId="{C0D4A31E-1A0F-4FA6-A159-E119BF49C458}" destId="{EEB802DE-E3A4-4835-AD83-1CC4D59F775A}" srcOrd="3" destOrd="0" presId="urn:microsoft.com/office/officeart/2018/2/layout/IconVerticalSolidList"/>
    <dgm:cxn modelId="{E0B66B3C-9E9A-4A97-9AD9-A329E07E1AFC}" type="presParOf" srcId="{C0D4A31E-1A0F-4FA6-A159-E119BF49C458}" destId="{5B5B39B9-4AE3-4FCC-9C6C-0BE7B598801B}" srcOrd="4" destOrd="0" presId="urn:microsoft.com/office/officeart/2018/2/layout/IconVerticalSolidList"/>
    <dgm:cxn modelId="{1BC58634-6C8F-43C4-A166-632194BF4983}" type="presParOf" srcId="{4EF52DE0-5BAC-41FE-8496-D1B6745735A8}" destId="{DEFB209F-A3E7-41F6-A494-FF7AC1627AC2}" srcOrd="1" destOrd="0" presId="urn:microsoft.com/office/officeart/2018/2/layout/IconVerticalSolidList"/>
    <dgm:cxn modelId="{69387151-EBDC-4D4B-8487-CB3B2BDC7E0D}" type="presParOf" srcId="{4EF52DE0-5BAC-41FE-8496-D1B6745735A8}" destId="{C8D67389-85ED-4606-8614-10ECC0D31700}" srcOrd="2" destOrd="0" presId="urn:microsoft.com/office/officeart/2018/2/layout/IconVerticalSolidList"/>
    <dgm:cxn modelId="{08114BDC-B2CC-44CF-B4C5-410119698BEA}" type="presParOf" srcId="{C8D67389-85ED-4606-8614-10ECC0D31700}" destId="{28F60367-CC77-4A4C-B195-2F6B68211862}" srcOrd="0" destOrd="0" presId="urn:microsoft.com/office/officeart/2018/2/layout/IconVerticalSolidList"/>
    <dgm:cxn modelId="{F7694E46-41FB-4883-8CE2-DB17CCABF5C5}" type="presParOf" srcId="{C8D67389-85ED-4606-8614-10ECC0D31700}" destId="{25992C78-2D51-4A8A-B726-680EAE134B87}" srcOrd="1" destOrd="0" presId="urn:microsoft.com/office/officeart/2018/2/layout/IconVerticalSolidList"/>
    <dgm:cxn modelId="{C47C3F34-AD26-4916-90BE-168C370A61CA}" type="presParOf" srcId="{C8D67389-85ED-4606-8614-10ECC0D31700}" destId="{719DF74D-D6CE-4993-A1AE-B45E739F33DA}" srcOrd="2" destOrd="0" presId="urn:microsoft.com/office/officeart/2018/2/layout/IconVerticalSolidList"/>
    <dgm:cxn modelId="{9E1B59C3-2314-4FA7-B5C7-28FEED749DEB}" type="presParOf" srcId="{C8D67389-85ED-4606-8614-10ECC0D31700}" destId="{070DB57A-826E-4398-858F-862115B95797}" srcOrd="3" destOrd="0" presId="urn:microsoft.com/office/officeart/2018/2/layout/IconVerticalSolidList"/>
    <dgm:cxn modelId="{87DADB87-91A3-416A-B2AF-0712A7D4A56D}" type="presParOf" srcId="{C8D67389-85ED-4606-8614-10ECC0D31700}" destId="{4DE7DB35-55AF-45DB-A9AE-8D960718B1EF}" srcOrd="4" destOrd="0" presId="urn:microsoft.com/office/officeart/2018/2/layout/IconVerticalSolidList"/>
    <dgm:cxn modelId="{22A4C207-69A0-4857-8039-4AC1A05F4E37}" type="presParOf" srcId="{4EF52DE0-5BAC-41FE-8496-D1B6745735A8}" destId="{78C25A09-676B-4E2C-9D4C-375BD250E204}" srcOrd="3" destOrd="0" presId="urn:microsoft.com/office/officeart/2018/2/layout/IconVerticalSolidList"/>
    <dgm:cxn modelId="{9F9F3DD8-1CF1-4152-9D1E-E84484A12190}" type="presParOf" srcId="{4EF52DE0-5BAC-41FE-8496-D1B6745735A8}" destId="{15400BF7-5408-45EF-BB99-F708C709FE3F}" srcOrd="4" destOrd="0" presId="urn:microsoft.com/office/officeart/2018/2/layout/IconVerticalSolidList"/>
    <dgm:cxn modelId="{9D192486-4DA9-4533-B772-B21D44E373F1}" type="presParOf" srcId="{15400BF7-5408-45EF-BB99-F708C709FE3F}" destId="{F4653300-FF55-421D-B122-B3D7C4674019}" srcOrd="0" destOrd="0" presId="urn:microsoft.com/office/officeart/2018/2/layout/IconVerticalSolidList"/>
    <dgm:cxn modelId="{C546F0B8-17E9-40C0-9520-2DBE7F6EF82C}" type="presParOf" srcId="{15400BF7-5408-45EF-BB99-F708C709FE3F}" destId="{C6C4033C-FB03-40C3-B9B4-A5E0DDFC4D26}" srcOrd="1" destOrd="0" presId="urn:microsoft.com/office/officeart/2018/2/layout/IconVerticalSolidList"/>
    <dgm:cxn modelId="{2379C82D-53D1-472E-9366-239C09B18D25}" type="presParOf" srcId="{15400BF7-5408-45EF-BB99-F708C709FE3F}" destId="{CF499CF0-A78A-49D1-8BAD-21B0B814B26A}" srcOrd="2" destOrd="0" presId="urn:microsoft.com/office/officeart/2018/2/layout/IconVerticalSolidList"/>
    <dgm:cxn modelId="{0E76DC9C-E321-4E5C-BE59-9FF53D6D9FAC}" type="presParOf" srcId="{15400BF7-5408-45EF-BB99-F708C709FE3F}" destId="{DFBC8054-DA00-4631-999B-E8163BFB4727}" srcOrd="3" destOrd="0" presId="urn:microsoft.com/office/officeart/2018/2/layout/IconVerticalSolidList"/>
    <dgm:cxn modelId="{D5BAF181-408E-4E22-8E88-5D337D8F2B7E}" type="presParOf" srcId="{15400BF7-5408-45EF-BB99-F708C709FE3F}" destId="{7870CEC7-0C35-4F0E-9E9B-ABFD217FFD30}" srcOrd="4" destOrd="0" presId="urn:microsoft.com/office/officeart/2018/2/layout/IconVerticalSolidList"/>
    <dgm:cxn modelId="{5E6611A2-9B1B-438D-B5B6-22D5793E19BE}" type="presParOf" srcId="{4EF52DE0-5BAC-41FE-8496-D1B6745735A8}" destId="{8448D635-3A91-4F51-82B2-F60731BD6000}" srcOrd="5" destOrd="0" presId="urn:microsoft.com/office/officeart/2018/2/layout/IconVerticalSolidList"/>
    <dgm:cxn modelId="{B2A801D0-5BCA-483E-A73D-9A03F816B2D8}" type="presParOf" srcId="{4EF52DE0-5BAC-41FE-8496-D1B6745735A8}" destId="{71FC38C4-3AFB-44FB-AC88-50E865AEB6E2}" srcOrd="6" destOrd="0" presId="urn:microsoft.com/office/officeart/2018/2/layout/IconVerticalSolidList"/>
    <dgm:cxn modelId="{6572A51C-E490-44D5-9451-D6345C11E1C1}" type="presParOf" srcId="{71FC38C4-3AFB-44FB-AC88-50E865AEB6E2}" destId="{5E3825CA-6E75-4799-A6EB-684D5D0B0656}" srcOrd="0" destOrd="0" presId="urn:microsoft.com/office/officeart/2018/2/layout/IconVerticalSolidList"/>
    <dgm:cxn modelId="{892A4578-F02A-4D15-95FE-CBCCD7B8E8A3}" type="presParOf" srcId="{71FC38C4-3AFB-44FB-AC88-50E865AEB6E2}" destId="{41C56F75-ECDB-4C5E-AB55-708F38FE6D2A}" srcOrd="1" destOrd="0" presId="urn:microsoft.com/office/officeart/2018/2/layout/IconVerticalSolidList"/>
    <dgm:cxn modelId="{BD7A40BD-FB5B-4BFA-A6AA-2C33841FFB70}" type="presParOf" srcId="{71FC38C4-3AFB-44FB-AC88-50E865AEB6E2}" destId="{76EB3943-D780-4D98-AF19-6ED206F9B30D}" srcOrd="2" destOrd="0" presId="urn:microsoft.com/office/officeart/2018/2/layout/IconVerticalSolidList"/>
    <dgm:cxn modelId="{FB8CAAC4-99E3-46F8-B3DB-838AFDD0E02E}" type="presParOf" srcId="{71FC38C4-3AFB-44FB-AC88-50E865AEB6E2}" destId="{8AEA502B-40AA-4CA6-A590-FA47313C62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7EA611-D009-4AFC-BE23-1C99E4B45061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5FCE4D8-3FDC-429A-8522-F07EE9E6E1B0}">
      <dgm:prSet/>
      <dgm:spPr/>
      <dgm:t>
        <a:bodyPr/>
        <a:lstStyle/>
        <a:p>
          <a:pPr>
            <a:defRPr b="1"/>
          </a:pPr>
          <a:r>
            <a:rPr lang="cy-GB" noProof="0" dirty="0"/>
            <a:t>Clirio</a:t>
          </a:r>
        </a:p>
      </dgm:t>
    </dgm:pt>
    <dgm:pt modelId="{B4C8B742-E3EA-43A3-9CEE-4F18EABDB16D}" type="parTrans" cxnId="{1EBBE212-AE91-4C4D-BE82-C2E3C47BDCD6}">
      <dgm:prSet/>
      <dgm:spPr/>
      <dgm:t>
        <a:bodyPr/>
        <a:lstStyle/>
        <a:p>
          <a:endParaRPr lang="en-US"/>
        </a:p>
      </dgm:t>
    </dgm:pt>
    <dgm:pt modelId="{82D94FBD-C0B8-4C49-9802-895C67396E81}" type="sibTrans" cxnId="{1EBBE212-AE91-4C4D-BE82-C2E3C47BDCD6}">
      <dgm:prSet/>
      <dgm:spPr/>
      <dgm:t>
        <a:bodyPr/>
        <a:lstStyle/>
        <a:p>
          <a:endParaRPr lang="en-US"/>
        </a:p>
      </dgm:t>
    </dgm:pt>
    <dgm:pt modelId="{279D51D4-D779-4307-B1F7-C3D97C17AEF7}">
      <dgm:prSet/>
      <dgm:spPr/>
      <dgm:t>
        <a:bodyPr/>
        <a:lstStyle/>
        <a:p>
          <a:r>
            <a:rPr lang="cy-GB" noProof="0" dirty="0"/>
            <a:t>Peidiwch â chymryd yn ganiataol</a:t>
          </a:r>
          <a:r>
            <a:rPr lang="en-GB" dirty="0"/>
            <a:t>.</a:t>
          </a:r>
          <a:endParaRPr lang="en-US" dirty="0"/>
        </a:p>
      </dgm:t>
    </dgm:pt>
    <dgm:pt modelId="{7D3B3D9C-1C17-4816-8680-A1B25C993980}" type="parTrans" cxnId="{4E4EA2CF-8A2C-44ED-B2E9-04DB7833BF0B}">
      <dgm:prSet/>
      <dgm:spPr/>
      <dgm:t>
        <a:bodyPr/>
        <a:lstStyle/>
        <a:p>
          <a:endParaRPr lang="en-US"/>
        </a:p>
      </dgm:t>
    </dgm:pt>
    <dgm:pt modelId="{0B4614F3-110F-44F6-B55F-BB101518AC1A}" type="sibTrans" cxnId="{4E4EA2CF-8A2C-44ED-B2E9-04DB7833BF0B}">
      <dgm:prSet/>
      <dgm:spPr/>
      <dgm:t>
        <a:bodyPr/>
        <a:lstStyle/>
        <a:p>
          <a:endParaRPr lang="en-US"/>
        </a:p>
      </dgm:t>
    </dgm:pt>
    <dgm:pt modelId="{34B9F562-75FF-4B10-A339-A0580D5DACB9}">
      <dgm:prSet/>
      <dgm:spPr/>
      <dgm:t>
        <a:bodyPr/>
        <a:lstStyle/>
        <a:p>
          <a:pPr>
            <a:defRPr b="1"/>
          </a:pPr>
          <a:r>
            <a:rPr lang="cy-GB" noProof="0" dirty="0"/>
            <a:t>Nid oedd wedi gweithio!</a:t>
          </a:r>
        </a:p>
      </dgm:t>
    </dgm:pt>
    <dgm:pt modelId="{85F040CD-3D3B-4639-A8B2-A43C8D2EB76F}" type="parTrans" cxnId="{D308CF3F-F25C-4005-B794-0B3C7643A27C}">
      <dgm:prSet/>
      <dgm:spPr/>
      <dgm:t>
        <a:bodyPr/>
        <a:lstStyle/>
        <a:p>
          <a:endParaRPr lang="en-US"/>
        </a:p>
      </dgm:t>
    </dgm:pt>
    <dgm:pt modelId="{F718B96A-19BE-45BD-973D-B9C0DD86890B}" type="sibTrans" cxnId="{D308CF3F-F25C-4005-B794-0B3C7643A27C}">
      <dgm:prSet/>
      <dgm:spPr/>
      <dgm:t>
        <a:bodyPr/>
        <a:lstStyle/>
        <a:p>
          <a:endParaRPr lang="en-US"/>
        </a:p>
      </dgm:t>
    </dgm:pt>
    <dgm:pt modelId="{C9941DC5-1D1A-46C4-9709-41CE1E08BDD3}">
      <dgm:prSet/>
      <dgm:spPr/>
      <dgm:t>
        <a:bodyPr/>
        <a:lstStyle/>
        <a:p>
          <a:r>
            <a:rPr lang="cy-GB" noProof="0" dirty="0"/>
            <a:t>Cynllun wrth gefn. Pwyllwch!</a:t>
          </a:r>
        </a:p>
      </dgm:t>
    </dgm:pt>
    <dgm:pt modelId="{AB40F9C6-662D-4B96-B1D0-CB6425E5DEB9}" type="parTrans" cxnId="{A09B878A-A9C9-4EB0-BA7B-D4E9FF37D8E8}">
      <dgm:prSet/>
      <dgm:spPr/>
      <dgm:t>
        <a:bodyPr/>
        <a:lstStyle/>
        <a:p>
          <a:endParaRPr lang="en-US"/>
        </a:p>
      </dgm:t>
    </dgm:pt>
    <dgm:pt modelId="{61237D6B-5CBE-4F4A-BDB0-95EE2DF30C31}" type="sibTrans" cxnId="{A09B878A-A9C9-4EB0-BA7B-D4E9FF37D8E8}">
      <dgm:prSet/>
      <dgm:spPr/>
      <dgm:t>
        <a:bodyPr/>
        <a:lstStyle/>
        <a:p>
          <a:endParaRPr lang="en-US"/>
        </a:p>
      </dgm:t>
    </dgm:pt>
    <dgm:pt modelId="{EA8A1493-2194-48C6-B260-C6F8CE68C802}">
      <dgm:prSet/>
      <dgm:spPr/>
      <dgm:t>
        <a:bodyPr/>
        <a:lstStyle/>
        <a:p>
          <a:pPr>
            <a:defRPr b="1"/>
          </a:pPr>
          <a:r>
            <a:rPr lang="cy-GB" noProof="0" dirty="0"/>
            <a:t>A oes mwy o dasgau.</a:t>
          </a:r>
        </a:p>
      </dgm:t>
    </dgm:pt>
    <dgm:pt modelId="{C4BA0FF2-AB04-48B9-88F5-617C4D295A02}" type="parTrans" cxnId="{A41B2B70-8154-4F36-AE39-87B3DDBCB074}">
      <dgm:prSet/>
      <dgm:spPr/>
      <dgm:t>
        <a:bodyPr/>
        <a:lstStyle/>
        <a:p>
          <a:endParaRPr lang="en-GB"/>
        </a:p>
      </dgm:t>
    </dgm:pt>
    <dgm:pt modelId="{A43C3930-6A8F-481F-A782-076CA8925436}" type="sibTrans" cxnId="{A41B2B70-8154-4F36-AE39-87B3DDBCB074}">
      <dgm:prSet/>
      <dgm:spPr/>
      <dgm:t>
        <a:bodyPr/>
        <a:lstStyle/>
        <a:p>
          <a:endParaRPr lang="en-GB"/>
        </a:p>
      </dgm:t>
    </dgm:pt>
    <dgm:pt modelId="{FB1CC2C4-00F8-4932-B74F-4CADCEDDB92A}">
      <dgm:prSet/>
      <dgm:spPr/>
      <dgm:t>
        <a:bodyPr/>
        <a:lstStyle/>
        <a:p>
          <a:r>
            <a:rPr lang="cy-GB" noProof="0" dirty="0"/>
            <a:t>Gwnewch ddisgwyliadau’n glir</a:t>
          </a:r>
          <a:r>
            <a:rPr lang="en-US" dirty="0"/>
            <a:t>.</a:t>
          </a:r>
        </a:p>
      </dgm:t>
    </dgm:pt>
    <dgm:pt modelId="{6D08C15F-4310-4F34-A6DC-E87043E20B15}" type="parTrans" cxnId="{B47DE7B7-1B84-42DE-B101-73B7BD70D371}">
      <dgm:prSet/>
      <dgm:spPr/>
      <dgm:t>
        <a:bodyPr/>
        <a:lstStyle/>
        <a:p>
          <a:endParaRPr lang="en-GB"/>
        </a:p>
      </dgm:t>
    </dgm:pt>
    <dgm:pt modelId="{E2535064-6DF9-408E-A92D-9485FD0F8B4E}" type="sibTrans" cxnId="{B47DE7B7-1B84-42DE-B101-73B7BD70D371}">
      <dgm:prSet/>
      <dgm:spPr/>
      <dgm:t>
        <a:bodyPr/>
        <a:lstStyle/>
        <a:p>
          <a:endParaRPr lang="en-GB"/>
        </a:p>
      </dgm:t>
    </dgm:pt>
    <dgm:pt modelId="{03FED1C9-02C5-41C7-A4B9-1D05E916F6C1}" type="pres">
      <dgm:prSet presAssocID="{D37EA611-D009-4AFC-BE23-1C99E4B45061}" presName="linear" presStyleCnt="0">
        <dgm:presLayoutVars>
          <dgm:dir/>
          <dgm:animLvl val="lvl"/>
          <dgm:resizeHandles val="exact"/>
        </dgm:presLayoutVars>
      </dgm:prSet>
      <dgm:spPr/>
    </dgm:pt>
    <dgm:pt modelId="{154C2191-1892-4559-AF54-206D0B0ECD04}" type="pres">
      <dgm:prSet presAssocID="{45FCE4D8-3FDC-429A-8522-F07EE9E6E1B0}" presName="parentLin" presStyleCnt="0"/>
      <dgm:spPr/>
    </dgm:pt>
    <dgm:pt modelId="{9B706C39-FEE0-4038-8698-707B383F4629}" type="pres">
      <dgm:prSet presAssocID="{45FCE4D8-3FDC-429A-8522-F07EE9E6E1B0}" presName="parentLeftMargin" presStyleLbl="node1" presStyleIdx="0" presStyleCnt="3"/>
      <dgm:spPr/>
    </dgm:pt>
    <dgm:pt modelId="{E005FDCF-23A4-4170-B73D-B2D76226B3D2}" type="pres">
      <dgm:prSet presAssocID="{45FCE4D8-3FDC-429A-8522-F07EE9E6E1B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BDF2190-FD53-4F69-A2D8-E1C328A2652A}" type="pres">
      <dgm:prSet presAssocID="{45FCE4D8-3FDC-429A-8522-F07EE9E6E1B0}" presName="negativeSpace" presStyleCnt="0"/>
      <dgm:spPr/>
    </dgm:pt>
    <dgm:pt modelId="{4C0CCE89-96D9-4BAA-A96E-BE27E980DE69}" type="pres">
      <dgm:prSet presAssocID="{45FCE4D8-3FDC-429A-8522-F07EE9E6E1B0}" presName="childText" presStyleLbl="conFgAcc1" presStyleIdx="0" presStyleCnt="3">
        <dgm:presLayoutVars>
          <dgm:bulletEnabled val="1"/>
        </dgm:presLayoutVars>
      </dgm:prSet>
      <dgm:spPr/>
    </dgm:pt>
    <dgm:pt modelId="{4DE90CD6-EBD0-4C9A-BA61-69759668195B}" type="pres">
      <dgm:prSet presAssocID="{82D94FBD-C0B8-4C49-9802-895C67396E81}" presName="spaceBetweenRectangles" presStyleCnt="0"/>
      <dgm:spPr/>
    </dgm:pt>
    <dgm:pt modelId="{3D04F409-A17B-43FB-865B-FE2E6CBFA08B}" type="pres">
      <dgm:prSet presAssocID="{34B9F562-75FF-4B10-A339-A0580D5DACB9}" presName="parentLin" presStyleCnt="0"/>
      <dgm:spPr/>
    </dgm:pt>
    <dgm:pt modelId="{63BF4FDC-ABCC-40BE-93E5-47A4304A49A3}" type="pres">
      <dgm:prSet presAssocID="{34B9F562-75FF-4B10-A339-A0580D5DACB9}" presName="parentLeftMargin" presStyleLbl="node1" presStyleIdx="0" presStyleCnt="3"/>
      <dgm:spPr/>
    </dgm:pt>
    <dgm:pt modelId="{FE14EE38-1CA2-4BA5-A812-00A92A013825}" type="pres">
      <dgm:prSet presAssocID="{34B9F562-75FF-4B10-A339-A0580D5DAC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FEE0A92-4155-4559-9EB2-5F41C16AD827}" type="pres">
      <dgm:prSet presAssocID="{34B9F562-75FF-4B10-A339-A0580D5DACB9}" presName="negativeSpace" presStyleCnt="0"/>
      <dgm:spPr/>
    </dgm:pt>
    <dgm:pt modelId="{C2E95710-92CF-4021-8B56-DEEC8D437DCA}" type="pres">
      <dgm:prSet presAssocID="{34B9F562-75FF-4B10-A339-A0580D5DACB9}" presName="childText" presStyleLbl="conFgAcc1" presStyleIdx="1" presStyleCnt="3">
        <dgm:presLayoutVars>
          <dgm:bulletEnabled val="1"/>
        </dgm:presLayoutVars>
      </dgm:prSet>
      <dgm:spPr/>
    </dgm:pt>
    <dgm:pt modelId="{394130FC-F88F-426D-8925-9717AF30E6E2}" type="pres">
      <dgm:prSet presAssocID="{F718B96A-19BE-45BD-973D-B9C0DD86890B}" presName="spaceBetweenRectangles" presStyleCnt="0"/>
      <dgm:spPr/>
    </dgm:pt>
    <dgm:pt modelId="{156F79D4-11E7-481E-864A-E543446A9F6C}" type="pres">
      <dgm:prSet presAssocID="{EA8A1493-2194-48C6-B260-C6F8CE68C802}" presName="parentLin" presStyleCnt="0"/>
      <dgm:spPr/>
    </dgm:pt>
    <dgm:pt modelId="{7AACC3B0-AC5B-4FD5-B221-7C3F3B77E5FD}" type="pres">
      <dgm:prSet presAssocID="{EA8A1493-2194-48C6-B260-C6F8CE68C802}" presName="parentLeftMargin" presStyleLbl="node1" presStyleIdx="1" presStyleCnt="3"/>
      <dgm:spPr/>
    </dgm:pt>
    <dgm:pt modelId="{8F70AADC-228B-4FBF-8707-7D3AC8F61558}" type="pres">
      <dgm:prSet presAssocID="{EA8A1493-2194-48C6-B260-C6F8CE68C80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7E4754E-137F-4609-97A2-793E412DC6F3}" type="pres">
      <dgm:prSet presAssocID="{EA8A1493-2194-48C6-B260-C6F8CE68C802}" presName="negativeSpace" presStyleCnt="0"/>
      <dgm:spPr/>
    </dgm:pt>
    <dgm:pt modelId="{93F1F69E-6770-4866-80DB-AF19D511D76C}" type="pres">
      <dgm:prSet presAssocID="{EA8A1493-2194-48C6-B260-C6F8CE68C80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9A3BA00-189B-4E93-BDE8-941C393967BF}" type="presOf" srcId="{45FCE4D8-3FDC-429A-8522-F07EE9E6E1B0}" destId="{E005FDCF-23A4-4170-B73D-B2D76226B3D2}" srcOrd="1" destOrd="0" presId="urn:microsoft.com/office/officeart/2005/8/layout/list1"/>
    <dgm:cxn modelId="{67D3680C-D8D2-4498-A68A-DFA215D796FF}" type="presOf" srcId="{34B9F562-75FF-4B10-A339-A0580D5DACB9}" destId="{FE14EE38-1CA2-4BA5-A812-00A92A013825}" srcOrd="1" destOrd="0" presId="urn:microsoft.com/office/officeart/2005/8/layout/list1"/>
    <dgm:cxn modelId="{C2ED860F-B38A-4AB6-ACB7-E5E439EE34BC}" type="presOf" srcId="{EA8A1493-2194-48C6-B260-C6F8CE68C802}" destId="{7AACC3B0-AC5B-4FD5-B221-7C3F3B77E5FD}" srcOrd="0" destOrd="0" presId="urn:microsoft.com/office/officeart/2005/8/layout/list1"/>
    <dgm:cxn modelId="{1EBBE212-AE91-4C4D-BE82-C2E3C47BDCD6}" srcId="{D37EA611-D009-4AFC-BE23-1C99E4B45061}" destId="{45FCE4D8-3FDC-429A-8522-F07EE9E6E1B0}" srcOrd="0" destOrd="0" parTransId="{B4C8B742-E3EA-43A3-9CEE-4F18EABDB16D}" sibTransId="{82D94FBD-C0B8-4C49-9802-895C67396E81}"/>
    <dgm:cxn modelId="{D308CF3F-F25C-4005-B794-0B3C7643A27C}" srcId="{D37EA611-D009-4AFC-BE23-1C99E4B45061}" destId="{34B9F562-75FF-4B10-A339-A0580D5DACB9}" srcOrd="1" destOrd="0" parTransId="{85F040CD-3D3B-4639-A8B2-A43C8D2EB76F}" sibTransId="{F718B96A-19BE-45BD-973D-B9C0DD86890B}"/>
    <dgm:cxn modelId="{A41B2B70-8154-4F36-AE39-87B3DDBCB074}" srcId="{D37EA611-D009-4AFC-BE23-1C99E4B45061}" destId="{EA8A1493-2194-48C6-B260-C6F8CE68C802}" srcOrd="2" destOrd="0" parTransId="{C4BA0FF2-AB04-48B9-88F5-617C4D295A02}" sibTransId="{A43C3930-6A8F-481F-A782-076CA8925436}"/>
    <dgm:cxn modelId="{C7682B51-033E-4AE6-85A0-FAAF424CBDEA}" type="presOf" srcId="{FB1CC2C4-00F8-4932-B74F-4CADCEDDB92A}" destId="{93F1F69E-6770-4866-80DB-AF19D511D76C}" srcOrd="0" destOrd="0" presId="urn:microsoft.com/office/officeart/2005/8/layout/list1"/>
    <dgm:cxn modelId="{53FB4089-7176-416A-A612-A88D2803AECB}" type="presOf" srcId="{279D51D4-D779-4307-B1F7-C3D97C17AEF7}" destId="{4C0CCE89-96D9-4BAA-A96E-BE27E980DE69}" srcOrd="0" destOrd="0" presId="urn:microsoft.com/office/officeart/2005/8/layout/list1"/>
    <dgm:cxn modelId="{A09B878A-A9C9-4EB0-BA7B-D4E9FF37D8E8}" srcId="{34B9F562-75FF-4B10-A339-A0580D5DACB9}" destId="{C9941DC5-1D1A-46C4-9709-41CE1E08BDD3}" srcOrd="0" destOrd="0" parTransId="{AB40F9C6-662D-4B96-B1D0-CB6425E5DEB9}" sibTransId="{61237D6B-5CBE-4F4A-BDB0-95EE2DF30C31}"/>
    <dgm:cxn modelId="{CF234C93-07FD-4170-8B26-5FED18EF5BCB}" type="presOf" srcId="{45FCE4D8-3FDC-429A-8522-F07EE9E6E1B0}" destId="{9B706C39-FEE0-4038-8698-707B383F4629}" srcOrd="0" destOrd="0" presId="urn:microsoft.com/office/officeart/2005/8/layout/list1"/>
    <dgm:cxn modelId="{BDEEF89C-912B-4BB0-8B3A-84BE17F98A03}" type="presOf" srcId="{D37EA611-D009-4AFC-BE23-1C99E4B45061}" destId="{03FED1C9-02C5-41C7-A4B9-1D05E916F6C1}" srcOrd="0" destOrd="0" presId="urn:microsoft.com/office/officeart/2005/8/layout/list1"/>
    <dgm:cxn modelId="{6D199AA4-7CC9-408A-AE56-6A9B0C5CFA0F}" type="presOf" srcId="{EA8A1493-2194-48C6-B260-C6F8CE68C802}" destId="{8F70AADC-228B-4FBF-8707-7D3AC8F61558}" srcOrd="1" destOrd="0" presId="urn:microsoft.com/office/officeart/2005/8/layout/list1"/>
    <dgm:cxn modelId="{B47DE7B7-1B84-42DE-B101-73B7BD70D371}" srcId="{EA8A1493-2194-48C6-B260-C6F8CE68C802}" destId="{FB1CC2C4-00F8-4932-B74F-4CADCEDDB92A}" srcOrd="0" destOrd="0" parTransId="{6D08C15F-4310-4F34-A6DC-E87043E20B15}" sibTransId="{E2535064-6DF9-408E-A92D-9485FD0F8B4E}"/>
    <dgm:cxn modelId="{4E4EA2CF-8A2C-44ED-B2E9-04DB7833BF0B}" srcId="{45FCE4D8-3FDC-429A-8522-F07EE9E6E1B0}" destId="{279D51D4-D779-4307-B1F7-C3D97C17AEF7}" srcOrd="0" destOrd="0" parTransId="{7D3B3D9C-1C17-4816-8680-A1B25C993980}" sibTransId="{0B4614F3-110F-44F6-B55F-BB101518AC1A}"/>
    <dgm:cxn modelId="{B44B88DD-0803-4D5A-B9D0-F2B74866D2B6}" type="presOf" srcId="{34B9F562-75FF-4B10-A339-A0580D5DACB9}" destId="{63BF4FDC-ABCC-40BE-93E5-47A4304A49A3}" srcOrd="0" destOrd="0" presId="urn:microsoft.com/office/officeart/2005/8/layout/list1"/>
    <dgm:cxn modelId="{5ADC06EA-34DC-4228-95DC-5B21F8119D5F}" type="presOf" srcId="{C9941DC5-1D1A-46C4-9709-41CE1E08BDD3}" destId="{C2E95710-92CF-4021-8B56-DEEC8D437DCA}" srcOrd="0" destOrd="0" presId="urn:microsoft.com/office/officeart/2005/8/layout/list1"/>
    <dgm:cxn modelId="{174BEE90-5C75-4621-A8B0-3E49CD8EC7F0}" type="presParOf" srcId="{03FED1C9-02C5-41C7-A4B9-1D05E916F6C1}" destId="{154C2191-1892-4559-AF54-206D0B0ECD04}" srcOrd="0" destOrd="0" presId="urn:microsoft.com/office/officeart/2005/8/layout/list1"/>
    <dgm:cxn modelId="{C14015B1-329B-434B-A4D3-51E5D1C569D4}" type="presParOf" srcId="{154C2191-1892-4559-AF54-206D0B0ECD04}" destId="{9B706C39-FEE0-4038-8698-707B383F4629}" srcOrd="0" destOrd="0" presId="urn:microsoft.com/office/officeart/2005/8/layout/list1"/>
    <dgm:cxn modelId="{A338E7FA-3C79-48F4-B808-E6058D0F9D5F}" type="presParOf" srcId="{154C2191-1892-4559-AF54-206D0B0ECD04}" destId="{E005FDCF-23A4-4170-B73D-B2D76226B3D2}" srcOrd="1" destOrd="0" presId="urn:microsoft.com/office/officeart/2005/8/layout/list1"/>
    <dgm:cxn modelId="{9749CAD7-6835-4FCF-A0FD-C79D315E788F}" type="presParOf" srcId="{03FED1C9-02C5-41C7-A4B9-1D05E916F6C1}" destId="{CBDF2190-FD53-4F69-A2D8-E1C328A2652A}" srcOrd="1" destOrd="0" presId="urn:microsoft.com/office/officeart/2005/8/layout/list1"/>
    <dgm:cxn modelId="{6C344D96-1929-4F44-AFB3-E11575641FF7}" type="presParOf" srcId="{03FED1C9-02C5-41C7-A4B9-1D05E916F6C1}" destId="{4C0CCE89-96D9-4BAA-A96E-BE27E980DE69}" srcOrd="2" destOrd="0" presId="urn:microsoft.com/office/officeart/2005/8/layout/list1"/>
    <dgm:cxn modelId="{7EC6CF0B-BB96-4C1E-A393-F39E4F12AE59}" type="presParOf" srcId="{03FED1C9-02C5-41C7-A4B9-1D05E916F6C1}" destId="{4DE90CD6-EBD0-4C9A-BA61-69759668195B}" srcOrd="3" destOrd="0" presId="urn:microsoft.com/office/officeart/2005/8/layout/list1"/>
    <dgm:cxn modelId="{8C34B321-E67F-4287-8E28-9B2A0AAFA4E6}" type="presParOf" srcId="{03FED1C9-02C5-41C7-A4B9-1D05E916F6C1}" destId="{3D04F409-A17B-43FB-865B-FE2E6CBFA08B}" srcOrd="4" destOrd="0" presId="urn:microsoft.com/office/officeart/2005/8/layout/list1"/>
    <dgm:cxn modelId="{3BAC689F-3324-4AC7-87E0-3B1EC705C4CD}" type="presParOf" srcId="{3D04F409-A17B-43FB-865B-FE2E6CBFA08B}" destId="{63BF4FDC-ABCC-40BE-93E5-47A4304A49A3}" srcOrd="0" destOrd="0" presId="urn:microsoft.com/office/officeart/2005/8/layout/list1"/>
    <dgm:cxn modelId="{78E8EF4E-40C3-4929-BC83-723A84EE17FE}" type="presParOf" srcId="{3D04F409-A17B-43FB-865B-FE2E6CBFA08B}" destId="{FE14EE38-1CA2-4BA5-A812-00A92A013825}" srcOrd="1" destOrd="0" presId="urn:microsoft.com/office/officeart/2005/8/layout/list1"/>
    <dgm:cxn modelId="{4AA508AE-BD3A-4FD7-86C1-E267FB6D447E}" type="presParOf" srcId="{03FED1C9-02C5-41C7-A4B9-1D05E916F6C1}" destId="{AFEE0A92-4155-4559-9EB2-5F41C16AD827}" srcOrd="5" destOrd="0" presId="urn:microsoft.com/office/officeart/2005/8/layout/list1"/>
    <dgm:cxn modelId="{34EB53B0-BB57-494E-8E8E-1ED1F1B09761}" type="presParOf" srcId="{03FED1C9-02C5-41C7-A4B9-1D05E916F6C1}" destId="{C2E95710-92CF-4021-8B56-DEEC8D437DCA}" srcOrd="6" destOrd="0" presId="urn:microsoft.com/office/officeart/2005/8/layout/list1"/>
    <dgm:cxn modelId="{9A5DDC77-288B-4759-A05F-208C551BEE41}" type="presParOf" srcId="{03FED1C9-02C5-41C7-A4B9-1D05E916F6C1}" destId="{394130FC-F88F-426D-8925-9717AF30E6E2}" srcOrd="7" destOrd="0" presId="urn:microsoft.com/office/officeart/2005/8/layout/list1"/>
    <dgm:cxn modelId="{062A136B-B9FA-408A-A7E2-E68C23090B4B}" type="presParOf" srcId="{03FED1C9-02C5-41C7-A4B9-1D05E916F6C1}" destId="{156F79D4-11E7-481E-864A-E543446A9F6C}" srcOrd="8" destOrd="0" presId="urn:microsoft.com/office/officeart/2005/8/layout/list1"/>
    <dgm:cxn modelId="{2D232ACF-FD17-40D5-B72F-6705367D9B89}" type="presParOf" srcId="{156F79D4-11E7-481E-864A-E543446A9F6C}" destId="{7AACC3B0-AC5B-4FD5-B221-7C3F3B77E5FD}" srcOrd="0" destOrd="0" presId="urn:microsoft.com/office/officeart/2005/8/layout/list1"/>
    <dgm:cxn modelId="{99BCFD61-009B-4CE7-AA89-2DC0D99C7908}" type="presParOf" srcId="{156F79D4-11E7-481E-864A-E543446A9F6C}" destId="{8F70AADC-228B-4FBF-8707-7D3AC8F61558}" srcOrd="1" destOrd="0" presId="urn:microsoft.com/office/officeart/2005/8/layout/list1"/>
    <dgm:cxn modelId="{CE8869C5-AE81-496F-8837-A6B27F4E68D0}" type="presParOf" srcId="{03FED1C9-02C5-41C7-A4B9-1D05E916F6C1}" destId="{27E4754E-137F-4609-97A2-793E412DC6F3}" srcOrd="9" destOrd="0" presId="urn:microsoft.com/office/officeart/2005/8/layout/list1"/>
    <dgm:cxn modelId="{AAC24468-9697-4069-8063-28AE8689A41C}" type="presParOf" srcId="{03FED1C9-02C5-41C7-A4B9-1D05E916F6C1}" destId="{93F1F69E-6770-4866-80DB-AF19D511D76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051E1DC-A092-4F0E-962D-9018D07675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F8107C1-A486-4D37-BE3D-23FB059DDD7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Gallu</a:t>
          </a:r>
          <a:r>
            <a:rPr lang="cy-GB" baseline="0" noProof="0" dirty="0"/>
            <a:t> cynllunio arbrofion yn ddiogel</a:t>
          </a:r>
          <a:endParaRPr lang="cy-GB" noProof="0" dirty="0"/>
        </a:p>
      </dgm:t>
    </dgm:pt>
    <dgm:pt modelId="{A597AE7B-4058-437A-8AFA-E7DD077D1EB0}" type="parTrans" cxnId="{0DD48DA6-DA77-437F-9FBF-212ACF55283C}">
      <dgm:prSet/>
      <dgm:spPr/>
      <dgm:t>
        <a:bodyPr/>
        <a:lstStyle/>
        <a:p>
          <a:endParaRPr lang="en-US"/>
        </a:p>
      </dgm:t>
    </dgm:pt>
    <dgm:pt modelId="{06140C44-8E6A-40B9-BF70-FA0B8D5EED26}" type="sibTrans" cxnId="{0DD48DA6-DA77-437F-9FBF-212ACF55283C}">
      <dgm:prSet/>
      <dgm:spPr/>
      <dgm:t>
        <a:bodyPr/>
        <a:lstStyle/>
        <a:p>
          <a:endParaRPr lang="en-US"/>
        </a:p>
      </dgm:t>
    </dgm:pt>
    <dgm:pt modelId="{57DDF189-75C7-45C4-B1C9-35F9B9CDD06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Gallu asesu risgiau</a:t>
          </a:r>
        </a:p>
      </dgm:t>
    </dgm:pt>
    <dgm:pt modelId="{F1C7F518-1647-45CA-BCA9-0102AAC191F9}" type="parTrans" cxnId="{0821325F-1C95-4E48-90BB-1F37CC435AE4}">
      <dgm:prSet/>
      <dgm:spPr/>
      <dgm:t>
        <a:bodyPr/>
        <a:lstStyle/>
        <a:p>
          <a:endParaRPr lang="en-US"/>
        </a:p>
      </dgm:t>
    </dgm:pt>
    <dgm:pt modelId="{0F8C042F-671F-4814-A8F2-0FD861AD5518}" type="sibTrans" cxnId="{0821325F-1C95-4E48-90BB-1F37CC435AE4}">
      <dgm:prSet/>
      <dgm:spPr/>
      <dgm:t>
        <a:bodyPr/>
        <a:lstStyle/>
        <a:p>
          <a:endParaRPr lang="en-US"/>
        </a:p>
      </dgm:t>
    </dgm:pt>
    <dgm:pt modelId="{D5640F62-8127-40F2-9D3F-0D204BA972B2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Gwybod ble i ddod o hyd i adnoddau</a:t>
          </a:r>
        </a:p>
      </dgm:t>
    </dgm:pt>
    <dgm:pt modelId="{E3D5D90C-46DB-43E6-9B59-8E9124342404}" type="parTrans" cxnId="{3B267C65-1EF4-4CFC-A3FC-1A455C972828}">
      <dgm:prSet/>
      <dgm:spPr/>
      <dgm:t>
        <a:bodyPr/>
        <a:lstStyle/>
        <a:p>
          <a:endParaRPr lang="en-US"/>
        </a:p>
      </dgm:t>
    </dgm:pt>
    <dgm:pt modelId="{A5DDDA8E-027E-4105-9E60-E1673F3B09B8}" type="sibTrans" cxnId="{3B267C65-1EF4-4CFC-A3FC-1A455C972828}">
      <dgm:prSet/>
      <dgm:spPr/>
      <dgm:t>
        <a:bodyPr/>
        <a:lstStyle/>
        <a:p>
          <a:endParaRPr lang="en-US"/>
        </a:p>
      </dgm:t>
    </dgm:pt>
    <dgm:pt modelId="{4869D974-42CC-4880-A1E0-454F4740F65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Rheoli arbrofion yn ddiogel</a:t>
          </a:r>
        </a:p>
      </dgm:t>
    </dgm:pt>
    <dgm:pt modelId="{BBF412CD-505C-4D71-A811-0997F34384E5}" type="parTrans" cxnId="{22E3990A-0A84-4549-98B7-D8F448DE2060}">
      <dgm:prSet/>
      <dgm:spPr/>
      <dgm:t>
        <a:bodyPr/>
        <a:lstStyle/>
        <a:p>
          <a:endParaRPr lang="en-GB"/>
        </a:p>
      </dgm:t>
    </dgm:pt>
    <dgm:pt modelId="{8A113C96-5C56-4A08-BCCB-BA5AEA867CAA}" type="sibTrans" cxnId="{22E3990A-0A84-4549-98B7-D8F448DE2060}">
      <dgm:prSet/>
      <dgm:spPr/>
      <dgm:t>
        <a:bodyPr/>
        <a:lstStyle/>
        <a:p>
          <a:endParaRPr lang="en-GB"/>
        </a:p>
      </dgm:t>
    </dgm:pt>
    <dgm:pt modelId="{44D1D7CB-1222-4679-80C8-4D90C8321900}" type="pres">
      <dgm:prSet presAssocID="{9051E1DC-A092-4F0E-962D-9018D07675AE}" presName="root" presStyleCnt="0">
        <dgm:presLayoutVars>
          <dgm:dir/>
          <dgm:resizeHandles val="exact"/>
        </dgm:presLayoutVars>
      </dgm:prSet>
      <dgm:spPr/>
    </dgm:pt>
    <dgm:pt modelId="{2353D991-2261-4431-8267-6C1424C3470B}" type="pres">
      <dgm:prSet presAssocID="{9F8107C1-A486-4D37-BE3D-23FB059DDD7D}" presName="compNode" presStyleCnt="0"/>
      <dgm:spPr/>
    </dgm:pt>
    <dgm:pt modelId="{76974F5A-7EBD-4D6F-BAA7-F61075901F26}" type="pres">
      <dgm:prSet presAssocID="{9F8107C1-A486-4D37-BE3D-23FB059DDD7D}" presName="bgRect" presStyleLbl="bgShp" presStyleIdx="0" presStyleCnt="4"/>
      <dgm:spPr/>
    </dgm:pt>
    <dgm:pt modelId="{6CFC91F8-92D6-4CBA-B76E-DDAF6447B6BC}" type="pres">
      <dgm:prSet presAssocID="{9F8107C1-A486-4D37-BE3D-23FB059DDD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96978A89-06DC-4DED-BC63-2229287A4C04}" type="pres">
      <dgm:prSet presAssocID="{9F8107C1-A486-4D37-BE3D-23FB059DDD7D}" presName="spaceRect" presStyleCnt="0"/>
      <dgm:spPr/>
    </dgm:pt>
    <dgm:pt modelId="{9DC5E26E-7C87-409E-8938-478DE86AF96F}" type="pres">
      <dgm:prSet presAssocID="{9F8107C1-A486-4D37-BE3D-23FB059DDD7D}" presName="parTx" presStyleLbl="revTx" presStyleIdx="0" presStyleCnt="4">
        <dgm:presLayoutVars>
          <dgm:chMax val="0"/>
          <dgm:chPref val="0"/>
        </dgm:presLayoutVars>
      </dgm:prSet>
      <dgm:spPr/>
    </dgm:pt>
    <dgm:pt modelId="{F22F90EA-77CC-4532-9AD9-6AD4B300AE25}" type="pres">
      <dgm:prSet presAssocID="{06140C44-8E6A-40B9-BF70-FA0B8D5EED26}" presName="sibTrans" presStyleCnt="0"/>
      <dgm:spPr/>
    </dgm:pt>
    <dgm:pt modelId="{7ACDDC72-20A9-4641-B1DF-59282802EEB0}" type="pres">
      <dgm:prSet presAssocID="{57DDF189-75C7-45C4-B1C9-35F9B9CDD068}" presName="compNode" presStyleCnt="0"/>
      <dgm:spPr/>
    </dgm:pt>
    <dgm:pt modelId="{FA9CA356-B9EB-4C77-BF00-0A635E843A00}" type="pres">
      <dgm:prSet presAssocID="{57DDF189-75C7-45C4-B1C9-35F9B9CDD068}" presName="bgRect" presStyleLbl="bgShp" presStyleIdx="1" presStyleCnt="4"/>
      <dgm:spPr/>
    </dgm:pt>
    <dgm:pt modelId="{B193116B-6808-4A2E-B8D7-49BB60714AEF}" type="pres">
      <dgm:prSet presAssocID="{57DDF189-75C7-45C4-B1C9-35F9B9CDD0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E888F88-A1C3-45D9-995B-2A48E2AF420A}" type="pres">
      <dgm:prSet presAssocID="{57DDF189-75C7-45C4-B1C9-35F9B9CDD068}" presName="spaceRect" presStyleCnt="0"/>
      <dgm:spPr/>
    </dgm:pt>
    <dgm:pt modelId="{99577948-718E-4787-BF26-484CC26135C2}" type="pres">
      <dgm:prSet presAssocID="{57DDF189-75C7-45C4-B1C9-35F9B9CDD068}" presName="parTx" presStyleLbl="revTx" presStyleIdx="1" presStyleCnt="4">
        <dgm:presLayoutVars>
          <dgm:chMax val="0"/>
          <dgm:chPref val="0"/>
        </dgm:presLayoutVars>
      </dgm:prSet>
      <dgm:spPr/>
    </dgm:pt>
    <dgm:pt modelId="{8177B390-9D5B-4803-A6E9-4FE8628F560E}" type="pres">
      <dgm:prSet presAssocID="{0F8C042F-671F-4814-A8F2-0FD861AD5518}" presName="sibTrans" presStyleCnt="0"/>
      <dgm:spPr/>
    </dgm:pt>
    <dgm:pt modelId="{9B5EA59B-CFAC-44C5-9F3A-80CE1CF28597}" type="pres">
      <dgm:prSet presAssocID="{D5640F62-8127-40F2-9D3F-0D204BA972B2}" presName="compNode" presStyleCnt="0"/>
      <dgm:spPr/>
    </dgm:pt>
    <dgm:pt modelId="{3E909400-C203-43FF-911E-B5F2DAD1B2C1}" type="pres">
      <dgm:prSet presAssocID="{D5640F62-8127-40F2-9D3F-0D204BA972B2}" presName="bgRect" presStyleLbl="bgShp" presStyleIdx="2" presStyleCnt="4"/>
      <dgm:spPr/>
    </dgm:pt>
    <dgm:pt modelId="{C3C86F44-178F-45E7-A9BF-1D967FE4C265}" type="pres">
      <dgm:prSet presAssocID="{D5640F62-8127-40F2-9D3F-0D204BA972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72552CA-83AC-4ED3-9F4F-BB05A46D16BD}" type="pres">
      <dgm:prSet presAssocID="{D5640F62-8127-40F2-9D3F-0D204BA972B2}" presName="spaceRect" presStyleCnt="0"/>
      <dgm:spPr/>
    </dgm:pt>
    <dgm:pt modelId="{78309FA7-2A54-4F94-BB00-B0247DFA7429}" type="pres">
      <dgm:prSet presAssocID="{D5640F62-8127-40F2-9D3F-0D204BA972B2}" presName="parTx" presStyleLbl="revTx" presStyleIdx="2" presStyleCnt="4">
        <dgm:presLayoutVars>
          <dgm:chMax val="0"/>
          <dgm:chPref val="0"/>
        </dgm:presLayoutVars>
      </dgm:prSet>
      <dgm:spPr/>
    </dgm:pt>
    <dgm:pt modelId="{DBCC8516-6F00-406D-819C-EBE0AB947362}" type="pres">
      <dgm:prSet presAssocID="{A5DDDA8E-027E-4105-9E60-E1673F3B09B8}" presName="sibTrans" presStyleCnt="0"/>
      <dgm:spPr/>
    </dgm:pt>
    <dgm:pt modelId="{BE357F7F-6749-4045-9C78-A1894328E8C6}" type="pres">
      <dgm:prSet presAssocID="{4869D974-42CC-4880-A1E0-454F4740F658}" presName="compNode" presStyleCnt="0"/>
      <dgm:spPr/>
    </dgm:pt>
    <dgm:pt modelId="{54AEF838-0D09-4AFA-9370-A401D8A39057}" type="pres">
      <dgm:prSet presAssocID="{4869D974-42CC-4880-A1E0-454F4740F658}" presName="bgRect" presStyleLbl="bgShp" presStyleIdx="3" presStyleCnt="4" custLinFactNeighborX="5365" custLinFactNeighborY="-9464"/>
      <dgm:spPr/>
    </dgm:pt>
    <dgm:pt modelId="{D84AC595-1436-4CE0-B844-54D9DA857A3B}" type="pres">
      <dgm:prSet presAssocID="{4869D974-42CC-4880-A1E0-454F4740F65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larm clock with solid fill"/>
        </a:ext>
      </dgm:extLst>
    </dgm:pt>
    <dgm:pt modelId="{27ACBCAD-8184-4B33-81A2-3264E265BE7F}" type="pres">
      <dgm:prSet presAssocID="{4869D974-42CC-4880-A1E0-454F4740F658}" presName="spaceRect" presStyleCnt="0"/>
      <dgm:spPr/>
    </dgm:pt>
    <dgm:pt modelId="{203F45DF-391E-47D8-AD3B-767EB7669C20}" type="pres">
      <dgm:prSet presAssocID="{4869D974-42CC-4880-A1E0-454F4740F65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E3990A-0A84-4549-98B7-D8F448DE2060}" srcId="{9051E1DC-A092-4F0E-962D-9018D07675AE}" destId="{4869D974-42CC-4880-A1E0-454F4740F658}" srcOrd="3" destOrd="0" parTransId="{BBF412CD-505C-4D71-A811-0997F34384E5}" sibTransId="{8A113C96-5C56-4A08-BCCB-BA5AEA867CAA}"/>
    <dgm:cxn modelId="{0821325F-1C95-4E48-90BB-1F37CC435AE4}" srcId="{9051E1DC-A092-4F0E-962D-9018D07675AE}" destId="{57DDF189-75C7-45C4-B1C9-35F9B9CDD068}" srcOrd="1" destOrd="0" parTransId="{F1C7F518-1647-45CA-BCA9-0102AAC191F9}" sibTransId="{0F8C042F-671F-4814-A8F2-0FD861AD5518}"/>
    <dgm:cxn modelId="{3B267C65-1EF4-4CFC-A3FC-1A455C972828}" srcId="{9051E1DC-A092-4F0E-962D-9018D07675AE}" destId="{D5640F62-8127-40F2-9D3F-0D204BA972B2}" srcOrd="2" destOrd="0" parTransId="{E3D5D90C-46DB-43E6-9B59-8E9124342404}" sibTransId="{A5DDDA8E-027E-4105-9E60-E1673F3B09B8}"/>
    <dgm:cxn modelId="{3DCC3470-A466-43BC-8BB0-9568B115480B}" type="presOf" srcId="{4869D974-42CC-4880-A1E0-454F4740F658}" destId="{203F45DF-391E-47D8-AD3B-767EB7669C20}" srcOrd="0" destOrd="0" presId="urn:microsoft.com/office/officeart/2018/2/layout/IconVerticalSolidList"/>
    <dgm:cxn modelId="{A3010794-EDAD-48B9-9DB4-B9786FF17659}" type="presOf" srcId="{9F8107C1-A486-4D37-BE3D-23FB059DDD7D}" destId="{9DC5E26E-7C87-409E-8938-478DE86AF96F}" srcOrd="0" destOrd="0" presId="urn:microsoft.com/office/officeart/2018/2/layout/IconVerticalSolidList"/>
    <dgm:cxn modelId="{0DD48DA6-DA77-437F-9FBF-212ACF55283C}" srcId="{9051E1DC-A092-4F0E-962D-9018D07675AE}" destId="{9F8107C1-A486-4D37-BE3D-23FB059DDD7D}" srcOrd="0" destOrd="0" parTransId="{A597AE7B-4058-437A-8AFA-E7DD077D1EB0}" sibTransId="{06140C44-8E6A-40B9-BF70-FA0B8D5EED26}"/>
    <dgm:cxn modelId="{A8EDD7AE-A007-4BDD-B898-6422199B5643}" type="presOf" srcId="{D5640F62-8127-40F2-9D3F-0D204BA972B2}" destId="{78309FA7-2A54-4F94-BB00-B0247DFA7429}" srcOrd="0" destOrd="0" presId="urn:microsoft.com/office/officeart/2018/2/layout/IconVerticalSolidList"/>
    <dgm:cxn modelId="{FB6060C8-0859-427B-8D6F-D496EC60A83E}" type="presOf" srcId="{57DDF189-75C7-45C4-B1C9-35F9B9CDD068}" destId="{99577948-718E-4787-BF26-484CC26135C2}" srcOrd="0" destOrd="0" presId="urn:microsoft.com/office/officeart/2018/2/layout/IconVerticalSolidList"/>
    <dgm:cxn modelId="{8CDFAFD6-A4EF-4C7C-91C0-97437C9E1188}" type="presOf" srcId="{9051E1DC-A092-4F0E-962D-9018D07675AE}" destId="{44D1D7CB-1222-4679-80C8-4D90C8321900}" srcOrd="0" destOrd="0" presId="urn:microsoft.com/office/officeart/2018/2/layout/IconVerticalSolidList"/>
    <dgm:cxn modelId="{72B21976-563A-49D2-8CA9-5A7BBB8167A9}" type="presParOf" srcId="{44D1D7CB-1222-4679-80C8-4D90C8321900}" destId="{2353D991-2261-4431-8267-6C1424C3470B}" srcOrd="0" destOrd="0" presId="urn:microsoft.com/office/officeart/2018/2/layout/IconVerticalSolidList"/>
    <dgm:cxn modelId="{C35E8C8A-9367-4126-911F-0017A9D9055B}" type="presParOf" srcId="{2353D991-2261-4431-8267-6C1424C3470B}" destId="{76974F5A-7EBD-4D6F-BAA7-F61075901F26}" srcOrd="0" destOrd="0" presId="urn:microsoft.com/office/officeart/2018/2/layout/IconVerticalSolidList"/>
    <dgm:cxn modelId="{CE9702D0-F2E6-4D94-B2FB-990D366BE5BA}" type="presParOf" srcId="{2353D991-2261-4431-8267-6C1424C3470B}" destId="{6CFC91F8-92D6-4CBA-B76E-DDAF6447B6BC}" srcOrd="1" destOrd="0" presId="urn:microsoft.com/office/officeart/2018/2/layout/IconVerticalSolidList"/>
    <dgm:cxn modelId="{3D1A3FC9-A2CC-407F-A553-678FBF374812}" type="presParOf" srcId="{2353D991-2261-4431-8267-6C1424C3470B}" destId="{96978A89-06DC-4DED-BC63-2229287A4C04}" srcOrd="2" destOrd="0" presId="urn:microsoft.com/office/officeart/2018/2/layout/IconVerticalSolidList"/>
    <dgm:cxn modelId="{DC3010CD-DB19-472B-96ED-60F30A0EB0AD}" type="presParOf" srcId="{2353D991-2261-4431-8267-6C1424C3470B}" destId="{9DC5E26E-7C87-409E-8938-478DE86AF96F}" srcOrd="3" destOrd="0" presId="urn:microsoft.com/office/officeart/2018/2/layout/IconVerticalSolidList"/>
    <dgm:cxn modelId="{C04727F1-0257-4569-9767-7BC2EFECD122}" type="presParOf" srcId="{44D1D7CB-1222-4679-80C8-4D90C8321900}" destId="{F22F90EA-77CC-4532-9AD9-6AD4B300AE25}" srcOrd="1" destOrd="0" presId="urn:microsoft.com/office/officeart/2018/2/layout/IconVerticalSolidList"/>
    <dgm:cxn modelId="{8A334F4D-D72E-4384-A7C1-0454F3E51CC8}" type="presParOf" srcId="{44D1D7CB-1222-4679-80C8-4D90C8321900}" destId="{7ACDDC72-20A9-4641-B1DF-59282802EEB0}" srcOrd="2" destOrd="0" presId="urn:microsoft.com/office/officeart/2018/2/layout/IconVerticalSolidList"/>
    <dgm:cxn modelId="{F888E269-D2F6-487F-9225-A6224630E2F5}" type="presParOf" srcId="{7ACDDC72-20A9-4641-B1DF-59282802EEB0}" destId="{FA9CA356-B9EB-4C77-BF00-0A635E843A00}" srcOrd="0" destOrd="0" presId="urn:microsoft.com/office/officeart/2018/2/layout/IconVerticalSolidList"/>
    <dgm:cxn modelId="{6BFCC8DC-CECF-4F4A-BE25-0AC7408744FA}" type="presParOf" srcId="{7ACDDC72-20A9-4641-B1DF-59282802EEB0}" destId="{B193116B-6808-4A2E-B8D7-49BB60714AEF}" srcOrd="1" destOrd="0" presId="urn:microsoft.com/office/officeart/2018/2/layout/IconVerticalSolidList"/>
    <dgm:cxn modelId="{472F4BCF-3161-442A-BB12-459128902835}" type="presParOf" srcId="{7ACDDC72-20A9-4641-B1DF-59282802EEB0}" destId="{2E888F88-A1C3-45D9-995B-2A48E2AF420A}" srcOrd="2" destOrd="0" presId="urn:microsoft.com/office/officeart/2018/2/layout/IconVerticalSolidList"/>
    <dgm:cxn modelId="{99AAC4EC-5057-466B-B604-FF7FF6515C20}" type="presParOf" srcId="{7ACDDC72-20A9-4641-B1DF-59282802EEB0}" destId="{99577948-718E-4787-BF26-484CC26135C2}" srcOrd="3" destOrd="0" presId="urn:microsoft.com/office/officeart/2018/2/layout/IconVerticalSolidList"/>
    <dgm:cxn modelId="{C637F829-2235-4DBA-8257-5E988CAB5340}" type="presParOf" srcId="{44D1D7CB-1222-4679-80C8-4D90C8321900}" destId="{8177B390-9D5B-4803-A6E9-4FE8628F560E}" srcOrd="3" destOrd="0" presId="urn:microsoft.com/office/officeart/2018/2/layout/IconVerticalSolidList"/>
    <dgm:cxn modelId="{67D29567-2BDD-44DE-9599-9BA1DE51A935}" type="presParOf" srcId="{44D1D7CB-1222-4679-80C8-4D90C8321900}" destId="{9B5EA59B-CFAC-44C5-9F3A-80CE1CF28597}" srcOrd="4" destOrd="0" presId="urn:microsoft.com/office/officeart/2018/2/layout/IconVerticalSolidList"/>
    <dgm:cxn modelId="{86B139A3-5FE6-4F5D-817A-A681A0C14FD8}" type="presParOf" srcId="{9B5EA59B-CFAC-44C5-9F3A-80CE1CF28597}" destId="{3E909400-C203-43FF-911E-B5F2DAD1B2C1}" srcOrd="0" destOrd="0" presId="urn:microsoft.com/office/officeart/2018/2/layout/IconVerticalSolidList"/>
    <dgm:cxn modelId="{83EF2F1A-5968-485F-B77A-C0C9677D0ED8}" type="presParOf" srcId="{9B5EA59B-CFAC-44C5-9F3A-80CE1CF28597}" destId="{C3C86F44-178F-45E7-A9BF-1D967FE4C265}" srcOrd="1" destOrd="0" presId="urn:microsoft.com/office/officeart/2018/2/layout/IconVerticalSolidList"/>
    <dgm:cxn modelId="{DE98815F-FCFE-4876-8A79-C93EF3859240}" type="presParOf" srcId="{9B5EA59B-CFAC-44C5-9F3A-80CE1CF28597}" destId="{B72552CA-83AC-4ED3-9F4F-BB05A46D16BD}" srcOrd="2" destOrd="0" presId="urn:microsoft.com/office/officeart/2018/2/layout/IconVerticalSolidList"/>
    <dgm:cxn modelId="{27BA650F-3013-489F-AE73-DF2C4C05D586}" type="presParOf" srcId="{9B5EA59B-CFAC-44C5-9F3A-80CE1CF28597}" destId="{78309FA7-2A54-4F94-BB00-B0247DFA7429}" srcOrd="3" destOrd="0" presId="urn:microsoft.com/office/officeart/2018/2/layout/IconVerticalSolidList"/>
    <dgm:cxn modelId="{1D59A317-835F-4D04-99BA-DA31468DA745}" type="presParOf" srcId="{44D1D7CB-1222-4679-80C8-4D90C8321900}" destId="{DBCC8516-6F00-406D-819C-EBE0AB947362}" srcOrd="5" destOrd="0" presId="urn:microsoft.com/office/officeart/2018/2/layout/IconVerticalSolidList"/>
    <dgm:cxn modelId="{AD095039-2702-49C2-A255-1DD8D362960C}" type="presParOf" srcId="{44D1D7CB-1222-4679-80C8-4D90C8321900}" destId="{BE357F7F-6749-4045-9C78-A1894328E8C6}" srcOrd="6" destOrd="0" presId="urn:microsoft.com/office/officeart/2018/2/layout/IconVerticalSolidList"/>
    <dgm:cxn modelId="{7B77933F-4268-4EA8-8BB2-17F0EA1F6548}" type="presParOf" srcId="{BE357F7F-6749-4045-9C78-A1894328E8C6}" destId="{54AEF838-0D09-4AFA-9370-A401D8A39057}" srcOrd="0" destOrd="0" presId="urn:microsoft.com/office/officeart/2018/2/layout/IconVerticalSolidList"/>
    <dgm:cxn modelId="{BB53B976-D2D5-46F9-8217-C97EEAE2DAE3}" type="presParOf" srcId="{BE357F7F-6749-4045-9C78-A1894328E8C6}" destId="{D84AC595-1436-4CE0-B844-54D9DA857A3B}" srcOrd="1" destOrd="0" presId="urn:microsoft.com/office/officeart/2018/2/layout/IconVerticalSolidList"/>
    <dgm:cxn modelId="{FE21843E-9F6F-43BC-BC93-715370962B0E}" type="presParOf" srcId="{BE357F7F-6749-4045-9C78-A1894328E8C6}" destId="{27ACBCAD-8184-4B33-81A2-3264E265BE7F}" srcOrd="2" destOrd="0" presId="urn:microsoft.com/office/officeart/2018/2/layout/IconVerticalSolidList"/>
    <dgm:cxn modelId="{147A0343-6936-4B67-9B5E-4931C687ADFF}" type="presParOf" srcId="{BE357F7F-6749-4045-9C78-A1894328E8C6}" destId="{203F45DF-391E-47D8-AD3B-767EB7669C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74F5A-7EBD-4D6F-BAA7-F61075901F26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91F8-92D6-4CBA-B76E-DDAF6447B6BC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5E26E-7C87-409E-8938-478DE86AF96F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Gallu cynllunio gwaith ymarferol </a:t>
          </a:r>
        </a:p>
      </dsp:txBody>
      <dsp:txXfrm>
        <a:off x="1195647" y="2042"/>
        <a:ext cx="4446327" cy="1035192"/>
      </dsp:txXfrm>
    </dsp:sp>
    <dsp:sp modelId="{FA9CA356-B9EB-4C77-BF00-0A635E843A00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3116B-6808-4A2E-B8D7-49BB60714AEF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77948-718E-4787-BF26-484CC26135C2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Gallu asesu risg</a:t>
          </a:r>
        </a:p>
      </dsp:txBody>
      <dsp:txXfrm>
        <a:off x="1195647" y="1296033"/>
        <a:ext cx="4446327" cy="1035192"/>
      </dsp:txXfrm>
    </dsp:sp>
    <dsp:sp modelId="{3E909400-C203-43FF-911E-B5F2DAD1B2C1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86F44-178F-45E7-A9BF-1D967FE4C265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09FA7-2A54-4F94-BB00-B0247DFA7429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Gallu rheoli risg</a:t>
          </a:r>
        </a:p>
      </dsp:txBody>
      <dsp:txXfrm>
        <a:off x="1195647" y="2590024"/>
        <a:ext cx="4446327" cy="1035192"/>
      </dsp:txXfrm>
    </dsp:sp>
    <dsp:sp modelId="{54AEF838-0D09-4AFA-9370-A401D8A39057}">
      <dsp:nvSpPr>
        <dsp:cNvPr id="0" name=""/>
        <dsp:cNvSpPr/>
      </dsp:nvSpPr>
      <dsp:spPr>
        <a:xfrm>
          <a:off x="0" y="3786044"/>
          <a:ext cx="5641974" cy="10351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AC595-1436-4CE0-B844-54D9DA857A3B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F45DF-391E-47D8-AD3B-767EB7669C20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Cael mynediad at adnoddau ategol</a:t>
          </a:r>
        </a:p>
      </dsp:txBody>
      <dsp:txXfrm>
        <a:off x="1195647" y="3884014"/>
        <a:ext cx="4446327" cy="10351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01150-5FB1-4EC8-99EA-DD7E9238F409}">
      <dsp:nvSpPr>
        <dsp:cNvPr id="0" name=""/>
        <dsp:cNvSpPr/>
      </dsp:nvSpPr>
      <dsp:spPr>
        <a:xfrm>
          <a:off x="614381" y="503862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EB7AE-F6FD-473D-BA81-240B55102DAF}">
      <dsp:nvSpPr>
        <dsp:cNvPr id="0" name=""/>
        <dsp:cNvSpPr/>
      </dsp:nvSpPr>
      <dsp:spPr>
        <a:xfrm>
          <a:off x="987318" y="876800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BDC9C-D1C8-40AB-95CD-46CAA74CF3F5}">
      <dsp:nvSpPr>
        <dsp:cNvPr id="0" name=""/>
        <dsp:cNvSpPr/>
      </dsp:nvSpPr>
      <dsp:spPr>
        <a:xfrm>
          <a:off x="54974" y="279886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CHI EICH HUN</a:t>
          </a:r>
        </a:p>
      </dsp:txBody>
      <dsp:txXfrm>
        <a:off x="54974" y="2798862"/>
        <a:ext cx="2868750" cy="720000"/>
      </dsp:txXfrm>
    </dsp:sp>
    <dsp:sp modelId="{80091DCD-8800-4A2E-96AD-DE96235DF8F2}">
      <dsp:nvSpPr>
        <dsp:cNvPr id="0" name=""/>
        <dsp:cNvSpPr/>
      </dsp:nvSpPr>
      <dsp:spPr>
        <a:xfrm>
          <a:off x="3985162" y="503862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05B3A-E0A1-4A77-8CBA-DC8AC511B1CC}">
      <dsp:nvSpPr>
        <dsp:cNvPr id="0" name=""/>
        <dsp:cNvSpPr/>
      </dsp:nvSpPr>
      <dsp:spPr>
        <a:xfrm>
          <a:off x="4358099" y="876800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1506F-A0C8-4E53-8941-57EE6801F3FA}">
      <dsp:nvSpPr>
        <dsp:cNvPr id="0" name=""/>
        <dsp:cNvSpPr/>
      </dsp:nvSpPr>
      <dsp:spPr>
        <a:xfrm>
          <a:off x="3425756" y="279886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2000" kern="1200" noProof="0" dirty="0"/>
            <a:t>Gweithwyr Technegol  a chydweithwyr  </a:t>
          </a:r>
        </a:p>
      </dsp:txBody>
      <dsp:txXfrm>
        <a:off x="3425756" y="2798862"/>
        <a:ext cx="2868750" cy="720000"/>
      </dsp:txXfrm>
    </dsp:sp>
    <dsp:sp modelId="{D0A92A17-E044-4AE2-8B87-2AF480B4D9E7}">
      <dsp:nvSpPr>
        <dsp:cNvPr id="0" name=""/>
        <dsp:cNvSpPr/>
      </dsp:nvSpPr>
      <dsp:spPr>
        <a:xfrm>
          <a:off x="7355943" y="503862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D0A7D-EC5C-485E-B31D-E64A656533DC}">
      <dsp:nvSpPr>
        <dsp:cNvPr id="0" name=""/>
        <dsp:cNvSpPr/>
      </dsp:nvSpPr>
      <dsp:spPr>
        <a:xfrm>
          <a:off x="7728881" y="876800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1DB6D-DD19-477D-BCDD-97D7F5A76F88}">
      <dsp:nvSpPr>
        <dsp:cNvPr id="0" name=""/>
        <dsp:cNvSpPr/>
      </dsp:nvSpPr>
      <dsp:spPr>
        <a:xfrm>
          <a:off x="6796537" y="2798862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2000" kern="1200" noProof="0" dirty="0"/>
            <a:t>Disgyblion</a:t>
          </a:r>
          <a:r>
            <a:rPr lang="en-US" sz="2000" kern="1200" dirty="0"/>
            <a:t> </a:t>
          </a:r>
        </a:p>
      </dsp:txBody>
      <dsp:txXfrm>
        <a:off x="6796537" y="2798862"/>
        <a:ext cx="286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CA957-701C-4B33-BE84-D3AC5F6AF294}">
      <dsp:nvSpPr>
        <dsp:cNvPr id="0" name=""/>
        <dsp:cNvSpPr/>
      </dsp:nvSpPr>
      <dsp:spPr>
        <a:xfrm>
          <a:off x="0" y="521574"/>
          <a:ext cx="5641974" cy="16600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7880" tIns="645668" rIns="437880" bIns="220472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3100" kern="1200" noProof="0" dirty="0"/>
            <a:t>Unrhyw beth sy’n gallu achosi niwed</a:t>
          </a:r>
        </a:p>
      </dsp:txBody>
      <dsp:txXfrm>
        <a:off x="0" y="521574"/>
        <a:ext cx="5641974" cy="1660050"/>
      </dsp:txXfrm>
    </dsp:sp>
    <dsp:sp modelId="{09F8C863-9DD6-463A-A693-39C78C071708}">
      <dsp:nvSpPr>
        <dsp:cNvPr id="0" name=""/>
        <dsp:cNvSpPr/>
      </dsp:nvSpPr>
      <dsp:spPr>
        <a:xfrm>
          <a:off x="282098" y="64014"/>
          <a:ext cx="3949382" cy="91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noProof="0" dirty="0"/>
            <a:t>Perygl</a:t>
          </a:r>
        </a:p>
      </dsp:txBody>
      <dsp:txXfrm>
        <a:off x="326770" y="108686"/>
        <a:ext cx="3860038" cy="825776"/>
      </dsp:txXfrm>
    </dsp:sp>
    <dsp:sp modelId="{431D7AC7-C124-491A-A6A6-D0D37B0C399F}">
      <dsp:nvSpPr>
        <dsp:cNvPr id="0" name=""/>
        <dsp:cNvSpPr/>
      </dsp:nvSpPr>
      <dsp:spPr>
        <a:xfrm>
          <a:off x="0" y="2806585"/>
          <a:ext cx="5641974" cy="2050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7880" tIns="645668" rIns="437880" bIns="220472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3100" kern="1200" noProof="0" dirty="0"/>
            <a:t>Pa mor debygol yw hi y bydd rhywun yn cael ei niweidio gan y perygl</a:t>
          </a:r>
        </a:p>
      </dsp:txBody>
      <dsp:txXfrm>
        <a:off x="0" y="2806585"/>
        <a:ext cx="5641974" cy="2050650"/>
      </dsp:txXfrm>
    </dsp:sp>
    <dsp:sp modelId="{4C6212AF-D678-4C3B-BF68-36314752CA71}">
      <dsp:nvSpPr>
        <dsp:cNvPr id="0" name=""/>
        <dsp:cNvSpPr/>
      </dsp:nvSpPr>
      <dsp:spPr>
        <a:xfrm>
          <a:off x="625017" y="2358789"/>
          <a:ext cx="3949382" cy="9151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100" kern="1200" noProof="0" dirty="0"/>
            <a:t>Risg</a:t>
          </a:r>
        </a:p>
      </dsp:txBody>
      <dsp:txXfrm>
        <a:off x="669689" y="2403461"/>
        <a:ext cx="3860038" cy="8257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8DEA6-7926-4E2B-ACBE-E32439EEC634}">
      <dsp:nvSpPr>
        <dsp:cNvPr id="0" name=""/>
        <dsp:cNvSpPr/>
      </dsp:nvSpPr>
      <dsp:spPr>
        <a:xfrm>
          <a:off x="0" y="600"/>
          <a:ext cx="5641974" cy="14057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FEEE1-5C02-40F6-8B02-A7A3AD7258BE}">
      <dsp:nvSpPr>
        <dsp:cNvPr id="0" name=""/>
        <dsp:cNvSpPr/>
      </dsp:nvSpPr>
      <dsp:spPr>
        <a:xfrm>
          <a:off x="425232" y="316889"/>
          <a:ext cx="773150" cy="773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D0621-9A9A-4DBE-A43E-EAFBFCC44F55}">
      <dsp:nvSpPr>
        <dsp:cNvPr id="0" name=""/>
        <dsp:cNvSpPr/>
      </dsp:nvSpPr>
      <dsp:spPr>
        <a:xfrm>
          <a:off x="1623616" y="600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(a) </a:t>
          </a:r>
          <a:r>
            <a:rPr lang="cy-GB" sz="2200" kern="1200" noProof="0" dirty="0"/>
            <a:t>allwch chi ddileu’r risg? </a:t>
          </a:r>
        </a:p>
      </dsp:txBody>
      <dsp:txXfrm>
        <a:off x="1623616" y="600"/>
        <a:ext cx="4018358" cy="1405728"/>
      </dsp:txXfrm>
    </dsp:sp>
    <dsp:sp modelId="{298D11AE-D460-42D7-BEC9-80949340B931}">
      <dsp:nvSpPr>
        <dsp:cNvPr id="0" name=""/>
        <dsp:cNvSpPr/>
      </dsp:nvSpPr>
      <dsp:spPr>
        <a:xfrm>
          <a:off x="0" y="1757760"/>
          <a:ext cx="5641974" cy="14057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41431-209D-4F2E-9129-9692864EF16B}">
      <dsp:nvSpPr>
        <dsp:cNvPr id="0" name=""/>
        <dsp:cNvSpPr/>
      </dsp:nvSpPr>
      <dsp:spPr>
        <a:xfrm>
          <a:off x="425232" y="2074049"/>
          <a:ext cx="773150" cy="773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2C36B-A08E-4133-A9A1-1AFD6A4CCC05}">
      <dsp:nvSpPr>
        <dsp:cNvPr id="0" name=""/>
        <dsp:cNvSpPr/>
      </dsp:nvSpPr>
      <dsp:spPr>
        <a:xfrm>
          <a:off x="1623616" y="1757760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(b) </a:t>
          </a:r>
          <a:r>
            <a:rPr lang="cy-GB" sz="2200" kern="1200" noProof="0" dirty="0"/>
            <a:t>os yw’r risgiau’n sylweddol, a oes ffordd arall o gynnal yr arbrawf neu gallwch chi wneud arbrawf arall yn ei lle? </a:t>
          </a:r>
        </a:p>
      </dsp:txBody>
      <dsp:txXfrm>
        <a:off x="1623616" y="1757760"/>
        <a:ext cx="4018358" cy="1405728"/>
      </dsp:txXfrm>
    </dsp:sp>
    <dsp:sp modelId="{D79E509B-D497-4172-974F-02BD5B214F39}">
      <dsp:nvSpPr>
        <dsp:cNvPr id="0" name=""/>
        <dsp:cNvSpPr/>
      </dsp:nvSpPr>
      <dsp:spPr>
        <a:xfrm>
          <a:off x="0" y="3514921"/>
          <a:ext cx="5641974" cy="14057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CE727-F7DE-4770-A20C-1F1E90C47192}">
      <dsp:nvSpPr>
        <dsp:cNvPr id="0" name=""/>
        <dsp:cNvSpPr/>
      </dsp:nvSpPr>
      <dsp:spPr>
        <a:xfrm>
          <a:off x="425232" y="3831209"/>
          <a:ext cx="773150" cy="773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32C65-CC2C-4FCF-A3F7-96FBE3F597DB}">
      <dsp:nvSpPr>
        <dsp:cNvPr id="0" name=""/>
        <dsp:cNvSpPr/>
      </dsp:nvSpPr>
      <dsp:spPr>
        <a:xfrm>
          <a:off x="1623616" y="3514921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(c) </a:t>
          </a:r>
          <a:r>
            <a:rPr lang="cy-GB" sz="2200" kern="1200" noProof="0" dirty="0"/>
            <a:t>allwch chi leihau’r risg? </a:t>
          </a:r>
        </a:p>
      </dsp:txBody>
      <dsp:txXfrm>
        <a:off x="1623616" y="3514921"/>
        <a:ext cx="4018358" cy="1405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28CB6-D506-4D72-9319-AB4A5BAAAA58}">
      <dsp:nvSpPr>
        <dsp:cNvPr id="0" name=""/>
        <dsp:cNvSpPr/>
      </dsp:nvSpPr>
      <dsp:spPr>
        <a:xfrm>
          <a:off x="0" y="2312"/>
          <a:ext cx="6256865" cy="11718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9D580-7F38-4809-9316-28F79A181287}">
      <dsp:nvSpPr>
        <dsp:cNvPr id="0" name=""/>
        <dsp:cNvSpPr/>
      </dsp:nvSpPr>
      <dsp:spPr>
        <a:xfrm>
          <a:off x="354494" y="265985"/>
          <a:ext cx="644535" cy="64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802DE-E3A4-4835-AD83-1CC4D59F775A}">
      <dsp:nvSpPr>
        <dsp:cNvPr id="0" name=""/>
        <dsp:cNvSpPr/>
      </dsp:nvSpPr>
      <dsp:spPr>
        <a:xfrm>
          <a:off x="1353524" y="2312"/>
          <a:ext cx="2815589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/>
            <a:t>Taflen archebu</a:t>
          </a:r>
          <a:endParaRPr lang="cy-GB" sz="2200" kern="1200" noProof="0" dirty="0"/>
        </a:p>
      </dsp:txBody>
      <dsp:txXfrm>
        <a:off x="1353524" y="2312"/>
        <a:ext cx="2815589" cy="1171882"/>
      </dsp:txXfrm>
    </dsp:sp>
    <dsp:sp modelId="{5B5B39B9-4AE3-4FCC-9C6C-0BE7B598801B}">
      <dsp:nvSpPr>
        <dsp:cNvPr id="0" name=""/>
        <dsp:cNvSpPr/>
      </dsp:nvSpPr>
      <dsp:spPr>
        <a:xfrm>
          <a:off x="4169113" y="2312"/>
          <a:ext cx="2087751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Nid yw technegwyr yn gallu ddarllen eich meddyliau</a:t>
          </a:r>
        </a:p>
      </dsp:txBody>
      <dsp:txXfrm>
        <a:off x="4169113" y="2312"/>
        <a:ext cx="2087751" cy="1171882"/>
      </dsp:txXfrm>
    </dsp:sp>
    <dsp:sp modelId="{28F60367-CC77-4A4C-B195-2F6B68211862}">
      <dsp:nvSpPr>
        <dsp:cNvPr id="0" name=""/>
        <dsp:cNvSpPr/>
      </dsp:nvSpPr>
      <dsp:spPr>
        <a:xfrm>
          <a:off x="0" y="1467165"/>
          <a:ext cx="6256865" cy="11718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92C78-2D51-4A8A-B726-680EAE134B87}">
      <dsp:nvSpPr>
        <dsp:cNvPr id="0" name=""/>
        <dsp:cNvSpPr/>
      </dsp:nvSpPr>
      <dsp:spPr>
        <a:xfrm>
          <a:off x="354494" y="1730838"/>
          <a:ext cx="644535" cy="64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DB57A-826E-4398-858F-862115B95797}">
      <dsp:nvSpPr>
        <dsp:cNvPr id="0" name=""/>
        <dsp:cNvSpPr/>
      </dsp:nvSpPr>
      <dsp:spPr>
        <a:xfrm>
          <a:off x="1353524" y="1467165"/>
          <a:ext cx="2815589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Ymarfer</a:t>
          </a:r>
        </a:p>
      </dsp:txBody>
      <dsp:txXfrm>
        <a:off x="1353524" y="1467165"/>
        <a:ext cx="2815589" cy="1171882"/>
      </dsp:txXfrm>
    </dsp:sp>
    <dsp:sp modelId="{4DE7DB35-55AF-45DB-A9AE-8D960718B1EF}">
      <dsp:nvSpPr>
        <dsp:cNvPr id="0" name=""/>
        <dsp:cNvSpPr/>
      </dsp:nvSpPr>
      <dsp:spPr>
        <a:xfrm>
          <a:off x="4169113" y="1467165"/>
          <a:ext cx="2087751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Cymaint o weithiau ag y mae angen i chi ei wneud</a:t>
          </a:r>
        </a:p>
      </dsp:txBody>
      <dsp:txXfrm>
        <a:off x="4169113" y="1467165"/>
        <a:ext cx="2087751" cy="1171882"/>
      </dsp:txXfrm>
    </dsp:sp>
    <dsp:sp modelId="{F4653300-FF55-421D-B122-B3D7C4674019}">
      <dsp:nvSpPr>
        <dsp:cNvPr id="0" name=""/>
        <dsp:cNvSpPr/>
      </dsp:nvSpPr>
      <dsp:spPr>
        <a:xfrm>
          <a:off x="0" y="2932018"/>
          <a:ext cx="6256865" cy="11718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4033C-FB03-40C3-B9B4-A5E0DDFC4D26}">
      <dsp:nvSpPr>
        <dsp:cNvPr id="0" name=""/>
        <dsp:cNvSpPr/>
      </dsp:nvSpPr>
      <dsp:spPr>
        <a:xfrm>
          <a:off x="354494" y="3195691"/>
          <a:ext cx="644535" cy="64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C8054-DA00-4631-999B-E8163BFB4727}">
      <dsp:nvSpPr>
        <dsp:cNvPr id="0" name=""/>
        <dsp:cNvSpPr/>
      </dsp:nvSpPr>
      <dsp:spPr>
        <a:xfrm>
          <a:off x="1353524" y="2932018"/>
          <a:ext cx="2815589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Asesu’r risg</a:t>
          </a:r>
          <a:r>
            <a:rPr lang="en-GB" sz="2200" kern="1200" dirty="0"/>
            <a:t>. </a:t>
          </a:r>
          <a:endParaRPr lang="en-US" sz="2200" kern="1200" dirty="0"/>
        </a:p>
      </dsp:txBody>
      <dsp:txXfrm>
        <a:off x="1353524" y="2932018"/>
        <a:ext cx="2815589" cy="1171882"/>
      </dsp:txXfrm>
    </dsp:sp>
    <dsp:sp modelId="{7870CEC7-0C35-4F0E-9E9B-ABFD217FFD30}">
      <dsp:nvSpPr>
        <dsp:cNvPr id="0" name=""/>
        <dsp:cNvSpPr/>
      </dsp:nvSpPr>
      <dsp:spPr>
        <a:xfrm>
          <a:off x="4169113" y="2932018"/>
          <a:ext cx="2087751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Peidiwch ag ofni addasu arbrofion safonol.</a:t>
          </a:r>
        </a:p>
      </dsp:txBody>
      <dsp:txXfrm>
        <a:off x="4169113" y="2932018"/>
        <a:ext cx="2087751" cy="1171882"/>
      </dsp:txXfrm>
    </dsp:sp>
    <dsp:sp modelId="{5E3825CA-6E75-4799-A6EB-684D5D0B0656}">
      <dsp:nvSpPr>
        <dsp:cNvPr id="0" name=""/>
        <dsp:cNvSpPr/>
      </dsp:nvSpPr>
      <dsp:spPr>
        <a:xfrm>
          <a:off x="0" y="4396871"/>
          <a:ext cx="6256865" cy="11718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56F75-ECDB-4C5E-AB55-708F38FE6D2A}">
      <dsp:nvSpPr>
        <dsp:cNvPr id="0" name=""/>
        <dsp:cNvSpPr/>
      </dsp:nvSpPr>
      <dsp:spPr>
        <a:xfrm>
          <a:off x="354494" y="4660544"/>
          <a:ext cx="644535" cy="6445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A502B-40AA-4CA6-A590-FA47313C629B}">
      <dsp:nvSpPr>
        <dsp:cNvPr id="0" name=""/>
        <dsp:cNvSpPr/>
      </dsp:nvSpPr>
      <dsp:spPr>
        <a:xfrm>
          <a:off x="1353524" y="4396871"/>
          <a:ext cx="4903340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Cynlluniwch gwestiynau ymlaen llaw</a:t>
          </a:r>
        </a:p>
      </dsp:txBody>
      <dsp:txXfrm>
        <a:off x="1353524" y="4396871"/>
        <a:ext cx="4903340" cy="11718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CCE89-96D9-4BAA-A96E-BE27E980DE69}">
      <dsp:nvSpPr>
        <dsp:cNvPr id="0" name=""/>
        <dsp:cNvSpPr/>
      </dsp:nvSpPr>
      <dsp:spPr>
        <a:xfrm>
          <a:off x="0" y="531295"/>
          <a:ext cx="5641974" cy="1064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7880" tIns="541528" rIns="437880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600" kern="1200" noProof="0" dirty="0"/>
            <a:t>Peidiwch â chymryd yn ganiataol</a:t>
          </a:r>
          <a:r>
            <a:rPr lang="en-GB" sz="2600" kern="1200" dirty="0"/>
            <a:t>.</a:t>
          </a:r>
          <a:endParaRPr lang="en-US" sz="2600" kern="1200" dirty="0"/>
        </a:p>
      </dsp:txBody>
      <dsp:txXfrm>
        <a:off x="0" y="531295"/>
        <a:ext cx="5641974" cy="1064700"/>
      </dsp:txXfrm>
    </dsp:sp>
    <dsp:sp modelId="{E005FDCF-23A4-4170-B73D-B2D76226B3D2}">
      <dsp:nvSpPr>
        <dsp:cNvPr id="0" name=""/>
        <dsp:cNvSpPr/>
      </dsp:nvSpPr>
      <dsp:spPr>
        <a:xfrm>
          <a:off x="282098" y="147535"/>
          <a:ext cx="3949382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cy-GB" sz="2600" kern="1200" noProof="0" dirty="0"/>
            <a:t>Clirio</a:t>
          </a:r>
        </a:p>
      </dsp:txBody>
      <dsp:txXfrm>
        <a:off x="319565" y="185002"/>
        <a:ext cx="3874448" cy="692586"/>
      </dsp:txXfrm>
    </dsp:sp>
    <dsp:sp modelId="{C2E95710-92CF-4021-8B56-DEEC8D437DCA}">
      <dsp:nvSpPr>
        <dsp:cNvPr id="0" name=""/>
        <dsp:cNvSpPr/>
      </dsp:nvSpPr>
      <dsp:spPr>
        <a:xfrm>
          <a:off x="0" y="2120155"/>
          <a:ext cx="5641974" cy="1064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7880" tIns="541528" rIns="437880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600" kern="1200" noProof="0" dirty="0"/>
            <a:t>Cynllun wrth gefn. Pwyllwch!</a:t>
          </a:r>
        </a:p>
      </dsp:txBody>
      <dsp:txXfrm>
        <a:off x="0" y="2120155"/>
        <a:ext cx="5641974" cy="1064700"/>
      </dsp:txXfrm>
    </dsp:sp>
    <dsp:sp modelId="{FE14EE38-1CA2-4BA5-A812-00A92A013825}">
      <dsp:nvSpPr>
        <dsp:cNvPr id="0" name=""/>
        <dsp:cNvSpPr/>
      </dsp:nvSpPr>
      <dsp:spPr>
        <a:xfrm>
          <a:off x="282098" y="1736395"/>
          <a:ext cx="3949382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cy-GB" sz="2600" kern="1200" noProof="0" dirty="0"/>
            <a:t>Nid oedd wedi gweithio!</a:t>
          </a:r>
        </a:p>
      </dsp:txBody>
      <dsp:txXfrm>
        <a:off x="319565" y="1773862"/>
        <a:ext cx="3874448" cy="692586"/>
      </dsp:txXfrm>
    </dsp:sp>
    <dsp:sp modelId="{93F1F69E-6770-4866-80DB-AF19D511D76C}">
      <dsp:nvSpPr>
        <dsp:cNvPr id="0" name=""/>
        <dsp:cNvSpPr/>
      </dsp:nvSpPr>
      <dsp:spPr>
        <a:xfrm>
          <a:off x="0" y="3709015"/>
          <a:ext cx="5641974" cy="1064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7880" tIns="541528" rIns="437880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600" kern="1200" noProof="0" dirty="0"/>
            <a:t>Gwnewch ddisgwyliadau’n glir</a:t>
          </a:r>
          <a:r>
            <a:rPr lang="en-US" sz="2600" kern="1200" dirty="0"/>
            <a:t>.</a:t>
          </a:r>
        </a:p>
      </dsp:txBody>
      <dsp:txXfrm>
        <a:off x="0" y="3709015"/>
        <a:ext cx="5641974" cy="1064700"/>
      </dsp:txXfrm>
    </dsp:sp>
    <dsp:sp modelId="{8F70AADC-228B-4FBF-8707-7D3AC8F61558}">
      <dsp:nvSpPr>
        <dsp:cNvPr id="0" name=""/>
        <dsp:cNvSpPr/>
      </dsp:nvSpPr>
      <dsp:spPr>
        <a:xfrm>
          <a:off x="282098" y="3325255"/>
          <a:ext cx="3949382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277" tIns="0" rIns="14927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cy-GB" sz="2600" kern="1200" noProof="0" dirty="0"/>
            <a:t>A oes mwy o dasgau.</a:t>
          </a:r>
        </a:p>
      </dsp:txBody>
      <dsp:txXfrm>
        <a:off x="319565" y="3362722"/>
        <a:ext cx="3874448" cy="6925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74F5A-7EBD-4D6F-BAA7-F61075901F26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91F8-92D6-4CBA-B76E-DDAF6447B6BC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5E26E-7C87-409E-8938-478DE86AF96F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Gallu</a:t>
          </a:r>
          <a:r>
            <a:rPr lang="cy-GB" sz="2200" kern="1200" baseline="0" noProof="0" dirty="0"/>
            <a:t> cynllunio arbrofion yn ddiogel</a:t>
          </a:r>
          <a:endParaRPr lang="cy-GB" sz="2200" kern="1200" noProof="0" dirty="0"/>
        </a:p>
      </dsp:txBody>
      <dsp:txXfrm>
        <a:off x="1195647" y="2042"/>
        <a:ext cx="4446327" cy="1035192"/>
      </dsp:txXfrm>
    </dsp:sp>
    <dsp:sp modelId="{FA9CA356-B9EB-4C77-BF00-0A635E843A00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3116B-6808-4A2E-B8D7-49BB60714AEF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77948-718E-4787-BF26-484CC26135C2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Gallu asesu risgiau</a:t>
          </a:r>
        </a:p>
      </dsp:txBody>
      <dsp:txXfrm>
        <a:off x="1195647" y="1296033"/>
        <a:ext cx="4446327" cy="1035192"/>
      </dsp:txXfrm>
    </dsp:sp>
    <dsp:sp modelId="{3E909400-C203-43FF-911E-B5F2DAD1B2C1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86F44-178F-45E7-A9BF-1D967FE4C265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09FA7-2A54-4F94-BB00-B0247DFA7429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Gwybod ble i ddod o hyd i adnoddau</a:t>
          </a:r>
        </a:p>
      </dsp:txBody>
      <dsp:txXfrm>
        <a:off x="1195647" y="2590024"/>
        <a:ext cx="4446327" cy="1035192"/>
      </dsp:txXfrm>
    </dsp:sp>
    <dsp:sp modelId="{54AEF838-0D09-4AFA-9370-A401D8A39057}">
      <dsp:nvSpPr>
        <dsp:cNvPr id="0" name=""/>
        <dsp:cNvSpPr/>
      </dsp:nvSpPr>
      <dsp:spPr>
        <a:xfrm>
          <a:off x="0" y="3786044"/>
          <a:ext cx="5641974" cy="10351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AC595-1436-4CE0-B844-54D9DA857A3B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F45DF-391E-47D8-AD3B-767EB7669C20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Rheoli arbrofion yn ddiogel</a:t>
          </a:r>
        </a:p>
      </dsp:txBody>
      <dsp:txXfrm>
        <a:off x="1195647" y="3884014"/>
        <a:ext cx="4446327" cy="103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52ADB1-275D-430A-89EE-5C7E6CFF6FF2}" type="datetimeFigureOut">
              <a:rPr lang="en-US" smtClean="0"/>
              <a:t>2/19/2025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25628-3A68-42F4-BA86-9818179531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258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Peidiwch ag anghofio cyflwyno fy hun a’r tîm sy’n cefnogi’r myfyrwyr.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204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Ar gyfer Modelau a Sgiliau!</a:t>
            </a:r>
          </a:p>
          <a:p>
            <a:r>
              <a:rPr lang="cy-GB" noProof="0" dirty="0"/>
              <a:t>Rheoli disgwyliadau</a:t>
            </a:r>
          </a:p>
          <a:p>
            <a:r>
              <a:rPr lang="cy-GB" noProof="0" dirty="0"/>
              <a:t>Cyn-cynllunio – adnoddau  - Pwy? Cyfathrebu â rhieni.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7388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473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….nid oes angen sbectol diogelwch arnoch i ferwi tegell o ddŵr!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962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Ar gyfer technoleg bwyd, mae hyn yn cynnwys salwch drwy lyncu, halogi</a:t>
            </a:r>
          </a:p>
          <a:p>
            <a:r>
              <a:rPr lang="cy-GB" noProof="0" dirty="0"/>
              <a:t>Celf: llosgiadau, toriadau, llithriadau, cwympiadau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047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Ystyriwch yr un amgylchedd gyda 20 o blant</a:t>
            </a:r>
          </a:p>
          <a:p>
            <a:r>
              <a:rPr lang="cy-GB" noProof="0" dirty="0"/>
              <a:t>Mae plant yn newid lefel y risg y gall perygl ddigwydd.</a:t>
            </a:r>
          </a:p>
          <a:p>
            <a:r>
              <a:rPr lang="cy-GB" noProof="0" dirty="0"/>
              <a:t>Eich sgiliau fel athro ymarferol.</a:t>
            </a:r>
          </a:p>
          <a:p>
            <a:r>
              <a:rPr lang="cy-GB" noProof="0" dirty="0"/>
              <a:t>Byrddau gwyn– rhestru peryglon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989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912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anrhagweladwy</a:t>
            </a:r>
            <a:r>
              <a:rPr lang="en-GB" dirty="0"/>
              <a:t>!</a:t>
            </a:r>
          </a:p>
          <a:p>
            <a:r>
              <a:rPr lang="it-IT" dirty="0" err="1"/>
              <a:t>Cuddio</a:t>
            </a:r>
            <a:r>
              <a:rPr lang="it-IT" dirty="0"/>
              <a:t> y tu </a:t>
            </a:r>
            <a:r>
              <a:rPr lang="it-IT" dirty="0" err="1"/>
              <a:t>ôl</a:t>
            </a:r>
            <a:r>
              <a:rPr lang="it-IT" dirty="0"/>
              <a:t> i </a:t>
            </a:r>
            <a:r>
              <a:rPr lang="it-IT" dirty="0" err="1"/>
              <a:t>rifau</a:t>
            </a:r>
            <a:r>
              <a:rPr lang="en-GB" dirty="0"/>
              <a:t>?</a:t>
            </a:r>
          </a:p>
          <a:p>
            <a:r>
              <a:rPr lang="en-GB" dirty="0"/>
              <a:t>Dim </a:t>
            </a:r>
            <a:r>
              <a:rPr lang="en-GB" dirty="0" err="1"/>
              <a:t>mesurau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719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5900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Cynnau llosgydd </a:t>
            </a:r>
            <a:r>
              <a:rPr lang="cy-GB" noProof="0" dirty="0" err="1"/>
              <a:t>Bunsen</a:t>
            </a:r>
            <a:r>
              <a:rPr lang="cy-GB" noProof="0" dirty="0"/>
              <a:t> - PAWB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725628-3A68-42F4-BA86-981817953149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67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3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microsoft.com/office/2007/relationships/hdphoto" Target="../media/hdphoto1.wdp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diagramLayout" Target="../diagrams/layout4.xml"/><Relationship Id="rId7" Type="http://schemas.openxmlformats.org/officeDocument/2006/relationships/image" Target="../media/image35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6cSYsIOyhw" TargetMode="External"/><Relationship Id="rId2" Type="http://schemas.openxmlformats.org/officeDocument/2006/relationships/hyperlink" Target="https://dt.cleapss.org.uk/resource/d-t-h-s-online-course-video-01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4BcloQTTSTQ" TargetMode="External"/><Relationship Id="rId5" Type="http://schemas.openxmlformats.org/officeDocument/2006/relationships/hyperlink" Target="https://youtu.be/-7gOpgTlnrQ" TargetMode="External"/><Relationship Id="rId4" Type="http://schemas.openxmlformats.org/officeDocument/2006/relationships/hyperlink" Target="https://youtu.be/O4FBHTijS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signtechnology.org.uk/" TargetMode="External"/><Relationship Id="rId3" Type="http://schemas.openxmlformats.org/officeDocument/2006/relationships/hyperlink" Target="https://www.ase.org.uk/" TargetMode="External"/><Relationship Id="rId7" Type="http://schemas.openxmlformats.org/officeDocument/2006/relationships/hyperlink" Target="https://www.nsead.org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xtilesskillscentre.com/" TargetMode="External"/><Relationship Id="rId5" Type="http://schemas.openxmlformats.org/officeDocument/2006/relationships/hyperlink" Target="https://foodteacherscentre.co.uk/" TargetMode="External"/><Relationship Id="rId4" Type="http://schemas.openxmlformats.org/officeDocument/2006/relationships/hyperlink" Target="https://edu.rsc.org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8A34DF04-51D2-42E6-B602-7A2FE964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FFCF999-63D4-4715-A827-1A0BAFD0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4" y="321732"/>
            <a:ext cx="4332562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76" y="947988"/>
            <a:ext cx="3535388" cy="3034857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DIOGELWCH MEWN PYNCIAU YMARFEROL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6641D-ADF3-40BD-9BA3-E740E77C88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922" y="4157447"/>
            <a:ext cx="3530742" cy="1726117"/>
          </a:xfrm>
        </p:spPr>
        <p:txBody>
          <a:bodyPr anchor="t">
            <a:normAutofit/>
          </a:bodyPr>
          <a:lstStyle/>
          <a:p>
            <a:pPr algn="r"/>
            <a:r>
              <a:rPr lang="en-US" sz="1600" dirty="0">
                <a:solidFill>
                  <a:srgbClr val="FFFFFF"/>
                </a:solidFill>
              </a:rPr>
              <a:t>ECAD6051(C) </a:t>
            </a:r>
            <a:r>
              <a:rPr lang="cy-GB" sz="1600" dirty="0">
                <a:solidFill>
                  <a:srgbClr val="FFFFFF"/>
                </a:solidFill>
              </a:rPr>
              <a:t>Uwchradd</a:t>
            </a:r>
          </a:p>
          <a:p>
            <a:pPr algn="r"/>
            <a:r>
              <a:rPr lang="cy-GB" sz="1600" dirty="0">
                <a:solidFill>
                  <a:srgbClr val="FFFFFF"/>
                </a:solidFill>
              </a:rPr>
              <a:t>ECAD5017 (C) Cynradd</a:t>
            </a:r>
          </a:p>
          <a:p>
            <a:pPr algn="r"/>
            <a:endParaRPr lang="en-US" sz="1600" dirty="0">
              <a:solidFill>
                <a:srgbClr val="FFFFFF"/>
              </a:solidFill>
            </a:endParaRPr>
          </a:p>
        </p:txBody>
      </p:sp>
      <p:pic>
        <p:nvPicPr>
          <p:cNvPr id="10" name="Picture 9" descr="Circular saw cutting wood plank">
            <a:extLst>
              <a:ext uri="{FF2B5EF4-FFF2-40B4-BE49-F238E27FC236}">
                <a16:creationId xmlns:a16="http://schemas.microsoft.com/office/drawing/2014/main" id="{27762E81-A826-1277-0203-719CBF35EE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4812572" y="321731"/>
            <a:ext cx="3797806" cy="3674848"/>
          </a:xfrm>
          <a:prstGeom prst="rect">
            <a:avLst/>
          </a:prstGeom>
        </p:spPr>
      </p:pic>
      <p:pic>
        <p:nvPicPr>
          <p:cNvPr id="8" name="Picture 7" descr="Kids doing science experiment">
            <a:extLst>
              <a:ext uri="{FF2B5EF4-FFF2-40B4-BE49-F238E27FC236}">
                <a16:creationId xmlns:a16="http://schemas.microsoft.com/office/drawing/2014/main" id="{7FABCA70-8B32-BD5F-52EE-F50CDD96007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 b="-2"/>
          <a:stretch/>
        </p:blipFill>
        <p:spPr>
          <a:xfrm>
            <a:off x="8768654" y="321733"/>
            <a:ext cx="3098335" cy="2088254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A93D212-26D1-4F06-A4CC-E5430056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2859" y="4077013"/>
            <a:ext cx="3243738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Hands sewing fabric with needle">
            <a:extLst>
              <a:ext uri="{FF2B5EF4-FFF2-40B4-BE49-F238E27FC236}">
                <a16:creationId xmlns:a16="http://schemas.microsoft.com/office/drawing/2014/main" id="{FF53EE9B-1FF4-6681-70D0-11B9FCD84E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8778532" y="2570854"/>
            <a:ext cx="3088457" cy="3889213"/>
          </a:xfrm>
          <a:prstGeom prst="rect">
            <a:avLst/>
          </a:prstGeom>
        </p:spPr>
      </p:pic>
      <p:pic>
        <p:nvPicPr>
          <p:cNvPr id="6" name="Picture 5" descr="Children at school">
            <a:extLst>
              <a:ext uri="{FF2B5EF4-FFF2-40B4-BE49-F238E27FC236}">
                <a16:creationId xmlns:a16="http://schemas.microsoft.com/office/drawing/2014/main" id="{EB3C2D61-475D-8C6F-AA38-F6FE193456C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12145" y="4157448"/>
            <a:ext cx="3798233" cy="231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25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81EA-05AC-4891-A55E-9C2B5B52E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AMCANION Y SESIWN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9BCCFF-C6C5-489B-8B53-82977E82AF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851618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2352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121392" cy="1499616"/>
          </a:xfrm>
        </p:spPr>
        <p:txBody>
          <a:bodyPr>
            <a:normAutofit/>
          </a:bodyPr>
          <a:lstStyle/>
          <a:p>
            <a:r>
              <a:rPr lang="en-US" dirty="0"/>
              <a:t>PWY SYDD MEWN PERYGL PAN YDYCH CHI’N GWNEUD GWAITH YMARFEROL?</a:t>
            </a:r>
          </a:p>
        </p:txBody>
      </p:sp>
      <p:graphicFrame>
        <p:nvGraphicFramePr>
          <p:cNvPr id="5" name="Content Placeholder 2" descr="SmartArt graphic placeholder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483273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0174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42257-3980-4551-868A-26DC3CB82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274" y="768944"/>
            <a:ext cx="8378529" cy="102725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 PAM ASESU RISG?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83E472-316B-42B5-9901-2C007C5B7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95954" y="1745673"/>
            <a:ext cx="2268675" cy="2015836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Sicrhau bod gweithwyr a’r cyhoedd yn cael eu diogelu’n briodol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463B806-86C1-44AC-8470-6E6761DC7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42676" y="4307031"/>
            <a:ext cx="2268675" cy="201583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Galluogi arloesi a dysgu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EE42B7D-A1DC-4708-8147-D9D746BA7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05420" y="1745673"/>
            <a:ext cx="2268675" cy="2015836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Er mwyn i unigolion gydnabod bod ganddynt gyfrifoldebau hefyd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6051D9B-1137-438D-A466-460D44ED3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05420" y="4310258"/>
            <a:ext cx="2268675" cy="201583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Sicrhau bod y rhai sy’n creu risgiau’n eu rheoli’n gyfrifol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AE49640-1F41-49EF-9DE6-5B8BD818E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055676" y="0"/>
            <a:ext cx="3136324" cy="7050231"/>
            <a:chOff x="9055676" y="0"/>
            <a:chExt cx="3136324" cy="7050231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4EF09CF-3362-453A-9463-F6669A9D3E01}"/>
                </a:ext>
              </a:extLst>
            </p:cNvPr>
            <p:cNvGrpSpPr/>
            <p:nvPr/>
          </p:nvGrpSpPr>
          <p:grpSpPr>
            <a:xfrm>
              <a:off x="9055676" y="0"/>
              <a:ext cx="3136324" cy="6858000"/>
              <a:chOff x="9055676" y="0"/>
              <a:chExt cx="3136324" cy="6858000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403AE892-EBD6-40F1-851B-FEADBD59429F}"/>
                  </a:ext>
                </a:extLst>
              </p:cNvPr>
              <p:cNvSpPr/>
              <p:nvPr/>
            </p:nvSpPr>
            <p:spPr>
              <a:xfrm>
                <a:off x="9221932" y="0"/>
                <a:ext cx="2970068" cy="6858000"/>
              </a:xfrm>
              <a:prstGeom prst="rect">
                <a:avLst/>
              </a:prstGeom>
              <a:solidFill>
                <a:schemeClr val="accent5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54318653-1A38-442C-BA0F-F2C51149BCFF}"/>
                  </a:ext>
                </a:extLst>
              </p:cNvPr>
              <p:cNvSpPr/>
              <p:nvPr/>
            </p:nvSpPr>
            <p:spPr>
              <a:xfrm>
                <a:off x="9055676" y="0"/>
                <a:ext cx="166255" cy="685800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C25D63D1-E9CE-42BF-BD4D-374FD0293155}"/>
                  </a:ext>
                </a:extLst>
              </p:cNvPr>
              <p:cNvSpPr/>
              <p:nvPr/>
            </p:nvSpPr>
            <p:spPr>
              <a:xfrm>
                <a:off x="9221932" y="0"/>
                <a:ext cx="114301" cy="6858000"/>
              </a:xfrm>
              <a:prstGeom prst="rect">
                <a:avLst/>
              </a:prstGeom>
              <a:solidFill>
                <a:srgbClr val="FFD34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BA4EE865-9F0D-4531-A737-E13A557C0277}"/>
                  </a:ext>
                </a:extLst>
              </p:cNvPr>
              <p:cNvSpPr/>
              <p:nvPr/>
            </p:nvSpPr>
            <p:spPr>
              <a:xfrm>
                <a:off x="9336233" y="0"/>
                <a:ext cx="150667" cy="6858000"/>
              </a:xfrm>
              <a:prstGeom prst="rect">
                <a:avLst/>
              </a:pr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6A1183CB-C5B0-498A-A49C-4180134C74B0}"/>
                  </a:ext>
                </a:extLst>
              </p:cNvPr>
              <p:cNvSpPr/>
              <p:nvPr/>
            </p:nvSpPr>
            <p:spPr>
              <a:xfrm>
                <a:off x="9336233" y="0"/>
                <a:ext cx="57150" cy="6858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pic>
          <p:nvPicPr>
            <p:cNvPr id="12" name="Graphic 11" descr="Shirt">
              <a:extLst>
                <a:ext uri="{FF2B5EF4-FFF2-40B4-BE49-F238E27FC236}">
                  <a16:creationId xmlns:a16="http://schemas.microsoft.com/office/drawing/2014/main" id="{D0B86988-B817-439D-A6A5-180647268C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20887424">
              <a:off x="9541289" y="4083626"/>
              <a:ext cx="1951759" cy="1951759"/>
            </a:xfrm>
            <a:prstGeom prst="rect">
              <a:avLst/>
            </a:prstGeom>
          </p:spPr>
        </p:pic>
        <p:pic>
          <p:nvPicPr>
            <p:cNvPr id="14" name="Graphic 13" descr="Glasses">
              <a:extLst>
                <a:ext uri="{FF2B5EF4-FFF2-40B4-BE49-F238E27FC236}">
                  <a16:creationId xmlns:a16="http://schemas.microsoft.com/office/drawing/2014/main" id="{92AEA3DE-CFDD-499C-B6AD-99345EA1CE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795024">
              <a:off x="11018693" y="3451676"/>
              <a:ext cx="1034563" cy="1034563"/>
            </a:xfrm>
            <a:prstGeom prst="rect">
              <a:avLst/>
            </a:prstGeom>
          </p:spPr>
        </p:pic>
        <p:pic>
          <p:nvPicPr>
            <p:cNvPr id="16" name="Graphic 15" descr="Boot">
              <a:extLst>
                <a:ext uri="{FF2B5EF4-FFF2-40B4-BE49-F238E27FC236}">
                  <a16:creationId xmlns:a16="http://schemas.microsoft.com/office/drawing/2014/main" id="{BDFF0140-1CC8-4F76-B83E-EFC26BF59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0697835" y="5595504"/>
              <a:ext cx="1454727" cy="14547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73866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42257-3980-4551-868A-26DC3CB82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187" y="773197"/>
            <a:ext cx="8378529" cy="1027257"/>
          </a:xfrm>
        </p:spPr>
        <p:txBody>
          <a:bodyPr>
            <a:normAutofit/>
          </a:bodyPr>
          <a:lstStyle/>
          <a:p>
            <a:r>
              <a:rPr lang="cy-GB" sz="3600" b="1" dirty="0">
                <a:solidFill>
                  <a:schemeClr val="accent5">
                    <a:lumMod val="50000"/>
                  </a:schemeClr>
                </a:solidFill>
              </a:rPr>
              <a:t>Nid</a:t>
            </a:r>
            <a:r>
              <a:rPr lang="cy-GB" sz="3600" dirty="0">
                <a:solidFill>
                  <a:schemeClr val="accent5">
                    <a:lumMod val="50000"/>
                  </a:schemeClr>
                </a:solidFill>
              </a:rPr>
              <a:t> yw’n Ymwneud Â</a:t>
            </a:r>
            <a:r>
              <a:rPr lang="en-US" sz="3600" dirty="0">
                <a:solidFill>
                  <a:schemeClr val="accent5">
                    <a:lumMod val="50000"/>
                  </a:schemeClr>
                </a:solidFill>
              </a:rPr>
              <a:t>…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83E472-316B-42B5-9901-2C007C5B7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14061" y="1768455"/>
            <a:ext cx="2268675" cy="2015836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Creu cymdeithas heb risgiau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463B806-86C1-44AC-8470-6E6761DC7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10547" y="4307031"/>
            <a:ext cx="2268675" cy="201583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Gwneud gwaith ymarferol nad yw’n ddiogel, mewn ffordd ddiogel! Nid yw asesiad risg yn mynd i ddatrys hwn!</a:t>
            </a:r>
            <a:endParaRPr lang="en-US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EE42B7D-A1DC-4708-8147-D9D746BA7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99755" y="4307031"/>
            <a:ext cx="2268675" cy="2015836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Gwaith papur er ei ddiben ei hun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6051D9B-1137-438D-A466-460D44ED3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67163" y="1768455"/>
            <a:ext cx="2268675" cy="2015836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Codi ofn ar blant er mwyn eu rheoli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AE49640-1F41-49EF-9DE6-5B8BD818E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055676" y="0"/>
            <a:ext cx="3136324" cy="7050231"/>
            <a:chOff x="9055676" y="0"/>
            <a:chExt cx="3136324" cy="7050231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4EF09CF-3362-453A-9463-F6669A9D3E01}"/>
                </a:ext>
              </a:extLst>
            </p:cNvPr>
            <p:cNvGrpSpPr/>
            <p:nvPr/>
          </p:nvGrpSpPr>
          <p:grpSpPr>
            <a:xfrm>
              <a:off x="9055676" y="0"/>
              <a:ext cx="3136324" cy="6858000"/>
              <a:chOff x="9055676" y="0"/>
              <a:chExt cx="3136324" cy="6858000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403AE892-EBD6-40F1-851B-FEADBD59429F}"/>
                  </a:ext>
                </a:extLst>
              </p:cNvPr>
              <p:cNvSpPr/>
              <p:nvPr/>
            </p:nvSpPr>
            <p:spPr>
              <a:xfrm>
                <a:off x="9221932" y="0"/>
                <a:ext cx="2970068" cy="6858000"/>
              </a:xfrm>
              <a:prstGeom prst="rect">
                <a:avLst/>
              </a:prstGeom>
              <a:solidFill>
                <a:schemeClr val="accent5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54318653-1A38-442C-BA0F-F2C51149BCFF}"/>
                  </a:ext>
                </a:extLst>
              </p:cNvPr>
              <p:cNvSpPr/>
              <p:nvPr/>
            </p:nvSpPr>
            <p:spPr>
              <a:xfrm>
                <a:off x="9055676" y="0"/>
                <a:ext cx="166255" cy="685800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C25D63D1-E9CE-42BF-BD4D-374FD0293155}"/>
                  </a:ext>
                </a:extLst>
              </p:cNvPr>
              <p:cNvSpPr/>
              <p:nvPr/>
            </p:nvSpPr>
            <p:spPr>
              <a:xfrm>
                <a:off x="9221932" y="0"/>
                <a:ext cx="114301" cy="6858000"/>
              </a:xfrm>
              <a:prstGeom prst="rect">
                <a:avLst/>
              </a:prstGeom>
              <a:solidFill>
                <a:srgbClr val="FFD34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BA4EE865-9F0D-4531-A737-E13A557C0277}"/>
                  </a:ext>
                </a:extLst>
              </p:cNvPr>
              <p:cNvSpPr/>
              <p:nvPr/>
            </p:nvSpPr>
            <p:spPr>
              <a:xfrm>
                <a:off x="9336233" y="0"/>
                <a:ext cx="150667" cy="6858000"/>
              </a:xfrm>
              <a:prstGeom prst="rect">
                <a:avLst/>
              </a:pr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6A1183CB-C5B0-498A-A49C-4180134C74B0}"/>
                  </a:ext>
                </a:extLst>
              </p:cNvPr>
              <p:cNvSpPr/>
              <p:nvPr/>
            </p:nvSpPr>
            <p:spPr>
              <a:xfrm>
                <a:off x="9336233" y="0"/>
                <a:ext cx="57150" cy="6858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pic>
          <p:nvPicPr>
            <p:cNvPr id="12" name="Graphic 11" descr="Shirt">
              <a:extLst>
                <a:ext uri="{FF2B5EF4-FFF2-40B4-BE49-F238E27FC236}">
                  <a16:creationId xmlns:a16="http://schemas.microsoft.com/office/drawing/2014/main" id="{D0B86988-B817-439D-A6A5-180647268C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20887424">
              <a:off x="9541289" y="4083626"/>
              <a:ext cx="1951759" cy="1951759"/>
            </a:xfrm>
            <a:prstGeom prst="rect">
              <a:avLst/>
            </a:prstGeom>
          </p:spPr>
        </p:pic>
        <p:pic>
          <p:nvPicPr>
            <p:cNvPr id="14" name="Graphic 13" descr="Glasses">
              <a:extLst>
                <a:ext uri="{FF2B5EF4-FFF2-40B4-BE49-F238E27FC236}">
                  <a16:creationId xmlns:a16="http://schemas.microsoft.com/office/drawing/2014/main" id="{92AEA3DE-CFDD-499C-B6AD-99345EA1CEF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795024">
              <a:off x="11018693" y="3451676"/>
              <a:ext cx="1034563" cy="1034563"/>
            </a:xfrm>
            <a:prstGeom prst="rect">
              <a:avLst/>
            </a:prstGeom>
          </p:spPr>
        </p:pic>
        <p:pic>
          <p:nvPicPr>
            <p:cNvPr id="16" name="Graphic 15" descr="Boot">
              <a:extLst>
                <a:ext uri="{FF2B5EF4-FFF2-40B4-BE49-F238E27FC236}">
                  <a16:creationId xmlns:a16="http://schemas.microsoft.com/office/drawing/2014/main" id="{BDFF0140-1CC8-4F76-B83E-EFC26BF59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697835" y="5595504"/>
              <a:ext cx="1454727" cy="1454727"/>
            </a:xfrm>
            <a:prstGeom prst="rect">
              <a:avLst/>
            </a:prstGeom>
          </p:spPr>
        </p:pic>
      </p:grpSp>
      <p:pic>
        <p:nvPicPr>
          <p:cNvPr id="11" name="Picture 10" descr="British Shorthair on orange background">
            <a:extLst>
              <a:ext uri="{FF2B5EF4-FFF2-40B4-BE49-F238E27FC236}">
                <a16:creationId xmlns:a16="http://schemas.microsoft.com/office/drawing/2014/main" id="{55D63215-B125-70D6-8CC0-0A8CAAD0468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5184" y="4676350"/>
            <a:ext cx="3664530" cy="244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838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C2A47-48A6-4C37-BA3F-0C1C3ACF2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Beth yw’r gwahaniaeth rhwng perygl a risg?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E835AA-3484-40C2-B1CA-8DAC220AEF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266524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2304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E59668-3C21-4C75-9F1D-FC8FC2F32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5">
            <a:extLst>
              <a:ext uri="{FF2B5EF4-FFF2-40B4-BE49-F238E27FC236}">
                <a16:creationId xmlns:a16="http://schemas.microsoft.com/office/drawing/2014/main" id="{52A002CF-6EAF-497D-9B9B-EF9F4451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F631B04-CB79-4ABB-B631-511E05B25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033D82A-34D5-4A1F-A25B-568EA668C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A8AA91C-C1E0-4606-86F0-7E56E6038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64693-7E29-4CEE-A643-6628033A4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cy-GB" spc="200" dirty="0">
                <a:solidFill>
                  <a:srgbClr val="FFFFFF"/>
                </a:solidFill>
              </a:rPr>
              <a:t>Beth yw’r peryglon yn yr amgylcheddau hyn?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0829A-D802-03E3-1EE6-1D069EC8A329}"/>
              </a:ext>
            </a:extLst>
          </p:cNvPr>
          <p:cNvSpPr txBox="1"/>
          <p:nvPr/>
        </p:nvSpPr>
        <p:spPr>
          <a:xfrm>
            <a:off x="8610600" y="4960137"/>
            <a:ext cx="3200400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cy-GB" dirty="0">
                <a:solidFill>
                  <a:srgbClr val="FFFFFF"/>
                </a:solidFill>
              </a:rPr>
              <a:t>Ysgrifennu</a:t>
            </a:r>
          </a:p>
        </p:txBody>
      </p:sp>
      <p:pic>
        <p:nvPicPr>
          <p:cNvPr id="7" name="Picture 6" descr="Image result for cooking children">
            <a:extLst>
              <a:ext uri="{FF2B5EF4-FFF2-40B4-BE49-F238E27FC236}">
                <a16:creationId xmlns:a16="http://schemas.microsoft.com/office/drawing/2014/main" id="{85AF0137-00A5-4B24-60C5-8BDACA24A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" y="10"/>
            <a:ext cx="3952937" cy="439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Boy stirring cup">
            <a:extLst>
              <a:ext uri="{FF2B5EF4-FFF2-40B4-BE49-F238E27FC236}">
                <a16:creationId xmlns:a16="http://schemas.microsoft.com/office/drawing/2014/main" id="{21FF5DB0-E87F-7C83-62C2-7677CF80BB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117621" y="-11961"/>
            <a:ext cx="3954910" cy="441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mage result for outdoor learning children">
            <a:extLst>
              <a:ext uri="{FF2B5EF4-FFF2-40B4-BE49-F238E27FC236}">
                <a16:creationId xmlns:a16="http://schemas.microsoft.com/office/drawing/2014/main" id="{6B8E1F24-C558-4C45-73B0-7B3F37C63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8229600" y="10"/>
            <a:ext cx="3966198" cy="439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1BD66FD-B09F-4B77-9801-8F6CA8EDD8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537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6EF54-2376-43CC-9034-96E177C94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Asesu risg</a:t>
            </a:r>
          </a:p>
        </p:txBody>
      </p:sp>
      <p:pic>
        <p:nvPicPr>
          <p:cNvPr id="2050" name="Picture 2" descr="Thor hammer pendant">
            <a:extLst>
              <a:ext uri="{FF2B5EF4-FFF2-40B4-BE49-F238E27FC236}">
                <a16:creationId xmlns:a16="http://schemas.microsoft.com/office/drawing/2014/main" id="{860E820F-6C1D-B1E0-CA4C-311420F6AAA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5379" y="2474912"/>
            <a:ext cx="323850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350C91-0F95-503B-07EE-E3C0E9885129}"/>
              </a:ext>
            </a:extLst>
          </p:cNvPr>
          <p:cNvSpPr txBox="1"/>
          <p:nvPr/>
        </p:nvSpPr>
        <p:spPr>
          <a:xfrm>
            <a:off x="5394960" y="2347574"/>
            <a:ext cx="4572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/>
              <a:t>Diogelwch</a:t>
            </a:r>
            <a:r>
              <a:rPr lang="en-GB" b="1" dirty="0"/>
              <a:t> </a:t>
            </a:r>
          </a:p>
          <a:p>
            <a:endParaRPr lang="en-GB" dirty="0"/>
          </a:p>
          <a:p>
            <a:r>
              <a:rPr lang="en-GB" dirty="0"/>
              <a:t> </a:t>
            </a:r>
            <a:r>
              <a:rPr lang="cy-GB" dirty="0"/>
              <a:t>Dangoswch i blant sut i ddefnyddio offer gyda phwyntiau miniog. </a:t>
            </a:r>
          </a:p>
          <a:p>
            <a:r>
              <a:rPr lang="cy-GB" dirty="0"/>
              <a:t> </a:t>
            </a:r>
          </a:p>
          <a:p>
            <a:r>
              <a:rPr lang="en-GB" dirty="0"/>
              <a:t> </a:t>
            </a:r>
            <a:r>
              <a:rPr lang="cy-GB" dirty="0"/>
              <a:t>Rhaid i blant olchi eu dwylo gyda dŵr a sebon ar ôl y gweithgaredd hwn. </a:t>
            </a:r>
          </a:p>
          <a:p>
            <a:endParaRPr lang="cy-GB" dirty="0"/>
          </a:p>
          <a:p>
            <a:r>
              <a:rPr lang="en-GB" dirty="0"/>
              <a:t> </a:t>
            </a:r>
            <a:r>
              <a:rPr lang="cy-GB" dirty="0"/>
              <a:t>Dim ond mwclis rhyddhau cyflym y gellir eu defnyddio. </a:t>
            </a:r>
          </a:p>
        </p:txBody>
      </p:sp>
    </p:spTree>
    <p:extLst>
      <p:ext uri="{BB962C8B-B14F-4D97-AF65-F5344CB8AC3E}">
        <p14:creationId xmlns:p14="http://schemas.microsoft.com/office/powerpoint/2010/main" val="273245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FEDC0-F35D-41F1-A39C-2CDB67ED0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917013"/>
          </a:xfrm>
        </p:spPr>
        <p:txBody>
          <a:bodyPr>
            <a:normAutofit/>
          </a:bodyPr>
          <a:lstStyle/>
          <a:p>
            <a:r>
              <a:rPr lang="cy-GB" dirty="0"/>
              <a:t>Ynglŷn â gridiau asesu risg/ Matricsau:</a:t>
            </a:r>
          </a:p>
        </p:txBody>
      </p:sp>
      <p:pic>
        <p:nvPicPr>
          <p:cNvPr id="7" name="Graphic 6" descr="Skeleton">
            <a:extLst>
              <a:ext uri="{FF2B5EF4-FFF2-40B4-BE49-F238E27FC236}">
                <a16:creationId xmlns:a16="http://schemas.microsoft.com/office/drawing/2014/main" id="{8EF22297-81E0-4BED-8D2B-1C480BF9B9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291994" y="2084832"/>
            <a:ext cx="3448851" cy="34488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2685E-B44D-482A-A473-A8F7048A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969" y="2185414"/>
            <a:ext cx="4974774" cy="455828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y-GB" sz="2400" b="1" dirty="0"/>
              <a:t>Effaith</a:t>
            </a:r>
            <a:r>
              <a:rPr lang="en-US" sz="2400" b="1" dirty="0"/>
              <a:t> </a:t>
            </a:r>
            <a:r>
              <a:rPr lang="cy-GB" sz="2400" b="1" dirty="0"/>
              <a:t>bosib</a:t>
            </a:r>
            <a:r>
              <a:rPr lang="en-US" sz="2400" b="1" dirty="0"/>
              <a:t>l</a:t>
            </a:r>
            <a:endParaRPr lang="en-GB" sz="2400" b="1" dirty="0"/>
          </a:p>
          <a:p>
            <a:pPr>
              <a:lnSpc>
                <a:spcPct val="150000"/>
              </a:lnSpc>
            </a:pPr>
            <a:r>
              <a:rPr lang="en-US" sz="2400" dirty="0"/>
              <a:t>4. </a:t>
            </a:r>
            <a:r>
              <a:rPr lang="cy-GB" sz="2400" dirty="0"/>
              <a:t>Marwolaeth neu anabledd parhaol </a:t>
            </a:r>
            <a:r>
              <a:rPr lang="en-US" sz="2400" dirty="0"/>
              <a:t>3. </a:t>
            </a:r>
            <a:r>
              <a:rPr lang="cy-GB" sz="2400" dirty="0"/>
              <a:t>Salwch tymor hir neu anafiadau difrifol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2. </a:t>
            </a:r>
            <a:r>
              <a:rPr lang="cy-GB" sz="2400" dirty="0"/>
              <a:t>Gofal meddygol a sawl diwrnod i ffwrdd o’r ysgol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1. </a:t>
            </a:r>
            <a:r>
              <a:rPr lang="cy-GB" sz="2400" dirty="0"/>
              <a:t>Angen cymorth cyntaf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0FD48D-B18B-4801-B260-07DAB4621A52}"/>
              </a:ext>
            </a:extLst>
          </p:cNvPr>
          <p:cNvSpPr/>
          <p:nvPr/>
        </p:nvSpPr>
        <p:spPr>
          <a:xfrm>
            <a:off x="8703130" y="2185414"/>
            <a:ext cx="2866463" cy="3356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400" b="1" dirty="0"/>
              <a:t>Tebygrwydd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4. </a:t>
            </a:r>
            <a:r>
              <a:rPr lang="cy-GB" sz="2400" dirty="0"/>
              <a:t>Tebyg iawn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3. </a:t>
            </a:r>
            <a:r>
              <a:rPr lang="en-US" sz="2400" dirty="0" err="1"/>
              <a:t>Tebyg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2. </a:t>
            </a:r>
            <a:r>
              <a:rPr lang="cy-GB" sz="2400" dirty="0"/>
              <a:t>Annhebyg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1. </a:t>
            </a:r>
            <a:r>
              <a:rPr lang="cy-GB" sz="2400" dirty="0"/>
              <a:t>Annhebyg</a:t>
            </a:r>
            <a:r>
              <a:rPr lang="en-US" sz="2400" dirty="0"/>
              <a:t> </a:t>
            </a:r>
            <a:r>
              <a:rPr lang="en-US" sz="2400" dirty="0" err="1"/>
              <a:t>iawn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 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6264C8-130E-465B-A456-84B692DA45BF}"/>
              </a:ext>
            </a:extLst>
          </p:cNvPr>
          <p:cNvSpPr/>
          <p:nvPr/>
        </p:nvSpPr>
        <p:spPr>
          <a:xfrm>
            <a:off x="1024128" y="1270627"/>
            <a:ext cx="3820020" cy="50443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/>
              <a:t>Penderfynwch ar gyfer </a:t>
            </a:r>
            <a:r>
              <a:rPr lang="cy-GB" sz="2000" b="1" dirty="0"/>
              <a:t>pob</a:t>
            </a:r>
            <a:r>
              <a:rPr lang="cy-GB" sz="2000" dirty="0"/>
              <a:t> perygl:</a:t>
            </a:r>
          </a:p>
        </p:txBody>
      </p:sp>
    </p:spTree>
    <p:extLst>
      <p:ext uri="{BB962C8B-B14F-4D97-AF65-F5344CB8AC3E}">
        <p14:creationId xmlns:p14="http://schemas.microsoft.com/office/powerpoint/2010/main" val="2100397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52A7A-B3D2-4157-900D-FAB0DBCE9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170" y="643467"/>
            <a:ext cx="2830287" cy="4897362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Mesurau rheoli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1B5432-1181-4111-9039-A395DBB66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798897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3" descr="Megaphone1 with solid fill">
            <a:extLst>
              <a:ext uri="{FF2B5EF4-FFF2-40B4-BE49-F238E27FC236}">
                <a16:creationId xmlns:a16="http://schemas.microsoft.com/office/drawing/2014/main" id="{109C19AB-A994-B4FA-BE9F-C96B9D5166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6268" y="3506411"/>
            <a:ext cx="2175932" cy="2175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093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C10FB-A06C-4BE6-8C32-0AFA079C0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F15A1-68A4-3AC8-D2C3-6235CF0A5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D&amp;T H&amp;S online course video 01 (cleapss.org.uk)</a:t>
            </a:r>
            <a:endParaRPr lang="en-GB" dirty="0"/>
          </a:p>
          <a:p>
            <a:r>
              <a:rPr lang="en-GB" dirty="0">
                <a:hlinkClick r:id="rId3"/>
              </a:rPr>
              <a:t>https://youtu.be/h6cSYsIOyhw</a:t>
            </a:r>
            <a:endParaRPr lang="en-GB" dirty="0"/>
          </a:p>
          <a:p>
            <a:r>
              <a:rPr lang="cy-GB" dirty="0"/>
              <a:t>Cwis Gwir/Gau- </a:t>
            </a:r>
            <a:r>
              <a:rPr lang="en-GB" dirty="0">
                <a:hlinkClick r:id="rId4"/>
              </a:rPr>
              <a:t>https://youtu.be/O4FBHTijStM</a:t>
            </a:r>
            <a:endParaRPr lang="en-GB" dirty="0"/>
          </a:p>
          <a:p>
            <a:r>
              <a:rPr lang="en-GB" dirty="0"/>
              <a:t>Model o </a:t>
            </a:r>
            <a:r>
              <a:rPr lang="cy-GB" dirty="0"/>
              <a:t>Asesiad Risg </a:t>
            </a:r>
            <a:r>
              <a:rPr lang="en-GB" dirty="0">
                <a:hlinkClick r:id="rId5"/>
              </a:rPr>
              <a:t>https://youtu.be/-7gOpgTlnrQ</a:t>
            </a:r>
            <a:endParaRPr lang="en-GB" dirty="0"/>
          </a:p>
          <a:p>
            <a:r>
              <a:rPr lang="en-GB" dirty="0"/>
              <a:t>https://youtu.be/SEyrBBj6kgI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0096B0-43D2-6AC8-C103-83858AF4A8BC}"/>
              </a:ext>
            </a:extLst>
          </p:cNvPr>
          <p:cNvSpPr txBox="1"/>
          <p:nvPr/>
        </p:nvSpPr>
        <p:spPr>
          <a:xfrm>
            <a:off x="6278731" y="548640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(43) DT video session 01 –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497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57249-E5E4-412D-ABC0-73039E590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cy-GB" dirty="0" err="1">
                <a:solidFill>
                  <a:srgbClr val="FFFFFF"/>
                </a:solidFill>
              </a:rPr>
              <a:t>CYnllunio</a:t>
            </a:r>
            <a:endParaRPr lang="cy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996C8C-BB19-4DB5-ADEE-163EF39646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474491"/>
              </p:ext>
            </p:extLst>
          </p:nvPr>
        </p:nvGraphicFramePr>
        <p:xfrm>
          <a:off x="5291667" y="643467"/>
          <a:ext cx="6256865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5429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32A9F-C81B-4A46-9D67-CB988A6D9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Arfer da: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3611A-1D5D-4176-ADE2-090E7BC1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1" cy="402336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y-GB" sz="3200" dirty="0"/>
              <a:t>Sut fyddwch chi’n trefnu disgyblion?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3200" dirty="0"/>
              <a:t>Sut fyddwch chi’n grwpio disgyblion?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3200" dirty="0"/>
              <a:t>Ydych chi wedi gwirio adnoddau ymlaen llaw?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3200" dirty="0"/>
              <a:t>Sut fyddwch chi’n trefnu offer?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3200" dirty="0"/>
              <a:t>A oes disgyblion â materion iechyd neu ADY?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3200" dirty="0"/>
              <a:t>Ydy risgiau’n cael eu rheoli? </a:t>
            </a:r>
          </a:p>
        </p:txBody>
      </p:sp>
    </p:spTree>
    <p:extLst>
      <p:ext uri="{BB962C8B-B14F-4D97-AF65-F5344CB8AC3E}">
        <p14:creationId xmlns:p14="http://schemas.microsoft.com/office/powerpoint/2010/main" val="1766327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32A9F-C81B-4A46-9D67-CB988A6D9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Arfer da: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EA6C5D-0826-48E1-9414-BA91A1A0A5A8}"/>
              </a:ext>
            </a:extLst>
          </p:cNvPr>
          <p:cNvSpPr txBox="1">
            <a:spLocks/>
          </p:cNvSpPr>
          <p:nvPr/>
        </p:nvSpPr>
        <p:spPr>
          <a:xfrm>
            <a:off x="1024128" y="2286000"/>
            <a:ext cx="103677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A oes cynllun argyfwng? 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Sut fyddwch chi’n rheoli’r cynorthwywyr dysgu? 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Beth yw’r amgylchedd yn yr ystafell?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Ydy’r amseriadau’n iawn?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A fydd y disgyblion yn gallu gweld beth sy’n digwydd? 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y-GB" sz="3200" dirty="0"/>
              <a:t>Ydych chi’n gwirio bod disgyblion yn gwybod beth maen nhw’n ei wneud? </a:t>
            </a:r>
          </a:p>
        </p:txBody>
      </p:sp>
    </p:spTree>
    <p:extLst>
      <p:ext uri="{BB962C8B-B14F-4D97-AF65-F5344CB8AC3E}">
        <p14:creationId xmlns:p14="http://schemas.microsoft.com/office/powerpoint/2010/main" val="215169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08ED6-8E2A-49BF-920C-2580DA9A6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Diwedd yr arbrawf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AA2C3C-3304-426E-AD81-43128A5FA7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001043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1648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6DF67-51F9-41D7-8D64-8E3EF9277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cy-GB" dirty="0"/>
              <a:t>Mwy o gyngor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5B46E-2857-4818-B483-6479D2BCC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905000"/>
            <a:ext cx="8018271" cy="4404360"/>
          </a:xfrm>
        </p:spPr>
        <p:txBody>
          <a:bodyPr>
            <a:normAutofit/>
          </a:bodyPr>
          <a:lstStyle/>
          <a:p>
            <a:r>
              <a:rPr lang="en-GB" sz="2800" dirty="0">
                <a:hlinkClick r:id="rId3"/>
              </a:rPr>
              <a:t>ASE </a:t>
            </a:r>
            <a:endParaRPr lang="en-GB" sz="2800" dirty="0"/>
          </a:p>
          <a:p>
            <a:r>
              <a:rPr lang="en-GB" sz="2800" dirty="0"/>
              <a:t>CLEAPSS </a:t>
            </a:r>
          </a:p>
          <a:p>
            <a:r>
              <a:rPr lang="en-GB" sz="2800" dirty="0">
                <a:hlinkClick r:id="rId4"/>
              </a:rPr>
              <a:t>RSC</a:t>
            </a:r>
            <a:endParaRPr lang="en-GB" sz="2800" dirty="0"/>
          </a:p>
          <a:p>
            <a:r>
              <a:rPr lang="en-GB" sz="2800" dirty="0">
                <a:hlinkClick r:id="rId5"/>
              </a:rPr>
              <a:t>The Food Teachers Centre</a:t>
            </a:r>
            <a:endParaRPr lang="en-GB" sz="2800" dirty="0"/>
          </a:p>
          <a:p>
            <a:r>
              <a:rPr lang="en-GB" sz="2800" dirty="0">
                <a:hlinkClick r:id="rId6"/>
              </a:rPr>
              <a:t>Textiles Academy</a:t>
            </a:r>
            <a:endParaRPr lang="en-GB" sz="2800" dirty="0"/>
          </a:p>
          <a:p>
            <a:r>
              <a:rPr lang="en-GB" sz="2800" dirty="0">
                <a:hlinkClick r:id="rId7"/>
              </a:rPr>
              <a:t>National Society for Education in Art &amp; Design (NSEAD)</a:t>
            </a:r>
            <a:endParaRPr lang="en-GB" sz="2800" dirty="0"/>
          </a:p>
          <a:p>
            <a:r>
              <a:rPr lang="en-GB" sz="2800" dirty="0">
                <a:hlinkClick r:id="rId8"/>
              </a:rPr>
              <a:t>Design and Technology Association</a:t>
            </a:r>
            <a:endParaRPr lang="en-GB" sz="2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601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81EA-05AC-4891-A55E-9C2B5B52E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Amcanion y sesiwn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9BCCFF-C6C5-489B-8B53-82977E82AF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43739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33735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4" ma:contentTypeDescription="Create a new document." ma:contentTypeScope="" ma:versionID="d12569ad8489c47a5854d4d83e8c6ae4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acb2844a74852e14dd00122c67a2ce7f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  <MediaLengthInSeconds xmlns="4bebffc6-b3af-4121-a6f6-77b124c923cd" xsi:nil="true"/>
  </documentManagement>
</p:properties>
</file>

<file path=customXml/itemProps1.xml><?xml version="1.0" encoding="utf-8"?>
<ds:datastoreItem xmlns:ds="http://schemas.openxmlformats.org/officeDocument/2006/customXml" ds:itemID="{4F44C90D-2A62-4985-9618-3460247437B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87537D-216E-4773-90CB-D7B5564B19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88A2F88-55C5-4ED1-9541-807C65424763}">
  <ds:schemaRefs>
    <ds:schemaRef ds:uri="http://schemas.microsoft.com/office/2006/metadata/properties"/>
    <ds:schemaRef ds:uri="http://schemas.microsoft.com/office/2006/documentManagement/types"/>
    <ds:schemaRef ds:uri="4bebffc6-b3af-4121-a6f6-77b124c923cd"/>
    <ds:schemaRef ds:uri="cece20dc-0d29-4254-a319-5ff0cdb992ff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731</Words>
  <Application>Microsoft Office PowerPoint</Application>
  <PresentationFormat>Widescreen</PresentationFormat>
  <Paragraphs>127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Tw Cen MT</vt:lpstr>
      <vt:lpstr>Tw Cen MT Condensed</vt:lpstr>
      <vt:lpstr>Wingdings 3</vt:lpstr>
      <vt:lpstr>Integral</vt:lpstr>
      <vt:lpstr>DIOGELWCH MEWN PYNCIAU YMARFEROL</vt:lpstr>
      <vt:lpstr>AMCANION Y SESIWN</vt:lpstr>
      <vt:lpstr>PWY SYDD MEWN PERYGL PAN YDYCH CHI’N GWNEUD GWAITH YMARFEROL?</vt:lpstr>
      <vt:lpstr> PAM ASESU RISG?</vt:lpstr>
      <vt:lpstr>Nid yw’n Ymwneud Â…</vt:lpstr>
      <vt:lpstr>Beth yw’r gwahaniaeth rhwng perygl a risg?</vt:lpstr>
      <vt:lpstr>Beth yw’r peryglon yn yr amgylcheddau hyn?</vt:lpstr>
      <vt:lpstr>Asesu risg</vt:lpstr>
      <vt:lpstr>Ynglŷn â gridiau asesu risg/ Matricsau:</vt:lpstr>
      <vt:lpstr>Mesurau rheoli</vt:lpstr>
      <vt:lpstr>CLEAPSS</vt:lpstr>
      <vt:lpstr>CYnllunio</vt:lpstr>
      <vt:lpstr>Arfer da:</vt:lpstr>
      <vt:lpstr>Arfer da:</vt:lpstr>
      <vt:lpstr>Diwedd yr arbrawf</vt:lpstr>
      <vt:lpstr>Mwy o gyngor</vt:lpstr>
      <vt:lpstr>Amcanion y sesiwn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2019-09-26T08:37:19Z</dcterms:created>
  <dcterms:modified xsi:type="dcterms:W3CDTF">2025-02-19T10:44:54Z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  <property fmtid="{D5CDD505-2E9C-101B-9397-08002B2CF9AE}" pid="4" name="Order">
    <vt:lpwstr>93000.0000000000</vt:lpwstr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lpwstr/>
  </property>
</Properties>
</file>