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69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8F0F5-27AD-44C7-AEDD-0008E80795C7}" v="28" dt="2024-11-06T21:18:19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dica Cornea" userId="d2ff7965227ef715" providerId="LiveId" clId="{DB18F0F5-27AD-44C7-AEDD-0008E80795C7}"/>
    <pc:docChg chg="undo custSel addSld delSld modSld sldOrd">
      <pc:chgData name="Rodica Cornea" userId="d2ff7965227ef715" providerId="LiveId" clId="{DB18F0F5-27AD-44C7-AEDD-0008E80795C7}" dt="2024-11-06T21:18:22.403" v="117" actId="26606"/>
      <pc:docMkLst>
        <pc:docMk/>
      </pc:docMkLst>
      <pc:sldChg chg="new del">
        <pc:chgData name="Rodica Cornea" userId="d2ff7965227ef715" providerId="LiveId" clId="{DB18F0F5-27AD-44C7-AEDD-0008E80795C7}" dt="2024-11-06T20:39:36.742" v="18" actId="2696"/>
        <pc:sldMkLst>
          <pc:docMk/>
          <pc:sldMk cId="3237281333" sldId="256"/>
        </pc:sldMkLst>
      </pc:sldChg>
      <pc:sldChg chg="addSp modSp add del mod setBg modNotesTx">
        <pc:chgData name="Rodica Cornea" userId="d2ff7965227ef715" providerId="LiveId" clId="{DB18F0F5-27AD-44C7-AEDD-0008E80795C7}" dt="2024-11-06T20:58:14.295" v="51" actId="2696"/>
        <pc:sldMkLst>
          <pc:docMk/>
          <pc:sldMk cId="2211532693" sldId="258"/>
        </pc:sldMkLst>
        <pc:spChg chg="mod">
          <ac:chgData name="Rodica Cornea" userId="d2ff7965227ef715" providerId="LiveId" clId="{DB18F0F5-27AD-44C7-AEDD-0008E80795C7}" dt="2024-11-06T20:41:10.886" v="32" actId="2711"/>
          <ac:spMkLst>
            <pc:docMk/>
            <pc:sldMk cId="2211532693" sldId="258"/>
            <ac:spMk id="2" creationId="{4C5650CC-B009-E7D3-9B98-7AE021D0CE92}"/>
          </ac:spMkLst>
        </pc:spChg>
        <pc:spChg chg="mod ord">
          <ac:chgData name="Rodica Cornea" userId="d2ff7965227ef715" providerId="LiveId" clId="{DB18F0F5-27AD-44C7-AEDD-0008E80795C7}" dt="2024-11-06T20:40:49.597" v="29" actId="255"/>
          <ac:spMkLst>
            <pc:docMk/>
            <pc:sldMk cId="2211532693" sldId="258"/>
            <ac:spMk id="3" creationId="{0B533AE4-2308-E83F-5C37-F7F802EED571}"/>
          </ac:spMkLst>
        </pc:spChg>
        <pc:spChg chg="add">
          <ac:chgData name="Rodica Cornea" userId="d2ff7965227ef715" providerId="LiveId" clId="{DB18F0F5-27AD-44C7-AEDD-0008E80795C7}" dt="2024-11-06T20:40:29.288" v="27" actId="26606"/>
          <ac:spMkLst>
            <pc:docMk/>
            <pc:sldMk cId="2211532693" sldId="258"/>
            <ac:spMk id="1031" creationId="{2C61293E-6EBE-43EF-A52C-9BEBFD7679D4}"/>
          </ac:spMkLst>
        </pc:spChg>
        <pc:spChg chg="add">
          <ac:chgData name="Rodica Cornea" userId="d2ff7965227ef715" providerId="LiveId" clId="{DB18F0F5-27AD-44C7-AEDD-0008E80795C7}" dt="2024-11-06T20:40:29.288" v="27" actId="26606"/>
          <ac:spMkLst>
            <pc:docMk/>
            <pc:sldMk cId="2211532693" sldId="258"/>
            <ac:spMk id="1033" creationId="{21540236-BFD5-4A9D-8840-4703E7F76825}"/>
          </ac:spMkLst>
        </pc:spChg>
        <pc:picChg chg="mod">
          <ac:chgData name="Rodica Cornea" userId="d2ff7965227ef715" providerId="LiveId" clId="{DB18F0F5-27AD-44C7-AEDD-0008E80795C7}" dt="2024-11-06T20:40:29.288" v="27" actId="26606"/>
          <ac:picMkLst>
            <pc:docMk/>
            <pc:sldMk cId="2211532693" sldId="258"/>
            <ac:picMk id="1026" creationId="{DD276D24-868A-1E69-CDB3-00C497A3796B}"/>
          </ac:picMkLst>
        </pc:picChg>
      </pc:sldChg>
      <pc:sldChg chg="new del">
        <pc:chgData name="Rodica Cornea" userId="d2ff7965227ef715" providerId="LiveId" clId="{DB18F0F5-27AD-44C7-AEDD-0008E80795C7}" dt="2024-10-29T22:15:14.759" v="15" actId="2696"/>
        <pc:sldMkLst>
          <pc:docMk/>
          <pc:sldMk cId="79248387" sldId="259"/>
        </pc:sldMkLst>
      </pc:sldChg>
      <pc:sldChg chg="addSp modSp new mod ord setBg">
        <pc:chgData name="Rodica Cornea" userId="d2ff7965227ef715" providerId="LiveId" clId="{DB18F0F5-27AD-44C7-AEDD-0008E80795C7}" dt="2024-11-06T20:40:15.623" v="26" actId="27614"/>
        <pc:sldMkLst>
          <pc:docMk/>
          <pc:sldMk cId="382195864" sldId="259"/>
        </pc:sldMkLst>
        <pc:spChg chg="add">
          <ac:chgData name="Rodica Cornea" userId="d2ff7965227ef715" providerId="LiveId" clId="{DB18F0F5-27AD-44C7-AEDD-0008E80795C7}" dt="2024-11-06T20:40:09.449" v="25" actId="26606"/>
          <ac:spMkLst>
            <pc:docMk/>
            <pc:sldMk cId="382195864" sldId="259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0:15.623" v="26" actId="27614"/>
          <ac:picMkLst>
            <pc:docMk/>
            <pc:sldMk cId="382195864" sldId="259"/>
            <ac:picMk id="2" creationId="{B43FFACE-28B1-AFCB-761D-25A9329E314D}"/>
          </ac:picMkLst>
        </pc:picChg>
      </pc:sldChg>
      <pc:sldChg chg="new del">
        <pc:chgData name="Rodica Cornea" userId="d2ff7965227ef715" providerId="LiveId" clId="{DB18F0F5-27AD-44C7-AEDD-0008E80795C7}" dt="2024-10-29T22:14:55.609" v="11" actId="2696"/>
        <pc:sldMkLst>
          <pc:docMk/>
          <pc:sldMk cId="658647397" sldId="259"/>
        </pc:sldMkLst>
      </pc:sldChg>
      <pc:sldChg chg="new del mod modShow">
        <pc:chgData name="Rodica Cornea" userId="d2ff7965227ef715" providerId="LiveId" clId="{DB18F0F5-27AD-44C7-AEDD-0008E80795C7}" dt="2024-10-29T22:14:37.286" v="6" actId="2696"/>
        <pc:sldMkLst>
          <pc:docMk/>
          <pc:sldMk cId="2205385806" sldId="259"/>
        </pc:sldMkLst>
      </pc:sldChg>
      <pc:sldChg chg="add del">
        <pc:chgData name="Rodica Cornea" userId="d2ff7965227ef715" providerId="LiveId" clId="{DB18F0F5-27AD-44C7-AEDD-0008E80795C7}" dt="2024-10-29T22:14:42.552" v="7" actId="2696"/>
        <pc:sldMkLst>
          <pc:docMk/>
          <pc:sldMk cId="463667582" sldId="260"/>
        </pc:sldMkLst>
      </pc:sldChg>
      <pc:sldChg chg="addSp modSp new mod setBg">
        <pc:chgData name="Rodica Cornea" userId="d2ff7965227ef715" providerId="LiveId" clId="{DB18F0F5-27AD-44C7-AEDD-0008E80795C7}" dt="2024-11-06T20:58:28.592" v="55" actId="26606"/>
        <pc:sldMkLst>
          <pc:docMk/>
          <pc:sldMk cId="894791086" sldId="260"/>
        </pc:sldMkLst>
        <pc:spChg chg="add">
          <ac:chgData name="Rodica Cornea" userId="d2ff7965227ef715" providerId="LiveId" clId="{DB18F0F5-27AD-44C7-AEDD-0008E80795C7}" dt="2024-11-06T20:58:28.592" v="55" actId="26606"/>
          <ac:spMkLst>
            <pc:docMk/>
            <pc:sldMk cId="894791086" sldId="260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8:28.592" v="55" actId="26606"/>
          <ac:picMkLst>
            <pc:docMk/>
            <pc:sldMk cId="894791086" sldId="260"/>
            <ac:picMk id="2" creationId="{26779335-D4E9-F540-E5E2-46EF02FA4FC6}"/>
          </ac:picMkLst>
        </pc:picChg>
      </pc:sldChg>
      <pc:sldChg chg="addSp delSp modSp new del mod setBg">
        <pc:chgData name="Rodica Cornea" userId="d2ff7965227ef715" providerId="LiveId" clId="{DB18F0F5-27AD-44C7-AEDD-0008E80795C7}" dt="2024-11-06T20:57:13.552" v="50" actId="2696"/>
        <pc:sldMkLst>
          <pc:docMk/>
          <pc:sldMk cId="913004209" sldId="260"/>
        </pc:sldMkLst>
        <pc:spChg chg="add del">
          <ac:chgData name="Rodica Cornea" userId="d2ff7965227ef715" providerId="LiveId" clId="{DB18F0F5-27AD-44C7-AEDD-0008E80795C7}" dt="2024-11-06T20:43:28.258" v="48" actId="26606"/>
          <ac:spMkLst>
            <pc:docMk/>
            <pc:sldMk cId="913004209" sldId="260"/>
            <ac:spMk id="7" creationId="{42A4FC2C-047E-45A5-965D-8E1E3BF09BC6}"/>
          </ac:spMkLst>
        </pc:spChg>
        <pc:spChg chg="add del">
          <ac:chgData name="Rodica Cornea" userId="d2ff7965227ef715" providerId="LiveId" clId="{DB18F0F5-27AD-44C7-AEDD-0008E80795C7}" dt="2024-11-06T20:42:26.528" v="38" actId="26606"/>
          <ac:spMkLst>
            <pc:docMk/>
            <pc:sldMk cId="913004209" sldId="260"/>
            <ac:spMk id="12" creationId="{16B067B1-F4E5-4FDF-813D-C9E872E80075}"/>
          </ac:spMkLst>
        </pc:spChg>
        <pc:spChg chg="add del">
          <ac:chgData name="Rodica Cornea" userId="d2ff7965227ef715" providerId="LiveId" clId="{DB18F0F5-27AD-44C7-AEDD-0008E80795C7}" dt="2024-11-06T20:43:26.733" v="46" actId="26606"/>
          <ac:spMkLst>
            <pc:docMk/>
            <pc:sldMk cId="913004209" sldId="260"/>
            <ac:spMk id="14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3:28.258" v="48" actId="26606"/>
          <ac:picMkLst>
            <pc:docMk/>
            <pc:sldMk cId="913004209" sldId="260"/>
            <ac:picMk id="2" creationId="{C2C1D98E-BFCB-4121-B311-A4125A9CA643}"/>
          </ac:picMkLst>
        </pc:picChg>
      </pc:sldChg>
      <pc:sldChg chg="add del">
        <pc:chgData name="Rodica Cornea" userId="d2ff7965227ef715" providerId="LiveId" clId="{DB18F0F5-27AD-44C7-AEDD-0008E80795C7}" dt="2024-10-29T22:14:52.663" v="10" actId="2696"/>
        <pc:sldMkLst>
          <pc:docMk/>
          <pc:sldMk cId="1018362711" sldId="260"/>
        </pc:sldMkLst>
      </pc:sldChg>
      <pc:sldChg chg="modSp add del mod modNotesTx">
        <pc:chgData name="Rodica Cornea" userId="d2ff7965227ef715" providerId="LiveId" clId="{DB18F0F5-27AD-44C7-AEDD-0008E80795C7}" dt="2024-11-05T22:23:36.456" v="17" actId="2696"/>
        <pc:sldMkLst>
          <pc:docMk/>
          <pc:sldMk cId="2563233499" sldId="260"/>
        </pc:sldMkLst>
        <pc:spChg chg="mod">
          <ac:chgData name="Rodica Cornea" userId="d2ff7965227ef715" providerId="LiveId" clId="{DB18F0F5-27AD-44C7-AEDD-0008E80795C7}" dt="2024-10-29T22:15:10.877" v="14" actId="27636"/>
          <ac:spMkLst>
            <pc:docMk/>
            <pc:sldMk cId="2563233499" sldId="260"/>
            <ac:spMk id="2" creationId="{1114FC78-D6A2-7F6F-A7A2-EA5BE0FBD4C9}"/>
          </ac:spMkLst>
        </pc:spChg>
      </pc:sldChg>
      <pc:sldChg chg="add del">
        <pc:chgData name="Rodica Cornea" userId="d2ff7965227ef715" providerId="LiveId" clId="{DB18F0F5-27AD-44C7-AEDD-0008E80795C7}" dt="2024-11-06T20:58:17.131" v="52" actId="2696"/>
        <pc:sldMkLst>
          <pc:docMk/>
          <pc:sldMk cId="1815203506" sldId="261"/>
        </pc:sldMkLst>
      </pc:sldChg>
      <pc:sldChg chg="addSp delSp modSp new del mod setBg">
        <pc:chgData name="Rodica Cornea" userId="d2ff7965227ef715" providerId="LiveId" clId="{DB18F0F5-27AD-44C7-AEDD-0008E80795C7}" dt="2024-11-06T20:43:25.728" v="45" actId="680"/>
        <pc:sldMkLst>
          <pc:docMk/>
          <pc:sldMk cId="3482244105" sldId="261"/>
        </pc:sldMkLst>
        <pc:spChg chg="add del">
          <ac:chgData name="Rodica Cornea" userId="d2ff7965227ef715" providerId="LiveId" clId="{DB18F0F5-27AD-44C7-AEDD-0008E80795C7}" dt="2024-11-06T20:43:24.128" v="44" actId="26606"/>
          <ac:spMkLst>
            <pc:docMk/>
            <pc:sldMk cId="3482244105" sldId="26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3:24.128" v="44" actId="26606"/>
          <ac:picMkLst>
            <pc:docMk/>
            <pc:sldMk cId="3482244105" sldId="261"/>
            <ac:picMk id="2" creationId="{78D51017-F9A6-AC3B-80F3-E9D3FCE16CDE}"/>
          </ac:picMkLst>
        </pc:picChg>
      </pc:sldChg>
      <pc:sldChg chg="addSp modSp new mod setBg">
        <pc:chgData name="Rodica Cornea" userId="d2ff7965227ef715" providerId="LiveId" clId="{DB18F0F5-27AD-44C7-AEDD-0008E80795C7}" dt="2024-11-06T20:59:10.060" v="62" actId="26606"/>
        <pc:sldMkLst>
          <pc:docMk/>
          <pc:sldMk cId="3670010868" sldId="261"/>
        </pc:sldMkLst>
        <pc:spChg chg="add">
          <ac:chgData name="Rodica Cornea" userId="d2ff7965227ef715" providerId="LiveId" clId="{DB18F0F5-27AD-44C7-AEDD-0008E80795C7}" dt="2024-11-06T20:59:10.060" v="62" actId="26606"/>
          <ac:spMkLst>
            <pc:docMk/>
            <pc:sldMk cId="3670010868" sldId="26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9:10.060" v="62" actId="26606"/>
          <ac:picMkLst>
            <pc:docMk/>
            <pc:sldMk cId="3670010868" sldId="261"/>
            <ac:picMk id="2" creationId="{4BF63A5F-7C00-0DD5-8044-4AD448A78D04}"/>
          </ac:picMkLst>
        </pc:picChg>
      </pc:sldChg>
      <pc:sldChg chg="addSp modSp new mod setBg">
        <pc:chgData name="Rodica Cornea" userId="d2ff7965227ef715" providerId="LiveId" clId="{DB18F0F5-27AD-44C7-AEDD-0008E80795C7}" dt="2024-11-06T20:59:34.362" v="64" actId="26606"/>
        <pc:sldMkLst>
          <pc:docMk/>
          <pc:sldMk cId="3559894463" sldId="262"/>
        </pc:sldMkLst>
        <pc:spChg chg="add">
          <ac:chgData name="Rodica Cornea" userId="d2ff7965227ef715" providerId="LiveId" clId="{DB18F0F5-27AD-44C7-AEDD-0008E80795C7}" dt="2024-11-06T20:59:34.362" v="64" actId="26606"/>
          <ac:spMkLst>
            <pc:docMk/>
            <pc:sldMk cId="3559894463" sldId="262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9:34.362" v="64" actId="26606"/>
          <ac:picMkLst>
            <pc:docMk/>
            <pc:sldMk cId="3559894463" sldId="262"/>
            <ac:picMk id="2" creationId="{3D69B281-4677-977A-F9CD-8132CEB0E9DE}"/>
          </ac:picMkLst>
        </pc:picChg>
      </pc:sldChg>
      <pc:sldChg chg="addSp modSp new mod setBg">
        <pc:chgData name="Rodica Cornea" userId="d2ff7965227ef715" providerId="LiveId" clId="{DB18F0F5-27AD-44C7-AEDD-0008E80795C7}" dt="2024-11-06T21:00:04.641" v="66" actId="26606"/>
        <pc:sldMkLst>
          <pc:docMk/>
          <pc:sldMk cId="4274596594" sldId="263"/>
        </pc:sldMkLst>
        <pc:spChg chg="add">
          <ac:chgData name="Rodica Cornea" userId="d2ff7965227ef715" providerId="LiveId" clId="{DB18F0F5-27AD-44C7-AEDD-0008E80795C7}" dt="2024-11-06T21:00:04.641" v="66" actId="26606"/>
          <ac:spMkLst>
            <pc:docMk/>
            <pc:sldMk cId="4274596594" sldId="263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0:04.641" v="66" actId="26606"/>
          <ac:picMkLst>
            <pc:docMk/>
            <pc:sldMk cId="4274596594" sldId="263"/>
            <ac:picMk id="2" creationId="{96359192-1FF1-DD9B-B8FD-44ECBCC0E887}"/>
          </ac:picMkLst>
        </pc:picChg>
      </pc:sldChg>
      <pc:sldChg chg="addSp modSp new mod setBg">
        <pc:chgData name="Rodica Cornea" userId="d2ff7965227ef715" providerId="LiveId" clId="{DB18F0F5-27AD-44C7-AEDD-0008E80795C7}" dt="2024-11-06T21:00:35.572" v="68" actId="26606"/>
        <pc:sldMkLst>
          <pc:docMk/>
          <pc:sldMk cId="4211851499" sldId="264"/>
        </pc:sldMkLst>
        <pc:spChg chg="add">
          <ac:chgData name="Rodica Cornea" userId="d2ff7965227ef715" providerId="LiveId" clId="{DB18F0F5-27AD-44C7-AEDD-0008E80795C7}" dt="2024-11-06T21:00:35.572" v="68" actId="26606"/>
          <ac:spMkLst>
            <pc:docMk/>
            <pc:sldMk cId="4211851499" sldId="264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0:35.572" v="68" actId="26606"/>
          <ac:picMkLst>
            <pc:docMk/>
            <pc:sldMk cId="4211851499" sldId="264"/>
            <ac:picMk id="2" creationId="{A5B9E291-7541-B60E-8AE6-4E298AC1DDC5}"/>
          </ac:picMkLst>
        </pc:picChg>
      </pc:sldChg>
      <pc:sldChg chg="addSp delSp modSp new mod setBg">
        <pc:chgData name="Rodica Cornea" userId="d2ff7965227ef715" providerId="LiveId" clId="{DB18F0F5-27AD-44C7-AEDD-0008E80795C7}" dt="2024-11-06T21:03:12.128" v="87" actId="26606"/>
        <pc:sldMkLst>
          <pc:docMk/>
          <pc:sldMk cId="1472640021" sldId="265"/>
        </pc:sldMkLst>
        <pc:spChg chg="add del">
          <ac:chgData name="Rodica Cornea" userId="d2ff7965227ef715" providerId="LiveId" clId="{DB18F0F5-27AD-44C7-AEDD-0008E80795C7}" dt="2024-11-06T21:01:57.149" v="85" actId="26606"/>
          <ac:spMkLst>
            <pc:docMk/>
            <pc:sldMk cId="1472640021" sldId="265"/>
            <ac:spMk id="7" creationId="{42A4FC2C-047E-45A5-965D-8E1E3BF09BC6}"/>
          </ac:spMkLst>
        </pc:spChg>
        <pc:spChg chg="add">
          <ac:chgData name="Rodica Cornea" userId="d2ff7965227ef715" providerId="LiveId" clId="{DB18F0F5-27AD-44C7-AEDD-0008E80795C7}" dt="2024-11-06T21:03:12.128" v="87" actId="26606"/>
          <ac:spMkLst>
            <pc:docMk/>
            <pc:sldMk cId="1472640021" sldId="265"/>
            <ac:spMk id="8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1:57.149" v="85" actId="26606"/>
          <ac:picMkLst>
            <pc:docMk/>
            <pc:sldMk cId="1472640021" sldId="265"/>
            <ac:picMk id="2" creationId="{8F3F23B8-27A8-A080-8697-7E0F73264D8C}"/>
          </ac:picMkLst>
        </pc:picChg>
        <pc:picChg chg="add mod">
          <ac:chgData name="Rodica Cornea" userId="d2ff7965227ef715" providerId="LiveId" clId="{DB18F0F5-27AD-44C7-AEDD-0008E80795C7}" dt="2024-11-06T21:03:12.128" v="87" actId="26606"/>
          <ac:picMkLst>
            <pc:docMk/>
            <pc:sldMk cId="1472640021" sldId="265"/>
            <ac:picMk id="3" creationId="{B77CF3D7-F30A-D2D8-29F3-4EB6FE4448BE}"/>
          </ac:picMkLst>
        </pc:picChg>
      </pc:sldChg>
      <pc:sldChg chg="addSp modSp new mod setBg">
        <pc:chgData name="Rodica Cornea" userId="d2ff7965227ef715" providerId="LiveId" clId="{DB18F0F5-27AD-44C7-AEDD-0008E80795C7}" dt="2024-11-06T21:04:06.736" v="92" actId="26606"/>
        <pc:sldMkLst>
          <pc:docMk/>
          <pc:sldMk cId="3790020234" sldId="266"/>
        </pc:sldMkLst>
        <pc:spChg chg="add">
          <ac:chgData name="Rodica Cornea" userId="d2ff7965227ef715" providerId="LiveId" clId="{DB18F0F5-27AD-44C7-AEDD-0008E80795C7}" dt="2024-11-06T21:04:06.736" v="92" actId="26606"/>
          <ac:spMkLst>
            <pc:docMk/>
            <pc:sldMk cId="3790020234" sldId="266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4:06.736" v="92" actId="26606"/>
          <ac:picMkLst>
            <pc:docMk/>
            <pc:sldMk cId="3790020234" sldId="266"/>
            <ac:picMk id="2" creationId="{0CBE9183-CDA4-1985-DE26-68E363001BD2}"/>
          </ac:picMkLst>
        </pc:picChg>
      </pc:sldChg>
      <pc:sldChg chg="addSp modSp new mod setBg">
        <pc:chgData name="Rodica Cornea" userId="d2ff7965227ef715" providerId="LiveId" clId="{DB18F0F5-27AD-44C7-AEDD-0008E80795C7}" dt="2024-11-06T21:04:56.406" v="96" actId="26606"/>
        <pc:sldMkLst>
          <pc:docMk/>
          <pc:sldMk cId="1066261644" sldId="267"/>
        </pc:sldMkLst>
        <pc:spChg chg="add">
          <ac:chgData name="Rodica Cornea" userId="d2ff7965227ef715" providerId="LiveId" clId="{DB18F0F5-27AD-44C7-AEDD-0008E80795C7}" dt="2024-11-06T21:04:56.406" v="96" actId="26606"/>
          <ac:spMkLst>
            <pc:docMk/>
            <pc:sldMk cId="1066261644" sldId="267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4:56.406" v="96" actId="26606"/>
          <ac:picMkLst>
            <pc:docMk/>
            <pc:sldMk cId="1066261644" sldId="267"/>
            <ac:picMk id="2" creationId="{666DCD9F-DB3D-698C-87B3-487F3C0C7363}"/>
          </ac:picMkLst>
        </pc:picChg>
      </pc:sldChg>
      <pc:sldChg chg="addSp modSp new mod setBg">
        <pc:chgData name="Rodica Cornea" userId="d2ff7965227ef715" providerId="LiveId" clId="{DB18F0F5-27AD-44C7-AEDD-0008E80795C7}" dt="2024-11-06T21:05:17.022" v="98" actId="26606"/>
        <pc:sldMkLst>
          <pc:docMk/>
          <pc:sldMk cId="3054191045" sldId="268"/>
        </pc:sldMkLst>
        <pc:spChg chg="add">
          <ac:chgData name="Rodica Cornea" userId="d2ff7965227ef715" providerId="LiveId" clId="{DB18F0F5-27AD-44C7-AEDD-0008E80795C7}" dt="2024-11-06T21:05:17.022" v="98" actId="26606"/>
          <ac:spMkLst>
            <pc:docMk/>
            <pc:sldMk cId="3054191045" sldId="268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5:17.022" v="98" actId="26606"/>
          <ac:picMkLst>
            <pc:docMk/>
            <pc:sldMk cId="3054191045" sldId="268"/>
            <ac:picMk id="2" creationId="{07BBBCF8-AAD0-07E2-FAF7-16AA42FC6E65}"/>
          </ac:picMkLst>
        </pc:picChg>
      </pc:sldChg>
      <pc:sldChg chg="add del">
        <pc:chgData name="Rodica Cornea" userId="d2ff7965227ef715" providerId="LiveId" clId="{DB18F0F5-27AD-44C7-AEDD-0008E80795C7}" dt="2024-11-06T21:04:51.035" v="94" actId="2696"/>
        <pc:sldMkLst>
          <pc:docMk/>
          <pc:sldMk cId="2183889186" sldId="269"/>
        </pc:sldMkLst>
      </pc:sldChg>
      <pc:sldChg chg="addSp delSp modSp new mod ord setBg">
        <pc:chgData name="Rodica Cornea" userId="d2ff7965227ef715" providerId="LiveId" clId="{DB18F0F5-27AD-44C7-AEDD-0008E80795C7}" dt="2024-11-06T21:17:42.475" v="111" actId="26606"/>
        <pc:sldMkLst>
          <pc:docMk/>
          <pc:sldMk cId="3417450343" sldId="269"/>
        </pc:sldMkLst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7" creationId="{3B5F8FB9-93B9-4832-A062-85E1B6A5AFA4}"/>
          </ac:spMkLst>
        </pc:spChg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9" creationId="{F37E8EB2-7BE0-4F3D-921C-F4E9C2C14929}"/>
          </ac:spMkLst>
        </pc:spChg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11" creationId="{E77AE46B-A945-4A7E-9911-903176079DD0}"/>
          </ac:spMkLst>
        </pc:spChg>
        <pc:spChg chg="add">
          <ac:chgData name="Rodica Cornea" userId="d2ff7965227ef715" providerId="LiveId" clId="{DB18F0F5-27AD-44C7-AEDD-0008E80795C7}" dt="2024-11-06T21:17:42.475" v="111" actId="26606"/>
          <ac:spMkLst>
            <pc:docMk/>
            <pc:sldMk cId="3417450343" sldId="269"/>
            <ac:spMk id="13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7:42.475" v="111" actId="26606"/>
          <ac:picMkLst>
            <pc:docMk/>
            <pc:sldMk cId="3417450343" sldId="269"/>
            <ac:picMk id="2" creationId="{6E2C3A1D-3CFF-33FD-8A5A-1CDE9E0F388C}"/>
          </ac:picMkLst>
        </pc:picChg>
      </pc:sldChg>
      <pc:sldChg chg="addSp modSp new mod setBg">
        <pc:chgData name="Rodica Cornea" userId="d2ff7965227ef715" providerId="LiveId" clId="{DB18F0F5-27AD-44C7-AEDD-0008E80795C7}" dt="2024-11-06T21:05:45.580" v="105" actId="27614"/>
        <pc:sldMkLst>
          <pc:docMk/>
          <pc:sldMk cId="2373173940" sldId="270"/>
        </pc:sldMkLst>
        <pc:spChg chg="add">
          <ac:chgData name="Rodica Cornea" userId="d2ff7965227ef715" providerId="LiveId" clId="{DB18F0F5-27AD-44C7-AEDD-0008E80795C7}" dt="2024-11-06T21:05:39.219" v="102" actId="26606"/>
          <ac:spMkLst>
            <pc:docMk/>
            <pc:sldMk cId="2373173940" sldId="270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5:45.580" v="105" actId="27614"/>
          <ac:picMkLst>
            <pc:docMk/>
            <pc:sldMk cId="2373173940" sldId="270"/>
            <ac:picMk id="2" creationId="{911E240C-19C8-5FAA-D85C-4185CA8CA847}"/>
          </ac:picMkLst>
        </pc:picChg>
      </pc:sldChg>
      <pc:sldChg chg="addSp modSp new mod setBg">
        <pc:chgData name="Rodica Cornea" userId="d2ff7965227ef715" providerId="LiveId" clId="{DB18F0F5-27AD-44C7-AEDD-0008E80795C7}" dt="2024-11-06T21:18:07.040" v="115" actId="26606"/>
        <pc:sldMkLst>
          <pc:docMk/>
          <pc:sldMk cId="2963231543" sldId="271"/>
        </pc:sldMkLst>
        <pc:spChg chg="add">
          <ac:chgData name="Rodica Cornea" userId="d2ff7965227ef715" providerId="LiveId" clId="{DB18F0F5-27AD-44C7-AEDD-0008E80795C7}" dt="2024-11-06T21:18:07.040" v="115" actId="26606"/>
          <ac:spMkLst>
            <pc:docMk/>
            <pc:sldMk cId="2963231543" sldId="27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8:07.040" v="115" actId="26606"/>
          <ac:picMkLst>
            <pc:docMk/>
            <pc:sldMk cId="2963231543" sldId="271"/>
            <ac:picMk id="2" creationId="{ABF31EE1-EA9B-E2D3-7057-426441F36E4E}"/>
          </ac:picMkLst>
        </pc:picChg>
      </pc:sldChg>
      <pc:sldChg chg="addSp modSp new mod setBg">
        <pc:chgData name="Rodica Cornea" userId="d2ff7965227ef715" providerId="LiveId" clId="{DB18F0F5-27AD-44C7-AEDD-0008E80795C7}" dt="2024-11-06T21:18:22.403" v="117" actId="26606"/>
        <pc:sldMkLst>
          <pc:docMk/>
          <pc:sldMk cId="365831056" sldId="272"/>
        </pc:sldMkLst>
        <pc:spChg chg="add">
          <ac:chgData name="Rodica Cornea" userId="d2ff7965227ef715" providerId="LiveId" clId="{DB18F0F5-27AD-44C7-AEDD-0008E80795C7}" dt="2024-11-06T21:18:22.403" v="117" actId="26606"/>
          <ac:spMkLst>
            <pc:docMk/>
            <pc:sldMk cId="365831056" sldId="272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8:22.403" v="117" actId="26606"/>
          <ac:picMkLst>
            <pc:docMk/>
            <pc:sldMk cId="365831056" sldId="272"/>
            <ac:picMk id="2" creationId="{F934E812-21F8-E839-EB13-0BE4615B3AC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EAED29-96BC-4448-962C-F516D2D16E21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DEA9F-DDBD-4DBC-9B46-61F0091CF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18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16D67-E8A6-09CB-7F07-78E97D354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13BCE-5F2A-8467-732E-32C63FA23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C9434-7793-D8F7-C97B-9B0BDB0C2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29F4D-7971-421E-E179-5E2BA97D7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C4E65-F324-DC4C-4478-54ECCF298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26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536DC-22DD-9B3A-81AC-3875FCE9F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94A-A2E4-C2B0-D033-A269F59CA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90AC1-FEEF-88AE-D3FC-12F95A579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0195A-E8E6-6EE8-D8C0-5EC7FBDD7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0E062-CB7F-1929-80DD-971CD004E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59218-B9ED-510F-8EF9-79FBA8FFD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60622-26B4-7A06-1184-CF5635D00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6B5C3-CEDB-BB16-00E9-CAF4CB32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915C8-09E0-6F37-5BB9-AE8BDFD71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77D1D-E24A-4EE4-17EC-A2230CB33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09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EF617-9D58-D749-4E22-8910F1490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384AF-F2E2-0B37-3B2A-BA99F023E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3B892-9C80-8F30-BA59-6FEC37A2A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059A35-A223-987C-C99A-7B846A839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19B687-AE04-4E33-CC9E-2BAC2A5E9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1FF70-B7D6-5284-42BD-D297954BB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30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C88A5-F0AC-CB3C-92D9-6AE99EC7A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887AE-F9CF-A4D0-2D0E-995B0B9A8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FC6F1-ADC3-2BC6-C6F4-1CDA49F8E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30B294-E25B-14D9-B3A0-1DE96D914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069131-3C6B-144D-C00E-D878CB1DDA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5E0854-71B6-526B-6868-3B9DB1511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5E3F0D-CDD5-DA62-A9FA-D528DDBCE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995CDD-85C1-BD3C-FF7E-5D959A39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18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5B84-0EA2-0E79-796F-2EDCC37AA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5A021-53A7-7170-0D63-50AF0A8F6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E5E7DA-6094-F484-CC83-F0C1213CB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F6321-F46F-4E20-C324-C3993319C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441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0F67D0-660E-BB28-47F2-A581621E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79AE8F-679F-27B4-1646-317C94A3D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D6744B-069C-F163-11D4-86F58DBE9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0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F689-6063-AE78-5C6C-F04451B6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13581-711D-089E-3F40-B0B410483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0ADCE-0755-FBCB-DB23-BCE38DE34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5C450-82D8-94A3-107F-3B9C65E8E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6BD9E-AE2F-5658-D115-4C463CAC8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C1E149-D544-2815-7942-9B347FB05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40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FFA71-1609-05A5-9EA0-C82C3C953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2707D7-1613-1102-21A1-DC244AB7E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C814FA-02FF-8BA6-8D17-3601FD288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D01484-DFC6-DD46-0E9E-0E9B78AA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3B616-EB29-85B3-55FA-772F54D4D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AB79E-3CAA-7B54-FB38-C05FA1F25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852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FE6CB-AB70-433C-3EA6-2F8904FAF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B6072-BF9B-8B62-996B-D0274AF615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153CC-45AE-CA95-071F-4F17E4D98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DE06E-1325-3D8E-3FBD-69C459C4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3D415-513D-888A-7B0B-190827747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8B074A-2550-1E2C-96CB-9BF1F46DC9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95D71-73A9-1233-8DA6-3759BDA159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C027F-81D2-839F-CCF9-BFD84DD3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19765-C4FD-96F2-8BDB-33DE9EB9C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1193D-F8E7-7144-1192-3B6BF513D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620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EED743-8B1A-F925-B2F0-E078D6E2B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20E89-FD08-96DD-C49E-D4C906ECE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B6B14-3B93-DBDA-EB2C-D66C19084D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EFCA11-62A1-40BD-9C03-30820745BEF2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AFB88-01C1-883B-51D4-A7177CF859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C207E-BCEC-6DFE-1490-FEA47E915F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lose-up of a card&#10;&#10;Description automatically generated">
            <a:extLst>
              <a:ext uri="{FF2B5EF4-FFF2-40B4-BE49-F238E27FC236}">
                <a16:creationId xmlns:a16="http://schemas.microsoft.com/office/drawing/2014/main" id="{B43FFACE-28B1-AFCB-761D-25A9329E31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95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779335-D4E9-F540-E5E2-46EF02FA4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91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F63A5F-7C00-0DD5-8044-4AD448A78D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010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69B281-4677-977A-F9CD-8132CEB0E9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894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359192-1FF1-DD9B-B8FD-44ECBCC0E8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96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B9E291-7541-B60E-8AE6-4E298AC1DD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51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7CF3D7-F30A-D2D8-29F3-4EB6FE4448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640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BE9183-CDA4-1985-DE26-68E363001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20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6DCD9F-DB3D-698C-87B3-487F3C0C73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261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BBBCF8-AAD0-07E2-FAF7-16AA42FC6E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91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lose-up of a presentation&#10;&#10;Description automatically generated">
            <a:extLst>
              <a:ext uri="{FF2B5EF4-FFF2-40B4-BE49-F238E27FC236}">
                <a16:creationId xmlns:a16="http://schemas.microsoft.com/office/drawing/2014/main" id="{911E240C-19C8-5FAA-D85C-4185CA8CA8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173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2C3A1D-3CFF-33FD-8A5A-1CDE9E0F38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50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F31EE1-EA9B-E2D3-7057-426441F36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31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34E812-21F8-E839-EB13-0BE4615B3A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3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Rodica Cornea (2110386)</dc:creator>
  <cp:lastModifiedBy>Rodica Cornea (2110386)</cp:lastModifiedBy>
  <cp:revision>1</cp:revision>
  <dcterms:created xsi:type="dcterms:W3CDTF">2024-10-29T22:13:16Z</dcterms:created>
  <dcterms:modified xsi:type="dcterms:W3CDTF">2024-11-06T21:18:23Z</dcterms:modified>
</cp:coreProperties>
</file>