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  <p:sldId id="261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300C2-5C89-4E0F-AF43-FC24C4B3C56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6B043-933A-4536-A403-C9AFA6B7DEA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69574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6B043-933A-4536-A403-C9AFA6B7DEA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45805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0413B1C-1ABB-4BFB-A051-C231CCAE89ED}" type="datetimeFigureOut">
              <a:rPr lang="en-GB" smtClean="0"/>
              <a:pPr/>
              <a:t>09/08/2012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91952"/>
            <a:ext cx="8077200" cy="1673352"/>
          </a:xfrm>
        </p:spPr>
        <p:txBody>
          <a:bodyPr>
            <a:normAutofit/>
          </a:bodyPr>
          <a:lstStyle/>
          <a:p>
            <a:r>
              <a:rPr lang="en-GB" sz="6600" dirty="0" smtClean="0"/>
              <a:t>AHAC7002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564904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/>
              <a:t>Creating a Poster Presentation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xmlns="" val="108167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Understanding what makes an effective poster:</a:t>
            </a:r>
          </a:p>
          <a:p>
            <a:pPr lvl="1"/>
            <a:r>
              <a:rPr lang="en-GB" dirty="0" err="1" smtClean="0"/>
              <a:t>Techinques</a:t>
            </a:r>
            <a:endParaRPr lang="en-GB" dirty="0" smtClean="0"/>
          </a:p>
          <a:p>
            <a:pPr lvl="1"/>
            <a:r>
              <a:rPr lang="en-GB" dirty="0" smtClean="0"/>
              <a:t>Aesthetics</a:t>
            </a:r>
          </a:p>
          <a:p>
            <a:pPr lvl="1"/>
            <a:r>
              <a:rPr lang="en-GB" dirty="0" smtClean="0"/>
              <a:t>Information</a:t>
            </a:r>
          </a:p>
          <a:p>
            <a:r>
              <a:rPr lang="en-GB" dirty="0" smtClean="0"/>
              <a:t>How to make a poster using </a:t>
            </a:r>
            <a:r>
              <a:rPr lang="en-GB" dirty="0" err="1" smtClean="0"/>
              <a:t>Powerpoint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6186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a poster Presentation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3650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Clear </a:t>
            </a:r>
            <a:r>
              <a:rPr lang="en-GB" dirty="0" smtClean="0">
                <a:solidFill>
                  <a:srgbClr val="FFC000"/>
                </a:solidFill>
              </a:rPr>
              <a:t>visual</a:t>
            </a:r>
            <a:r>
              <a:rPr lang="en-GB" dirty="0" smtClean="0"/>
              <a:t> presentation of your research</a:t>
            </a:r>
          </a:p>
          <a:p>
            <a:r>
              <a:rPr lang="en-GB" dirty="0" smtClean="0"/>
              <a:t>Concise presentation of key points of research</a:t>
            </a:r>
          </a:p>
          <a:p>
            <a:r>
              <a:rPr lang="en-GB" dirty="0" smtClean="0"/>
              <a:t>Explains research visually (images, graphs </a:t>
            </a:r>
            <a:r>
              <a:rPr lang="en-GB" dirty="0" err="1" smtClean="0"/>
              <a:t>etc</a:t>
            </a:r>
            <a:r>
              <a:rPr lang="en-GB" dirty="0" smtClean="0"/>
              <a:t>) with limited textual information</a:t>
            </a:r>
          </a:p>
          <a:p>
            <a:r>
              <a:rPr lang="en-GB" dirty="0" smtClean="0"/>
              <a:t>Should inform viewers &amp; stimulate discussion</a:t>
            </a:r>
          </a:p>
          <a:p>
            <a:endParaRPr lang="en-GB" dirty="0"/>
          </a:p>
        </p:txBody>
      </p:sp>
      <p:pic>
        <p:nvPicPr>
          <p:cNvPr id="1026" name="Picture 2" descr="C:\Users\sw003\AppData\Local\Microsoft\Windows\Temporary Internet Files\Content.IE5\8OMOJWV7\MC90033821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322083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84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Clear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Think about:</a:t>
            </a:r>
          </a:p>
          <a:p>
            <a:pPr lvl="1"/>
            <a:r>
              <a:rPr lang="en-GB" dirty="0" smtClean="0"/>
              <a:t>Background</a:t>
            </a:r>
          </a:p>
          <a:p>
            <a:pPr lvl="1"/>
            <a:r>
              <a:rPr lang="en-GB" dirty="0" smtClean="0"/>
              <a:t>Text</a:t>
            </a:r>
          </a:p>
          <a:p>
            <a:pPr lvl="1"/>
            <a:r>
              <a:rPr lang="en-GB" dirty="0" smtClean="0"/>
              <a:t>Images</a:t>
            </a:r>
          </a:p>
          <a:p>
            <a:pPr lvl="1"/>
            <a:r>
              <a:rPr lang="en-GB" dirty="0" smtClean="0"/>
              <a:t>Clarity</a:t>
            </a:r>
          </a:p>
          <a:p>
            <a:pPr lvl="1"/>
            <a:r>
              <a:rPr lang="en-GB" dirty="0" smtClean="0"/>
              <a:t>Balance</a:t>
            </a:r>
          </a:p>
        </p:txBody>
      </p:sp>
      <p:pic>
        <p:nvPicPr>
          <p:cNvPr id="8" name="Picture 4" descr="C:\Users\sw003\AppData\Local\Microsoft\Windows\Temporary Internet Files\Content.IE5\4KWSNGDE\MC90023032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6872"/>
            <a:ext cx="512550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8044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White is bad…</a:t>
            </a:r>
          </a:p>
          <a:p>
            <a:r>
              <a:rPr lang="en-GB" sz="2800" dirty="0" smtClean="0"/>
              <a:t>Dark backgrounds might be easier on the eye</a:t>
            </a:r>
          </a:p>
          <a:p>
            <a:pPr lvl="1"/>
            <a:r>
              <a:rPr lang="en-GB" sz="2400" dirty="0" smtClean="0"/>
              <a:t>But these use more ink to print</a:t>
            </a:r>
          </a:p>
          <a:p>
            <a:r>
              <a:rPr lang="en-GB" sz="2800" dirty="0" smtClean="0"/>
              <a:t>Coloured posters might stand out from the crowd</a:t>
            </a:r>
          </a:p>
          <a:p>
            <a:r>
              <a:rPr lang="en-GB" sz="2800" dirty="0" smtClean="0"/>
              <a:t>Think about the contrast of background &amp; text</a:t>
            </a:r>
          </a:p>
          <a:p>
            <a:r>
              <a:rPr lang="en-GB" sz="2800" dirty="0" smtClean="0"/>
              <a:t>Photos as background:</a:t>
            </a:r>
          </a:p>
          <a:p>
            <a:pPr lvl="1"/>
            <a:r>
              <a:rPr lang="en-GB" sz="2400" dirty="0" smtClean="0"/>
              <a:t>Too much detail might be confusing</a:t>
            </a:r>
          </a:p>
          <a:p>
            <a:pPr lvl="1"/>
            <a:r>
              <a:rPr lang="en-GB" sz="2400" dirty="0" smtClean="0"/>
              <a:t>Be careful of </a:t>
            </a:r>
            <a:r>
              <a:rPr lang="en-GB" sz="2400" dirty="0" err="1" smtClean="0"/>
              <a:t>pixelation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93347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Think about text size: you should be able to read from 1-2m away (poster size A0)</a:t>
            </a:r>
          </a:p>
          <a:p>
            <a:r>
              <a:rPr lang="en-GB" sz="2800" dirty="0" smtClean="0"/>
              <a:t>Think carefully about choice of font &amp; colour contrast to background – how visible are these?</a:t>
            </a:r>
          </a:p>
          <a:p>
            <a:pPr lvl="1"/>
            <a:r>
              <a:rPr lang="en-GB" sz="2400" dirty="0" smtClean="0"/>
              <a:t>Use sans serif (</a:t>
            </a:r>
            <a:r>
              <a:rPr lang="en-GB" sz="2400" dirty="0" err="1" smtClean="0"/>
              <a:t>eg</a:t>
            </a:r>
            <a:r>
              <a:rPr lang="en-GB" sz="2400" dirty="0" smtClean="0"/>
              <a:t>. Times Roman, Arial)</a:t>
            </a:r>
          </a:p>
          <a:p>
            <a:r>
              <a:rPr lang="en-GB" sz="2800" dirty="0" smtClean="0"/>
              <a:t>Font size: hierarchy of information:</a:t>
            </a:r>
          </a:p>
          <a:p>
            <a:pPr lvl="1"/>
            <a:r>
              <a:rPr lang="en-GB" sz="2400" dirty="0" smtClean="0"/>
              <a:t>Title: 65 – 108 point</a:t>
            </a:r>
          </a:p>
          <a:p>
            <a:pPr lvl="1"/>
            <a:r>
              <a:rPr lang="en-GB" sz="2400" dirty="0" smtClean="0"/>
              <a:t>Subheadings: 35-54 point</a:t>
            </a:r>
          </a:p>
          <a:p>
            <a:pPr lvl="1"/>
            <a:r>
              <a:rPr lang="en-GB" sz="2400" dirty="0" smtClean="0"/>
              <a:t>Body text: 18-27 point</a:t>
            </a:r>
          </a:p>
        </p:txBody>
      </p:sp>
    </p:spTree>
    <p:extLst>
      <p:ext uri="{BB962C8B-B14F-4D97-AF65-F5344CB8AC3E}">
        <p14:creationId xmlns:p14="http://schemas.microsoft.com/office/powerpoint/2010/main" xmlns="" val="59920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Left justify your text</a:t>
            </a:r>
          </a:p>
          <a:p>
            <a:r>
              <a:rPr lang="en-GB" dirty="0" smtClean="0"/>
              <a:t>Double </a:t>
            </a:r>
            <a:r>
              <a:rPr lang="en-GB" dirty="0"/>
              <a:t>spacing</a:t>
            </a:r>
          </a:p>
          <a:p>
            <a:r>
              <a:rPr lang="en-GB" dirty="0" smtClean="0"/>
              <a:t>Short sentences for clarity</a:t>
            </a:r>
          </a:p>
          <a:p>
            <a:r>
              <a:rPr lang="en-GB" dirty="0" smtClean="0"/>
              <a:t>Do not forget to spell check and to proofread your 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1378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A picture speaks a thousand words:</a:t>
            </a:r>
          </a:p>
          <a:p>
            <a:pPr lvl="1"/>
            <a:r>
              <a:rPr lang="en-GB" dirty="0" smtClean="0"/>
              <a:t>This is a key source of information &amp; should be reproduced to a high standard</a:t>
            </a:r>
          </a:p>
          <a:p>
            <a:r>
              <a:rPr lang="en-GB" sz="2800" dirty="0" smtClean="0"/>
              <a:t>Use JPEG</a:t>
            </a:r>
            <a:r>
              <a:rPr lang="en-GB" sz="2800" dirty="0" smtClean="0"/>
              <a:t>, TIFF or </a:t>
            </a:r>
            <a:r>
              <a:rPr lang="en-GB" sz="2800" dirty="0" smtClean="0"/>
              <a:t>Bitmap formats</a:t>
            </a:r>
            <a:endParaRPr lang="en-GB" sz="2800" dirty="0" smtClean="0"/>
          </a:p>
          <a:p>
            <a:r>
              <a:rPr lang="en-GB" sz="2800" dirty="0" smtClean="0"/>
              <a:t>Resolution: 150-300 dpi</a:t>
            </a:r>
          </a:p>
          <a:p>
            <a:r>
              <a:rPr lang="en-GB" sz="2800" dirty="0" smtClean="0"/>
              <a:t>Neutral background will enhance your photo</a:t>
            </a:r>
          </a:p>
          <a:p>
            <a:r>
              <a:rPr lang="en-GB" sz="2800" dirty="0" smtClean="0"/>
              <a:t>Image size: </a:t>
            </a:r>
            <a:r>
              <a:rPr lang="en-GB" sz="2800" dirty="0" smtClean="0"/>
              <a:t>c. 10 x 12cm</a:t>
            </a:r>
          </a:p>
        </p:txBody>
      </p:sp>
      <p:pic>
        <p:nvPicPr>
          <p:cNvPr id="1028" name="Picture 4" descr="C:\Users\Louise\AppData\Local\Microsoft\Windows\Temporary Internet Files\Content.IE5\MM4LW7GN\MP90044334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916832"/>
            <a:ext cx="3678908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55899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Introduction: briefly present your research question, hypothesis and/or context of research</a:t>
            </a:r>
          </a:p>
          <a:p>
            <a:r>
              <a:rPr lang="en-GB" sz="2800" dirty="0" err="1" smtClean="0"/>
              <a:t>Methdology</a:t>
            </a:r>
            <a:r>
              <a:rPr lang="en-GB" sz="2800" dirty="0" smtClean="0"/>
              <a:t> </a:t>
            </a:r>
            <a:r>
              <a:rPr lang="en-GB" sz="2800" dirty="0" smtClean="0"/>
              <a:t>/theoretical perspectives: present briefly</a:t>
            </a:r>
          </a:p>
          <a:p>
            <a:r>
              <a:rPr lang="en-GB" sz="2800" dirty="0" smtClean="0"/>
              <a:t>Results</a:t>
            </a:r>
            <a:r>
              <a:rPr lang="en-GB" sz="2800" dirty="0" smtClean="0"/>
              <a:t>: main focus of the poster. Arrange logically. Present briefly. Illustrate </a:t>
            </a:r>
            <a:r>
              <a:rPr lang="en-GB" sz="2800" dirty="0" smtClean="0"/>
              <a:t>clearly</a:t>
            </a:r>
            <a:endParaRPr lang="en-GB" sz="2800" dirty="0" smtClean="0"/>
          </a:p>
          <a:p>
            <a:r>
              <a:rPr lang="en-US" sz="2800" dirty="0" smtClean="0"/>
              <a:t>Discussion: </a:t>
            </a:r>
            <a:r>
              <a:rPr lang="en-US" sz="2800" dirty="0" smtClean="0"/>
              <a:t>should be  </a:t>
            </a:r>
            <a:r>
              <a:rPr lang="en-US" sz="2800" dirty="0" smtClean="0"/>
              <a:t>more of a conclusion than a discussion</a:t>
            </a:r>
          </a:p>
          <a:p>
            <a:pPr lvl="1"/>
            <a:r>
              <a:rPr lang="en-US" sz="2400" dirty="0" smtClean="0"/>
              <a:t>Consider using bullet points</a:t>
            </a:r>
          </a:p>
          <a:p>
            <a:pPr lvl="1"/>
            <a:r>
              <a:rPr lang="en-US" sz="2400" dirty="0" smtClean="0"/>
              <a:t>Link the results to your question / </a:t>
            </a:r>
            <a:r>
              <a:rPr lang="en-US" sz="2400" dirty="0" smtClean="0"/>
              <a:t>hypothesis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81016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Acknowledgements:</a:t>
            </a:r>
          </a:p>
          <a:p>
            <a:pPr lvl="1"/>
            <a:r>
              <a:rPr lang="en-US" sz="2400" dirty="0" smtClean="0"/>
              <a:t>List </a:t>
            </a:r>
            <a:r>
              <a:rPr lang="en-US" sz="2400" dirty="0" smtClean="0"/>
              <a:t>collaborators and grant </a:t>
            </a:r>
            <a:r>
              <a:rPr lang="en-US" sz="2400" dirty="0" smtClean="0"/>
              <a:t>support (&amp; use their logos)</a:t>
            </a:r>
            <a:endParaRPr lang="en-US" sz="2400" dirty="0" smtClean="0"/>
          </a:p>
          <a:p>
            <a:r>
              <a:rPr lang="en-US" sz="2800" dirty="0" smtClean="0"/>
              <a:t>References:</a:t>
            </a:r>
          </a:p>
          <a:p>
            <a:pPr lvl="1"/>
            <a:r>
              <a:rPr lang="en-US" sz="2400" dirty="0" smtClean="0"/>
              <a:t>Keep </a:t>
            </a:r>
            <a:r>
              <a:rPr lang="en-US" sz="2400" dirty="0" smtClean="0"/>
              <a:t>to </a:t>
            </a:r>
            <a:r>
              <a:rPr lang="en-US" sz="2400" dirty="0" smtClean="0"/>
              <a:t>bare minimum</a:t>
            </a:r>
          </a:p>
          <a:p>
            <a:r>
              <a:rPr lang="en-US" sz="2800" dirty="0" smtClean="0"/>
              <a:t>Only cite key references to your project</a:t>
            </a:r>
          </a:p>
          <a:p>
            <a:r>
              <a:rPr lang="en-US" sz="2800" dirty="0" smtClean="0">
                <a:solidFill>
                  <a:srgbClr val="FFC000"/>
                </a:solidFill>
              </a:rPr>
              <a:t>Don’t forget your own institutional logo</a:t>
            </a:r>
          </a:p>
        </p:txBody>
      </p:sp>
    </p:spTree>
    <p:extLst>
      <p:ext uri="{BB962C8B-B14F-4D97-AF65-F5344CB8AC3E}">
        <p14:creationId xmlns:p14="http://schemas.microsoft.com/office/powerpoint/2010/main" xmlns="" val="2973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57</TotalTime>
  <Words>360</Words>
  <Application>Microsoft Office PowerPoint</Application>
  <PresentationFormat>On-screen Show (4:3)</PresentationFormat>
  <Paragraphs>64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Module</vt:lpstr>
      <vt:lpstr>AHAC7002</vt:lpstr>
      <vt:lpstr>Creating a Poster</vt:lpstr>
      <vt:lpstr>Aims of a poster Presentation</vt:lpstr>
      <vt:lpstr>Creating a Clear Poster</vt:lpstr>
      <vt:lpstr>Backgrounds</vt:lpstr>
      <vt:lpstr>Text</vt:lpstr>
      <vt:lpstr>Text</vt:lpstr>
      <vt:lpstr>Images</vt:lpstr>
      <vt:lpstr>Organisation of Information</vt:lpstr>
      <vt:lpstr>Additional Information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AHAC7002</dc:title>
  <dc:creator>Louise Steel</dc:creator>
  <cp:lastModifiedBy>Louise</cp:lastModifiedBy>
  <cp:revision>13</cp:revision>
  <dcterms:created xsi:type="dcterms:W3CDTF">2012-07-09T15:41:33Z</dcterms:created>
  <dcterms:modified xsi:type="dcterms:W3CDTF">2012-08-09T14:10:40Z</dcterms:modified>
</cp:coreProperties>
</file>