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EF0E77A1-30A0-420A-8B5C-1D4447251AB8}"/>
    <pc:docChg chg="modSld">
      <pc:chgData name="Zita Draper" userId="b063123c-f51f-481b-b99c-f574606c9ace" providerId="ADAL" clId="{EF0E77A1-30A0-420A-8B5C-1D4447251AB8}" dt="2026-04-14T13:00:19.542" v="35" actId="20577"/>
      <pc:docMkLst>
        <pc:docMk/>
      </pc:docMkLst>
      <pc:sldChg chg="modSp mod">
        <pc:chgData name="Zita Draper" userId="b063123c-f51f-481b-b99c-f574606c9ace" providerId="ADAL" clId="{EF0E77A1-30A0-420A-8B5C-1D4447251AB8}" dt="2026-04-14T13:00:19.542" v="35" actId="20577"/>
        <pc:sldMkLst>
          <pc:docMk/>
          <pc:sldMk cId="1310207535" sldId="256"/>
        </pc:sldMkLst>
        <pc:spChg chg="mod">
          <ac:chgData name="Zita Draper" userId="b063123c-f51f-481b-b99c-f574606c9ace" providerId="ADAL" clId="{EF0E77A1-30A0-420A-8B5C-1D4447251AB8}" dt="2026-04-14T13:00:19.542" v="35" actId="20577"/>
          <ac:spMkLst>
            <pc:docMk/>
            <pc:sldMk cId="1310207535" sldId="256"/>
            <ac:spMk id="2" creationId="{954E2936-F806-2CD9-8050-D6B16490A187}"/>
          </ac:spMkLst>
        </pc:spChg>
        <pc:picChg chg="mod">
          <ac:chgData name="Zita Draper" userId="b063123c-f51f-481b-b99c-f574606c9ace" providerId="ADAL" clId="{EF0E77A1-30A0-420A-8B5C-1D4447251AB8}" dt="2026-04-09T10:26:07.407" v="1" actId="14100"/>
          <ac:picMkLst>
            <pc:docMk/>
            <pc:sldMk cId="1310207535" sldId="256"/>
            <ac:picMk id="4" creationId="{0782AA36-B657-86F4-4E7F-B7BFE67077E2}"/>
          </ac:picMkLst>
        </pc:picChg>
      </pc:sldChg>
      <pc:sldChg chg="modSp mod">
        <pc:chgData name="Zita Draper" userId="b063123c-f51f-481b-b99c-f574606c9ace" providerId="ADAL" clId="{EF0E77A1-30A0-420A-8B5C-1D4447251AB8}" dt="2026-04-09T10:26:41.888" v="3" actId="14100"/>
        <pc:sldMkLst>
          <pc:docMk/>
          <pc:sldMk cId="3274797831" sldId="257"/>
        </pc:sldMkLst>
        <pc:picChg chg="mod">
          <ac:chgData name="Zita Draper" userId="b063123c-f51f-481b-b99c-f574606c9ace" providerId="ADAL" clId="{EF0E77A1-30A0-420A-8B5C-1D4447251AB8}" dt="2026-04-09T10:26:41.888" v="3" actId="14100"/>
          <ac:picMkLst>
            <pc:docMk/>
            <pc:sldMk cId="3274797831" sldId="257"/>
            <ac:picMk id="4" creationId="{9BFDA42A-4A06-957E-63EC-30EF00442705}"/>
          </ac:picMkLst>
        </pc:picChg>
      </pc:sldChg>
      <pc:sldChg chg="modSp mod">
        <pc:chgData name="Zita Draper" userId="b063123c-f51f-481b-b99c-f574606c9ace" providerId="ADAL" clId="{EF0E77A1-30A0-420A-8B5C-1D4447251AB8}" dt="2026-04-09T10:27:31.486" v="5" actId="14100"/>
        <pc:sldMkLst>
          <pc:docMk/>
          <pc:sldMk cId="965973827" sldId="258"/>
        </pc:sldMkLst>
        <pc:picChg chg="mod">
          <ac:chgData name="Zita Draper" userId="b063123c-f51f-481b-b99c-f574606c9ace" providerId="ADAL" clId="{EF0E77A1-30A0-420A-8B5C-1D4447251AB8}" dt="2026-04-09T10:27:31.486" v="5" actId="14100"/>
          <ac:picMkLst>
            <pc:docMk/>
            <pc:sldMk cId="965973827" sldId="258"/>
            <ac:picMk id="4" creationId="{7229664B-6C85-6AAC-9BBB-BCF45366CCED}"/>
          </ac:picMkLst>
        </pc:picChg>
      </pc:sldChg>
      <pc:sldChg chg="modSp mod">
        <pc:chgData name="Zita Draper" userId="b063123c-f51f-481b-b99c-f574606c9ace" providerId="ADAL" clId="{EF0E77A1-30A0-420A-8B5C-1D4447251AB8}" dt="2026-04-09T10:28:01.328" v="7" actId="14100"/>
        <pc:sldMkLst>
          <pc:docMk/>
          <pc:sldMk cId="2139978639" sldId="259"/>
        </pc:sldMkLst>
        <pc:picChg chg="mod">
          <ac:chgData name="Zita Draper" userId="b063123c-f51f-481b-b99c-f574606c9ace" providerId="ADAL" clId="{EF0E77A1-30A0-420A-8B5C-1D4447251AB8}" dt="2026-04-09T10:28:01.328" v="7" actId="14100"/>
          <ac:picMkLst>
            <pc:docMk/>
            <pc:sldMk cId="2139978639" sldId="259"/>
            <ac:picMk id="4" creationId="{6CE51EB8-A9B0-0920-6BCB-632F7E738E68}"/>
          </ac:picMkLst>
        </pc:picChg>
      </pc:sldChg>
      <pc:sldChg chg="modSp mod">
        <pc:chgData name="Zita Draper" userId="b063123c-f51f-481b-b99c-f574606c9ace" providerId="ADAL" clId="{EF0E77A1-30A0-420A-8B5C-1D4447251AB8}" dt="2026-04-09T10:28:49.147" v="9" actId="14100"/>
        <pc:sldMkLst>
          <pc:docMk/>
          <pc:sldMk cId="2178695430" sldId="260"/>
        </pc:sldMkLst>
        <pc:picChg chg="mod">
          <ac:chgData name="Zita Draper" userId="b063123c-f51f-481b-b99c-f574606c9ace" providerId="ADAL" clId="{EF0E77A1-30A0-420A-8B5C-1D4447251AB8}" dt="2026-04-09T10:28:49.147" v="9" actId="14100"/>
          <ac:picMkLst>
            <pc:docMk/>
            <pc:sldMk cId="2178695430" sldId="260"/>
            <ac:picMk id="4" creationId="{1E485A87-083A-127C-78C5-2CF2052E8C01}"/>
          </ac:picMkLst>
        </pc:picChg>
      </pc:sldChg>
      <pc:sldChg chg="modSp mod">
        <pc:chgData name="Zita Draper" userId="b063123c-f51f-481b-b99c-f574606c9ace" providerId="ADAL" clId="{EF0E77A1-30A0-420A-8B5C-1D4447251AB8}" dt="2026-04-09T10:30:45.253" v="11" actId="14100"/>
        <pc:sldMkLst>
          <pc:docMk/>
          <pc:sldMk cId="2365775578" sldId="261"/>
        </pc:sldMkLst>
        <pc:picChg chg="mod">
          <ac:chgData name="Zita Draper" userId="b063123c-f51f-481b-b99c-f574606c9ace" providerId="ADAL" clId="{EF0E77A1-30A0-420A-8B5C-1D4447251AB8}" dt="2026-04-09T10:30:45.253" v="11" actId="14100"/>
          <ac:picMkLst>
            <pc:docMk/>
            <pc:sldMk cId="2365775578" sldId="261"/>
            <ac:picMk id="4" creationId="{7207E70D-AB79-A44A-EC6D-742DA75F3FF5}"/>
          </ac:picMkLst>
        </pc:picChg>
      </pc:sldChg>
      <pc:sldChg chg="modSp mod">
        <pc:chgData name="Zita Draper" userId="b063123c-f51f-481b-b99c-f574606c9ace" providerId="ADAL" clId="{EF0E77A1-30A0-420A-8B5C-1D4447251AB8}" dt="2026-04-09T10:31:06.950" v="13" actId="14100"/>
        <pc:sldMkLst>
          <pc:docMk/>
          <pc:sldMk cId="1355863100" sldId="262"/>
        </pc:sldMkLst>
        <pc:picChg chg="mod">
          <ac:chgData name="Zita Draper" userId="b063123c-f51f-481b-b99c-f574606c9ace" providerId="ADAL" clId="{EF0E77A1-30A0-420A-8B5C-1D4447251AB8}" dt="2026-04-09T10:31:06.950" v="13" actId="14100"/>
          <ac:picMkLst>
            <pc:docMk/>
            <pc:sldMk cId="1355863100" sldId="262"/>
            <ac:picMk id="6" creationId="{0990E7CB-0551-0189-E68E-1E8EAD225DDC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6A2854F-4717-441C-97EE-1C7AC4DF27E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B57C41E1-F0D2-4046-8E8B-326BCF99CC05}">
      <dgm:prSet/>
      <dgm:spPr/>
      <dgm:t>
        <a:bodyPr/>
        <a:lstStyle/>
        <a:p>
          <a:r>
            <a:rPr lang="en-GB"/>
            <a:t>Exam – closed book </a:t>
          </a:r>
          <a:endParaRPr lang="en-US"/>
        </a:p>
      </dgm:t>
    </dgm:pt>
    <dgm:pt modelId="{46DBF6A5-CC59-42C3-88BA-2004DF36DB24}" type="parTrans" cxnId="{CB070020-D8E0-4864-97F8-8353CD3AC178}">
      <dgm:prSet/>
      <dgm:spPr/>
      <dgm:t>
        <a:bodyPr/>
        <a:lstStyle/>
        <a:p>
          <a:endParaRPr lang="en-US"/>
        </a:p>
      </dgm:t>
    </dgm:pt>
    <dgm:pt modelId="{2A0E8BDE-B336-4D48-A14B-AA43630634BE}" type="sibTrans" cxnId="{CB070020-D8E0-4864-97F8-8353CD3AC178}">
      <dgm:prSet/>
      <dgm:spPr/>
      <dgm:t>
        <a:bodyPr/>
        <a:lstStyle/>
        <a:p>
          <a:endParaRPr lang="en-US"/>
        </a:p>
      </dgm:t>
    </dgm:pt>
    <dgm:pt modelId="{EFB085D6-BDDA-4230-A74E-081FF982C7D5}">
      <dgm:prSet/>
      <dgm:spPr/>
      <dgm:t>
        <a:bodyPr/>
        <a:lstStyle/>
        <a:p>
          <a:r>
            <a:rPr lang="en-GB"/>
            <a:t>Check the time and date of the exam </a:t>
          </a:r>
          <a:endParaRPr lang="en-US"/>
        </a:p>
      </dgm:t>
    </dgm:pt>
    <dgm:pt modelId="{CC2FE45A-2C2B-42B8-9A7E-72564D231AE1}" type="parTrans" cxnId="{00B72CEB-E725-430C-BCC2-8683F5FF4B7E}">
      <dgm:prSet/>
      <dgm:spPr/>
      <dgm:t>
        <a:bodyPr/>
        <a:lstStyle/>
        <a:p>
          <a:endParaRPr lang="en-US"/>
        </a:p>
      </dgm:t>
    </dgm:pt>
    <dgm:pt modelId="{FA385278-9ACE-4E6E-9CB8-365A30FDD419}" type="sibTrans" cxnId="{00B72CEB-E725-430C-BCC2-8683F5FF4B7E}">
      <dgm:prSet/>
      <dgm:spPr/>
      <dgm:t>
        <a:bodyPr/>
        <a:lstStyle/>
        <a:p>
          <a:endParaRPr lang="en-US"/>
        </a:p>
      </dgm:t>
    </dgm:pt>
    <dgm:pt modelId="{1D385497-12C3-4BE7-9E3E-A2868114AE2B}">
      <dgm:prSet/>
      <dgm:spPr/>
      <dgm:t>
        <a:bodyPr/>
        <a:lstStyle/>
        <a:p>
          <a:r>
            <a:rPr lang="en-GB"/>
            <a:t>Bring a black pen </a:t>
          </a:r>
          <a:endParaRPr lang="en-US"/>
        </a:p>
      </dgm:t>
    </dgm:pt>
    <dgm:pt modelId="{87F7B605-3BF3-44EF-8855-75633EF9D0BE}" type="parTrans" cxnId="{D8A015B2-D493-463F-B90C-F631F061937C}">
      <dgm:prSet/>
      <dgm:spPr/>
      <dgm:t>
        <a:bodyPr/>
        <a:lstStyle/>
        <a:p>
          <a:endParaRPr lang="en-US"/>
        </a:p>
      </dgm:t>
    </dgm:pt>
    <dgm:pt modelId="{1D136D47-E45E-4D61-9EDB-24C5D6529699}" type="sibTrans" cxnId="{D8A015B2-D493-463F-B90C-F631F061937C}">
      <dgm:prSet/>
      <dgm:spPr/>
      <dgm:t>
        <a:bodyPr/>
        <a:lstStyle/>
        <a:p>
          <a:endParaRPr lang="en-US"/>
        </a:p>
      </dgm:t>
    </dgm:pt>
    <dgm:pt modelId="{83263AEA-3068-40BE-AD31-8531AE569F7E}" type="pres">
      <dgm:prSet presAssocID="{B6A2854F-4717-441C-97EE-1C7AC4DF27EF}" presName="root" presStyleCnt="0">
        <dgm:presLayoutVars>
          <dgm:dir/>
          <dgm:resizeHandles val="exact"/>
        </dgm:presLayoutVars>
      </dgm:prSet>
      <dgm:spPr/>
    </dgm:pt>
    <dgm:pt modelId="{33FE06EE-FBC9-4E3A-86F0-64458149A6A6}" type="pres">
      <dgm:prSet presAssocID="{B57C41E1-F0D2-4046-8E8B-326BCF99CC05}" presName="compNode" presStyleCnt="0"/>
      <dgm:spPr/>
    </dgm:pt>
    <dgm:pt modelId="{298DE857-7500-4122-A826-3DAC1E763641}" type="pres">
      <dgm:prSet presAssocID="{B57C41E1-F0D2-4046-8E8B-326BCF99CC05}" presName="bgRect" presStyleLbl="bgShp" presStyleIdx="0" presStyleCnt="3"/>
      <dgm:spPr/>
    </dgm:pt>
    <dgm:pt modelId="{D9D304EF-EFB9-42AD-9983-B669281D348E}" type="pres">
      <dgm:prSet presAssocID="{B57C41E1-F0D2-4046-8E8B-326BCF99CC0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d Book"/>
        </a:ext>
      </dgm:extLst>
    </dgm:pt>
    <dgm:pt modelId="{47F50AD9-1794-4320-87E2-EA7277CAA8B7}" type="pres">
      <dgm:prSet presAssocID="{B57C41E1-F0D2-4046-8E8B-326BCF99CC05}" presName="spaceRect" presStyleCnt="0"/>
      <dgm:spPr/>
    </dgm:pt>
    <dgm:pt modelId="{6537E9DB-9950-41C2-B1EA-12F145232A2B}" type="pres">
      <dgm:prSet presAssocID="{B57C41E1-F0D2-4046-8E8B-326BCF99CC05}" presName="parTx" presStyleLbl="revTx" presStyleIdx="0" presStyleCnt="3">
        <dgm:presLayoutVars>
          <dgm:chMax val="0"/>
          <dgm:chPref val="0"/>
        </dgm:presLayoutVars>
      </dgm:prSet>
      <dgm:spPr/>
    </dgm:pt>
    <dgm:pt modelId="{6D9E7255-69F4-45AE-8010-9EF0733DF11F}" type="pres">
      <dgm:prSet presAssocID="{2A0E8BDE-B336-4D48-A14B-AA43630634BE}" presName="sibTrans" presStyleCnt="0"/>
      <dgm:spPr/>
    </dgm:pt>
    <dgm:pt modelId="{70492F51-8BD4-4B2C-A623-46A43814DB96}" type="pres">
      <dgm:prSet presAssocID="{EFB085D6-BDDA-4230-A74E-081FF982C7D5}" presName="compNode" presStyleCnt="0"/>
      <dgm:spPr/>
    </dgm:pt>
    <dgm:pt modelId="{BB1AEB60-1C75-4FD8-BB67-92B636C3769A}" type="pres">
      <dgm:prSet presAssocID="{EFB085D6-BDDA-4230-A74E-081FF982C7D5}" presName="bgRect" presStyleLbl="bgShp" presStyleIdx="1" presStyleCnt="3"/>
      <dgm:spPr/>
    </dgm:pt>
    <dgm:pt modelId="{17E82056-8072-4AA5-822B-080290F8219E}" type="pres">
      <dgm:prSet presAssocID="{EFB085D6-BDDA-4230-A74E-081FF982C7D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0A01A375-D160-4B9C-98E9-C33BF76B9864}" type="pres">
      <dgm:prSet presAssocID="{EFB085D6-BDDA-4230-A74E-081FF982C7D5}" presName="spaceRect" presStyleCnt="0"/>
      <dgm:spPr/>
    </dgm:pt>
    <dgm:pt modelId="{47741A66-E5C3-4849-9CEA-C10D95B21EA1}" type="pres">
      <dgm:prSet presAssocID="{EFB085D6-BDDA-4230-A74E-081FF982C7D5}" presName="parTx" presStyleLbl="revTx" presStyleIdx="1" presStyleCnt="3">
        <dgm:presLayoutVars>
          <dgm:chMax val="0"/>
          <dgm:chPref val="0"/>
        </dgm:presLayoutVars>
      </dgm:prSet>
      <dgm:spPr/>
    </dgm:pt>
    <dgm:pt modelId="{26487414-C1DC-4F0B-B5B7-5E947B452151}" type="pres">
      <dgm:prSet presAssocID="{FA385278-9ACE-4E6E-9CB8-365A30FDD419}" presName="sibTrans" presStyleCnt="0"/>
      <dgm:spPr/>
    </dgm:pt>
    <dgm:pt modelId="{EE34F376-4244-49B6-9963-E47B5590F41A}" type="pres">
      <dgm:prSet presAssocID="{1D385497-12C3-4BE7-9E3E-A2868114AE2B}" presName="compNode" presStyleCnt="0"/>
      <dgm:spPr/>
    </dgm:pt>
    <dgm:pt modelId="{BFAD1759-7AC3-4445-A957-E2A4FC9D7887}" type="pres">
      <dgm:prSet presAssocID="{1D385497-12C3-4BE7-9E3E-A2868114AE2B}" presName="bgRect" presStyleLbl="bgShp" presStyleIdx="2" presStyleCnt="3"/>
      <dgm:spPr/>
    </dgm:pt>
    <dgm:pt modelId="{2F198BD7-7852-4CAC-89DA-7725F36EA16B}" type="pres">
      <dgm:prSet presAssocID="{1D385497-12C3-4BE7-9E3E-A2868114AE2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515334B0-69B2-4C64-A90E-7D4E60D21A8D}" type="pres">
      <dgm:prSet presAssocID="{1D385497-12C3-4BE7-9E3E-A2868114AE2B}" presName="spaceRect" presStyleCnt="0"/>
      <dgm:spPr/>
    </dgm:pt>
    <dgm:pt modelId="{AEB9520F-25C6-4AE9-AA97-C3F62504CFBB}" type="pres">
      <dgm:prSet presAssocID="{1D385497-12C3-4BE7-9E3E-A2868114AE2B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A759E04-BE7E-47D3-9904-05D5D152228D}" type="presOf" srcId="{1D385497-12C3-4BE7-9E3E-A2868114AE2B}" destId="{AEB9520F-25C6-4AE9-AA97-C3F62504CFBB}" srcOrd="0" destOrd="0" presId="urn:microsoft.com/office/officeart/2018/2/layout/IconVerticalSolidList"/>
    <dgm:cxn modelId="{CB070020-D8E0-4864-97F8-8353CD3AC178}" srcId="{B6A2854F-4717-441C-97EE-1C7AC4DF27EF}" destId="{B57C41E1-F0D2-4046-8E8B-326BCF99CC05}" srcOrd="0" destOrd="0" parTransId="{46DBF6A5-CC59-42C3-88BA-2004DF36DB24}" sibTransId="{2A0E8BDE-B336-4D48-A14B-AA43630634BE}"/>
    <dgm:cxn modelId="{9AE80E2B-0AD7-449E-A2AF-0D570ACE220C}" type="presOf" srcId="{EFB085D6-BDDA-4230-A74E-081FF982C7D5}" destId="{47741A66-E5C3-4849-9CEA-C10D95B21EA1}" srcOrd="0" destOrd="0" presId="urn:microsoft.com/office/officeart/2018/2/layout/IconVerticalSolidList"/>
    <dgm:cxn modelId="{B5BCFB30-BAE1-4883-84C1-E9546C60B944}" type="presOf" srcId="{B57C41E1-F0D2-4046-8E8B-326BCF99CC05}" destId="{6537E9DB-9950-41C2-B1EA-12F145232A2B}" srcOrd="0" destOrd="0" presId="urn:microsoft.com/office/officeart/2018/2/layout/IconVerticalSolidList"/>
    <dgm:cxn modelId="{B031437D-52BA-45A3-B2FF-20644D6E32BE}" type="presOf" srcId="{B6A2854F-4717-441C-97EE-1C7AC4DF27EF}" destId="{83263AEA-3068-40BE-AD31-8531AE569F7E}" srcOrd="0" destOrd="0" presId="urn:microsoft.com/office/officeart/2018/2/layout/IconVerticalSolidList"/>
    <dgm:cxn modelId="{D8A015B2-D493-463F-B90C-F631F061937C}" srcId="{B6A2854F-4717-441C-97EE-1C7AC4DF27EF}" destId="{1D385497-12C3-4BE7-9E3E-A2868114AE2B}" srcOrd="2" destOrd="0" parTransId="{87F7B605-3BF3-44EF-8855-75633EF9D0BE}" sibTransId="{1D136D47-E45E-4D61-9EDB-24C5D6529699}"/>
    <dgm:cxn modelId="{00B72CEB-E725-430C-BCC2-8683F5FF4B7E}" srcId="{B6A2854F-4717-441C-97EE-1C7AC4DF27EF}" destId="{EFB085D6-BDDA-4230-A74E-081FF982C7D5}" srcOrd="1" destOrd="0" parTransId="{CC2FE45A-2C2B-42B8-9A7E-72564D231AE1}" sibTransId="{FA385278-9ACE-4E6E-9CB8-365A30FDD419}"/>
    <dgm:cxn modelId="{CF7BB42B-0DCF-4BA3-945C-26F693324D3F}" type="presParOf" srcId="{83263AEA-3068-40BE-AD31-8531AE569F7E}" destId="{33FE06EE-FBC9-4E3A-86F0-64458149A6A6}" srcOrd="0" destOrd="0" presId="urn:microsoft.com/office/officeart/2018/2/layout/IconVerticalSolidList"/>
    <dgm:cxn modelId="{DB0D820B-AA3E-454F-B418-05FE082BCA17}" type="presParOf" srcId="{33FE06EE-FBC9-4E3A-86F0-64458149A6A6}" destId="{298DE857-7500-4122-A826-3DAC1E763641}" srcOrd="0" destOrd="0" presId="urn:microsoft.com/office/officeart/2018/2/layout/IconVerticalSolidList"/>
    <dgm:cxn modelId="{BEA41BF0-1EC9-4A88-8DFC-7E3FA4533DDF}" type="presParOf" srcId="{33FE06EE-FBC9-4E3A-86F0-64458149A6A6}" destId="{D9D304EF-EFB9-42AD-9983-B669281D348E}" srcOrd="1" destOrd="0" presId="urn:microsoft.com/office/officeart/2018/2/layout/IconVerticalSolidList"/>
    <dgm:cxn modelId="{F016ECEC-65E0-45B1-8780-1133107D2637}" type="presParOf" srcId="{33FE06EE-FBC9-4E3A-86F0-64458149A6A6}" destId="{47F50AD9-1794-4320-87E2-EA7277CAA8B7}" srcOrd="2" destOrd="0" presId="urn:microsoft.com/office/officeart/2018/2/layout/IconVerticalSolidList"/>
    <dgm:cxn modelId="{4993392E-7E3C-4EBE-92DB-5E414CF20A17}" type="presParOf" srcId="{33FE06EE-FBC9-4E3A-86F0-64458149A6A6}" destId="{6537E9DB-9950-41C2-B1EA-12F145232A2B}" srcOrd="3" destOrd="0" presId="urn:microsoft.com/office/officeart/2018/2/layout/IconVerticalSolidList"/>
    <dgm:cxn modelId="{6B3823B0-1173-4E3C-BEFB-A7C5643DE77B}" type="presParOf" srcId="{83263AEA-3068-40BE-AD31-8531AE569F7E}" destId="{6D9E7255-69F4-45AE-8010-9EF0733DF11F}" srcOrd="1" destOrd="0" presId="urn:microsoft.com/office/officeart/2018/2/layout/IconVerticalSolidList"/>
    <dgm:cxn modelId="{CA4505B6-B5D7-4F67-AF45-3AC0644787B4}" type="presParOf" srcId="{83263AEA-3068-40BE-AD31-8531AE569F7E}" destId="{70492F51-8BD4-4B2C-A623-46A43814DB96}" srcOrd="2" destOrd="0" presId="urn:microsoft.com/office/officeart/2018/2/layout/IconVerticalSolidList"/>
    <dgm:cxn modelId="{D7FF99C4-71BA-4B1D-A6F6-E3EB2F661273}" type="presParOf" srcId="{70492F51-8BD4-4B2C-A623-46A43814DB96}" destId="{BB1AEB60-1C75-4FD8-BB67-92B636C3769A}" srcOrd="0" destOrd="0" presId="urn:microsoft.com/office/officeart/2018/2/layout/IconVerticalSolidList"/>
    <dgm:cxn modelId="{ABA093AE-5DF2-4A24-BBE5-6C51BD3DDAEC}" type="presParOf" srcId="{70492F51-8BD4-4B2C-A623-46A43814DB96}" destId="{17E82056-8072-4AA5-822B-080290F8219E}" srcOrd="1" destOrd="0" presId="urn:microsoft.com/office/officeart/2018/2/layout/IconVerticalSolidList"/>
    <dgm:cxn modelId="{3D6C2A13-7314-4B93-B213-E018098F5EB3}" type="presParOf" srcId="{70492F51-8BD4-4B2C-A623-46A43814DB96}" destId="{0A01A375-D160-4B9C-98E9-C33BF76B9864}" srcOrd="2" destOrd="0" presId="urn:microsoft.com/office/officeart/2018/2/layout/IconVerticalSolidList"/>
    <dgm:cxn modelId="{976DD0C3-1DA5-43FB-BA69-0E85B6EEBC19}" type="presParOf" srcId="{70492F51-8BD4-4B2C-A623-46A43814DB96}" destId="{47741A66-E5C3-4849-9CEA-C10D95B21EA1}" srcOrd="3" destOrd="0" presId="urn:microsoft.com/office/officeart/2018/2/layout/IconVerticalSolidList"/>
    <dgm:cxn modelId="{F09F9D55-7053-4317-8596-E9E8D233BCBA}" type="presParOf" srcId="{83263AEA-3068-40BE-AD31-8531AE569F7E}" destId="{26487414-C1DC-4F0B-B5B7-5E947B452151}" srcOrd="3" destOrd="0" presId="urn:microsoft.com/office/officeart/2018/2/layout/IconVerticalSolidList"/>
    <dgm:cxn modelId="{422DFF24-F4E2-46C9-ADB0-EE66573A88DD}" type="presParOf" srcId="{83263AEA-3068-40BE-AD31-8531AE569F7E}" destId="{EE34F376-4244-49B6-9963-E47B5590F41A}" srcOrd="4" destOrd="0" presId="urn:microsoft.com/office/officeart/2018/2/layout/IconVerticalSolidList"/>
    <dgm:cxn modelId="{BAFFE154-6134-4722-8355-0BC1DD976BB5}" type="presParOf" srcId="{EE34F376-4244-49B6-9963-E47B5590F41A}" destId="{BFAD1759-7AC3-4445-A957-E2A4FC9D7887}" srcOrd="0" destOrd="0" presId="urn:microsoft.com/office/officeart/2018/2/layout/IconVerticalSolidList"/>
    <dgm:cxn modelId="{4034A3B2-A94B-4DDC-8A15-148C84B12FB7}" type="presParOf" srcId="{EE34F376-4244-49B6-9963-E47B5590F41A}" destId="{2F198BD7-7852-4CAC-89DA-7725F36EA16B}" srcOrd="1" destOrd="0" presId="urn:microsoft.com/office/officeart/2018/2/layout/IconVerticalSolidList"/>
    <dgm:cxn modelId="{7A4B8371-8F0A-4381-BE61-37BF26162D1A}" type="presParOf" srcId="{EE34F376-4244-49B6-9963-E47B5590F41A}" destId="{515334B0-69B2-4C64-A90E-7D4E60D21A8D}" srcOrd="2" destOrd="0" presId="urn:microsoft.com/office/officeart/2018/2/layout/IconVerticalSolidList"/>
    <dgm:cxn modelId="{F9165308-0FBB-4960-A69F-57ED185911F4}" type="presParOf" srcId="{EE34F376-4244-49B6-9963-E47B5590F41A}" destId="{AEB9520F-25C6-4AE9-AA97-C3F62504CFB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8DE857-7500-4122-A826-3DAC1E763641}">
      <dsp:nvSpPr>
        <dsp:cNvPr id="0" name=""/>
        <dsp:cNvSpPr/>
      </dsp:nvSpPr>
      <dsp:spPr>
        <a:xfrm>
          <a:off x="0" y="673"/>
          <a:ext cx="6364224" cy="15749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D304EF-EFB9-42AD-9983-B669281D348E}">
      <dsp:nvSpPr>
        <dsp:cNvPr id="0" name=""/>
        <dsp:cNvSpPr/>
      </dsp:nvSpPr>
      <dsp:spPr>
        <a:xfrm>
          <a:off x="476436" y="355047"/>
          <a:ext cx="866247" cy="86624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37E9DB-9950-41C2-B1EA-12F145232A2B}">
      <dsp:nvSpPr>
        <dsp:cNvPr id="0" name=""/>
        <dsp:cNvSpPr/>
      </dsp:nvSpPr>
      <dsp:spPr>
        <a:xfrm>
          <a:off x="1819120" y="673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Exam – closed book </a:t>
          </a:r>
          <a:endParaRPr lang="en-US" sz="2500" kern="1200"/>
        </a:p>
      </dsp:txBody>
      <dsp:txXfrm>
        <a:off x="1819120" y="673"/>
        <a:ext cx="4545103" cy="1574995"/>
      </dsp:txXfrm>
    </dsp:sp>
    <dsp:sp modelId="{BB1AEB60-1C75-4FD8-BB67-92B636C3769A}">
      <dsp:nvSpPr>
        <dsp:cNvPr id="0" name=""/>
        <dsp:cNvSpPr/>
      </dsp:nvSpPr>
      <dsp:spPr>
        <a:xfrm>
          <a:off x="0" y="1969418"/>
          <a:ext cx="6364224" cy="15749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E82056-8072-4AA5-822B-080290F8219E}">
      <dsp:nvSpPr>
        <dsp:cNvPr id="0" name=""/>
        <dsp:cNvSpPr/>
      </dsp:nvSpPr>
      <dsp:spPr>
        <a:xfrm>
          <a:off x="476436" y="2323792"/>
          <a:ext cx="866247" cy="86624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741A66-E5C3-4849-9CEA-C10D95B21EA1}">
      <dsp:nvSpPr>
        <dsp:cNvPr id="0" name=""/>
        <dsp:cNvSpPr/>
      </dsp:nvSpPr>
      <dsp:spPr>
        <a:xfrm>
          <a:off x="1819120" y="1969418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Check the time and date of the exam </a:t>
          </a:r>
          <a:endParaRPr lang="en-US" sz="2500" kern="1200"/>
        </a:p>
      </dsp:txBody>
      <dsp:txXfrm>
        <a:off x="1819120" y="1969418"/>
        <a:ext cx="4545103" cy="1574995"/>
      </dsp:txXfrm>
    </dsp:sp>
    <dsp:sp modelId="{BFAD1759-7AC3-4445-A957-E2A4FC9D7887}">
      <dsp:nvSpPr>
        <dsp:cNvPr id="0" name=""/>
        <dsp:cNvSpPr/>
      </dsp:nvSpPr>
      <dsp:spPr>
        <a:xfrm>
          <a:off x="0" y="3938162"/>
          <a:ext cx="6364224" cy="15749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198BD7-7852-4CAC-89DA-7725F36EA16B}">
      <dsp:nvSpPr>
        <dsp:cNvPr id="0" name=""/>
        <dsp:cNvSpPr/>
      </dsp:nvSpPr>
      <dsp:spPr>
        <a:xfrm>
          <a:off x="476436" y="4292537"/>
          <a:ext cx="866247" cy="86624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B9520F-25C6-4AE9-AA97-C3F62504CFBB}">
      <dsp:nvSpPr>
        <dsp:cNvPr id="0" name=""/>
        <dsp:cNvSpPr/>
      </dsp:nvSpPr>
      <dsp:spPr>
        <a:xfrm>
          <a:off x="1819120" y="3938162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Bring a black pen </a:t>
          </a:r>
          <a:endParaRPr lang="en-US" sz="2500" kern="1200"/>
        </a:p>
      </dsp:txBody>
      <dsp:txXfrm>
        <a:off x="1819120" y="3938162"/>
        <a:ext cx="4545103" cy="15749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F4090C-4096-0DCF-0DAD-EF8115D346B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159E28-AB12-4659-51E2-E7E0D4C90B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9BAC3D-8555-2447-E9BD-E4FAC01364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E651C2-B768-4BF4-BF6C-78F6D334725F}" type="datetimeFigureOut">
              <a:rPr lang="en-GB" smtClean="0"/>
              <a:t>14/04/2026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190F6B-B4D4-96B2-ACB8-FE1AE025F8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872984-18B4-56A4-0539-BD82FDCE03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A61CD-C731-420F-B459-67C0A3048D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0774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2614FD-8A3B-EEEF-7CC4-38635E4625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D5A7BB-59F5-AABD-D431-2A2A982426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4E7301-F221-2272-7FE3-744E9D9985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E651C2-B768-4BF4-BF6C-78F6D334725F}" type="datetimeFigureOut">
              <a:rPr lang="en-GB" smtClean="0"/>
              <a:t>14/04/2026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4BE292-B093-4A48-9B61-7216E49AAC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09C72F-A477-01E6-ED1D-F447A672D8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A61CD-C731-420F-B459-67C0A3048D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88950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A521A9-A189-6A71-AF14-130BA3238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4FC9F5-6E23-AAB9-DF68-4E0DE97D7B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920232-FE1D-C871-FAE3-839D75399F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E651C2-B768-4BF4-BF6C-78F6D334725F}" type="datetimeFigureOut">
              <a:rPr lang="en-GB" smtClean="0"/>
              <a:t>14/04/2026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38CCCB-A1BB-B081-B4CE-9BA8342F17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FEEF3D-10A3-852F-04F8-B722B6EFAE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A61CD-C731-420F-B459-67C0A3048D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14731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4F0E04-50B9-0468-72FC-17BE656001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9FB240-3330-E8AD-2FE0-B35BAD33553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F6F618-1EFF-D19A-4FC9-1C3B47DCCC0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439B6B-9387-0E1D-5B49-8042031346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E651C2-B768-4BF4-BF6C-78F6D334725F}" type="datetimeFigureOut">
              <a:rPr lang="en-GB" smtClean="0"/>
              <a:t>14/04/2026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AA154C-B990-9543-9AD7-691D701B73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0F91AA-FE7A-E4BF-8B7C-42DAA45C38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A61CD-C731-420F-B459-67C0A3048D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50341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C6C35-D9BA-20EA-4840-9AD2A70859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887DAE-764A-D1BD-A8D3-46A7B4270F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63EA68-F9F4-48C0-BA4A-44699E36FE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433AB59-354D-804F-8807-A27255AFF7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46A6A77-204F-825A-913D-2ACA7AD4509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A2B03AC-EA03-9D04-F480-2FC2CE980C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E651C2-B768-4BF4-BF6C-78F6D334725F}" type="datetimeFigureOut">
              <a:rPr lang="en-GB" smtClean="0"/>
              <a:t>14/04/2026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67B31CB-2F4B-BCAF-6EA1-AA52C8F367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EB0326B-468C-FBFE-4D82-53638C4D4A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A61CD-C731-420F-B459-67C0A3048D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84252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53DE4F-F88E-1BD7-1640-0C087EF44D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6EA9343-F4C8-9ABC-A05D-92F0D2E4DF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E651C2-B768-4BF4-BF6C-78F6D334725F}" type="datetimeFigureOut">
              <a:rPr lang="en-GB" smtClean="0"/>
              <a:t>14/04/2026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948775D-64F7-B2BF-BC22-7C741EE3C9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3D100E-B1AD-D514-DD2A-499570F563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A61CD-C731-420F-B459-67C0A3048D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39047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ABFA7E2-3B90-71EB-753F-F2FF5F57F5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E651C2-B768-4BF4-BF6C-78F6D334725F}" type="datetimeFigureOut">
              <a:rPr lang="en-GB" smtClean="0"/>
              <a:t>14/04/2026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3C78C54-32B2-2B60-9836-E2F49017DD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53FCB5-2E97-D195-7350-2B879E601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A61CD-C731-420F-B459-67C0A3048D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38218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5CC912-D8EB-8126-F5E5-5987A14637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74428C-3AB4-BBE1-935B-E53D2D3897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E76DD5-60BB-A780-EFEA-34DB89B2B7B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78A679-D542-4C98-1F6A-358E426A32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E651C2-B768-4BF4-BF6C-78F6D334725F}" type="datetimeFigureOut">
              <a:rPr lang="en-GB" smtClean="0"/>
              <a:t>14/04/2026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D3A241-6488-40BF-382C-C27EB0A3F4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6CFE61-0785-8C8C-665B-BB7C613E0B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A61CD-C731-420F-B459-67C0A3048D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84159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9469A9-EF77-C132-AA6D-EA4D111A14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F49D448-FBB4-1A5E-210B-7B69951753F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2C9CA60-DE06-3186-9AFD-CC1DBF63995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DCF197-40D1-3FEC-8DBC-3130E66F6E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E651C2-B768-4BF4-BF6C-78F6D334725F}" type="datetimeFigureOut">
              <a:rPr lang="en-GB" smtClean="0"/>
              <a:t>14/04/2026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5E850B-6AA7-1DB1-A454-E436AEC0FB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1621A5-39A7-6DF2-CC03-D247ED6FC4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A61CD-C731-420F-B459-67C0A3048D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73315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38DAF-150E-8E2F-A2A4-B548BE328E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B5ED407-C636-1758-9BF3-7D56B89C42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7A3E36-7C1C-2FD3-DEA4-C31945BA36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E651C2-B768-4BF4-BF6C-78F6D334725F}" type="datetimeFigureOut">
              <a:rPr lang="en-GB" smtClean="0"/>
              <a:t>14/04/2026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BA9472-8981-A2B9-E5DA-EDCBA03B07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DE0C3D-BCCD-12E2-2431-FB33179253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A61CD-C731-420F-B459-67C0A3048D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7905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282080D-7936-A6B4-1EBF-A178A58368A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F345D3F-718E-A554-BDF9-C087792C1D1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E11677-F589-4289-0EF1-CFF2933EDE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E651C2-B768-4BF4-BF6C-78F6D334725F}" type="datetimeFigureOut">
              <a:rPr lang="en-GB" smtClean="0"/>
              <a:t>14/04/2026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B8DB13-D3C7-EC7E-1241-17DCA5130D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72F35F-F535-3A9F-7E45-B79C6CF9A1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A61CD-C731-420F-B459-67C0A3048D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6248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A9191C9-DE81-F90E-6AE5-9E699F8591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856AFB-2718-AE23-F995-D79BAE67D1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5B0EAD-2E48-0D4F-C8ED-0B0172CD05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4E651C2-B768-4BF4-BF6C-78F6D334725F}" type="datetimeFigureOut">
              <a:rPr lang="en-GB" smtClean="0"/>
              <a:t>14/04/2026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8B4983-55A8-238E-6CA6-8063A292E04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5F61E3-D761-E018-91DA-6E5275ACD81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CAA61CD-C731-420F-B459-67C0A3048D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09726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" name="Rectangle 232">
            <a:extLst>
              <a:ext uri="{FF2B5EF4-FFF2-40B4-BE49-F238E27FC236}">
                <a16:creationId xmlns:a16="http://schemas.microsoft.com/office/drawing/2014/main" id="{3A397E3E-B90C-4D82-BAAA-36F7AC6A45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4" name="Freeform: Shape 233">
            <a:extLst>
              <a:ext uri="{FF2B5EF4-FFF2-40B4-BE49-F238E27FC236}">
                <a16:creationId xmlns:a16="http://schemas.microsoft.com/office/drawing/2014/main" id="{E16C8D8F-10E9-4498-ABDB-0F923F8B68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24561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5" name="Freeform: Shape 234">
            <a:extLst>
              <a:ext uri="{FF2B5EF4-FFF2-40B4-BE49-F238E27FC236}">
                <a16:creationId xmlns:a16="http://schemas.microsoft.com/office/drawing/2014/main" id="{1E5A83E3-8A11-4492-BB6E-F5F2240316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564296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6" name="Freeform: Shape 235">
            <a:extLst>
              <a:ext uri="{FF2B5EF4-FFF2-40B4-BE49-F238E27FC236}">
                <a16:creationId xmlns:a16="http://schemas.microsoft.com/office/drawing/2014/main" id="{8CF5E676-CA04-4CED-9F1E-5026ED66E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782347" cy="2943932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237" name="Freeform: Shape 236">
            <a:extLst>
              <a:ext uri="{FF2B5EF4-FFF2-40B4-BE49-F238E27FC236}">
                <a16:creationId xmlns:a16="http://schemas.microsoft.com/office/drawing/2014/main" id="{6BA9E676-A8FC-4C2F-8D78-C13ED8ABD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782347" cy="2943932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238" name="Freeform: Shape 237">
            <a:extLst>
              <a:ext uri="{FF2B5EF4-FFF2-40B4-BE49-F238E27FC236}">
                <a16:creationId xmlns:a16="http://schemas.microsoft.com/office/drawing/2014/main" id="{A2B5CBEA-F125-49B6-8335-227C325B11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65207" y="4529611"/>
            <a:ext cx="2426793" cy="2328389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39" name="Freeform: Shape 238">
            <a:extLst>
              <a:ext uri="{FF2B5EF4-FFF2-40B4-BE49-F238E27FC236}">
                <a16:creationId xmlns:a16="http://schemas.microsoft.com/office/drawing/2014/main" id="{EECD79B5-5FC5-495F-BFD6-346C16E787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65207" y="4529611"/>
            <a:ext cx="2426793" cy="2328389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0" name="Rectangle 239">
            <a:extLst>
              <a:ext uri="{FF2B5EF4-FFF2-40B4-BE49-F238E27FC236}">
                <a16:creationId xmlns:a16="http://schemas.microsoft.com/office/drawing/2014/main" id="{2C1D3151-5F97-4860-B56C-C98BD62CC2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21898" y="819446"/>
            <a:ext cx="8751370" cy="5402463"/>
          </a:xfrm>
          <a:prstGeom prst="rect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1" name="Rectangle 240">
            <a:extLst>
              <a:ext uri="{FF2B5EF4-FFF2-40B4-BE49-F238E27FC236}">
                <a16:creationId xmlns:a16="http://schemas.microsoft.com/office/drawing/2014/main" id="{32D9D048-3063-435A-8C23-26C1907E9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21898" y="819446"/>
            <a:ext cx="8751370" cy="5402463"/>
          </a:xfrm>
          <a:prstGeom prst="rect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2" name="Rectangle 241">
            <a:extLst>
              <a:ext uri="{FF2B5EF4-FFF2-40B4-BE49-F238E27FC236}">
                <a16:creationId xmlns:a16="http://schemas.microsoft.com/office/drawing/2014/main" id="{8DE96824-E506-4448-8704-5EC7BF7BC5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20315" y="727769"/>
            <a:ext cx="8751370" cy="5402463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4E2936-F806-2CD9-8050-D6B16490A1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81534" y="1344304"/>
            <a:ext cx="7451678" cy="2843702"/>
          </a:xfrm>
        </p:spPr>
        <p:txBody>
          <a:bodyPr>
            <a:normAutofit/>
          </a:bodyPr>
          <a:lstStyle/>
          <a:p>
            <a:r>
              <a:rPr lang="en-GB" sz="5400" u="sng" dirty="0">
                <a:solidFill>
                  <a:schemeClr val="bg1"/>
                </a:solidFill>
              </a:rPr>
              <a:t>Tort Law first sit/Resit Exam Guidance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D8C120-CB5E-E667-E4ED-BF66D223794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86765" y="4414123"/>
            <a:ext cx="6418471" cy="1432109"/>
          </a:xfrm>
        </p:spPr>
        <p:txBody>
          <a:bodyPr>
            <a:normAutofit/>
          </a:bodyPr>
          <a:lstStyle/>
          <a:p>
            <a:r>
              <a:rPr lang="en-GB" sz="2000">
                <a:solidFill>
                  <a:schemeClr val="bg1"/>
                </a:solidFill>
              </a:rPr>
              <a:t>By Zita Draper </a:t>
            </a:r>
          </a:p>
        </p:txBody>
      </p:sp>
      <p:sp>
        <p:nvSpPr>
          <p:cNvPr id="243" name="Oval 242">
            <a:extLst>
              <a:ext uri="{FF2B5EF4-FFF2-40B4-BE49-F238E27FC236}">
                <a16:creationId xmlns:a16="http://schemas.microsoft.com/office/drawing/2014/main" id="{4D1A5E71-B6B6-486A-8CDC-C7ABD9B90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29446" y="4786746"/>
            <a:ext cx="620727" cy="620727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44" name="Oval 243">
            <a:extLst>
              <a:ext uri="{FF2B5EF4-FFF2-40B4-BE49-F238E27FC236}">
                <a16:creationId xmlns:a16="http://schemas.microsoft.com/office/drawing/2014/main" id="{B6C541AE-9B02-44C0-B8C6-B2DEA7ED38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29446" y="4786746"/>
            <a:ext cx="620727" cy="620727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782AA36-B657-86F4-4E7F-B7BFE67077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5774" y="5802284"/>
            <a:ext cx="984294" cy="9842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0207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813"/>
    </mc:Choice>
    <mc:Fallback xmlns="">
      <p:transition spd="slow" advTm="98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1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99C0B8-A53D-E96D-C2D8-95F3747BBF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GB" sz="6000" u="sng" dirty="0">
                <a:solidFill>
                  <a:schemeClr val="bg1"/>
                </a:solidFill>
              </a:rPr>
              <a:t>Content 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189828-E896-76EB-733E-71887C8584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2285088"/>
            <a:ext cx="5217173" cy="305141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Exam topics </a:t>
            </a:r>
          </a:p>
          <a:p>
            <a:r>
              <a:rPr lang="en-GB" dirty="0">
                <a:solidFill>
                  <a:schemeClr val="bg1"/>
                </a:solidFill>
              </a:rPr>
              <a:t>Layout </a:t>
            </a:r>
          </a:p>
          <a:p>
            <a:r>
              <a:rPr lang="en-GB" dirty="0">
                <a:solidFill>
                  <a:schemeClr val="bg1"/>
                </a:solidFill>
              </a:rPr>
              <a:t>Guidance </a:t>
            </a:r>
          </a:p>
          <a:p>
            <a:r>
              <a:rPr lang="en-GB" dirty="0">
                <a:solidFill>
                  <a:schemeClr val="bg1"/>
                </a:solidFill>
              </a:rPr>
              <a:t>Summary </a:t>
            </a:r>
          </a:p>
          <a:p>
            <a:r>
              <a:rPr lang="en-GB" dirty="0">
                <a:solidFill>
                  <a:schemeClr val="bg1"/>
                </a:solidFill>
              </a:rPr>
              <a:t>Thank you, any questions </a:t>
            </a:r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BFDA42A-4A06-957E-63EC-30EF0044270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24691" y="5923145"/>
            <a:ext cx="838408" cy="838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4797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843"/>
    </mc:Choice>
    <mc:Fallback xmlns="">
      <p:transition spd="slow" advTm="218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84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C71D24-FC60-AF27-8CFA-5C4286DD1F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</a:rPr>
              <a:t>Exam topics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6666C0-8D5B-0ECF-E7A4-355F6E3171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>
            <a:normAutofit/>
          </a:bodyPr>
          <a:lstStyle/>
          <a:p>
            <a:r>
              <a:rPr lang="en-GB" sz="1800">
                <a:solidFill>
                  <a:schemeClr val="bg1"/>
                </a:solidFill>
              </a:rPr>
              <a:t>Aims of tort law </a:t>
            </a:r>
          </a:p>
          <a:p>
            <a:r>
              <a:rPr lang="en-GB" sz="1800">
                <a:solidFill>
                  <a:schemeClr val="bg1"/>
                </a:solidFill>
              </a:rPr>
              <a:t>Sequence </a:t>
            </a:r>
          </a:p>
          <a:p>
            <a:r>
              <a:rPr lang="en-GB" sz="1800">
                <a:solidFill>
                  <a:schemeClr val="bg1"/>
                </a:solidFill>
              </a:rPr>
              <a:t>Negligence remedies </a:t>
            </a:r>
          </a:p>
          <a:p>
            <a:r>
              <a:rPr lang="en-GB" sz="1800">
                <a:solidFill>
                  <a:schemeClr val="bg1"/>
                </a:solidFill>
              </a:rPr>
              <a:t>Occupiers Liability </a:t>
            </a:r>
          </a:p>
          <a:p>
            <a:r>
              <a:rPr lang="en-GB" sz="1800">
                <a:solidFill>
                  <a:schemeClr val="bg1"/>
                </a:solidFill>
              </a:rPr>
              <a:t>Damages </a:t>
            </a:r>
          </a:p>
          <a:p>
            <a:r>
              <a:rPr lang="en-GB" sz="1800">
                <a:solidFill>
                  <a:schemeClr val="bg1"/>
                </a:solidFill>
              </a:rPr>
              <a:t>Standard of care </a:t>
            </a:r>
          </a:p>
          <a:p>
            <a:r>
              <a:rPr lang="en-GB" sz="1800">
                <a:solidFill>
                  <a:schemeClr val="bg1"/>
                </a:solidFill>
              </a:rPr>
              <a:t>Employers' liability </a:t>
            </a:r>
          </a:p>
          <a:p>
            <a:r>
              <a:rPr lang="en-GB" sz="1800">
                <a:solidFill>
                  <a:schemeClr val="bg1"/>
                </a:solidFill>
              </a:rPr>
              <a:t>Duty of care, breach of duty and causation and remoteness </a:t>
            </a:r>
          </a:p>
          <a:p>
            <a:r>
              <a:rPr lang="en-GB" sz="1800">
                <a:solidFill>
                  <a:schemeClr val="bg1"/>
                </a:solidFill>
              </a:rPr>
              <a:t>Intentional torts </a:t>
            </a:r>
          </a:p>
          <a:p>
            <a:r>
              <a:rPr lang="en-GB" sz="1800">
                <a:solidFill>
                  <a:schemeClr val="bg1"/>
                </a:solidFill>
              </a:rPr>
              <a:t>Betterment </a:t>
            </a:r>
          </a:p>
          <a:p>
            <a:r>
              <a:rPr lang="en-GB" sz="1800">
                <a:solidFill>
                  <a:schemeClr val="bg1"/>
                </a:solidFill>
              </a:rPr>
              <a:t>Factual causation</a:t>
            </a:r>
          </a:p>
          <a:p>
            <a:endParaRPr lang="en-GB" sz="1800">
              <a:solidFill>
                <a:schemeClr val="bg1"/>
              </a:solidFill>
            </a:endParaRPr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229664B-6C85-6AAC-9BBB-BCF45366CCE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46611" y="5807015"/>
            <a:ext cx="802138" cy="802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5973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684"/>
    </mc:Choice>
    <mc:Fallback xmlns="">
      <p:transition spd="slow" advTm="366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68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99050EE-26AF-4253-BD50-F0FCD965A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284" y="575361"/>
            <a:ext cx="5707277" cy="5707277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0EAD2B-108E-A3B2-311C-F76AAF86CA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48452"/>
            <a:ext cx="4974771" cy="3587786"/>
          </a:xfrm>
        </p:spPr>
        <p:txBody>
          <a:bodyPr>
            <a:normAutofit/>
          </a:bodyPr>
          <a:lstStyle/>
          <a:p>
            <a:pPr algn="ctr"/>
            <a:r>
              <a:rPr lang="en-GB" sz="6000" u="sng" dirty="0">
                <a:solidFill>
                  <a:schemeClr val="bg1"/>
                </a:solidFill>
              </a:rPr>
              <a:t>Layout</a:t>
            </a:r>
          </a:p>
        </p:txBody>
      </p:sp>
      <p:grpSp>
        <p:nvGrpSpPr>
          <p:cNvPr id="12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6" name="Graphic 212">
            <a:extLst>
              <a:ext uri="{FF2B5EF4-FFF2-40B4-BE49-F238E27FC236}">
                <a16:creationId xmlns:a16="http://schemas.microsoft.com/office/drawing/2014/main" id="{D0C78466-EB6E-45A0-99A6-A00789ACD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8" name="Graphic 212">
            <a:extLst>
              <a:ext uri="{FF2B5EF4-FFF2-40B4-BE49-F238E27FC236}">
                <a16:creationId xmlns:a16="http://schemas.microsoft.com/office/drawing/2014/main" id="{E99F76E4-5DFD-4DBE-B042-66FBCD118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0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1" name="Graphic 4">
            <a:extLst>
              <a:ext uri="{FF2B5EF4-FFF2-40B4-BE49-F238E27FC236}">
                <a16:creationId xmlns:a16="http://schemas.microsoft.com/office/drawing/2014/main" id="{773717CC-ECEE-4ABF-BA61-C59F468017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>
              <a:alpha val="60000"/>
            </a:schemeClr>
          </a:solidFill>
        </p:grpSpPr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9A4FAE41-62DF-4B8E-BD66-8EC206E0E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564C7F1F-5546-40DC-A16B-C9A3E4577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45583216-FC24-4B75-9703-DBEC401FF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2FD0A70D-2E7E-4048-8145-0F45EDBBC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703C78E-D176-4455-B7B5-2DB4F418D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AD23B98E-D1FB-4BD9-BA4A-060BC8266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C1541992-EEDB-4D6B-BDA9-B66E58A17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08072B3B-B852-4186-ACFE-F61425132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7B5DD2CA-BCBA-4F3E-B472-84006768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C7335DFE-05E4-4D45-B035-1D85E7648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ADCF9375-A092-491A-960D-A4DBB376C3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95341599-7E99-490F-9AF8-07EAE5C8D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E1C55EB0-818A-46E6-8D53-550310029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319B036C-5BD8-4F3B-8935-96D50F410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A8445880-106C-4DC8-A250-D132F0D6F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52AA1DD-5DBE-43CD-9B85-63C7626929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2A412466-ED73-4944-83CE-224B1769C2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807E195A-10DB-494C-A547-E1D0C6F616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CD4AECE-734D-4B90-984F-B2ABFA2B6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2927072E-8001-4AD1-A4C4-2EDBA3BF8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499D6F50-E593-46A3-81D8-73389276B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7A96E600-84B4-452B-AE40-295FC5807E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CBBA17AC-C1AB-4BFC-A051-457275D1D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488E850C-90D5-4D0F-A57D-7809327EF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9F98D808-AB13-4D8D-B4C5-9D3215346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95AFFBC0-FF37-4117-86FA-21ABDA17A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ED0AC42A-17B0-4154-968C-CAE2A04C2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4A7A31A0-8490-4B9D-B9CC-7FF28053E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8188899C-6A74-43D8-B36C-F86B278C8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1537EAA6-95B6-4674-A7B9-40F9AB7F59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F4B29507-C08F-4764-B703-0EB33A0FA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4200E500-6A99-47FC-A30F-FA4C85DA8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9558677C-76AD-451F-AEEE-C5FEE4179C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79E472E5-A81A-44E7-AEBA-C3A593497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5CD54F54-9E41-4635-A533-6CC6515E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B22D6F46-74C0-49D9-8CD8-BC125E973D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C6FAA6EC-EDF6-4522-ACD8-8D4F7FF87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5F8364DC-ED1A-482D-A418-7941B199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1896D361-70A8-4528-940B-F306550F8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4D1CB00A-0CE1-4E25-ADCE-9562845F5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E1B6761E-B7C6-4218-B95F-F6DEC0066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CA081177-DAC3-4667-91A1-4CC885D4A1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435007DC-BB8D-43BA-9598-AE79AA262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46628B8A-02EC-44EF-B52C-5EBAFBCF9C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2DACEC99-8F4C-495C-8EAA-670A3A02E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C8EFEAD4-1425-4357-9D8A-F326DABC6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FDA70E94-A082-47D4-B4F8-142AEF1DC3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10E96E8A-1EEA-4F1D-8CFE-12DC9B9E7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B12D7CC4-A548-4FF7-A6B2-9151CFA9E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CB3F1C68-B597-4669-87F8-C80124ABE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A57037D2-0958-4F34-815F-C8CA7F86AE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30AF3969-3F11-4157-B4B9-33B1314623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51D613E3-18F5-4426-ADEB-DEC123E16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1DC25548-A3A9-4018-A29B-6972D353F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7EDE6372-94D2-435D-BD43-A20072D80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729575A6-77E2-4199-8F0A-27C89330A0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12EB506D-59AD-4011-80F8-36A2BDB95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92FD46FA-14EB-46A2-B4A3-ECD1F49BAC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1CD84E07-49A9-40E3-B34C-91C156C9C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F3090306-C384-44A0-8C38-77397133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3515E97E-31A4-4273-AB55-8EAD74CB9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792F63CA-0494-43E2-A0AA-37C35C8326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5389A040-E4CC-4CE7-8B9F-40ECA9ACE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1BA51B23-705C-49BE-B606-8A9B623E0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B16EF17A-F451-4B5B-9052-33A9116E9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1B20B7D1-27D7-4E1A-A317-E9E7A105A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1E3FADAF-FD1D-45B2-A40D-EBDD536E7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301257BA-BCE2-4479-A04F-A9DBFAF92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619D0ABC-04D9-405A-A52F-5EEC01762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123AE5C7-608A-47A7-B7A1-55662B70BF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957BDA1A-3081-45EB-A31E-3F98EC6DC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683DDA50-C794-4DC5-8297-CFDEB8DCB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FA42024A-A832-4635-9CE6-B968232CE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564D00AA-3E68-4F56-80A0-08D5DFFB6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988A711-E3E8-4172-AFE1-60E93FF10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7A89FF34-EE34-461C-A3EF-73AC3801B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80D55E43-BE59-444D-B32B-9C0306A12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639C823F-B16B-4DF7-BA6E-0D832AAB2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2E623C08-172F-41EA-90CB-59ED0D583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94C0577F-0FF9-47D5-8C6D-FC7B4CC31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30C80E9D-7909-4C52-ACAD-80FF874F9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2B9598CE-4E74-4A54-BAB8-59379D211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E7188EAA-47E1-4B73-8682-C74A0421B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36900E8B-61F2-411F-B29F-A9CDC6E81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0A25598A-334A-487D-9604-4753EAE81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C8DBE472-045A-491C-AB7C-4153EE2B0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2F6DD374-5D5F-48BB-8135-8F37EE2C2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386B8A5A-00D0-4291-937B-931B3F19CD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89C10BFA-8067-495D-810E-1F4085F7B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51F94E69-8294-4AB3-A457-3BD4ACF085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AD2859C5-45C5-4EE2-8272-0FA7A02353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14AFB321-1B9D-41AF-9686-8C689A3F4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5C4403F4-D893-4E4C-8DFE-E79AE6A62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BA894316-677B-4B51-AF19-0D3FAF96A7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07FDE9AD-8F5A-44B0-AC7E-30148150D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A4D0E6BA-489D-4EA4-994E-225F7D078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7EDFBCCB-EC92-4860-BBDB-2EC6355FE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459DBA8E-2EB0-4C51-A161-2C595B89D4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FB1BA285-9A95-49B7-A098-F38400D92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D29C405E-90F5-4AB5-8B5F-3CA2F1815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F7214FFD-3321-412F-9CA5-4BC6E874F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5F16C3D8-64A1-443D-92A7-EA97518A63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7E4EFAB9-436A-4B6B-A16B-8DA3F614A8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037DDFC3-D7A5-443D-8417-D723296DA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253AC142-F4B4-47E8-BBEE-F7D0F8547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890AAA82-94E2-41D0-AE92-9C87195CC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FD33B856-EF4E-40FC-BDA0-9E26203D0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24AEBF58-C8A2-4D00-9AFB-B5012AEA3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1270E55-4211-4529-BDC3-29B80BDF5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16DD7E91-EFBB-4DD7-B30F-4A13C20BED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96260F31-66FB-4E2C-801E-701C2B859A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B5FEE1C9-3961-4400-AD3E-B5AD93A47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34E1BE05-269F-4A13-99FE-2A973A0E77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2D591FBD-65C6-46C4-AF19-875D652DCF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85F7E635-CB45-4346-BBFB-10FF0576A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3BDAC885-F0B3-4D66-8587-438465298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3427A7E1-71C9-42CC-9CAF-53642DC4D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20BF60C4-2E5D-473E-96B6-D22BB8536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C4703732-1088-4448-ACC0-D8BD901B2C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6777D706-23BF-4962-98D3-D5AE7DF4E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783FF777-4C59-44D0-9441-2B40E0A70E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2037F33C-65F4-44B6-9CB2-D32D1552C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E73BA403-F3FD-4D76-A516-5698375D6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0AF0D29B-415A-4327-A4B4-B5DC8F0AC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374A9388-F55E-4F94-817D-5BFF0B59E7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0C52183-F223-4E0A-B713-C91589CEB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A6BEE030-DC6B-4CB1-A01B-95CC82552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2D41CF67-37BB-443C-85CF-2A05174FD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65A449CF-396F-45B8-B268-6824A4E89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9C20A7EF-7013-4D6C-ADD8-868A931DF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F787692C-3BA9-4D4D-82F8-E497797AAE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A6D539D6-A55E-40F5-83AC-A77340524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D4D7922F-CA55-4202-B99F-ED303E7044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4120C846-A602-4B6C-9C07-11D2B0F8A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84B5D527-4684-45F5-84CE-73642492D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FF31CF21-8169-4D45-A115-9CF8D37189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DA8762B9-9CD8-4676-93F5-6C9358A94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A183E80A-70D1-4F52-A92D-D396648CCB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83FBB0F7-E17E-4890-9B66-3625BA1468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708E7BF1-2D4D-44AB-A5CC-0ED91B846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4B468C4E-6F63-4172-AE1F-8965744DB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974C7149-F567-4D55-8F48-511DCF3A8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54A551FA-7E10-4D28-9A10-B9A06C0780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1D04F3C0-CE2C-4B8D-A5BD-0E994FD8D9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D2EA9230-DD52-48A9-B268-56744EA506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043A05F5-A8CF-4D01-AF12-95D1ECAE4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1F47C6BC-BD1A-4291-B018-05E5A72E4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E5B89844-FD17-4048-A3F5-35E390C6E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B5593F34-8B0E-4D34-9781-B594E2F5D7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4428E4BB-2263-4D19-8254-C9B54B856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2366216E-6EA2-4872-8370-C5EC22520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D66F8E3F-BF33-4F99-A1F0-EB5885BF2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EB506747-ED9D-43EA-BD67-DF7971849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AC803CE8-FFF7-40EA-AF62-102724C32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7EF6FFCA-06CC-4395-AEB0-425719A42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0D95F285-AAC0-4F32-8665-2677878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8DFCCA2E-BF12-4D26-A5A4-A03387546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2ABEAC60-6AC3-4D6A-95F9-2E79F6BE0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FA6015B7-49FE-4729-B2F4-585F0F305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D611DEB1-76FE-4625-9449-88E52D15F4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97F031C1-1AA7-4CA7-ADD3-E0577626E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96F5D0CB-22E6-4536-8403-F42527F31F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A32718AB-7401-4F66-9C77-E06C3CF7C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85B6B5F1-D1E4-45A3-8117-348D02D2A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534869FD-184C-42DB-B9DA-293DB67E5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A781504F-CAFD-4201-B288-8B4A809B43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D9FC8348-2BA6-4631-8AA7-D63CD898C5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C1AF95A2-64EA-45E2-A43B-1EBD56910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CFC80050-240D-434A-BFCB-DE4DA4FAF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F91C5D-358D-047A-C7BE-4071C193AC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47289" y="2307574"/>
            <a:ext cx="4974771" cy="435133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Small answer questions </a:t>
            </a:r>
          </a:p>
          <a:p>
            <a:r>
              <a:rPr lang="en-GB" dirty="0">
                <a:solidFill>
                  <a:schemeClr val="bg1"/>
                </a:solidFill>
              </a:rPr>
              <a:t>Long answer questions </a:t>
            </a:r>
          </a:p>
          <a:p>
            <a:r>
              <a:rPr lang="en-GB" dirty="0">
                <a:solidFill>
                  <a:schemeClr val="bg1"/>
                </a:solidFill>
              </a:rPr>
              <a:t>Fill in the gap question </a:t>
            </a:r>
          </a:p>
          <a:p>
            <a:r>
              <a:rPr lang="en-GB" dirty="0">
                <a:solidFill>
                  <a:schemeClr val="bg1"/>
                </a:solidFill>
              </a:rPr>
              <a:t>Scenario questions </a:t>
            </a:r>
          </a:p>
          <a:p>
            <a:r>
              <a:rPr lang="en-GB" dirty="0">
                <a:solidFill>
                  <a:schemeClr val="bg1"/>
                </a:solidFill>
              </a:rPr>
              <a:t>Multiple choice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CE51EB8-A9B0-0920-6BCB-632F7E738E6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0666" y="5735782"/>
            <a:ext cx="976745" cy="9767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9978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592"/>
    </mc:Choice>
    <mc:Fallback xmlns="">
      <p:transition spd="slow" advTm="155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59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99050EE-26AF-4253-BD50-F0FCD965A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284" y="575361"/>
            <a:ext cx="5707277" cy="5707277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DE73E1-B4E9-A9E4-EC82-EDC08DB6C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48452"/>
            <a:ext cx="4974771" cy="3587786"/>
          </a:xfrm>
        </p:spPr>
        <p:txBody>
          <a:bodyPr>
            <a:normAutofit/>
          </a:bodyPr>
          <a:lstStyle/>
          <a:p>
            <a:pPr algn="ctr"/>
            <a:r>
              <a:rPr lang="en-GB" sz="5400" u="sng" dirty="0">
                <a:solidFill>
                  <a:schemeClr val="bg1"/>
                </a:solidFill>
              </a:rPr>
              <a:t>Guidance </a:t>
            </a:r>
          </a:p>
        </p:txBody>
      </p:sp>
      <p:grpSp>
        <p:nvGrpSpPr>
          <p:cNvPr id="12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6" name="Graphic 212">
            <a:extLst>
              <a:ext uri="{FF2B5EF4-FFF2-40B4-BE49-F238E27FC236}">
                <a16:creationId xmlns:a16="http://schemas.microsoft.com/office/drawing/2014/main" id="{D0C78466-EB6E-45A0-99A6-A00789ACD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8" name="Graphic 212">
            <a:extLst>
              <a:ext uri="{FF2B5EF4-FFF2-40B4-BE49-F238E27FC236}">
                <a16:creationId xmlns:a16="http://schemas.microsoft.com/office/drawing/2014/main" id="{E99F76E4-5DFD-4DBE-B042-66FBCD118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0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1" name="Graphic 4">
            <a:extLst>
              <a:ext uri="{FF2B5EF4-FFF2-40B4-BE49-F238E27FC236}">
                <a16:creationId xmlns:a16="http://schemas.microsoft.com/office/drawing/2014/main" id="{773717CC-ECEE-4ABF-BA61-C59F468017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>
              <a:alpha val="60000"/>
            </a:schemeClr>
          </a:solidFill>
        </p:grpSpPr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9A4FAE41-62DF-4B8E-BD66-8EC206E0E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564C7F1F-5546-40DC-A16B-C9A3E4577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45583216-FC24-4B75-9703-DBEC401FF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2FD0A70D-2E7E-4048-8145-0F45EDBBC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703C78E-D176-4455-B7B5-2DB4F418D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AD23B98E-D1FB-4BD9-BA4A-060BC8266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C1541992-EEDB-4D6B-BDA9-B66E58A17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08072B3B-B852-4186-ACFE-F61425132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7B5DD2CA-BCBA-4F3E-B472-84006768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C7335DFE-05E4-4D45-B035-1D85E7648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ADCF9375-A092-491A-960D-A4DBB376C3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95341599-7E99-490F-9AF8-07EAE5C8D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E1C55EB0-818A-46E6-8D53-550310029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319B036C-5BD8-4F3B-8935-96D50F410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A8445880-106C-4DC8-A250-D132F0D6F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52AA1DD-5DBE-43CD-9B85-63C7626929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2A412466-ED73-4944-83CE-224B1769C2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807E195A-10DB-494C-A547-E1D0C6F616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CD4AECE-734D-4B90-984F-B2ABFA2B6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2927072E-8001-4AD1-A4C4-2EDBA3BF8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499D6F50-E593-46A3-81D8-73389276B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7A96E600-84B4-452B-AE40-295FC5807E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CBBA17AC-C1AB-4BFC-A051-457275D1D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488E850C-90D5-4D0F-A57D-7809327EF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9F98D808-AB13-4D8D-B4C5-9D3215346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95AFFBC0-FF37-4117-86FA-21ABDA17A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ED0AC42A-17B0-4154-968C-CAE2A04C2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4A7A31A0-8490-4B9D-B9CC-7FF28053E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8188899C-6A74-43D8-B36C-F86B278C8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1537EAA6-95B6-4674-A7B9-40F9AB7F59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F4B29507-C08F-4764-B703-0EB33A0FA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4200E500-6A99-47FC-A30F-FA4C85DA8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9558677C-76AD-451F-AEEE-C5FEE4179C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79E472E5-A81A-44E7-AEBA-C3A593497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5CD54F54-9E41-4635-A533-6CC6515E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B22D6F46-74C0-49D9-8CD8-BC125E973D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C6FAA6EC-EDF6-4522-ACD8-8D4F7FF87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5F8364DC-ED1A-482D-A418-7941B199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1896D361-70A8-4528-940B-F306550F8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4D1CB00A-0CE1-4E25-ADCE-9562845F5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E1B6761E-B7C6-4218-B95F-F6DEC0066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CA081177-DAC3-4667-91A1-4CC885D4A1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435007DC-BB8D-43BA-9598-AE79AA262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46628B8A-02EC-44EF-B52C-5EBAFBCF9C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2DACEC99-8F4C-495C-8EAA-670A3A02E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C8EFEAD4-1425-4357-9D8A-F326DABC6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FDA70E94-A082-47D4-B4F8-142AEF1DC3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10E96E8A-1EEA-4F1D-8CFE-12DC9B9E7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B12D7CC4-A548-4FF7-A6B2-9151CFA9E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CB3F1C68-B597-4669-87F8-C80124ABE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A57037D2-0958-4F34-815F-C8CA7F86AE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30AF3969-3F11-4157-B4B9-33B1314623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51D613E3-18F5-4426-ADEB-DEC123E16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1DC25548-A3A9-4018-A29B-6972D353F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7EDE6372-94D2-435D-BD43-A20072D80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729575A6-77E2-4199-8F0A-27C89330A0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12EB506D-59AD-4011-80F8-36A2BDB95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92FD46FA-14EB-46A2-B4A3-ECD1F49BAC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1CD84E07-49A9-40E3-B34C-91C156C9C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F3090306-C384-44A0-8C38-77397133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3515E97E-31A4-4273-AB55-8EAD74CB9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792F63CA-0494-43E2-A0AA-37C35C8326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5389A040-E4CC-4CE7-8B9F-40ECA9ACE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1BA51B23-705C-49BE-B606-8A9B623E0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B16EF17A-F451-4B5B-9052-33A9116E9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1B20B7D1-27D7-4E1A-A317-E9E7A105A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1E3FADAF-FD1D-45B2-A40D-EBDD536E7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301257BA-BCE2-4479-A04F-A9DBFAF92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619D0ABC-04D9-405A-A52F-5EEC01762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123AE5C7-608A-47A7-B7A1-55662B70BF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957BDA1A-3081-45EB-A31E-3F98EC6DC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683DDA50-C794-4DC5-8297-CFDEB8DCB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FA42024A-A832-4635-9CE6-B968232CE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564D00AA-3E68-4F56-80A0-08D5DFFB6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988A711-E3E8-4172-AFE1-60E93FF10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7A89FF34-EE34-461C-A3EF-73AC3801B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80D55E43-BE59-444D-B32B-9C0306A12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639C823F-B16B-4DF7-BA6E-0D832AAB2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2E623C08-172F-41EA-90CB-59ED0D583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94C0577F-0FF9-47D5-8C6D-FC7B4CC31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30C80E9D-7909-4C52-ACAD-80FF874F9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2B9598CE-4E74-4A54-BAB8-59379D211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E7188EAA-47E1-4B73-8682-C74A0421B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36900E8B-61F2-411F-B29F-A9CDC6E81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0A25598A-334A-487D-9604-4753EAE81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C8DBE472-045A-491C-AB7C-4153EE2B0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2F6DD374-5D5F-48BB-8135-8F37EE2C2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386B8A5A-00D0-4291-937B-931B3F19CD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89C10BFA-8067-495D-810E-1F4085F7B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51F94E69-8294-4AB3-A457-3BD4ACF085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AD2859C5-45C5-4EE2-8272-0FA7A02353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14AFB321-1B9D-41AF-9686-8C689A3F4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5C4403F4-D893-4E4C-8DFE-E79AE6A62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BA894316-677B-4B51-AF19-0D3FAF96A7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07FDE9AD-8F5A-44B0-AC7E-30148150D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A4D0E6BA-489D-4EA4-994E-225F7D078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7EDFBCCB-EC92-4860-BBDB-2EC6355FE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459DBA8E-2EB0-4C51-A161-2C595B89D4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FB1BA285-9A95-49B7-A098-F38400D92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D29C405E-90F5-4AB5-8B5F-3CA2F1815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F7214FFD-3321-412F-9CA5-4BC6E874F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5F16C3D8-64A1-443D-92A7-EA97518A63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7E4EFAB9-436A-4B6B-A16B-8DA3F614A8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037DDFC3-D7A5-443D-8417-D723296DA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253AC142-F4B4-47E8-BBEE-F7D0F8547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890AAA82-94E2-41D0-AE92-9C87195CC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FD33B856-EF4E-40FC-BDA0-9E26203D0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24AEBF58-C8A2-4D00-9AFB-B5012AEA3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1270E55-4211-4529-BDC3-29B80BDF5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16DD7E91-EFBB-4DD7-B30F-4A13C20BED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96260F31-66FB-4E2C-801E-701C2B859A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B5FEE1C9-3961-4400-AD3E-B5AD93A47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34E1BE05-269F-4A13-99FE-2A973A0E77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2D591FBD-65C6-46C4-AF19-875D652DCF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85F7E635-CB45-4346-BBFB-10FF0576A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3BDAC885-F0B3-4D66-8587-438465298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3427A7E1-71C9-42CC-9CAF-53642DC4D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20BF60C4-2E5D-473E-96B6-D22BB8536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C4703732-1088-4448-ACC0-D8BD901B2C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6777D706-23BF-4962-98D3-D5AE7DF4E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783FF777-4C59-44D0-9441-2B40E0A70E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2037F33C-65F4-44B6-9CB2-D32D1552C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E73BA403-F3FD-4D76-A516-5698375D6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0AF0D29B-415A-4327-A4B4-B5DC8F0AC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374A9388-F55E-4F94-817D-5BFF0B59E7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0C52183-F223-4E0A-B713-C91589CEB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A6BEE030-DC6B-4CB1-A01B-95CC82552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2D41CF67-37BB-443C-85CF-2A05174FD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65A449CF-396F-45B8-B268-6824A4E89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9C20A7EF-7013-4D6C-ADD8-868A931DF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F787692C-3BA9-4D4D-82F8-E497797AAE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A6D539D6-A55E-40F5-83AC-A77340524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D4D7922F-CA55-4202-B99F-ED303E7044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4120C846-A602-4B6C-9C07-11D2B0F8A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84B5D527-4684-45F5-84CE-73642492D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FF31CF21-8169-4D45-A115-9CF8D37189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DA8762B9-9CD8-4676-93F5-6C9358A94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A183E80A-70D1-4F52-A92D-D396648CCB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83FBB0F7-E17E-4890-9B66-3625BA1468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708E7BF1-2D4D-44AB-A5CC-0ED91B846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4B468C4E-6F63-4172-AE1F-8965744DB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974C7149-F567-4D55-8F48-511DCF3A8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54A551FA-7E10-4D28-9A10-B9A06C0780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1D04F3C0-CE2C-4B8D-A5BD-0E994FD8D9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D2EA9230-DD52-48A9-B268-56744EA506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043A05F5-A8CF-4D01-AF12-95D1ECAE4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1F47C6BC-BD1A-4291-B018-05E5A72E4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E5B89844-FD17-4048-A3F5-35E390C6E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B5593F34-8B0E-4D34-9781-B594E2F5D7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4428E4BB-2263-4D19-8254-C9B54B856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2366216E-6EA2-4872-8370-C5EC22520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D66F8E3F-BF33-4F99-A1F0-EB5885BF2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EB506747-ED9D-43EA-BD67-DF7971849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AC803CE8-FFF7-40EA-AF62-102724C32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7EF6FFCA-06CC-4395-AEB0-425719A42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0D95F285-AAC0-4F32-8665-2677878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8DFCCA2E-BF12-4D26-A5A4-A03387546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2ABEAC60-6AC3-4D6A-95F9-2E79F6BE0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FA6015B7-49FE-4729-B2F4-585F0F305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D611DEB1-76FE-4625-9449-88E52D15F4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97F031C1-1AA7-4CA7-ADD3-E0577626E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96F5D0CB-22E6-4536-8403-F42527F31F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A32718AB-7401-4F66-9C77-E06C3CF7C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85B6B5F1-D1E4-45A3-8117-348D02D2A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534869FD-184C-42DB-B9DA-293DB67E5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A781504F-CAFD-4201-B288-8B4A809B43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D9FC8348-2BA6-4631-8AA7-D63CD898C5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C1AF95A2-64EA-45E2-A43B-1EBD56910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CFC80050-240D-434A-BFCB-DE4DA4FAF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2CE164-45F6-F9F1-FC65-BE5E2AC649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11 Questions in total. </a:t>
            </a:r>
          </a:p>
          <a:p>
            <a:endParaRPr lang="en-GB" sz="2400">
              <a:solidFill>
                <a:schemeClr val="bg1"/>
              </a:solidFill>
            </a:endParaRPr>
          </a:p>
          <a:p>
            <a:r>
              <a:rPr lang="en-GB" sz="2400">
                <a:solidFill>
                  <a:schemeClr val="bg1"/>
                </a:solidFill>
              </a:rPr>
              <a:t>Check your timetable for date/time/room. </a:t>
            </a:r>
          </a:p>
          <a:p>
            <a:endParaRPr lang="en-GB" sz="2400">
              <a:solidFill>
                <a:schemeClr val="bg1"/>
              </a:solidFill>
            </a:endParaRPr>
          </a:p>
          <a:p>
            <a:r>
              <a:rPr lang="en-GB" sz="2400">
                <a:solidFill>
                  <a:schemeClr val="bg1"/>
                </a:solidFill>
              </a:rPr>
              <a:t>Ensure you arrive on time or early. </a:t>
            </a:r>
          </a:p>
          <a:p>
            <a:endParaRPr lang="en-GB" sz="2400">
              <a:solidFill>
                <a:schemeClr val="bg1"/>
              </a:solidFill>
            </a:endParaRPr>
          </a:p>
          <a:p>
            <a:r>
              <a:rPr lang="en-GB" sz="2400">
                <a:solidFill>
                  <a:schemeClr val="bg1"/>
                </a:solidFill>
              </a:rPr>
              <a:t>You cannot take any notes in with you.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E485A87-083A-127C-78C5-2CF2052E8C0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5484" y="5813367"/>
            <a:ext cx="843742" cy="843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8695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585"/>
    </mc:Choice>
    <mc:Fallback xmlns="">
      <p:transition spd="slow" advTm="365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58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01D564-0961-E26A-A0BF-BA8DFE4BE3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 b="1" u="sng"/>
              <a:t>Summary 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6F5604F-F0A6-58DB-06C4-18A21303512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37230516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207E70D-AB79-A44A-EC6D-742DA75F3FF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55725" y="5641571"/>
            <a:ext cx="1004454" cy="10044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5775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389"/>
    </mc:Choice>
    <mc:Fallback xmlns="">
      <p:transition spd="slow" advTm="323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38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285AA63-73BD-48FC-F7EF-343C5F0C6F5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Thank you</a:t>
            </a:r>
            <a:r>
              <a:rPr lang="en-GB" dirty="0"/>
              <a:t>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C416FCB2-3E21-E006-4EE7-4240E74455D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Any Questions?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990E7CB-0551-0189-E68E-1E8EAD225DD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07" y="5791200"/>
            <a:ext cx="899160" cy="899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5863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651"/>
    </mc:Choice>
    <mc:Fallback xmlns="">
      <p:transition spd="slow" advTm="96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65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128</Words>
  <Application>Microsoft Office PowerPoint</Application>
  <PresentationFormat>Widescreen</PresentationFormat>
  <Paragraphs>40</Paragraphs>
  <Slides>7</Slides>
  <Notes>0</Notes>
  <HiddenSlides>0</HiddenSlides>
  <MMClips>7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Aptos</vt:lpstr>
      <vt:lpstr>Aptos Display</vt:lpstr>
      <vt:lpstr>Arial</vt:lpstr>
      <vt:lpstr>Calibri</vt:lpstr>
      <vt:lpstr>Office Theme</vt:lpstr>
      <vt:lpstr>Tort Law first sit/Resit Exam Guidance </vt:lpstr>
      <vt:lpstr>Content </vt:lpstr>
      <vt:lpstr>Exam topics</vt:lpstr>
      <vt:lpstr>Layout</vt:lpstr>
      <vt:lpstr>Guidance </vt:lpstr>
      <vt:lpstr>Summary 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Zita Draper</dc:creator>
  <cp:lastModifiedBy>Zita Draper</cp:lastModifiedBy>
  <cp:revision>1</cp:revision>
  <dcterms:created xsi:type="dcterms:W3CDTF">2026-04-09T10:12:17Z</dcterms:created>
  <dcterms:modified xsi:type="dcterms:W3CDTF">2026-04-14T13:00:25Z</dcterms:modified>
</cp:coreProperties>
</file>