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57" r:id="rId4"/>
    <p:sldId id="262" r:id="rId5"/>
    <p:sldId id="258" r:id="rId6"/>
    <p:sldId id="259" r:id="rId7"/>
    <p:sldId id="260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7948634-2292-3BAB-3343-118B3A27725D}" v="243" dt="2024-11-11T09:38:38.8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le Swinson (2305329)" userId="S::2305329@student.uwtsd.ac.uk::d6a36d62-407f-4e1d-a32d-85614daec6b5" providerId="AD" clId="Web-{97948634-2292-3BAB-3343-118B3A27725D}"/>
    <pc:docChg chg="addSld modSld">
      <pc:chgData name="Cole Swinson (2305329)" userId="S::2305329@student.uwtsd.ac.uk::d6a36d62-407f-4e1d-a32d-85614daec6b5" providerId="AD" clId="Web-{97948634-2292-3BAB-3343-118B3A27725D}" dt="2024-11-11T09:39:25.558" v="240"/>
      <pc:docMkLst>
        <pc:docMk/>
      </pc:docMkLst>
      <pc:sldChg chg="addSp modSp mod setBg">
        <pc:chgData name="Cole Swinson (2305329)" userId="S::2305329@student.uwtsd.ac.uk::d6a36d62-407f-4e1d-a32d-85614daec6b5" providerId="AD" clId="Web-{97948634-2292-3BAB-3343-118B3A27725D}" dt="2024-11-11T09:39:25.558" v="240"/>
        <pc:sldMkLst>
          <pc:docMk/>
          <pc:sldMk cId="109857222" sldId="256"/>
        </pc:sldMkLst>
        <pc:spChg chg="mod">
          <ac:chgData name="Cole Swinson (2305329)" userId="S::2305329@student.uwtsd.ac.uk::d6a36d62-407f-4e1d-a32d-85614daec6b5" providerId="AD" clId="Web-{97948634-2292-3BAB-3343-118B3A27725D}" dt="2024-11-11T09:39:25.558" v="24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ole Swinson (2305329)" userId="S::2305329@student.uwtsd.ac.uk::d6a36d62-407f-4e1d-a32d-85614daec6b5" providerId="AD" clId="Web-{97948634-2292-3BAB-3343-118B3A27725D}" dt="2024-11-11T09:39:25.558" v="24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Cole Swinson (2305329)" userId="S::2305329@student.uwtsd.ac.uk::d6a36d62-407f-4e1d-a32d-85614daec6b5" providerId="AD" clId="Web-{97948634-2292-3BAB-3343-118B3A27725D}" dt="2024-11-11T09:39:25.558" v="240"/>
          <ac:spMkLst>
            <pc:docMk/>
            <pc:sldMk cId="109857222" sldId="256"/>
            <ac:spMk id="9" creationId="{ECC07320-C2CA-4E29-8481-9D9E143C7788}"/>
          </ac:spMkLst>
        </pc:spChg>
        <pc:spChg chg="add">
          <ac:chgData name="Cole Swinson (2305329)" userId="S::2305329@student.uwtsd.ac.uk::d6a36d62-407f-4e1d-a32d-85614daec6b5" providerId="AD" clId="Web-{97948634-2292-3BAB-3343-118B3A27725D}" dt="2024-11-11T09:39:25.558" v="240"/>
          <ac:spMkLst>
            <pc:docMk/>
            <pc:sldMk cId="109857222" sldId="256"/>
            <ac:spMk id="11" creationId="{178FB36B-5BFE-42CA-BC60-1115E0D95EEC}"/>
          </ac:spMkLst>
        </pc:spChg>
        <pc:picChg chg="add">
          <ac:chgData name="Cole Swinson (2305329)" userId="S::2305329@student.uwtsd.ac.uk::d6a36d62-407f-4e1d-a32d-85614daec6b5" providerId="AD" clId="Web-{97948634-2292-3BAB-3343-118B3A27725D}" dt="2024-11-11T09:39:25.558" v="240"/>
          <ac:picMkLst>
            <pc:docMk/>
            <pc:sldMk cId="109857222" sldId="256"/>
            <ac:picMk id="5" creationId="{20479583-A2A5-5710-C07B-8907D41FFB2D}"/>
          </ac:picMkLst>
        </pc:picChg>
      </pc:sldChg>
      <pc:sldChg chg="addSp delSp modSp mod setBg">
        <pc:chgData name="Cole Swinson (2305329)" userId="S::2305329@student.uwtsd.ac.uk::d6a36d62-407f-4e1d-a32d-85614daec6b5" providerId="AD" clId="Web-{97948634-2292-3BAB-3343-118B3A27725D}" dt="2024-11-11T09:22:19.815" v="224" actId="20577"/>
        <pc:sldMkLst>
          <pc:docMk/>
          <pc:sldMk cId="937720078" sldId="257"/>
        </pc:sldMkLst>
        <pc:spChg chg="mod">
          <ac:chgData name="Cole Swinson (2305329)" userId="S::2305329@student.uwtsd.ac.uk::d6a36d62-407f-4e1d-a32d-85614daec6b5" providerId="AD" clId="Web-{97948634-2292-3BAB-3343-118B3A27725D}" dt="2024-11-11T09:12:25.129" v="220"/>
          <ac:spMkLst>
            <pc:docMk/>
            <pc:sldMk cId="937720078" sldId="257"/>
            <ac:spMk id="2" creationId="{A48A1BB3-6853-472C-F78A-BF20D6FA6C45}"/>
          </ac:spMkLst>
        </pc:spChg>
        <pc:spChg chg="del">
          <ac:chgData name="Cole Swinson (2305329)" userId="S::2305329@student.uwtsd.ac.uk::d6a36d62-407f-4e1d-a32d-85614daec6b5" providerId="AD" clId="Web-{97948634-2292-3BAB-3343-118B3A27725D}" dt="2024-11-11T08:28:52.189" v="170"/>
          <ac:spMkLst>
            <pc:docMk/>
            <pc:sldMk cId="937720078" sldId="257"/>
            <ac:spMk id="3" creationId="{360E02C3-2950-9AA9-B972-BE75BFE99C06}"/>
          </ac:spMkLst>
        </pc:spChg>
        <pc:spChg chg="add del">
          <ac:chgData name="Cole Swinson (2305329)" userId="S::2305329@student.uwtsd.ac.uk::d6a36d62-407f-4e1d-a32d-85614daec6b5" providerId="AD" clId="Web-{97948634-2292-3BAB-3343-118B3A27725D}" dt="2024-11-11T08:30:44.316" v="180"/>
          <ac:spMkLst>
            <pc:docMk/>
            <pc:sldMk cId="937720078" sldId="257"/>
            <ac:spMk id="5" creationId="{4640C6A1-46DA-4379-EEB4-8E6A82252AAA}"/>
          </ac:spMkLst>
        </pc:spChg>
        <pc:spChg chg="add mod">
          <ac:chgData name="Cole Swinson (2305329)" userId="S::2305329@student.uwtsd.ac.uk::d6a36d62-407f-4e1d-a32d-85614daec6b5" providerId="AD" clId="Web-{97948634-2292-3BAB-3343-118B3A27725D}" dt="2024-11-11T09:22:19.815" v="224" actId="20577"/>
          <ac:spMkLst>
            <pc:docMk/>
            <pc:sldMk cId="937720078" sldId="257"/>
            <ac:spMk id="8" creationId="{FFE0D054-A175-3A93-8915-78007CB973A0}"/>
          </ac:spMkLst>
        </pc:spChg>
        <pc:spChg chg="add">
          <ac:chgData name="Cole Swinson (2305329)" userId="S::2305329@student.uwtsd.ac.uk::d6a36d62-407f-4e1d-a32d-85614daec6b5" providerId="AD" clId="Web-{97948634-2292-3BAB-3343-118B3A27725D}" dt="2024-11-11T09:12:25.129" v="220"/>
          <ac:spMkLst>
            <pc:docMk/>
            <pc:sldMk cId="937720078" sldId="257"/>
            <ac:spMk id="11" creationId="{32AEEBC8-9D30-42EF-95F2-386C2653FBF0}"/>
          </ac:spMkLst>
        </pc:spChg>
        <pc:spChg chg="add">
          <ac:chgData name="Cole Swinson (2305329)" userId="S::2305329@student.uwtsd.ac.uk::d6a36d62-407f-4e1d-a32d-85614daec6b5" providerId="AD" clId="Web-{97948634-2292-3BAB-3343-118B3A27725D}" dt="2024-11-11T09:12:25.129" v="220"/>
          <ac:spMkLst>
            <pc:docMk/>
            <pc:sldMk cId="937720078" sldId="257"/>
            <ac:spMk id="13" creationId="{3529E97A-97C3-40EA-8A04-5C02398D568F}"/>
          </ac:spMkLst>
        </pc:spChg>
        <pc:spChg chg="add">
          <ac:chgData name="Cole Swinson (2305329)" userId="S::2305329@student.uwtsd.ac.uk::d6a36d62-407f-4e1d-a32d-85614daec6b5" providerId="AD" clId="Web-{97948634-2292-3BAB-3343-118B3A27725D}" dt="2024-11-11T09:12:25.129" v="220"/>
          <ac:spMkLst>
            <pc:docMk/>
            <pc:sldMk cId="937720078" sldId="257"/>
            <ac:spMk id="15" creationId="{59FA8C2E-A5A7-4490-927A-7CD58343EDBB}"/>
          </ac:spMkLst>
        </pc:spChg>
        <pc:picChg chg="add mod ord">
          <ac:chgData name="Cole Swinson (2305329)" userId="S::2305329@student.uwtsd.ac.uk::d6a36d62-407f-4e1d-a32d-85614daec6b5" providerId="AD" clId="Web-{97948634-2292-3BAB-3343-118B3A27725D}" dt="2024-11-11T09:12:25.129" v="220"/>
          <ac:picMkLst>
            <pc:docMk/>
            <pc:sldMk cId="937720078" sldId="257"/>
            <ac:picMk id="4" creationId="{BEB7DBB8-464E-086B-877A-07AC10E1AE2A}"/>
          </ac:picMkLst>
        </pc:picChg>
      </pc:sldChg>
      <pc:sldChg chg="addSp delSp modSp mod setBg">
        <pc:chgData name="Cole Swinson (2305329)" userId="S::2305329@student.uwtsd.ac.uk::d6a36d62-407f-4e1d-a32d-85614daec6b5" providerId="AD" clId="Web-{97948634-2292-3BAB-3343-118B3A27725D}" dt="2024-11-11T09:32:50.174" v="229" actId="20577"/>
        <pc:sldMkLst>
          <pc:docMk/>
          <pc:sldMk cId="1151358063" sldId="258"/>
        </pc:sldMkLst>
        <pc:spChg chg="mod">
          <ac:chgData name="Cole Swinson (2305329)" userId="S::2305329@student.uwtsd.ac.uk::d6a36d62-407f-4e1d-a32d-85614daec6b5" providerId="AD" clId="Web-{97948634-2292-3BAB-3343-118B3A27725D}" dt="2024-11-11T09:12:15.895" v="219"/>
          <ac:spMkLst>
            <pc:docMk/>
            <pc:sldMk cId="1151358063" sldId="258"/>
            <ac:spMk id="2" creationId="{B0E6DAB6-26E9-9915-011C-73113E548A45}"/>
          </ac:spMkLst>
        </pc:spChg>
        <pc:spChg chg="del">
          <ac:chgData name="Cole Swinson (2305329)" userId="S::2305329@student.uwtsd.ac.uk::d6a36d62-407f-4e1d-a32d-85614daec6b5" providerId="AD" clId="Web-{97948634-2292-3BAB-3343-118B3A27725D}" dt="2024-11-11T09:12:07.363" v="217"/>
          <ac:spMkLst>
            <pc:docMk/>
            <pc:sldMk cId="1151358063" sldId="258"/>
            <ac:spMk id="3" creationId="{244CE6F4-6AC0-398C-8D1A-6C07DD728E4E}"/>
          </ac:spMkLst>
        </pc:spChg>
        <pc:spChg chg="add mod">
          <ac:chgData name="Cole Swinson (2305329)" userId="S::2305329@student.uwtsd.ac.uk::d6a36d62-407f-4e1d-a32d-85614daec6b5" providerId="AD" clId="Web-{97948634-2292-3BAB-3343-118B3A27725D}" dt="2024-11-11T09:32:50.174" v="229" actId="20577"/>
          <ac:spMkLst>
            <pc:docMk/>
            <pc:sldMk cId="1151358063" sldId="258"/>
            <ac:spMk id="8" creationId="{1C8DC1ED-9000-7D47-FD05-338A93D01AFD}"/>
          </ac:spMkLst>
        </pc:spChg>
        <pc:spChg chg="add">
          <ac:chgData name="Cole Swinson (2305329)" userId="S::2305329@student.uwtsd.ac.uk::d6a36d62-407f-4e1d-a32d-85614daec6b5" providerId="AD" clId="Web-{97948634-2292-3BAB-3343-118B3A27725D}" dt="2024-11-11T09:12:15.895" v="219"/>
          <ac:spMkLst>
            <pc:docMk/>
            <pc:sldMk cId="1151358063" sldId="258"/>
            <ac:spMk id="11" creationId="{32AEEBC8-9D30-42EF-95F2-386C2653FBF0}"/>
          </ac:spMkLst>
        </pc:spChg>
        <pc:spChg chg="add">
          <ac:chgData name="Cole Swinson (2305329)" userId="S::2305329@student.uwtsd.ac.uk::d6a36d62-407f-4e1d-a32d-85614daec6b5" providerId="AD" clId="Web-{97948634-2292-3BAB-3343-118B3A27725D}" dt="2024-11-11T09:12:15.895" v="219"/>
          <ac:spMkLst>
            <pc:docMk/>
            <pc:sldMk cId="1151358063" sldId="258"/>
            <ac:spMk id="13" creationId="{3529E97A-97C3-40EA-8A04-5C02398D568F}"/>
          </ac:spMkLst>
        </pc:spChg>
        <pc:spChg chg="add">
          <ac:chgData name="Cole Swinson (2305329)" userId="S::2305329@student.uwtsd.ac.uk::d6a36d62-407f-4e1d-a32d-85614daec6b5" providerId="AD" clId="Web-{97948634-2292-3BAB-3343-118B3A27725D}" dt="2024-11-11T09:12:15.895" v="219"/>
          <ac:spMkLst>
            <pc:docMk/>
            <pc:sldMk cId="1151358063" sldId="258"/>
            <ac:spMk id="15" creationId="{59FA8C2E-A5A7-4490-927A-7CD58343EDBB}"/>
          </ac:spMkLst>
        </pc:spChg>
        <pc:picChg chg="add mod ord">
          <ac:chgData name="Cole Swinson (2305329)" userId="S::2305329@student.uwtsd.ac.uk::d6a36d62-407f-4e1d-a32d-85614daec6b5" providerId="AD" clId="Web-{97948634-2292-3BAB-3343-118B3A27725D}" dt="2024-11-11T09:12:15.895" v="219"/>
          <ac:picMkLst>
            <pc:docMk/>
            <pc:sldMk cId="1151358063" sldId="258"/>
            <ac:picMk id="4" creationId="{EE33C59D-52B5-D5E8-6A1B-A999791F6893}"/>
          </ac:picMkLst>
        </pc:picChg>
      </pc:sldChg>
      <pc:sldChg chg="addSp delSp modSp mod setBg">
        <pc:chgData name="Cole Swinson (2305329)" userId="S::2305329@student.uwtsd.ac.uk::d6a36d62-407f-4e1d-a32d-85614daec6b5" providerId="AD" clId="Web-{97948634-2292-3BAB-3343-118B3A27725D}" dt="2024-11-11T09:38:44.041" v="239"/>
        <pc:sldMkLst>
          <pc:docMk/>
          <pc:sldMk cId="3748784829" sldId="259"/>
        </pc:sldMkLst>
        <pc:spChg chg="mod">
          <ac:chgData name="Cole Swinson (2305329)" userId="S::2305329@student.uwtsd.ac.uk::d6a36d62-407f-4e1d-a32d-85614daec6b5" providerId="AD" clId="Web-{97948634-2292-3BAB-3343-118B3A27725D}" dt="2024-11-11T09:38:44.041" v="239"/>
          <ac:spMkLst>
            <pc:docMk/>
            <pc:sldMk cId="3748784829" sldId="259"/>
            <ac:spMk id="2" creationId="{5D657A79-90C8-8D64-7C5B-B2CE395AF95A}"/>
          </ac:spMkLst>
        </pc:spChg>
        <pc:spChg chg="del">
          <ac:chgData name="Cole Swinson (2305329)" userId="S::2305329@student.uwtsd.ac.uk::d6a36d62-407f-4e1d-a32d-85614daec6b5" providerId="AD" clId="Web-{97948634-2292-3BAB-3343-118B3A27725D}" dt="2024-11-11T09:38:37.776" v="238"/>
          <ac:spMkLst>
            <pc:docMk/>
            <pc:sldMk cId="3748784829" sldId="259"/>
            <ac:spMk id="3" creationId="{9E0AAAF5-ABE8-E02A-15E5-B766A81C966B}"/>
          </ac:spMkLst>
        </pc:spChg>
        <pc:spChg chg="add">
          <ac:chgData name="Cole Swinson (2305329)" userId="S::2305329@student.uwtsd.ac.uk::d6a36d62-407f-4e1d-a32d-85614daec6b5" providerId="AD" clId="Web-{97948634-2292-3BAB-3343-118B3A27725D}" dt="2024-11-11T09:38:44.041" v="239"/>
          <ac:spMkLst>
            <pc:docMk/>
            <pc:sldMk cId="3748784829" sldId="259"/>
            <ac:spMk id="9" creationId="{6753252F-4873-4F63-801D-CC719279A7D5}"/>
          </ac:spMkLst>
        </pc:spChg>
        <pc:spChg chg="add">
          <ac:chgData name="Cole Swinson (2305329)" userId="S::2305329@student.uwtsd.ac.uk::d6a36d62-407f-4e1d-a32d-85614daec6b5" providerId="AD" clId="Web-{97948634-2292-3BAB-3343-118B3A27725D}" dt="2024-11-11T09:38:44.041" v="239"/>
          <ac:spMkLst>
            <pc:docMk/>
            <pc:sldMk cId="3748784829" sldId="259"/>
            <ac:spMk id="11" creationId="{047C8CCB-F95D-4249-92DD-651249D3535A}"/>
          </ac:spMkLst>
        </pc:spChg>
        <pc:picChg chg="add mod ord">
          <ac:chgData name="Cole Swinson (2305329)" userId="S::2305329@student.uwtsd.ac.uk::d6a36d62-407f-4e1d-a32d-85614daec6b5" providerId="AD" clId="Web-{97948634-2292-3BAB-3343-118B3A27725D}" dt="2024-11-11T09:38:44.041" v="239"/>
          <ac:picMkLst>
            <pc:docMk/>
            <pc:sldMk cId="3748784829" sldId="259"/>
            <ac:picMk id="4" creationId="{695FA48F-3E5D-9C74-DD9F-BC3C413948C4}"/>
          </ac:picMkLst>
        </pc:picChg>
      </pc:sldChg>
      <pc:sldChg chg="modSp">
        <pc:chgData name="Cole Swinson (2305329)" userId="S::2305329@student.uwtsd.ac.uk::d6a36d62-407f-4e1d-a32d-85614daec6b5" providerId="AD" clId="Web-{97948634-2292-3BAB-3343-118B3A27725D}" dt="2024-11-11T09:38:11.884" v="237" actId="20577"/>
        <pc:sldMkLst>
          <pc:docMk/>
          <pc:sldMk cId="3100868310" sldId="260"/>
        </pc:sldMkLst>
        <pc:spChg chg="mod">
          <ac:chgData name="Cole Swinson (2305329)" userId="S::2305329@student.uwtsd.ac.uk::d6a36d62-407f-4e1d-a32d-85614daec6b5" providerId="AD" clId="Web-{97948634-2292-3BAB-3343-118B3A27725D}" dt="2024-11-11T08:32:13.365" v="206" actId="20577"/>
          <ac:spMkLst>
            <pc:docMk/>
            <pc:sldMk cId="3100868310" sldId="260"/>
            <ac:spMk id="2" creationId="{0D33CBEF-9F00-E847-E754-8305763FF112}"/>
          </ac:spMkLst>
        </pc:spChg>
        <pc:spChg chg="mod">
          <ac:chgData name="Cole Swinson (2305329)" userId="S::2305329@student.uwtsd.ac.uk::d6a36d62-407f-4e1d-a32d-85614daec6b5" providerId="AD" clId="Web-{97948634-2292-3BAB-3343-118B3A27725D}" dt="2024-11-11T09:38:11.884" v="237" actId="20577"/>
          <ac:spMkLst>
            <pc:docMk/>
            <pc:sldMk cId="3100868310" sldId="260"/>
            <ac:spMk id="3" creationId="{F49B6B6E-A1E8-5E8C-B25C-A96F9CAA9089}"/>
          </ac:spMkLst>
        </pc:spChg>
      </pc:sldChg>
      <pc:sldChg chg="addSp modSp mod setBg">
        <pc:chgData name="Cole Swinson (2305329)" userId="S::2305329@student.uwtsd.ac.uk::d6a36d62-407f-4e1d-a32d-85614daec6b5" providerId="AD" clId="Web-{97948634-2292-3BAB-3343-118B3A27725D}" dt="2024-11-11T08:23:22.165" v="169"/>
        <pc:sldMkLst>
          <pc:docMk/>
          <pc:sldMk cId="1755570966" sldId="261"/>
        </pc:sldMkLst>
        <pc:spChg chg="mod">
          <ac:chgData name="Cole Swinson (2305329)" userId="S::2305329@student.uwtsd.ac.uk::d6a36d62-407f-4e1d-a32d-85614daec6b5" providerId="AD" clId="Web-{97948634-2292-3BAB-3343-118B3A27725D}" dt="2024-11-11T08:23:22.165" v="169"/>
          <ac:spMkLst>
            <pc:docMk/>
            <pc:sldMk cId="1755570966" sldId="261"/>
            <ac:spMk id="2" creationId="{502D9213-7FE0-7CCC-B67C-2AE0C9E17212}"/>
          </ac:spMkLst>
        </pc:spChg>
        <pc:spChg chg="mod">
          <ac:chgData name="Cole Swinson (2305329)" userId="S::2305329@student.uwtsd.ac.uk::d6a36d62-407f-4e1d-a32d-85614daec6b5" providerId="AD" clId="Web-{97948634-2292-3BAB-3343-118B3A27725D}" dt="2024-11-11T08:23:22.165" v="169"/>
          <ac:spMkLst>
            <pc:docMk/>
            <pc:sldMk cId="1755570966" sldId="261"/>
            <ac:spMk id="3" creationId="{9C2E3F81-36F5-AE83-D6C2-3D3D12554B62}"/>
          </ac:spMkLst>
        </pc:spChg>
        <pc:picChg chg="add mod">
          <ac:chgData name="Cole Swinson (2305329)" userId="S::2305329@student.uwtsd.ac.uk::d6a36d62-407f-4e1d-a32d-85614daec6b5" providerId="AD" clId="Web-{97948634-2292-3BAB-3343-118B3A27725D}" dt="2024-11-11T08:23:22.165" v="169"/>
          <ac:picMkLst>
            <pc:docMk/>
            <pc:sldMk cId="1755570966" sldId="261"/>
            <ac:picMk id="4" creationId="{69855BA4-05E0-1F68-5856-0A0FFFE33703}"/>
          </ac:picMkLst>
        </pc:picChg>
        <pc:cxnChg chg="add">
          <ac:chgData name="Cole Swinson (2305329)" userId="S::2305329@student.uwtsd.ac.uk::d6a36d62-407f-4e1d-a32d-85614daec6b5" providerId="AD" clId="Web-{97948634-2292-3BAB-3343-118B3A27725D}" dt="2024-11-11T08:23:22.165" v="169"/>
          <ac:cxnSpMkLst>
            <pc:docMk/>
            <pc:sldMk cId="1755570966" sldId="261"/>
            <ac:cxnSpMk id="9" creationId="{7667AA61-5C27-F30F-D229-06CBE5709F33}"/>
          </ac:cxnSpMkLst>
        </pc:cxnChg>
      </pc:sldChg>
      <pc:sldChg chg="addSp delSp modSp new mod setBg">
        <pc:chgData name="Cole Swinson (2305329)" userId="S::2305329@student.uwtsd.ac.uk::d6a36d62-407f-4e1d-a32d-85614daec6b5" providerId="AD" clId="Web-{97948634-2292-3BAB-3343-118B3A27725D}" dt="2024-11-11T09:10:36.767" v="216" actId="20577"/>
        <pc:sldMkLst>
          <pc:docMk/>
          <pc:sldMk cId="2349778569" sldId="262"/>
        </pc:sldMkLst>
        <pc:spChg chg="mod">
          <ac:chgData name="Cole Swinson (2305329)" userId="S::2305329@student.uwtsd.ac.uk::d6a36d62-407f-4e1d-a32d-85614daec6b5" providerId="AD" clId="Web-{97948634-2292-3BAB-3343-118B3A27725D}" dt="2024-11-11T08:19:51.536" v="165"/>
          <ac:spMkLst>
            <pc:docMk/>
            <pc:sldMk cId="2349778569" sldId="262"/>
            <ac:spMk id="2" creationId="{682D7B10-B459-A57B-46C6-1A75EE2ECD93}"/>
          </ac:spMkLst>
        </pc:spChg>
        <pc:spChg chg="del">
          <ac:chgData name="Cole Swinson (2305329)" userId="S::2305329@student.uwtsd.ac.uk::d6a36d62-407f-4e1d-a32d-85614daec6b5" providerId="AD" clId="Web-{97948634-2292-3BAB-3343-118B3A27725D}" dt="2024-11-11T08:19:16.832" v="162"/>
          <ac:spMkLst>
            <pc:docMk/>
            <pc:sldMk cId="2349778569" sldId="262"/>
            <ac:spMk id="3" creationId="{19CF7620-7CED-9DA8-907D-A7BE7DCAC682}"/>
          </ac:spMkLst>
        </pc:spChg>
        <pc:spChg chg="add mod">
          <ac:chgData name="Cole Swinson (2305329)" userId="S::2305329@student.uwtsd.ac.uk::d6a36d62-407f-4e1d-a32d-85614daec6b5" providerId="AD" clId="Web-{97948634-2292-3BAB-3343-118B3A27725D}" dt="2024-11-11T09:10:36.767" v="216" actId="20577"/>
          <ac:spMkLst>
            <pc:docMk/>
            <pc:sldMk cId="2349778569" sldId="262"/>
            <ac:spMk id="8" creationId="{252621CE-23FF-A510-0529-08D9B1DDA8D8}"/>
          </ac:spMkLst>
        </pc:spChg>
        <pc:spChg chg="add">
          <ac:chgData name="Cole Swinson (2305329)" userId="S::2305329@student.uwtsd.ac.uk::d6a36d62-407f-4e1d-a32d-85614daec6b5" providerId="AD" clId="Web-{97948634-2292-3BAB-3343-118B3A27725D}" dt="2024-11-11T08:19:51.536" v="165"/>
          <ac:spMkLst>
            <pc:docMk/>
            <pc:sldMk cId="2349778569" sldId="262"/>
            <ac:spMk id="11" creationId="{5DF40726-9B19-4165-9C26-757D16E19E23}"/>
          </ac:spMkLst>
        </pc:spChg>
        <pc:spChg chg="add">
          <ac:chgData name="Cole Swinson (2305329)" userId="S::2305329@student.uwtsd.ac.uk::d6a36d62-407f-4e1d-a32d-85614daec6b5" providerId="AD" clId="Web-{97948634-2292-3BAB-3343-118B3A27725D}" dt="2024-11-11T08:19:51.536" v="165"/>
          <ac:spMkLst>
            <pc:docMk/>
            <pc:sldMk cId="2349778569" sldId="262"/>
            <ac:spMk id="13" creationId="{2089CB41-F399-4AEB-980C-5BFB1049CBED}"/>
          </ac:spMkLst>
        </pc:spChg>
        <pc:spChg chg="add">
          <ac:chgData name="Cole Swinson (2305329)" userId="S::2305329@student.uwtsd.ac.uk::d6a36d62-407f-4e1d-a32d-85614daec6b5" providerId="AD" clId="Web-{97948634-2292-3BAB-3343-118B3A27725D}" dt="2024-11-11T08:19:51.536" v="165"/>
          <ac:spMkLst>
            <pc:docMk/>
            <pc:sldMk cId="2349778569" sldId="262"/>
            <ac:spMk id="15" creationId="{1BFC967B-3DD6-463D-9DB9-6E4419AE0DAA}"/>
          </ac:spMkLst>
        </pc:spChg>
        <pc:picChg chg="add mod ord">
          <ac:chgData name="Cole Swinson (2305329)" userId="S::2305329@student.uwtsd.ac.uk::d6a36d62-407f-4e1d-a32d-85614daec6b5" providerId="AD" clId="Web-{97948634-2292-3BAB-3343-118B3A27725D}" dt="2024-11-11T08:19:51.536" v="165"/>
          <ac:picMkLst>
            <pc:docMk/>
            <pc:sldMk cId="2349778569" sldId="262"/>
            <ac:picMk id="4" creationId="{1377EC91-64DD-7042-E314-BA7F41D77E0E}"/>
          </ac:picMkLst>
        </pc:picChg>
      </pc:sldChg>
    </pc:docChg>
  </pc:docChgLst>
  <pc:docChgLst>
    <pc:chgData name="Cole Swinson (2305329)" userId="S::2305329@student.uwtsd.ac.uk::d6a36d62-407f-4e1d-a32d-85614daec6b5" providerId="AD" clId="Web-{4CB0786D-EAE8-8249-93ED-0AE276F3D0A6}"/>
    <pc:docChg chg="addSld modSld sldOrd">
      <pc:chgData name="Cole Swinson (2305329)" userId="S::2305329@student.uwtsd.ac.uk::d6a36d62-407f-4e1d-a32d-85614daec6b5" providerId="AD" clId="Web-{4CB0786D-EAE8-8249-93ED-0AE276F3D0A6}" dt="2024-11-06T18:34:52.586" v="104" actId="20577"/>
      <pc:docMkLst>
        <pc:docMk/>
      </pc:docMkLst>
      <pc:sldChg chg="modSp ord">
        <pc:chgData name="Cole Swinson (2305329)" userId="S::2305329@student.uwtsd.ac.uk::d6a36d62-407f-4e1d-a32d-85614daec6b5" providerId="AD" clId="Web-{4CB0786D-EAE8-8249-93ED-0AE276F3D0A6}" dt="2024-11-06T18:34:52.586" v="104" actId="20577"/>
        <pc:sldMkLst>
          <pc:docMk/>
          <pc:sldMk cId="109857222" sldId="256"/>
        </pc:sldMkLst>
        <pc:spChg chg="mod">
          <ac:chgData name="Cole Swinson (2305329)" userId="S::2305329@student.uwtsd.ac.uk::d6a36d62-407f-4e1d-a32d-85614daec6b5" providerId="AD" clId="Web-{4CB0786D-EAE8-8249-93ED-0AE276F3D0A6}" dt="2024-11-06T18:34:52.586" v="104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ole Swinson (2305329)" userId="S::2305329@student.uwtsd.ac.uk::d6a36d62-407f-4e1d-a32d-85614daec6b5" providerId="AD" clId="Web-{4CB0786D-EAE8-8249-93ED-0AE276F3D0A6}" dt="2024-11-06T14:41:22.861" v="65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new">
        <pc:chgData name="Cole Swinson (2305329)" userId="S::2305329@student.uwtsd.ac.uk::d6a36d62-407f-4e1d-a32d-85614daec6b5" providerId="AD" clId="Web-{4CB0786D-EAE8-8249-93ED-0AE276F3D0A6}" dt="2024-11-06T14:15:04.877" v="0"/>
        <pc:sldMkLst>
          <pc:docMk/>
          <pc:sldMk cId="937720078" sldId="257"/>
        </pc:sldMkLst>
      </pc:sldChg>
      <pc:sldChg chg="new">
        <pc:chgData name="Cole Swinson (2305329)" userId="S::2305329@student.uwtsd.ac.uk::d6a36d62-407f-4e1d-a32d-85614daec6b5" providerId="AD" clId="Web-{4CB0786D-EAE8-8249-93ED-0AE276F3D0A6}" dt="2024-11-06T14:15:05.596" v="1"/>
        <pc:sldMkLst>
          <pc:docMk/>
          <pc:sldMk cId="1151358063" sldId="258"/>
        </pc:sldMkLst>
      </pc:sldChg>
      <pc:sldChg chg="modSp new">
        <pc:chgData name="Cole Swinson (2305329)" userId="S::2305329@student.uwtsd.ac.uk::d6a36d62-407f-4e1d-a32d-85614daec6b5" providerId="AD" clId="Web-{4CB0786D-EAE8-8249-93ED-0AE276F3D0A6}" dt="2024-11-06T14:40:50.282" v="54" actId="20577"/>
        <pc:sldMkLst>
          <pc:docMk/>
          <pc:sldMk cId="3748784829" sldId="259"/>
        </pc:sldMkLst>
        <pc:spChg chg="mod">
          <ac:chgData name="Cole Swinson (2305329)" userId="S::2305329@student.uwtsd.ac.uk::d6a36d62-407f-4e1d-a32d-85614daec6b5" providerId="AD" clId="Web-{4CB0786D-EAE8-8249-93ED-0AE276F3D0A6}" dt="2024-11-06T14:40:50.282" v="54" actId="20577"/>
          <ac:spMkLst>
            <pc:docMk/>
            <pc:sldMk cId="3748784829" sldId="259"/>
            <ac:spMk id="2" creationId="{5D657A79-90C8-8D64-7C5B-B2CE395AF95A}"/>
          </ac:spMkLst>
        </pc:spChg>
      </pc:sldChg>
      <pc:sldChg chg="modSp new">
        <pc:chgData name="Cole Swinson (2305329)" userId="S::2305329@student.uwtsd.ac.uk::d6a36d62-407f-4e1d-a32d-85614daec6b5" providerId="AD" clId="Web-{4CB0786D-EAE8-8249-93ED-0AE276F3D0A6}" dt="2024-11-06T14:38:53.138" v="21" actId="20577"/>
        <pc:sldMkLst>
          <pc:docMk/>
          <pc:sldMk cId="3100868310" sldId="260"/>
        </pc:sldMkLst>
        <pc:spChg chg="mod">
          <ac:chgData name="Cole Swinson (2305329)" userId="S::2305329@student.uwtsd.ac.uk::d6a36d62-407f-4e1d-a32d-85614daec6b5" providerId="AD" clId="Web-{4CB0786D-EAE8-8249-93ED-0AE276F3D0A6}" dt="2024-11-06T14:38:53.138" v="21" actId="20577"/>
          <ac:spMkLst>
            <pc:docMk/>
            <pc:sldMk cId="3100868310" sldId="260"/>
            <ac:spMk id="2" creationId="{0D33CBEF-9F00-E847-E754-8305763FF112}"/>
          </ac:spMkLst>
        </pc:spChg>
      </pc:sldChg>
      <pc:sldChg chg="modSp new">
        <pc:chgData name="Cole Swinson (2305329)" userId="S::2305329@student.uwtsd.ac.uk::d6a36d62-407f-4e1d-a32d-85614daec6b5" providerId="AD" clId="Web-{4CB0786D-EAE8-8249-93ED-0AE276F3D0A6}" dt="2024-11-06T14:41:36.752" v="72" actId="20577"/>
        <pc:sldMkLst>
          <pc:docMk/>
          <pc:sldMk cId="1755570966" sldId="261"/>
        </pc:sldMkLst>
        <pc:spChg chg="mod">
          <ac:chgData name="Cole Swinson (2305329)" userId="S::2305329@student.uwtsd.ac.uk::d6a36d62-407f-4e1d-a32d-85614daec6b5" providerId="AD" clId="Web-{4CB0786D-EAE8-8249-93ED-0AE276F3D0A6}" dt="2024-11-06T14:41:36.752" v="72" actId="20577"/>
          <ac:spMkLst>
            <pc:docMk/>
            <pc:sldMk cId="1755570966" sldId="261"/>
            <ac:spMk id="2" creationId="{502D9213-7FE0-7CCC-B67C-2AE0C9E17212}"/>
          </ac:spMkLst>
        </pc:spChg>
        <pc:spChg chg="mod">
          <ac:chgData name="Cole Swinson (2305329)" userId="S::2305329@student.uwtsd.ac.uk::d6a36d62-407f-4e1d-a32d-85614daec6b5" providerId="AD" clId="Web-{4CB0786D-EAE8-8249-93ED-0AE276F3D0A6}" dt="2024-11-06T14:41:28.143" v="66" actId="20577"/>
          <ac:spMkLst>
            <pc:docMk/>
            <pc:sldMk cId="1755570966" sldId="261"/>
            <ac:spMk id="3" creationId="{9C2E3F81-36F5-AE83-D6C2-3D3D12554B6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11/11/2024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11/11/2024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11/11/2024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t.police.uk/advice/advice-and-information/asb/asb/antisocial-behaviour/what-is-antisocial-behaviour/" TargetMode="External"/><Relationship Id="rId7" Type="http://schemas.openxmlformats.org/officeDocument/2006/relationships/hyperlink" Target="https://www.crimeandjustice.org.uk/resources/happy-20th-birthday-anti-social-behaviour" TargetMode="External"/><Relationship Id="rId2" Type="http://schemas.openxmlformats.org/officeDocument/2006/relationships/hyperlink" Target="http://www.met.police.u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rimeandjustice.org.uk" TargetMode="External"/><Relationship Id="rId5" Type="http://schemas.openxmlformats.org/officeDocument/2006/relationships/hyperlink" Target="https://www.citizensadvice.org.uk/scotland/housing/housing-antisocial-behaviour-s/antisocial-behaviour-s/" TargetMode="External"/><Relationship Id="rId4" Type="http://schemas.openxmlformats.org/officeDocument/2006/relationships/hyperlink" Target="https://www.gov.uk/government/collections/anti-social-behaviour-crime-and-police-bil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lose up image of chess pawns">
            <a:extLst>
              <a:ext uri="{FF2B5EF4-FFF2-40B4-BE49-F238E27FC236}">
                <a16:creationId xmlns:a16="http://schemas.microsoft.com/office/drawing/2014/main" id="{20479583-A2A5-5710-C07B-8907D41FFB2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332" r="-2" b="-2"/>
          <a:stretch/>
        </p:blipFill>
        <p:spPr>
          <a:xfrm>
            <a:off x="2522358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52228" y="743447"/>
            <a:ext cx="3973385" cy="3692028"/>
          </a:xfrm>
          <a:noFill/>
        </p:spPr>
        <p:txBody>
          <a:bodyPr>
            <a:normAutofit/>
          </a:bodyPr>
          <a:lstStyle/>
          <a:p>
            <a:pPr algn="l"/>
            <a:r>
              <a:rPr lang="en-GB" sz="5200"/>
              <a:t>Anti social behaviour and crime, can history inform the future?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52229" y="4629234"/>
            <a:ext cx="3973386" cy="1485319"/>
          </a:xfrm>
          <a:noFill/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dirty="0"/>
              <a:t>Cole Swinson 2305329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D9213-7FE0-7CCC-B67C-2AE0C9E17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5074024"/>
            <a:ext cx="10109199" cy="59803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/>
              <a:t>Aims and objectives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2E3F81-36F5-AE83-D6C2-3D3D12554B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1" y="5672059"/>
            <a:ext cx="10109199" cy="54776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/>
              <a:t>In this presentation my aim is to show how the history of crime can inform the future </a:t>
            </a:r>
          </a:p>
        </p:txBody>
      </p:sp>
      <p:pic>
        <p:nvPicPr>
          <p:cNvPr id="4" name="Picture 3" descr="A cartoon of people playing in a street&#10;&#10;Description automatically generated">
            <a:extLst>
              <a:ext uri="{FF2B5EF4-FFF2-40B4-BE49-F238E27FC236}">
                <a16:creationId xmlns:a16="http://schemas.microsoft.com/office/drawing/2014/main" id="{69855BA4-05E0-1F68-5856-0A0FFFE337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8023"/>
          <a:stretch/>
        </p:blipFill>
        <p:spPr>
          <a:xfrm>
            <a:off x="20" y="-39"/>
            <a:ext cx="12191980" cy="417274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7667AA61-5C27-F30F-D229-06CBE5709F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1" y="4811517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55709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2AEEBC8-9D30-42EF-95F2-386C2653FB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529E97A-97C3-40EA-8A04-5C02398D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877832"/>
          </a:xfrm>
          <a:custGeom>
            <a:avLst/>
            <a:gdLst>
              <a:gd name="connsiteX0" fmla="*/ 6789701 w 12192000"/>
              <a:gd name="connsiteY0" fmla="*/ 2809623 h 2877832"/>
              <a:gd name="connsiteX1" fmla="*/ 6788702 w 12192000"/>
              <a:gd name="connsiteY1" fmla="*/ 2809701 h 2877832"/>
              <a:gd name="connsiteX2" fmla="*/ 6788476 w 12192000"/>
              <a:gd name="connsiteY2" fmla="*/ 2810235 h 2877832"/>
              <a:gd name="connsiteX3" fmla="*/ 0 w 12192000"/>
              <a:gd name="connsiteY3" fmla="*/ 0 h 2877832"/>
              <a:gd name="connsiteX4" fmla="*/ 12192000 w 12192000"/>
              <a:gd name="connsiteY4" fmla="*/ 0 h 2877832"/>
              <a:gd name="connsiteX5" fmla="*/ 12192000 w 12192000"/>
              <a:gd name="connsiteY5" fmla="*/ 1915388 h 2877832"/>
              <a:gd name="connsiteX6" fmla="*/ 12061096 w 12192000"/>
              <a:gd name="connsiteY6" fmla="*/ 1954428 h 2877832"/>
              <a:gd name="connsiteX7" fmla="*/ 11676800 w 12192000"/>
              <a:gd name="connsiteY7" fmla="*/ 2058003 h 2877832"/>
              <a:gd name="connsiteX8" fmla="*/ 10425355 w 12192000"/>
              <a:gd name="connsiteY8" fmla="*/ 2341542 h 2877832"/>
              <a:gd name="connsiteX9" fmla="*/ 9424022 w 12192000"/>
              <a:gd name="connsiteY9" fmla="*/ 2516704 h 2877832"/>
              <a:gd name="connsiteX10" fmla="*/ 8458419 w 12192000"/>
              <a:gd name="connsiteY10" fmla="*/ 2650405 h 2877832"/>
              <a:gd name="connsiteX11" fmla="*/ 7715970 w 12192000"/>
              <a:gd name="connsiteY11" fmla="*/ 2730352 h 2877832"/>
              <a:gd name="connsiteX12" fmla="*/ 6951716 w 12192000"/>
              <a:gd name="connsiteY12" fmla="*/ 2796132 h 2877832"/>
              <a:gd name="connsiteX13" fmla="*/ 6936303 w 12192000"/>
              <a:gd name="connsiteY13" fmla="*/ 2798203 h 2877832"/>
              <a:gd name="connsiteX14" fmla="*/ 6790448 w 12192000"/>
              <a:gd name="connsiteY14" fmla="*/ 2809564 h 2877832"/>
              <a:gd name="connsiteX15" fmla="*/ 6799941 w 12192000"/>
              <a:gd name="connsiteY15" fmla="*/ 2811384 h 2877832"/>
              <a:gd name="connsiteX16" fmla="*/ 6835432 w 12192000"/>
              <a:gd name="connsiteY16" fmla="*/ 2809677 h 2877832"/>
              <a:gd name="connsiteX17" fmla="*/ 6884003 w 12192000"/>
              <a:gd name="connsiteY17" fmla="*/ 2806699 h 2877832"/>
              <a:gd name="connsiteX18" fmla="*/ 7578771 w 12192000"/>
              <a:gd name="connsiteY18" fmla="*/ 2774172 h 2877832"/>
              <a:gd name="connsiteX19" fmla="*/ 8623845 w 12192000"/>
              <a:gd name="connsiteY19" fmla="*/ 2687275 h 2877832"/>
              <a:gd name="connsiteX20" fmla="*/ 9479970 w 12192000"/>
              <a:gd name="connsiteY20" fmla="*/ 2583369 h 2877832"/>
              <a:gd name="connsiteX21" fmla="*/ 10629308 w 12192000"/>
              <a:gd name="connsiteY21" fmla="*/ 2389212 h 2877832"/>
              <a:gd name="connsiteX22" fmla="*/ 11998498 w 12192000"/>
              <a:gd name="connsiteY22" fmla="*/ 2063218 h 2877832"/>
              <a:gd name="connsiteX23" fmla="*/ 12192000 w 12192000"/>
              <a:gd name="connsiteY23" fmla="*/ 2006219 h 2877832"/>
              <a:gd name="connsiteX24" fmla="*/ 12192000 w 12192000"/>
              <a:gd name="connsiteY24" fmla="*/ 2060956 h 2877832"/>
              <a:gd name="connsiteX25" fmla="*/ 11829257 w 12192000"/>
              <a:gd name="connsiteY25" fmla="*/ 2166255 h 2877832"/>
              <a:gd name="connsiteX26" fmla="*/ 10939183 w 12192000"/>
              <a:gd name="connsiteY26" fmla="*/ 2380770 h 2877832"/>
              <a:gd name="connsiteX27" fmla="*/ 9985530 w 12192000"/>
              <a:gd name="connsiteY27" fmla="*/ 2560775 h 2877832"/>
              <a:gd name="connsiteX28" fmla="*/ 9186882 w 12192000"/>
              <a:gd name="connsiteY28" fmla="*/ 2676722 h 2877832"/>
              <a:gd name="connsiteX29" fmla="*/ 8578198 w 12192000"/>
              <a:gd name="connsiteY29" fmla="*/ 2746241 h 2877832"/>
              <a:gd name="connsiteX30" fmla="*/ 7864358 w 12192000"/>
              <a:gd name="connsiteY30" fmla="*/ 2807692 h 2877832"/>
              <a:gd name="connsiteX31" fmla="*/ 6935502 w 12192000"/>
              <a:gd name="connsiteY31" fmla="*/ 2859086 h 2877832"/>
              <a:gd name="connsiteX32" fmla="*/ 6477750 w 12192000"/>
              <a:gd name="connsiteY32" fmla="*/ 2872989 h 2877832"/>
              <a:gd name="connsiteX33" fmla="*/ 6362294 w 12192000"/>
              <a:gd name="connsiteY33" fmla="*/ 2877832 h 2877832"/>
              <a:gd name="connsiteX34" fmla="*/ 6057129 w 12192000"/>
              <a:gd name="connsiteY34" fmla="*/ 2877832 h 2877832"/>
              <a:gd name="connsiteX35" fmla="*/ 5977784 w 12192000"/>
              <a:gd name="connsiteY35" fmla="*/ 2873238 h 2877832"/>
              <a:gd name="connsiteX36" fmla="*/ 5265087 w 12192000"/>
              <a:gd name="connsiteY36" fmla="*/ 2836989 h 2877832"/>
              <a:gd name="connsiteX37" fmla="*/ 4346277 w 12192000"/>
              <a:gd name="connsiteY37" fmla="*/ 2774919 h 2877832"/>
              <a:gd name="connsiteX38" fmla="*/ 3373045 w 12192000"/>
              <a:gd name="connsiteY38" fmla="*/ 2676350 h 2877832"/>
              <a:gd name="connsiteX39" fmla="*/ 2362173 w 12192000"/>
              <a:gd name="connsiteY39" fmla="*/ 2557423 h 2877832"/>
              <a:gd name="connsiteX40" fmla="*/ 1233178 w 12192000"/>
              <a:gd name="connsiteY40" fmla="*/ 2384247 h 2877832"/>
              <a:gd name="connsiteX41" fmla="*/ 68500 w 12192000"/>
              <a:gd name="connsiteY41" fmla="*/ 2144540 h 2877832"/>
              <a:gd name="connsiteX42" fmla="*/ 0 w 12192000"/>
              <a:gd name="connsiteY42" fmla="*/ 2127185 h 2877832"/>
              <a:gd name="connsiteX43" fmla="*/ 0 w 12192000"/>
              <a:gd name="connsiteY43" fmla="*/ 2070696 h 2877832"/>
              <a:gd name="connsiteX44" fmla="*/ 72441 w 12192000"/>
              <a:gd name="connsiteY44" fmla="*/ 2089473 h 2877832"/>
              <a:gd name="connsiteX45" fmla="*/ 600716 w 12192000"/>
              <a:gd name="connsiteY45" fmla="*/ 2207843 h 2877832"/>
              <a:gd name="connsiteX46" fmla="*/ 1769512 w 12192000"/>
              <a:gd name="connsiteY46" fmla="*/ 2418011 h 2877832"/>
              <a:gd name="connsiteX47" fmla="*/ 2613554 w 12192000"/>
              <a:gd name="connsiteY47" fmla="*/ 2534953 h 2877832"/>
              <a:gd name="connsiteX48" fmla="*/ 2581134 w 12192000"/>
              <a:gd name="connsiteY48" fmla="*/ 2525022 h 2877832"/>
              <a:gd name="connsiteX49" fmla="*/ 1112635 w 12192000"/>
              <a:gd name="connsiteY49" fmla="*/ 2192325 h 2877832"/>
              <a:gd name="connsiteX50" fmla="*/ 420412 w 12192000"/>
              <a:gd name="connsiteY50" fmla="*/ 1992892 h 2877832"/>
              <a:gd name="connsiteX51" fmla="*/ 0 w 12192000"/>
              <a:gd name="connsiteY51" fmla="*/ 1853975 h 2877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000" h="2877832">
                <a:moveTo>
                  <a:pt x="6789701" y="2809623"/>
                </a:moveTo>
                <a:lnTo>
                  <a:pt x="6788702" y="2809701"/>
                </a:lnTo>
                <a:lnTo>
                  <a:pt x="6788476" y="2810235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1915388"/>
                </a:lnTo>
                <a:lnTo>
                  <a:pt x="12061096" y="1954428"/>
                </a:lnTo>
                <a:cubicBezTo>
                  <a:pt x="11933500" y="1990642"/>
                  <a:pt x="11805390" y="2025171"/>
                  <a:pt x="11676800" y="2058003"/>
                </a:cubicBezTo>
                <a:cubicBezTo>
                  <a:pt x="11262789" y="2165510"/>
                  <a:pt x="10845343" y="2259112"/>
                  <a:pt x="10425355" y="2341542"/>
                </a:cubicBezTo>
                <a:cubicBezTo>
                  <a:pt x="10092810" y="2406753"/>
                  <a:pt x="9759033" y="2465150"/>
                  <a:pt x="9424022" y="2516704"/>
                </a:cubicBezTo>
                <a:cubicBezTo>
                  <a:pt x="9102997" y="2566361"/>
                  <a:pt x="8781133" y="2610928"/>
                  <a:pt x="8458419" y="2650405"/>
                </a:cubicBezTo>
                <a:cubicBezTo>
                  <a:pt x="8211360" y="2680571"/>
                  <a:pt x="7963792" y="2706144"/>
                  <a:pt x="7715970" y="2730352"/>
                </a:cubicBezTo>
                <a:lnTo>
                  <a:pt x="6951716" y="2796132"/>
                </a:lnTo>
                <a:lnTo>
                  <a:pt x="6936303" y="2798203"/>
                </a:lnTo>
                <a:lnTo>
                  <a:pt x="6790448" y="2809564"/>
                </a:lnTo>
                <a:lnTo>
                  <a:pt x="6799941" y="2811384"/>
                </a:lnTo>
                <a:cubicBezTo>
                  <a:pt x="6811623" y="2811850"/>
                  <a:pt x="6823734" y="2809677"/>
                  <a:pt x="6835432" y="2809677"/>
                </a:cubicBezTo>
                <a:cubicBezTo>
                  <a:pt x="6851580" y="2809677"/>
                  <a:pt x="6867729" y="2807070"/>
                  <a:pt x="6884003" y="2806699"/>
                </a:cubicBezTo>
                <a:cubicBezTo>
                  <a:pt x="7115805" y="2801237"/>
                  <a:pt x="7347351" y="2789070"/>
                  <a:pt x="7578771" y="2774172"/>
                </a:cubicBezTo>
                <a:cubicBezTo>
                  <a:pt x="7927552" y="2751704"/>
                  <a:pt x="8276080" y="2723525"/>
                  <a:pt x="8623845" y="2687275"/>
                </a:cubicBezTo>
                <a:cubicBezTo>
                  <a:pt x="8909939" y="2657977"/>
                  <a:pt x="9195310" y="2623342"/>
                  <a:pt x="9479970" y="2583369"/>
                </a:cubicBezTo>
                <a:cubicBezTo>
                  <a:pt x="9864901" y="2528995"/>
                  <a:pt x="10248014" y="2464281"/>
                  <a:pt x="10629308" y="2389212"/>
                </a:cubicBezTo>
                <a:cubicBezTo>
                  <a:pt x="11090114" y="2298092"/>
                  <a:pt x="11546975" y="2190586"/>
                  <a:pt x="11998498" y="2063218"/>
                </a:cubicBezTo>
                <a:lnTo>
                  <a:pt x="12192000" y="2006219"/>
                </a:lnTo>
                <a:lnTo>
                  <a:pt x="12192000" y="2060956"/>
                </a:lnTo>
                <a:lnTo>
                  <a:pt x="11829257" y="2166255"/>
                </a:lnTo>
                <a:cubicBezTo>
                  <a:pt x="11534769" y="2245952"/>
                  <a:pt x="11238120" y="2316838"/>
                  <a:pt x="10939183" y="2380770"/>
                </a:cubicBezTo>
                <a:cubicBezTo>
                  <a:pt x="10622824" y="2448552"/>
                  <a:pt x="10304941" y="2508549"/>
                  <a:pt x="9985530" y="2560775"/>
                </a:cubicBezTo>
                <a:cubicBezTo>
                  <a:pt x="9720036" y="2604224"/>
                  <a:pt x="9453814" y="2642869"/>
                  <a:pt x="9186882" y="2676722"/>
                </a:cubicBezTo>
                <a:cubicBezTo>
                  <a:pt x="8984197" y="2702296"/>
                  <a:pt x="8781514" y="2726379"/>
                  <a:pt x="8578198" y="2746241"/>
                </a:cubicBezTo>
                <a:cubicBezTo>
                  <a:pt x="8340547" y="2768961"/>
                  <a:pt x="8102644" y="2790436"/>
                  <a:pt x="7864358" y="2807692"/>
                </a:cubicBezTo>
                <a:cubicBezTo>
                  <a:pt x="7554994" y="2830036"/>
                  <a:pt x="7245502" y="2847914"/>
                  <a:pt x="6935502" y="2859086"/>
                </a:cubicBezTo>
                <a:cubicBezTo>
                  <a:pt x="6782917" y="2864549"/>
                  <a:pt x="6630334" y="2868397"/>
                  <a:pt x="6477750" y="2872989"/>
                </a:cubicBezTo>
                <a:cubicBezTo>
                  <a:pt x="6439195" y="2870905"/>
                  <a:pt x="6400529" y="2872530"/>
                  <a:pt x="6362294" y="2877832"/>
                </a:cubicBezTo>
                <a:lnTo>
                  <a:pt x="6057129" y="2877832"/>
                </a:lnTo>
                <a:lnTo>
                  <a:pt x="5977784" y="2873238"/>
                </a:lnTo>
                <a:cubicBezTo>
                  <a:pt x="5740261" y="2860825"/>
                  <a:pt x="5502739" y="2847046"/>
                  <a:pt x="5265087" y="2836989"/>
                </a:cubicBezTo>
                <a:cubicBezTo>
                  <a:pt x="4958267" y="2824573"/>
                  <a:pt x="4651826" y="2804093"/>
                  <a:pt x="4346277" y="2774919"/>
                </a:cubicBezTo>
                <a:cubicBezTo>
                  <a:pt x="4021654" y="2744007"/>
                  <a:pt x="3697795" y="2709372"/>
                  <a:pt x="3373045" y="2676350"/>
                </a:cubicBezTo>
                <a:cubicBezTo>
                  <a:pt x="3035412" y="2642088"/>
                  <a:pt x="2698456" y="2602449"/>
                  <a:pt x="2362173" y="2557423"/>
                </a:cubicBezTo>
                <a:cubicBezTo>
                  <a:pt x="1984692" y="2507270"/>
                  <a:pt x="1608364" y="2449544"/>
                  <a:pt x="1233178" y="2384247"/>
                </a:cubicBezTo>
                <a:cubicBezTo>
                  <a:pt x="842181" y="2315534"/>
                  <a:pt x="453758" y="2237046"/>
                  <a:pt x="68500" y="2144540"/>
                </a:cubicBezTo>
                <a:lnTo>
                  <a:pt x="0" y="2127185"/>
                </a:lnTo>
                <a:lnTo>
                  <a:pt x="0" y="2070696"/>
                </a:lnTo>
                <a:lnTo>
                  <a:pt x="72441" y="2089473"/>
                </a:lnTo>
                <a:cubicBezTo>
                  <a:pt x="247961" y="2131651"/>
                  <a:pt x="424164" y="2170911"/>
                  <a:pt x="600716" y="2207843"/>
                </a:cubicBezTo>
                <a:cubicBezTo>
                  <a:pt x="988279" y="2288657"/>
                  <a:pt x="1378133" y="2357555"/>
                  <a:pt x="1769512" y="2418011"/>
                </a:cubicBezTo>
                <a:cubicBezTo>
                  <a:pt x="2052426" y="2461587"/>
                  <a:pt x="2335725" y="2501684"/>
                  <a:pt x="2613554" y="2534953"/>
                </a:cubicBezTo>
                <a:cubicBezTo>
                  <a:pt x="2605544" y="2537560"/>
                  <a:pt x="2594611" y="2527504"/>
                  <a:pt x="2581134" y="2525022"/>
                </a:cubicBezTo>
                <a:cubicBezTo>
                  <a:pt x="2087178" y="2433070"/>
                  <a:pt x="1597684" y="2322177"/>
                  <a:pt x="1112635" y="2192325"/>
                </a:cubicBezTo>
                <a:cubicBezTo>
                  <a:pt x="880453" y="2130254"/>
                  <a:pt x="649713" y="2063776"/>
                  <a:pt x="420412" y="1992892"/>
                </a:cubicBezTo>
                <a:lnTo>
                  <a:pt x="0" y="185397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8A1BB3-6853-472C-F78A-BF20D6FA6C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0936"/>
            <a:ext cx="3599688" cy="1463040"/>
          </a:xfrm>
        </p:spPr>
        <p:txBody>
          <a:bodyPr anchor="ctr">
            <a:normAutofit/>
          </a:bodyPr>
          <a:lstStyle/>
          <a:p>
            <a:r>
              <a:rPr lang="en-GB" sz="3000">
                <a:solidFill>
                  <a:srgbClr val="FFFFFF"/>
                </a:solidFill>
              </a:rPr>
              <a:t>The history of antisocial behaviour </a:t>
            </a: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59FA8C2E-A5A7-4490-927A-7CD58343ED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66159" y="1353312"/>
            <a:ext cx="1554480" cy="18288"/>
          </a:xfrm>
          <a:custGeom>
            <a:avLst/>
            <a:gdLst>
              <a:gd name="connsiteX0" fmla="*/ 0 w 1554480"/>
              <a:gd name="connsiteY0" fmla="*/ 0 h 18288"/>
              <a:gd name="connsiteX1" fmla="*/ 549250 w 1554480"/>
              <a:gd name="connsiteY1" fmla="*/ 0 h 18288"/>
              <a:gd name="connsiteX2" fmla="*/ 1082954 w 1554480"/>
              <a:gd name="connsiteY2" fmla="*/ 0 h 18288"/>
              <a:gd name="connsiteX3" fmla="*/ 1554480 w 1554480"/>
              <a:gd name="connsiteY3" fmla="*/ 0 h 18288"/>
              <a:gd name="connsiteX4" fmla="*/ 1554480 w 1554480"/>
              <a:gd name="connsiteY4" fmla="*/ 18288 h 18288"/>
              <a:gd name="connsiteX5" fmla="*/ 1067410 w 1554480"/>
              <a:gd name="connsiteY5" fmla="*/ 18288 h 18288"/>
              <a:gd name="connsiteX6" fmla="*/ 549250 w 1554480"/>
              <a:gd name="connsiteY6" fmla="*/ 18288 h 18288"/>
              <a:gd name="connsiteX7" fmla="*/ 0 w 1554480"/>
              <a:gd name="connsiteY7" fmla="*/ 18288 h 18288"/>
              <a:gd name="connsiteX8" fmla="*/ 0 w 1554480"/>
              <a:gd name="connsiteY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E0D054-A175-3A93-8915-78007CB973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4462" y="630936"/>
            <a:ext cx="7074409" cy="1463040"/>
          </a:xfrm>
        </p:spPr>
        <p:txBody>
          <a:bodyPr anchor="ctr">
            <a:normAutofit/>
          </a:bodyPr>
          <a:lstStyle/>
          <a:p>
            <a:r>
              <a:rPr lang="en-GB" sz="2000" dirty="0">
                <a:solidFill>
                  <a:srgbClr val="0B0C0C"/>
                </a:solidFill>
                <a:ea typeface="+mn-lt"/>
                <a:cs typeface="+mn-lt"/>
              </a:rPr>
              <a:t>The Act introduced simpler, more effective powers to tackle anti-social behaviour that provide better protection for victims and communities.</a:t>
            </a:r>
            <a:endParaRPr lang="en-GB" sz="2000" dirty="0">
              <a:solidFill>
                <a:srgbClr val="FFFFFF"/>
              </a:solidFill>
            </a:endParaRPr>
          </a:p>
        </p:txBody>
      </p:sp>
      <p:pic>
        <p:nvPicPr>
          <p:cNvPr id="4" name="Content Placeholder 3" descr="A diagram of a person with a dog and a person with a dog&#10;&#10;Description automatically generated">
            <a:extLst>
              <a:ext uri="{FF2B5EF4-FFF2-40B4-BE49-F238E27FC236}">
                <a16:creationId xmlns:a16="http://schemas.microsoft.com/office/drawing/2014/main" id="{BEB7DBB8-464E-086B-877A-07AC10E1AE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8598" y="2971800"/>
            <a:ext cx="9642611" cy="3278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77200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DF40726-9B19-4165-9C26-757D16E19E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2D7B10-B459-A57B-46C6-1A75EE2EC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64211"/>
            <a:ext cx="4571999" cy="1165002"/>
          </a:xfrm>
        </p:spPr>
        <p:txBody>
          <a:bodyPr anchor="b">
            <a:normAutofit/>
          </a:bodyPr>
          <a:lstStyle/>
          <a:p>
            <a:r>
              <a:rPr lang="en-GB" sz="3600"/>
              <a:t>The current state of antisocial behaviour 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52621CE-23FF-A510-0529-08D9B1DDA8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055327"/>
            <a:ext cx="4571999" cy="377697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>
                <a:solidFill>
                  <a:srgbClr val="1F2025"/>
                </a:solidFill>
                <a:ea typeface="+mn-lt"/>
                <a:cs typeface="+mn-lt"/>
              </a:rPr>
              <a:t>Antisocial behaviour is defined as 'behaviour by a person which causes, or is likely to cause, harassment, alarm or distress to persons not of the same household as the person.</a:t>
            </a:r>
          </a:p>
          <a:p>
            <a:endParaRPr lang="en-GB" sz="2000" dirty="0">
              <a:solidFill>
                <a:srgbClr val="1F2025"/>
              </a:solidFill>
            </a:endParaRPr>
          </a:p>
        </p:txBody>
      </p:sp>
      <p:pic>
        <p:nvPicPr>
          <p:cNvPr id="4" name="Content Placeholder 3" descr="A group of people in grey hoodies&#10;&#10;Description automatically generated">
            <a:extLst>
              <a:ext uri="{FF2B5EF4-FFF2-40B4-BE49-F238E27FC236}">
                <a16:creationId xmlns:a16="http://schemas.microsoft.com/office/drawing/2014/main" id="{1377EC91-64DD-7042-E314-BA7F41D77E0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995" r="20082" b="-1"/>
          <a:stretch/>
        </p:blipFill>
        <p:spPr>
          <a:xfrm>
            <a:off x="6190488" y="566928"/>
            <a:ext cx="5157216" cy="5286197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2089CB41-F399-4AEB-980C-5BFB1049C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6112341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BFC967B-3DD6-463D-9DB9-6E4419AE0D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096768" y="3817404"/>
            <a:ext cx="54864" cy="4572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3497785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2AEEBC8-9D30-42EF-95F2-386C2653FB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529E97A-97C3-40EA-8A04-5C02398D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877832"/>
          </a:xfrm>
          <a:custGeom>
            <a:avLst/>
            <a:gdLst>
              <a:gd name="connsiteX0" fmla="*/ 6789701 w 12192000"/>
              <a:gd name="connsiteY0" fmla="*/ 2809623 h 2877832"/>
              <a:gd name="connsiteX1" fmla="*/ 6788702 w 12192000"/>
              <a:gd name="connsiteY1" fmla="*/ 2809701 h 2877832"/>
              <a:gd name="connsiteX2" fmla="*/ 6788476 w 12192000"/>
              <a:gd name="connsiteY2" fmla="*/ 2810235 h 2877832"/>
              <a:gd name="connsiteX3" fmla="*/ 0 w 12192000"/>
              <a:gd name="connsiteY3" fmla="*/ 0 h 2877832"/>
              <a:gd name="connsiteX4" fmla="*/ 12192000 w 12192000"/>
              <a:gd name="connsiteY4" fmla="*/ 0 h 2877832"/>
              <a:gd name="connsiteX5" fmla="*/ 12192000 w 12192000"/>
              <a:gd name="connsiteY5" fmla="*/ 1915388 h 2877832"/>
              <a:gd name="connsiteX6" fmla="*/ 12061096 w 12192000"/>
              <a:gd name="connsiteY6" fmla="*/ 1954428 h 2877832"/>
              <a:gd name="connsiteX7" fmla="*/ 11676800 w 12192000"/>
              <a:gd name="connsiteY7" fmla="*/ 2058003 h 2877832"/>
              <a:gd name="connsiteX8" fmla="*/ 10425355 w 12192000"/>
              <a:gd name="connsiteY8" fmla="*/ 2341542 h 2877832"/>
              <a:gd name="connsiteX9" fmla="*/ 9424022 w 12192000"/>
              <a:gd name="connsiteY9" fmla="*/ 2516704 h 2877832"/>
              <a:gd name="connsiteX10" fmla="*/ 8458419 w 12192000"/>
              <a:gd name="connsiteY10" fmla="*/ 2650405 h 2877832"/>
              <a:gd name="connsiteX11" fmla="*/ 7715970 w 12192000"/>
              <a:gd name="connsiteY11" fmla="*/ 2730352 h 2877832"/>
              <a:gd name="connsiteX12" fmla="*/ 6951716 w 12192000"/>
              <a:gd name="connsiteY12" fmla="*/ 2796132 h 2877832"/>
              <a:gd name="connsiteX13" fmla="*/ 6936303 w 12192000"/>
              <a:gd name="connsiteY13" fmla="*/ 2798203 h 2877832"/>
              <a:gd name="connsiteX14" fmla="*/ 6790448 w 12192000"/>
              <a:gd name="connsiteY14" fmla="*/ 2809564 h 2877832"/>
              <a:gd name="connsiteX15" fmla="*/ 6799941 w 12192000"/>
              <a:gd name="connsiteY15" fmla="*/ 2811384 h 2877832"/>
              <a:gd name="connsiteX16" fmla="*/ 6835432 w 12192000"/>
              <a:gd name="connsiteY16" fmla="*/ 2809677 h 2877832"/>
              <a:gd name="connsiteX17" fmla="*/ 6884003 w 12192000"/>
              <a:gd name="connsiteY17" fmla="*/ 2806699 h 2877832"/>
              <a:gd name="connsiteX18" fmla="*/ 7578771 w 12192000"/>
              <a:gd name="connsiteY18" fmla="*/ 2774172 h 2877832"/>
              <a:gd name="connsiteX19" fmla="*/ 8623845 w 12192000"/>
              <a:gd name="connsiteY19" fmla="*/ 2687275 h 2877832"/>
              <a:gd name="connsiteX20" fmla="*/ 9479970 w 12192000"/>
              <a:gd name="connsiteY20" fmla="*/ 2583369 h 2877832"/>
              <a:gd name="connsiteX21" fmla="*/ 10629308 w 12192000"/>
              <a:gd name="connsiteY21" fmla="*/ 2389212 h 2877832"/>
              <a:gd name="connsiteX22" fmla="*/ 11998498 w 12192000"/>
              <a:gd name="connsiteY22" fmla="*/ 2063218 h 2877832"/>
              <a:gd name="connsiteX23" fmla="*/ 12192000 w 12192000"/>
              <a:gd name="connsiteY23" fmla="*/ 2006219 h 2877832"/>
              <a:gd name="connsiteX24" fmla="*/ 12192000 w 12192000"/>
              <a:gd name="connsiteY24" fmla="*/ 2060956 h 2877832"/>
              <a:gd name="connsiteX25" fmla="*/ 11829257 w 12192000"/>
              <a:gd name="connsiteY25" fmla="*/ 2166255 h 2877832"/>
              <a:gd name="connsiteX26" fmla="*/ 10939183 w 12192000"/>
              <a:gd name="connsiteY26" fmla="*/ 2380770 h 2877832"/>
              <a:gd name="connsiteX27" fmla="*/ 9985530 w 12192000"/>
              <a:gd name="connsiteY27" fmla="*/ 2560775 h 2877832"/>
              <a:gd name="connsiteX28" fmla="*/ 9186882 w 12192000"/>
              <a:gd name="connsiteY28" fmla="*/ 2676722 h 2877832"/>
              <a:gd name="connsiteX29" fmla="*/ 8578198 w 12192000"/>
              <a:gd name="connsiteY29" fmla="*/ 2746241 h 2877832"/>
              <a:gd name="connsiteX30" fmla="*/ 7864358 w 12192000"/>
              <a:gd name="connsiteY30" fmla="*/ 2807692 h 2877832"/>
              <a:gd name="connsiteX31" fmla="*/ 6935502 w 12192000"/>
              <a:gd name="connsiteY31" fmla="*/ 2859086 h 2877832"/>
              <a:gd name="connsiteX32" fmla="*/ 6477750 w 12192000"/>
              <a:gd name="connsiteY32" fmla="*/ 2872989 h 2877832"/>
              <a:gd name="connsiteX33" fmla="*/ 6362294 w 12192000"/>
              <a:gd name="connsiteY33" fmla="*/ 2877832 h 2877832"/>
              <a:gd name="connsiteX34" fmla="*/ 6057129 w 12192000"/>
              <a:gd name="connsiteY34" fmla="*/ 2877832 h 2877832"/>
              <a:gd name="connsiteX35" fmla="*/ 5977784 w 12192000"/>
              <a:gd name="connsiteY35" fmla="*/ 2873238 h 2877832"/>
              <a:gd name="connsiteX36" fmla="*/ 5265087 w 12192000"/>
              <a:gd name="connsiteY36" fmla="*/ 2836989 h 2877832"/>
              <a:gd name="connsiteX37" fmla="*/ 4346277 w 12192000"/>
              <a:gd name="connsiteY37" fmla="*/ 2774919 h 2877832"/>
              <a:gd name="connsiteX38" fmla="*/ 3373045 w 12192000"/>
              <a:gd name="connsiteY38" fmla="*/ 2676350 h 2877832"/>
              <a:gd name="connsiteX39" fmla="*/ 2362173 w 12192000"/>
              <a:gd name="connsiteY39" fmla="*/ 2557423 h 2877832"/>
              <a:gd name="connsiteX40" fmla="*/ 1233178 w 12192000"/>
              <a:gd name="connsiteY40" fmla="*/ 2384247 h 2877832"/>
              <a:gd name="connsiteX41" fmla="*/ 68500 w 12192000"/>
              <a:gd name="connsiteY41" fmla="*/ 2144540 h 2877832"/>
              <a:gd name="connsiteX42" fmla="*/ 0 w 12192000"/>
              <a:gd name="connsiteY42" fmla="*/ 2127185 h 2877832"/>
              <a:gd name="connsiteX43" fmla="*/ 0 w 12192000"/>
              <a:gd name="connsiteY43" fmla="*/ 2070696 h 2877832"/>
              <a:gd name="connsiteX44" fmla="*/ 72441 w 12192000"/>
              <a:gd name="connsiteY44" fmla="*/ 2089473 h 2877832"/>
              <a:gd name="connsiteX45" fmla="*/ 600716 w 12192000"/>
              <a:gd name="connsiteY45" fmla="*/ 2207843 h 2877832"/>
              <a:gd name="connsiteX46" fmla="*/ 1769512 w 12192000"/>
              <a:gd name="connsiteY46" fmla="*/ 2418011 h 2877832"/>
              <a:gd name="connsiteX47" fmla="*/ 2613554 w 12192000"/>
              <a:gd name="connsiteY47" fmla="*/ 2534953 h 2877832"/>
              <a:gd name="connsiteX48" fmla="*/ 2581134 w 12192000"/>
              <a:gd name="connsiteY48" fmla="*/ 2525022 h 2877832"/>
              <a:gd name="connsiteX49" fmla="*/ 1112635 w 12192000"/>
              <a:gd name="connsiteY49" fmla="*/ 2192325 h 2877832"/>
              <a:gd name="connsiteX50" fmla="*/ 420412 w 12192000"/>
              <a:gd name="connsiteY50" fmla="*/ 1992892 h 2877832"/>
              <a:gd name="connsiteX51" fmla="*/ 0 w 12192000"/>
              <a:gd name="connsiteY51" fmla="*/ 1853975 h 2877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000" h="2877832">
                <a:moveTo>
                  <a:pt x="6789701" y="2809623"/>
                </a:moveTo>
                <a:lnTo>
                  <a:pt x="6788702" y="2809701"/>
                </a:lnTo>
                <a:lnTo>
                  <a:pt x="6788476" y="2810235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1915388"/>
                </a:lnTo>
                <a:lnTo>
                  <a:pt x="12061096" y="1954428"/>
                </a:lnTo>
                <a:cubicBezTo>
                  <a:pt x="11933500" y="1990642"/>
                  <a:pt x="11805390" y="2025171"/>
                  <a:pt x="11676800" y="2058003"/>
                </a:cubicBezTo>
                <a:cubicBezTo>
                  <a:pt x="11262789" y="2165510"/>
                  <a:pt x="10845343" y="2259112"/>
                  <a:pt x="10425355" y="2341542"/>
                </a:cubicBezTo>
                <a:cubicBezTo>
                  <a:pt x="10092810" y="2406753"/>
                  <a:pt x="9759033" y="2465150"/>
                  <a:pt x="9424022" y="2516704"/>
                </a:cubicBezTo>
                <a:cubicBezTo>
                  <a:pt x="9102997" y="2566361"/>
                  <a:pt x="8781133" y="2610928"/>
                  <a:pt x="8458419" y="2650405"/>
                </a:cubicBezTo>
                <a:cubicBezTo>
                  <a:pt x="8211360" y="2680571"/>
                  <a:pt x="7963792" y="2706144"/>
                  <a:pt x="7715970" y="2730352"/>
                </a:cubicBezTo>
                <a:lnTo>
                  <a:pt x="6951716" y="2796132"/>
                </a:lnTo>
                <a:lnTo>
                  <a:pt x="6936303" y="2798203"/>
                </a:lnTo>
                <a:lnTo>
                  <a:pt x="6790448" y="2809564"/>
                </a:lnTo>
                <a:lnTo>
                  <a:pt x="6799941" y="2811384"/>
                </a:lnTo>
                <a:cubicBezTo>
                  <a:pt x="6811623" y="2811850"/>
                  <a:pt x="6823734" y="2809677"/>
                  <a:pt x="6835432" y="2809677"/>
                </a:cubicBezTo>
                <a:cubicBezTo>
                  <a:pt x="6851580" y="2809677"/>
                  <a:pt x="6867729" y="2807070"/>
                  <a:pt x="6884003" y="2806699"/>
                </a:cubicBezTo>
                <a:cubicBezTo>
                  <a:pt x="7115805" y="2801237"/>
                  <a:pt x="7347351" y="2789070"/>
                  <a:pt x="7578771" y="2774172"/>
                </a:cubicBezTo>
                <a:cubicBezTo>
                  <a:pt x="7927552" y="2751704"/>
                  <a:pt x="8276080" y="2723525"/>
                  <a:pt x="8623845" y="2687275"/>
                </a:cubicBezTo>
                <a:cubicBezTo>
                  <a:pt x="8909939" y="2657977"/>
                  <a:pt x="9195310" y="2623342"/>
                  <a:pt x="9479970" y="2583369"/>
                </a:cubicBezTo>
                <a:cubicBezTo>
                  <a:pt x="9864901" y="2528995"/>
                  <a:pt x="10248014" y="2464281"/>
                  <a:pt x="10629308" y="2389212"/>
                </a:cubicBezTo>
                <a:cubicBezTo>
                  <a:pt x="11090114" y="2298092"/>
                  <a:pt x="11546975" y="2190586"/>
                  <a:pt x="11998498" y="2063218"/>
                </a:cubicBezTo>
                <a:lnTo>
                  <a:pt x="12192000" y="2006219"/>
                </a:lnTo>
                <a:lnTo>
                  <a:pt x="12192000" y="2060956"/>
                </a:lnTo>
                <a:lnTo>
                  <a:pt x="11829257" y="2166255"/>
                </a:lnTo>
                <a:cubicBezTo>
                  <a:pt x="11534769" y="2245952"/>
                  <a:pt x="11238120" y="2316838"/>
                  <a:pt x="10939183" y="2380770"/>
                </a:cubicBezTo>
                <a:cubicBezTo>
                  <a:pt x="10622824" y="2448552"/>
                  <a:pt x="10304941" y="2508549"/>
                  <a:pt x="9985530" y="2560775"/>
                </a:cubicBezTo>
                <a:cubicBezTo>
                  <a:pt x="9720036" y="2604224"/>
                  <a:pt x="9453814" y="2642869"/>
                  <a:pt x="9186882" y="2676722"/>
                </a:cubicBezTo>
                <a:cubicBezTo>
                  <a:pt x="8984197" y="2702296"/>
                  <a:pt x="8781514" y="2726379"/>
                  <a:pt x="8578198" y="2746241"/>
                </a:cubicBezTo>
                <a:cubicBezTo>
                  <a:pt x="8340547" y="2768961"/>
                  <a:pt x="8102644" y="2790436"/>
                  <a:pt x="7864358" y="2807692"/>
                </a:cubicBezTo>
                <a:cubicBezTo>
                  <a:pt x="7554994" y="2830036"/>
                  <a:pt x="7245502" y="2847914"/>
                  <a:pt x="6935502" y="2859086"/>
                </a:cubicBezTo>
                <a:cubicBezTo>
                  <a:pt x="6782917" y="2864549"/>
                  <a:pt x="6630334" y="2868397"/>
                  <a:pt x="6477750" y="2872989"/>
                </a:cubicBezTo>
                <a:cubicBezTo>
                  <a:pt x="6439195" y="2870905"/>
                  <a:pt x="6400529" y="2872530"/>
                  <a:pt x="6362294" y="2877832"/>
                </a:cubicBezTo>
                <a:lnTo>
                  <a:pt x="6057129" y="2877832"/>
                </a:lnTo>
                <a:lnTo>
                  <a:pt x="5977784" y="2873238"/>
                </a:lnTo>
                <a:cubicBezTo>
                  <a:pt x="5740261" y="2860825"/>
                  <a:pt x="5502739" y="2847046"/>
                  <a:pt x="5265087" y="2836989"/>
                </a:cubicBezTo>
                <a:cubicBezTo>
                  <a:pt x="4958267" y="2824573"/>
                  <a:pt x="4651826" y="2804093"/>
                  <a:pt x="4346277" y="2774919"/>
                </a:cubicBezTo>
                <a:cubicBezTo>
                  <a:pt x="4021654" y="2744007"/>
                  <a:pt x="3697795" y="2709372"/>
                  <a:pt x="3373045" y="2676350"/>
                </a:cubicBezTo>
                <a:cubicBezTo>
                  <a:pt x="3035412" y="2642088"/>
                  <a:pt x="2698456" y="2602449"/>
                  <a:pt x="2362173" y="2557423"/>
                </a:cubicBezTo>
                <a:cubicBezTo>
                  <a:pt x="1984692" y="2507270"/>
                  <a:pt x="1608364" y="2449544"/>
                  <a:pt x="1233178" y="2384247"/>
                </a:cubicBezTo>
                <a:cubicBezTo>
                  <a:pt x="842181" y="2315534"/>
                  <a:pt x="453758" y="2237046"/>
                  <a:pt x="68500" y="2144540"/>
                </a:cubicBezTo>
                <a:lnTo>
                  <a:pt x="0" y="2127185"/>
                </a:lnTo>
                <a:lnTo>
                  <a:pt x="0" y="2070696"/>
                </a:lnTo>
                <a:lnTo>
                  <a:pt x="72441" y="2089473"/>
                </a:lnTo>
                <a:cubicBezTo>
                  <a:pt x="247961" y="2131651"/>
                  <a:pt x="424164" y="2170911"/>
                  <a:pt x="600716" y="2207843"/>
                </a:cubicBezTo>
                <a:cubicBezTo>
                  <a:pt x="988279" y="2288657"/>
                  <a:pt x="1378133" y="2357555"/>
                  <a:pt x="1769512" y="2418011"/>
                </a:cubicBezTo>
                <a:cubicBezTo>
                  <a:pt x="2052426" y="2461587"/>
                  <a:pt x="2335725" y="2501684"/>
                  <a:pt x="2613554" y="2534953"/>
                </a:cubicBezTo>
                <a:cubicBezTo>
                  <a:pt x="2605544" y="2537560"/>
                  <a:pt x="2594611" y="2527504"/>
                  <a:pt x="2581134" y="2525022"/>
                </a:cubicBezTo>
                <a:cubicBezTo>
                  <a:pt x="2087178" y="2433070"/>
                  <a:pt x="1597684" y="2322177"/>
                  <a:pt x="1112635" y="2192325"/>
                </a:cubicBezTo>
                <a:cubicBezTo>
                  <a:pt x="880453" y="2130254"/>
                  <a:pt x="649713" y="2063776"/>
                  <a:pt x="420412" y="1992892"/>
                </a:cubicBezTo>
                <a:lnTo>
                  <a:pt x="0" y="185397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E6DAB6-26E9-9915-011C-73113E548A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0936"/>
            <a:ext cx="3599688" cy="1463040"/>
          </a:xfrm>
        </p:spPr>
        <p:txBody>
          <a:bodyPr anchor="ctr">
            <a:normAutofit/>
          </a:bodyPr>
          <a:lstStyle/>
          <a:p>
            <a:r>
              <a:rPr lang="en-US" sz="3000">
                <a:solidFill>
                  <a:srgbClr val="FFFFFF"/>
                </a:solidFill>
              </a:rPr>
              <a:t>How the history can and has affected the future </a:t>
            </a: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59FA8C2E-A5A7-4490-927A-7CD58343ED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66159" y="1353312"/>
            <a:ext cx="1554480" cy="18288"/>
          </a:xfrm>
          <a:custGeom>
            <a:avLst/>
            <a:gdLst>
              <a:gd name="connsiteX0" fmla="*/ 0 w 1554480"/>
              <a:gd name="connsiteY0" fmla="*/ 0 h 18288"/>
              <a:gd name="connsiteX1" fmla="*/ 549250 w 1554480"/>
              <a:gd name="connsiteY1" fmla="*/ 0 h 18288"/>
              <a:gd name="connsiteX2" fmla="*/ 1082954 w 1554480"/>
              <a:gd name="connsiteY2" fmla="*/ 0 h 18288"/>
              <a:gd name="connsiteX3" fmla="*/ 1554480 w 1554480"/>
              <a:gd name="connsiteY3" fmla="*/ 0 h 18288"/>
              <a:gd name="connsiteX4" fmla="*/ 1554480 w 1554480"/>
              <a:gd name="connsiteY4" fmla="*/ 18288 h 18288"/>
              <a:gd name="connsiteX5" fmla="*/ 1067410 w 1554480"/>
              <a:gd name="connsiteY5" fmla="*/ 18288 h 18288"/>
              <a:gd name="connsiteX6" fmla="*/ 549250 w 1554480"/>
              <a:gd name="connsiteY6" fmla="*/ 18288 h 18288"/>
              <a:gd name="connsiteX7" fmla="*/ 0 w 1554480"/>
              <a:gd name="connsiteY7" fmla="*/ 18288 h 18288"/>
              <a:gd name="connsiteX8" fmla="*/ 0 w 1554480"/>
              <a:gd name="connsiteY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C8DC1ED-9000-7D47-FD05-338A93D01A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4462" y="630936"/>
            <a:ext cx="7074409" cy="1463040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rgbClr val="333333"/>
                </a:solidFill>
                <a:latin typeface="Calibri"/>
                <a:cs typeface="Calibri"/>
              </a:rPr>
              <a:t>These powers typically enabled the police and local councils to fine, exclude or coerce those deemed anti-social in an effort to change their behaviour. Eventually, if breached, individuals could face prosecution.</a:t>
            </a:r>
            <a:endParaRPr lang="en-GB" sz="2000">
              <a:solidFill>
                <a:srgbClr val="FFFFFF"/>
              </a:solidFill>
            </a:endParaRPr>
          </a:p>
        </p:txBody>
      </p:sp>
      <p:pic>
        <p:nvPicPr>
          <p:cNvPr id="4" name="Content Placeholder 3" descr="A close-up of a screen&#10;&#10;Description automatically generated">
            <a:extLst>
              <a:ext uri="{FF2B5EF4-FFF2-40B4-BE49-F238E27FC236}">
                <a16:creationId xmlns:a16="http://schemas.microsoft.com/office/drawing/2014/main" id="{EE33C59D-52B5-D5E8-6A1B-A999791F68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936" y="3246302"/>
            <a:ext cx="10917936" cy="27294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13580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657A79-90C8-8D64-7C5B-B2CE395AF9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Summary </a:t>
            </a:r>
          </a:p>
        </p:txBody>
      </p:sp>
      <p:pic>
        <p:nvPicPr>
          <p:cNvPr id="4" name="Content Placeholder 3" descr="A red stamp with text&#10;&#10;Description automatically generated">
            <a:extLst>
              <a:ext uri="{FF2B5EF4-FFF2-40B4-BE49-F238E27FC236}">
                <a16:creationId xmlns:a16="http://schemas.microsoft.com/office/drawing/2014/main" id="{695FA48F-3E5D-9C74-DD9F-BC3C413948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38600" y="1195181"/>
            <a:ext cx="7188199" cy="4464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87848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3CBEF-9F00-E847-E754-8305763FF1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9B6B6E-A1E8-5E8C-B25C-A96F9CAA90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 dirty="0"/>
          </a:p>
          <a:p>
            <a:r>
              <a:rPr lang="en-US" sz="1200">
                <a:latin typeface="Times New Roman"/>
                <a:ea typeface="+mn-lt"/>
                <a:cs typeface="Times New Roman"/>
              </a:rPr>
              <a:t>Metropolitan Police (2021). </a:t>
            </a:r>
            <a:r>
              <a:rPr lang="en-US" sz="1200" i="1">
                <a:latin typeface="Times New Roman"/>
                <a:ea typeface="+mn-lt"/>
                <a:cs typeface="Times New Roman"/>
              </a:rPr>
              <a:t>What is antisocial behaviour?</a:t>
            </a:r>
            <a:r>
              <a:rPr lang="en-US" sz="1200">
                <a:latin typeface="Times New Roman"/>
                <a:ea typeface="+mn-lt"/>
                <a:cs typeface="Times New Roman"/>
              </a:rPr>
              <a:t> [online] </a:t>
            </a:r>
            <a:r>
              <a:rPr lang="en-US" sz="1200" dirty="0">
                <a:latin typeface="Times New Roman"/>
                <a:ea typeface="+mn-lt"/>
                <a:cs typeface="Times New Roman"/>
                <a:hlinkClick r:id="rId2"/>
              </a:rPr>
              <a:t>www.met.police.uk</a:t>
            </a:r>
            <a:r>
              <a:rPr lang="en-US" sz="1200">
                <a:latin typeface="Times New Roman"/>
                <a:ea typeface="+mn-lt"/>
                <a:cs typeface="Times New Roman"/>
              </a:rPr>
              <a:t>. Available at: </a:t>
            </a:r>
            <a:r>
              <a:rPr lang="en-US" sz="1200" dirty="0">
                <a:latin typeface="Times New Roman"/>
                <a:ea typeface="+mn-lt"/>
                <a:cs typeface="Times New Roman"/>
                <a:hlinkClick r:id="rId3"/>
              </a:rPr>
              <a:t>https://www.met.police.uk/advice/advice-and-information/asb/asb/antisocial-behaviour/what-is-antisocial-behaviour/</a:t>
            </a:r>
            <a:r>
              <a:rPr lang="en-US" sz="1200" dirty="0">
                <a:latin typeface="Times New Roman"/>
                <a:ea typeface="+mn-lt"/>
                <a:cs typeface="Times New Roman"/>
              </a:rPr>
              <a:t>.</a:t>
            </a:r>
            <a:br>
              <a:rPr lang="en-US" sz="1200" dirty="0">
                <a:latin typeface="Times New Roman"/>
                <a:ea typeface="+mn-lt"/>
                <a:cs typeface="Times New Roman"/>
              </a:rPr>
            </a:br>
            <a:endParaRPr lang="en-US" sz="1200" dirty="0">
              <a:latin typeface="Times New Roman"/>
              <a:cs typeface="Times New Roman"/>
            </a:endParaRPr>
          </a:p>
          <a:p>
            <a:r>
              <a:rPr lang="en-US" sz="1200">
                <a:latin typeface="Times New Roman"/>
                <a:ea typeface="+mn-lt"/>
                <a:cs typeface="Times New Roman"/>
              </a:rPr>
              <a:t>Home Office (2013). </a:t>
            </a:r>
            <a:r>
              <a:rPr lang="en-US" sz="1200" i="1">
                <a:latin typeface="Times New Roman"/>
                <a:ea typeface="+mn-lt"/>
                <a:cs typeface="Times New Roman"/>
              </a:rPr>
              <a:t>Anti-social Behaviour, Crime and Policing Act</a:t>
            </a:r>
            <a:r>
              <a:rPr lang="en-US" sz="1200">
                <a:latin typeface="Times New Roman"/>
                <a:ea typeface="+mn-lt"/>
                <a:cs typeface="Times New Roman"/>
              </a:rPr>
              <a:t>. [online] GOV.UK. Available at: </a:t>
            </a:r>
            <a:r>
              <a:rPr lang="en-US" sz="1200" dirty="0">
                <a:latin typeface="Times New Roman"/>
                <a:ea typeface="+mn-lt"/>
                <a:cs typeface="Times New Roman"/>
                <a:hlinkClick r:id="rId4"/>
              </a:rPr>
              <a:t>https://www.gov.uk/government/collections/anti-social-behaviour-crime-and-police-bill</a:t>
            </a:r>
            <a:r>
              <a:rPr lang="en-US" sz="1200" dirty="0">
                <a:latin typeface="Times New Roman"/>
                <a:ea typeface="+mn-lt"/>
                <a:cs typeface="Times New Roman"/>
              </a:rPr>
              <a:t>.</a:t>
            </a:r>
            <a:endParaRPr lang="en-US" dirty="0">
              <a:ea typeface="+mn-lt"/>
              <a:cs typeface="+mn-lt"/>
            </a:endParaRPr>
          </a:p>
          <a:p>
            <a:endParaRPr lang="en-US" dirty="0"/>
          </a:p>
          <a:p>
            <a:r>
              <a:rPr lang="en-US" sz="1200">
                <a:latin typeface="Times New Roman"/>
                <a:ea typeface="+mn-lt"/>
                <a:cs typeface="Times New Roman"/>
              </a:rPr>
              <a:t>Citizens Advice. (n.d.). </a:t>
            </a:r>
            <a:r>
              <a:rPr lang="en-US" sz="1200" i="1">
                <a:latin typeface="Times New Roman"/>
                <a:ea typeface="+mn-lt"/>
                <a:cs typeface="Times New Roman"/>
              </a:rPr>
              <a:t>Antisocial behaviour</a:t>
            </a:r>
            <a:r>
              <a:rPr lang="en-US" sz="1200">
                <a:latin typeface="Times New Roman"/>
                <a:ea typeface="+mn-lt"/>
                <a:cs typeface="Times New Roman"/>
              </a:rPr>
              <a:t>. [online] Available at: </a:t>
            </a:r>
            <a:r>
              <a:rPr lang="en-US" sz="1200" dirty="0">
                <a:latin typeface="Times New Roman"/>
                <a:ea typeface="+mn-lt"/>
                <a:cs typeface="Times New Roman"/>
                <a:hlinkClick r:id="rId5"/>
              </a:rPr>
              <a:t>https://www.citizensadvice.org.uk/scotland/housing/housing-antisocial-behaviour-s/antisocial-behaviour-s/</a:t>
            </a:r>
            <a:r>
              <a:rPr lang="en-US" sz="1200" dirty="0">
                <a:latin typeface="Times New Roman"/>
                <a:ea typeface="+mn-lt"/>
                <a:cs typeface="Times New Roman"/>
              </a:rPr>
              <a:t>.</a:t>
            </a:r>
            <a:endParaRPr lang="en-US" dirty="0">
              <a:ea typeface="+mn-lt"/>
              <a:cs typeface="+mn-lt"/>
            </a:endParaRPr>
          </a:p>
          <a:p>
            <a:endParaRPr lang="en-US" dirty="0"/>
          </a:p>
          <a:p>
            <a:r>
              <a:rPr lang="en-US" sz="1200">
                <a:latin typeface="Times New Roman"/>
                <a:ea typeface="+mn-lt"/>
                <a:cs typeface="Times New Roman"/>
              </a:rPr>
              <a:t>Helen Mills (2018). </a:t>
            </a:r>
            <a:r>
              <a:rPr lang="en-US" sz="1200" i="1">
                <a:latin typeface="Times New Roman"/>
                <a:ea typeface="+mn-lt"/>
                <a:cs typeface="Times New Roman"/>
              </a:rPr>
              <a:t>Happy 20th birthday anti-social behaviour | Centre for Crime and Justice Studies</a:t>
            </a:r>
            <a:r>
              <a:rPr lang="en-US" sz="1200">
                <a:latin typeface="Times New Roman"/>
                <a:ea typeface="+mn-lt"/>
                <a:cs typeface="Times New Roman"/>
              </a:rPr>
              <a:t>. [online] </a:t>
            </a:r>
            <a:r>
              <a:rPr lang="en-US" sz="1200" dirty="0">
                <a:latin typeface="Times New Roman"/>
                <a:ea typeface="+mn-lt"/>
                <a:cs typeface="Times New Roman"/>
                <a:hlinkClick r:id="rId6"/>
              </a:rPr>
              <a:t>www.crimeandjustice.org.uk</a:t>
            </a:r>
            <a:r>
              <a:rPr lang="en-US" sz="1200">
                <a:latin typeface="Times New Roman"/>
                <a:ea typeface="+mn-lt"/>
                <a:cs typeface="Times New Roman"/>
              </a:rPr>
              <a:t>. Available at: </a:t>
            </a:r>
            <a:r>
              <a:rPr lang="en-US" sz="1200" dirty="0">
                <a:latin typeface="Times New Roman"/>
                <a:ea typeface="+mn-lt"/>
                <a:cs typeface="Times New Roman"/>
                <a:hlinkClick r:id="rId7"/>
              </a:rPr>
              <a:t>https://www.crimeandjustice.org.uk/resources/happy-20th-birthday-anti-social-behaviour</a:t>
            </a:r>
            <a:r>
              <a:rPr lang="en-US" sz="1200" dirty="0">
                <a:latin typeface="Times New Roman"/>
                <a:ea typeface="+mn-lt"/>
                <a:cs typeface="Times New Roman"/>
              </a:rPr>
              <a:t>.</a:t>
            </a:r>
            <a:endParaRPr lang="en-US" dirty="0"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  <a:p>
            <a:pPr marL="0" indent="0">
              <a:buNone/>
            </a:pPr>
            <a:endParaRPr lang="en-US" sz="1400" dirty="0"/>
          </a:p>
          <a:p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1008683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Anti social behaviour and crime, can history inform the future?</vt:lpstr>
      <vt:lpstr>Aims and objectives </vt:lpstr>
      <vt:lpstr>The history of antisocial behaviour </vt:lpstr>
      <vt:lpstr>The current state of antisocial behaviour </vt:lpstr>
      <vt:lpstr>How the history can and has affected the future </vt:lpstr>
      <vt:lpstr>Summary 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122</cp:revision>
  <dcterms:created xsi:type="dcterms:W3CDTF">2024-10-28T14:17:40Z</dcterms:created>
  <dcterms:modified xsi:type="dcterms:W3CDTF">2024-11-11T09:39:26Z</dcterms:modified>
</cp:coreProperties>
</file>