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av" ContentType="audio/x-wav"/>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tags/tag1.xml" ContentType="application/vnd.openxmlformats-officedocument.presentationml.tags+xml"/>
  <Override PartName="/ppt/tags/tag2.xml" ContentType="application/vnd.openxmlformats-officedocument.presentationml.tags+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tags/tag3.xml" ContentType="application/vnd.openxmlformats-officedocument.presentationml.tags+xml"/>
  <Override PartName="/ppt/notesSlides/notesSlide7.xml" ContentType="application/vnd.openxmlformats-officedocument.presentationml.notesSlide+xml"/>
  <Override PartName="/ppt/tags/tag4.xml" ContentType="application/vnd.openxmlformats-officedocument.presentationml.tags+xml"/>
  <Override PartName="/ppt/notesSlides/notesSlide8.xml" ContentType="application/vnd.openxmlformats-officedocument.presentationml.notesSlide+xml"/>
  <Override PartName="/ppt/tags/tag5.xml" ContentType="application/vnd.openxmlformats-officedocument.presentationml.tags+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2.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tags/tag6.xml" ContentType="application/vnd.openxmlformats-officedocument.presentationml.tags+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5.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8.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9.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20.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7" r:id="rId1"/>
    <p:sldMasterId id="2147483811" r:id="rId2"/>
    <p:sldMasterId id="2147483823" r:id="rId3"/>
  </p:sldMasterIdLst>
  <p:notesMasterIdLst>
    <p:notesMasterId r:id="rId38"/>
  </p:notesMasterIdLst>
  <p:handoutMasterIdLst>
    <p:handoutMasterId r:id="rId39"/>
  </p:handoutMasterIdLst>
  <p:sldIdLst>
    <p:sldId id="460" r:id="rId4"/>
    <p:sldId id="458" r:id="rId5"/>
    <p:sldId id="422" r:id="rId6"/>
    <p:sldId id="419" r:id="rId7"/>
    <p:sldId id="421" r:id="rId8"/>
    <p:sldId id="420" r:id="rId9"/>
    <p:sldId id="423" r:id="rId10"/>
    <p:sldId id="424" r:id="rId11"/>
    <p:sldId id="425" r:id="rId12"/>
    <p:sldId id="457" r:id="rId13"/>
    <p:sldId id="426" r:id="rId14"/>
    <p:sldId id="427" r:id="rId15"/>
    <p:sldId id="428" r:id="rId16"/>
    <p:sldId id="429" r:id="rId17"/>
    <p:sldId id="431" r:id="rId18"/>
    <p:sldId id="430" r:id="rId19"/>
    <p:sldId id="459" r:id="rId20"/>
    <p:sldId id="432" r:id="rId21"/>
    <p:sldId id="433" r:id="rId22"/>
    <p:sldId id="434" r:id="rId23"/>
    <p:sldId id="437" r:id="rId24"/>
    <p:sldId id="436" r:id="rId25"/>
    <p:sldId id="455" r:id="rId26"/>
    <p:sldId id="440" r:id="rId27"/>
    <p:sldId id="441" r:id="rId28"/>
    <p:sldId id="443" r:id="rId29"/>
    <p:sldId id="444" r:id="rId30"/>
    <p:sldId id="446" r:id="rId31"/>
    <p:sldId id="447" r:id="rId32"/>
    <p:sldId id="454" r:id="rId33"/>
    <p:sldId id="450" r:id="rId34"/>
    <p:sldId id="452" r:id="rId35"/>
    <p:sldId id="453" r:id="rId36"/>
    <p:sldId id="456" r:id="rId37"/>
  </p:sldIdLst>
  <p:sldSz cx="12192000" cy="6858000"/>
  <p:notesSz cx="6797675" cy="9926638"/>
  <p:defaultTextStyle>
    <a:defPPr>
      <a:defRPr lang="en-GB"/>
    </a:defPPr>
    <a:lvl1pPr algn="ctr" rtl="0" fontAlgn="base">
      <a:spcBef>
        <a:spcPct val="0"/>
      </a:spcBef>
      <a:spcAft>
        <a:spcPct val="0"/>
      </a:spcAft>
      <a:defRPr sz="3200" b="1" kern="1200">
        <a:solidFill>
          <a:schemeClr val="bg1"/>
        </a:solidFill>
        <a:latin typeface="Verdana" pitchFamily="34" charset="0"/>
        <a:ea typeface="ＭＳ Ｐゴシック" pitchFamily="-112" charset="-128"/>
        <a:cs typeface="+mn-cs"/>
      </a:defRPr>
    </a:lvl1pPr>
    <a:lvl2pPr marL="457200" algn="ctr" rtl="0" fontAlgn="base">
      <a:spcBef>
        <a:spcPct val="0"/>
      </a:spcBef>
      <a:spcAft>
        <a:spcPct val="0"/>
      </a:spcAft>
      <a:defRPr sz="3200" b="1" kern="1200">
        <a:solidFill>
          <a:schemeClr val="bg1"/>
        </a:solidFill>
        <a:latin typeface="Verdana" pitchFamily="34" charset="0"/>
        <a:ea typeface="ＭＳ Ｐゴシック" pitchFamily="-112" charset="-128"/>
        <a:cs typeface="+mn-cs"/>
      </a:defRPr>
    </a:lvl2pPr>
    <a:lvl3pPr marL="914400" algn="ctr" rtl="0" fontAlgn="base">
      <a:spcBef>
        <a:spcPct val="0"/>
      </a:spcBef>
      <a:spcAft>
        <a:spcPct val="0"/>
      </a:spcAft>
      <a:defRPr sz="3200" b="1" kern="1200">
        <a:solidFill>
          <a:schemeClr val="bg1"/>
        </a:solidFill>
        <a:latin typeface="Verdana" pitchFamily="34" charset="0"/>
        <a:ea typeface="ＭＳ Ｐゴシック" pitchFamily="-112" charset="-128"/>
        <a:cs typeface="+mn-cs"/>
      </a:defRPr>
    </a:lvl3pPr>
    <a:lvl4pPr marL="1371600" algn="ctr" rtl="0" fontAlgn="base">
      <a:spcBef>
        <a:spcPct val="0"/>
      </a:spcBef>
      <a:spcAft>
        <a:spcPct val="0"/>
      </a:spcAft>
      <a:defRPr sz="3200" b="1" kern="1200">
        <a:solidFill>
          <a:schemeClr val="bg1"/>
        </a:solidFill>
        <a:latin typeface="Verdana" pitchFamily="34" charset="0"/>
        <a:ea typeface="ＭＳ Ｐゴシック" pitchFamily="-112" charset="-128"/>
        <a:cs typeface="+mn-cs"/>
      </a:defRPr>
    </a:lvl4pPr>
    <a:lvl5pPr marL="1828800" algn="ctr" rtl="0" fontAlgn="base">
      <a:spcBef>
        <a:spcPct val="0"/>
      </a:spcBef>
      <a:spcAft>
        <a:spcPct val="0"/>
      </a:spcAft>
      <a:defRPr sz="3200" b="1" kern="1200">
        <a:solidFill>
          <a:schemeClr val="bg1"/>
        </a:solidFill>
        <a:latin typeface="Verdana" pitchFamily="34" charset="0"/>
        <a:ea typeface="ＭＳ Ｐゴシック" pitchFamily="-112" charset="-128"/>
        <a:cs typeface="+mn-cs"/>
      </a:defRPr>
    </a:lvl5pPr>
    <a:lvl6pPr marL="2286000" algn="l" defTabSz="914400" rtl="0" eaLnBrk="1" latinLnBrk="0" hangingPunct="1">
      <a:defRPr sz="3200" b="1" kern="1200">
        <a:solidFill>
          <a:schemeClr val="bg1"/>
        </a:solidFill>
        <a:latin typeface="Verdana" pitchFamily="34" charset="0"/>
        <a:ea typeface="ＭＳ Ｐゴシック" pitchFamily="-112" charset="-128"/>
        <a:cs typeface="+mn-cs"/>
      </a:defRPr>
    </a:lvl6pPr>
    <a:lvl7pPr marL="2743200" algn="l" defTabSz="914400" rtl="0" eaLnBrk="1" latinLnBrk="0" hangingPunct="1">
      <a:defRPr sz="3200" b="1" kern="1200">
        <a:solidFill>
          <a:schemeClr val="bg1"/>
        </a:solidFill>
        <a:latin typeface="Verdana" pitchFamily="34" charset="0"/>
        <a:ea typeface="ＭＳ Ｐゴシック" pitchFamily="-112" charset="-128"/>
        <a:cs typeface="+mn-cs"/>
      </a:defRPr>
    </a:lvl7pPr>
    <a:lvl8pPr marL="3200400" algn="l" defTabSz="914400" rtl="0" eaLnBrk="1" latinLnBrk="0" hangingPunct="1">
      <a:defRPr sz="3200" b="1" kern="1200">
        <a:solidFill>
          <a:schemeClr val="bg1"/>
        </a:solidFill>
        <a:latin typeface="Verdana" pitchFamily="34" charset="0"/>
        <a:ea typeface="ＭＳ Ｐゴシック" pitchFamily="-112" charset="-128"/>
        <a:cs typeface="+mn-cs"/>
      </a:defRPr>
    </a:lvl8pPr>
    <a:lvl9pPr marL="3657600" algn="l" defTabSz="914400" rtl="0" eaLnBrk="1" latinLnBrk="0" hangingPunct="1">
      <a:defRPr sz="3200" b="1" kern="1200">
        <a:solidFill>
          <a:schemeClr val="bg1"/>
        </a:solidFill>
        <a:latin typeface="Verdana" pitchFamily="34" charset="0"/>
        <a:ea typeface="ＭＳ Ｐゴシック" pitchFamily="-112" charset="-128"/>
        <a:cs typeface="+mn-cs"/>
      </a:defRPr>
    </a:lvl9pPr>
  </p:defaultTextStyle>
  <p:modifyVerifier cryptProviderType="rsaAES" cryptAlgorithmClass="hash" cryptAlgorithmType="typeAny" cryptAlgorithmSid="14" spinCount="100000" saltData="YoaO4+JfXNPkwhEVe0k4WA==" hashData="EamQgvYiH2vx9vxhb64PKWv1F9uAxJmo4DTzAS4nKMZjYQNkAw8HeFTe8nR5Z1254cHwKuxYdFx8JRTTFn/ngg=="/>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127" userDrawn="1">
          <p15:clr>
            <a:srgbClr val="A4A3A4"/>
          </p15:clr>
        </p15:guide>
        <p15:guide id="2" pos="2142"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prnPr/>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3333FF"/>
    <a:srgbClr val="0033CC"/>
    <a:srgbClr val="FF33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4" autoAdjust="0"/>
    <p:restoredTop sz="71384" autoAdjust="0"/>
  </p:normalViewPr>
  <p:slideViewPr>
    <p:cSldViewPr>
      <p:cViewPr varScale="1">
        <p:scale>
          <a:sx n="41" d="100"/>
          <a:sy n="41" d="100"/>
        </p:scale>
        <p:origin x="1592" y="24"/>
      </p:cViewPr>
      <p:guideLst>
        <p:guide orient="horz" pos="2160"/>
        <p:guide pos="3840"/>
      </p:guideLst>
    </p:cSldViewPr>
  </p:slideViewPr>
  <p:outlineViewPr>
    <p:cViewPr>
      <p:scale>
        <a:sx n="33" d="100"/>
        <a:sy n="33" d="100"/>
      </p:scale>
      <p:origin x="0" y="-280566"/>
    </p:cViewPr>
  </p:outlineViewPr>
  <p:notesTextViewPr>
    <p:cViewPr>
      <p:scale>
        <a:sx n="3" d="2"/>
        <a:sy n="3" d="2"/>
      </p:scale>
      <p:origin x="0" y="0"/>
    </p:cViewPr>
  </p:notesTextViewPr>
  <p:sorterViewPr>
    <p:cViewPr varScale="1">
      <p:scale>
        <a:sx n="1" d="1"/>
        <a:sy n="1" d="1"/>
      </p:scale>
      <p:origin x="0" y="-1398"/>
    </p:cViewPr>
  </p:sorterViewPr>
  <p:notesViewPr>
    <p:cSldViewPr>
      <p:cViewPr>
        <p:scale>
          <a:sx n="100" d="100"/>
          <a:sy n="100" d="100"/>
        </p:scale>
        <p:origin x="1032" y="-552"/>
      </p:cViewPr>
      <p:guideLst>
        <p:guide orient="horz" pos="3127"/>
        <p:guide pos="2142"/>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handoutMaster" Target="handoutMasters/handoutMaster1.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theme" Target="theme/theme1.xml"/><Relationship Id="rId7" Type="http://schemas.openxmlformats.org/officeDocument/2006/relationships/slide" Target="slides/slide4.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presProps" Target="presProp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tableStyles" Target="tableStyles.xml"/><Relationship Id="rId8" Type="http://schemas.openxmlformats.org/officeDocument/2006/relationships/slide" Target="slides/slide5.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B33719B-9CB1-4A5F-B482-867851C59F4B}" type="doc">
      <dgm:prSet loTypeId="urn:microsoft.com/office/officeart/2005/8/layout/chevron2" loCatId="list" qsTypeId="urn:microsoft.com/office/officeart/2005/8/quickstyle/simple1" qsCatId="simple" csTypeId="urn:microsoft.com/office/officeart/2005/8/colors/accent1_2" csCatId="accent1" phldr="1"/>
      <dgm:spPr/>
      <dgm:t>
        <a:bodyPr/>
        <a:lstStyle/>
        <a:p>
          <a:endParaRPr lang="en-US"/>
        </a:p>
      </dgm:t>
    </dgm:pt>
    <dgm:pt modelId="{275B0C3F-C895-445E-8A34-AD8DF9E53E94}">
      <dgm:prSet phldrT="[Text]" phldr="1" custT="1"/>
      <dgm:spPr>
        <a:solidFill>
          <a:schemeClr val="accent2">
            <a:lumMod val="75000"/>
          </a:schemeClr>
        </a:solidFill>
        <a:ln>
          <a:solidFill>
            <a:schemeClr val="tx1"/>
          </a:solidFill>
        </a:ln>
      </dgm:spPr>
      <dgm:t>
        <a:bodyPr/>
        <a:lstStyle/>
        <a:p>
          <a:endParaRPr lang="en-US" sz="2400" dirty="0"/>
        </a:p>
      </dgm:t>
    </dgm:pt>
    <dgm:pt modelId="{3217F32C-0371-41AE-BCD4-01C27C568FF2}" type="parTrans" cxnId="{390A7EF0-BFAC-49F0-B8A8-DB76A454C0B9}">
      <dgm:prSet/>
      <dgm:spPr/>
      <dgm:t>
        <a:bodyPr/>
        <a:lstStyle/>
        <a:p>
          <a:endParaRPr lang="en-US" sz="2400"/>
        </a:p>
      </dgm:t>
    </dgm:pt>
    <dgm:pt modelId="{1CA9958E-C8A4-4391-B205-617A4CE83C9A}" type="sibTrans" cxnId="{390A7EF0-BFAC-49F0-B8A8-DB76A454C0B9}">
      <dgm:prSet/>
      <dgm:spPr/>
      <dgm:t>
        <a:bodyPr/>
        <a:lstStyle/>
        <a:p>
          <a:endParaRPr lang="en-US" sz="2400"/>
        </a:p>
      </dgm:t>
    </dgm:pt>
    <dgm:pt modelId="{A3ABB08F-BE6B-48A4-8E6B-F6315AC3C4F8}">
      <dgm:prSet phldrT="[Text]" custT="1"/>
      <dgm:spPr>
        <a:solidFill>
          <a:schemeClr val="accent2">
            <a:lumMod val="20000"/>
            <a:lumOff val="80000"/>
            <a:alpha val="90000"/>
          </a:schemeClr>
        </a:solidFill>
        <a:ln>
          <a:solidFill>
            <a:schemeClr val="tx1"/>
          </a:solidFill>
        </a:ln>
      </dgm:spPr>
      <dgm:t>
        <a:bodyPr/>
        <a:lstStyle/>
        <a:p>
          <a:r>
            <a:rPr lang="en-US" sz="2400" dirty="0"/>
            <a:t>Homicide, Murder, Manslaughter</a:t>
          </a:r>
        </a:p>
      </dgm:t>
    </dgm:pt>
    <dgm:pt modelId="{9901AC8C-CA67-44AD-8A6A-C6505A5772ED}" type="parTrans" cxnId="{5C2A03EE-C393-410B-87B1-DCA49824467B}">
      <dgm:prSet/>
      <dgm:spPr/>
      <dgm:t>
        <a:bodyPr/>
        <a:lstStyle/>
        <a:p>
          <a:endParaRPr lang="en-US" sz="2400"/>
        </a:p>
      </dgm:t>
    </dgm:pt>
    <dgm:pt modelId="{4FCFED40-2224-4E1C-9943-5DF5C8DD4B36}" type="sibTrans" cxnId="{5C2A03EE-C393-410B-87B1-DCA49824467B}">
      <dgm:prSet/>
      <dgm:spPr/>
      <dgm:t>
        <a:bodyPr/>
        <a:lstStyle/>
        <a:p>
          <a:endParaRPr lang="en-US" sz="2400"/>
        </a:p>
      </dgm:t>
    </dgm:pt>
    <dgm:pt modelId="{0B520FD1-53DC-4FD8-A14A-1BB251C6A067}">
      <dgm:prSet phldrT="[Text]" phldr="1" custT="1"/>
      <dgm:spPr>
        <a:solidFill>
          <a:schemeClr val="accent2">
            <a:lumMod val="20000"/>
            <a:lumOff val="80000"/>
            <a:alpha val="90000"/>
          </a:schemeClr>
        </a:solidFill>
        <a:ln>
          <a:solidFill>
            <a:schemeClr val="tx1"/>
          </a:solidFill>
        </a:ln>
      </dgm:spPr>
      <dgm:t>
        <a:bodyPr/>
        <a:lstStyle/>
        <a:p>
          <a:endParaRPr lang="en-US" sz="2400" dirty="0"/>
        </a:p>
      </dgm:t>
    </dgm:pt>
    <dgm:pt modelId="{3A41856F-944E-45B8-95F3-E50A0E80E5EB}" type="parTrans" cxnId="{E5941CB4-CF35-4B44-A6B4-8CB52243A3E9}">
      <dgm:prSet/>
      <dgm:spPr/>
      <dgm:t>
        <a:bodyPr/>
        <a:lstStyle/>
        <a:p>
          <a:endParaRPr lang="en-US" sz="2400"/>
        </a:p>
      </dgm:t>
    </dgm:pt>
    <dgm:pt modelId="{31DE0EA6-FA0E-47B7-B8BC-FADADB7DEE0A}" type="sibTrans" cxnId="{E5941CB4-CF35-4B44-A6B4-8CB52243A3E9}">
      <dgm:prSet/>
      <dgm:spPr/>
      <dgm:t>
        <a:bodyPr/>
        <a:lstStyle/>
        <a:p>
          <a:endParaRPr lang="en-US" sz="2400"/>
        </a:p>
      </dgm:t>
    </dgm:pt>
    <dgm:pt modelId="{8B816345-14D8-437F-A89E-72FEEF6CD04A}">
      <dgm:prSet phldrT="[Text]" phldr="1" custT="1"/>
      <dgm:spPr>
        <a:solidFill>
          <a:schemeClr val="accent2">
            <a:lumMod val="75000"/>
          </a:schemeClr>
        </a:solidFill>
        <a:ln>
          <a:solidFill>
            <a:schemeClr val="tx1"/>
          </a:solidFill>
        </a:ln>
      </dgm:spPr>
      <dgm:t>
        <a:bodyPr/>
        <a:lstStyle/>
        <a:p>
          <a:endParaRPr lang="en-US" sz="2400"/>
        </a:p>
      </dgm:t>
    </dgm:pt>
    <dgm:pt modelId="{81E17321-E84B-40A5-AAF7-A3FF310D6C89}" type="parTrans" cxnId="{578383C5-AA86-4FBB-8C2B-C6752BD055C5}">
      <dgm:prSet/>
      <dgm:spPr/>
      <dgm:t>
        <a:bodyPr/>
        <a:lstStyle/>
        <a:p>
          <a:endParaRPr lang="en-US" sz="2400"/>
        </a:p>
      </dgm:t>
    </dgm:pt>
    <dgm:pt modelId="{8EB0800B-EDCF-4822-A5FA-71F37E492675}" type="sibTrans" cxnId="{578383C5-AA86-4FBB-8C2B-C6752BD055C5}">
      <dgm:prSet/>
      <dgm:spPr/>
      <dgm:t>
        <a:bodyPr/>
        <a:lstStyle/>
        <a:p>
          <a:endParaRPr lang="en-US" sz="2400"/>
        </a:p>
      </dgm:t>
    </dgm:pt>
    <dgm:pt modelId="{AA5A5006-BB01-470B-9C1A-38EA85D8DE82}">
      <dgm:prSet phldrT="[Text]" custT="1"/>
      <dgm:spPr>
        <a:solidFill>
          <a:schemeClr val="accent2">
            <a:lumMod val="20000"/>
            <a:lumOff val="80000"/>
            <a:alpha val="90000"/>
          </a:schemeClr>
        </a:solidFill>
        <a:ln>
          <a:solidFill>
            <a:schemeClr val="tx1"/>
          </a:solidFill>
        </a:ln>
      </dgm:spPr>
      <dgm:t>
        <a:bodyPr/>
        <a:lstStyle/>
        <a:p>
          <a:r>
            <a:rPr lang="en-US" sz="2400" dirty="0"/>
            <a:t>G.B.H Section 18 OAP Act 1861</a:t>
          </a:r>
        </a:p>
      </dgm:t>
    </dgm:pt>
    <dgm:pt modelId="{219BD06D-2178-49CA-BE77-219F2888FEDB}" type="parTrans" cxnId="{350815C0-B6EF-4613-BE15-0969996820B4}">
      <dgm:prSet/>
      <dgm:spPr/>
      <dgm:t>
        <a:bodyPr/>
        <a:lstStyle/>
        <a:p>
          <a:endParaRPr lang="en-US" sz="2400"/>
        </a:p>
      </dgm:t>
    </dgm:pt>
    <dgm:pt modelId="{63099710-F260-4A3C-A141-BC8B9433A9B7}" type="sibTrans" cxnId="{350815C0-B6EF-4613-BE15-0969996820B4}">
      <dgm:prSet/>
      <dgm:spPr/>
      <dgm:t>
        <a:bodyPr/>
        <a:lstStyle/>
        <a:p>
          <a:endParaRPr lang="en-US" sz="2400"/>
        </a:p>
      </dgm:t>
    </dgm:pt>
    <dgm:pt modelId="{7758C237-5884-4795-AF7B-62BC508BD6BE}">
      <dgm:prSet phldrT="[Text]" phldr="1" custT="1"/>
      <dgm:spPr>
        <a:solidFill>
          <a:schemeClr val="accent2">
            <a:lumMod val="20000"/>
            <a:lumOff val="80000"/>
            <a:alpha val="90000"/>
          </a:schemeClr>
        </a:solidFill>
        <a:ln>
          <a:solidFill>
            <a:schemeClr val="tx1"/>
          </a:solidFill>
        </a:ln>
      </dgm:spPr>
      <dgm:t>
        <a:bodyPr/>
        <a:lstStyle/>
        <a:p>
          <a:endParaRPr lang="en-US" sz="2400" dirty="0"/>
        </a:p>
      </dgm:t>
    </dgm:pt>
    <dgm:pt modelId="{84DE1796-56FF-48A6-AEE2-021897935049}" type="parTrans" cxnId="{93A1A780-B23C-4F4D-8312-B6799D0CB647}">
      <dgm:prSet/>
      <dgm:spPr/>
      <dgm:t>
        <a:bodyPr/>
        <a:lstStyle/>
        <a:p>
          <a:endParaRPr lang="en-US" sz="2400"/>
        </a:p>
      </dgm:t>
    </dgm:pt>
    <dgm:pt modelId="{2B7A75B0-57E6-44DD-80DE-89D54A30E9C4}" type="sibTrans" cxnId="{93A1A780-B23C-4F4D-8312-B6799D0CB647}">
      <dgm:prSet/>
      <dgm:spPr/>
      <dgm:t>
        <a:bodyPr/>
        <a:lstStyle/>
        <a:p>
          <a:endParaRPr lang="en-US" sz="2400"/>
        </a:p>
      </dgm:t>
    </dgm:pt>
    <dgm:pt modelId="{E7A853DC-BBD6-44EE-9FC9-9EAA1978DD2F}">
      <dgm:prSet phldrT="[Text]" phldr="1" custT="1"/>
      <dgm:spPr>
        <a:solidFill>
          <a:schemeClr val="accent2">
            <a:lumMod val="75000"/>
          </a:schemeClr>
        </a:solidFill>
        <a:ln>
          <a:solidFill>
            <a:schemeClr val="tx1"/>
          </a:solidFill>
        </a:ln>
      </dgm:spPr>
      <dgm:t>
        <a:bodyPr/>
        <a:lstStyle/>
        <a:p>
          <a:endParaRPr lang="en-US" sz="2400"/>
        </a:p>
      </dgm:t>
    </dgm:pt>
    <dgm:pt modelId="{20C7ADC1-6886-4DAA-AF61-3AB2DF2C96BD}" type="parTrans" cxnId="{276C684A-6506-4669-9710-1371A88C7241}">
      <dgm:prSet/>
      <dgm:spPr/>
      <dgm:t>
        <a:bodyPr/>
        <a:lstStyle/>
        <a:p>
          <a:endParaRPr lang="en-US" sz="2400"/>
        </a:p>
      </dgm:t>
    </dgm:pt>
    <dgm:pt modelId="{0FABA56F-8634-4055-9AD7-2AA07D9158F8}" type="sibTrans" cxnId="{276C684A-6506-4669-9710-1371A88C7241}">
      <dgm:prSet/>
      <dgm:spPr/>
      <dgm:t>
        <a:bodyPr/>
        <a:lstStyle/>
        <a:p>
          <a:endParaRPr lang="en-US" sz="2400"/>
        </a:p>
      </dgm:t>
    </dgm:pt>
    <dgm:pt modelId="{37B14EC6-3FDB-49FD-B47F-682C8468BAB1}">
      <dgm:prSet phldrT="[Text]" custT="1"/>
      <dgm:spPr>
        <a:solidFill>
          <a:schemeClr val="accent2">
            <a:lumMod val="20000"/>
            <a:lumOff val="80000"/>
            <a:alpha val="90000"/>
          </a:schemeClr>
        </a:solidFill>
        <a:ln>
          <a:solidFill>
            <a:schemeClr val="tx1"/>
          </a:solidFill>
        </a:ln>
      </dgm:spPr>
      <dgm:t>
        <a:bodyPr/>
        <a:lstStyle/>
        <a:p>
          <a:r>
            <a:rPr lang="en-US" sz="2400" dirty="0"/>
            <a:t>G.B.H Section 20 OAP Act 1861</a:t>
          </a:r>
        </a:p>
      </dgm:t>
    </dgm:pt>
    <dgm:pt modelId="{6E87AB15-7799-44E7-B3EF-5B93A10A2DC3}" type="parTrans" cxnId="{2D4433B3-582A-4E25-9B14-03DE3D60FC14}">
      <dgm:prSet/>
      <dgm:spPr/>
      <dgm:t>
        <a:bodyPr/>
        <a:lstStyle/>
        <a:p>
          <a:endParaRPr lang="en-US" sz="2400"/>
        </a:p>
      </dgm:t>
    </dgm:pt>
    <dgm:pt modelId="{DD5B3605-22C8-439E-8480-24310EE0DAF1}" type="sibTrans" cxnId="{2D4433B3-582A-4E25-9B14-03DE3D60FC14}">
      <dgm:prSet/>
      <dgm:spPr/>
      <dgm:t>
        <a:bodyPr/>
        <a:lstStyle/>
        <a:p>
          <a:endParaRPr lang="en-US" sz="2400"/>
        </a:p>
      </dgm:t>
    </dgm:pt>
    <dgm:pt modelId="{385EAC74-B802-4E65-9F74-E54409FD1D32}">
      <dgm:prSet phldrT="[Text]" phldr="1" custT="1"/>
      <dgm:spPr>
        <a:solidFill>
          <a:schemeClr val="accent2">
            <a:lumMod val="20000"/>
            <a:lumOff val="80000"/>
            <a:alpha val="90000"/>
          </a:schemeClr>
        </a:solidFill>
        <a:ln>
          <a:solidFill>
            <a:schemeClr val="tx1"/>
          </a:solidFill>
        </a:ln>
      </dgm:spPr>
      <dgm:t>
        <a:bodyPr/>
        <a:lstStyle/>
        <a:p>
          <a:endParaRPr lang="en-US" sz="2400"/>
        </a:p>
      </dgm:t>
    </dgm:pt>
    <dgm:pt modelId="{437580AA-D8D6-423D-89CA-751AD94FA558}" type="parTrans" cxnId="{AEA62576-E7A5-41C0-8643-BE2A3183B4F5}">
      <dgm:prSet/>
      <dgm:spPr/>
      <dgm:t>
        <a:bodyPr/>
        <a:lstStyle/>
        <a:p>
          <a:endParaRPr lang="en-US" sz="2400"/>
        </a:p>
      </dgm:t>
    </dgm:pt>
    <dgm:pt modelId="{F73065FF-8112-424D-846B-352D724795C1}" type="sibTrans" cxnId="{AEA62576-E7A5-41C0-8643-BE2A3183B4F5}">
      <dgm:prSet/>
      <dgm:spPr/>
      <dgm:t>
        <a:bodyPr/>
        <a:lstStyle/>
        <a:p>
          <a:endParaRPr lang="en-US" sz="2400"/>
        </a:p>
      </dgm:t>
    </dgm:pt>
    <dgm:pt modelId="{6F436F3D-E971-40EC-A66D-EEDE4F62511F}" type="pres">
      <dgm:prSet presAssocID="{6B33719B-9CB1-4A5F-B482-867851C59F4B}" presName="linearFlow" presStyleCnt="0">
        <dgm:presLayoutVars>
          <dgm:dir/>
          <dgm:animLvl val="lvl"/>
          <dgm:resizeHandles val="exact"/>
        </dgm:presLayoutVars>
      </dgm:prSet>
      <dgm:spPr/>
    </dgm:pt>
    <dgm:pt modelId="{2F0A34BD-A121-4EA5-AB96-E2A9730EE7E2}" type="pres">
      <dgm:prSet presAssocID="{275B0C3F-C895-445E-8A34-AD8DF9E53E94}" presName="composite" presStyleCnt="0"/>
      <dgm:spPr/>
    </dgm:pt>
    <dgm:pt modelId="{13BA772E-A18B-4BA9-89AD-5FE2BCB27640}" type="pres">
      <dgm:prSet presAssocID="{275B0C3F-C895-445E-8A34-AD8DF9E53E94}" presName="parentText" presStyleLbl="alignNode1" presStyleIdx="0" presStyleCnt="3">
        <dgm:presLayoutVars>
          <dgm:chMax val="1"/>
          <dgm:bulletEnabled val="1"/>
        </dgm:presLayoutVars>
      </dgm:prSet>
      <dgm:spPr/>
    </dgm:pt>
    <dgm:pt modelId="{B270A083-C0F1-424B-BAFF-CDF4D729AFCB}" type="pres">
      <dgm:prSet presAssocID="{275B0C3F-C895-445E-8A34-AD8DF9E53E94}" presName="descendantText" presStyleLbl="alignAcc1" presStyleIdx="0" presStyleCnt="3">
        <dgm:presLayoutVars>
          <dgm:bulletEnabled val="1"/>
        </dgm:presLayoutVars>
      </dgm:prSet>
      <dgm:spPr/>
    </dgm:pt>
    <dgm:pt modelId="{658C945D-0A3F-4395-B615-32AEB91F1698}" type="pres">
      <dgm:prSet presAssocID="{1CA9958E-C8A4-4391-B205-617A4CE83C9A}" presName="sp" presStyleCnt="0"/>
      <dgm:spPr/>
    </dgm:pt>
    <dgm:pt modelId="{00BC1A16-3992-4047-AABA-4146129BFBEA}" type="pres">
      <dgm:prSet presAssocID="{8B816345-14D8-437F-A89E-72FEEF6CD04A}" presName="composite" presStyleCnt="0"/>
      <dgm:spPr/>
    </dgm:pt>
    <dgm:pt modelId="{B3E6C3C9-2164-4C87-814E-8EEC4B1E6C2C}" type="pres">
      <dgm:prSet presAssocID="{8B816345-14D8-437F-A89E-72FEEF6CD04A}" presName="parentText" presStyleLbl="alignNode1" presStyleIdx="1" presStyleCnt="3">
        <dgm:presLayoutVars>
          <dgm:chMax val="1"/>
          <dgm:bulletEnabled val="1"/>
        </dgm:presLayoutVars>
      </dgm:prSet>
      <dgm:spPr/>
    </dgm:pt>
    <dgm:pt modelId="{624FB553-6743-48EF-9184-41DFD581DCFD}" type="pres">
      <dgm:prSet presAssocID="{8B816345-14D8-437F-A89E-72FEEF6CD04A}" presName="descendantText" presStyleLbl="alignAcc1" presStyleIdx="1" presStyleCnt="3">
        <dgm:presLayoutVars>
          <dgm:bulletEnabled val="1"/>
        </dgm:presLayoutVars>
      </dgm:prSet>
      <dgm:spPr/>
    </dgm:pt>
    <dgm:pt modelId="{EB74C163-CED8-4F2E-8523-D8A5CE07A964}" type="pres">
      <dgm:prSet presAssocID="{8EB0800B-EDCF-4822-A5FA-71F37E492675}" presName="sp" presStyleCnt="0"/>
      <dgm:spPr/>
    </dgm:pt>
    <dgm:pt modelId="{AC0FC41F-322C-44C8-ADFB-C66EDD78806C}" type="pres">
      <dgm:prSet presAssocID="{E7A853DC-BBD6-44EE-9FC9-9EAA1978DD2F}" presName="composite" presStyleCnt="0"/>
      <dgm:spPr/>
    </dgm:pt>
    <dgm:pt modelId="{628C2AE4-708D-40E6-A4D1-6C3C2CB77723}" type="pres">
      <dgm:prSet presAssocID="{E7A853DC-BBD6-44EE-9FC9-9EAA1978DD2F}" presName="parentText" presStyleLbl="alignNode1" presStyleIdx="2" presStyleCnt="3">
        <dgm:presLayoutVars>
          <dgm:chMax val="1"/>
          <dgm:bulletEnabled val="1"/>
        </dgm:presLayoutVars>
      </dgm:prSet>
      <dgm:spPr/>
    </dgm:pt>
    <dgm:pt modelId="{84CCCE8E-413C-4A84-B85B-B7FAF76A52F1}" type="pres">
      <dgm:prSet presAssocID="{E7A853DC-BBD6-44EE-9FC9-9EAA1978DD2F}" presName="descendantText" presStyleLbl="alignAcc1" presStyleIdx="2" presStyleCnt="3">
        <dgm:presLayoutVars>
          <dgm:bulletEnabled val="1"/>
        </dgm:presLayoutVars>
      </dgm:prSet>
      <dgm:spPr/>
    </dgm:pt>
  </dgm:ptLst>
  <dgm:cxnLst>
    <dgm:cxn modelId="{48790B07-D838-4F13-96AC-AAB13FB6E9D3}" type="presOf" srcId="{8B816345-14D8-437F-A89E-72FEEF6CD04A}" destId="{B3E6C3C9-2164-4C87-814E-8EEC4B1E6C2C}" srcOrd="0" destOrd="0" presId="urn:microsoft.com/office/officeart/2005/8/layout/chevron2"/>
    <dgm:cxn modelId="{FE6A7D0D-F933-4FCA-A8A0-B464E3AD2A85}" type="presOf" srcId="{0B520FD1-53DC-4FD8-A14A-1BB251C6A067}" destId="{B270A083-C0F1-424B-BAFF-CDF4D729AFCB}" srcOrd="0" destOrd="1" presId="urn:microsoft.com/office/officeart/2005/8/layout/chevron2"/>
    <dgm:cxn modelId="{0012892B-1B9A-45C0-98CD-3A637B603514}" type="presOf" srcId="{E7A853DC-BBD6-44EE-9FC9-9EAA1978DD2F}" destId="{628C2AE4-708D-40E6-A4D1-6C3C2CB77723}" srcOrd="0" destOrd="0" presId="urn:microsoft.com/office/officeart/2005/8/layout/chevron2"/>
    <dgm:cxn modelId="{AEABED35-7516-41EC-B93A-4D28CF1A9D9C}" type="presOf" srcId="{7758C237-5884-4795-AF7B-62BC508BD6BE}" destId="{624FB553-6743-48EF-9184-41DFD581DCFD}" srcOrd="0" destOrd="1" presId="urn:microsoft.com/office/officeart/2005/8/layout/chevron2"/>
    <dgm:cxn modelId="{67F61465-47C3-4B5D-B045-FC7564E94A5C}" type="presOf" srcId="{275B0C3F-C895-445E-8A34-AD8DF9E53E94}" destId="{13BA772E-A18B-4BA9-89AD-5FE2BCB27640}" srcOrd="0" destOrd="0" presId="urn:microsoft.com/office/officeart/2005/8/layout/chevron2"/>
    <dgm:cxn modelId="{276C684A-6506-4669-9710-1371A88C7241}" srcId="{6B33719B-9CB1-4A5F-B482-867851C59F4B}" destId="{E7A853DC-BBD6-44EE-9FC9-9EAA1978DD2F}" srcOrd="2" destOrd="0" parTransId="{20C7ADC1-6886-4DAA-AF61-3AB2DF2C96BD}" sibTransId="{0FABA56F-8634-4055-9AD7-2AA07D9158F8}"/>
    <dgm:cxn modelId="{AEA62576-E7A5-41C0-8643-BE2A3183B4F5}" srcId="{E7A853DC-BBD6-44EE-9FC9-9EAA1978DD2F}" destId="{385EAC74-B802-4E65-9F74-E54409FD1D32}" srcOrd="1" destOrd="0" parTransId="{437580AA-D8D6-423D-89CA-751AD94FA558}" sibTransId="{F73065FF-8112-424D-846B-352D724795C1}"/>
    <dgm:cxn modelId="{93A1A780-B23C-4F4D-8312-B6799D0CB647}" srcId="{8B816345-14D8-437F-A89E-72FEEF6CD04A}" destId="{7758C237-5884-4795-AF7B-62BC508BD6BE}" srcOrd="1" destOrd="0" parTransId="{84DE1796-56FF-48A6-AEE2-021897935049}" sibTransId="{2B7A75B0-57E6-44DD-80DE-89D54A30E9C4}"/>
    <dgm:cxn modelId="{D9C36A82-3CF2-4DD3-83D8-0041D2CA2359}" type="presOf" srcId="{385EAC74-B802-4E65-9F74-E54409FD1D32}" destId="{84CCCE8E-413C-4A84-B85B-B7FAF76A52F1}" srcOrd="0" destOrd="1" presId="urn:microsoft.com/office/officeart/2005/8/layout/chevron2"/>
    <dgm:cxn modelId="{A186038A-601A-4DBF-899D-1ED09DFDAD38}" type="presOf" srcId="{AA5A5006-BB01-470B-9C1A-38EA85D8DE82}" destId="{624FB553-6743-48EF-9184-41DFD581DCFD}" srcOrd="0" destOrd="0" presId="urn:microsoft.com/office/officeart/2005/8/layout/chevron2"/>
    <dgm:cxn modelId="{BF5180AE-5C96-4E3C-BC90-1D40BA2AFFC5}" type="presOf" srcId="{37B14EC6-3FDB-49FD-B47F-682C8468BAB1}" destId="{84CCCE8E-413C-4A84-B85B-B7FAF76A52F1}" srcOrd="0" destOrd="0" presId="urn:microsoft.com/office/officeart/2005/8/layout/chevron2"/>
    <dgm:cxn modelId="{2D4433B3-582A-4E25-9B14-03DE3D60FC14}" srcId="{E7A853DC-BBD6-44EE-9FC9-9EAA1978DD2F}" destId="{37B14EC6-3FDB-49FD-B47F-682C8468BAB1}" srcOrd="0" destOrd="0" parTransId="{6E87AB15-7799-44E7-B3EF-5B93A10A2DC3}" sibTransId="{DD5B3605-22C8-439E-8480-24310EE0DAF1}"/>
    <dgm:cxn modelId="{E5941CB4-CF35-4B44-A6B4-8CB52243A3E9}" srcId="{275B0C3F-C895-445E-8A34-AD8DF9E53E94}" destId="{0B520FD1-53DC-4FD8-A14A-1BB251C6A067}" srcOrd="1" destOrd="0" parTransId="{3A41856F-944E-45B8-95F3-E50A0E80E5EB}" sibTransId="{31DE0EA6-FA0E-47B7-B8BC-FADADB7DEE0A}"/>
    <dgm:cxn modelId="{350815C0-B6EF-4613-BE15-0969996820B4}" srcId="{8B816345-14D8-437F-A89E-72FEEF6CD04A}" destId="{AA5A5006-BB01-470B-9C1A-38EA85D8DE82}" srcOrd="0" destOrd="0" parTransId="{219BD06D-2178-49CA-BE77-219F2888FEDB}" sibTransId="{63099710-F260-4A3C-A141-BC8B9433A9B7}"/>
    <dgm:cxn modelId="{578383C5-AA86-4FBB-8C2B-C6752BD055C5}" srcId="{6B33719B-9CB1-4A5F-B482-867851C59F4B}" destId="{8B816345-14D8-437F-A89E-72FEEF6CD04A}" srcOrd="1" destOrd="0" parTransId="{81E17321-E84B-40A5-AAF7-A3FF310D6C89}" sibTransId="{8EB0800B-EDCF-4822-A5FA-71F37E492675}"/>
    <dgm:cxn modelId="{B8C95EE4-ABE0-4FD9-A01E-7810A1F839A7}" type="presOf" srcId="{6B33719B-9CB1-4A5F-B482-867851C59F4B}" destId="{6F436F3D-E971-40EC-A66D-EEDE4F62511F}" srcOrd="0" destOrd="0" presId="urn:microsoft.com/office/officeart/2005/8/layout/chevron2"/>
    <dgm:cxn modelId="{E06A5DE9-B38E-40F9-B818-3971D82C370B}" type="presOf" srcId="{A3ABB08F-BE6B-48A4-8E6B-F6315AC3C4F8}" destId="{B270A083-C0F1-424B-BAFF-CDF4D729AFCB}" srcOrd="0" destOrd="0" presId="urn:microsoft.com/office/officeart/2005/8/layout/chevron2"/>
    <dgm:cxn modelId="{5C2A03EE-C393-410B-87B1-DCA49824467B}" srcId="{275B0C3F-C895-445E-8A34-AD8DF9E53E94}" destId="{A3ABB08F-BE6B-48A4-8E6B-F6315AC3C4F8}" srcOrd="0" destOrd="0" parTransId="{9901AC8C-CA67-44AD-8A6A-C6505A5772ED}" sibTransId="{4FCFED40-2224-4E1C-9943-5DF5C8DD4B36}"/>
    <dgm:cxn modelId="{390A7EF0-BFAC-49F0-B8A8-DB76A454C0B9}" srcId="{6B33719B-9CB1-4A5F-B482-867851C59F4B}" destId="{275B0C3F-C895-445E-8A34-AD8DF9E53E94}" srcOrd="0" destOrd="0" parTransId="{3217F32C-0371-41AE-BCD4-01C27C568FF2}" sibTransId="{1CA9958E-C8A4-4391-B205-617A4CE83C9A}"/>
    <dgm:cxn modelId="{4549813A-8A95-478B-BABF-D31A62843AAC}" type="presParOf" srcId="{6F436F3D-E971-40EC-A66D-EEDE4F62511F}" destId="{2F0A34BD-A121-4EA5-AB96-E2A9730EE7E2}" srcOrd="0" destOrd="0" presId="urn:microsoft.com/office/officeart/2005/8/layout/chevron2"/>
    <dgm:cxn modelId="{DCECC0B7-81DF-48C1-A058-AC9128E9F9C9}" type="presParOf" srcId="{2F0A34BD-A121-4EA5-AB96-E2A9730EE7E2}" destId="{13BA772E-A18B-4BA9-89AD-5FE2BCB27640}" srcOrd="0" destOrd="0" presId="urn:microsoft.com/office/officeart/2005/8/layout/chevron2"/>
    <dgm:cxn modelId="{DD3896BC-3789-4B24-9EAC-41E13E13525B}" type="presParOf" srcId="{2F0A34BD-A121-4EA5-AB96-E2A9730EE7E2}" destId="{B270A083-C0F1-424B-BAFF-CDF4D729AFCB}" srcOrd="1" destOrd="0" presId="urn:microsoft.com/office/officeart/2005/8/layout/chevron2"/>
    <dgm:cxn modelId="{373FBB2B-718B-457E-B0F6-CAF2180552AC}" type="presParOf" srcId="{6F436F3D-E971-40EC-A66D-EEDE4F62511F}" destId="{658C945D-0A3F-4395-B615-32AEB91F1698}" srcOrd="1" destOrd="0" presId="urn:microsoft.com/office/officeart/2005/8/layout/chevron2"/>
    <dgm:cxn modelId="{D3CD60EA-CD64-4397-A332-1E154605182F}" type="presParOf" srcId="{6F436F3D-E971-40EC-A66D-EEDE4F62511F}" destId="{00BC1A16-3992-4047-AABA-4146129BFBEA}" srcOrd="2" destOrd="0" presId="urn:microsoft.com/office/officeart/2005/8/layout/chevron2"/>
    <dgm:cxn modelId="{BF2555EF-CAB1-4355-B008-95458433FA6A}" type="presParOf" srcId="{00BC1A16-3992-4047-AABA-4146129BFBEA}" destId="{B3E6C3C9-2164-4C87-814E-8EEC4B1E6C2C}" srcOrd="0" destOrd="0" presId="urn:microsoft.com/office/officeart/2005/8/layout/chevron2"/>
    <dgm:cxn modelId="{697A9E3C-EE1B-43C6-BA3A-9F757E331C42}" type="presParOf" srcId="{00BC1A16-3992-4047-AABA-4146129BFBEA}" destId="{624FB553-6743-48EF-9184-41DFD581DCFD}" srcOrd="1" destOrd="0" presId="urn:microsoft.com/office/officeart/2005/8/layout/chevron2"/>
    <dgm:cxn modelId="{3B298E20-ADD2-4934-A2C1-5AFC1768D745}" type="presParOf" srcId="{6F436F3D-E971-40EC-A66D-EEDE4F62511F}" destId="{EB74C163-CED8-4F2E-8523-D8A5CE07A964}" srcOrd="3" destOrd="0" presId="urn:microsoft.com/office/officeart/2005/8/layout/chevron2"/>
    <dgm:cxn modelId="{0EE69C08-47E8-4084-B78A-AE673DEDB04E}" type="presParOf" srcId="{6F436F3D-E971-40EC-A66D-EEDE4F62511F}" destId="{AC0FC41F-322C-44C8-ADFB-C66EDD78806C}" srcOrd="4" destOrd="0" presId="urn:microsoft.com/office/officeart/2005/8/layout/chevron2"/>
    <dgm:cxn modelId="{B233A624-86C8-42AC-8806-6BB04D6C638E}" type="presParOf" srcId="{AC0FC41F-322C-44C8-ADFB-C66EDD78806C}" destId="{628C2AE4-708D-40E6-A4D1-6C3C2CB77723}" srcOrd="0" destOrd="0" presId="urn:microsoft.com/office/officeart/2005/8/layout/chevron2"/>
    <dgm:cxn modelId="{CDBEFE62-62B1-4048-8959-388E2FB62828}" type="presParOf" srcId="{AC0FC41F-322C-44C8-ADFB-C66EDD78806C}" destId="{84CCCE8E-413C-4A84-B85B-B7FAF76A52F1}" srcOrd="1" destOrd="0" presId="urn:microsoft.com/office/officeart/2005/8/layout/chevron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B33719B-9CB1-4A5F-B482-867851C59F4B}" type="doc">
      <dgm:prSet loTypeId="urn:microsoft.com/office/officeart/2005/8/layout/chevron2" loCatId="list" qsTypeId="urn:microsoft.com/office/officeart/2005/8/quickstyle/simple1" qsCatId="simple" csTypeId="urn:microsoft.com/office/officeart/2005/8/colors/accent1_2" csCatId="accent1" phldr="1"/>
      <dgm:spPr/>
      <dgm:t>
        <a:bodyPr/>
        <a:lstStyle/>
        <a:p>
          <a:endParaRPr lang="en-US"/>
        </a:p>
      </dgm:t>
    </dgm:pt>
    <dgm:pt modelId="{275B0C3F-C895-445E-8A34-AD8DF9E53E94}">
      <dgm:prSet phldrT="[Text]" phldr="1"/>
      <dgm:spPr>
        <a:solidFill>
          <a:schemeClr val="accent2">
            <a:lumMod val="75000"/>
          </a:schemeClr>
        </a:solidFill>
        <a:ln>
          <a:solidFill>
            <a:schemeClr val="tx1"/>
          </a:solidFill>
        </a:ln>
      </dgm:spPr>
      <dgm:t>
        <a:bodyPr/>
        <a:lstStyle/>
        <a:p>
          <a:endParaRPr lang="en-US"/>
        </a:p>
      </dgm:t>
    </dgm:pt>
    <dgm:pt modelId="{3217F32C-0371-41AE-BCD4-01C27C568FF2}" type="parTrans" cxnId="{390A7EF0-BFAC-49F0-B8A8-DB76A454C0B9}">
      <dgm:prSet/>
      <dgm:spPr/>
      <dgm:t>
        <a:bodyPr/>
        <a:lstStyle/>
        <a:p>
          <a:endParaRPr lang="en-US"/>
        </a:p>
      </dgm:t>
    </dgm:pt>
    <dgm:pt modelId="{1CA9958E-C8A4-4391-B205-617A4CE83C9A}" type="sibTrans" cxnId="{390A7EF0-BFAC-49F0-B8A8-DB76A454C0B9}">
      <dgm:prSet/>
      <dgm:spPr/>
      <dgm:t>
        <a:bodyPr/>
        <a:lstStyle/>
        <a:p>
          <a:endParaRPr lang="en-US"/>
        </a:p>
      </dgm:t>
    </dgm:pt>
    <dgm:pt modelId="{A3ABB08F-BE6B-48A4-8E6B-F6315AC3C4F8}">
      <dgm:prSet phldrT="[Text]" custT="1"/>
      <dgm:spPr>
        <a:solidFill>
          <a:schemeClr val="accent2">
            <a:lumMod val="20000"/>
            <a:lumOff val="80000"/>
            <a:alpha val="90000"/>
          </a:schemeClr>
        </a:solidFill>
        <a:ln>
          <a:solidFill>
            <a:schemeClr val="tx1"/>
          </a:solidFill>
        </a:ln>
      </dgm:spPr>
      <dgm:t>
        <a:bodyPr/>
        <a:lstStyle/>
        <a:p>
          <a:r>
            <a:rPr lang="en-US" sz="2400" dirty="0"/>
            <a:t>A.B.H section 47 OAP 1861</a:t>
          </a:r>
        </a:p>
      </dgm:t>
    </dgm:pt>
    <dgm:pt modelId="{9901AC8C-CA67-44AD-8A6A-C6505A5772ED}" type="parTrans" cxnId="{5C2A03EE-C393-410B-87B1-DCA49824467B}">
      <dgm:prSet/>
      <dgm:spPr/>
      <dgm:t>
        <a:bodyPr/>
        <a:lstStyle/>
        <a:p>
          <a:endParaRPr lang="en-US"/>
        </a:p>
      </dgm:t>
    </dgm:pt>
    <dgm:pt modelId="{4FCFED40-2224-4E1C-9943-5DF5C8DD4B36}" type="sibTrans" cxnId="{5C2A03EE-C393-410B-87B1-DCA49824467B}">
      <dgm:prSet/>
      <dgm:spPr/>
      <dgm:t>
        <a:bodyPr/>
        <a:lstStyle/>
        <a:p>
          <a:endParaRPr lang="en-US"/>
        </a:p>
      </dgm:t>
    </dgm:pt>
    <dgm:pt modelId="{0B520FD1-53DC-4FD8-A14A-1BB251C6A067}">
      <dgm:prSet phldrT="[Text]" phldr="1"/>
      <dgm:spPr>
        <a:solidFill>
          <a:schemeClr val="accent2">
            <a:lumMod val="20000"/>
            <a:lumOff val="80000"/>
            <a:alpha val="90000"/>
          </a:schemeClr>
        </a:solidFill>
        <a:ln>
          <a:solidFill>
            <a:schemeClr val="tx1"/>
          </a:solidFill>
        </a:ln>
      </dgm:spPr>
      <dgm:t>
        <a:bodyPr/>
        <a:lstStyle/>
        <a:p>
          <a:endParaRPr lang="en-US" sz="2100" dirty="0"/>
        </a:p>
      </dgm:t>
    </dgm:pt>
    <dgm:pt modelId="{3A41856F-944E-45B8-95F3-E50A0E80E5EB}" type="parTrans" cxnId="{E5941CB4-CF35-4B44-A6B4-8CB52243A3E9}">
      <dgm:prSet/>
      <dgm:spPr/>
      <dgm:t>
        <a:bodyPr/>
        <a:lstStyle/>
        <a:p>
          <a:endParaRPr lang="en-US"/>
        </a:p>
      </dgm:t>
    </dgm:pt>
    <dgm:pt modelId="{31DE0EA6-FA0E-47B7-B8BC-FADADB7DEE0A}" type="sibTrans" cxnId="{E5941CB4-CF35-4B44-A6B4-8CB52243A3E9}">
      <dgm:prSet/>
      <dgm:spPr/>
      <dgm:t>
        <a:bodyPr/>
        <a:lstStyle/>
        <a:p>
          <a:endParaRPr lang="en-US"/>
        </a:p>
      </dgm:t>
    </dgm:pt>
    <dgm:pt modelId="{8B816345-14D8-437F-A89E-72FEEF6CD04A}">
      <dgm:prSet phldrT="[Text]" phldr="1"/>
      <dgm:spPr>
        <a:solidFill>
          <a:schemeClr val="accent2">
            <a:lumMod val="75000"/>
          </a:schemeClr>
        </a:solidFill>
        <a:ln>
          <a:solidFill>
            <a:schemeClr val="tx1"/>
          </a:solidFill>
        </a:ln>
      </dgm:spPr>
      <dgm:t>
        <a:bodyPr/>
        <a:lstStyle/>
        <a:p>
          <a:endParaRPr lang="en-US" dirty="0"/>
        </a:p>
      </dgm:t>
    </dgm:pt>
    <dgm:pt modelId="{81E17321-E84B-40A5-AAF7-A3FF310D6C89}" type="parTrans" cxnId="{578383C5-AA86-4FBB-8C2B-C6752BD055C5}">
      <dgm:prSet/>
      <dgm:spPr/>
      <dgm:t>
        <a:bodyPr/>
        <a:lstStyle/>
        <a:p>
          <a:endParaRPr lang="en-US"/>
        </a:p>
      </dgm:t>
    </dgm:pt>
    <dgm:pt modelId="{8EB0800B-EDCF-4822-A5FA-71F37E492675}" type="sibTrans" cxnId="{578383C5-AA86-4FBB-8C2B-C6752BD055C5}">
      <dgm:prSet/>
      <dgm:spPr/>
      <dgm:t>
        <a:bodyPr/>
        <a:lstStyle/>
        <a:p>
          <a:endParaRPr lang="en-US"/>
        </a:p>
      </dgm:t>
    </dgm:pt>
    <dgm:pt modelId="{AA5A5006-BB01-470B-9C1A-38EA85D8DE82}">
      <dgm:prSet phldrT="[Text]" custT="1"/>
      <dgm:spPr>
        <a:solidFill>
          <a:schemeClr val="accent2">
            <a:lumMod val="20000"/>
            <a:lumOff val="80000"/>
            <a:alpha val="90000"/>
          </a:schemeClr>
        </a:solidFill>
        <a:ln>
          <a:solidFill>
            <a:schemeClr val="tx1"/>
          </a:solidFill>
        </a:ln>
      </dgm:spPr>
      <dgm:t>
        <a:bodyPr/>
        <a:lstStyle/>
        <a:p>
          <a:r>
            <a:rPr lang="en-US" sz="2400" dirty="0"/>
            <a:t>Common Assault Section 39 CJA 1988</a:t>
          </a:r>
        </a:p>
      </dgm:t>
    </dgm:pt>
    <dgm:pt modelId="{219BD06D-2178-49CA-BE77-219F2888FEDB}" type="parTrans" cxnId="{350815C0-B6EF-4613-BE15-0969996820B4}">
      <dgm:prSet/>
      <dgm:spPr/>
      <dgm:t>
        <a:bodyPr/>
        <a:lstStyle/>
        <a:p>
          <a:endParaRPr lang="en-US"/>
        </a:p>
      </dgm:t>
    </dgm:pt>
    <dgm:pt modelId="{63099710-F260-4A3C-A141-BC8B9433A9B7}" type="sibTrans" cxnId="{350815C0-B6EF-4613-BE15-0969996820B4}">
      <dgm:prSet/>
      <dgm:spPr/>
      <dgm:t>
        <a:bodyPr/>
        <a:lstStyle/>
        <a:p>
          <a:endParaRPr lang="en-US"/>
        </a:p>
      </dgm:t>
    </dgm:pt>
    <dgm:pt modelId="{7758C237-5884-4795-AF7B-62BC508BD6BE}">
      <dgm:prSet phldrT="[Text]" phldr="1"/>
      <dgm:spPr>
        <a:solidFill>
          <a:schemeClr val="accent2">
            <a:lumMod val="20000"/>
            <a:lumOff val="80000"/>
            <a:alpha val="90000"/>
          </a:schemeClr>
        </a:solidFill>
        <a:ln>
          <a:solidFill>
            <a:schemeClr val="tx1"/>
          </a:solidFill>
        </a:ln>
      </dgm:spPr>
      <dgm:t>
        <a:bodyPr/>
        <a:lstStyle/>
        <a:p>
          <a:endParaRPr lang="en-US" sz="2100" dirty="0"/>
        </a:p>
      </dgm:t>
    </dgm:pt>
    <dgm:pt modelId="{84DE1796-56FF-48A6-AEE2-021897935049}" type="parTrans" cxnId="{93A1A780-B23C-4F4D-8312-B6799D0CB647}">
      <dgm:prSet/>
      <dgm:spPr/>
      <dgm:t>
        <a:bodyPr/>
        <a:lstStyle/>
        <a:p>
          <a:endParaRPr lang="en-US"/>
        </a:p>
      </dgm:t>
    </dgm:pt>
    <dgm:pt modelId="{2B7A75B0-57E6-44DD-80DE-89D54A30E9C4}" type="sibTrans" cxnId="{93A1A780-B23C-4F4D-8312-B6799D0CB647}">
      <dgm:prSet/>
      <dgm:spPr/>
      <dgm:t>
        <a:bodyPr/>
        <a:lstStyle/>
        <a:p>
          <a:endParaRPr lang="en-US"/>
        </a:p>
      </dgm:t>
    </dgm:pt>
    <dgm:pt modelId="{6F436F3D-E971-40EC-A66D-EEDE4F62511F}" type="pres">
      <dgm:prSet presAssocID="{6B33719B-9CB1-4A5F-B482-867851C59F4B}" presName="linearFlow" presStyleCnt="0">
        <dgm:presLayoutVars>
          <dgm:dir/>
          <dgm:animLvl val="lvl"/>
          <dgm:resizeHandles val="exact"/>
        </dgm:presLayoutVars>
      </dgm:prSet>
      <dgm:spPr/>
    </dgm:pt>
    <dgm:pt modelId="{2F0A34BD-A121-4EA5-AB96-E2A9730EE7E2}" type="pres">
      <dgm:prSet presAssocID="{275B0C3F-C895-445E-8A34-AD8DF9E53E94}" presName="composite" presStyleCnt="0"/>
      <dgm:spPr/>
    </dgm:pt>
    <dgm:pt modelId="{13BA772E-A18B-4BA9-89AD-5FE2BCB27640}" type="pres">
      <dgm:prSet presAssocID="{275B0C3F-C895-445E-8A34-AD8DF9E53E94}" presName="parentText" presStyleLbl="alignNode1" presStyleIdx="0" presStyleCnt="2">
        <dgm:presLayoutVars>
          <dgm:chMax val="1"/>
          <dgm:bulletEnabled val="1"/>
        </dgm:presLayoutVars>
      </dgm:prSet>
      <dgm:spPr/>
    </dgm:pt>
    <dgm:pt modelId="{B270A083-C0F1-424B-BAFF-CDF4D729AFCB}" type="pres">
      <dgm:prSet presAssocID="{275B0C3F-C895-445E-8A34-AD8DF9E53E94}" presName="descendantText" presStyleLbl="alignAcc1" presStyleIdx="0" presStyleCnt="2">
        <dgm:presLayoutVars>
          <dgm:bulletEnabled val="1"/>
        </dgm:presLayoutVars>
      </dgm:prSet>
      <dgm:spPr/>
    </dgm:pt>
    <dgm:pt modelId="{658C945D-0A3F-4395-B615-32AEB91F1698}" type="pres">
      <dgm:prSet presAssocID="{1CA9958E-C8A4-4391-B205-617A4CE83C9A}" presName="sp" presStyleCnt="0"/>
      <dgm:spPr/>
    </dgm:pt>
    <dgm:pt modelId="{00BC1A16-3992-4047-AABA-4146129BFBEA}" type="pres">
      <dgm:prSet presAssocID="{8B816345-14D8-437F-A89E-72FEEF6CD04A}" presName="composite" presStyleCnt="0"/>
      <dgm:spPr/>
    </dgm:pt>
    <dgm:pt modelId="{B3E6C3C9-2164-4C87-814E-8EEC4B1E6C2C}" type="pres">
      <dgm:prSet presAssocID="{8B816345-14D8-437F-A89E-72FEEF6CD04A}" presName="parentText" presStyleLbl="alignNode1" presStyleIdx="1" presStyleCnt="2" custLinFactNeighborX="0" custLinFactNeighborY="6810">
        <dgm:presLayoutVars>
          <dgm:chMax val="1"/>
          <dgm:bulletEnabled val="1"/>
        </dgm:presLayoutVars>
      </dgm:prSet>
      <dgm:spPr/>
    </dgm:pt>
    <dgm:pt modelId="{624FB553-6743-48EF-9184-41DFD581DCFD}" type="pres">
      <dgm:prSet presAssocID="{8B816345-14D8-437F-A89E-72FEEF6CD04A}" presName="descendantText" presStyleLbl="alignAcc1" presStyleIdx="1" presStyleCnt="2">
        <dgm:presLayoutVars>
          <dgm:bulletEnabled val="1"/>
        </dgm:presLayoutVars>
      </dgm:prSet>
      <dgm:spPr/>
    </dgm:pt>
  </dgm:ptLst>
  <dgm:cxnLst>
    <dgm:cxn modelId="{48790B07-D838-4F13-96AC-AAB13FB6E9D3}" type="presOf" srcId="{8B816345-14D8-437F-A89E-72FEEF6CD04A}" destId="{B3E6C3C9-2164-4C87-814E-8EEC4B1E6C2C}" srcOrd="0" destOrd="0" presId="urn:microsoft.com/office/officeart/2005/8/layout/chevron2"/>
    <dgm:cxn modelId="{FE6A7D0D-F933-4FCA-A8A0-B464E3AD2A85}" type="presOf" srcId="{0B520FD1-53DC-4FD8-A14A-1BB251C6A067}" destId="{B270A083-C0F1-424B-BAFF-CDF4D729AFCB}" srcOrd="0" destOrd="1" presId="urn:microsoft.com/office/officeart/2005/8/layout/chevron2"/>
    <dgm:cxn modelId="{AEABED35-7516-41EC-B93A-4D28CF1A9D9C}" type="presOf" srcId="{7758C237-5884-4795-AF7B-62BC508BD6BE}" destId="{624FB553-6743-48EF-9184-41DFD581DCFD}" srcOrd="0" destOrd="1" presId="urn:microsoft.com/office/officeart/2005/8/layout/chevron2"/>
    <dgm:cxn modelId="{67F61465-47C3-4B5D-B045-FC7564E94A5C}" type="presOf" srcId="{275B0C3F-C895-445E-8A34-AD8DF9E53E94}" destId="{13BA772E-A18B-4BA9-89AD-5FE2BCB27640}" srcOrd="0" destOrd="0" presId="urn:microsoft.com/office/officeart/2005/8/layout/chevron2"/>
    <dgm:cxn modelId="{93A1A780-B23C-4F4D-8312-B6799D0CB647}" srcId="{8B816345-14D8-437F-A89E-72FEEF6CD04A}" destId="{7758C237-5884-4795-AF7B-62BC508BD6BE}" srcOrd="1" destOrd="0" parTransId="{84DE1796-56FF-48A6-AEE2-021897935049}" sibTransId="{2B7A75B0-57E6-44DD-80DE-89D54A30E9C4}"/>
    <dgm:cxn modelId="{A186038A-601A-4DBF-899D-1ED09DFDAD38}" type="presOf" srcId="{AA5A5006-BB01-470B-9C1A-38EA85D8DE82}" destId="{624FB553-6743-48EF-9184-41DFD581DCFD}" srcOrd="0" destOrd="0" presId="urn:microsoft.com/office/officeart/2005/8/layout/chevron2"/>
    <dgm:cxn modelId="{E5941CB4-CF35-4B44-A6B4-8CB52243A3E9}" srcId="{275B0C3F-C895-445E-8A34-AD8DF9E53E94}" destId="{0B520FD1-53DC-4FD8-A14A-1BB251C6A067}" srcOrd="1" destOrd="0" parTransId="{3A41856F-944E-45B8-95F3-E50A0E80E5EB}" sibTransId="{31DE0EA6-FA0E-47B7-B8BC-FADADB7DEE0A}"/>
    <dgm:cxn modelId="{350815C0-B6EF-4613-BE15-0969996820B4}" srcId="{8B816345-14D8-437F-A89E-72FEEF6CD04A}" destId="{AA5A5006-BB01-470B-9C1A-38EA85D8DE82}" srcOrd="0" destOrd="0" parTransId="{219BD06D-2178-49CA-BE77-219F2888FEDB}" sibTransId="{63099710-F260-4A3C-A141-BC8B9433A9B7}"/>
    <dgm:cxn modelId="{578383C5-AA86-4FBB-8C2B-C6752BD055C5}" srcId="{6B33719B-9CB1-4A5F-B482-867851C59F4B}" destId="{8B816345-14D8-437F-A89E-72FEEF6CD04A}" srcOrd="1" destOrd="0" parTransId="{81E17321-E84B-40A5-AAF7-A3FF310D6C89}" sibTransId="{8EB0800B-EDCF-4822-A5FA-71F37E492675}"/>
    <dgm:cxn modelId="{B8C95EE4-ABE0-4FD9-A01E-7810A1F839A7}" type="presOf" srcId="{6B33719B-9CB1-4A5F-B482-867851C59F4B}" destId="{6F436F3D-E971-40EC-A66D-EEDE4F62511F}" srcOrd="0" destOrd="0" presId="urn:microsoft.com/office/officeart/2005/8/layout/chevron2"/>
    <dgm:cxn modelId="{E06A5DE9-B38E-40F9-B818-3971D82C370B}" type="presOf" srcId="{A3ABB08F-BE6B-48A4-8E6B-F6315AC3C4F8}" destId="{B270A083-C0F1-424B-BAFF-CDF4D729AFCB}" srcOrd="0" destOrd="0" presId="urn:microsoft.com/office/officeart/2005/8/layout/chevron2"/>
    <dgm:cxn modelId="{5C2A03EE-C393-410B-87B1-DCA49824467B}" srcId="{275B0C3F-C895-445E-8A34-AD8DF9E53E94}" destId="{A3ABB08F-BE6B-48A4-8E6B-F6315AC3C4F8}" srcOrd="0" destOrd="0" parTransId="{9901AC8C-CA67-44AD-8A6A-C6505A5772ED}" sibTransId="{4FCFED40-2224-4E1C-9943-5DF5C8DD4B36}"/>
    <dgm:cxn modelId="{390A7EF0-BFAC-49F0-B8A8-DB76A454C0B9}" srcId="{6B33719B-9CB1-4A5F-B482-867851C59F4B}" destId="{275B0C3F-C895-445E-8A34-AD8DF9E53E94}" srcOrd="0" destOrd="0" parTransId="{3217F32C-0371-41AE-BCD4-01C27C568FF2}" sibTransId="{1CA9958E-C8A4-4391-B205-617A4CE83C9A}"/>
    <dgm:cxn modelId="{4549813A-8A95-478B-BABF-D31A62843AAC}" type="presParOf" srcId="{6F436F3D-E971-40EC-A66D-EEDE4F62511F}" destId="{2F0A34BD-A121-4EA5-AB96-E2A9730EE7E2}" srcOrd="0" destOrd="0" presId="urn:microsoft.com/office/officeart/2005/8/layout/chevron2"/>
    <dgm:cxn modelId="{DCECC0B7-81DF-48C1-A058-AC9128E9F9C9}" type="presParOf" srcId="{2F0A34BD-A121-4EA5-AB96-E2A9730EE7E2}" destId="{13BA772E-A18B-4BA9-89AD-5FE2BCB27640}" srcOrd="0" destOrd="0" presId="urn:microsoft.com/office/officeart/2005/8/layout/chevron2"/>
    <dgm:cxn modelId="{DD3896BC-3789-4B24-9EAC-41E13E13525B}" type="presParOf" srcId="{2F0A34BD-A121-4EA5-AB96-E2A9730EE7E2}" destId="{B270A083-C0F1-424B-BAFF-CDF4D729AFCB}" srcOrd="1" destOrd="0" presId="urn:microsoft.com/office/officeart/2005/8/layout/chevron2"/>
    <dgm:cxn modelId="{373FBB2B-718B-457E-B0F6-CAF2180552AC}" type="presParOf" srcId="{6F436F3D-E971-40EC-A66D-EEDE4F62511F}" destId="{658C945D-0A3F-4395-B615-32AEB91F1698}" srcOrd="1" destOrd="0" presId="urn:microsoft.com/office/officeart/2005/8/layout/chevron2"/>
    <dgm:cxn modelId="{D3CD60EA-CD64-4397-A332-1E154605182F}" type="presParOf" srcId="{6F436F3D-E971-40EC-A66D-EEDE4F62511F}" destId="{00BC1A16-3992-4047-AABA-4146129BFBEA}" srcOrd="2" destOrd="0" presId="urn:microsoft.com/office/officeart/2005/8/layout/chevron2"/>
    <dgm:cxn modelId="{BF2555EF-CAB1-4355-B008-95458433FA6A}" type="presParOf" srcId="{00BC1A16-3992-4047-AABA-4146129BFBEA}" destId="{B3E6C3C9-2164-4C87-814E-8EEC4B1E6C2C}" srcOrd="0" destOrd="0" presId="urn:microsoft.com/office/officeart/2005/8/layout/chevron2"/>
    <dgm:cxn modelId="{697A9E3C-EE1B-43C6-BA3A-9F757E331C42}" type="presParOf" srcId="{00BC1A16-3992-4047-AABA-4146129BFBEA}" destId="{624FB553-6743-48EF-9184-41DFD581DCFD}" srcOrd="1" destOrd="0" presId="urn:microsoft.com/office/officeart/2005/8/layout/chevron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7A61E99-BCF8-477B-9A0C-DF48401DFF7F}" type="doc">
      <dgm:prSet loTypeId="urn:microsoft.com/office/officeart/2005/8/layout/process4" loCatId="list" qsTypeId="urn:microsoft.com/office/officeart/2005/8/quickstyle/simple1" qsCatId="simple" csTypeId="urn:microsoft.com/office/officeart/2005/8/colors/accent1_2" csCatId="accent1" phldr="1"/>
      <dgm:spPr/>
      <dgm:t>
        <a:bodyPr/>
        <a:lstStyle/>
        <a:p>
          <a:endParaRPr lang="en-US"/>
        </a:p>
      </dgm:t>
    </dgm:pt>
    <dgm:pt modelId="{A638BF89-B189-47F1-B488-FBE20C0F4B78}">
      <dgm:prSet phldrT="[Text]" custT="1"/>
      <dgm:spPr>
        <a:solidFill>
          <a:schemeClr val="accent2">
            <a:lumMod val="40000"/>
            <a:lumOff val="60000"/>
          </a:schemeClr>
        </a:solidFill>
        <a:ln>
          <a:solidFill>
            <a:schemeClr val="tx1"/>
          </a:solidFill>
        </a:ln>
      </dgm:spPr>
      <dgm:t>
        <a:bodyPr/>
        <a:lstStyle/>
        <a:p>
          <a:r>
            <a:rPr lang="en-US" sz="2800" dirty="0">
              <a:solidFill>
                <a:schemeClr val="tx1"/>
              </a:solidFill>
            </a:rPr>
            <a:t>There are TWO offences under S39 of the Criminal Justice Act</a:t>
          </a:r>
        </a:p>
      </dgm:t>
    </dgm:pt>
    <dgm:pt modelId="{0F1AFFA8-99BC-4E90-8B12-92B7E9C50A6F}" type="parTrans" cxnId="{6CF0B2E4-7ABC-4639-9351-DBF7220A1F0D}">
      <dgm:prSet/>
      <dgm:spPr/>
      <dgm:t>
        <a:bodyPr/>
        <a:lstStyle/>
        <a:p>
          <a:endParaRPr lang="en-US"/>
        </a:p>
      </dgm:t>
    </dgm:pt>
    <dgm:pt modelId="{67AF2AC7-6D4E-4A37-BA6F-8E2BEBFF76A6}" type="sibTrans" cxnId="{6CF0B2E4-7ABC-4639-9351-DBF7220A1F0D}">
      <dgm:prSet/>
      <dgm:spPr/>
      <dgm:t>
        <a:bodyPr/>
        <a:lstStyle/>
        <a:p>
          <a:endParaRPr lang="en-US"/>
        </a:p>
      </dgm:t>
    </dgm:pt>
    <dgm:pt modelId="{CED6E317-F9A6-47D0-A145-4C9AD22059CD}">
      <dgm:prSet phldrT="[Text]" custT="1"/>
      <dgm:spPr>
        <a:solidFill>
          <a:schemeClr val="accent2">
            <a:lumMod val="60000"/>
            <a:lumOff val="40000"/>
            <a:alpha val="90000"/>
          </a:schemeClr>
        </a:solidFill>
        <a:ln>
          <a:solidFill>
            <a:schemeClr val="tx1">
              <a:alpha val="90000"/>
            </a:schemeClr>
          </a:solidFill>
        </a:ln>
      </dgm:spPr>
      <dgm:t>
        <a:bodyPr/>
        <a:lstStyle/>
        <a:p>
          <a:r>
            <a:rPr lang="en-US" sz="2800" dirty="0"/>
            <a:t>Common Assault</a:t>
          </a:r>
        </a:p>
      </dgm:t>
    </dgm:pt>
    <dgm:pt modelId="{047D6E3E-0143-40A4-B183-15FC40B354BA}" type="parTrans" cxnId="{CA842013-7A9C-43A9-941E-94901B2D1AED}">
      <dgm:prSet/>
      <dgm:spPr/>
      <dgm:t>
        <a:bodyPr/>
        <a:lstStyle/>
        <a:p>
          <a:endParaRPr lang="en-US"/>
        </a:p>
      </dgm:t>
    </dgm:pt>
    <dgm:pt modelId="{8B8436AD-BDA0-472C-86F1-488869F6F88C}" type="sibTrans" cxnId="{CA842013-7A9C-43A9-941E-94901B2D1AED}">
      <dgm:prSet/>
      <dgm:spPr/>
      <dgm:t>
        <a:bodyPr/>
        <a:lstStyle/>
        <a:p>
          <a:endParaRPr lang="en-US"/>
        </a:p>
      </dgm:t>
    </dgm:pt>
    <dgm:pt modelId="{AE506356-F674-47E9-A86F-63CB578BBA21}">
      <dgm:prSet phldrT="[Text]" custT="1"/>
      <dgm:spPr>
        <a:solidFill>
          <a:schemeClr val="accent2">
            <a:lumMod val="60000"/>
            <a:lumOff val="40000"/>
            <a:alpha val="90000"/>
          </a:schemeClr>
        </a:solidFill>
        <a:ln>
          <a:solidFill>
            <a:schemeClr val="tx1">
              <a:alpha val="90000"/>
            </a:schemeClr>
          </a:solidFill>
        </a:ln>
      </dgm:spPr>
      <dgm:t>
        <a:bodyPr/>
        <a:lstStyle/>
        <a:p>
          <a:r>
            <a:rPr lang="en-US" sz="2800" dirty="0"/>
            <a:t>Assault by Beating (Battery)</a:t>
          </a:r>
        </a:p>
      </dgm:t>
    </dgm:pt>
    <dgm:pt modelId="{A1198A87-02C5-4336-B409-0343C8832639}" type="parTrans" cxnId="{7C9479BF-D0A4-4511-930C-E728C53B74F8}">
      <dgm:prSet/>
      <dgm:spPr/>
      <dgm:t>
        <a:bodyPr/>
        <a:lstStyle/>
        <a:p>
          <a:endParaRPr lang="en-US"/>
        </a:p>
      </dgm:t>
    </dgm:pt>
    <dgm:pt modelId="{23E77005-EB98-40BC-9137-5CA7FD4D5250}" type="sibTrans" cxnId="{7C9479BF-D0A4-4511-930C-E728C53B74F8}">
      <dgm:prSet/>
      <dgm:spPr/>
      <dgm:t>
        <a:bodyPr/>
        <a:lstStyle/>
        <a:p>
          <a:endParaRPr lang="en-US"/>
        </a:p>
      </dgm:t>
    </dgm:pt>
    <dgm:pt modelId="{913738C2-1D9E-44B0-A81E-5798D50BE2AC}" type="pres">
      <dgm:prSet presAssocID="{D7A61E99-BCF8-477B-9A0C-DF48401DFF7F}" presName="Name0" presStyleCnt="0">
        <dgm:presLayoutVars>
          <dgm:dir/>
          <dgm:animLvl val="lvl"/>
          <dgm:resizeHandles val="exact"/>
        </dgm:presLayoutVars>
      </dgm:prSet>
      <dgm:spPr/>
    </dgm:pt>
    <dgm:pt modelId="{3D808FBE-0687-47A4-B82C-3E66ED0D34C0}" type="pres">
      <dgm:prSet presAssocID="{A638BF89-B189-47F1-B488-FBE20C0F4B78}" presName="boxAndChildren" presStyleCnt="0"/>
      <dgm:spPr/>
    </dgm:pt>
    <dgm:pt modelId="{7A8665C8-AF6B-4700-9178-678299C905D5}" type="pres">
      <dgm:prSet presAssocID="{A638BF89-B189-47F1-B488-FBE20C0F4B78}" presName="parentTextBox" presStyleLbl="node1" presStyleIdx="0" presStyleCnt="1"/>
      <dgm:spPr/>
    </dgm:pt>
    <dgm:pt modelId="{C96BE90C-F01E-4067-96FF-3AC4EBE58D27}" type="pres">
      <dgm:prSet presAssocID="{A638BF89-B189-47F1-B488-FBE20C0F4B78}" presName="entireBox" presStyleLbl="node1" presStyleIdx="0" presStyleCnt="1"/>
      <dgm:spPr/>
    </dgm:pt>
    <dgm:pt modelId="{67FBB19D-C218-4357-B88D-9CEB1F131979}" type="pres">
      <dgm:prSet presAssocID="{A638BF89-B189-47F1-B488-FBE20C0F4B78}" presName="descendantBox" presStyleCnt="0"/>
      <dgm:spPr/>
    </dgm:pt>
    <dgm:pt modelId="{9EB2D9E7-5B63-4263-87D3-2CBB0B4C7133}" type="pres">
      <dgm:prSet presAssocID="{CED6E317-F9A6-47D0-A145-4C9AD22059CD}" presName="childTextBox" presStyleLbl="fgAccFollowNode1" presStyleIdx="0" presStyleCnt="2">
        <dgm:presLayoutVars>
          <dgm:bulletEnabled val="1"/>
        </dgm:presLayoutVars>
      </dgm:prSet>
      <dgm:spPr/>
    </dgm:pt>
    <dgm:pt modelId="{4368AB86-B179-4CCB-9194-AA656562254A}" type="pres">
      <dgm:prSet presAssocID="{AE506356-F674-47E9-A86F-63CB578BBA21}" presName="childTextBox" presStyleLbl="fgAccFollowNode1" presStyleIdx="1" presStyleCnt="2">
        <dgm:presLayoutVars>
          <dgm:bulletEnabled val="1"/>
        </dgm:presLayoutVars>
      </dgm:prSet>
      <dgm:spPr/>
    </dgm:pt>
  </dgm:ptLst>
  <dgm:cxnLst>
    <dgm:cxn modelId="{CA842013-7A9C-43A9-941E-94901B2D1AED}" srcId="{A638BF89-B189-47F1-B488-FBE20C0F4B78}" destId="{CED6E317-F9A6-47D0-A145-4C9AD22059CD}" srcOrd="0" destOrd="0" parTransId="{047D6E3E-0143-40A4-B183-15FC40B354BA}" sibTransId="{8B8436AD-BDA0-472C-86F1-488869F6F88C}"/>
    <dgm:cxn modelId="{2C3AC339-8731-4022-AF62-DA1F30DB4EAD}" type="presOf" srcId="{A638BF89-B189-47F1-B488-FBE20C0F4B78}" destId="{7A8665C8-AF6B-4700-9178-678299C905D5}" srcOrd="0" destOrd="0" presId="urn:microsoft.com/office/officeart/2005/8/layout/process4"/>
    <dgm:cxn modelId="{64D259B0-E2F1-4955-85BC-8EC4A68DA867}" type="presOf" srcId="{D7A61E99-BCF8-477B-9A0C-DF48401DFF7F}" destId="{913738C2-1D9E-44B0-A81E-5798D50BE2AC}" srcOrd="0" destOrd="0" presId="urn:microsoft.com/office/officeart/2005/8/layout/process4"/>
    <dgm:cxn modelId="{7C9479BF-D0A4-4511-930C-E728C53B74F8}" srcId="{A638BF89-B189-47F1-B488-FBE20C0F4B78}" destId="{AE506356-F674-47E9-A86F-63CB578BBA21}" srcOrd="1" destOrd="0" parTransId="{A1198A87-02C5-4336-B409-0343C8832639}" sibTransId="{23E77005-EB98-40BC-9137-5CA7FD4D5250}"/>
    <dgm:cxn modelId="{B17B00CA-5B51-4213-A071-C7ACC0A1BC72}" type="presOf" srcId="{A638BF89-B189-47F1-B488-FBE20C0F4B78}" destId="{C96BE90C-F01E-4067-96FF-3AC4EBE58D27}" srcOrd="1" destOrd="0" presId="urn:microsoft.com/office/officeart/2005/8/layout/process4"/>
    <dgm:cxn modelId="{43012DCE-C026-4DA8-BD83-D2F42FFD3635}" type="presOf" srcId="{CED6E317-F9A6-47D0-A145-4C9AD22059CD}" destId="{9EB2D9E7-5B63-4263-87D3-2CBB0B4C7133}" srcOrd="0" destOrd="0" presId="urn:microsoft.com/office/officeart/2005/8/layout/process4"/>
    <dgm:cxn modelId="{FC490ED6-C9B7-444E-8C66-E4BA16891C1F}" type="presOf" srcId="{AE506356-F674-47E9-A86F-63CB578BBA21}" destId="{4368AB86-B179-4CCB-9194-AA656562254A}" srcOrd="0" destOrd="0" presId="urn:microsoft.com/office/officeart/2005/8/layout/process4"/>
    <dgm:cxn modelId="{6CF0B2E4-7ABC-4639-9351-DBF7220A1F0D}" srcId="{D7A61E99-BCF8-477B-9A0C-DF48401DFF7F}" destId="{A638BF89-B189-47F1-B488-FBE20C0F4B78}" srcOrd="0" destOrd="0" parTransId="{0F1AFFA8-99BC-4E90-8B12-92B7E9C50A6F}" sibTransId="{67AF2AC7-6D4E-4A37-BA6F-8E2BEBFF76A6}"/>
    <dgm:cxn modelId="{1128CB06-56E8-4328-8698-9D3FBAE270C0}" type="presParOf" srcId="{913738C2-1D9E-44B0-A81E-5798D50BE2AC}" destId="{3D808FBE-0687-47A4-B82C-3E66ED0D34C0}" srcOrd="0" destOrd="0" presId="urn:microsoft.com/office/officeart/2005/8/layout/process4"/>
    <dgm:cxn modelId="{580B6957-F95C-4895-BBA1-1A5F4F7529EA}" type="presParOf" srcId="{3D808FBE-0687-47A4-B82C-3E66ED0D34C0}" destId="{7A8665C8-AF6B-4700-9178-678299C905D5}" srcOrd="0" destOrd="0" presId="urn:microsoft.com/office/officeart/2005/8/layout/process4"/>
    <dgm:cxn modelId="{5C005009-74B0-4C44-94D5-45E9821E2D83}" type="presParOf" srcId="{3D808FBE-0687-47A4-B82C-3E66ED0D34C0}" destId="{C96BE90C-F01E-4067-96FF-3AC4EBE58D27}" srcOrd="1" destOrd="0" presId="urn:microsoft.com/office/officeart/2005/8/layout/process4"/>
    <dgm:cxn modelId="{7BE24BE5-DD1C-4309-ABFB-39284284A1B9}" type="presParOf" srcId="{3D808FBE-0687-47A4-B82C-3E66ED0D34C0}" destId="{67FBB19D-C218-4357-B88D-9CEB1F131979}" srcOrd="2" destOrd="0" presId="urn:microsoft.com/office/officeart/2005/8/layout/process4"/>
    <dgm:cxn modelId="{23297B8D-AAA7-4601-B998-4F0666C13405}" type="presParOf" srcId="{67FBB19D-C218-4357-B88D-9CEB1F131979}" destId="{9EB2D9E7-5B63-4263-87D3-2CBB0B4C7133}" srcOrd="0" destOrd="0" presId="urn:microsoft.com/office/officeart/2005/8/layout/process4"/>
    <dgm:cxn modelId="{91F684BA-0ACB-4A5A-938B-5BBBC9279C04}" type="presParOf" srcId="{67FBB19D-C218-4357-B88D-9CEB1F131979}" destId="{4368AB86-B179-4CCB-9194-AA656562254A}" srcOrd="1"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ADCFF93-931C-42BC-9B8F-7244B85533E9}" type="doc">
      <dgm:prSet loTypeId="urn:microsoft.com/office/officeart/2005/8/layout/process2" loCatId="process" qsTypeId="urn:microsoft.com/office/officeart/2005/8/quickstyle/simple1" qsCatId="simple" csTypeId="urn:microsoft.com/office/officeart/2005/8/colors/accent1_2" csCatId="accent1" phldr="1"/>
      <dgm:spPr/>
    </dgm:pt>
    <dgm:pt modelId="{CB281F72-ED7A-4C69-A37D-F18B195DF953}">
      <dgm:prSet phldrT="[Text]" custT="1"/>
      <dgm:spPr>
        <a:solidFill>
          <a:schemeClr val="accent2">
            <a:lumMod val="20000"/>
            <a:lumOff val="80000"/>
          </a:schemeClr>
        </a:solidFill>
        <a:ln>
          <a:solidFill>
            <a:schemeClr val="tx1"/>
          </a:solidFill>
        </a:ln>
      </dgm:spPr>
      <dgm:t>
        <a:bodyPr/>
        <a:lstStyle/>
        <a:p>
          <a:r>
            <a:rPr lang="en-US" sz="2800" b="1" i="1" u="sng" dirty="0">
              <a:solidFill>
                <a:schemeClr val="tx1"/>
              </a:solidFill>
            </a:rPr>
            <a:t>Any act </a:t>
          </a:r>
          <a:r>
            <a:rPr lang="en-US" sz="2800" dirty="0">
              <a:solidFill>
                <a:schemeClr val="tx1"/>
              </a:solidFill>
            </a:rPr>
            <a:t>which a person </a:t>
          </a:r>
          <a:r>
            <a:rPr lang="en-US" sz="2800" b="1" i="1" u="sng" dirty="0">
              <a:solidFill>
                <a:schemeClr val="tx1"/>
              </a:solidFill>
            </a:rPr>
            <a:t>intentionally</a:t>
          </a:r>
          <a:r>
            <a:rPr lang="en-US" sz="2800" dirty="0">
              <a:solidFill>
                <a:schemeClr val="tx1"/>
              </a:solidFill>
            </a:rPr>
            <a:t> or </a:t>
          </a:r>
          <a:r>
            <a:rPr lang="en-US" sz="2800" b="1" i="1" u="sng" dirty="0">
              <a:solidFill>
                <a:schemeClr val="tx1"/>
              </a:solidFill>
            </a:rPr>
            <a:t>recklessly</a:t>
          </a:r>
        </a:p>
      </dgm:t>
    </dgm:pt>
    <dgm:pt modelId="{120B2A57-7954-4A9B-8F21-24486D0002E7}" type="parTrans" cxnId="{3381B2AA-1F99-4F3B-A510-57E7488D43E0}">
      <dgm:prSet/>
      <dgm:spPr/>
      <dgm:t>
        <a:bodyPr/>
        <a:lstStyle/>
        <a:p>
          <a:endParaRPr lang="en-US"/>
        </a:p>
      </dgm:t>
    </dgm:pt>
    <dgm:pt modelId="{F076A9BA-23CC-4B78-9C0D-136462B3246D}" type="sibTrans" cxnId="{3381B2AA-1F99-4F3B-A510-57E7488D43E0}">
      <dgm:prSet/>
      <dgm:spPr>
        <a:solidFill>
          <a:schemeClr val="accent2">
            <a:lumMod val="75000"/>
          </a:schemeClr>
        </a:solidFill>
        <a:ln>
          <a:solidFill>
            <a:schemeClr val="tx1"/>
          </a:solidFill>
        </a:ln>
      </dgm:spPr>
      <dgm:t>
        <a:bodyPr/>
        <a:lstStyle/>
        <a:p>
          <a:endParaRPr lang="en-US"/>
        </a:p>
      </dgm:t>
    </dgm:pt>
    <dgm:pt modelId="{B7CD2DCB-A83E-4DF7-8D88-0B24EFC43FCD}">
      <dgm:prSet phldrT="[Text]" custT="1"/>
      <dgm:spPr>
        <a:solidFill>
          <a:schemeClr val="accent2">
            <a:lumMod val="40000"/>
            <a:lumOff val="60000"/>
          </a:schemeClr>
        </a:solidFill>
        <a:ln>
          <a:solidFill>
            <a:schemeClr val="tx1"/>
          </a:solidFill>
        </a:ln>
      </dgm:spPr>
      <dgm:t>
        <a:bodyPr/>
        <a:lstStyle/>
        <a:p>
          <a:r>
            <a:rPr lang="en-US" sz="2800" dirty="0">
              <a:solidFill>
                <a:schemeClr val="tx1"/>
              </a:solidFill>
            </a:rPr>
            <a:t>Causes another person </a:t>
          </a:r>
          <a:r>
            <a:rPr lang="en-US" sz="2800" b="0" i="0" u="none" dirty="0">
              <a:solidFill>
                <a:schemeClr val="tx1"/>
              </a:solidFill>
            </a:rPr>
            <a:t>to</a:t>
          </a:r>
          <a:r>
            <a:rPr lang="en-US" sz="2800" b="1" i="1" u="sng" dirty="0">
              <a:solidFill>
                <a:schemeClr val="tx1"/>
              </a:solidFill>
            </a:rPr>
            <a:t> apprehend</a:t>
          </a:r>
        </a:p>
      </dgm:t>
    </dgm:pt>
    <dgm:pt modelId="{69CBE507-315B-4DCE-916E-76454507A547}" type="parTrans" cxnId="{01949093-64CB-42BC-B0A0-A2D4645325E5}">
      <dgm:prSet/>
      <dgm:spPr/>
      <dgm:t>
        <a:bodyPr/>
        <a:lstStyle/>
        <a:p>
          <a:endParaRPr lang="en-US"/>
        </a:p>
      </dgm:t>
    </dgm:pt>
    <dgm:pt modelId="{00090383-4D52-4800-9BD5-3972218037C3}" type="sibTrans" cxnId="{01949093-64CB-42BC-B0A0-A2D4645325E5}">
      <dgm:prSet/>
      <dgm:spPr>
        <a:solidFill>
          <a:schemeClr val="accent2">
            <a:lumMod val="75000"/>
          </a:schemeClr>
        </a:solidFill>
        <a:ln>
          <a:solidFill>
            <a:schemeClr val="tx1"/>
          </a:solidFill>
        </a:ln>
      </dgm:spPr>
      <dgm:t>
        <a:bodyPr/>
        <a:lstStyle/>
        <a:p>
          <a:endParaRPr lang="en-US"/>
        </a:p>
      </dgm:t>
    </dgm:pt>
    <dgm:pt modelId="{03E592AC-0B2F-4F85-8802-076C4A247839}">
      <dgm:prSet phldrT="[Text]" custT="1"/>
      <dgm:spPr>
        <a:solidFill>
          <a:schemeClr val="accent2">
            <a:lumMod val="60000"/>
            <a:lumOff val="40000"/>
          </a:schemeClr>
        </a:solidFill>
        <a:ln>
          <a:solidFill>
            <a:schemeClr val="tx1"/>
          </a:solidFill>
        </a:ln>
      </dgm:spPr>
      <dgm:t>
        <a:bodyPr/>
        <a:lstStyle/>
        <a:p>
          <a:r>
            <a:rPr lang="en-US" sz="2800" dirty="0">
              <a:solidFill>
                <a:schemeClr val="tx1"/>
              </a:solidFill>
            </a:rPr>
            <a:t>Immediate and </a:t>
          </a:r>
          <a:r>
            <a:rPr lang="en-US" sz="2800" b="1" i="1" u="sng" dirty="0">
              <a:solidFill>
                <a:schemeClr val="tx1"/>
              </a:solidFill>
            </a:rPr>
            <a:t>unlawful personal violence</a:t>
          </a:r>
        </a:p>
      </dgm:t>
    </dgm:pt>
    <dgm:pt modelId="{B1E01496-4CC1-4396-8C35-0BF66141882F}" type="parTrans" cxnId="{C37ECFAF-D0D9-4218-B471-A28EFDB440EE}">
      <dgm:prSet/>
      <dgm:spPr/>
      <dgm:t>
        <a:bodyPr/>
        <a:lstStyle/>
        <a:p>
          <a:endParaRPr lang="en-US"/>
        </a:p>
      </dgm:t>
    </dgm:pt>
    <dgm:pt modelId="{1C35AB71-936D-4E56-83A0-A6A237921C07}" type="sibTrans" cxnId="{C37ECFAF-D0D9-4218-B471-A28EFDB440EE}">
      <dgm:prSet/>
      <dgm:spPr/>
      <dgm:t>
        <a:bodyPr/>
        <a:lstStyle/>
        <a:p>
          <a:endParaRPr lang="en-US"/>
        </a:p>
      </dgm:t>
    </dgm:pt>
    <dgm:pt modelId="{E1789688-38AF-4948-B4CD-4A379D802007}" type="pres">
      <dgm:prSet presAssocID="{EADCFF93-931C-42BC-9B8F-7244B85533E9}" presName="linearFlow" presStyleCnt="0">
        <dgm:presLayoutVars>
          <dgm:resizeHandles val="exact"/>
        </dgm:presLayoutVars>
      </dgm:prSet>
      <dgm:spPr/>
    </dgm:pt>
    <dgm:pt modelId="{E45F2EB8-489E-4203-99E5-606A856E9075}" type="pres">
      <dgm:prSet presAssocID="{CB281F72-ED7A-4C69-A37D-F18B195DF953}" presName="node" presStyleLbl="node1" presStyleIdx="0" presStyleCnt="3" custScaleX="371754">
        <dgm:presLayoutVars>
          <dgm:bulletEnabled val="1"/>
        </dgm:presLayoutVars>
      </dgm:prSet>
      <dgm:spPr/>
    </dgm:pt>
    <dgm:pt modelId="{3955BEC7-4245-4D9E-913B-AB3B7C398E28}" type="pres">
      <dgm:prSet presAssocID="{F076A9BA-23CC-4B78-9C0D-136462B3246D}" presName="sibTrans" presStyleLbl="sibTrans2D1" presStyleIdx="0" presStyleCnt="2"/>
      <dgm:spPr/>
    </dgm:pt>
    <dgm:pt modelId="{AF56457B-F04D-4D9E-A281-EBC8238A9BC7}" type="pres">
      <dgm:prSet presAssocID="{F076A9BA-23CC-4B78-9C0D-136462B3246D}" presName="connectorText" presStyleLbl="sibTrans2D1" presStyleIdx="0" presStyleCnt="2"/>
      <dgm:spPr/>
    </dgm:pt>
    <dgm:pt modelId="{0C6BFCA4-2CC4-4579-8484-B1F2B8366536}" type="pres">
      <dgm:prSet presAssocID="{B7CD2DCB-A83E-4DF7-8D88-0B24EFC43FCD}" presName="node" presStyleLbl="node1" presStyleIdx="1" presStyleCnt="3" custScaleX="371120">
        <dgm:presLayoutVars>
          <dgm:bulletEnabled val="1"/>
        </dgm:presLayoutVars>
      </dgm:prSet>
      <dgm:spPr/>
    </dgm:pt>
    <dgm:pt modelId="{60C06099-D3D0-4552-A73F-C29FAD7E76AB}" type="pres">
      <dgm:prSet presAssocID="{00090383-4D52-4800-9BD5-3972218037C3}" presName="sibTrans" presStyleLbl="sibTrans2D1" presStyleIdx="1" presStyleCnt="2"/>
      <dgm:spPr/>
    </dgm:pt>
    <dgm:pt modelId="{360418F6-B27F-41C5-A2E0-25BE49A7BD7F}" type="pres">
      <dgm:prSet presAssocID="{00090383-4D52-4800-9BD5-3972218037C3}" presName="connectorText" presStyleLbl="sibTrans2D1" presStyleIdx="1" presStyleCnt="2"/>
      <dgm:spPr/>
    </dgm:pt>
    <dgm:pt modelId="{F0B86EEF-77A6-462C-8DDA-95AE51F50815}" type="pres">
      <dgm:prSet presAssocID="{03E592AC-0B2F-4F85-8802-076C4A247839}" presName="node" presStyleLbl="node1" presStyleIdx="2" presStyleCnt="3" custScaleX="363245">
        <dgm:presLayoutVars>
          <dgm:bulletEnabled val="1"/>
        </dgm:presLayoutVars>
      </dgm:prSet>
      <dgm:spPr/>
    </dgm:pt>
  </dgm:ptLst>
  <dgm:cxnLst>
    <dgm:cxn modelId="{15592F03-E258-47BE-9CD0-BC9109410DC4}" type="presOf" srcId="{F076A9BA-23CC-4B78-9C0D-136462B3246D}" destId="{3955BEC7-4245-4D9E-913B-AB3B7C398E28}" srcOrd="0" destOrd="0" presId="urn:microsoft.com/office/officeart/2005/8/layout/process2"/>
    <dgm:cxn modelId="{26A8C044-ED87-4B21-BFB9-AB9273AFD872}" type="presOf" srcId="{CB281F72-ED7A-4C69-A37D-F18B195DF953}" destId="{E45F2EB8-489E-4203-99E5-606A856E9075}" srcOrd="0" destOrd="0" presId="urn:microsoft.com/office/officeart/2005/8/layout/process2"/>
    <dgm:cxn modelId="{9D96AF4B-883B-414A-B0D1-7EABDA888830}" type="presOf" srcId="{00090383-4D52-4800-9BD5-3972218037C3}" destId="{360418F6-B27F-41C5-A2E0-25BE49A7BD7F}" srcOrd="1" destOrd="0" presId="urn:microsoft.com/office/officeart/2005/8/layout/process2"/>
    <dgm:cxn modelId="{ADBC206D-C49C-44F7-9344-0847B6E9A4C0}" type="presOf" srcId="{B7CD2DCB-A83E-4DF7-8D88-0B24EFC43FCD}" destId="{0C6BFCA4-2CC4-4579-8484-B1F2B8366536}" srcOrd="0" destOrd="0" presId="urn:microsoft.com/office/officeart/2005/8/layout/process2"/>
    <dgm:cxn modelId="{E2B12F72-0FEB-4B21-9AD0-850FEA87345D}" type="presOf" srcId="{EADCFF93-931C-42BC-9B8F-7244B85533E9}" destId="{E1789688-38AF-4948-B4CD-4A379D802007}" srcOrd="0" destOrd="0" presId="urn:microsoft.com/office/officeart/2005/8/layout/process2"/>
    <dgm:cxn modelId="{C1BC5857-75B8-46DE-AD6C-727E180C6ABD}" type="presOf" srcId="{00090383-4D52-4800-9BD5-3972218037C3}" destId="{60C06099-D3D0-4552-A73F-C29FAD7E76AB}" srcOrd="0" destOrd="0" presId="urn:microsoft.com/office/officeart/2005/8/layout/process2"/>
    <dgm:cxn modelId="{F522E788-2990-44C8-82D2-DC2B998D2F9E}" type="presOf" srcId="{F076A9BA-23CC-4B78-9C0D-136462B3246D}" destId="{AF56457B-F04D-4D9E-A281-EBC8238A9BC7}" srcOrd="1" destOrd="0" presId="urn:microsoft.com/office/officeart/2005/8/layout/process2"/>
    <dgm:cxn modelId="{01949093-64CB-42BC-B0A0-A2D4645325E5}" srcId="{EADCFF93-931C-42BC-9B8F-7244B85533E9}" destId="{B7CD2DCB-A83E-4DF7-8D88-0B24EFC43FCD}" srcOrd="1" destOrd="0" parTransId="{69CBE507-315B-4DCE-916E-76454507A547}" sibTransId="{00090383-4D52-4800-9BD5-3972218037C3}"/>
    <dgm:cxn modelId="{3381B2AA-1F99-4F3B-A510-57E7488D43E0}" srcId="{EADCFF93-931C-42BC-9B8F-7244B85533E9}" destId="{CB281F72-ED7A-4C69-A37D-F18B195DF953}" srcOrd="0" destOrd="0" parTransId="{120B2A57-7954-4A9B-8F21-24486D0002E7}" sibTransId="{F076A9BA-23CC-4B78-9C0D-136462B3246D}"/>
    <dgm:cxn modelId="{C37ECFAF-D0D9-4218-B471-A28EFDB440EE}" srcId="{EADCFF93-931C-42BC-9B8F-7244B85533E9}" destId="{03E592AC-0B2F-4F85-8802-076C4A247839}" srcOrd="2" destOrd="0" parTransId="{B1E01496-4CC1-4396-8C35-0BF66141882F}" sibTransId="{1C35AB71-936D-4E56-83A0-A6A237921C07}"/>
    <dgm:cxn modelId="{4D1789C3-9512-4FF9-88A0-818C9814332C}" type="presOf" srcId="{03E592AC-0B2F-4F85-8802-076C4A247839}" destId="{F0B86EEF-77A6-462C-8DDA-95AE51F50815}" srcOrd="0" destOrd="0" presId="urn:microsoft.com/office/officeart/2005/8/layout/process2"/>
    <dgm:cxn modelId="{55E609B5-E288-41A7-8928-94895846F18D}" type="presParOf" srcId="{E1789688-38AF-4948-B4CD-4A379D802007}" destId="{E45F2EB8-489E-4203-99E5-606A856E9075}" srcOrd="0" destOrd="0" presId="urn:microsoft.com/office/officeart/2005/8/layout/process2"/>
    <dgm:cxn modelId="{49E9EE74-1CBB-4692-BE28-00ED85F33810}" type="presParOf" srcId="{E1789688-38AF-4948-B4CD-4A379D802007}" destId="{3955BEC7-4245-4D9E-913B-AB3B7C398E28}" srcOrd="1" destOrd="0" presId="urn:microsoft.com/office/officeart/2005/8/layout/process2"/>
    <dgm:cxn modelId="{99CFD2ED-EB6B-45B3-925E-9F4DB45DF2E5}" type="presParOf" srcId="{3955BEC7-4245-4D9E-913B-AB3B7C398E28}" destId="{AF56457B-F04D-4D9E-A281-EBC8238A9BC7}" srcOrd="0" destOrd="0" presId="urn:microsoft.com/office/officeart/2005/8/layout/process2"/>
    <dgm:cxn modelId="{F7FBB28B-4A37-4139-A757-765AE67F1987}" type="presParOf" srcId="{E1789688-38AF-4948-B4CD-4A379D802007}" destId="{0C6BFCA4-2CC4-4579-8484-B1F2B8366536}" srcOrd="2" destOrd="0" presId="urn:microsoft.com/office/officeart/2005/8/layout/process2"/>
    <dgm:cxn modelId="{A981E5B7-461D-49C5-949D-D299A2442B5A}" type="presParOf" srcId="{E1789688-38AF-4948-B4CD-4A379D802007}" destId="{60C06099-D3D0-4552-A73F-C29FAD7E76AB}" srcOrd="3" destOrd="0" presId="urn:microsoft.com/office/officeart/2005/8/layout/process2"/>
    <dgm:cxn modelId="{1FDCB340-5853-4051-9368-37242E5C3291}" type="presParOf" srcId="{60C06099-D3D0-4552-A73F-C29FAD7E76AB}" destId="{360418F6-B27F-41C5-A2E0-25BE49A7BD7F}" srcOrd="0" destOrd="0" presId="urn:microsoft.com/office/officeart/2005/8/layout/process2"/>
    <dgm:cxn modelId="{1D086005-4A82-4DCF-BEF4-F99BBBD77DF0}" type="presParOf" srcId="{E1789688-38AF-4948-B4CD-4A379D802007}" destId="{F0B86EEF-77A6-462C-8DDA-95AE51F50815}" srcOrd="4"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C1C23F0-03F9-41C9-A78F-ACACA2D9639E}" type="doc">
      <dgm:prSet loTypeId="urn:microsoft.com/office/officeart/2005/8/layout/vList6" loCatId="list" qsTypeId="urn:microsoft.com/office/officeart/2005/8/quickstyle/simple1" qsCatId="simple" csTypeId="urn:microsoft.com/office/officeart/2005/8/colors/accent1_2" csCatId="accent1" phldr="1"/>
      <dgm:spPr/>
      <dgm:t>
        <a:bodyPr/>
        <a:lstStyle/>
        <a:p>
          <a:endParaRPr lang="en-US"/>
        </a:p>
      </dgm:t>
    </dgm:pt>
    <dgm:pt modelId="{5548F346-2307-4D81-BD19-F459FD46D0FC}">
      <dgm:prSet phldrT="[Text]" custT="1"/>
      <dgm:spPr>
        <a:solidFill>
          <a:schemeClr val="accent2">
            <a:lumMod val="20000"/>
            <a:lumOff val="80000"/>
          </a:schemeClr>
        </a:solidFill>
        <a:ln>
          <a:solidFill>
            <a:schemeClr val="tx1"/>
          </a:solidFill>
        </a:ln>
      </dgm:spPr>
      <dgm:t>
        <a:bodyPr/>
        <a:lstStyle/>
        <a:p>
          <a:r>
            <a:rPr lang="en-US" sz="3200" dirty="0">
              <a:solidFill>
                <a:schemeClr val="tx1"/>
              </a:solidFill>
            </a:rPr>
            <a:t>Definition of Battery</a:t>
          </a:r>
        </a:p>
      </dgm:t>
    </dgm:pt>
    <dgm:pt modelId="{5AFF5834-9297-4944-AD6D-DF030BAD32DB}" type="parTrans" cxnId="{10C800DD-70F6-4081-BED7-D137A9D32D81}">
      <dgm:prSet/>
      <dgm:spPr/>
      <dgm:t>
        <a:bodyPr/>
        <a:lstStyle/>
        <a:p>
          <a:endParaRPr lang="en-US"/>
        </a:p>
      </dgm:t>
    </dgm:pt>
    <dgm:pt modelId="{E84835A4-CAC7-43C5-AF51-4DD9EECC76E1}" type="sibTrans" cxnId="{10C800DD-70F6-4081-BED7-D137A9D32D81}">
      <dgm:prSet/>
      <dgm:spPr/>
      <dgm:t>
        <a:bodyPr/>
        <a:lstStyle/>
        <a:p>
          <a:endParaRPr lang="en-US"/>
        </a:p>
      </dgm:t>
    </dgm:pt>
    <dgm:pt modelId="{363264D8-7806-4E40-A311-ABF820BB8B64}">
      <dgm:prSet phldrT="[Text]" custT="1"/>
      <dgm:spPr>
        <a:solidFill>
          <a:schemeClr val="accent2">
            <a:lumMod val="60000"/>
            <a:lumOff val="40000"/>
            <a:alpha val="90000"/>
          </a:schemeClr>
        </a:solidFill>
        <a:ln>
          <a:solidFill>
            <a:schemeClr val="tx1">
              <a:alpha val="90000"/>
            </a:schemeClr>
          </a:solidFill>
        </a:ln>
      </dgm:spPr>
      <dgm:t>
        <a:bodyPr/>
        <a:lstStyle/>
        <a:p>
          <a:r>
            <a:rPr lang="en-US" sz="2800" dirty="0"/>
            <a:t>A person is guilty of battery if they </a:t>
          </a:r>
          <a:r>
            <a:rPr lang="en-US" sz="2800" b="1" i="1" u="sng" dirty="0"/>
            <a:t>intentionally</a:t>
          </a:r>
          <a:r>
            <a:rPr lang="en-US" sz="2800" dirty="0"/>
            <a:t> or </a:t>
          </a:r>
          <a:r>
            <a:rPr lang="en-US" sz="2800" b="1" i="1" u="sng" dirty="0">
              <a:solidFill>
                <a:schemeClr val="tx1"/>
              </a:solidFill>
            </a:rPr>
            <a:t>recklessly</a:t>
          </a:r>
          <a:r>
            <a:rPr lang="en-US" sz="2800" dirty="0"/>
            <a:t> apply </a:t>
          </a:r>
          <a:r>
            <a:rPr lang="en-US" sz="2800" b="1" i="1" u="sng" dirty="0"/>
            <a:t>unlawful force </a:t>
          </a:r>
          <a:r>
            <a:rPr lang="en-US" sz="2800" dirty="0"/>
            <a:t>on </a:t>
          </a:r>
          <a:r>
            <a:rPr lang="en-US" sz="2800" b="1" i="1" u="sng" dirty="0">
              <a:solidFill>
                <a:schemeClr val="tx1"/>
              </a:solidFill>
            </a:rPr>
            <a:t>another</a:t>
          </a:r>
          <a:r>
            <a:rPr lang="en-US" sz="2800" dirty="0"/>
            <a:t> person</a:t>
          </a:r>
        </a:p>
      </dgm:t>
    </dgm:pt>
    <dgm:pt modelId="{F4A4443D-2D29-4F18-9866-077234B4FDA7}" type="parTrans" cxnId="{C67D172C-6651-46D9-9AB9-9908CE2D7248}">
      <dgm:prSet/>
      <dgm:spPr/>
      <dgm:t>
        <a:bodyPr/>
        <a:lstStyle/>
        <a:p>
          <a:endParaRPr lang="en-US"/>
        </a:p>
      </dgm:t>
    </dgm:pt>
    <dgm:pt modelId="{8554195F-1FF8-499E-9819-E15A1B17BA94}" type="sibTrans" cxnId="{C67D172C-6651-46D9-9AB9-9908CE2D7248}">
      <dgm:prSet/>
      <dgm:spPr/>
      <dgm:t>
        <a:bodyPr/>
        <a:lstStyle/>
        <a:p>
          <a:endParaRPr lang="en-US"/>
        </a:p>
      </dgm:t>
    </dgm:pt>
    <dgm:pt modelId="{4FBBBFA9-D7A1-4135-96BF-1D2D88F176D6}" type="pres">
      <dgm:prSet presAssocID="{0C1C23F0-03F9-41C9-A78F-ACACA2D9639E}" presName="Name0" presStyleCnt="0">
        <dgm:presLayoutVars>
          <dgm:dir/>
          <dgm:animLvl val="lvl"/>
          <dgm:resizeHandles/>
        </dgm:presLayoutVars>
      </dgm:prSet>
      <dgm:spPr/>
    </dgm:pt>
    <dgm:pt modelId="{EC9AD292-A5B8-4D2C-A61A-AF73814E6191}" type="pres">
      <dgm:prSet presAssocID="{5548F346-2307-4D81-BD19-F459FD46D0FC}" presName="linNode" presStyleCnt="0"/>
      <dgm:spPr/>
    </dgm:pt>
    <dgm:pt modelId="{63778C58-71F6-4602-B2B1-21AA69BD733B}" type="pres">
      <dgm:prSet presAssocID="{5548F346-2307-4D81-BD19-F459FD46D0FC}" presName="parentShp" presStyleLbl="node1" presStyleIdx="0" presStyleCnt="1">
        <dgm:presLayoutVars>
          <dgm:bulletEnabled val="1"/>
        </dgm:presLayoutVars>
      </dgm:prSet>
      <dgm:spPr/>
    </dgm:pt>
    <dgm:pt modelId="{BC2DA556-611D-4900-BC33-F4C8A3E3FDCE}" type="pres">
      <dgm:prSet presAssocID="{5548F346-2307-4D81-BD19-F459FD46D0FC}" presName="childShp" presStyleLbl="bgAccFollowNode1" presStyleIdx="0" presStyleCnt="1" custLinFactNeighborX="810" custLinFactNeighborY="-2128">
        <dgm:presLayoutVars>
          <dgm:bulletEnabled val="1"/>
        </dgm:presLayoutVars>
      </dgm:prSet>
      <dgm:spPr/>
    </dgm:pt>
  </dgm:ptLst>
  <dgm:cxnLst>
    <dgm:cxn modelId="{AF371E25-C25D-42F9-A91F-021DC3E2088A}" type="presOf" srcId="{363264D8-7806-4E40-A311-ABF820BB8B64}" destId="{BC2DA556-611D-4900-BC33-F4C8A3E3FDCE}" srcOrd="0" destOrd="0" presId="urn:microsoft.com/office/officeart/2005/8/layout/vList6"/>
    <dgm:cxn modelId="{C67D172C-6651-46D9-9AB9-9908CE2D7248}" srcId="{5548F346-2307-4D81-BD19-F459FD46D0FC}" destId="{363264D8-7806-4E40-A311-ABF820BB8B64}" srcOrd="0" destOrd="0" parTransId="{F4A4443D-2D29-4F18-9866-077234B4FDA7}" sibTransId="{8554195F-1FF8-499E-9819-E15A1B17BA94}"/>
    <dgm:cxn modelId="{CEBD5371-1EBA-4B85-A3E7-583AE673DA04}" type="presOf" srcId="{0C1C23F0-03F9-41C9-A78F-ACACA2D9639E}" destId="{4FBBBFA9-D7A1-4135-96BF-1D2D88F176D6}" srcOrd="0" destOrd="0" presId="urn:microsoft.com/office/officeart/2005/8/layout/vList6"/>
    <dgm:cxn modelId="{00A45286-56C1-41AC-B74F-6EC63380AF81}" type="presOf" srcId="{5548F346-2307-4D81-BD19-F459FD46D0FC}" destId="{63778C58-71F6-4602-B2B1-21AA69BD733B}" srcOrd="0" destOrd="0" presId="urn:microsoft.com/office/officeart/2005/8/layout/vList6"/>
    <dgm:cxn modelId="{10C800DD-70F6-4081-BED7-D137A9D32D81}" srcId="{0C1C23F0-03F9-41C9-A78F-ACACA2D9639E}" destId="{5548F346-2307-4D81-BD19-F459FD46D0FC}" srcOrd="0" destOrd="0" parTransId="{5AFF5834-9297-4944-AD6D-DF030BAD32DB}" sibTransId="{E84835A4-CAC7-43C5-AF51-4DD9EECC76E1}"/>
    <dgm:cxn modelId="{F989D13A-6656-4137-B223-96AD6E85CF3B}" type="presParOf" srcId="{4FBBBFA9-D7A1-4135-96BF-1D2D88F176D6}" destId="{EC9AD292-A5B8-4D2C-A61A-AF73814E6191}" srcOrd="0" destOrd="0" presId="urn:microsoft.com/office/officeart/2005/8/layout/vList6"/>
    <dgm:cxn modelId="{A5AE39FE-FE0B-45C3-99A7-1F1C198C67DC}" type="presParOf" srcId="{EC9AD292-A5B8-4D2C-A61A-AF73814E6191}" destId="{63778C58-71F6-4602-B2B1-21AA69BD733B}" srcOrd="0" destOrd="0" presId="urn:microsoft.com/office/officeart/2005/8/layout/vList6"/>
    <dgm:cxn modelId="{C55B3065-51E1-4983-86A2-3534EBD6E112}" type="presParOf" srcId="{EC9AD292-A5B8-4D2C-A61A-AF73814E6191}" destId="{BC2DA556-611D-4900-BC33-F4C8A3E3FDCE}" srcOrd="1" destOrd="0" presId="urn:microsoft.com/office/officeart/2005/8/layout/v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E0669217-8DFC-4F80-ADDA-AF0B48B46208}" type="doc">
      <dgm:prSet loTypeId="urn:microsoft.com/office/officeart/2005/8/layout/vList6" loCatId="list" qsTypeId="urn:microsoft.com/office/officeart/2005/8/quickstyle/simple1" qsCatId="simple" csTypeId="urn:microsoft.com/office/officeart/2005/8/colors/accent1_2" csCatId="accent1" phldr="1"/>
      <dgm:spPr/>
      <dgm:t>
        <a:bodyPr/>
        <a:lstStyle/>
        <a:p>
          <a:endParaRPr lang="en-US"/>
        </a:p>
      </dgm:t>
    </dgm:pt>
    <dgm:pt modelId="{4967D24E-5E08-4404-A41B-06A6A2CD626E}">
      <dgm:prSet phldrT="[Text]" custT="1"/>
      <dgm:spPr>
        <a:solidFill>
          <a:schemeClr val="accent2">
            <a:lumMod val="60000"/>
            <a:lumOff val="40000"/>
          </a:schemeClr>
        </a:solidFill>
        <a:ln>
          <a:solidFill>
            <a:schemeClr val="tx1"/>
          </a:solidFill>
        </a:ln>
      </dgm:spPr>
      <dgm:t>
        <a:bodyPr/>
        <a:lstStyle/>
        <a:p>
          <a:r>
            <a:rPr lang="en-US" sz="2800" dirty="0">
              <a:solidFill>
                <a:schemeClr val="tx1"/>
              </a:solidFill>
            </a:rPr>
            <a:t>Section 47 Offences Against the Person Act 1861</a:t>
          </a:r>
        </a:p>
      </dgm:t>
    </dgm:pt>
    <dgm:pt modelId="{E83B57F4-F6C9-456A-8262-5ADFEE310F75}" type="parTrans" cxnId="{0505F2E9-1EEE-4A6B-BD2A-89DBB55BFD91}">
      <dgm:prSet/>
      <dgm:spPr/>
      <dgm:t>
        <a:bodyPr/>
        <a:lstStyle/>
        <a:p>
          <a:endParaRPr lang="en-US"/>
        </a:p>
      </dgm:t>
    </dgm:pt>
    <dgm:pt modelId="{1F82D205-39C1-45E5-9269-9978BB44FAD2}" type="sibTrans" cxnId="{0505F2E9-1EEE-4A6B-BD2A-89DBB55BFD91}">
      <dgm:prSet/>
      <dgm:spPr/>
      <dgm:t>
        <a:bodyPr/>
        <a:lstStyle/>
        <a:p>
          <a:endParaRPr lang="en-US"/>
        </a:p>
      </dgm:t>
    </dgm:pt>
    <dgm:pt modelId="{C0ABE1B8-4287-49E0-A44F-97BDE3CC4844}">
      <dgm:prSet phldrT="[Text]" custT="1"/>
      <dgm:spPr>
        <a:solidFill>
          <a:schemeClr val="accent2">
            <a:lumMod val="20000"/>
            <a:lumOff val="80000"/>
            <a:alpha val="90000"/>
          </a:schemeClr>
        </a:solidFill>
        <a:ln>
          <a:solidFill>
            <a:schemeClr val="tx1">
              <a:alpha val="90000"/>
            </a:schemeClr>
          </a:solidFill>
        </a:ln>
      </dgm:spPr>
      <dgm:t>
        <a:bodyPr/>
        <a:lstStyle/>
        <a:p>
          <a:r>
            <a:rPr lang="en-US" sz="2600" dirty="0"/>
            <a:t>A person is guilty of an offence if he intentionally or recklessly uses unlawful force on another, thereby occasioning him actual bodily harm</a:t>
          </a:r>
        </a:p>
      </dgm:t>
    </dgm:pt>
    <dgm:pt modelId="{BF66B278-4B1B-43BF-8513-E6CD36C333D6}" type="parTrans" cxnId="{1B5FB3DC-13D8-4631-B4AA-C45578790B0F}">
      <dgm:prSet/>
      <dgm:spPr/>
      <dgm:t>
        <a:bodyPr/>
        <a:lstStyle/>
        <a:p>
          <a:endParaRPr lang="en-US"/>
        </a:p>
      </dgm:t>
    </dgm:pt>
    <dgm:pt modelId="{D380A839-9DD5-4C52-8858-39217BA845C1}" type="sibTrans" cxnId="{1B5FB3DC-13D8-4631-B4AA-C45578790B0F}">
      <dgm:prSet/>
      <dgm:spPr/>
      <dgm:t>
        <a:bodyPr/>
        <a:lstStyle/>
        <a:p>
          <a:endParaRPr lang="en-US"/>
        </a:p>
      </dgm:t>
    </dgm:pt>
    <dgm:pt modelId="{D674735B-AF7D-41B0-A50F-0A3D22AF2F78}" type="pres">
      <dgm:prSet presAssocID="{E0669217-8DFC-4F80-ADDA-AF0B48B46208}" presName="Name0" presStyleCnt="0">
        <dgm:presLayoutVars>
          <dgm:dir/>
          <dgm:animLvl val="lvl"/>
          <dgm:resizeHandles/>
        </dgm:presLayoutVars>
      </dgm:prSet>
      <dgm:spPr/>
    </dgm:pt>
    <dgm:pt modelId="{515EBD96-775D-46BC-B3E2-48BF4493D3A4}" type="pres">
      <dgm:prSet presAssocID="{4967D24E-5E08-4404-A41B-06A6A2CD626E}" presName="linNode" presStyleCnt="0"/>
      <dgm:spPr/>
    </dgm:pt>
    <dgm:pt modelId="{7D7DD885-32A6-4C60-B02E-0823F42FF6C4}" type="pres">
      <dgm:prSet presAssocID="{4967D24E-5E08-4404-A41B-06A6A2CD626E}" presName="parentShp" presStyleLbl="node1" presStyleIdx="0" presStyleCnt="1">
        <dgm:presLayoutVars>
          <dgm:bulletEnabled val="1"/>
        </dgm:presLayoutVars>
      </dgm:prSet>
      <dgm:spPr/>
    </dgm:pt>
    <dgm:pt modelId="{44FE96D1-D1A4-426B-AC76-018540E35D08}" type="pres">
      <dgm:prSet presAssocID="{4967D24E-5E08-4404-A41B-06A6A2CD626E}" presName="childShp" presStyleLbl="bgAccFollowNode1" presStyleIdx="0" presStyleCnt="1" custLinFactNeighborX="4421" custLinFactNeighborY="-8064">
        <dgm:presLayoutVars>
          <dgm:bulletEnabled val="1"/>
        </dgm:presLayoutVars>
      </dgm:prSet>
      <dgm:spPr/>
    </dgm:pt>
  </dgm:ptLst>
  <dgm:cxnLst>
    <dgm:cxn modelId="{3D6D6E01-2EDC-4039-97CE-FDDD5FA31CE7}" type="presOf" srcId="{E0669217-8DFC-4F80-ADDA-AF0B48B46208}" destId="{D674735B-AF7D-41B0-A50F-0A3D22AF2F78}" srcOrd="0" destOrd="0" presId="urn:microsoft.com/office/officeart/2005/8/layout/vList6"/>
    <dgm:cxn modelId="{BFD368AF-CDE7-41AF-8388-D091801E90A2}" type="presOf" srcId="{C0ABE1B8-4287-49E0-A44F-97BDE3CC4844}" destId="{44FE96D1-D1A4-426B-AC76-018540E35D08}" srcOrd="0" destOrd="0" presId="urn:microsoft.com/office/officeart/2005/8/layout/vList6"/>
    <dgm:cxn modelId="{D9FC3DCD-D828-4B02-A228-5D21B9CBB607}" type="presOf" srcId="{4967D24E-5E08-4404-A41B-06A6A2CD626E}" destId="{7D7DD885-32A6-4C60-B02E-0823F42FF6C4}" srcOrd="0" destOrd="0" presId="urn:microsoft.com/office/officeart/2005/8/layout/vList6"/>
    <dgm:cxn modelId="{1B5FB3DC-13D8-4631-B4AA-C45578790B0F}" srcId="{4967D24E-5E08-4404-A41B-06A6A2CD626E}" destId="{C0ABE1B8-4287-49E0-A44F-97BDE3CC4844}" srcOrd="0" destOrd="0" parTransId="{BF66B278-4B1B-43BF-8513-E6CD36C333D6}" sibTransId="{D380A839-9DD5-4C52-8858-39217BA845C1}"/>
    <dgm:cxn modelId="{0505F2E9-1EEE-4A6B-BD2A-89DBB55BFD91}" srcId="{E0669217-8DFC-4F80-ADDA-AF0B48B46208}" destId="{4967D24E-5E08-4404-A41B-06A6A2CD626E}" srcOrd="0" destOrd="0" parTransId="{E83B57F4-F6C9-456A-8262-5ADFEE310F75}" sibTransId="{1F82D205-39C1-45E5-9269-9978BB44FAD2}"/>
    <dgm:cxn modelId="{90F0880B-CE59-4FE3-BF77-DACAB68EFC64}" type="presParOf" srcId="{D674735B-AF7D-41B0-A50F-0A3D22AF2F78}" destId="{515EBD96-775D-46BC-B3E2-48BF4493D3A4}" srcOrd="0" destOrd="0" presId="urn:microsoft.com/office/officeart/2005/8/layout/vList6"/>
    <dgm:cxn modelId="{0A9B05A7-965F-4E86-A979-CAD00F4205D5}" type="presParOf" srcId="{515EBD96-775D-46BC-B3E2-48BF4493D3A4}" destId="{7D7DD885-32A6-4C60-B02E-0823F42FF6C4}" srcOrd="0" destOrd="0" presId="urn:microsoft.com/office/officeart/2005/8/layout/vList6"/>
    <dgm:cxn modelId="{B64A43AC-DB7D-483C-9A8E-308DF1ED654E}" type="presParOf" srcId="{515EBD96-775D-46BC-B3E2-48BF4493D3A4}" destId="{44FE96D1-D1A4-426B-AC76-018540E35D08}" srcOrd="1" destOrd="0" presId="urn:microsoft.com/office/officeart/2005/8/layout/v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B486C4C9-C035-4AD6-9931-5239BC854774}" type="doc">
      <dgm:prSet loTypeId="urn:microsoft.com/office/officeart/2005/8/layout/vList6" loCatId="list" qsTypeId="urn:microsoft.com/office/officeart/2005/8/quickstyle/simple1" qsCatId="simple" csTypeId="urn:microsoft.com/office/officeart/2005/8/colors/accent1_2" csCatId="accent1" phldr="1"/>
      <dgm:spPr/>
      <dgm:t>
        <a:bodyPr/>
        <a:lstStyle/>
        <a:p>
          <a:endParaRPr lang="en-US"/>
        </a:p>
      </dgm:t>
    </dgm:pt>
    <dgm:pt modelId="{B933F1C2-4640-413D-8AAD-6DBC37F0019D}">
      <dgm:prSet phldrT="[Text]" custT="1"/>
      <dgm:spPr>
        <a:solidFill>
          <a:schemeClr val="accent2">
            <a:lumMod val="60000"/>
            <a:lumOff val="40000"/>
          </a:schemeClr>
        </a:solidFill>
        <a:ln>
          <a:solidFill>
            <a:schemeClr val="tx1"/>
          </a:solidFill>
        </a:ln>
      </dgm:spPr>
      <dgm:t>
        <a:bodyPr/>
        <a:lstStyle/>
        <a:p>
          <a:r>
            <a:rPr lang="en-US" sz="2800" dirty="0">
              <a:solidFill>
                <a:schemeClr val="tx1"/>
              </a:solidFill>
            </a:rPr>
            <a:t>Actual Bodily Harm means :</a:t>
          </a:r>
        </a:p>
      </dgm:t>
    </dgm:pt>
    <dgm:pt modelId="{427A5F94-4CA2-4DAD-8431-EAA582FF31E0}" type="parTrans" cxnId="{044C8D4F-06BD-4056-92AE-E0468C953DEB}">
      <dgm:prSet/>
      <dgm:spPr/>
      <dgm:t>
        <a:bodyPr/>
        <a:lstStyle/>
        <a:p>
          <a:endParaRPr lang="en-US"/>
        </a:p>
      </dgm:t>
    </dgm:pt>
    <dgm:pt modelId="{ED0E8A72-70E1-4A27-88F9-77B5826AB76D}" type="sibTrans" cxnId="{044C8D4F-06BD-4056-92AE-E0468C953DEB}">
      <dgm:prSet/>
      <dgm:spPr/>
      <dgm:t>
        <a:bodyPr/>
        <a:lstStyle/>
        <a:p>
          <a:endParaRPr lang="en-US"/>
        </a:p>
      </dgm:t>
    </dgm:pt>
    <dgm:pt modelId="{02B23C1E-1C0C-4FF9-9021-A4968B900CFF}">
      <dgm:prSet phldrT="[Text]" custT="1"/>
      <dgm:spPr>
        <a:solidFill>
          <a:schemeClr val="accent2">
            <a:lumMod val="20000"/>
            <a:lumOff val="80000"/>
            <a:alpha val="90000"/>
          </a:schemeClr>
        </a:solidFill>
        <a:ln>
          <a:solidFill>
            <a:schemeClr val="tx1">
              <a:alpha val="90000"/>
            </a:schemeClr>
          </a:solidFill>
        </a:ln>
      </dgm:spPr>
      <dgm:t>
        <a:bodyPr/>
        <a:lstStyle/>
        <a:p>
          <a:r>
            <a:rPr lang="en-US" sz="2600" dirty="0"/>
            <a:t>Any hurt or injury calculated to interfere with a person’s health or comfort &amp; includes physical harm or shock &amp; mental injury</a:t>
          </a:r>
        </a:p>
      </dgm:t>
    </dgm:pt>
    <dgm:pt modelId="{72F5B5EB-FC3F-4D57-92D9-E5BC911086E8}" type="parTrans" cxnId="{6BBD0F15-9F52-4DE5-97B1-BBD363AFCCAF}">
      <dgm:prSet/>
      <dgm:spPr/>
      <dgm:t>
        <a:bodyPr/>
        <a:lstStyle/>
        <a:p>
          <a:endParaRPr lang="en-US"/>
        </a:p>
      </dgm:t>
    </dgm:pt>
    <dgm:pt modelId="{EA5D3523-355D-4BDC-ADF9-B0037A792BF5}" type="sibTrans" cxnId="{6BBD0F15-9F52-4DE5-97B1-BBD363AFCCAF}">
      <dgm:prSet/>
      <dgm:spPr/>
      <dgm:t>
        <a:bodyPr/>
        <a:lstStyle/>
        <a:p>
          <a:endParaRPr lang="en-US"/>
        </a:p>
      </dgm:t>
    </dgm:pt>
    <dgm:pt modelId="{65A4D894-BCE1-4A91-BE4A-565CBF45040C}" type="pres">
      <dgm:prSet presAssocID="{B486C4C9-C035-4AD6-9931-5239BC854774}" presName="Name0" presStyleCnt="0">
        <dgm:presLayoutVars>
          <dgm:dir/>
          <dgm:animLvl val="lvl"/>
          <dgm:resizeHandles/>
        </dgm:presLayoutVars>
      </dgm:prSet>
      <dgm:spPr/>
    </dgm:pt>
    <dgm:pt modelId="{72820719-6384-4ABF-AC14-83385D0B24A2}" type="pres">
      <dgm:prSet presAssocID="{B933F1C2-4640-413D-8AAD-6DBC37F0019D}" presName="linNode" presStyleCnt="0"/>
      <dgm:spPr/>
    </dgm:pt>
    <dgm:pt modelId="{533AFD79-7AB9-4DC8-AFB1-EB3A08712DDD}" type="pres">
      <dgm:prSet presAssocID="{B933F1C2-4640-413D-8AAD-6DBC37F0019D}" presName="parentShp" presStyleLbl="node1" presStyleIdx="0" presStyleCnt="1">
        <dgm:presLayoutVars>
          <dgm:bulletEnabled val="1"/>
        </dgm:presLayoutVars>
      </dgm:prSet>
      <dgm:spPr/>
    </dgm:pt>
    <dgm:pt modelId="{9B62995D-0918-44CE-8126-6422155D8F70}" type="pres">
      <dgm:prSet presAssocID="{B933F1C2-4640-413D-8AAD-6DBC37F0019D}" presName="childShp" presStyleLbl="bgAccFollowNode1" presStyleIdx="0" presStyleCnt="1">
        <dgm:presLayoutVars>
          <dgm:bulletEnabled val="1"/>
        </dgm:presLayoutVars>
      </dgm:prSet>
      <dgm:spPr/>
    </dgm:pt>
  </dgm:ptLst>
  <dgm:cxnLst>
    <dgm:cxn modelId="{6BBD0F15-9F52-4DE5-97B1-BBD363AFCCAF}" srcId="{B933F1C2-4640-413D-8AAD-6DBC37F0019D}" destId="{02B23C1E-1C0C-4FF9-9021-A4968B900CFF}" srcOrd="0" destOrd="0" parTransId="{72F5B5EB-FC3F-4D57-92D9-E5BC911086E8}" sibTransId="{EA5D3523-355D-4BDC-ADF9-B0037A792BF5}"/>
    <dgm:cxn modelId="{AD18465D-E159-4744-8EE5-E0E6E87C9059}" type="presOf" srcId="{02B23C1E-1C0C-4FF9-9021-A4968B900CFF}" destId="{9B62995D-0918-44CE-8126-6422155D8F70}" srcOrd="0" destOrd="0" presId="urn:microsoft.com/office/officeart/2005/8/layout/vList6"/>
    <dgm:cxn modelId="{044C8D4F-06BD-4056-92AE-E0468C953DEB}" srcId="{B486C4C9-C035-4AD6-9931-5239BC854774}" destId="{B933F1C2-4640-413D-8AAD-6DBC37F0019D}" srcOrd="0" destOrd="0" parTransId="{427A5F94-4CA2-4DAD-8431-EAA582FF31E0}" sibTransId="{ED0E8A72-70E1-4A27-88F9-77B5826AB76D}"/>
    <dgm:cxn modelId="{4B8BA675-B8A8-4B65-825F-D55FB9AD7143}" type="presOf" srcId="{B933F1C2-4640-413D-8AAD-6DBC37F0019D}" destId="{533AFD79-7AB9-4DC8-AFB1-EB3A08712DDD}" srcOrd="0" destOrd="0" presId="urn:microsoft.com/office/officeart/2005/8/layout/vList6"/>
    <dgm:cxn modelId="{C5E93CEE-256B-4FD0-B16A-0D13B86CC0D2}" type="presOf" srcId="{B486C4C9-C035-4AD6-9931-5239BC854774}" destId="{65A4D894-BCE1-4A91-BE4A-565CBF45040C}" srcOrd="0" destOrd="0" presId="urn:microsoft.com/office/officeart/2005/8/layout/vList6"/>
    <dgm:cxn modelId="{DEDE4313-F39C-4234-A116-321635CA2F0D}" type="presParOf" srcId="{65A4D894-BCE1-4A91-BE4A-565CBF45040C}" destId="{72820719-6384-4ABF-AC14-83385D0B24A2}" srcOrd="0" destOrd="0" presId="urn:microsoft.com/office/officeart/2005/8/layout/vList6"/>
    <dgm:cxn modelId="{DB492947-16C8-4E11-9D0D-948AA7DF133D}" type="presParOf" srcId="{72820719-6384-4ABF-AC14-83385D0B24A2}" destId="{533AFD79-7AB9-4DC8-AFB1-EB3A08712DDD}" srcOrd="0" destOrd="0" presId="urn:microsoft.com/office/officeart/2005/8/layout/vList6"/>
    <dgm:cxn modelId="{C8B7B270-1D7F-4A22-B1E0-FEC26B0AF945}" type="presParOf" srcId="{72820719-6384-4ABF-AC14-83385D0B24A2}" destId="{9B62995D-0918-44CE-8126-6422155D8F70}" srcOrd="1" destOrd="0" presId="urn:microsoft.com/office/officeart/2005/8/layout/v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866ED0AF-3C75-4C85-AEE5-DAFD1B252F74}" type="doc">
      <dgm:prSet loTypeId="urn:microsoft.com/office/officeart/2005/8/layout/hProcess7" loCatId="list" qsTypeId="urn:microsoft.com/office/officeart/2005/8/quickstyle/simple1" qsCatId="simple" csTypeId="urn:microsoft.com/office/officeart/2005/8/colors/accent1_2" csCatId="accent1" phldr="1"/>
      <dgm:spPr/>
      <dgm:t>
        <a:bodyPr/>
        <a:lstStyle/>
        <a:p>
          <a:endParaRPr lang="en-US"/>
        </a:p>
      </dgm:t>
    </dgm:pt>
    <dgm:pt modelId="{7B56EBEC-AB98-483A-B6EC-C062FE422AB9}">
      <dgm:prSet phldrT="[Text]" phldr="1"/>
      <dgm:spPr>
        <a:solidFill>
          <a:schemeClr val="accent2">
            <a:lumMod val="20000"/>
            <a:lumOff val="80000"/>
          </a:schemeClr>
        </a:solidFill>
        <a:ln>
          <a:solidFill>
            <a:schemeClr val="tx1"/>
          </a:solidFill>
        </a:ln>
      </dgm:spPr>
      <dgm:t>
        <a:bodyPr/>
        <a:lstStyle/>
        <a:p>
          <a:endParaRPr lang="en-US"/>
        </a:p>
      </dgm:t>
    </dgm:pt>
    <dgm:pt modelId="{662AAF67-084A-4569-8BFD-BCDCECA60824}" type="parTrans" cxnId="{2E185E55-3898-43FE-8E3F-B4DB06137725}">
      <dgm:prSet/>
      <dgm:spPr/>
      <dgm:t>
        <a:bodyPr/>
        <a:lstStyle/>
        <a:p>
          <a:endParaRPr lang="en-US"/>
        </a:p>
      </dgm:t>
    </dgm:pt>
    <dgm:pt modelId="{B71197C7-6D35-4957-AA80-47D3F0C21A42}" type="sibTrans" cxnId="{2E185E55-3898-43FE-8E3F-B4DB06137725}">
      <dgm:prSet/>
      <dgm:spPr/>
      <dgm:t>
        <a:bodyPr/>
        <a:lstStyle/>
        <a:p>
          <a:endParaRPr lang="en-US"/>
        </a:p>
      </dgm:t>
    </dgm:pt>
    <dgm:pt modelId="{49C49935-C676-40AD-85C1-18A443C11E12}">
      <dgm:prSet phldrT="[Text]" custT="1"/>
      <dgm:spPr/>
      <dgm:t>
        <a:bodyPr/>
        <a:lstStyle/>
        <a:p>
          <a:r>
            <a:rPr lang="en-US" sz="2800" dirty="0">
              <a:solidFill>
                <a:schemeClr val="tx1"/>
              </a:solidFill>
            </a:rPr>
            <a:t>Section 20 O.A.P.A 1861</a:t>
          </a:r>
        </a:p>
      </dgm:t>
    </dgm:pt>
    <dgm:pt modelId="{6B58BD78-D22C-4CB6-9A46-DADA8118CEF8}" type="parTrans" cxnId="{B68BB8A0-AF9F-4642-ABBD-7C3C4885F847}">
      <dgm:prSet/>
      <dgm:spPr/>
      <dgm:t>
        <a:bodyPr/>
        <a:lstStyle/>
        <a:p>
          <a:endParaRPr lang="en-US"/>
        </a:p>
      </dgm:t>
    </dgm:pt>
    <dgm:pt modelId="{45BA265E-4A15-4383-84AE-D3C7DB162AA4}" type="sibTrans" cxnId="{B68BB8A0-AF9F-4642-ABBD-7C3C4885F847}">
      <dgm:prSet/>
      <dgm:spPr/>
      <dgm:t>
        <a:bodyPr/>
        <a:lstStyle/>
        <a:p>
          <a:endParaRPr lang="en-US"/>
        </a:p>
      </dgm:t>
    </dgm:pt>
    <dgm:pt modelId="{612BF100-4DAB-4A96-9EDC-A2FE1CA48FB8}">
      <dgm:prSet phldrT="[Text]" phldr="1"/>
      <dgm:spPr>
        <a:solidFill>
          <a:schemeClr val="accent2">
            <a:lumMod val="40000"/>
            <a:lumOff val="60000"/>
          </a:schemeClr>
        </a:solidFill>
        <a:ln>
          <a:solidFill>
            <a:schemeClr val="tx1"/>
          </a:solidFill>
        </a:ln>
      </dgm:spPr>
      <dgm:t>
        <a:bodyPr/>
        <a:lstStyle/>
        <a:p>
          <a:endParaRPr lang="en-US" dirty="0"/>
        </a:p>
      </dgm:t>
    </dgm:pt>
    <dgm:pt modelId="{64D93986-CD2E-48CC-8C4A-80BF7EE47787}" type="parTrans" cxnId="{76E7DDCD-DF9F-483B-A86C-FBF0522A1099}">
      <dgm:prSet/>
      <dgm:spPr/>
      <dgm:t>
        <a:bodyPr/>
        <a:lstStyle/>
        <a:p>
          <a:endParaRPr lang="en-US"/>
        </a:p>
      </dgm:t>
    </dgm:pt>
    <dgm:pt modelId="{3FBCE9A3-A98F-4563-8D3A-0D28094B5AF7}" type="sibTrans" cxnId="{76E7DDCD-DF9F-483B-A86C-FBF0522A1099}">
      <dgm:prSet/>
      <dgm:spPr/>
      <dgm:t>
        <a:bodyPr/>
        <a:lstStyle/>
        <a:p>
          <a:endParaRPr lang="en-US"/>
        </a:p>
      </dgm:t>
    </dgm:pt>
    <dgm:pt modelId="{A8446AF3-1A50-4AD9-A706-753480735D47}">
      <dgm:prSet phldrT="[Text]" custT="1"/>
      <dgm:spPr>
        <a:solidFill>
          <a:schemeClr val="accent2">
            <a:lumMod val="40000"/>
            <a:lumOff val="60000"/>
          </a:schemeClr>
        </a:solidFill>
      </dgm:spPr>
      <dgm:t>
        <a:bodyPr/>
        <a:lstStyle/>
        <a:p>
          <a:r>
            <a:rPr lang="en-US" sz="2800" dirty="0">
              <a:solidFill>
                <a:schemeClr val="tx1"/>
              </a:solidFill>
            </a:rPr>
            <a:t>Whosoever shall </a:t>
          </a:r>
          <a:r>
            <a:rPr lang="en-US" sz="2800" b="1" i="1" u="sng" dirty="0">
              <a:solidFill>
                <a:schemeClr val="tx1"/>
              </a:solidFill>
            </a:rPr>
            <a:t>unlawfully</a:t>
          </a:r>
          <a:r>
            <a:rPr lang="en-US" sz="2800" dirty="0">
              <a:solidFill>
                <a:schemeClr val="tx1"/>
              </a:solidFill>
            </a:rPr>
            <a:t> &amp; </a:t>
          </a:r>
          <a:r>
            <a:rPr lang="en-US" sz="2800" b="1" i="1" u="sng" dirty="0">
              <a:solidFill>
                <a:schemeClr val="tx1"/>
              </a:solidFill>
            </a:rPr>
            <a:t>maliciously</a:t>
          </a:r>
          <a:r>
            <a:rPr lang="en-US" sz="2800" dirty="0">
              <a:solidFill>
                <a:schemeClr val="tx1"/>
              </a:solidFill>
            </a:rPr>
            <a:t> </a:t>
          </a:r>
          <a:r>
            <a:rPr lang="en-US" sz="2800" b="1" i="1" u="sng" dirty="0">
              <a:solidFill>
                <a:schemeClr val="tx1"/>
              </a:solidFill>
            </a:rPr>
            <a:t>wound</a:t>
          </a:r>
          <a:r>
            <a:rPr lang="en-US" sz="2800" dirty="0">
              <a:solidFill>
                <a:schemeClr val="tx1"/>
              </a:solidFill>
            </a:rPr>
            <a:t> or </a:t>
          </a:r>
          <a:r>
            <a:rPr lang="en-US" sz="2800" b="1" i="1" u="sng" dirty="0">
              <a:solidFill>
                <a:schemeClr val="tx1"/>
              </a:solidFill>
            </a:rPr>
            <a:t>inflict</a:t>
          </a:r>
          <a:r>
            <a:rPr lang="en-US" sz="2800" dirty="0">
              <a:solidFill>
                <a:schemeClr val="tx1"/>
              </a:solidFill>
            </a:rPr>
            <a:t> any </a:t>
          </a:r>
          <a:r>
            <a:rPr lang="en-US" sz="2800" b="1" i="1" u="sng" dirty="0">
              <a:solidFill>
                <a:schemeClr val="tx1"/>
              </a:solidFill>
            </a:rPr>
            <a:t>grievous bodily harm </a:t>
          </a:r>
          <a:r>
            <a:rPr lang="en-US" sz="2800" dirty="0">
              <a:solidFill>
                <a:schemeClr val="tx1"/>
              </a:solidFill>
            </a:rPr>
            <a:t>upon any other person</a:t>
          </a:r>
        </a:p>
      </dgm:t>
    </dgm:pt>
    <dgm:pt modelId="{D2BB791F-9D9C-44D5-8A43-90FDAB8CD1BB}" type="parTrans" cxnId="{B1DD4998-5514-4C9D-BCA3-9BC333AFA23C}">
      <dgm:prSet/>
      <dgm:spPr/>
      <dgm:t>
        <a:bodyPr/>
        <a:lstStyle/>
        <a:p>
          <a:endParaRPr lang="en-US"/>
        </a:p>
      </dgm:t>
    </dgm:pt>
    <dgm:pt modelId="{8C8D06E5-FABF-4EC4-B16B-72062CE77959}" type="sibTrans" cxnId="{B1DD4998-5514-4C9D-BCA3-9BC333AFA23C}">
      <dgm:prSet/>
      <dgm:spPr/>
      <dgm:t>
        <a:bodyPr/>
        <a:lstStyle/>
        <a:p>
          <a:endParaRPr lang="en-US"/>
        </a:p>
      </dgm:t>
    </dgm:pt>
    <dgm:pt modelId="{39F05BD4-DD3F-43C5-98ED-28031F5CD5F4}">
      <dgm:prSet phldrT="[Text]" phldr="1"/>
      <dgm:spPr>
        <a:solidFill>
          <a:schemeClr val="accent2">
            <a:lumMod val="60000"/>
            <a:lumOff val="40000"/>
          </a:schemeClr>
        </a:solidFill>
        <a:ln>
          <a:solidFill>
            <a:schemeClr val="tx1"/>
          </a:solidFill>
        </a:ln>
      </dgm:spPr>
      <dgm:t>
        <a:bodyPr/>
        <a:lstStyle/>
        <a:p>
          <a:endParaRPr lang="en-US" dirty="0"/>
        </a:p>
      </dgm:t>
    </dgm:pt>
    <dgm:pt modelId="{9AE33737-F05C-4F78-AAD7-BBD95A6C9B64}" type="parTrans" cxnId="{D91A0F31-0A6E-4E68-8949-A90EF3EB82EE}">
      <dgm:prSet/>
      <dgm:spPr/>
      <dgm:t>
        <a:bodyPr/>
        <a:lstStyle/>
        <a:p>
          <a:endParaRPr lang="en-US"/>
        </a:p>
      </dgm:t>
    </dgm:pt>
    <dgm:pt modelId="{753F1210-C91F-441A-B43D-7CA843C23E94}" type="sibTrans" cxnId="{D91A0F31-0A6E-4E68-8949-A90EF3EB82EE}">
      <dgm:prSet/>
      <dgm:spPr/>
      <dgm:t>
        <a:bodyPr/>
        <a:lstStyle/>
        <a:p>
          <a:endParaRPr lang="en-US"/>
        </a:p>
      </dgm:t>
    </dgm:pt>
    <dgm:pt modelId="{3E20F48A-14A5-4265-97CC-B1C3B4F0AEE2}">
      <dgm:prSet phldrT="[Text]" custT="1"/>
      <dgm:spPr/>
      <dgm:t>
        <a:bodyPr/>
        <a:lstStyle/>
        <a:p>
          <a:r>
            <a:rPr lang="en-US" sz="2800" dirty="0">
              <a:solidFill>
                <a:schemeClr val="tx1"/>
              </a:solidFill>
            </a:rPr>
            <a:t>Either with or without any weapon or instrument shall be guilty of an offence</a:t>
          </a:r>
        </a:p>
      </dgm:t>
    </dgm:pt>
    <dgm:pt modelId="{501D223B-9428-4146-AFDE-30774A242833}" type="parTrans" cxnId="{AE57C33C-988E-41B6-BFDC-795191CDEDF9}">
      <dgm:prSet/>
      <dgm:spPr/>
      <dgm:t>
        <a:bodyPr/>
        <a:lstStyle/>
        <a:p>
          <a:endParaRPr lang="en-US"/>
        </a:p>
      </dgm:t>
    </dgm:pt>
    <dgm:pt modelId="{E87DB24D-42A1-4CB7-83A0-4FDB10173241}" type="sibTrans" cxnId="{AE57C33C-988E-41B6-BFDC-795191CDEDF9}">
      <dgm:prSet/>
      <dgm:spPr/>
      <dgm:t>
        <a:bodyPr/>
        <a:lstStyle/>
        <a:p>
          <a:endParaRPr lang="en-US"/>
        </a:p>
      </dgm:t>
    </dgm:pt>
    <dgm:pt modelId="{6E311FDF-7A87-4617-BB1A-ACB6841B0715}" type="pres">
      <dgm:prSet presAssocID="{866ED0AF-3C75-4C85-AEE5-DAFD1B252F74}" presName="Name0" presStyleCnt="0">
        <dgm:presLayoutVars>
          <dgm:dir/>
          <dgm:animLvl val="lvl"/>
          <dgm:resizeHandles val="exact"/>
        </dgm:presLayoutVars>
      </dgm:prSet>
      <dgm:spPr/>
    </dgm:pt>
    <dgm:pt modelId="{31A0E0B0-8E77-4460-AE14-CA78AF80492E}" type="pres">
      <dgm:prSet presAssocID="{7B56EBEC-AB98-483A-B6EC-C062FE422AB9}" presName="compositeNode" presStyleCnt="0">
        <dgm:presLayoutVars>
          <dgm:bulletEnabled val="1"/>
        </dgm:presLayoutVars>
      </dgm:prSet>
      <dgm:spPr/>
    </dgm:pt>
    <dgm:pt modelId="{4D01814E-20F1-4324-98AA-CE34FBD7509C}" type="pres">
      <dgm:prSet presAssocID="{7B56EBEC-AB98-483A-B6EC-C062FE422AB9}" presName="bgRect" presStyleLbl="node1" presStyleIdx="0" presStyleCnt="3" custScaleY="127649"/>
      <dgm:spPr/>
    </dgm:pt>
    <dgm:pt modelId="{F60E7372-C21C-45E7-8070-5720C2C08D66}" type="pres">
      <dgm:prSet presAssocID="{7B56EBEC-AB98-483A-B6EC-C062FE422AB9}" presName="parentNode" presStyleLbl="node1" presStyleIdx="0" presStyleCnt="3">
        <dgm:presLayoutVars>
          <dgm:chMax val="0"/>
          <dgm:bulletEnabled val="1"/>
        </dgm:presLayoutVars>
      </dgm:prSet>
      <dgm:spPr/>
    </dgm:pt>
    <dgm:pt modelId="{39325738-ACFB-48F1-A94C-54594F40DA01}" type="pres">
      <dgm:prSet presAssocID="{7B56EBEC-AB98-483A-B6EC-C062FE422AB9}" presName="childNode" presStyleLbl="node1" presStyleIdx="0" presStyleCnt="3">
        <dgm:presLayoutVars>
          <dgm:bulletEnabled val="1"/>
        </dgm:presLayoutVars>
      </dgm:prSet>
      <dgm:spPr/>
    </dgm:pt>
    <dgm:pt modelId="{9757A317-B6E2-409B-B41D-27C307711FBD}" type="pres">
      <dgm:prSet presAssocID="{B71197C7-6D35-4957-AA80-47D3F0C21A42}" presName="hSp" presStyleCnt="0"/>
      <dgm:spPr/>
    </dgm:pt>
    <dgm:pt modelId="{7628ACC6-1E33-4FA0-AE7F-DD76636BF661}" type="pres">
      <dgm:prSet presAssocID="{B71197C7-6D35-4957-AA80-47D3F0C21A42}" presName="vProcSp" presStyleCnt="0"/>
      <dgm:spPr/>
    </dgm:pt>
    <dgm:pt modelId="{CD008101-8288-4E18-94BB-4A11639116E8}" type="pres">
      <dgm:prSet presAssocID="{B71197C7-6D35-4957-AA80-47D3F0C21A42}" presName="vSp1" presStyleCnt="0"/>
      <dgm:spPr/>
    </dgm:pt>
    <dgm:pt modelId="{4A92FCAB-3982-465E-A96C-30ACAB4E7C50}" type="pres">
      <dgm:prSet presAssocID="{B71197C7-6D35-4957-AA80-47D3F0C21A42}" presName="simulatedConn" presStyleLbl="solidFgAcc1" presStyleIdx="0" presStyleCnt="2"/>
      <dgm:spPr>
        <a:solidFill>
          <a:schemeClr val="accent2">
            <a:lumMod val="75000"/>
          </a:schemeClr>
        </a:solidFill>
        <a:ln>
          <a:solidFill>
            <a:schemeClr val="tx1"/>
          </a:solidFill>
        </a:ln>
      </dgm:spPr>
    </dgm:pt>
    <dgm:pt modelId="{62C971A0-1499-47D7-A7FC-F9FC399B033D}" type="pres">
      <dgm:prSet presAssocID="{B71197C7-6D35-4957-AA80-47D3F0C21A42}" presName="vSp2" presStyleCnt="0"/>
      <dgm:spPr/>
    </dgm:pt>
    <dgm:pt modelId="{3C320D59-2731-43B7-8915-13E9A9CA5E2A}" type="pres">
      <dgm:prSet presAssocID="{B71197C7-6D35-4957-AA80-47D3F0C21A42}" presName="sibTrans" presStyleCnt="0"/>
      <dgm:spPr/>
    </dgm:pt>
    <dgm:pt modelId="{0963D1EE-F1F7-48BE-AD8A-0382ACD47AB1}" type="pres">
      <dgm:prSet presAssocID="{612BF100-4DAB-4A96-9EDC-A2FE1CA48FB8}" presName="compositeNode" presStyleCnt="0">
        <dgm:presLayoutVars>
          <dgm:bulletEnabled val="1"/>
        </dgm:presLayoutVars>
      </dgm:prSet>
      <dgm:spPr/>
    </dgm:pt>
    <dgm:pt modelId="{F2904B05-7C28-48D5-8F10-21EADC215AA8}" type="pres">
      <dgm:prSet presAssocID="{612BF100-4DAB-4A96-9EDC-A2FE1CA48FB8}" presName="bgRect" presStyleLbl="node1" presStyleIdx="1" presStyleCnt="3" custScaleY="125998"/>
      <dgm:spPr/>
    </dgm:pt>
    <dgm:pt modelId="{B700BB15-46A1-4D9F-B9EE-373B068DC8BE}" type="pres">
      <dgm:prSet presAssocID="{612BF100-4DAB-4A96-9EDC-A2FE1CA48FB8}" presName="parentNode" presStyleLbl="node1" presStyleIdx="1" presStyleCnt="3">
        <dgm:presLayoutVars>
          <dgm:chMax val="0"/>
          <dgm:bulletEnabled val="1"/>
        </dgm:presLayoutVars>
      </dgm:prSet>
      <dgm:spPr/>
    </dgm:pt>
    <dgm:pt modelId="{9A7787FB-8413-4B64-BC4A-D972CBCC273B}" type="pres">
      <dgm:prSet presAssocID="{612BF100-4DAB-4A96-9EDC-A2FE1CA48FB8}" presName="childNode" presStyleLbl="node1" presStyleIdx="1" presStyleCnt="3">
        <dgm:presLayoutVars>
          <dgm:bulletEnabled val="1"/>
        </dgm:presLayoutVars>
      </dgm:prSet>
      <dgm:spPr/>
    </dgm:pt>
    <dgm:pt modelId="{701A3A6C-76FB-4675-835E-52C23AC3A71A}" type="pres">
      <dgm:prSet presAssocID="{3FBCE9A3-A98F-4563-8D3A-0D28094B5AF7}" presName="hSp" presStyleCnt="0"/>
      <dgm:spPr/>
    </dgm:pt>
    <dgm:pt modelId="{20618B24-D065-4056-9A5B-D1CDF7A0562C}" type="pres">
      <dgm:prSet presAssocID="{3FBCE9A3-A98F-4563-8D3A-0D28094B5AF7}" presName="vProcSp" presStyleCnt="0"/>
      <dgm:spPr/>
    </dgm:pt>
    <dgm:pt modelId="{81384D06-417C-48F1-999A-705967E9E5B5}" type="pres">
      <dgm:prSet presAssocID="{3FBCE9A3-A98F-4563-8D3A-0D28094B5AF7}" presName="vSp1" presStyleCnt="0"/>
      <dgm:spPr/>
    </dgm:pt>
    <dgm:pt modelId="{A323CFED-E22D-4A77-9832-D724540A2FE4}" type="pres">
      <dgm:prSet presAssocID="{3FBCE9A3-A98F-4563-8D3A-0D28094B5AF7}" presName="simulatedConn" presStyleLbl="solidFgAcc1" presStyleIdx="1" presStyleCnt="2"/>
      <dgm:spPr>
        <a:solidFill>
          <a:schemeClr val="accent2">
            <a:lumMod val="75000"/>
          </a:schemeClr>
        </a:solidFill>
        <a:ln>
          <a:solidFill>
            <a:schemeClr val="tx1"/>
          </a:solidFill>
        </a:ln>
      </dgm:spPr>
    </dgm:pt>
    <dgm:pt modelId="{070D3456-DB50-456A-9389-E9FDE73CF30C}" type="pres">
      <dgm:prSet presAssocID="{3FBCE9A3-A98F-4563-8D3A-0D28094B5AF7}" presName="vSp2" presStyleCnt="0"/>
      <dgm:spPr/>
    </dgm:pt>
    <dgm:pt modelId="{E89E7C63-77F6-4BA0-A8A0-1B6EAF41A5BB}" type="pres">
      <dgm:prSet presAssocID="{3FBCE9A3-A98F-4563-8D3A-0D28094B5AF7}" presName="sibTrans" presStyleCnt="0"/>
      <dgm:spPr/>
    </dgm:pt>
    <dgm:pt modelId="{A57D1DBD-43CF-4126-8043-5C9B7BF8B7BA}" type="pres">
      <dgm:prSet presAssocID="{39F05BD4-DD3F-43C5-98ED-28031F5CD5F4}" presName="compositeNode" presStyleCnt="0">
        <dgm:presLayoutVars>
          <dgm:bulletEnabled val="1"/>
        </dgm:presLayoutVars>
      </dgm:prSet>
      <dgm:spPr/>
    </dgm:pt>
    <dgm:pt modelId="{ADF6D6A4-50BD-4C87-9C8A-272F4640CD5B}" type="pres">
      <dgm:prSet presAssocID="{39F05BD4-DD3F-43C5-98ED-28031F5CD5F4}" presName="bgRect" presStyleLbl="node1" presStyleIdx="2" presStyleCnt="3" custScaleY="126594"/>
      <dgm:spPr/>
    </dgm:pt>
    <dgm:pt modelId="{E5845105-BF5D-4ABF-A936-B8BE596F569F}" type="pres">
      <dgm:prSet presAssocID="{39F05BD4-DD3F-43C5-98ED-28031F5CD5F4}" presName="parentNode" presStyleLbl="node1" presStyleIdx="2" presStyleCnt="3">
        <dgm:presLayoutVars>
          <dgm:chMax val="0"/>
          <dgm:bulletEnabled val="1"/>
        </dgm:presLayoutVars>
      </dgm:prSet>
      <dgm:spPr/>
    </dgm:pt>
    <dgm:pt modelId="{5003DFE1-E921-49B0-BA1E-3837BFF4DCA9}" type="pres">
      <dgm:prSet presAssocID="{39F05BD4-DD3F-43C5-98ED-28031F5CD5F4}" presName="childNode" presStyleLbl="node1" presStyleIdx="2" presStyleCnt="3">
        <dgm:presLayoutVars>
          <dgm:bulletEnabled val="1"/>
        </dgm:presLayoutVars>
      </dgm:prSet>
      <dgm:spPr/>
    </dgm:pt>
  </dgm:ptLst>
  <dgm:cxnLst>
    <dgm:cxn modelId="{5402C703-47F0-4BED-A54E-36F0A985102C}" type="presOf" srcId="{866ED0AF-3C75-4C85-AEE5-DAFD1B252F74}" destId="{6E311FDF-7A87-4617-BB1A-ACB6841B0715}" srcOrd="0" destOrd="0" presId="urn:microsoft.com/office/officeart/2005/8/layout/hProcess7"/>
    <dgm:cxn modelId="{B0792804-82B9-41A9-8876-1ABF61BD208D}" type="presOf" srcId="{39F05BD4-DD3F-43C5-98ED-28031F5CD5F4}" destId="{E5845105-BF5D-4ABF-A936-B8BE596F569F}" srcOrd="1" destOrd="0" presId="urn:microsoft.com/office/officeart/2005/8/layout/hProcess7"/>
    <dgm:cxn modelId="{E1B43425-F84C-498D-92BF-EECB8D8F9376}" type="presOf" srcId="{A8446AF3-1A50-4AD9-A706-753480735D47}" destId="{9A7787FB-8413-4B64-BC4A-D972CBCC273B}" srcOrd="0" destOrd="0" presId="urn:microsoft.com/office/officeart/2005/8/layout/hProcess7"/>
    <dgm:cxn modelId="{D91A0F31-0A6E-4E68-8949-A90EF3EB82EE}" srcId="{866ED0AF-3C75-4C85-AEE5-DAFD1B252F74}" destId="{39F05BD4-DD3F-43C5-98ED-28031F5CD5F4}" srcOrd="2" destOrd="0" parTransId="{9AE33737-F05C-4F78-AAD7-BBD95A6C9B64}" sibTransId="{753F1210-C91F-441A-B43D-7CA843C23E94}"/>
    <dgm:cxn modelId="{AE57C33C-988E-41B6-BFDC-795191CDEDF9}" srcId="{39F05BD4-DD3F-43C5-98ED-28031F5CD5F4}" destId="{3E20F48A-14A5-4265-97CC-B1C3B4F0AEE2}" srcOrd="0" destOrd="0" parTransId="{501D223B-9428-4146-AFDE-30774A242833}" sibTransId="{E87DB24D-42A1-4CB7-83A0-4FDB10173241}"/>
    <dgm:cxn modelId="{0D82EF48-9347-4EB9-97C9-6FD934CFC27E}" type="presOf" srcId="{7B56EBEC-AB98-483A-B6EC-C062FE422AB9}" destId="{4D01814E-20F1-4324-98AA-CE34FBD7509C}" srcOrd="0" destOrd="0" presId="urn:microsoft.com/office/officeart/2005/8/layout/hProcess7"/>
    <dgm:cxn modelId="{B0223D4A-6E8A-4292-9A33-C6C60713B3CC}" type="presOf" srcId="{7B56EBEC-AB98-483A-B6EC-C062FE422AB9}" destId="{F60E7372-C21C-45E7-8070-5720C2C08D66}" srcOrd="1" destOrd="0" presId="urn:microsoft.com/office/officeart/2005/8/layout/hProcess7"/>
    <dgm:cxn modelId="{2E185E55-3898-43FE-8E3F-B4DB06137725}" srcId="{866ED0AF-3C75-4C85-AEE5-DAFD1B252F74}" destId="{7B56EBEC-AB98-483A-B6EC-C062FE422AB9}" srcOrd="0" destOrd="0" parTransId="{662AAF67-084A-4569-8BFD-BCDCECA60824}" sibTransId="{B71197C7-6D35-4957-AA80-47D3F0C21A42}"/>
    <dgm:cxn modelId="{67322080-285D-4D03-B7F1-E7BD179AE24F}" type="presOf" srcId="{39F05BD4-DD3F-43C5-98ED-28031F5CD5F4}" destId="{ADF6D6A4-50BD-4C87-9C8A-272F4640CD5B}" srcOrd="0" destOrd="0" presId="urn:microsoft.com/office/officeart/2005/8/layout/hProcess7"/>
    <dgm:cxn modelId="{F2014382-E3DF-4621-AF35-1687A5501FC9}" type="presOf" srcId="{612BF100-4DAB-4A96-9EDC-A2FE1CA48FB8}" destId="{B700BB15-46A1-4D9F-B9EE-373B068DC8BE}" srcOrd="1" destOrd="0" presId="urn:microsoft.com/office/officeart/2005/8/layout/hProcess7"/>
    <dgm:cxn modelId="{B1DD4998-5514-4C9D-BCA3-9BC333AFA23C}" srcId="{612BF100-4DAB-4A96-9EDC-A2FE1CA48FB8}" destId="{A8446AF3-1A50-4AD9-A706-753480735D47}" srcOrd="0" destOrd="0" parTransId="{D2BB791F-9D9C-44D5-8A43-90FDAB8CD1BB}" sibTransId="{8C8D06E5-FABF-4EC4-B16B-72062CE77959}"/>
    <dgm:cxn modelId="{6A932B9B-CE49-4292-ABC4-73177B0A0792}" type="presOf" srcId="{3E20F48A-14A5-4265-97CC-B1C3B4F0AEE2}" destId="{5003DFE1-E921-49B0-BA1E-3837BFF4DCA9}" srcOrd="0" destOrd="0" presId="urn:microsoft.com/office/officeart/2005/8/layout/hProcess7"/>
    <dgm:cxn modelId="{B68BB8A0-AF9F-4642-ABBD-7C3C4885F847}" srcId="{7B56EBEC-AB98-483A-B6EC-C062FE422AB9}" destId="{49C49935-C676-40AD-85C1-18A443C11E12}" srcOrd="0" destOrd="0" parTransId="{6B58BD78-D22C-4CB6-9A46-DADA8118CEF8}" sibTransId="{45BA265E-4A15-4383-84AE-D3C7DB162AA4}"/>
    <dgm:cxn modelId="{8991DCA9-3A27-4A4E-80CC-EE84689145BF}" type="presOf" srcId="{49C49935-C676-40AD-85C1-18A443C11E12}" destId="{39325738-ACFB-48F1-A94C-54594F40DA01}" srcOrd="0" destOrd="0" presId="urn:microsoft.com/office/officeart/2005/8/layout/hProcess7"/>
    <dgm:cxn modelId="{76E7DDCD-DF9F-483B-A86C-FBF0522A1099}" srcId="{866ED0AF-3C75-4C85-AEE5-DAFD1B252F74}" destId="{612BF100-4DAB-4A96-9EDC-A2FE1CA48FB8}" srcOrd="1" destOrd="0" parTransId="{64D93986-CD2E-48CC-8C4A-80BF7EE47787}" sibTransId="{3FBCE9A3-A98F-4563-8D3A-0D28094B5AF7}"/>
    <dgm:cxn modelId="{8B642AE3-5CC0-42A9-B948-5B01617AB07E}" type="presOf" srcId="{612BF100-4DAB-4A96-9EDC-A2FE1CA48FB8}" destId="{F2904B05-7C28-48D5-8F10-21EADC215AA8}" srcOrd="0" destOrd="0" presId="urn:microsoft.com/office/officeart/2005/8/layout/hProcess7"/>
    <dgm:cxn modelId="{6F77C76F-2459-4B60-906A-3A39866ABF19}" type="presParOf" srcId="{6E311FDF-7A87-4617-BB1A-ACB6841B0715}" destId="{31A0E0B0-8E77-4460-AE14-CA78AF80492E}" srcOrd="0" destOrd="0" presId="urn:microsoft.com/office/officeart/2005/8/layout/hProcess7"/>
    <dgm:cxn modelId="{060FB67E-AA9D-4863-91D3-ADFA3F782C30}" type="presParOf" srcId="{31A0E0B0-8E77-4460-AE14-CA78AF80492E}" destId="{4D01814E-20F1-4324-98AA-CE34FBD7509C}" srcOrd="0" destOrd="0" presId="urn:microsoft.com/office/officeart/2005/8/layout/hProcess7"/>
    <dgm:cxn modelId="{283E94E1-060E-40B7-8FA9-58DF8E5692E5}" type="presParOf" srcId="{31A0E0B0-8E77-4460-AE14-CA78AF80492E}" destId="{F60E7372-C21C-45E7-8070-5720C2C08D66}" srcOrd="1" destOrd="0" presId="urn:microsoft.com/office/officeart/2005/8/layout/hProcess7"/>
    <dgm:cxn modelId="{80760353-7EC7-463B-B6E5-5023438FC5AF}" type="presParOf" srcId="{31A0E0B0-8E77-4460-AE14-CA78AF80492E}" destId="{39325738-ACFB-48F1-A94C-54594F40DA01}" srcOrd="2" destOrd="0" presId="urn:microsoft.com/office/officeart/2005/8/layout/hProcess7"/>
    <dgm:cxn modelId="{FF8961BD-2268-44FA-B819-2C087EA847FF}" type="presParOf" srcId="{6E311FDF-7A87-4617-BB1A-ACB6841B0715}" destId="{9757A317-B6E2-409B-B41D-27C307711FBD}" srcOrd="1" destOrd="0" presId="urn:microsoft.com/office/officeart/2005/8/layout/hProcess7"/>
    <dgm:cxn modelId="{2FE4DA10-E8EC-46E2-9AB0-EAA6901D2495}" type="presParOf" srcId="{6E311FDF-7A87-4617-BB1A-ACB6841B0715}" destId="{7628ACC6-1E33-4FA0-AE7F-DD76636BF661}" srcOrd="2" destOrd="0" presId="urn:microsoft.com/office/officeart/2005/8/layout/hProcess7"/>
    <dgm:cxn modelId="{BBA27FCC-8281-4B29-B283-F9DB74581BC3}" type="presParOf" srcId="{7628ACC6-1E33-4FA0-AE7F-DD76636BF661}" destId="{CD008101-8288-4E18-94BB-4A11639116E8}" srcOrd="0" destOrd="0" presId="urn:microsoft.com/office/officeart/2005/8/layout/hProcess7"/>
    <dgm:cxn modelId="{71AC3E9D-1895-405F-B1D7-087AD230C448}" type="presParOf" srcId="{7628ACC6-1E33-4FA0-AE7F-DD76636BF661}" destId="{4A92FCAB-3982-465E-A96C-30ACAB4E7C50}" srcOrd="1" destOrd="0" presId="urn:microsoft.com/office/officeart/2005/8/layout/hProcess7"/>
    <dgm:cxn modelId="{58554EED-0BE9-4EE7-B18A-16EA8BFC01C9}" type="presParOf" srcId="{7628ACC6-1E33-4FA0-AE7F-DD76636BF661}" destId="{62C971A0-1499-47D7-A7FC-F9FC399B033D}" srcOrd="2" destOrd="0" presId="urn:microsoft.com/office/officeart/2005/8/layout/hProcess7"/>
    <dgm:cxn modelId="{9F514A99-463C-4BD0-9AA9-5487655D2CBF}" type="presParOf" srcId="{6E311FDF-7A87-4617-BB1A-ACB6841B0715}" destId="{3C320D59-2731-43B7-8915-13E9A9CA5E2A}" srcOrd="3" destOrd="0" presId="urn:microsoft.com/office/officeart/2005/8/layout/hProcess7"/>
    <dgm:cxn modelId="{6501151E-911B-4E5E-9DCC-F42411756475}" type="presParOf" srcId="{6E311FDF-7A87-4617-BB1A-ACB6841B0715}" destId="{0963D1EE-F1F7-48BE-AD8A-0382ACD47AB1}" srcOrd="4" destOrd="0" presId="urn:microsoft.com/office/officeart/2005/8/layout/hProcess7"/>
    <dgm:cxn modelId="{2955240E-9777-4B9D-AC3E-E514E6301D5C}" type="presParOf" srcId="{0963D1EE-F1F7-48BE-AD8A-0382ACD47AB1}" destId="{F2904B05-7C28-48D5-8F10-21EADC215AA8}" srcOrd="0" destOrd="0" presId="urn:microsoft.com/office/officeart/2005/8/layout/hProcess7"/>
    <dgm:cxn modelId="{CD98BDA5-4129-4303-9E24-21096B045962}" type="presParOf" srcId="{0963D1EE-F1F7-48BE-AD8A-0382ACD47AB1}" destId="{B700BB15-46A1-4D9F-B9EE-373B068DC8BE}" srcOrd="1" destOrd="0" presId="urn:microsoft.com/office/officeart/2005/8/layout/hProcess7"/>
    <dgm:cxn modelId="{BB8702C2-3F81-4C42-BF11-5DF3A611E42E}" type="presParOf" srcId="{0963D1EE-F1F7-48BE-AD8A-0382ACD47AB1}" destId="{9A7787FB-8413-4B64-BC4A-D972CBCC273B}" srcOrd="2" destOrd="0" presId="urn:microsoft.com/office/officeart/2005/8/layout/hProcess7"/>
    <dgm:cxn modelId="{F8974269-E621-4693-96DF-047A1B4B5CE4}" type="presParOf" srcId="{6E311FDF-7A87-4617-BB1A-ACB6841B0715}" destId="{701A3A6C-76FB-4675-835E-52C23AC3A71A}" srcOrd="5" destOrd="0" presId="urn:microsoft.com/office/officeart/2005/8/layout/hProcess7"/>
    <dgm:cxn modelId="{FC78B627-794F-4834-84A7-5FF90EC4C033}" type="presParOf" srcId="{6E311FDF-7A87-4617-BB1A-ACB6841B0715}" destId="{20618B24-D065-4056-9A5B-D1CDF7A0562C}" srcOrd="6" destOrd="0" presId="urn:microsoft.com/office/officeart/2005/8/layout/hProcess7"/>
    <dgm:cxn modelId="{9B6D2BF7-88DF-49A6-A481-278CCDF414DA}" type="presParOf" srcId="{20618B24-D065-4056-9A5B-D1CDF7A0562C}" destId="{81384D06-417C-48F1-999A-705967E9E5B5}" srcOrd="0" destOrd="0" presId="urn:microsoft.com/office/officeart/2005/8/layout/hProcess7"/>
    <dgm:cxn modelId="{9DDDD79A-679C-41E6-9206-4B6DD6F3B70C}" type="presParOf" srcId="{20618B24-D065-4056-9A5B-D1CDF7A0562C}" destId="{A323CFED-E22D-4A77-9832-D724540A2FE4}" srcOrd="1" destOrd="0" presId="urn:microsoft.com/office/officeart/2005/8/layout/hProcess7"/>
    <dgm:cxn modelId="{4EF47D08-077E-430A-A871-FD0028EAC402}" type="presParOf" srcId="{20618B24-D065-4056-9A5B-D1CDF7A0562C}" destId="{070D3456-DB50-456A-9389-E9FDE73CF30C}" srcOrd="2" destOrd="0" presId="urn:microsoft.com/office/officeart/2005/8/layout/hProcess7"/>
    <dgm:cxn modelId="{CF8C2E4A-A422-4C82-8BBF-821EB480A148}" type="presParOf" srcId="{6E311FDF-7A87-4617-BB1A-ACB6841B0715}" destId="{E89E7C63-77F6-4BA0-A8A0-1B6EAF41A5BB}" srcOrd="7" destOrd="0" presId="urn:microsoft.com/office/officeart/2005/8/layout/hProcess7"/>
    <dgm:cxn modelId="{833A05A5-E6CE-4A60-9D19-14B13C1DD793}" type="presParOf" srcId="{6E311FDF-7A87-4617-BB1A-ACB6841B0715}" destId="{A57D1DBD-43CF-4126-8043-5C9B7BF8B7BA}" srcOrd="8" destOrd="0" presId="urn:microsoft.com/office/officeart/2005/8/layout/hProcess7"/>
    <dgm:cxn modelId="{6CC0432A-F6B5-4613-9A8A-11A4F137DAC6}" type="presParOf" srcId="{A57D1DBD-43CF-4126-8043-5C9B7BF8B7BA}" destId="{ADF6D6A4-50BD-4C87-9C8A-272F4640CD5B}" srcOrd="0" destOrd="0" presId="urn:microsoft.com/office/officeart/2005/8/layout/hProcess7"/>
    <dgm:cxn modelId="{58F1759D-C3AE-40B3-A9E9-6317F50651CD}" type="presParOf" srcId="{A57D1DBD-43CF-4126-8043-5C9B7BF8B7BA}" destId="{E5845105-BF5D-4ABF-A936-B8BE596F569F}" srcOrd="1" destOrd="0" presId="urn:microsoft.com/office/officeart/2005/8/layout/hProcess7"/>
    <dgm:cxn modelId="{8C752F9D-5960-48CA-B003-33437F7CE08B}" type="presParOf" srcId="{A57D1DBD-43CF-4126-8043-5C9B7BF8B7BA}" destId="{5003DFE1-E921-49B0-BA1E-3837BFF4DCA9}" srcOrd="2" destOrd="0" presId="urn:microsoft.com/office/officeart/2005/8/layout/hProcess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8570E2BC-B4CF-449B-B081-34F51567CBD8}" type="doc">
      <dgm:prSet loTypeId="urn:microsoft.com/office/officeart/2005/8/layout/hProcess7" loCatId="list" qsTypeId="urn:microsoft.com/office/officeart/2005/8/quickstyle/simple1" qsCatId="simple" csTypeId="urn:microsoft.com/office/officeart/2005/8/colors/accent1_2" csCatId="accent1" phldr="1"/>
      <dgm:spPr/>
      <dgm:t>
        <a:bodyPr/>
        <a:lstStyle/>
        <a:p>
          <a:endParaRPr lang="en-US"/>
        </a:p>
      </dgm:t>
    </dgm:pt>
    <dgm:pt modelId="{E82A9198-5772-4E16-A765-97C41BD2299B}">
      <dgm:prSet phldrT="[Text]" phldr="1"/>
      <dgm:spPr>
        <a:solidFill>
          <a:schemeClr val="accent2">
            <a:lumMod val="20000"/>
            <a:lumOff val="80000"/>
          </a:schemeClr>
        </a:solidFill>
        <a:ln>
          <a:solidFill>
            <a:schemeClr val="tx1"/>
          </a:solidFill>
        </a:ln>
      </dgm:spPr>
      <dgm:t>
        <a:bodyPr/>
        <a:lstStyle/>
        <a:p>
          <a:endParaRPr lang="en-US" dirty="0"/>
        </a:p>
      </dgm:t>
    </dgm:pt>
    <dgm:pt modelId="{221B2886-27B2-49B8-B2C0-E943350C2714}" type="parTrans" cxnId="{D1C93F44-96E0-4243-928C-925BE9740A33}">
      <dgm:prSet/>
      <dgm:spPr/>
      <dgm:t>
        <a:bodyPr/>
        <a:lstStyle/>
        <a:p>
          <a:endParaRPr lang="en-US"/>
        </a:p>
      </dgm:t>
    </dgm:pt>
    <dgm:pt modelId="{1BFCFE10-5CDB-4453-8B07-4A47B0A0C460}" type="sibTrans" cxnId="{D1C93F44-96E0-4243-928C-925BE9740A33}">
      <dgm:prSet/>
      <dgm:spPr/>
      <dgm:t>
        <a:bodyPr/>
        <a:lstStyle/>
        <a:p>
          <a:endParaRPr lang="en-US"/>
        </a:p>
      </dgm:t>
    </dgm:pt>
    <dgm:pt modelId="{1BA29D68-0252-4B25-B65C-2467A5EBF939}">
      <dgm:prSet phldrT="[Text]" custT="1"/>
      <dgm:spPr>
        <a:solidFill>
          <a:schemeClr val="accent2">
            <a:lumMod val="20000"/>
            <a:lumOff val="80000"/>
          </a:schemeClr>
        </a:solidFill>
      </dgm:spPr>
      <dgm:t>
        <a:bodyPr/>
        <a:lstStyle/>
        <a:p>
          <a:r>
            <a:rPr lang="en-US" sz="2400" dirty="0">
              <a:solidFill>
                <a:schemeClr val="tx1"/>
              </a:solidFill>
            </a:rPr>
            <a:t>Whosoever shall </a:t>
          </a:r>
          <a:r>
            <a:rPr lang="en-US" sz="2400" b="1" i="1" u="sng" dirty="0">
              <a:solidFill>
                <a:schemeClr val="tx1"/>
              </a:solidFill>
            </a:rPr>
            <a:t>unlawfully</a:t>
          </a:r>
          <a:r>
            <a:rPr lang="en-US" sz="2400" dirty="0">
              <a:solidFill>
                <a:schemeClr val="tx1"/>
              </a:solidFill>
            </a:rPr>
            <a:t> &amp; </a:t>
          </a:r>
          <a:r>
            <a:rPr lang="en-US" sz="2400" b="1" i="1" u="sng" dirty="0">
              <a:solidFill>
                <a:schemeClr val="tx1"/>
              </a:solidFill>
            </a:rPr>
            <a:t>maliciously</a:t>
          </a:r>
          <a:r>
            <a:rPr lang="en-US" sz="2400" dirty="0">
              <a:solidFill>
                <a:schemeClr val="tx1"/>
              </a:solidFill>
            </a:rPr>
            <a:t> by any means whatsoever </a:t>
          </a:r>
          <a:r>
            <a:rPr lang="en-US" sz="2400" b="1" i="1" u="sng" dirty="0">
              <a:solidFill>
                <a:schemeClr val="tx1"/>
              </a:solidFill>
            </a:rPr>
            <a:t>wound</a:t>
          </a:r>
          <a:r>
            <a:rPr lang="en-US" sz="2400" dirty="0">
              <a:solidFill>
                <a:schemeClr val="tx1"/>
              </a:solidFill>
            </a:rPr>
            <a:t> or </a:t>
          </a:r>
          <a:r>
            <a:rPr lang="en-US" sz="2400" b="1" i="1" u="sng" dirty="0">
              <a:solidFill>
                <a:schemeClr val="tx1"/>
              </a:solidFill>
            </a:rPr>
            <a:t>cause</a:t>
          </a:r>
          <a:r>
            <a:rPr lang="en-US" sz="2400" dirty="0">
              <a:solidFill>
                <a:schemeClr val="tx1"/>
              </a:solidFill>
            </a:rPr>
            <a:t> any grievous bodily harm to any person</a:t>
          </a:r>
        </a:p>
      </dgm:t>
    </dgm:pt>
    <dgm:pt modelId="{0D45BED8-6F20-4856-AF71-9C484DBDBDF6}" type="parTrans" cxnId="{320C61B6-3540-4301-A94F-C1376487C35A}">
      <dgm:prSet/>
      <dgm:spPr/>
      <dgm:t>
        <a:bodyPr/>
        <a:lstStyle/>
        <a:p>
          <a:endParaRPr lang="en-US"/>
        </a:p>
      </dgm:t>
    </dgm:pt>
    <dgm:pt modelId="{8BBEEBE5-C88C-4D53-B656-27FA487B6F4A}" type="sibTrans" cxnId="{320C61B6-3540-4301-A94F-C1376487C35A}">
      <dgm:prSet/>
      <dgm:spPr/>
      <dgm:t>
        <a:bodyPr/>
        <a:lstStyle/>
        <a:p>
          <a:endParaRPr lang="en-US"/>
        </a:p>
      </dgm:t>
    </dgm:pt>
    <dgm:pt modelId="{4D543C91-4F68-4A5B-AA8D-A5D9B239F356}">
      <dgm:prSet phldrT="[Text]" phldr="1"/>
      <dgm:spPr>
        <a:solidFill>
          <a:schemeClr val="accent2">
            <a:lumMod val="40000"/>
            <a:lumOff val="60000"/>
          </a:schemeClr>
        </a:solidFill>
        <a:ln>
          <a:solidFill>
            <a:schemeClr val="tx1"/>
          </a:solidFill>
        </a:ln>
      </dgm:spPr>
      <dgm:t>
        <a:bodyPr/>
        <a:lstStyle/>
        <a:p>
          <a:endParaRPr lang="en-US"/>
        </a:p>
      </dgm:t>
    </dgm:pt>
    <dgm:pt modelId="{9B0753CD-2BD6-4BA6-88AC-F5493A536375}" type="parTrans" cxnId="{89D8210E-3296-4D92-BA06-665BA97D26FF}">
      <dgm:prSet/>
      <dgm:spPr/>
      <dgm:t>
        <a:bodyPr/>
        <a:lstStyle/>
        <a:p>
          <a:endParaRPr lang="en-US"/>
        </a:p>
      </dgm:t>
    </dgm:pt>
    <dgm:pt modelId="{B9B908EE-3C17-4C68-99E8-F25469DF1539}" type="sibTrans" cxnId="{89D8210E-3296-4D92-BA06-665BA97D26FF}">
      <dgm:prSet/>
      <dgm:spPr/>
      <dgm:t>
        <a:bodyPr/>
        <a:lstStyle/>
        <a:p>
          <a:endParaRPr lang="en-US"/>
        </a:p>
      </dgm:t>
    </dgm:pt>
    <dgm:pt modelId="{F176228E-5313-4382-8C30-0F32686C0D26}">
      <dgm:prSet phldrT="[Text]" custT="1"/>
      <dgm:spPr/>
      <dgm:t>
        <a:bodyPr/>
        <a:lstStyle/>
        <a:p>
          <a:r>
            <a:rPr lang="en-US" sz="2400" dirty="0">
              <a:solidFill>
                <a:schemeClr val="tx1"/>
              </a:solidFill>
            </a:rPr>
            <a:t>With </a:t>
          </a:r>
          <a:r>
            <a:rPr lang="en-US" sz="2400" b="1" i="1" u="sng" dirty="0">
              <a:solidFill>
                <a:schemeClr val="tx1"/>
              </a:solidFill>
            </a:rPr>
            <a:t>INTENT </a:t>
          </a:r>
          <a:r>
            <a:rPr lang="en-US" sz="2400" dirty="0">
              <a:solidFill>
                <a:schemeClr val="tx1"/>
              </a:solidFill>
            </a:rPr>
            <a:t>to do some grievous bodily harm to any person</a:t>
          </a:r>
        </a:p>
      </dgm:t>
    </dgm:pt>
    <dgm:pt modelId="{C69BE855-7DFF-40E4-B4F6-F3D8BB52E445}" type="parTrans" cxnId="{7B65448F-2F02-4853-BDB2-A2AA6ABD1317}">
      <dgm:prSet/>
      <dgm:spPr/>
      <dgm:t>
        <a:bodyPr/>
        <a:lstStyle/>
        <a:p>
          <a:endParaRPr lang="en-US"/>
        </a:p>
      </dgm:t>
    </dgm:pt>
    <dgm:pt modelId="{291CBEF7-21EF-4555-AE2D-271861D40D15}" type="sibTrans" cxnId="{7B65448F-2F02-4853-BDB2-A2AA6ABD1317}">
      <dgm:prSet/>
      <dgm:spPr/>
      <dgm:t>
        <a:bodyPr/>
        <a:lstStyle/>
        <a:p>
          <a:endParaRPr lang="en-US"/>
        </a:p>
      </dgm:t>
    </dgm:pt>
    <dgm:pt modelId="{C21B5ACE-6279-457B-A733-C70DE22FBFB6}">
      <dgm:prSet phldrT="[Text]" phldr="1"/>
      <dgm:spPr>
        <a:solidFill>
          <a:schemeClr val="accent2">
            <a:lumMod val="60000"/>
            <a:lumOff val="40000"/>
          </a:schemeClr>
        </a:solidFill>
        <a:ln>
          <a:solidFill>
            <a:schemeClr val="tx1"/>
          </a:solidFill>
        </a:ln>
      </dgm:spPr>
      <dgm:t>
        <a:bodyPr/>
        <a:lstStyle/>
        <a:p>
          <a:endParaRPr lang="en-US" dirty="0"/>
        </a:p>
      </dgm:t>
    </dgm:pt>
    <dgm:pt modelId="{C2FD6450-8FC3-4407-99B1-85375388BCA9}" type="parTrans" cxnId="{53B0F314-F718-469C-B4E0-5CE03E872B15}">
      <dgm:prSet/>
      <dgm:spPr/>
      <dgm:t>
        <a:bodyPr/>
        <a:lstStyle/>
        <a:p>
          <a:endParaRPr lang="en-US"/>
        </a:p>
      </dgm:t>
    </dgm:pt>
    <dgm:pt modelId="{8F451748-DF21-48E2-81E8-3E0325124338}" type="sibTrans" cxnId="{53B0F314-F718-469C-B4E0-5CE03E872B15}">
      <dgm:prSet/>
      <dgm:spPr/>
      <dgm:t>
        <a:bodyPr/>
        <a:lstStyle/>
        <a:p>
          <a:endParaRPr lang="en-US"/>
        </a:p>
      </dgm:t>
    </dgm:pt>
    <dgm:pt modelId="{CAD1F128-0D27-4221-888E-6F5EEACE02B2}">
      <dgm:prSet phldrT="[Text]" custT="1"/>
      <dgm:spPr/>
      <dgm:t>
        <a:bodyPr/>
        <a:lstStyle/>
        <a:p>
          <a:r>
            <a:rPr lang="en-US" sz="2400" dirty="0">
              <a:solidFill>
                <a:schemeClr val="tx1"/>
              </a:solidFill>
            </a:rPr>
            <a:t>Or with intent to resist or prevent the </a:t>
          </a:r>
          <a:r>
            <a:rPr lang="en-US" sz="2400" b="1" i="1" u="sng" dirty="0">
              <a:solidFill>
                <a:schemeClr val="tx1"/>
              </a:solidFill>
            </a:rPr>
            <a:t>lawful apprehension </a:t>
          </a:r>
          <a:r>
            <a:rPr lang="en-US" sz="2400" dirty="0">
              <a:solidFill>
                <a:schemeClr val="tx1"/>
              </a:solidFill>
            </a:rPr>
            <a:t>or detainer of any person shall be guilty of an offence</a:t>
          </a:r>
        </a:p>
      </dgm:t>
    </dgm:pt>
    <dgm:pt modelId="{55407FDE-1C3B-4541-8E17-142138CA42AA}" type="parTrans" cxnId="{64503E90-6F44-4578-8251-350FD3B3903E}">
      <dgm:prSet/>
      <dgm:spPr/>
      <dgm:t>
        <a:bodyPr/>
        <a:lstStyle/>
        <a:p>
          <a:endParaRPr lang="en-US"/>
        </a:p>
      </dgm:t>
    </dgm:pt>
    <dgm:pt modelId="{A4D9E395-D163-4143-9AA1-9BCB09E9518C}" type="sibTrans" cxnId="{64503E90-6F44-4578-8251-350FD3B3903E}">
      <dgm:prSet/>
      <dgm:spPr/>
      <dgm:t>
        <a:bodyPr/>
        <a:lstStyle/>
        <a:p>
          <a:endParaRPr lang="en-US"/>
        </a:p>
      </dgm:t>
    </dgm:pt>
    <dgm:pt modelId="{CEE9C92C-A707-422B-B426-F7671837AEC5}" type="pres">
      <dgm:prSet presAssocID="{8570E2BC-B4CF-449B-B081-34F51567CBD8}" presName="Name0" presStyleCnt="0">
        <dgm:presLayoutVars>
          <dgm:dir/>
          <dgm:animLvl val="lvl"/>
          <dgm:resizeHandles val="exact"/>
        </dgm:presLayoutVars>
      </dgm:prSet>
      <dgm:spPr/>
    </dgm:pt>
    <dgm:pt modelId="{7C62CD7E-2888-4DF3-8534-AE7C1D87616F}" type="pres">
      <dgm:prSet presAssocID="{E82A9198-5772-4E16-A765-97C41BD2299B}" presName="compositeNode" presStyleCnt="0">
        <dgm:presLayoutVars>
          <dgm:bulletEnabled val="1"/>
        </dgm:presLayoutVars>
      </dgm:prSet>
      <dgm:spPr/>
    </dgm:pt>
    <dgm:pt modelId="{36852B99-D5AD-4E04-B23B-9184965215C9}" type="pres">
      <dgm:prSet presAssocID="{E82A9198-5772-4E16-A765-97C41BD2299B}" presName="bgRect" presStyleLbl="node1" presStyleIdx="0" presStyleCnt="3" custScaleY="109949"/>
      <dgm:spPr/>
    </dgm:pt>
    <dgm:pt modelId="{565D7F37-8846-4DDB-83B2-3A3D2F4ED3C4}" type="pres">
      <dgm:prSet presAssocID="{E82A9198-5772-4E16-A765-97C41BD2299B}" presName="parentNode" presStyleLbl="node1" presStyleIdx="0" presStyleCnt="3">
        <dgm:presLayoutVars>
          <dgm:chMax val="0"/>
          <dgm:bulletEnabled val="1"/>
        </dgm:presLayoutVars>
      </dgm:prSet>
      <dgm:spPr/>
    </dgm:pt>
    <dgm:pt modelId="{F693899F-D272-4564-A004-4103F2AA0CFC}" type="pres">
      <dgm:prSet presAssocID="{E82A9198-5772-4E16-A765-97C41BD2299B}" presName="childNode" presStyleLbl="node1" presStyleIdx="0" presStyleCnt="3">
        <dgm:presLayoutVars>
          <dgm:bulletEnabled val="1"/>
        </dgm:presLayoutVars>
      </dgm:prSet>
      <dgm:spPr/>
    </dgm:pt>
    <dgm:pt modelId="{6AB7A2AA-7C29-49E8-91AA-2BD640E263D8}" type="pres">
      <dgm:prSet presAssocID="{1BFCFE10-5CDB-4453-8B07-4A47B0A0C460}" presName="hSp" presStyleCnt="0"/>
      <dgm:spPr/>
    </dgm:pt>
    <dgm:pt modelId="{CA5D1C51-1D07-44DD-AC64-1338702D2540}" type="pres">
      <dgm:prSet presAssocID="{1BFCFE10-5CDB-4453-8B07-4A47B0A0C460}" presName="vProcSp" presStyleCnt="0"/>
      <dgm:spPr/>
    </dgm:pt>
    <dgm:pt modelId="{6B10B3AE-CD1A-4981-AE9E-A8387E698213}" type="pres">
      <dgm:prSet presAssocID="{1BFCFE10-5CDB-4453-8B07-4A47B0A0C460}" presName="vSp1" presStyleCnt="0"/>
      <dgm:spPr/>
    </dgm:pt>
    <dgm:pt modelId="{E2CE2F1F-6F8A-4B74-A8EA-683A8834AE03}" type="pres">
      <dgm:prSet presAssocID="{1BFCFE10-5CDB-4453-8B07-4A47B0A0C460}" presName="simulatedConn" presStyleLbl="solidFgAcc1" presStyleIdx="0" presStyleCnt="2"/>
      <dgm:spPr>
        <a:solidFill>
          <a:schemeClr val="accent2">
            <a:lumMod val="75000"/>
          </a:schemeClr>
        </a:solidFill>
        <a:ln>
          <a:solidFill>
            <a:schemeClr val="tx1"/>
          </a:solidFill>
        </a:ln>
      </dgm:spPr>
    </dgm:pt>
    <dgm:pt modelId="{24F4D19F-80EB-46BD-8344-D36275421CCA}" type="pres">
      <dgm:prSet presAssocID="{1BFCFE10-5CDB-4453-8B07-4A47B0A0C460}" presName="vSp2" presStyleCnt="0"/>
      <dgm:spPr/>
    </dgm:pt>
    <dgm:pt modelId="{2694FC1A-6F48-4524-AF0E-9DDD23174652}" type="pres">
      <dgm:prSet presAssocID="{1BFCFE10-5CDB-4453-8B07-4A47B0A0C460}" presName="sibTrans" presStyleCnt="0"/>
      <dgm:spPr/>
    </dgm:pt>
    <dgm:pt modelId="{DBE28A32-2910-4838-A6F5-A89B773BA818}" type="pres">
      <dgm:prSet presAssocID="{4D543C91-4F68-4A5B-AA8D-A5D9B239F356}" presName="compositeNode" presStyleCnt="0">
        <dgm:presLayoutVars>
          <dgm:bulletEnabled val="1"/>
        </dgm:presLayoutVars>
      </dgm:prSet>
      <dgm:spPr/>
    </dgm:pt>
    <dgm:pt modelId="{D5302178-5C3F-485E-B93D-0A632B503B9A}" type="pres">
      <dgm:prSet presAssocID="{4D543C91-4F68-4A5B-AA8D-A5D9B239F356}" presName="bgRect" presStyleLbl="node1" presStyleIdx="1" presStyleCnt="3" custScaleY="109158"/>
      <dgm:spPr/>
    </dgm:pt>
    <dgm:pt modelId="{801E9CBD-2965-461C-9957-57711DBC8302}" type="pres">
      <dgm:prSet presAssocID="{4D543C91-4F68-4A5B-AA8D-A5D9B239F356}" presName="parentNode" presStyleLbl="node1" presStyleIdx="1" presStyleCnt="3">
        <dgm:presLayoutVars>
          <dgm:chMax val="0"/>
          <dgm:bulletEnabled val="1"/>
        </dgm:presLayoutVars>
      </dgm:prSet>
      <dgm:spPr/>
    </dgm:pt>
    <dgm:pt modelId="{A7AB568A-F996-4BB8-87C7-11E4D720628F}" type="pres">
      <dgm:prSet presAssocID="{4D543C91-4F68-4A5B-AA8D-A5D9B239F356}" presName="childNode" presStyleLbl="node1" presStyleIdx="1" presStyleCnt="3">
        <dgm:presLayoutVars>
          <dgm:bulletEnabled val="1"/>
        </dgm:presLayoutVars>
      </dgm:prSet>
      <dgm:spPr/>
    </dgm:pt>
    <dgm:pt modelId="{C6F6F744-152C-4552-B6D6-543A28F01F99}" type="pres">
      <dgm:prSet presAssocID="{B9B908EE-3C17-4C68-99E8-F25469DF1539}" presName="hSp" presStyleCnt="0"/>
      <dgm:spPr/>
    </dgm:pt>
    <dgm:pt modelId="{66E4658D-0CD1-4E61-A4E9-A07081E2B142}" type="pres">
      <dgm:prSet presAssocID="{B9B908EE-3C17-4C68-99E8-F25469DF1539}" presName="vProcSp" presStyleCnt="0"/>
      <dgm:spPr/>
    </dgm:pt>
    <dgm:pt modelId="{4B2616CE-EBDE-4D7A-871E-9CF4135C19E6}" type="pres">
      <dgm:prSet presAssocID="{B9B908EE-3C17-4C68-99E8-F25469DF1539}" presName="vSp1" presStyleCnt="0"/>
      <dgm:spPr/>
    </dgm:pt>
    <dgm:pt modelId="{2F6C4D06-E45C-424C-B0C1-4DB20D38D6BB}" type="pres">
      <dgm:prSet presAssocID="{B9B908EE-3C17-4C68-99E8-F25469DF1539}" presName="simulatedConn" presStyleLbl="solidFgAcc1" presStyleIdx="1" presStyleCnt="2"/>
      <dgm:spPr>
        <a:solidFill>
          <a:schemeClr val="accent2">
            <a:lumMod val="75000"/>
          </a:schemeClr>
        </a:solidFill>
        <a:ln>
          <a:solidFill>
            <a:schemeClr val="tx1"/>
          </a:solidFill>
        </a:ln>
      </dgm:spPr>
    </dgm:pt>
    <dgm:pt modelId="{BDC62EFA-A7BB-4DBE-BCF5-A340C771B7A5}" type="pres">
      <dgm:prSet presAssocID="{B9B908EE-3C17-4C68-99E8-F25469DF1539}" presName="vSp2" presStyleCnt="0"/>
      <dgm:spPr/>
    </dgm:pt>
    <dgm:pt modelId="{AE59C426-670B-4BC1-9D93-42B108178FDE}" type="pres">
      <dgm:prSet presAssocID="{B9B908EE-3C17-4C68-99E8-F25469DF1539}" presName="sibTrans" presStyleCnt="0"/>
      <dgm:spPr/>
    </dgm:pt>
    <dgm:pt modelId="{4FFB9A03-B876-47CD-952A-22AF47444F96}" type="pres">
      <dgm:prSet presAssocID="{C21B5ACE-6279-457B-A733-C70DE22FBFB6}" presName="compositeNode" presStyleCnt="0">
        <dgm:presLayoutVars>
          <dgm:bulletEnabled val="1"/>
        </dgm:presLayoutVars>
      </dgm:prSet>
      <dgm:spPr/>
    </dgm:pt>
    <dgm:pt modelId="{ECB1D1C9-9E99-4A86-9E96-BA4C8C8DA5E2}" type="pres">
      <dgm:prSet presAssocID="{C21B5ACE-6279-457B-A733-C70DE22FBFB6}" presName="bgRect" presStyleLbl="node1" presStyleIdx="2" presStyleCnt="3" custScaleY="109949"/>
      <dgm:spPr/>
    </dgm:pt>
    <dgm:pt modelId="{48B0C9CE-DDD8-4679-A6E7-BBAA5BC5D44E}" type="pres">
      <dgm:prSet presAssocID="{C21B5ACE-6279-457B-A733-C70DE22FBFB6}" presName="parentNode" presStyleLbl="node1" presStyleIdx="2" presStyleCnt="3">
        <dgm:presLayoutVars>
          <dgm:chMax val="0"/>
          <dgm:bulletEnabled val="1"/>
        </dgm:presLayoutVars>
      </dgm:prSet>
      <dgm:spPr/>
    </dgm:pt>
    <dgm:pt modelId="{BB105AC2-5933-4CE5-BA79-6FEDB32B1003}" type="pres">
      <dgm:prSet presAssocID="{C21B5ACE-6279-457B-A733-C70DE22FBFB6}" presName="childNode" presStyleLbl="node1" presStyleIdx="2" presStyleCnt="3">
        <dgm:presLayoutVars>
          <dgm:bulletEnabled val="1"/>
        </dgm:presLayoutVars>
      </dgm:prSet>
      <dgm:spPr/>
    </dgm:pt>
  </dgm:ptLst>
  <dgm:cxnLst>
    <dgm:cxn modelId="{89D8210E-3296-4D92-BA06-665BA97D26FF}" srcId="{8570E2BC-B4CF-449B-B081-34F51567CBD8}" destId="{4D543C91-4F68-4A5B-AA8D-A5D9B239F356}" srcOrd="1" destOrd="0" parTransId="{9B0753CD-2BD6-4BA6-88AC-F5493A536375}" sibTransId="{B9B908EE-3C17-4C68-99E8-F25469DF1539}"/>
    <dgm:cxn modelId="{53B0F314-F718-469C-B4E0-5CE03E872B15}" srcId="{8570E2BC-B4CF-449B-B081-34F51567CBD8}" destId="{C21B5ACE-6279-457B-A733-C70DE22FBFB6}" srcOrd="2" destOrd="0" parTransId="{C2FD6450-8FC3-4407-99B1-85375388BCA9}" sibTransId="{8F451748-DF21-48E2-81E8-3E0325124338}"/>
    <dgm:cxn modelId="{B455D51B-76EC-4F6F-BE01-D5A425147672}" type="presOf" srcId="{1BA29D68-0252-4B25-B65C-2467A5EBF939}" destId="{F693899F-D272-4564-A004-4103F2AA0CFC}" srcOrd="0" destOrd="0" presId="urn:microsoft.com/office/officeart/2005/8/layout/hProcess7"/>
    <dgm:cxn modelId="{F1E1FB36-2774-401A-9CA8-5EBB833D7869}" type="presOf" srcId="{E82A9198-5772-4E16-A765-97C41BD2299B}" destId="{36852B99-D5AD-4E04-B23B-9184965215C9}" srcOrd="0" destOrd="0" presId="urn:microsoft.com/office/officeart/2005/8/layout/hProcess7"/>
    <dgm:cxn modelId="{D1C93F44-96E0-4243-928C-925BE9740A33}" srcId="{8570E2BC-B4CF-449B-B081-34F51567CBD8}" destId="{E82A9198-5772-4E16-A765-97C41BD2299B}" srcOrd="0" destOrd="0" parTransId="{221B2886-27B2-49B8-B2C0-E943350C2714}" sibTransId="{1BFCFE10-5CDB-4453-8B07-4A47B0A0C460}"/>
    <dgm:cxn modelId="{113FEE86-A1C4-4350-910D-D786D6921A52}" type="presOf" srcId="{C21B5ACE-6279-457B-A733-C70DE22FBFB6}" destId="{48B0C9CE-DDD8-4679-A6E7-BBAA5BC5D44E}" srcOrd="1" destOrd="0" presId="urn:microsoft.com/office/officeart/2005/8/layout/hProcess7"/>
    <dgm:cxn modelId="{50716487-D040-4D0C-91F8-AA075A2E9064}" type="presOf" srcId="{CAD1F128-0D27-4221-888E-6F5EEACE02B2}" destId="{BB105AC2-5933-4CE5-BA79-6FEDB32B1003}" srcOrd="0" destOrd="0" presId="urn:microsoft.com/office/officeart/2005/8/layout/hProcess7"/>
    <dgm:cxn modelId="{7B65448F-2F02-4853-BDB2-A2AA6ABD1317}" srcId="{4D543C91-4F68-4A5B-AA8D-A5D9B239F356}" destId="{F176228E-5313-4382-8C30-0F32686C0D26}" srcOrd="0" destOrd="0" parTransId="{C69BE855-7DFF-40E4-B4F6-F3D8BB52E445}" sibTransId="{291CBEF7-21EF-4555-AE2D-271861D40D15}"/>
    <dgm:cxn modelId="{64503E90-6F44-4578-8251-350FD3B3903E}" srcId="{C21B5ACE-6279-457B-A733-C70DE22FBFB6}" destId="{CAD1F128-0D27-4221-888E-6F5EEACE02B2}" srcOrd="0" destOrd="0" parTransId="{55407FDE-1C3B-4541-8E17-142138CA42AA}" sibTransId="{A4D9E395-D163-4143-9AA1-9BCB09E9518C}"/>
    <dgm:cxn modelId="{C5D99C96-92F9-481C-95B4-1E02712E354C}" type="presOf" srcId="{4D543C91-4F68-4A5B-AA8D-A5D9B239F356}" destId="{801E9CBD-2965-461C-9957-57711DBC8302}" srcOrd="1" destOrd="0" presId="urn:microsoft.com/office/officeart/2005/8/layout/hProcess7"/>
    <dgm:cxn modelId="{320C61B6-3540-4301-A94F-C1376487C35A}" srcId="{E82A9198-5772-4E16-A765-97C41BD2299B}" destId="{1BA29D68-0252-4B25-B65C-2467A5EBF939}" srcOrd="0" destOrd="0" parTransId="{0D45BED8-6F20-4856-AF71-9C484DBDBDF6}" sibTransId="{8BBEEBE5-C88C-4D53-B656-27FA487B6F4A}"/>
    <dgm:cxn modelId="{64FC3BC9-3801-4013-B8B3-8969925589D4}" type="presOf" srcId="{F176228E-5313-4382-8C30-0F32686C0D26}" destId="{A7AB568A-F996-4BB8-87C7-11E4D720628F}" srcOrd="0" destOrd="0" presId="urn:microsoft.com/office/officeart/2005/8/layout/hProcess7"/>
    <dgm:cxn modelId="{10519BD6-AA9E-4F10-8B0A-962FA8CBF2CB}" type="presOf" srcId="{C21B5ACE-6279-457B-A733-C70DE22FBFB6}" destId="{ECB1D1C9-9E99-4A86-9E96-BA4C8C8DA5E2}" srcOrd="0" destOrd="0" presId="urn:microsoft.com/office/officeart/2005/8/layout/hProcess7"/>
    <dgm:cxn modelId="{C9695AE1-29D7-42C2-9D44-C67BE6A6B4B9}" type="presOf" srcId="{4D543C91-4F68-4A5B-AA8D-A5D9B239F356}" destId="{D5302178-5C3F-485E-B93D-0A632B503B9A}" srcOrd="0" destOrd="0" presId="urn:microsoft.com/office/officeart/2005/8/layout/hProcess7"/>
    <dgm:cxn modelId="{B45F38F5-47C6-483B-941D-32D6975E687E}" type="presOf" srcId="{E82A9198-5772-4E16-A765-97C41BD2299B}" destId="{565D7F37-8846-4DDB-83B2-3A3D2F4ED3C4}" srcOrd="1" destOrd="0" presId="urn:microsoft.com/office/officeart/2005/8/layout/hProcess7"/>
    <dgm:cxn modelId="{78B096F9-FCA0-4C2C-AC6E-CC14EE75FF41}" type="presOf" srcId="{8570E2BC-B4CF-449B-B081-34F51567CBD8}" destId="{CEE9C92C-A707-422B-B426-F7671837AEC5}" srcOrd="0" destOrd="0" presId="urn:microsoft.com/office/officeart/2005/8/layout/hProcess7"/>
    <dgm:cxn modelId="{C344A301-B50A-4002-8BD1-E51A2F164DB2}" type="presParOf" srcId="{CEE9C92C-A707-422B-B426-F7671837AEC5}" destId="{7C62CD7E-2888-4DF3-8534-AE7C1D87616F}" srcOrd="0" destOrd="0" presId="urn:microsoft.com/office/officeart/2005/8/layout/hProcess7"/>
    <dgm:cxn modelId="{495585F6-DA44-4EB5-9E16-05684A3F5427}" type="presParOf" srcId="{7C62CD7E-2888-4DF3-8534-AE7C1D87616F}" destId="{36852B99-D5AD-4E04-B23B-9184965215C9}" srcOrd="0" destOrd="0" presId="urn:microsoft.com/office/officeart/2005/8/layout/hProcess7"/>
    <dgm:cxn modelId="{447D85EB-B746-4264-BB13-7B050786E425}" type="presParOf" srcId="{7C62CD7E-2888-4DF3-8534-AE7C1D87616F}" destId="{565D7F37-8846-4DDB-83B2-3A3D2F4ED3C4}" srcOrd="1" destOrd="0" presId="urn:microsoft.com/office/officeart/2005/8/layout/hProcess7"/>
    <dgm:cxn modelId="{58C679EF-715E-4E7F-AE9F-EFC44B0042C8}" type="presParOf" srcId="{7C62CD7E-2888-4DF3-8534-AE7C1D87616F}" destId="{F693899F-D272-4564-A004-4103F2AA0CFC}" srcOrd="2" destOrd="0" presId="urn:microsoft.com/office/officeart/2005/8/layout/hProcess7"/>
    <dgm:cxn modelId="{25BAE500-E723-4820-A404-95D0A596B5FD}" type="presParOf" srcId="{CEE9C92C-A707-422B-B426-F7671837AEC5}" destId="{6AB7A2AA-7C29-49E8-91AA-2BD640E263D8}" srcOrd="1" destOrd="0" presId="urn:microsoft.com/office/officeart/2005/8/layout/hProcess7"/>
    <dgm:cxn modelId="{4EABCC0B-266D-4C53-A2C7-3FCC348D2DDC}" type="presParOf" srcId="{CEE9C92C-A707-422B-B426-F7671837AEC5}" destId="{CA5D1C51-1D07-44DD-AC64-1338702D2540}" srcOrd="2" destOrd="0" presId="urn:microsoft.com/office/officeart/2005/8/layout/hProcess7"/>
    <dgm:cxn modelId="{6AFDA065-638D-4348-8702-E2AF83E383C1}" type="presParOf" srcId="{CA5D1C51-1D07-44DD-AC64-1338702D2540}" destId="{6B10B3AE-CD1A-4981-AE9E-A8387E698213}" srcOrd="0" destOrd="0" presId="urn:microsoft.com/office/officeart/2005/8/layout/hProcess7"/>
    <dgm:cxn modelId="{C5785507-0504-49B5-A93A-F014CB82D637}" type="presParOf" srcId="{CA5D1C51-1D07-44DD-AC64-1338702D2540}" destId="{E2CE2F1F-6F8A-4B74-A8EA-683A8834AE03}" srcOrd="1" destOrd="0" presId="urn:microsoft.com/office/officeart/2005/8/layout/hProcess7"/>
    <dgm:cxn modelId="{33BF72C7-678A-4AE5-BDFA-F340225F802D}" type="presParOf" srcId="{CA5D1C51-1D07-44DD-AC64-1338702D2540}" destId="{24F4D19F-80EB-46BD-8344-D36275421CCA}" srcOrd="2" destOrd="0" presId="urn:microsoft.com/office/officeart/2005/8/layout/hProcess7"/>
    <dgm:cxn modelId="{6FA3BD71-2189-4382-977B-7EB477CB5CA7}" type="presParOf" srcId="{CEE9C92C-A707-422B-B426-F7671837AEC5}" destId="{2694FC1A-6F48-4524-AF0E-9DDD23174652}" srcOrd="3" destOrd="0" presId="urn:microsoft.com/office/officeart/2005/8/layout/hProcess7"/>
    <dgm:cxn modelId="{A2764D10-C812-4E9C-82BF-80E4E563EFD6}" type="presParOf" srcId="{CEE9C92C-A707-422B-B426-F7671837AEC5}" destId="{DBE28A32-2910-4838-A6F5-A89B773BA818}" srcOrd="4" destOrd="0" presId="urn:microsoft.com/office/officeart/2005/8/layout/hProcess7"/>
    <dgm:cxn modelId="{CF85357D-FA61-4214-BB0E-B421EDEB4AE7}" type="presParOf" srcId="{DBE28A32-2910-4838-A6F5-A89B773BA818}" destId="{D5302178-5C3F-485E-B93D-0A632B503B9A}" srcOrd="0" destOrd="0" presId="urn:microsoft.com/office/officeart/2005/8/layout/hProcess7"/>
    <dgm:cxn modelId="{EFF16A62-C164-470D-8C53-A23409760AA7}" type="presParOf" srcId="{DBE28A32-2910-4838-A6F5-A89B773BA818}" destId="{801E9CBD-2965-461C-9957-57711DBC8302}" srcOrd="1" destOrd="0" presId="urn:microsoft.com/office/officeart/2005/8/layout/hProcess7"/>
    <dgm:cxn modelId="{A6270DA8-3A45-4A54-A121-D6E9685D24C6}" type="presParOf" srcId="{DBE28A32-2910-4838-A6F5-A89B773BA818}" destId="{A7AB568A-F996-4BB8-87C7-11E4D720628F}" srcOrd="2" destOrd="0" presId="urn:microsoft.com/office/officeart/2005/8/layout/hProcess7"/>
    <dgm:cxn modelId="{C6F14A39-86E2-4CFE-A46C-0FB21A3EF26F}" type="presParOf" srcId="{CEE9C92C-A707-422B-B426-F7671837AEC5}" destId="{C6F6F744-152C-4552-B6D6-543A28F01F99}" srcOrd="5" destOrd="0" presId="urn:microsoft.com/office/officeart/2005/8/layout/hProcess7"/>
    <dgm:cxn modelId="{B23890CD-0246-4974-999A-9467716B0A90}" type="presParOf" srcId="{CEE9C92C-A707-422B-B426-F7671837AEC5}" destId="{66E4658D-0CD1-4E61-A4E9-A07081E2B142}" srcOrd="6" destOrd="0" presId="urn:microsoft.com/office/officeart/2005/8/layout/hProcess7"/>
    <dgm:cxn modelId="{89EE3311-E69F-4DE8-ADD5-CBFE352F87A1}" type="presParOf" srcId="{66E4658D-0CD1-4E61-A4E9-A07081E2B142}" destId="{4B2616CE-EBDE-4D7A-871E-9CF4135C19E6}" srcOrd="0" destOrd="0" presId="urn:microsoft.com/office/officeart/2005/8/layout/hProcess7"/>
    <dgm:cxn modelId="{C3EB4BA9-0480-4E98-8B63-5BA039E40EDF}" type="presParOf" srcId="{66E4658D-0CD1-4E61-A4E9-A07081E2B142}" destId="{2F6C4D06-E45C-424C-B0C1-4DB20D38D6BB}" srcOrd="1" destOrd="0" presId="urn:microsoft.com/office/officeart/2005/8/layout/hProcess7"/>
    <dgm:cxn modelId="{2C4FCC6E-2B68-4A86-B6FE-99FBC17DC251}" type="presParOf" srcId="{66E4658D-0CD1-4E61-A4E9-A07081E2B142}" destId="{BDC62EFA-A7BB-4DBE-BCF5-A340C771B7A5}" srcOrd="2" destOrd="0" presId="urn:microsoft.com/office/officeart/2005/8/layout/hProcess7"/>
    <dgm:cxn modelId="{AD773AEB-8AF6-4B20-950A-EDDAB8AD3414}" type="presParOf" srcId="{CEE9C92C-A707-422B-B426-F7671837AEC5}" destId="{AE59C426-670B-4BC1-9D93-42B108178FDE}" srcOrd="7" destOrd="0" presId="urn:microsoft.com/office/officeart/2005/8/layout/hProcess7"/>
    <dgm:cxn modelId="{6D8E2A6C-B36E-4E61-A9FB-0C895150CC0E}" type="presParOf" srcId="{CEE9C92C-A707-422B-B426-F7671837AEC5}" destId="{4FFB9A03-B876-47CD-952A-22AF47444F96}" srcOrd="8" destOrd="0" presId="urn:microsoft.com/office/officeart/2005/8/layout/hProcess7"/>
    <dgm:cxn modelId="{81368061-5517-4792-AEAF-F05BC612E835}" type="presParOf" srcId="{4FFB9A03-B876-47CD-952A-22AF47444F96}" destId="{ECB1D1C9-9E99-4A86-9E96-BA4C8C8DA5E2}" srcOrd="0" destOrd="0" presId="urn:microsoft.com/office/officeart/2005/8/layout/hProcess7"/>
    <dgm:cxn modelId="{B1408D10-A1D6-4790-8E95-89F420FF1E52}" type="presParOf" srcId="{4FFB9A03-B876-47CD-952A-22AF47444F96}" destId="{48B0C9CE-DDD8-4679-A6E7-BBAA5BC5D44E}" srcOrd="1" destOrd="0" presId="urn:microsoft.com/office/officeart/2005/8/layout/hProcess7"/>
    <dgm:cxn modelId="{3F855B6D-0ACF-48DF-9577-CCC2E57B40D7}" type="presParOf" srcId="{4FFB9A03-B876-47CD-952A-22AF47444F96}" destId="{BB105AC2-5933-4CE5-BA79-6FEDB32B1003}" srcOrd="2" destOrd="0" presId="urn:microsoft.com/office/officeart/2005/8/layout/hProcess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39F7BAC6-0740-42D0-93C2-446766507B12}"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12019092-7A1C-447A-B9D8-1D89CE4C359C}">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It is an offence to administer poison or other noxious substance with intent to injure, aggrieve or annoy a person</a:t>
          </a:r>
        </a:p>
      </dgm:t>
    </dgm:pt>
    <dgm:pt modelId="{95843B45-9417-4BC6-9E1A-7FC69AE5136B}" type="parTrans" cxnId="{4B72DAC5-B4D0-4D79-8265-1CA2A7C48799}">
      <dgm:prSet/>
      <dgm:spPr/>
      <dgm:t>
        <a:bodyPr/>
        <a:lstStyle/>
        <a:p>
          <a:endParaRPr lang="en-GB"/>
        </a:p>
      </dgm:t>
    </dgm:pt>
    <dgm:pt modelId="{5CD5E20F-85AD-4C15-8235-522A3B3FCE1D}" type="sibTrans" cxnId="{4B72DAC5-B4D0-4D79-8265-1CA2A7C48799}">
      <dgm:prSet/>
      <dgm:spPr/>
      <dgm:t>
        <a:bodyPr/>
        <a:lstStyle/>
        <a:p>
          <a:endParaRPr lang="en-GB"/>
        </a:p>
      </dgm:t>
    </dgm:pt>
    <dgm:pt modelId="{754836C8-9077-44CA-A690-2EF9C3D7331F}">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Whosoever shall </a:t>
          </a:r>
          <a:r>
            <a:rPr lang="en-GB" sz="2400" b="1" i="1" dirty="0">
              <a:solidFill>
                <a:schemeClr val="tx1"/>
              </a:solidFill>
            </a:rPr>
            <a:t>unlawfully</a:t>
          </a:r>
          <a:r>
            <a:rPr lang="en-GB" sz="2400" dirty="0">
              <a:solidFill>
                <a:schemeClr val="tx1"/>
              </a:solidFill>
            </a:rPr>
            <a:t> &amp; </a:t>
          </a:r>
          <a:r>
            <a:rPr lang="en-GB" sz="2400" b="1" i="1" dirty="0">
              <a:solidFill>
                <a:schemeClr val="tx1"/>
              </a:solidFill>
            </a:rPr>
            <a:t>maliciously</a:t>
          </a:r>
          <a:r>
            <a:rPr lang="en-GB" sz="2400" dirty="0">
              <a:solidFill>
                <a:schemeClr val="tx1"/>
              </a:solidFill>
            </a:rPr>
            <a:t> administer to or cause to be administered to or taken by any other person any poison or other destructive or </a:t>
          </a:r>
          <a:r>
            <a:rPr lang="en-GB" sz="2400" b="1" i="1" dirty="0">
              <a:solidFill>
                <a:schemeClr val="tx1"/>
              </a:solidFill>
            </a:rPr>
            <a:t>noxious</a:t>
          </a:r>
          <a:r>
            <a:rPr lang="en-GB" sz="2400" dirty="0">
              <a:solidFill>
                <a:schemeClr val="tx1"/>
              </a:solidFill>
            </a:rPr>
            <a:t> thing, with intent to injure, aggrieve, or annoy such person, shall be guilty of an offence</a:t>
          </a:r>
        </a:p>
      </dgm:t>
    </dgm:pt>
    <dgm:pt modelId="{3E3B2084-7E64-4B08-8FF8-AF815A992E67}" type="parTrans" cxnId="{C43B4FA2-94E7-4277-A164-2041846F9B7A}">
      <dgm:prSet/>
      <dgm:spPr/>
      <dgm:t>
        <a:bodyPr/>
        <a:lstStyle/>
        <a:p>
          <a:endParaRPr lang="en-GB"/>
        </a:p>
      </dgm:t>
    </dgm:pt>
    <dgm:pt modelId="{7796B5EF-0AA9-4B0C-BA68-E9540BB5A70E}" type="sibTrans" cxnId="{C43B4FA2-94E7-4277-A164-2041846F9B7A}">
      <dgm:prSet/>
      <dgm:spPr/>
      <dgm:t>
        <a:bodyPr/>
        <a:lstStyle/>
        <a:p>
          <a:endParaRPr lang="en-GB"/>
        </a:p>
      </dgm:t>
    </dgm:pt>
    <dgm:pt modelId="{78ADD934-5CCD-4928-BAB2-2634A38000C6}" type="pres">
      <dgm:prSet presAssocID="{39F7BAC6-0740-42D0-93C2-446766507B12}" presName="diagram" presStyleCnt="0">
        <dgm:presLayoutVars>
          <dgm:dir/>
          <dgm:resizeHandles val="exact"/>
        </dgm:presLayoutVars>
      </dgm:prSet>
      <dgm:spPr/>
    </dgm:pt>
    <dgm:pt modelId="{2DB8A981-DC59-4657-B8B1-F8F21FC83ACF}" type="pres">
      <dgm:prSet presAssocID="{12019092-7A1C-447A-B9D8-1D89CE4C359C}" presName="node" presStyleLbl="node1" presStyleIdx="0" presStyleCnt="2" custScaleY="149474">
        <dgm:presLayoutVars>
          <dgm:bulletEnabled val="1"/>
        </dgm:presLayoutVars>
      </dgm:prSet>
      <dgm:spPr/>
    </dgm:pt>
    <dgm:pt modelId="{FF75F583-C99E-4969-8A9A-F6B370D45285}" type="pres">
      <dgm:prSet presAssocID="{5CD5E20F-85AD-4C15-8235-522A3B3FCE1D}" presName="sibTrans" presStyleCnt="0"/>
      <dgm:spPr/>
    </dgm:pt>
    <dgm:pt modelId="{1E819171-1B5A-4AE3-881E-10A19294A1E2}" type="pres">
      <dgm:prSet presAssocID="{754836C8-9077-44CA-A690-2EF9C3D7331F}" presName="node" presStyleLbl="node1" presStyleIdx="1" presStyleCnt="2" custScaleY="149474">
        <dgm:presLayoutVars>
          <dgm:bulletEnabled val="1"/>
        </dgm:presLayoutVars>
      </dgm:prSet>
      <dgm:spPr/>
    </dgm:pt>
  </dgm:ptLst>
  <dgm:cxnLst>
    <dgm:cxn modelId="{DEB8D63E-7ABA-4098-B125-9E499F367602}" type="presOf" srcId="{754836C8-9077-44CA-A690-2EF9C3D7331F}" destId="{1E819171-1B5A-4AE3-881E-10A19294A1E2}" srcOrd="0" destOrd="0" presId="urn:microsoft.com/office/officeart/2005/8/layout/default"/>
    <dgm:cxn modelId="{9DCC9068-B70C-4340-A964-8570E09DB317}" type="presOf" srcId="{12019092-7A1C-447A-B9D8-1D89CE4C359C}" destId="{2DB8A981-DC59-4657-B8B1-F8F21FC83ACF}" srcOrd="0" destOrd="0" presId="urn:microsoft.com/office/officeart/2005/8/layout/default"/>
    <dgm:cxn modelId="{873EE29A-CA25-403A-82AD-E3315534D35A}" type="presOf" srcId="{39F7BAC6-0740-42D0-93C2-446766507B12}" destId="{78ADD934-5CCD-4928-BAB2-2634A38000C6}" srcOrd="0" destOrd="0" presId="urn:microsoft.com/office/officeart/2005/8/layout/default"/>
    <dgm:cxn modelId="{C43B4FA2-94E7-4277-A164-2041846F9B7A}" srcId="{39F7BAC6-0740-42D0-93C2-446766507B12}" destId="{754836C8-9077-44CA-A690-2EF9C3D7331F}" srcOrd="1" destOrd="0" parTransId="{3E3B2084-7E64-4B08-8FF8-AF815A992E67}" sibTransId="{7796B5EF-0AA9-4B0C-BA68-E9540BB5A70E}"/>
    <dgm:cxn modelId="{4B72DAC5-B4D0-4D79-8265-1CA2A7C48799}" srcId="{39F7BAC6-0740-42D0-93C2-446766507B12}" destId="{12019092-7A1C-447A-B9D8-1D89CE4C359C}" srcOrd="0" destOrd="0" parTransId="{95843B45-9417-4BC6-9E1A-7FC69AE5136B}" sibTransId="{5CD5E20F-85AD-4C15-8235-522A3B3FCE1D}"/>
    <dgm:cxn modelId="{581E3FFC-AC7D-43CD-9530-099FCACBEC15}" type="presParOf" srcId="{78ADD934-5CCD-4928-BAB2-2634A38000C6}" destId="{2DB8A981-DC59-4657-B8B1-F8F21FC83ACF}" srcOrd="0" destOrd="0" presId="urn:microsoft.com/office/officeart/2005/8/layout/default"/>
    <dgm:cxn modelId="{988B3C7B-37C3-4DAC-BD3B-12D83568DE96}" type="presParOf" srcId="{78ADD934-5CCD-4928-BAB2-2634A38000C6}" destId="{FF75F583-C99E-4969-8A9A-F6B370D45285}" srcOrd="1" destOrd="0" presId="urn:microsoft.com/office/officeart/2005/8/layout/default"/>
    <dgm:cxn modelId="{4DFF3600-8EF0-443D-9362-EAA16A9CEB37}" type="presParOf" srcId="{78ADD934-5CCD-4928-BAB2-2634A38000C6}" destId="{1E819171-1B5A-4AE3-881E-10A19294A1E2}" srcOrd="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1A0D5380-126B-446D-B425-9735AF43E5A6}"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US"/>
        </a:p>
      </dgm:t>
    </dgm:pt>
    <dgm:pt modelId="{06E615F1-D598-4EAC-83CF-241CB3BAA05E}">
      <dgm:prSet phldrT="[Text]" custT="1"/>
      <dgm:spPr>
        <a:solidFill>
          <a:schemeClr val="accent2">
            <a:lumMod val="20000"/>
            <a:lumOff val="80000"/>
          </a:schemeClr>
        </a:solidFill>
        <a:ln>
          <a:solidFill>
            <a:schemeClr val="tx1"/>
          </a:solidFill>
        </a:ln>
      </dgm:spPr>
      <dgm:t>
        <a:bodyPr/>
        <a:lstStyle/>
        <a:p>
          <a:r>
            <a:rPr lang="en-US" sz="2800" dirty="0">
              <a:solidFill>
                <a:schemeClr val="tx1"/>
              </a:solidFill>
            </a:rPr>
            <a:t>Section 89(1) Police Act 1996. </a:t>
          </a:r>
        </a:p>
      </dgm:t>
    </dgm:pt>
    <dgm:pt modelId="{211A87B6-3071-40F1-BF38-0BCAB1FF30CF}" type="parTrans" cxnId="{54D0BBFD-9B11-4FC8-94F6-8A057ACFD7A3}">
      <dgm:prSet/>
      <dgm:spPr/>
      <dgm:t>
        <a:bodyPr/>
        <a:lstStyle/>
        <a:p>
          <a:endParaRPr lang="en-US"/>
        </a:p>
      </dgm:t>
    </dgm:pt>
    <dgm:pt modelId="{C78B5EB5-9108-49A7-8BC5-3C2CE68928CA}" type="sibTrans" cxnId="{54D0BBFD-9B11-4FC8-94F6-8A057ACFD7A3}">
      <dgm:prSet/>
      <dgm:spPr>
        <a:solidFill>
          <a:schemeClr val="accent2">
            <a:lumMod val="75000"/>
            <a:alpha val="90000"/>
          </a:schemeClr>
        </a:solidFill>
        <a:ln>
          <a:solidFill>
            <a:schemeClr val="tx1">
              <a:alpha val="90000"/>
            </a:schemeClr>
          </a:solidFill>
        </a:ln>
      </dgm:spPr>
      <dgm:t>
        <a:bodyPr/>
        <a:lstStyle/>
        <a:p>
          <a:endParaRPr lang="en-US"/>
        </a:p>
      </dgm:t>
    </dgm:pt>
    <dgm:pt modelId="{B6B18949-7DBC-462D-BB0A-F0CC2FFE91FD}">
      <dgm:prSet phldrT="[Text]" custT="1"/>
      <dgm:spPr>
        <a:solidFill>
          <a:schemeClr val="accent2">
            <a:lumMod val="40000"/>
            <a:lumOff val="60000"/>
          </a:schemeClr>
        </a:solidFill>
        <a:ln>
          <a:solidFill>
            <a:schemeClr val="tx1"/>
          </a:solidFill>
        </a:ln>
      </dgm:spPr>
      <dgm:t>
        <a:bodyPr/>
        <a:lstStyle/>
        <a:p>
          <a:r>
            <a:rPr lang="en-US" sz="2800" dirty="0">
              <a:solidFill>
                <a:schemeClr val="tx1"/>
              </a:solidFill>
            </a:rPr>
            <a:t>It is an offence for any person to: </a:t>
          </a:r>
          <a:r>
            <a:rPr lang="en-US" sz="2800" b="1" i="1" u="sng" dirty="0">
              <a:solidFill>
                <a:schemeClr val="tx1"/>
              </a:solidFill>
            </a:rPr>
            <a:t>assault</a:t>
          </a:r>
          <a:r>
            <a:rPr lang="en-US" sz="2800" dirty="0">
              <a:solidFill>
                <a:schemeClr val="tx1"/>
              </a:solidFill>
            </a:rPr>
            <a:t> or </a:t>
          </a:r>
          <a:r>
            <a:rPr lang="en-US" sz="2800" b="1" i="1" u="sng" dirty="0">
              <a:solidFill>
                <a:schemeClr val="tx1"/>
              </a:solidFill>
            </a:rPr>
            <a:t>resist</a:t>
          </a:r>
          <a:r>
            <a:rPr lang="en-US" sz="2800" dirty="0">
              <a:solidFill>
                <a:schemeClr val="tx1"/>
              </a:solidFill>
            </a:rPr>
            <a:t> a police officer or </a:t>
          </a:r>
          <a:r>
            <a:rPr lang="en-US" sz="2800" b="1" i="1" u="sng" dirty="0">
              <a:solidFill>
                <a:schemeClr val="tx1"/>
              </a:solidFill>
            </a:rPr>
            <a:t>any person assisting </a:t>
          </a:r>
          <a:r>
            <a:rPr lang="en-US" sz="2800" dirty="0">
              <a:solidFill>
                <a:schemeClr val="tx1"/>
              </a:solidFill>
            </a:rPr>
            <a:t>the officer</a:t>
          </a:r>
        </a:p>
      </dgm:t>
    </dgm:pt>
    <dgm:pt modelId="{79AD3341-A42D-45E1-A8A8-AB61B20DBBD7}" type="parTrans" cxnId="{9E3E3A57-BFEE-4ED9-9DD2-B3CE650AB02C}">
      <dgm:prSet/>
      <dgm:spPr/>
      <dgm:t>
        <a:bodyPr/>
        <a:lstStyle/>
        <a:p>
          <a:endParaRPr lang="en-US"/>
        </a:p>
      </dgm:t>
    </dgm:pt>
    <dgm:pt modelId="{3538421E-6C33-41DC-9CFF-2993D09D3308}" type="sibTrans" cxnId="{9E3E3A57-BFEE-4ED9-9DD2-B3CE650AB02C}">
      <dgm:prSet/>
      <dgm:spPr>
        <a:solidFill>
          <a:schemeClr val="accent2">
            <a:lumMod val="75000"/>
            <a:alpha val="90000"/>
          </a:schemeClr>
        </a:solidFill>
        <a:ln>
          <a:solidFill>
            <a:schemeClr val="tx1">
              <a:alpha val="90000"/>
            </a:schemeClr>
          </a:solidFill>
        </a:ln>
      </dgm:spPr>
      <dgm:t>
        <a:bodyPr/>
        <a:lstStyle/>
        <a:p>
          <a:endParaRPr lang="en-US"/>
        </a:p>
      </dgm:t>
    </dgm:pt>
    <dgm:pt modelId="{22C7F28D-5CB3-4768-B41F-A8AEB8BA99A1}">
      <dgm:prSet phldrT="[Text]" custT="1"/>
      <dgm:spPr>
        <a:solidFill>
          <a:schemeClr val="accent2">
            <a:lumMod val="60000"/>
            <a:lumOff val="40000"/>
          </a:schemeClr>
        </a:solidFill>
        <a:ln>
          <a:solidFill>
            <a:schemeClr val="tx1"/>
          </a:solidFill>
        </a:ln>
      </dgm:spPr>
      <dgm:t>
        <a:bodyPr/>
        <a:lstStyle/>
        <a:p>
          <a:r>
            <a:rPr lang="en-US" sz="2800" dirty="0">
              <a:solidFill>
                <a:schemeClr val="tx1"/>
              </a:solidFill>
            </a:rPr>
            <a:t>In the </a:t>
          </a:r>
          <a:r>
            <a:rPr lang="en-US" sz="2800" b="1" i="1" u="sng" dirty="0">
              <a:solidFill>
                <a:schemeClr val="tx1"/>
              </a:solidFill>
            </a:rPr>
            <a:t>lawful execution of his duty</a:t>
          </a:r>
        </a:p>
      </dgm:t>
    </dgm:pt>
    <dgm:pt modelId="{37489764-DE58-41F0-82EB-34D50DBE73BE}" type="parTrans" cxnId="{E73C9FAB-181B-44CA-B618-B89D7A95FAF6}">
      <dgm:prSet/>
      <dgm:spPr/>
      <dgm:t>
        <a:bodyPr/>
        <a:lstStyle/>
        <a:p>
          <a:endParaRPr lang="en-US"/>
        </a:p>
      </dgm:t>
    </dgm:pt>
    <dgm:pt modelId="{4DD1F8B0-B6EF-4AD0-95AA-AAC8896D8247}" type="sibTrans" cxnId="{E73C9FAB-181B-44CA-B618-B89D7A95FAF6}">
      <dgm:prSet/>
      <dgm:spPr/>
      <dgm:t>
        <a:bodyPr/>
        <a:lstStyle/>
        <a:p>
          <a:endParaRPr lang="en-US"/>
        </a:p>
      </dgm:t>
    </dgm:pt>
    <dgm:pt modelId="{47F1F8AC-0A76-4676-A278-CA51B6C18AF8}" type="pres">
      <dgm:prSet presAssocID="{1A0D5380-126B-446D-B425-9735AF43E5A6}" presName="outerComposite" presStyleCnt="0">
        <dgm:presLayoutVars>
          <dgm:chMax val="5"/>
          <dgm:dir/>
          <dgm:resizeHandles val="exact"/>
        </dgm:presLayoutVars>
      </dgm:prSet>
      <dgm:spPr/>
    </dgm:pt>
    <dgm:pt modelId="{8C267055-5330-4F29-B537-7150AF2B333C}" type="pres">
      <dgm:prSet presAssocID="{1A0D5380-126B-446D-B425-9735AF43E5A6}" presName="dummyMaxCanvas" presStyleCnt="0">
        <dgm:presLayoutVars/>
      </dgm:prSet>
      <dgm:spPr/>
    </dgm:pt>
    <dgm:pt modelId="{C061721F-5D36-4D52-9754-98437A27B298}" type="pres">
      <dgm:prSet presAssocID="{1A0D5380-126B-446D-B425-9735AF43E5A6}" presName="ThreeNodes_1" presStyleLbl="node1" presStyleIdx="0" presStyleCnt="3">
        <dgm:presLayoutVars>
          <dgm:bulletEnabled val="1"/>
        </dgm:presLayoutVars>
      </dgm:prSet>
      <dgm:spPr/>
    </dgm:pt>
    <dgm:pt modelId="{61706DB1-6B54-4C43-AB42-3DE345825A20}" type="pres">
      <dgm:prSet presAssocID="{1A0D5380-126B-446D-B425-9735AF43E5A6}" presName="ThreeNodes_2" presStyleLbl="node1" presStyleIdx="1" presStyleCnt="3">
        <dgm:presLayoutVars>
          <dgm:bulletEnabled val="1"/>
        </dgm:presLayoutVars>
      </dgm:prSet>
      <dgm:spPr/>
    </dgm:pt>
    <dgm:pt modelId="{9F5AFA4E-15AC-4283-9534-61C34BEE9B02}" type="pres">
      <dgm:prSet presAssocID="{1A0D5380-126B-446D-B425-9735AF43E5A6}" presName="ThreeNodes_3" presStyleLbl="node1" presStyleIdx="2" presStyleCnt="3">
        <dgm:presLayoutVars>
          <dgm:bulletEnabled val="1"/>
        </dgm:presLayoutVars>
      </dgm:prSet>
      <dgm:spPr/>
    </dgm:pt>
    <dgm:pt modelId="{8D6FF94C-FEBC-4343-B276-97E3510FAE38}" type="pres">
      <dgm:prSet presAssocID="{1A0D5380-126B-446D-B425-9735AF43E5A6}" presName="ThreeConn_1-2" presStyleLbl="fgAccFollowNode1" presStyleIdx="0" presStyleCnt="2">
        <dgm:presLayoutVars>
          <dgm:bulletEnabled val="1"/>
        </dgm:presLayoutVars>
      </dgm:prSet>
      <dgm:spPr/>
    </dgm:pt>
    <dgm:pt modelId="{46B67FE8-713E-4A5A-A135-E9B3699D6064}" type="pres">
      <dgm:prSet presAssocID="{1A0D5380-126B-446D-B425-9735AF43E5A6}" presName="ThreeConn_2-3" presStyleLbl="fgAccFollowNode1" presStyleIdx="1" presStyleCnt="2">
        <dgm:presLayoutVars>
          <dgm:bulletEnabled val="1"/>
        </dgm:presLayoutVars>
      </dgm:prSet>
      <dgm:spPr/>
    </dgm:pt>
    <dgm:pt modelId="{40B672F9-912B-4052-8889-F783A207C469}" type="pres">
      <dgm:prSet presAssocID="{1A0D5380-126B-446D-B425-9735AF43E5A6}" presName="ThreeNodes_1_text" presStyleLbl="node1" presStyleIdx="2" presStyleCnt="3">
        <dgm:presLayoutVars>
          <dgm:bulletEnabled val="1"/>
        </dgm:presLayoutVars>
      </dgm:prSet>
      <dgm:spPr/>
    </dgm:pt>
    <dgm:pt modelId="{A9C0AE2A-1D2D-498D-87E3-6E8DCDBF6B83}" type="pres">
      <dgm:prSet presAssocID="{1A0D5380-126B-446D-B425-9735AF43E5A6}" presName="ThreeNodes_2_text" presStyleLbl="node1" presStyleIdx="2" presStyleCnt="3">
        <dgm:presLayoutVars>
          <dgm:bulletEnabled val="1"/>
        </dgm:presLayoutVars>
      </dgm:prSet>
      <dgm:spPr/>
    </dgm:pt>
    <dgm:pt modelId="{52EBF44C-90B5-4208-8AF1-06E33F7BED7A}" type="pres">
      <dgm:prSet presAssocID="{1A0D5380-126B-446D-B425-9735AF43E5A6}" presName="ThreeNodes_3_text" presStyleLbl="node1" presStyleIdx="2" presStyleCnt="3">
        <dgm:presLayoutVars>
          <dgm:bulletEnabled val="1"/>
        </dgm:presLayoutVars>
      </dgm:prSet>
      <dgm:spPr/>
    </dgm:pt>
  </dgm:ptLst>
  <dgm:cxnLst>
    <dgm:cxn modelId="{9B4D1D10-3E01-4F98-8164-5C175A31A8EB}" type="presOf" srcId="{06E615F1-D598-4EAC-83CF-241CB3BAA05E}" destId="{C061721F-5D36-4D52-9754-98437A27B298}" srcOrd="0" destOrd="0" presId="urn:microsoft.com/office/officeart/2005/8/layout/vProcess5"/>
    <dgm:cxn modelId="{E1F67B16-6812-40F1-966A-9277C5A0025A}" type="presOf" srcId="{1A0D5380-126B-446D-B425-9735AF43E5A6}" destId="{47F1F8AC-0A76-4676-A278-CA51B6C18AF8}" srcOrd="0" destOrd="0" presId="urn:microsoft.com/office/officeart/2005/8/layout/vProcess5"/>
    <dgm:cxn modelId="{9C0D3735-ADF2-40F7-AE27-D987F5BD8E0F}" type="presOf" srcId="{B6B18949-7DBC-462D-BB0A-F0CC2FFE91FD}" destId="{61706DB1-6B54-4C43-AB42-3DE345825A20}" srcOrd="0" destOrd="0" presId="urn:microsoft.com/office/officeart/2005/8/layout/vProcess5"/>
    <dgm:cxn modelId="{C7ECA266-B256-4904-A90B-6C9A697EC2D1}" type="presOf" srcId="{B6B18949-7DBC-462D-BB0A-F0CC2FFE91FD}" destId="{A9C0AE2A-1D2D-498D-87E3-6E8DCDBF6B83}" srcOrd="1" destOrd="0" presId="urn:microsoft.com/office/officeart/2005/8/layout/vProcess5"/>
    <dgm:cxn modelId="{9E3E3A57-BFEE-4ED9-9DD2-B3CE650AB02C}" srcId="{1A0D5380-126B-446D-B425-9735AF43E5A6}" destId="{B6B18949-7DBC-462D-BB0A-F0CC2FFE91FD}" srcOrd="1" destOrd="0" parTransId="{79AD3341-A42D-45E1-A8A8-AB61B20DBBD7}" sibTransId="{3538421E-6C33-41DC-9CFF-2993D09D3308}"/>
    <dgm:cxn modelId="{69FDA67E-544A-49CF-ACF5-631538809936}" type="presOf" srcId="{22C7F28D-5CB3-4768-B41F-A8AEB8BA99A1}" destId="{9F5AFA4E-15AC-4283-9534-61C34BEE9B02}" srcOrd="0" destOrd="0" presId="urn:microsoft.com/office/officeart/2005/8/layout/vProcess5"/>
    <dgm:cxn modelId="{7C9DE585-7A48-4E22-B392-D61F562BBE19}" type="presOf" srcId="{C78B5EB5-9108-49A7-8BC5-3C2CE68928CA}" destId="{8D6FF94C-FEBC-4343-B276-97E3510FAE38}" srcOrd="0" destOrd="0" presId="urn:microsoft.com/office/officeart/2005/8/layout/vProcess5"/>
    <dgm:cxn modelId="{E73C9FAB-181B-44CA-B618-B89D7A95FAF6}" srcId="{1A0D5380-126B-446D-B425-9735AF43E5A6}" destId="{22C7F28D-5CB3-4768-B41F-A8AEB8BA99A1}" srcOrd="2" destOrd="0" parTransId="{37489764-DE58-41F0-82EB-34D50DBE73BE}" sibTransId="{4DD1F8B0-B6EF-4AD0-95AA-AAC8896D8247}"/>
    <dgm:cxn modelId="{815E48DF-D20C-43AF-BDBE-93EEB2751CF3}" type="presOf" srcId="{22C7F28D-5CB3-4768-B41F-A8AEB8BA99A1}" destId="{52EBF44C-90B5-4208-8AF1-06E33F7BED7A}" srcOrd="1" destOrd="0" presId="urn:microsoft.com/office/officeart/2005/8/layout/vProcess5"/>
    <dgm:cxn modelId="{023D29EE-38FD-42D6-BF52-CAF910BEB984}" type="presOf" srcId="{3538421E-6C33-41DC-9CFF-2993D09D3308}" destId="{46B67FE8-713E-4A5A-A135-E9B3699D6064}" srcOrd="0" destOrd="0" presId="urn:microsoft.com/office/officeart/2005/8/layout/vProcess5"/>
    <dgm:cxn modelId="{D0799DFB-DF9A-4E30-9126-E2BB82B53758}" type="presOf" srcId="{06E615F1-D598-4EAC-83CF-241CB3BAA05E}" destId="{40B672F9-912B-4052-8889-F783A207C469}" srcOrd="1" destOrd="0" presId="urn:microsoft.com/office/officeart/2005/8/layout/vProcess5"/>
    <dgm:cxn modelId="{54D0BBFD-9B11-4FC8-94F6-8A057ACFD7A3}" srcId="{1A0D5380-126B-446D-B425-9735AF43E5A6}" destId="{06E615F1-D598-4EAC-83CF-241CB3BAA05E}" srcOrd="0" destOrd="0" parTransId="{211A87B6-3071-40F1-BF38-0BCAB1FF30CF}" sibTransId="{C78B5EB5-9108-49A7-8BC5-3C2CE68928CA}"/>
    <dgm:cxn modelId="{E9E1700E-62F7-4CB9-AA5E-EE64D7185EB6}" type="presParOf" srcId="{47F1F8AC-0A76-4676-A278-CA51B6C18AF8}" destId="{8C267055-5330-4F29-B537-7150AF2B333C}" srcOrd="0" destOrd="0" presId="urn:microsoft.com/office/officeart/2005/8/layout/vProcess5"/>
    <dgm:cxn modelId="{BED77865-E263-47F2-9B62-F91E04ABF7AA}" type="presParOf" srcId="{47F1F8AC-0A76-4676-A278-CA51B6C18AF8}" destId="{C061721F-5D36-4D52-9754-98437A27B298}" srcOrd="1" destOrd="0" presId="urn:microsoft.com/office/officeart/2005/8/layout/vProcess5"/>
    <dgm:cxn modelId="{C67D6566-7907-42F7-B583-83F436A716E1}" type="presParOf" srcId="{47F1F8AC-0A76-4676-A278-CA51B6C18AF8}" destId="{61706DB1-6B54-4C43-AB42-3DE345825A20}" srcOrd="2" destOrd="0" presId="urn:microsoft.com/office/officeart/2005/8/layout/vProcess5"/>
    <dgm:cxn modelId="{82FF3B31-B536-4700-AA51-900A56CCDCB7}" type="presParOf" srcId="{47F1F8AC-0A76-4676-A278-CA51B6C18AF8}" destId="{9F5AFA4E-15AC-4283-9534-61C34BEE9B02}" srcOrd="3" destOrd="0" presId="urn:microsoft.com/office/officeart/2005/8/layout/vProcess5"/>
    <dgm:cxn modelId="{BE57668F-B70E-4641-B746-5B3C8E526544}" type="presParOf" srcId="{47F1F8AC-0A76-4676-A278-CA51B6C18AF8}" destId="{8D6FF94C-FEBC-4343-B276-97E3510FAE38}" srcOrd="4" destOrd="0" presId="urn:microsoft.com/office/officeart/2005/8/layout/vProcess5"/>
    <dgm:cxn modelId="{23E9C27E-D0F7-4925-8085-B5EDECD9E81C}" type="presParOf" srcId="{47F1F8AC-0A76-4676-A278-CA51B6C18AF8}" destId="{46B67FE8-713E-4A5A-A135-E9B3699D6064}" srcOrd="5" destOrd="0" presId="urn:microsoft.com/office/officeart/2005/8/layout/vProcess5"/>
    <dgm:cxn modelId="{C492E87E-405D-428E-85D3-7AEF81EB4D96}" type="presParOf" srcId="{47F1F8AC-0A76-4676-A278-CA51B6C18AF8}" destId="{40B672F9-912B-4052-8889-F783A207C469}" srcOrd="6" destOrd="0" presId="urn:microsoft.com/office/officeart/2005/8/layout/vProcess5"/>
    <dgm:cxn modelId="{69DC33AF-A8C1-4278-98C4-C1D3880F5CC3}" type="presParOf" srcId="{47F1F8AC-0A76-4676-A278-CA51B6C18AF8}" destId="{A9C0AE2A-1D2D-498D-87E3-6E8DCDBF6B83}" srcOrd="7" destOrd="0" presId="urn:microsoft.com/office/officeart/2005/8/layout/vProcess5"/>
    <dgm:cxn modelId="{1C732728-9A8C-4D18-973A-991B1433ED45}" type="presParOf" srcId="{47F1F8AC-0A76-4676-A278-CA51B6C18AF8}" destId="{52EBF44C-90B5-4208-8AF1-06E33F7BED7A}"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1A0D5380-126B-446D-B425-9735AF43E5A6}"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US"/>
        </a:p>
      </dgm:t>
    </dgm:pt>
    <dgm:pt modelId="{06E615F1-D598-4EAC-83CF-241CB3BAA05E}">
      <dgm:prSet phldrT="[Text]" custT="1"/>
      <dgm:spPr>
        <a:solidFill>
          <a:schemeClr val="accent2">
            <a:lumMod val="20000"/>
            <a:lumOff val="80000"/>
          </a:schemeClr>
        </a:solidFill>
        <a:ln>
          <a:solidFill>
            <a:schemeClr val="tx1"/>
          </a:solidFill>
        </a:ln>
      </dgm:spPr>
      <dgm:t>
        <a:bodyPr/>
        <a:lstStyle/>
        <a:p>
          <a:r>
            <a:rPr lang="en-US" sz="2800" dirty="0">
              <a:solidFill>
                <a:schemeClr val="tx1"/>
              </a:solidFill>
            </a:rPr>
            <a:t>Section 89(2) Police Act 1996. </a:t>
          </a:r>
        </a:p>
      </dgm:t>
    </dgm:pt>
    <dgm:pt modelId="{211A87B6-3071-40F1-BF38-0BCAB1FF30CF}" type="parTrans" cxnId="{54D0BBFD-9B11-4FC8-94F6-8A057ACFD7A3}">
      <dgm:prSet/>
      <dgm:spPr/>
      <dgm:t>
        <a:bodyPr/>
        <a:lstStyle/>
        <a:p>
          <a:endParaRPr lang="en-US"/>
        </a:p>
      </dgm:t>
    </dgm:pt>
    <dgm:pt modelId="{C78B5EB5-9108-49A7-8BC5-3C2CE68928CA}" type="sibTrans" cxnId="{54D0BBFD-9B11-4FC8-94F6-8A057ACFD7A3}">
      <dgm:prSet/>
      <dgm:spPr>
        <a:solidFill>
          <a:schemeClr val="accent2">
            <a:lumMod val="75000"/>
            <a:alpha val="90000"/>
          </a:schemeClr>
        </a:solidFill>
        <a:ln>
          <a:solidFill>
            <a:schemeClr val="tx1">
              <a:alpha val="90000"/>
            </a:schemeClr>
          </a:solidFill>
        </a:ln>
      </dgm:spPr>
      <dgm:t>
        <a:bodyPr/>
        <a:lstStyle/>
        <a:p>
          <a:endParaRPr lang="en-US"/>
        </a:p>
      </dgm:t>
    </dgm:pt>
    <dgm:pt modelId="{B6B18949-7DBC-462D-BB0A-F0CC2FFE91FD}">
      <dgm:prSet phldrT="[Text]" custT="1"/>
      <dgm:spPr>
        <a:solidFill>
          <a:schemeClr val="accent2">
            <a:lumMod val="40000"/>
            <a:lumOff val="60000"/>
          </a:schemeClr>
        </a:solidFill>
        <a:ln>
          <a:solidFill>
            <a:schemeClr val="tx1"/>
          </a:solidFill>
        </a:ln>
      </dgm:spPr>
      <dgm:t>
        <a:bodyPr/>
        <a:lstStyle/>
        <a:p>
          <a:r>
            <a:rPr lang="en-US" sz="2800" dirty="0">
              <a:solidFill>
                <a:schemeClr val="tx1"/>
              </a:solidFill>
            </a:rPr>
            <a:t>It is an offence for any person to: </a:t>
          </a:r>
          <a:r>
            <a:rPr lang="en-US" sz="2800" b="1" i="1" u="sng" dirty="0">
              <a:solidFill>
                <a:schemeClr val="tx1"/>
              </a:solidFill>
            </a:rPr>
            <a:t>willfully obstruct </a:t>
          </a:r>
          <a:r>
            <a:rPr lang="en-US" sz="2800" dirty="0">
              <a:solidFill>
                <a:schemeClr val="tx1"/>
              </a:solidFill>
            </a:rPr>
            <a:t>a police officer or any person assisting the officer</a:t>
          </a:r>
        </a:p>
      </dgm:t>
    </dgm:pt>
    <dgm:pt modelId="{79AD3341-A42D-45E1-A8A8-AB61B20DBBD7}" type="parTrans" cxnId="{9E3E3A57-BFEE-4ED9-9DD2-B3CE650AB02C}">
      <dgm:prSet/>
      <dgm:spPr/>
      <dgm:t>
        <a:bodyPr/>
        <a:lstStyle/>
        <a:p>
          <a:endParaRPr lang="en-US"/>
        </a:p>
      </dgm:t>
    </dgm:pt>
    <dgm:pt modelId="{3538421E-6C33-41DC-9CFF-2993D09D3308}" type="sibTrans" cxnId="{9E3E3A57-BFEE-4ED9-9DD2-B3CE650AB02C}">
      <dgm:prSet/>
      <dgm:spPr>
        <a:solidFill>
          <a:schemeClr val="accent2">
            <a:lumMod val="75000"/>
            <a:alpha val="90000"/>
          </a:schemeClr>
        </a:solidFill>
        <a:ln>
          <a:solidFill>
            <a:schemeClr val="tx1">
              <a:alpha val="90000"/>
            </a:schemeClr>
          </a:solidFill>
        </a:ln>
      </dgm:spPr>
      <dgm:t>
        <a:bodyPr/>
        <a:lstStyle/>
        <a:p>
          <a:endParaRPr lang="en-US"/>
        </a:p>
      </dgm:t>
    </dgm:pt>
    <dgm:pt modelId="{22C7F28D-5CB3-4768-B41F-A8AEB8BA99A1}">
      <dgm:prSet phldrT="[Text]" custT="1"/>
      <dgm:spPr>
        <a:solidFill>
          <a:schemeClr val="accent2">
            <a:lumMod val="60000"/>
            <a:lumOff val="40000"/>
          </a:schemeClr>
        </a:solidFill>
        <a:ln>
          <a:solidFill>
            <a:schemeClr val="tx1"/>
          </a:solidFill>
        </a:ln>
      </dgm:spPr>
      <dgm:t>
        <a:bodyPr/>
        <a:lstStyle/>
        <a:p>
          <a:r>
            <a:rPr lang="en-US" sz="2800" dirty="0">
              <a:solidFill>
                <a:schemeClr val="tx1"/>
              </a:solidFill>
            </a:rPr>
            <a:t>In the </a:t>
          </a:r>
          <a:r>
            <a:rPr lang="en-US" sz="2800" b="1" i="1" u="sng" dirty="0">
              <a:solidFill>
                <a:schemeClr val="tx1"/>
              </a:solidFill>
            </a:rPr>
            <a:t>lawful execution of his duty</a:t>
          </a:r>
        </a:p>
      </dgm:t>
    </dgm:pt>
    <dgm:pt modelId="{37489764-DE58-41F0-82EB-34D50DBE73BE}" type="parTrans" cxnId="{E73C9FAB-181B-44CA-B618-B89D7A95FAF6}">
      <dgm:prSet/>
      <dgm:spPr/>
      <dgm:t>
        <a:bodyPr/>
        <a:lstStyle/>
        <a:p>
          <a:endParaRPr lang="en-US"/>
        </a:p>
      </dgm:t>
    </dgm:pt>
    <dgm:pt modelId="{4DD1F8B0-B6EF-4AD0-95AA-AAC8896D8247}" type="sibTrans" cxnId="{E73C9FAB-181B-44CA-B618-B89D7A95FAF6}">
      <dgm:prSet/>
      <dgm:spPr/>
      <dgm:t>
        <a:bodyPr/>
        <a:lstStyle/>
        <a:p>
          <a:endParaRPr lang="en-US"/>
        </a:p>
      </dgm:t>
    </dgm:pt>
    <dgm:pt modelId="{47F1F8AC-0A76-4676-A278-CA51B6C18AF8}" type="pres">
      <dgm:prSet presAssocID="{1A0D5380-126B-446D-B425-9735AF43E5A6}" presName="outerComposite" presStyleCnt="0">
        <dgm:presLayoutVars>
          <dgm:chMax val="5"/>
          <dgm:dir/>
          <dgm:resizeHandles val="exact"/>
        </dgm:presLayoutVars>
      </dgm:prSet>
      <dgm:spPr/>
    </dgm:pt>
    <dgm:pt modelId="{8C267055-5330-4F29-B537-7150AF2B333C}" type="pres">
      <dgm:prSet presAssocID="{1A0D5380-126B-446D-B425-9735AF43E5A6}" presName="dummyMaxCanvas" presStyleCnt="0">
        <dgm:presLayoutVars/>
      </dgm:prSet>
      <dgm:spPr/>
    </dgm:pt>
    <dgm:pt modelId="{C061721F-5D36-4D52-9754-98437A27B298}" type="pres">
      <dgm:prSet presAssocID="{1A0D5380-126B-446D-B425-9735AF43E5A6}" presName="ThreeNodes_1" presStyleLbl="node1" presStyleIdx="0" presStyleCnt="3">
        <dgm:presLayoutVars>
          <dgm:bulletEnabled val="1"/>
        </dgm:presLayoutVars>
      </dgm:prSet>
      <dgm:spPr/>
    </dgm:pt>
    <dgm:pt modelId="{61706DB1-6B54-4C43-AB42-3DE345825A20}" type="pres">
      <dgm:prSet presAssocID="{1A0D5380-126B-446D-B425-9735AF43E5A6}" presName="ThreeNodes_2" presStyleLbl="node1" presStyleIdx="1" presStyleCnt="3">
        <dgm:presLayoutVars>
          <dgm:bulletEnabled val="1"/>
        </dgm:presLayoutVars>
      </dgm:prSet>
      <dgm:spPr/>
    </dgm:pt>
    <dgm:pt modelId="{9F5AFA4E-15AC-4283-9534-61C34BEE9B02}" type="pres">
      <dgm:prSet presAssocID="{1A0D5380-126B-446D-B425-9735AF43E5A6}" presName="ThreeNodes_3" presStyleLbl="node1" presStyleIdx="2" presStyleCnt="3">
        <dgm:presLayoutVars>
          <dgm:bulletEnabled val="1"/>
        </dgm:presLayoutVars>
      </dgm:prSet>
      <dgm:spPr/>
    </dgm:pt>
    <dgm:pt modelId="{8D6FF94C-FEBC-4343-B276-97E3510FAE38}" type="pres">
      <dgm:prSet presAssocID="{1A0D5380-126B-446D-B425-9735AF43E5A6}" presName="ThreeConn_1-2" presStyleLbl="fgAccFollowNode1" presStyleIdx="0" presStyleCnt="2">
        <dgm:presLayoutVars>
          <dgm:bulletEnabled val="1"/>
        </dgm:presLayoutVars>
      </dgm:prSet>
      <dgm:spPr/>
    </dgm:pt>
    <dgm:pt modelId="{46B67FE8-713E-4A5A-A135-E9B3699D6064}" type="pres">
      <dgm:prSet presAssocID="{1A0D5380-126B-446D-B425-9735AF43E5A6}" presName="ThreeConn_2-3" presStyleLbl="fgAccFollowNode1" presStyleIdx="1" presStyleCnt="2">
        <dgm:presLayoutVars>
          <dgm:bulletEnabled val="1"/>
        </dgm:presLayoutVars>
      </dgm:prSet>
      <dgm:spPr/>
    </dgm:pt>
    <dgm:pt modelId="{40B672F9-912B-4052-8889-F783A207C469}" type="pres">
      <dgm:prSet presAssocID="{1A0D5380-126B-446D-B425-9735AF43E5A6}" presName="ThreeNodes_1_text" presStyleLbl="node1" presStyleIdx="2" presStyleCnt="3">
        <dgm:presLayoutVars>
          <dgm:bulletEnabled val="1"/>
        </dgm:presLayoutVars>
      </dgm:prSet>
      <dgm:spPr/>
    </dgm:pt>
    <dgm:pt modelId="{A9C0AE2A-1D2D-498D-87E3-6E8DCDBF6B83}" type="pres">
      <dgm:prSet presAssocID="{1A0D5380-126B-446D-B425-9735AF43E5A6}" presName="ThreeNodes_2_text" presStyleLbl="node1" presStyleIdx="2" presStyleCnt="3">
        <dgm:presLayoutVars>
          <dgm:bulletEnabled val="1"/>
        </dgm:presLayoutVars>
      </dgm:prSet>
      <dgm:spPr/>
    </dgm:pt>
    <dgm:pt modelId="{52EBF44C-90B5-4208-8AF1-06E33F7BED7A}" type="pres">
      <dgm:prSet presAssocID="{1A0D5380-126B-446D-B425-9735AF43E5A6}" presName="ThreeNodes_3_text" presStyleLbl="node1" presStyleIdx="2" presStyleCnt="3">
        <dgm:presLayoutVars>
          <dgm:bulletEnabled val="1"/>
        </dgm:presLayoutVars>
      </dgm:prSet>
      <dgm:spPr/>
    </dgm:pt>
  </dgm:ptLst>
  <dgm:cxnLst>
    <dgm:cxn modelId="{9B4D1D10-3E01-4F98-8164-5C175A31A8EB}" type="presOf" srcId="{06E615F1-D598-4EAC-83CF-241CB3BAA05E}" destId="{C061721F-5D36-4D52-9754-98437A27B298}" srcOrd="0" destOrd="0" presId="urn:microsoft.com/office/officeart/2005/8/layout/vProcess5"/>
    <dgm:cxn modelId="{E1F67B16-6812-40F1-966A-9277C5A0025A}" type="presOf" srcId="{1A0D5380-126B-446D-B425-9735AF43E5A6}" destId="{47F1F8AC-0A76-4676-A278-CA51B6C18AF8}" srcOrd="0" destOrd="0" presId="urn:microsoft.com/office/officeart/2005/8/layout/vProcess5"/>
    <dgm:cxn modelId="{9C0D3735-ADF2-40F7-AE27-D987F5BD8E0F}" type="presOf" srcId="{B6B18949-7DBC-462D-BB0A-F0CC2FFE91FD}" destId="{61706DB1-6B54-4C43-AB42-3DE345825A20}" srcOrd="0" destOrd="0" presId="urn:microsoft.com/office/officeart/2005/8/layout/vProcess5"/>
    <dgm:cxn modelId="{C7ECA266-B256-4904-A90B-6C9A697EC2D1}" type="presOf" srcId="{B6B18949-7DBC-462D-BB0A-F0CC2FFE91FD}" destId="{A9C0AE2A-1D2D-498D-87E3-6E8DCDBF6B83}" srcOrd="1" destOrd="0" presId="urn:microsoft.com/office/officeart/2005/8/layout/vProcess5"/>
    <dgm:cxn modelId="{9E3E3A57-BFEE-4ED9-9DD2-B3CE650AB02C}" srcId="{1A0D5380-126B-446D-B425-9735AF43E5A6}" destId="{B6B18949-7DBC-462D-BB0A-F0CC2FFE91FD}" srcOrd="1" destOrd="0" parTransId="{79AD3341-A42D-45E1-A8A8-AB61B20DBBD7}" sibTransId="{3538421E-6C33-41DC-9CFF-2993D09D3308}"/>
    <dgm:cxn modelId="{69FDA67E-544A-49CF-ACF5-631538809936}" type="presOf" srcId="{22C7F28D-5CB3-4768-B41F-A8AEB8BA99A1}" destId="{9F5AFA4E-15AC-4283-9534-61C34BEE9B02}" srcOrd="0" destOrd="0" presId="urn:microsoft.com/office/officeart/2005/8/layout/vProcess5"/>
    <dgm:cxn modelId="{7C9DE585-7A48-4E22-B392-D61F562BBE19}" type="presOf" srcId="{C78B5EB5-9108-49A7-8BC5-3C2CE68928CA}" destId="{8D6FF94C-FEBC-4343-B276-97E3510FAE38}" srcOrd="0" destOrd="0" presId="urn:microsoft.com/office/officeart/2005/8/layout/vProcess5"/>
    <dgm:cxn modelId="{E73C9FAB-181B-44CA-B618-B89D7A95FAF6}" srcId="{1A0D5380-126B-446D-B425-9735AF43E5A6}" destId="{22C7F28D-5CB3-4768-B41F-A8AEB8BA99A1}" srcOrd="2" destOrd="0" parTransId="{37489764-DE58-41F0-82EB-34D50DBE73BE}" sibTransId="{4DD1F8B0-B6EF-4AD0-95AA-AAC8896D8247}"/>
    <dgm:cxn modelId="{815E48DF-D20C-43AF-BDBE-93EEB2751CF3}" type="presOf" srcId="{22C7F28D-5CB3-4768-B41F-A8AEB8BA99A1}" destId="{52EBF44C-90B5-4208-8AF1-06E33F7BED7A}" srcOrd="1" destOrd="0" presId="urn:microsoft.com/office/officeart/2005/8/layout/vProcess5"/>
    <dgm:cxn modelId="{023D29EE-38FD-42D6-BF52-CAF910BEB984}" type="presOf" srcId="{3538421E-6C33-41DC-9CFF-2993D09D3308}" destId="{46B67FE8-713E-4A5A-A135-E9B3699D6064}" srcOrd="0" destOrd="0" presId="urn:microsoft.com/office/officeart/2005/8/layout/vProcess5"/>
    <dgm:cxn modelId="{D0799DFB-DF9A-4E30-9126-E2BB82B53758}" type="presOf" srcId="{06E615F1-D598-4EAC-83CF-241CB3BAA05E}" destId="{40B672F9-912B-4052-8889-F783A207C469}" srcOrd="1" destOrd="0" presId="urn:microsoft.com/office/officeart/2005/8/layout/vProcess5"/>
    <dgm:cxn modelId="{54D0BBFD-9B11-4FC8-94F6-8A057ACFD7A3}" srcId="{1A0D5380-126B-446D-B425-9735AF43E5A6}" destId="{06E615F1-D598-4EAC-83CF-241CB3BAA05E}" srcOrd="0" destOrd="0" parTransId="{211A87B6-3071-40F1-BF38-0BCAB1FF30CF}" sibTransId="{C78B5EB5-9108-49A7-8BC5-3C2CE68928CA}"/>
    <dgm:cxn modelId="{E9E1700E-62F7-4CB9-AA5E-EE64D7185EB6}" type="presParOf" srcId="{47F1F8AC-0A76-4676-A278-CA51B6C18AF8}" destId="{8C267055-5330-4F29-B537-7150AF2B333C}" srcOrd="0" destOrd="0" presId="urn:microsoft.com/office/officeart/2005/8/layout/vProcess5"/>
    <dgm:cxn modelId="{BED77865-E263-47F2-9B62-F91E04ABF7AA}" type="presParOf" srcId="{47F1F8AC-0A76-4676-A278-CA51B6C18AF8}" destId="{C061721F-5D36-4D52-9754-98437A27B298}" srcOrd="1" destOrd="0" presId="urn:microsoft.com/office/officeart/2005/8/layout/vProcess5"/>
    <dgm:cxn modelId="{C67D6566-7907-42F7-B583-83F436A716E1}" type="presParOf" srcId="{47F1F8AC-0A76-4676-A278-CA51B6C18AF8}" destId="{61706DB1-6B54-4C43-AB42-3DE345825A20}" srcOrd="2" destOrd="0" presId="urn:microsoft.com/office/officeart/2005/8/layout/vProcess5"/>
    <dgm:cxn modelId="{82FF3B31-B536-4700-AA51-900A56CCDCB7}" type="presParOf" srcId="{47F1F8AC-0A76-4676-A278-CA51B6C18AF8}" destId="{9F5AFA4E-15AC-4283-9534-61C34BEE9B02}" srcOrd="3" destOrd="0" presId="urn:microsoft.com/office/officeart/2005/8/layout/vProcess5"/>
    <dgm:cxn modelId="{BE57668F-B70E-4641-B746-5B3C8E526544}" type="presParOf" srcId="{47F1F8AC-0A76-4676-A278-CA51B6C18AF8}" destId="{8D6FF94C-FEBC-4343-B276-97E3510FAE38}" srcOrd="4" destOrd="0" presId="urn:microsoft.com/office/officeart/2005/8/layout/vProcess5"/>
    <dgm:cxn modelId="{23E9C27E-D0F7-4925-8085-B5EDECD9E81C}" type="presParOf" srcId="{47F1F8AC-0A76-4676-A278-CA51B6C18AF8}" destId="{46B67FE8-713E-4A5A-A135-E9B3699D6064}" srcOrd="5" destOrd="0" presId="urn:microsoft.com/office/officeart/2005/8/layout/vProcess5"/>
    <dgm:cxn modelId="{C492E87E-405D-428E-85D3-7AEF81EB4D96}" type="presParOf" srcId="{47F1F8AC-0A76-4676-A278-CA51B6C18AF8}" destId="{40B672F9-912B-4052-8889-F783A207C469}" srcOrd="6" destOrd="0" presId="urn:microsoft.com/office/officeart/2005/8/layout/vProcess5"/>
    <dgm:cxn modelId="{69DC33AF-A8C1-4278-98C4-C1D3880F5CC3}" type="presParOf" srcId="{47F1F8AC-0A76-4676-A278-CA51B6C18AF8}" destId="{A9C0AE2A-1D2D-498D-87E3-6E8DCDBF6B83}" srcOrd="7" destOrd="0" presId="urn:microsoft.com/office/officeart/2005/8/layout/vProcess5"/>
    <dgm:cxn modelId="{1C732728-9A8C-4D18-973A-991B1433ED45}" type="presParOf" srcId="{47F1F8AC-0A76-4676-A278-CA51B6C18AF8}" destId="{52EBF44C-90B5-4208-8AF1-06E33F7BED7A}"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1A0D5380-126B-446D-B425-9735AF43E5A6}"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US"/>
        </a:p>
      </dgm:t>
    </dgm:pt>
    <dgm:pt modelId="{06E615F1-D598-4EAC-83CF-241CB3BAA05E}">
      <dgm:prSet phldrT="[Text]" custT="1"/>
      <dgm:spPr>
        <a:solidFill>
          <a:schemeClr val="accent2">
            <a:lumMod val="20000"/>
            <a:lumOff val="80000"/>
          </a:schemeClr>
        </a:solidFill>
        <a:ln>
          <a:solidFill>
            <a:schemeClr val="tx1"/>
          </a:solidFill>
        </a:ln>
      </dgm:spPr>
      <dgm:t>
        <a:bodyPr/>
        <a:lstStyle/>
        <a:p>
          <a:r>
            <a:rPr lang="en-US" sz="2800" dirty="0">
              <a:solidFill>
                <a:schemeClr val="tx1"/>
              </a:solidFill>
            </a:rPr>
            <a:t>Section 38 O.A.P.A 1861 </a:t>
          </a:r>
        </a:p>
      </dgm:t>
    </dgm:pt>
    <dgm:pt modelId="{211A87B6-3071-40F1-BF38-0BCAB1FF30CF}" type="parTrans" cxnId="{54D0BBFD-9B11-4FC8-94F6-8A057ACFD7A3}">
      <dgm:prSet/>
      <dgm:spPr/>
      <dgm:t>
        <a:bodyPr/>
        <a:lstStyle/>
        <a:p>
          <a:endParaRPr lang="en-US"/>
        </a:p>
      </dgm:t>
    </dgm:pt>
    <dgm:pt modelId="{C78B5EB5-9108-49A7-8BC5-3C2CE68928CA}" type="sibTrans" cxnId="{54D0BBFD-9B11-4FC8-94F6-8A057ACFD7A3}">
      <dgm:prSet/>
      <dgm:spPr>
        <a:solidFill>
          <a:schemeClr val="accent2">
            <a:lumMod val="75000"/>
            <a:alpha val="90000"/>
          </a:schemeClr>
        </a:solidFill>
        <a:ln>
          <a:solidFill>
            <a:schemeClr val="tx1">
              <a:alpha val="90000"/>
            </a:schemeClr>
          </a:solidFill>
        </a:ln>
      </dgm:spPr>
      <dgm:t>
        <a:bodyPr/>
        <a:lstStyle/>
        <a:p>
          <a:endParaRPr lang="en-US"/>
        </a:p>
      </dgm:t>
    </dgm:pt>
    <dgm:pt modelId="{B6B18949-7DBC-462D-BB0A-F0CC2FFE91FD}">
      <dgm:prSet phldrT="[Text]" custT="1"/>
      <dgm:spPr>
        <a:solidFill>
          <a:schemeClr val="accent2">
            <a:lumMod val="40000"/>
            <a:lumOff val="60000"/>
          </a:schemeClr>
        </a:solidFill>
        <a:ln>
          <a:solidFill>
            <a:schemeClr val="tx1"/>
          </a:solidFill>
        </a:ln>
      </dgm:spPr>
      <dgm:t>
        <a:bodyPr/>
        <a:lstStyle/>
        <a:p>
          <a:r>
            <a:rPr lang="en-US" sz="2800" dirty="0">
              <a:solidFill>
                <a:schemeClr val="tx1"/>
              </a:solidFill>
            </a:rPr>
            <a:t>It is an offence to: </a:t>
          </a:r>
          <a:r>
            <a:rPr lang="en-US" sz="2800" b="1" i="1" u="sng" dirty="0">
              <a:solidFill>
                <a:schemeClr val="tx1"/>
              </a:solidFill>
            </a:rPr>
            <a:t>assault any person </a:t>
          </a:r>
          <a:r>
            <a:rPr lang="en-US" sz="2800" dirty="0">
              <a:solidFill>
                <a:schemeClr val="tx1"/>
              </a:solidFill>
            </a:rPr>
            <a:t>with intent to </a:t>
          </a:r>
          <a:r>
            <a:rPr lang="en-US" sz="2800" b="1" i="1" u="sng" dirty="0">
              <a:solidFill>
                <a:schemeClr val="tx1"/>
              </a:solidFill>
            </a:rPr>
            <a:t>resist or prevent</a:t>
          </a:r>
        </a:p>
      </dgm:t>
    </dgm:pt>
    <dgm:pt modelId="{79AD3341-A42D-45E1-A8A8-AB61B20DBBD7}" type="parTrans" cxnId="{9E3E3A57-BFEE-4ED9-9DD2-B3CE650AB02C}">
      <dgm:prSet/>
      <dgm:spPr/>
      <dgm:t>
        <a:bodyPr/>
        <a:lstStyle/>
        <a:p>
          <a:endParaRPr lang="en-US"/>
        </a:p>
      </dgm:t>
    </dgm:pt>
    <dgm:pt modelId="{3538421E-6C33-41DC-9CFF-2993D09D3308}" type="sibTrans" cxnId="{9E3E3A57-BFEE-4ED9-9DD2-B3CE650AB02C}">
      <dgm:prSet/>
      <dgm:spPr>
        <a:solidFill>
          <a:schemeClr val="accent2">
            <a:lumMod val="75000"/>
            <a:alpha val="90000"/>
          </a:schemeClr>
        </a:solidFill>
        <a:ln>
          <a:solidFill>
            <a:schemeClr val="tx1">
              <a:alpha val="90000"/>
            </a:schemeClr>
          </a:solidFill>
        </a:ln>
      </dgm:spPr>
      <dgm:t>
        <a:bodyPr/>
        <a:lstStyle/>
        <a:p>
          <a:endParaRPr lang="en-US"/>
        </a:p>
      </dgm:t>
    </dgm:pt>
    <dgm:pt modelId="{22C7F28D-5CB3-4768-B41F-A8AEB8BA99A1}">
      <dgm:prSet phldrT="[Text]" custT="1"/>
      <dgm:spPr>
        <a:solidFill>
          <a:schemeClr val="accent2">
            <a:lumMod val="60000"/>
            <a:lumOff val="40000"/>
          </a:schemeClr>
        </a:solidFill>
        <a:ln>
          <a:solidFill>
            <a:schemeClr val="tx1"/>
          </a:solidFill>
        </a:ln>
      </dgm:spPr>
      <dgm:t>
        <a:bodyPr/>
        <a:lstStyle/>
        <a:p>
          <a:r>
            <a:rPr lang="en-US" sz="2800" b="1" i="1" u="sng" dirty="0">
              <a:solidFill>
                <a:schemeClr val="tx1"/>
              </a:solidFill>
            </a:rPr>
            <a:t>The lawful apprehension or detainer </a:t>
          </a:r>
          <a:r>
            <a:rPr lang="en-US" sz="2800" b="0" i="0" u="none" dirty="0">
              <a:solidFill>
                <a:schemeClr val="tx1"/>
              </a:solidFill>
            </a:rPr>
            <a:t>of </a:t>
          </a:r>
          <a:r>
            <a:rPr lang="en-US" sz="2800" b="1" i="1" u="sng" dirty="0">
              <a:solidFill>
                <a:schemeClr val="tx1"/>
              </a:solidFill>
            </a:rPr>
            <a:t>himself</a:t>
          </a:r>
          <a:r>
            <a:rPr lang="en-US" sz="2800" b="0" i="0" u="none" dirty="0">
              <a:solidFill>
                <a:schemeClr val="tx1"/>
              </a:solidFill>
            </a:rPr>
            <a:t> or of </a:t>
          </a:r>
          <a:r>
            <a:rPr lang="en-US" sz="2800" b="1" i="1" u="sng" dirty="0">
              <a:solidFill>
                <a:schemeClr val="tx1"/>
              </a:solidFill>
            </a:rPr>
            <a:t>any other person</a:t>
          </a:r>
        </a:p>
      </dgm:t>
    </dgm:pt>
    <dgm:pt modelId="{37489764-DE58-41F0-82EB-34D50DBE73BE}" type="parTrans" cxnId="{E73C9FAB-181B-44CA-B618-B89D7A95FAF6}">
      <dgm:prSet/>
      <dgm:spPr/>
      <dgm:t>
        <a:bodyPr/>
        <a:lstStyle/>
        <a:p>
          <a:endParaRPr lang="en-US"/>
        </a:p>
      </dgm:t>
    </dgm:pt>
    <dgm:pt modelId="{4DD1F8B0-B6EF-4AD0-95AA-AAC8896D8247}" type="sibTrans" cxnId="{E73C9FAB-181B-44CA-B618-B89D7A95FAF6}">
      <dgm:prSet/>
      <dgm:spPr/>
      <dgm:t>
        <a:bodyPr/>
        <a:lstStyle/>
        <a:p>
          <a:endParaRPr lang="en-US"/>
        </a:p>
      </dgm:t>
    </dgm:pt>
    <dgm:pt modelId="{47F1F8AC-0A76-4676-A278-CA51B6C18AF8}" type="pres">
      <dgm:prSet presAssocID="{1A0D5380-126B-446D-B425-9735AF43E5A6}" presName="outerComposite" presStyleCnt="0">
        <dgm:presLayoutVars>
          <dgm:chMax val="5"/>
          <dgm:dir/>
          <dgm:resizeHandles val="exact"/>
        </dgm:presLayoutVars>
      </dgm:prSet>
      <dgm:spPr/>
    </dgm:pt>
    <dgm:pt modelId="{8C267055-5330-4F29-B537-7150AF2B333C}" type="pres">
      <dgm:prSet presAssocID="{1A0D5380-126B-446D-B425-9735AF43E5A6}" presName="dummyMaxCanvas" presStyleCnt="0">
        <dgm:presLayoutVars/>
      </dgm:prSet>
      <dgm:spPr/>
    </dgm:pt>
    <dgm:pt modelId="{C061721F-5D36-4D52-9754-98437A27B298}" type="pres">
      <dgm:prSet presAssocID="{1A0D5380-126B-446D-B425-9735AF43E5A6}" presName="ThreeNodes_1" presStyleLbl="node1" presStyleIdx="0" presStyleCnt="3">
        <dgm:presLayoutVars>
          <dgm:bulletEnabled val="1"/>
        </dgm:presLayoutVars>
      </dgm:prSet>
      <dgm:spPr/>
    </dgm:pt>
    <dgm:pt modelId="{61706DB1-6B54-4C43-AB42-3DE345825A20}" type="pres">
      <dgm:prSet presAssocID="{1A0D5380-126B-446D-B425-9735AF43E5A6}" presName="ThreeNodes_2" presStyleLbl="node1" presStyleIdx="1" presStyleCnt="3">
        <dgm:presLayoutVars>
          <dgm:bulletEnabled val="1"/>
        </dgm:presLayoutVars>
      </dgm:prSet>
      <dgm:spPr/>
    </dgm:pt>
    <dgm:pt modelId="{9F5AFA4E-15AC-4283-9534-61C34BEE9B02}" type="pres">
      <dgm:prSet presAssocID="{1A0D5380-126B-446D-B425-9735AF43E5A6}" presName="ThreeNodes_3" presStyleLbl="node1" presStyleIdx="2" presStyleCnt="3">
        <dgm:presLayoutVars>
          <dgm:bulletEnabled val="1"/>
        </dgm:presLayoutVars>
      </dgm:prSet>
      <dgm:spPr/>
    </dgm:pt>
    <dgm:pt modelId="{8D6FF94C-FEBC-4343-B276-97E3510FAE38}" type="pres">
      <dgm:prSet presAssocID="{1A0D5380-126B-446D-B425-9735AF43E5A6}" presName="ThreeConn_1-2" presStyleLbl="fgAccFollowNode1" presStyleIdx="0" presStyleCnt="2">
        <dgm:presLayoutVars>
          <dgm:bulletEnabled val="1"/>
        </dgm:presLayoutVars>
      </dgm:prSet>
      <dgm:spPr/>
    </dgm:pt>
    <dgm:pt modelId="{46B67FE8-713E-4A5A-A135-E9B3699D6064}" type="pres">
      <dgm:prSet presAssocID="{1A0D5380-126B-446D-B425-9735AF43E5A6}" presName="ThreeConn_2-3" presStyleLbl="fgAccFollowNode1" presStyleIdx="1" presStyleCnt="2">
        <dgm:presLayoutVars>
          <dgm:bulletEnabled val="1"/>
        </dgm:presLayoutVars>
      </dgm:prSet>
      <dgm:spPr/>
    </dgm:pt>
    <dgm:pt modelId="{40B672F9-912B-4052-8889-F783A207C469}" type="pres">
      <dgm:prSet presAssocID="{1A0D5380-126B-446D-B425-9735AF43E5A6}" presName="ThreeNodes_1_text" presStyleLbl="node1" presStyleIdx="2" presStyleCnt="3">
        <dgm:presLayoutVars>
          <dgm:bulletEnabled val="1"/>
        </dgm:presLayoutVars>
      </dgm:prSet>
      <dgm:spPr/>
    </dgm:pt>
    <dgm:pt modelId="{A9C0AE2A-1D2D-498D-87E3-6E8DCDBF6B83}" type="pres">
      <dgm:prSet presAssocID="{1A0D5380-126B-446D-B425-9735AF43E5A6}" presName="ThreeNodes_2_text" presStyleLbl="node1" presStyleIdx="2" presStyleCnt="3">
        <dgm:presLayoutVars>
          <dgm:bulletEnabled val="1"/>
        </dgm:presLayoutVars>
      </dgm:prSet>
      <dgm:spPr/>
    </dgm:pt>
    <dgm:pt modelId="{52EBF44C-90B5-4208-8AF1-06E33F7BED7A}" type="pres">
      <dgm:prSet presAssocID="{1A0D5380-126B-446D-B425-9735AF43E5A6}" presName="ThreeNodes_3_text" presStyleLbl="node1" presStyleIdx="2" presStyleCnt="3">
        <dgm:presLayoutVars>
          <dgm:bulletEnabled val="1"/>
        </dgm:presLayoutVars>
      </dgm:prSet>
      <dgm:spPr/>
    </dgm:pt>
  </dgm:ptLst>
  <dgm:cxnLst>
    <dgm:cxn modelId="{9B4D1D10-3E01-4F98-8164-5C175A31A8EB}" type="presOf" srcId="{06E615F1-D598-4EAC-83CF-241CB3BAA05E}" destId="{C061721F-5D36-4D52-9754-98437A27B298}" srcOrd="0" destOrd="0" presId="urn:microsoft.com/office/officeart/2005/8/layout/vProcess5"/>
    <dgm:cxn modelId="{E1F67B16-6812-40F1-966A-9277C5A0025A}" type="presOf" srcId="{1A0D5380-126B-446D-B425-9735AF43E5A6}" destId="{47F1F8AC-0A76-4676-A278-CA51B6C18AF8}" srcOrd="0" destOrd="0" presId="urn:microsoft.com/office/officeart/2005/8/layout/vProcess5"/>
    <dgm:cxn modelId="{9C0D3735-ADF2-40F7-AE27-D987F5BD8E0F}" type="presOf" srcId="{B6B18949-7DBC-462D-BB0A-F0CC2FFE91FD}" destId="{61706DB1-6B54-4C43-AB42-3DE345825A20}" srcOrd="0" destOrd="0" presId="urn:microsoft.com/office/officeart/2005/8/layout/vProcess5"/>
    <dgm:cxn modelId="{C7ECA266-B256-4904-A90B-6C9A697EC2D1}" type="presOf" srcId="{B6B18949-7DBC-462D-BB0A-F0CC2FFE91FD}" destId="{A9C0AE2A-1D2D-498D-87E3-6E8DCDBF6B83}" srcOrd="1" destOrd="0" presId="urn:microsoft.com/office/officeart/2005/8/layout/vProcess5"/>
    <dgm:cxn modelId="{9E3E3A57-BFEE-4ED9-9DD2-B3CE650AB02C}" srcId="{1A0D5380-126B-446D-B425-9735AF43E5A6}" destId="{B6B18949-7DBC-462D-BB0A-F0CC2FFE91FD}" srcOrd="1" destOrd="0" parTransId="{79AD3341-A42D-45E1-A8A8-AB61B20DBBD7}" sibTransId="{3538421E-6C33-41DC-9CFF-2993D09D3308}"/>
    <dgm:cxn modelId="{69FDA67E-544A-49CF-ACF5-631538809936}" type="presOf" srcId="{22C7F28D-5CB3-4768-B41F-A8AEB8BA99A1}" destId="{9F5AFA4E-15AC-4283-9534-61C34BEE9B02}" srcOrd="0" destOrd="0" presId="urn:microsoft.com/office/officeart/2005/8/layout/vProcess5"/>
    <dgm:cxn modelId="{7C9DE585-7A48-4E22-B392-D61F562BBE19}" type="presOf" srcId="{C78B5EB5-9108-49A7-8BC5-3C2CE68928CA}" destId="{8D6FF94C-FEBC-4343-B276-97E3510FAE38}" srcOrd="0" destOrd="0" presId="urn:microsoft.com/office/officeart/2005/8/layout/vProcess5"/>
    <dgm:cxn modelId="{E73C9FAB-181B-44CA-B618-B89D7A95FAF6}" srcId="{1A0D5380-126B-446D-B425-9735AF43E5A6}" destId="{22C7F28D-5CB3-4768-B41F-A8AEB8BA99A1}" srcOrd="2" destOrd="0" parTransId="{37489764-DE58-41F0-82EB-34D50DBE73BE}" sibTransId="{4DD1F8B0-B6EF-4AD0-95AA-AAC8896D8247}"/>
    <dgm:cxn modelId="{815E48DF-D20C-43AF-BDBE-93EEB2751CF3}" type="presOf" srcId="{22C7F28D-5CB3-4768-B41F-A8AEB8BA99A1}" destId="{52EBF44C-90B5-4208-8AF1-06E33F7BED7A}" srcOrd="1" destOrd="0" presId="urn:microsoft.com/office/officeart/2005/8/layout/vProcess5"/>
    <dgm:cxn modelId="{023D29EE-38FD-42D6-BF52-CAF910BEB984}" type="presOf" srcId="{3538421E-6C33-41DC-9CFF-2993D09D3308}" destId="{46B67FE8-713E-4A5A-A135-E9B3699D6064}" srcOrd="0" destOrd="0" presId="urn:microsoft.com/office/officeart/2005/8/layout/vProcess5"/>
    <dgm:cxn modelId="{D0799DFB-DF9A-4E30-9126-E2BB82B53758}" type="presOf" srcId="{06E615F1-D598-4EAC-83CF-241CB3BAA05E}" destId="{40B672F9-912B-4052-8889-F783A207C469}" srcOrd="1" destOrd="0" presId="urn:microsoft.com/office/officeart/2005/8/layout/vProcess5"/>
    <dgm:cxn modelId="{54D0BBFD-9B11-4FC8-94F6-8A057ACFD7A3}" srcId="{1A0D5380-126B-446D-B425-9735AF43E5A6}" destId="{06E615F1-D598-4EAC-83CF-241CB3BAA05E}" srcOrd="0" destOrd="0" parTransId="{211A87B6-3071-40F1-BF38-0BCAB1FF30CF}" sibTransId="{C78B5EB5-9108-49A7-8BC5-3C2CE68928CA}"/>
    <dgm:cxn modelId="{E9E1700E-62F7-4CB9-AA5E-EE64D7185EB6}" type="presParOf" srcId="{47F1F8AC-0A76-4676-A278-CA51B6C18AF8}" destId="{8C267055-5330-4F29-B537-7150AF2B333C}" srcOrd="0" destOrd="0" presId="urn:microsoft.com/office/officeart/2005/8/layout/vProcess5"/>
    <dgm:cxn modelId="{BED77865-E263-47F2-9B62-F91E04ABF7AA}" type="presParOf" srcId="{47F1F8AC-0A76-4676-A278-CA51B6C18AF8}" destId="{C061721F-5D36-4D52-9754-98437A27B298}" srcOrd="1" destOrd="0" presId="urn:microsoft.com/office/officeart/2005/8/layout/vProcess5"/>
    <dgm:cxn modelId="{C67D6566-7907-42F7-B583-83F436A716E1}" type="presParOf" srcId="{47F1F8AC-0A76-4676-A278-CA51B6C18AF8}" destId="{61706DB1-6B54-4C43-AB42-3DE345825A20}" srcOrd="2" destOrd="0" presId="urn:microsoft.com/office/officeart/2005/8/layout/vProcess5"/>
    <dgm:cxn modelId="{82FF3B31-B536-4700-AA51-900A56CCDCB7}" type="presParOf" srcId="{47F1F8AC-0A76-4676-A278-CA51B6C18AF8}" destId="{9F5AFA4E-15AC-4283-9534-61C34BEE9B02}" srcOrd="3" destOrd="0" presId="urn:microsoft.com/office/officeart/2005/8/layout/vProcess5"/>
    <dgm:cxn modelId="{BE57668F-B70E-4641-B746-5B3C8E526544}" type="presParOf" srcId="{47F1F8AC-0A76-4676-A278-CA51B6C18AF8}" destId="{8D6FF94C-FEBC-4343-B276-97E3510FAE38}" srcOrd="4" destOrd="0" presId="urn:microsoft.com/office/officeart/2005/8/layout/vProcess5"/>
    <dgm:cxn modelId="{23E9C27E-D0F7-4925-8085-B5EDECD9E81C}" type="presParOf" srcId="{47F1F8AC-0A76-4676-A278-CA51B6C18AF8}" destId="{46B67FE8-713E-4A5A-A135-E9B3699D6064}" srcOrd="5" destOrd="0" presId="urn:microsoft.com/office/officeart/2005/8/layout/vProcess5"/>
    <dgm:cxn modelId="{C492E87E-405D-428E-85D3-7AEF81EB4D96}" type="presParOf" srcId="{47F1F8AC-0A76-4676-A278-CA51B6C18AF8}" destId="{40B672F9-912B-4052-8889-F783A207C469}" srcOrd="6" destOrd="0" presId="urn:microsoft.com/office/officeart/2005/8/layout/vProcess5"/>
    <dgm:cxn modelId="{69DC33AF-A8C1-4278-98C4-C1D3880F5CC3}" type="presParOf" srcId="{47F1F8AC-0A76-4676-A278-CA51B6C18AF8}" destId="{A9C0AE2A-1D2D-498D-87E3-6E8DCDBF6B83}" srcOrd="7" destOrd="0" presId="urn:microsoft.com/office/officeart/2005/8/layout/vProcess5"/>
    <dgm:cxn modelId="{1C732728-9A8C-4D18-973A-991B1433ED45}" type="presParOf" srcId="{47F1F8AC-0A76-4676-A278-CA51B6C18AF8}" destId="{52EBF44C-90B5-4208-8AF1-06E33F7BED7A}"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A0C960EB-4BCB-49E4-86CC-C7DE61041265}"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1717102D-4C25-4801-8852-BAFD89B3103A}">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Assaults</a:t>
          </a:r>
        </a:p>
      </dgm:t>
    </dgm:pt>
    <dgm:pt modelId="{E58D186D-D43C-47C5-B0B5-36CD533B1C1C}" type="parTrans" cxnId="{53046551-94C7-4587-A829-7A3C9F50C44C}">
      <dgm:prSet/>
      <dgm:spPr/>
      <dgm:t>
        <a:bodyPr/>
        <a:lstStyle/>
        <a:p>
          <a:endParaRPr lang="en-US"/>
        </a:p>
      </dgm:t>
    </dgm:pt>
    <dgm:pt modelId="{14671C00-B77D-466B-BC76-810C8F0AAAA3}" type="sibTrans" cxnId="{53046551-94C7-4587-A829-7A3C9F50C44C}">
      <dgm:prSet/>
      <dgm:spPr/>
      <dgm:t>
        <a:bodyPr/>
        <a:lstStyle/>
        <a:p>
          <a:endParaRPr lang="en-US"/>
        </a:p>
      </dgm:t>
    </dgm:pt>
    <dgm:pt modelId="{947A2481-7F13-4486-A2DC-D8A48C3372D4}">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 S39 CJA 1988 Assault/Batt.</a:t>
          </a:r>
        </a:p>
      </dgm:t>
    </dgm:pt>
    <dgm:pt modelId="{6FFA3991-F229-4169-88EE-FA2A9B56E121}" type="parTrans" cxnId="{E2D4F30F-3CA8-4ABE-9142-FA32031FBFA5}">
      <dgm:prSet/>
      <dgm:spPr/>
      <dgm:t>
        <a:bodyPr/>
        <a:lstStyle/>
        <a:p>
          <a:endParaRPr lang="en-US"/>
        </a:p>
      </dgm:t>
    </dgm:pt>
    <dgm:pt modelId="{12BBEA36-3460-4BE6-96DD-7EE42CE033BC}" type="sibTrans" cxnId="{E2D4F30F-3CA8-4ABE-9142-FA32031FBFA5}">
      <dgm:prSet/>
      <dgm:spPr/>
      <dgm:t>
        <a:bodyPr/>
        <a:lstStyle/>
        <a:p>
          <a:endParaRPr lang="en-US"/>
        </a:p>
      </dgm:t>
    </dgm:pt>
    <dgm:pt modelId="{FB6B6BA4-653A-403C-89E2-80E0CF52535C}">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ABH S47</a:t>
          </a:r>
        </a:p>
      </dgm:t>
    </dgm:pt>
    <dgm:pt modelId="{DFBF3D9C-F62C-4129-8F4F-B43E03ABFBCF}" type="parTrans" cxnId="{1E06FAA3-1D33-41CA-B617-0412949A36AD}">
      <dgm:prSet/>
      <dgm:spPr/>
      <dgm:t>
        <a:bodyPr/>
        <a:lstStyle/>
        <a:p>
          <a:endParaRPr lang="en-US"/>
        </a:p>
      </dgm:t>
    </dgm:pt>
    <dgm:pt modelId="{C4B72F94-940C-4F10-BB52-6050BE7F7EAC}" type="sibTrans" cxnId="{1E06FAA3-1D33-41CA-B617-0412949A36AD}">
      <dgm:prSet/>
      <dgm:spPr/>
      <dgm:t>
        <a:bodyPr/>
        <a:lstStyle/>
        <a:p>
          <a:endParaRPr lang="en-US"/>
        </a:p>
      </dgm:t>
    </dgm:pt>
    <dgm:pt modelId="{5A87D337-F1EA-45EF-97D8-361EDFEFED5C}">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Wounding or GBH S20</a:t>
          </a:r>
        </a:p>
      </dgm:t>
    </dgm:pt>
    <dgm:pt modelId="{3DD75951-4055-4DE2-8AC1-1769E790F0B7}" type="parTrans" cxnId="{5E824FC4-34A7-487B-A223-79E0FAD63ED0}">
      <dgm:prSet/>
      <dgm:spPr/>
      <dgm:t>
        <a:bodyPr/>
        <a:lstStyle/>
        <a:p>
          <a:endParaRPr lang="en-US"/>
        </a:p>
      </dgm:t>
    </dgm:pt>
    <dgm:pt modelId="{8E66F287-776B-4168-BCF2-E0BA846C0DDD}" type="sibTrans" cxnId="{5E824FC4-34A7-487B-A223-79E0FAD63ED0}">
      <dgm:prSet/>
      <dgm:spPr/>
      <dgm:t>
        <a:bodyPr/>
        <a:lstStyle/>
        <a:p>
          <a:endParaRPr lang="en-US"/>
        </a:p>
      </dgm:t>
    </dgm:pt>
    <dgm:pt modelId="{67A6C86E-DF1A-403D-82C5-7C64FD19AAE9}" type="pres">
      <dgm:prSet presAssocID="{A0C960EB-4BCB-49E4-86CC-C7DE61041265}" presName="diagram" presStyleCnt="0">
        <dgm:presLayoutVars>
          <dgm:dir/>
          <dgm:resizeHandles val="exact"/>
        </dgm:presLayoutVars>
      </dgm:prSet>
      <dgm:spPr/>
    </dgm:pt>
    <dgm:pt modelId="{57D7A617-89DF-4207-98A2-9B87C71A1F3A}" type="pres">
      <dgm:prSet presAssocID="{1717102D-4C25-4801-8852-BAFD89B3103A}" presName="node" presStyleLbl="node1" presStyleIdx="0" presStyleCnt="4">
        <dgm:presLayoutVars>
          <dgm:bulletEnabled val="1"/>
        </dgm:presLayoutVars>
      </dgm:prSet>
      <dgm:spPr/>
    </dgm:pt>
    <dgm:pt modelId="{83F5D4B6-446F-4F9C-8F85-635A5EF70618}" type="pres">
      <dgm:prSet presAssocID="{14671C00-B77D-466B-BC76-810C8F0AAAA3}" presName="sibTrans" presStyleCnt="0"/>
      <dgm:spPr/>
    </dgm:pt>
    <dgm:pt modelId="{330681E5-8C18-467D-BA1F-D60EFC7517C8}" type="pres">
      <dgm:prSet presAssocID="{947A2481-7F13-4486-A2DC-D8A48C3372D4}" presName="node" presStyleLbl="node1" presStyleIdx="1" presStyleCnt="4">
        <dgm:presLayoutVars>
          <dgm:bulletEnabled val="1"/>
        </dgm:presLayoutVars>
      </dgm:prSet>
      <dgm:spPr/>
    </dgm:pt>
    <dgm:pt modelId="{1654CB70-974A-48CA-A474-BDA569BC2628}" type="pres">
      <dgm:prSet presAssocID="{12BBEA36-3460-4BE6-96DD-7EE42CE033BC}" presName="sibTrans" presStyleCnt="0"/>
      <dgm:spPr/>
    </dgm:pt>
    <dgm:pt modelId="{088603E3-7419-46D7-9781-49D77CB449BE}" type="pres">
      <dgm:prSet presAssocID="{FB6B6BA4-653A-403C-89E2-80E0CF52535C}" presName="node" presStyleLbl="node1" presStyleIdx="2" presStyleCnt="4">
        <dgm:presLayoutVars>
          <dgm:bulletEnabled val="1"/>
        </dgm:presLayoutVars>
      </dgm:prSet>
      <dgm:spPr/>
    </dgm:pt>
    <dgm:pt modelId="{D6B6DCD3-D785-4B65-AC8D-F524015633F6}" type="pres">
      <dgm:prSet presAssocID="{C4B72F94-940C-4F10-BB52-6050BE7F7EAC}" presName="sibTrans" presStyleCnt="0"/>
      <dgm:spPr/>
    </dgm:pt>
    <dgm:pt modelId="{EA2E9CC5-5FE8-46F1-8EA2-93C6E2D79198}" type="pres">
      <dgm:prSet presAssocID="{5A87D337-F1EA-45EF-97D8-361EDFEFED5C}" presName="node" presStyleLbl="node1" presStyleIdx="3" presStyleCnt="4">
        <dgm:presLayoutVars>
          <dgm:bulletEnabled val="1"/>
        </dgm:presLayoutVars>
      </dgm:prSet>
      <dgm:spPr/>
    </dgm:pt>
  </dgm:ptLst>
  <dgm:cxnLst>
    <dgm:cxn modelId="{4A84C809-49B5-49CF-8261-CC1A7CC44DF6}" type="presOf" srcId="{1717102D-4C25-4801-8852-BAFD89B3103A}" destId="{57D7A617-89DF-4207-98A2-9B87C71A1F3A}" srcOrd="0" destOrd="0" presId="urn:microsoft.com/office/officeart/2005/8/layout/default"/>
    <dgm:cxn modelId="{E2D4F30F-3CA8-4ABE-9142-FA32031FBFA5}" srcId="{A0C960EB-4BCB-49E4-86CC-C7DE61041265}" destId="{947A2481-7F13-4486-A2DC-D8A48C3372D4}" srcOrd="1" destOrd="0" parTransId="{6FFA3991-F229-4169-88EE-FA2A9B56E121}" sibTransId="{12BBEA36-3460-4BE6-96DD-7EE42CE033BC}"/>
    <dgm:cxn modelId="{CA8F5E1D-4825-4BF8-825C-B8DEBF058BF5}" type="presOf" srcId="{5A87D337-F1EA-45EF-97D8-361EDFEFED5C}" destId="{EA2E9CC5-5FE8-46F1-8EA2-93C6E2D79198}" srcOrd="0" destOrd="0" presId="urn:microsoft.com/office/officeart/2005/8/layout/default"/>
    <dgm:cxn modelId="{53046551-94C7-4587-A829-7A3C9F50C44C}" srcId="{A0C960EB-4BCB-49E4-86CC-C7DE61041265}" destId="{1717102D-4C25-4801-8852-BAFD89B3103A}" srcOrd="0" destOrd="0" parTransId="{E58D186D-D43C-47C5-B0B5-36CD533B1C1C}" sibTransId="{14671C00-B77D-466B-BC76-810C8F0AAAA3}"/>
    <dgm:cxn modelId="{0CC90489-AE80-432E-AB9D-0398F5DFCAF6}" type="presOf" srcId="{FB6B6BA4-653A-403C-89E2-80E0CF52535C}" destId="{088603E3-7419-46D7-9781-49D77CB449BE}" srcOrd="0" destOrd="0" presId="urn:microsoft.com/office/officeart/2005/8/layout/default"/>
    <dgm:cxn modelId="{1E06FAA3-1D33-41CA-B617-0412949A36AD}" srcId="{A0C960EB-4BCB-49E4-86CC-C7DE61041265}" destId="{FB6B6BA4-653A-403C-89E2-80E0CF52535C}" srcOrd="2" destOrd="0" parTransId="{DFBF3D9C-F62C-4129-8F4F-B43E03ABFBCF}" sibTransId="{C4B72F94-940C-4F10-BB52-6050BE7F7EAC}"/>
    <dgm:cxn modelId="{5E824FC4-34A7-487B-A223-79E0FAD63ED0}" srcId="{A0C960EB-4BCB-49E4-86CC-C7DE61041265}" destId="{5A87D337-F1EA-45EF-97D8-361EDFEFED5C}" srcOrd="3" destOrd="0" parTransId="{3DD75951-4055-4DE2-8AC1-1769E790F0B7}" sibTransId="{8E66F287-776B-4168-BCF2-E0BA846C0DDD}"/>
    <dgm:cxn modelId="{8AEB37D8-E2DE-41EF-92F9-09A1ED39444E}" type="presOf" srcId="{947A2481-7F13-4486-A2DC-D8A48C3372D4}" destId="{330681E5-8C18-467D-BA1F-D60EFC7517C8}" srcOrd="0" destOrd="0" presId="urn:microsoft.com/office/officeart/2005/8/layout/default"/>
    <dgm:cxn modelId="{7785C3DA-C09A-43FA-A9F4-00C17BFC2793}" type="presOf" srcId="{A0C960EB-4BCB-49E4-86CC-C7DE61041265}" destId="{67A6C86E-DF1A-403D-82C5-7C64FD19AAE9}" srcOrd="0" destOrd="0" presId="urn:microsoft.com/office/officeart/2005/8/layout/default"/>
    <dgm:cxn modelId="{45BE7926-3262-4712-86F0-A0AF8B315704}" type="presParOf" srcId="{67A6C86E-DF1A-403D-82C5-7C64FD19AAE9}" destId="{57D7A617-89DF-4207-98A2-9B87C71A1F3A}" srcOrd="0" destOrd="0" presId="urn:microsoft.com/office/officeart/2005/8/layout/default"/>
    <dgm:cxn modelId="{DC907C14-D0C6-4E8D-BDD9-C5BECE6FB788}" type="presParOf" srcId="{67A6C86E-DF1A-403D-82C5-7C64FD19AAE9}" destId="{83F5D4B6-446F-4F9C-8F85-635A5EF70618}" srcOrd="1" destOrd="0" presId="urn:microsoft.com/office/officeart/2005/8/layout/default"/>
    <dgm:cxn modelId="{4883AADE-0E4B-4701-8DA0-12508633D4C8}" type="presParOf" srcId="{67A6C86E-DF1A-403D-82C5-7C64FD19AAE9}" destId="{330681E5-8C18-467D-BA1F-D60EFC7517C8}" srcOrd="2" destOrd="0" presId="urn:microsoft.com/office/officeart/2005/8/layout/default"/>
    <dgm:cxn modelId="{60BEB99E-3643-4AE7-B704-1C1ADB800127}" type="presParOf" srcId="{67A6C86E-DF1A-403D-82C5-7C64FD19AAE9}" destId="{1654CB70-974A-48CA-A474-BDA569BC2628}" srcOrd="3" destOrd="0" presId="urn:microsoft.com/office/officeart/2005/8/layout/default"/>
    <dgm:cxn modelId="{CE40072A-6691-47FA-9756-D34A6953ED20}" type="presParOf" srcId="{67A6C86E-DF1A-403D-82C5-7C64FD19AAE9}" destId="{088603E3-7419-46D7-9781-49D77CB449BE}" srcOrd="4" destOrd="0" presId="urn:microsoft.com/office/officeart/2005/8/layout/default"/>
    <dgm:cxn modelId="{D76F3D73-701C-47BB-A185-18C5D73B7FB5}" type="presParOf" srcId="{67A6C86E-DF1A-403D-82C5-7C64FD19AAE9}" destId="{D6B6DCD3-D785-4B65-AC8D-F524015633F6}" srcOrd="5" destOrd="0" presId="urn:microsoft.com/office/officeart/2005/8/layout/default"/>
    <dgm:cxn modelId="{55BE6DC7-0A99-47BE-B94A-D47BED1C5F9C}" type="presParOf" srcId="{67A6C86E-DF1A-403D-82C5-7C64FD19AAE9}" destId="{EA2E9CC5-5FE8-46F1-8EA2-93C6E2D79198}"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BA772E-A18B-4BA9-89AD-5FE2BCB27640}">
      <dsp:nvSpPr>
        <dsp:cNvPr id="0" name=""/>
        <dsp:cNvSpPr/>
      </dsp:nvSpPr>
      <dsp:spPr>
        <a:xfrm rot="5400000">
          <a:off x="-177609" y="180699"/>
          <a:ext cx="1184063" cy="828844"/>
        </a:xfrm>
        <a:prstGeom prst="chevron">
          <a:avLst/>
        </a:prstGeom>
        <a:solidFill>
          <a:schemeClr val="accent2">
            <a:lumMod val="7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endParaRPr lang="en-US" sz="2400" kern="1200" dirty="0"/>
        </a:p>
      </dsp:txBody>
      <dsp:txXfrm rot="-5400000">
        <a:off x="1" y="417511"/>
        <a:ext cx="828844" cy="355219"/>
      </dsp:txXfrm>
    </dsp:sp>
    <dsp:sp modelId="{B270A083-C0F1-424B-BAFF-CDF4D729AFCB}">
      <dsp:nvSpPr>
        <dsp:cNvPr id="0" name=""/>
        <dsp:cNvSpPr/>
      </dsp:nvSpPr>
      <dsp:spPr>
        <a:xfrm rot="5400000">
          <a:off x="3556521" y="-2724587"/>
          <a:ext cx="769641" cy="6224994"/>
        </a:xfrm>
        <a:prstGeom prst="round2SameRect">
          <a:avLst/>
        </a:prstGeom>
        <a:solidFill>
          <a:schemeClr val="accent2">
            <a:lumMod val="20000"/>
            <a:lumOff val="80000"/>
            <a:alpha val="9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688" tIns="15240" rIns="15240" bIns="15240" numCol="1" spcCol="1270" anchor="ctr" anchorCtr="0">
          <a:noAutofit/>
        </a:bodyPr>
        <a:lstStyle/>
        <a:p>
          <a:pPr marL="228600" lvl="1" indent="-228600" algn="l" defTabSz="1066800">
            <a:lnSpc>
              <a:spcPct val="90000"/>
            </a:lnSpc>
            <a:spcBef>
              <a:spcPct val="0"/>
            </a:spcBef>
            <a:spcAft>
              <a:spcPct val="15000"/>
            </a:spcAft>
            <a:buChar char="•"/>
          </a:pPr>
          <a:r>
            <a:rPr lang="en-US" sz="2400" kern="1200" dirty="0"/>
            <a:t>Homicide, Murder, Manslaughter</a:t>
          </a:r>
        </a:p>
        <a:p>
          <a:pPr marL="228600" lvl="1" indent="-228600" algn="l" defTabSz="1066800">
            <a:lnSpc>
              <a:spcPct val="90000"/>
            </a:lnSpc>
            <a:spcBef>
              <a:spcPct val="0"/>
            </a:spcBef>
            <a:spcAft>
              <a:spcPct val="15000"/>
            </a:spcAft>
            <a:buChar char="•"/>
          </a:pPr>
          <a:endParaRPr lang="en-US" sz="2400" kern="1200" dirty="0"/>
        </a:p>
      </dsp:txBody>
      <dsp:txXfrm rot="-5400000">
        <a:off x="828845" y="40660"/>
        <a:ext cx="6187423" cy="694499"/>
      </dsp:txXfrm>
    </dsp:sp>
    <dsp:sp modelId="{B3E6C3C9-2164-4C87-814E-8EEC4B1E6C2C}">
      <dsp:nvSpPr>
        <dsp:cNvPr id="0" name=""/>
        <dsp:cNvSpPr/>
      </dsp:nvSpPr>
      <dsp:spPr>
        <a:xfrm rot="5400000">
          <a:off x="-177609" y="1163817"/>
          <a:ext cx="1184063" cy="828844"/>
        </a:xfrm>
        <a:prstGeom prst="chevron">
          <a:avLst/>
        </a:prstGeom>
        <a:solidFill>
          <a:schemeClr val="accent2">
            <a:lumMod val="7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rot="-5400000">
        <a:off x="1" y="1400629"/>
        <a:ext cx="828844" cy="355219"/>
      </dsp:txXfrm>
    </dsp:sp>
    <dsp:sp modelId="{624FB553-6743-48EF-9184-41DFD581DCFD}">
      <dsp:nvSpPr>
        <dsp:cNvPr id="0" name=""/>
        <dsp:cNvSpPr/>
      </dsp:nvSpPr>
      <dsp:spPr>
        <a:xfrm rot="5400000">
          <a:off x="3556521" y="-1741468"/>
          <a:ext cx="769641" cy="6224994"/>
        </a:xfrm>
        <a:prstGeom prst="round2SameRect">
          <a:avLst/>
        </a:prstGeom>
        <a:solidFill>
          <a:schemeClr val="accent2">
            <a:lumMod val="20000"/>
            <a:lumOff val="80000"/>
            <a:alpha val="9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688" tIns="15240" rIns="15240" bIns="15240" numCol="1" spcCol="1270" anchor="ctr" anchorCtr="0">
          <a:noAutofit/>
        </a:bodyPr>
        <a:lstStyle/>
        <a:p>
          <a:pPr marL="228600" lvl="1" indent="-228600" algn="l" defTabSz="1066800">
            <a:lnSpc>
              <a:spcPct val="90000"/>
            </a:lnSpc>
            <a:spcBef>
              <a:spcPct val="0"/>
            </a:spcBef>
            <a:spcAft>
              <a:spcPct val="15000"/>
            </a:spcAft>
            <a:buChar char="•"/>
          </a:pPr>
          <a:r>
            <a:rPr lang="en-US" sz="2400" kern="1200" dirty="0"/>
            <a:t>G.B.H Section 18 OAP Act 1861</a:t>
          </a:r>
        </a:p>
        <a:p>
          <a:pPr marL="228600" lvl="1" indent="-228600" algn="l" defTabSz="1066800">
            <a:lnSpc>
              <a:spcPct val="90000"/>
            </a:lnSpc>
            <a:spcBef>
              <a:spcPct val="0"/>
            </a:spcBef>
            <a:spcAft>
              <a:spcPct val="15000"/>
            </a:spcAft>
            <a:buChar char="•"/>
          </a:pPr>
          <a:endParaRPr lang="en-US" sz="2400" kern="1200" dirty="0"/>
        </a:p>
      </dsp:txBody>
      <dsp:txXfrm rot="-5400000">
        <a:off x="828845" y="1023779"/>
        <a:ext cx="6187423" cy="694499"/>
      </dsp:txXfrm>
    </dsp:sp>
    <dsp:sp modelId="{628C2AE4-708D-40E6-A4D1-6C3C2CB77723}">
      <dsp:nvSpPr>
        <dsp:cNvPr id="0" name=""/>
        <dsp:cNvSpPr/>
      </dsp:nvSpPr>
      <dsp:spPr>
        <a:xfrm rot="5400000">
          <a:off x="-177609" y="2146935"/>
          <a:ext cx="1184063" cy="828844"/>
        </a:xfrm>
        <a:prstGeom prst="chevron">
          <a:avLst/>
        </a:prstGeom>
        <a:solidFill>
          <a:schemeClr val="accent2">
            <a:lumMod val="7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rot="-5400000">
        <a:off x="1" y="2383747"/>
        <a:ext cx="828844" cy="355219"/>
      </dsp:txXfrm>
    </dsp:sp>
    <dsp:sp modelId="{84CCCE8E-413C-4A84-B85B-B7FAF76A52F1}">
      <dsp:nvSpPr>
        <dsp:cNvPr id="0" name=""/>
        <dsp:cNvSpPr/>
      </dsp:nvSpPr>
      <dsp:spPr>
        <a:xfrm rot="5400000">
          <a:off x="3556521" y="-758350"/>
          <a:ext cx="769641" cy="6224994"/>
        </a:xfrm>
        <a:prstGeom prst="round2SameRect">
          <a:avLst/>
        </a:prstGeom>
        <a:solidFill>
          <a:schemeClr val="accent2">
            <a:lumMod val="20000"/>
            <a:lumOff val="80000"/>
            <a:alpha val="9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688" tIns="15240" rIns="15240" bIns="15240" numCol="1" spcCol="1270" anchor="ctr" anchorCtr="0">
          <a:noAutofit/>
        </a:bodyPr>
        <a:lstStyle/>
        <a:p>
          <a:pPr marL="228600" lvl="1" indent="-228600" algn="l" defTabSz="1066800">
            <a:lnSpc>
              <a:spcPct val="90000"/>
            </a:lnSpc>
            <a:spcBef>
              <a:spcPct val="0"/>
            </a:spcBef>
            <a:spcAft>
              <a:spcPct val="15000"/>
            </a:spcAft>
            <a:buChar char="•"/>
          </a:pPr>
          <a:r>
            <a:rPr lang="en-US" sz="2400" kern="1200" dirty="0"/>
            <a:t>G.B.H Section 20 OAP Act 1861</a:t>
          </a:r>
        </a:p>
        <a:p>
          <a:pPr marL="228600" lvl="1" indent="-228600" algn="l" defTabSz="1066800">
            <a:lnSpc>
              <a:spcPct val="90000"/>
            </a:lnSpc>
            <a:spcBef>
              <a:spcPct val="0"/>
            </a:spcBef>
            <a:spcAft>
              <a:spcPct val="15000"/>
            </a:spcAft>
            <a:buChar char="•"/>
          </a:pPr>
          <a:endParaRPr lang="en-US" sz="2400" kern="1200"/>
        </a:p>
      </dsp:txBody>
      <dsp:txXfrm rot="-5400000">
        <a:off x="828845" y="2006897"/>
        <a:ext cx="6187423" cy="69449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BA772E-A18B-4BA9-89AD-5FE2BCB27640}">
      <dsp:nvSpPr>
        <dsp:cNvPr id="0" name=""/>
        <dsp:cNvSpPr/>
      </dsp:nvSpPr>
      <dsp:spPr>
        <a:xfrm rot="5400000">
          <a:off x="-170122" y="172511"/>
          <a:ext cx="1134152" cy="793906"/>
        </a:xfrm>
        <a:prstGeom prst="chevron">
          <a:avLst/>
        </a:prstGeom>
        <a:solidFill>
          <a:schemeClr val="accent2">
            <a:lumMod val="7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rot="-5400000">
        <a:off x="1" y="399341"/>
        <a:ext cx="793906" cy="340246"/>
      </dsp:txXfrm>
    </dsp:sp>
    <dsp:sp modelId="{B270A083-C0F1-424B-BAFF-CDF4D729AFCB}">
      <dsp:nvSpPr>
        <dsp:cNvPr id="0" name=""/>
        <dsp:cNvSpPr/>
      </dsp:nvSpPr>
      <dsp:spPr>
        <a:xfrm rot="5400000">
          <a:off x="3555272" y="-2758977"/>
          <a:ext cx="737199" cy="6259931"/>
        </a:xfrm>
        <a:prstGeom prst="round2SameRect">
          <a:avLst/>
        </a:prstGeom>
        <a:solidFill>
          <a:schemeClr val="accent2">
            <a:lumMod val="20000"/>
            <a:lumOff val="80000"/>
            <a:alpha val="9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688" tIns="15240" rIns="15240" bIns="15240" numCol="1" spcCol="1270" anchor="ctr" anchorCtr="0">
          <a:noAutofit/>
        </a:bodyPr>
        <a:lstStyle/>
        <a:p>
          <a:pPr marL="228600" lvl="1" indent="-228600" algn="l" defTabSz="1066800">
            <a:lnSpc>
              <a:spcPct val="90000"/>
            </a:lnSpc>
            <a:spcBef>
              <a:spcPct val="0"/>
            </a:spcBef>
            <a:spcAft>
              <a:spcPct val="15000"/>
            </a:spcAft>
            <a:buChar char="•"/>
          </a:pPr>
          <a:r>
            <a:rPr lang="en-US" sz="2400" kern="1200" dirty="0"/>
            <a:t>A.B.H section 47 OAP 1861</a:t>
          </a:r>
        </a:p>
        <a:p>
          <a:pPr marL="228600" lvl="1" indent="-228600" algn="l" defTabSz="933450">
            <a:lnSpc>
              <a:spcPct val="90000"/>
            </a:lnSpc>
            <a:spcBef>
              <a:spcPct val="0"/>
            </a:spcBef>
            <a:spcAft>
              <a:spcPct val="15000"/>
            </a:spcAft>
            <a:buChar char="•"/>
          </a:pPr>
          <a:endParaRPr lang="en-US" sz="2100" kern="1200" dirty="0"/>
        </a:p>
      </dsp:txBody>
      <dsp:txXfrm rot="-5400000">
        <a:off x="793907" y="38375"/>
        <a:ext cx="6223944" cy="665225"/>
      </dsp:txXfrm>
    </dsp:sp>
    <dsp:sp modelId="{B3E6C3C9-2164-4C87-814E-8EEC4B1E6C2C}">
      <dsp:nvSpPr>
        <dsp:cNvPr id="0" name=""/>
        <dsp:cNvSpPr/>
      </dsp:nvSpPr>
      <dsp:spPr>
        <a:xfrm rot="5400000">
          <a:off x="-170122" y="999665"/>
          <a:ext cx="1134152" cy="793906"/>
        </a:xfrm>
        <a:prstGeom prst="chevron">
          <a:avLst/>
        </a:prstGeom>
        <a:solidFill>
          <a:schemeClr val="accent2">
            <a:lumMod val="7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977900">
            <a:lnSpc>
              <a:spcPct val="90000"/>
            </a:lnSpc>
            <a:spcBef>
              <a:spcPct val="0"/>
            </a:spcBef>
            <a:spcAft>
              <a:spcPct val="35000"/>
            </a:spcAft>
            <a:buNone/>
          </a:pPr>
          <a:endParaRPr lang="en-US" sz="2200" kern="1200" dirty="0"/>
        </a:p>
      </dsp:txBody>
      <dsp:txXfrm rot="-5400000">
        <a:off x="1" y="1226495"/>
        <a:ext cx="793906" cy="340246"/>
      </dsp:txXfrm>
    </dsp:sp>
    <dsp:sp modelId="{624FB553-6743-48EF-9184-41DFD581DCFD}">
      <dsp:nvSpPr>
        <dsp:cNvPr id="0" name=""/>
        <dsp:cNvSpPr/>
      </dsp:nvSpPr>
      <dsp:spPr>
        <a:xfrm rot="5400000">
          <a:off x="3555272" y="-1934212"/>
          <a:ext cx="737199" cy="6259931"/>
        </a:xfrm>
        <a:prstGeom prst="round2SameRect">
          <a:avLst/>
        </a:prstGeom>
        <a:solidFill>
          <a:schemeClr val="accent2">
            <a:lumMod val="20000"/>
            <a:lumOff val="80000"/>
            <a:alpha val="9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688" tIns="15240" rIns="15240" bIns="15240" numCol="1" spcCol="1270" anchor="ctr" anchorCtr="0">
          <a:noAutofit/>
        </a:bodyPr>
        <a:lstStyle/>
        <a:p>
          <a:pPr marL="228600" lvl="1" indent="-228600" algn="l" defTabSz="1066800">
            <a:lnSpc>
              <a:spcPct val="90000"/>
            </a:lnSpc>
            <a:spcBef>
              <a:spcPct val="0"/>
            </a:spcBef>
            <a:spcAft>
              <a:spcPct val="15000"/>
            </a:spcAft>
            <a:buChar char="•"/>
          </a:pPr>
          <a:r>
            <a:rPr lang="en-US" sz="2400" kern="1200" dirty="0"/>
            <a:t>Common Assault Section 39 CJA 1988</a:t>
          </a:r>
        </a:p>
        <a:p>
          <a:pPr marL="228600" lvl="1" indent="-228600" algn="l" defTabSz="933450">
            <a:lnSpc>
              <a:spcPct val="90000"/>
            </a:lnSpc>
            <a:spcBef>
              <a:spcPct val="0"/>
            </a:spcBef>
            <a:spcAft>
              <a:spcPct val="15000"/>
            </a:spcAft>
            <a:buChar char="•"/>
          </a:pPr>
          <a:endParaRPr lang="en-US" sz="2100" kern="1200" dirty="0"/>
        </a:p>
      </dsp:txBody>
      <dsp:txXfrm rot="-5400000">
        <a:off x="793907" y="863140"/>
        <a:ext cx="6223944" cy="66522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96BE90C-F01E-4067-96FF-3AC4EBE58D27}">
      <dsp:nvSpPr>
        <dsp:cNvPr id="0" name=""/>
        <dsp:cNvSpPr/>
      </dsp:nvSpPr>
      <dsp:spPr>
        <a:xfrm>
          <a:off x="0" y="0"/>
          <a:ext cx="6936432" cy="4001952"/>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r>
            <a:rPr lang="en-US" sz="2800" kern="1200" dirty="0">
              <a:solidFill>
                <a:schemeClr val="tx1"/>
              </a:solidFill>
            </a:rPr>
            <a:t>There are TWO offences under S39 of the Criminal Justice Act</a:t>
          </a:r>
        </a:p>
      </dsp:txBody>
      <dsp:txXfrm>
        <a:off x="0" y="0"/>
        <a:ext cx="6936432" cy="2161054"/>
      </dsp:txXfrm>
    </dsp:sp>
    <dsp:sp modelId="{9EB2D9E7-5B63-4263-87D3-2CBB0B4C7133}">
      <dsp:nvSpPr>
        <dsp:cNvPr id="0" name=""/>
        <dsp:cNvSpPr/>
      </dsp:nvSpPr>
      <dsp:spPr>
        <a:xfrm>
          <a:off x="0" y="2081015"/>
          <a:ext cx="3468215" cy="1840897"/>
        </a:xfrm>
        <a:prstGeom prst="rect">
          <a:avLst/>
        </a:prstGeom>
        <a:solidFill>
          <a:schemeClr val="accent2">
            <a:lumMod val="60000"/>
            <a:lumOff val="4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9136" tIns="35560" rIns="199136" bIns="35560" numCol="1" spcCol="1270" anchor="ctr" anchorCtr="0">
          <a:noAutofit/>
        </a:bodyPr>
        <a:lstStyle/>
        <a:p>
          <a:pPr marL="0" lvl="0" indent="0" algn="ctr" defTabSz="1244600">
            <a:lnSpc>
              <a:spcPct val="90000"/>
            </a:lnSpc>
            <a:spcBef>
              <a:spcPct val="0"/>
            </a:spcBef>
            <a:spcAft>
              <a:spcPct val="35000"/>
            </a:spcAft>
            <a:buNone/>
          </a:pPr>
          <a:r>
            <a:rPr lang="en-US" sz="2800" kern="1200" dirty="0"/>
            <a:t>Common Assault</a:t>
          </a:r>
        </a:p>
      </dsp:txBody>
      <dsp:txXfrm>
        <a:off x="0" y="2081015"/>
        <a:ext cx="3468215" cy="1840897"/>
      </dsp:txXfrm>
    </dsp:sp>
    <dsp:sp modelId="{4368AB86-B179-4CCB-9194-AA656562254A}">
      <dsp:nvSpPr>
        <dsp:cNvPr id="0" name=""/>
        <dsp:cNvSpPr/>
      </dsp:nvSpPr>
      <dsp:spPr>
        <a:xfrm>
          <a:off x="3468216" y="2081015"/>
          <a:ext cx="3468215" cy="1840897"/>
        </a:xfrm>
        <a:prstGeom prst="rect">
          <a:avLst/>
        </a:prstGeom>
        <a:solidFill>
          <a:schemeClr val="accent2">
            <a:lumMod val="60000"/>
            <a:lumOff val="4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9136" tIns="35560" rIns="199136" bIns="35560" numCol="1" spcCol="1270" anchor="ctr" anchorCtr="0">
          <a:noAutofit/>
        </a:bodyPr>
        <a:lstStyle/>
        <a:p>
          <a:pPr marL="0" lvl="0" indent="0" algn="ctr" defTabSz="1244600">
            <a:lnSpc>
              <a:spcPct val="90000"/>
            </a:lnSpc>
            <a:spcBef>
              <a:spcPct val="0"/>
            </a:spcBef>
            <a:spcAft>
              <a:spcPct val="35000"/>
            </a:spcAft>
            <a:buNone/>
          </a:pPr>
          <a:r>
            <a:rPr lang="en-US" sz="2800" kern="1200" dirty="0"/>
            <a:t>Assault by Beating (Battery)</a:t>
          </a:r>
        </a:p>
      </dsp:txBody>
      <dsp:txXfrm>
        <a:off x="3468216" y="2081015"/>
        <a:ext cx="3468215" cy="184089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5F2EB8-489E-4203-99E5-606A856E9075}">
      <dsp:nvSpPr>
        <dsp:cNvPr id="0" name=""/>
        <dsp:cNvSpPr/>
      </dsp:nvSpPr>
      <dsp:spPr>
        <a:xfrm>
          <a:off x="-7216" y="1984"/>
          <a:ext cx="8463033" cy="1015007"/>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b="1" i="1" u="sng" kern="1200" dirty="0">
              <a:solidFill>
                <a:schemeClr val="tx1"/>
              </a:solidFill>
            </a:rPr>
            <a:t>Any act </a:t>
          </a:r>
          <a:r>
            <a:rPr lang="en-US" sz="2800" kern="1200" dirty="0">
              <a:solidFill>
                <a:schemeClr val="tx1"/>
              </a:solidFill>
            </a:rPr>
            <a:t>which a person </a:t>
          </a:r>
          <a:r>
            <a:rPr lang="en-US" sz="2800" b="1" i="1" u="sng" kern="1200" dirty="0">
              <a:solidFill>
                <a:schemeClr val="tx1"/>
              </a:solidFill>
            </a:rPr>
            <a:t>intentionally</a:t>
          </a:r>
          <a:r>
            <a:rPr lang="en-US" sz="2800" kern="1200" dirty="0">
              <a:solidFill>
                <a:schemeClr val="tx1"/>
              </a:solidFill>
            </a:rPr>
            <a:t> or </a:t>
          </a:r>
          <a:r>
            <a:rPr lang="en-US" sz="2800" b="1" i="1" u="sng" kern="1200" dirty="0">
              <a:solidFill>
                <a:schemeClr val="tx1"/>
              </a:solidFill>
            </a:rPr>
            <a:t>recklessly</a:t>
          </a:r>
        </a:p>
      </dsp:txBody>
      <dsp:txXfrm>
        <a:off x="22513" y="31713"/>
        <a:ext cx="8403575" cy="955549"/>
      </dsp:txXfrm>
    </dsp:sp>
    <dsp:sp modelId="{3955BEC7-4245-4D9E-913B-AB3B7C398E28}">
      <dsp:nvSpPr>
        <dsp:cNvPr id="0" name=""/>
        <dsp:cNvSpPr/>
      </dsp:nvSpPr>
      <dsp:spPr>
        <a:xfrm rot="5400000">
          <a:off x="4033986" y="1042367"/>
          <a:ext cx="380627" cy="456753"/>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rot="-5400000">
        <a:off x="4087274" y="1080430"/>
        <a:ext cx="274051" cy="266439"/>
      </dsp:txXfrm>
    </dsp:sp>
    <dsp:sp modelId="{0C6BFCA4-2CC4-4579-8484-B1F2B8366536}">
      <dsp:nvSpPr>
        <dsp:cNvPr id="0" name=""/>
        <dsp:cNvSpPr/>
      </dsp:nvSpPr>
      <dsp:spPr>
        <a:xfrm>
          <a:off x="0" y="1524496"/>
          <a:ext cx="8448600" cy="1015007"/>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dirty="0">
              <a:solidFill>
                <a:schemeClr val="tx1"/>
              </a:solidFill>
            </a:rPr>
            <a:t>Causes another person </a:t>
          </a:r>
          <a:r>
            <a:rPr lang="en-US" sz="2800" b="0" i="0" u="none" kern="1200" dirty="0">
              <a:solidFill>
                <a:schemeClr val="tx1"/>
              </a:solidFill>
            </a:rPr>
            <a:t>to</a:t>
          </a:r>
          <a:r>
            <a:rPr lang="en-US" sz="2800" b="1" i="1" u="sng" kern="1200" dirty="0">
              <a:solidFill>
                <a:schemeClr val="tx1"/>
              </a:solidFill>
            </a:rPr>
            <a:t> apprehend</a:t>
          </a:r>
        </a:p>
      </dsp:txBody>
      <dsp:txXfrm>
        <a:off x="29729" y="1554225"/>
        <a:ext cx="8389142" cy="955549"/>
      </dsp:txXfrm>
    </dsp:sp>
    <dsp:sp modelId="{60C06099-D3D0-4552-A73F-C29FAD7E76AB}">
      <dsp:nvSpPr>
        <dsp:cNvPr id="0" name=""/>
        <dsp:cNvSpPr/>
      </dsp:nvSpPr>
      <dsp:spPr>
        <a:xfrm rot="5400000">
          <a:off x="4033986" y="2564879"/>
          <a:ext cx="380627" cy="456753"/>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rot="-5400000">
        <a:off x="4087274" y="2602942"/>
        <a:ext cx="274051" cy="266439"/>
      </dsp:txXfrm>
    </dsp:sp>
    <dsp:sp modelId="{F0B86EEF-77A6-462C-8DDA-95AE51F50815}">
      <dsp:nvSpPr>
        <dsp:cNvPr id="0" name=""/>
        <dsp:cNvSpPr/>
      </dsp:nvSpPr>
      <dsp:spPr>
        <a:xfrm>
          <a:off x="89637" y="3047007"/>
          <a:ext cx="8269324" cy="1015007"/>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dirty="0">
              <a:solidFill>
                <a:schemeClr val="tx1"/>
              </a:solidFill>
            </a:rPr>
            <a:t>Immediate and </a:t>
          </a:r>
          <a:r>
            <a:rPr lang="en-US" sz="2800" b="1" i="1" u="sng" kern="1200" dirty="0">
              <a:solidFill>
                <a:schemeClr val="tx1"/>
              </a:solidFill>
            </a:rPr>
            <a:t>unlawful personal violence</a:t>
          </a:r>
        </a:p>
      </dsp:txBody>
      <dsp:txXfrm>
        <a:off x="119366" y="3076736"/>
        <a:ext cx="8209866" cy="95554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2DA556-611D-4900-BC33-F4C8A3E3FDCE}">
      <dsp:nvSpPr>
        <dsp:cNvPr id="0" name=""/>
        <dsp:cNvSpPr/>
      </dsp:nvSpPr>
      <dsp:spPr>
        <a:xfrm>
          <a:off x="3312367" y="0"/>
          <a:ext cx="4968552" cy="3384376"/>
        </a:xfrm>
        <a:prstGeom prst="rightArrow">
          <a:avLst>
            <a:gd name="adj1" fmla="val 75000"/>
            <a:gd name="adj2" fmla="val 50000"/>
          </a:avLst>
        </a:prstGeom>
        <a:solidFill>
          <a:schemeClr val="accent2">
            <a:lumMod val="60000"/>
            <a:lumOff val="4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780" tIns="17780" rIns="17780" bIns="17780" numCol="1" spcCol="1270" anchor="t" anchorCtr="0">
          <a:noAutofit/>
        </a:bodyPr>
        <a:lstStyle/>
        <a:p>
          <a:pPr marL="285750" lvl="1" indent="-285750" algn="l" defTabSz="1244600">
            <a:lnSpc>
              <a:spcPct val="90000"/>
            </a:lnSpc>
            <a:spcBef>
              <a:spcPct val="0"/>
            </a:spcBef>
            <a:spcAft>
              <a:spcPct val="15000"/>
            </a:spcAft>
            <a:buChar char="•"/>
          </a:pPr>
          <a:r>
            <a:rPr lang="en-US" sz="2800" kern="1200" dirty="0"/>
            <a:t>A person is guilty of battery if they </a:t>
          </a:r>
          <a:r>
            <a:rPr lang="en-US" sz="2800" b="1" i="1" u="sng" kern="1200" dirty="0"/>
            <a:t>intentionally</a:t>
          </a:r>
          <a:r>
            <a:rPr lang="en-US" sz="2800" kern="1200" dirty="0"/>
            <a:t> or </a:t>
          </a:r>
          <a:r>
            <a:rPr lang="en-US" sz="2800" b="1" i="1" u="sng" kern="1200" dirty="0">
              <a:solidFill>
                <a:schemeClr val="tx1"/>
              </a:solidFill>
            </a:rPr>
            <a:t>recklessly</a:t>
          </a:r>
          <a:r>
            <a:rPr lang="en-US" sz="2800" kern="1200" dirty="0"/>
            <a:t> apply </a:t>
          </a:r>
          <a:r>
            <a:rPr lang="en-US" sz="2800" b="1" i="1" u="sng" kern="1200" dirty="0"/>
            <a:t>unlawful force </a:t>
          </a:r>
          <a:r>
            <a:rPr lang="en-US" sz="2800" kern="1200" dirty="0"/>
            <a:t>on </a:t>
          </a:r>
          <a:r>
            <a:rPr lang="en-US" sz="2800" b="1" i="1" u="sng" kern="1200" dirty="0">
              <a:solidFill>
                <a:schemeClr val="tx1"/>
              </a:solidFill>
            </a:rPr>
            <a:t>another</a:t>
          </a:r>
          <a:r>
            <a:rPr lang="en-US" sz="2800" kern="1200" dirty="0"/>
            <a:t> person</a:t>
          </a:r>
        </a:p>
      </dsp:txBody>
      <dsp:txXfrm>
        <a:off x="3312367" y="423047"/>
        <a:ext cx="3699411" cy="2538282"/>
      </dsp:txXfrm>
    </dsp:sp>
    <dsp:sp modelId="{63778C58-71F6-4602-B2B1-21AA69BD733B}">
      <dsp:nvSpPr>
        <dsp:cNvPr id="0" name=""/>
        <dsp:cNvSpPr/>
      </dsp:nvSpPr>
      <dsp:spPr>
        <a:xfrm>
          <a:off x="0" y="0"/>
          <a:ext cx="3312368" cy="3384376"/>
        </a:xfrm>
        <a:prstGeom prst="round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60960" rIns="121920" bIns="60960" numCol="1" spcCol="1270" anchor="ctr" anchorCtr="0">
          <a:noAutofit/>
        </a:bodyPr>
        <a:lstStyle/>
        <a:p>
          <a:pPr marL="0" lvl="0" indent="0" algn="ctr" defTabSz="1422400">
            <a:lnSpc>
              <a:spcPct val="90000"/>
            </a:lnSpc>
            <a:spcBef>
              <a:spcPct val="0"/>
            </a:spcBef>
            <a:spcAft>
              <a:spcPct val="35000"/>
            </a:spcAft>
            <a:buNone/>
          </a:pPr>
          <a:r>
            <a:rPr lang="en-US" sz="3200" kern="1200" dirty="0">
              <a:solidFill>
                <a:schemeClr val="tx1"/>
              </a:solidFill>
            </a:rPr>
            <a:t>Definition of Battery</a:t>
          </a:r>
        </a:p>
      </dsp:txBody>
      <dsp:txXfrm>
        <a:off x="161696" y="161696"/>
        <a:ext cx="2988976" cy="306098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FE96D1-D1A4-426B-AC76-018540E35D08}">
      <dsp:nvSpPr>
        <dsp:cNvPr id="0" name=""/>
        <dsp:cNvSpPr/>
      </dsp:nvSpPr>
      <dsp:spPr>
        <a:xfrm>
          <a:off x="3305035" y="0"/>
          <a:ext cx="4957552" cy="3396831"/>
        </a:xfrm>
        <a:prstGeom prst="rightArrow">
          <a:avLst>
            <a:gd name="adj1" fmla="val 75000"/>
            <a:gd name="adj2" fmla="val 50000"/>
          </a:avLst>
        </a:prstGeom>
        <a:solidFill>
          <a:schemeClr val="accent2">
            <a:lumMod val="20000"/>
            <a:lumOff val="8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510" tIns="16510" rIns="16510" bIns="16510" numCol="1" spcCol="1270" anchor="t" anchorCtr="0">
          <a:noAutofit/>
        </a:bodyPr>
        <a:lstStyle/>
        <a:p>
          <a:pPr marL="228600" lvl="1" indent="-228600" algn="l" defTabSz="1155700">
            <a:lnSpc>
              <a:spcPct val="90000"/>
            </a:lnSpc>
            <a:spcBef>
              <a:spcPct val="0"/>
            </a:spcBef>
            <a:spcAft>
              <a:spcPct val="15000"/>
            </a:spcAft>
            <a:buChar char="•"/>
          </a:pPr>
          <a:r>
            <a:rPr lang="en-US" sz="2600" kern="1200" dirty="0"/>
            <a:t>A person is guilty of an offence if he intentionally or recklessly uses unlawful force on another, thereby occasioning him actual bodily harm</a:t>
          </a:r>
        </a:p>
      </dsp:txBody>
      <dsp:txXfrm>
        <a:off x="3305035" y="424604"/>
        <a:ext cx="3683740" cy="2547623"/>
      </dsp:txXfrm>
    </dsp:sp>
    <dsp:sp modelId="{7D7DD885-32A6-4C60-B02E-0823F42FF6C4}">
      <dsp:nvSpPr>
        <dsp:cNvPr id="0" name=""/>
        <dsp:cNvSpPr/>
      </dsp:nvSpPr>
      <dsp:spPr>
        <a:xfrm>
          <a:off x="0" y="1660"/>
          <a:ext cx="3305035" cy="3396831"/>
        </a:xfrm>
        <a:prstGeom prst="round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53340" rIns="106680" bIns="53340" numCol="1" spcCol="1270" anchor="ctr" anchorCtr="0">
          <a:noAutofit/>
        </a:bodyPr>
        <a:lstStyle/>
        <a:p>
          <a:pPr marL="0" lvl="0" indent="0" algn="ctr" defTabSz="1244600">
            <a:lnSpc>
              <a:spcPct val="90000"/>
            </a:lnSpc>
            <a:spcBef>
              <a:spcPct val="0"/>
            </a:spcBef>
            <a:spcAft>
              <a:spcPct val="35000"/>
            </a:spcAft>
            <a:buNone/>
          </a:pPr>
          <a:r>
            <a:rPr lang="en-US" sz="2800" kern="1200" dirty="0">
              <a:solidFill>
                <a:schemeClr val="tx1"/>
              </a:solidFill>
            </a:rPr>
            <a:t>Section 47 Offences Against the Person Act 1861</a:t>
          </a:r>
        </a:p>
      </dsp:txBody>
      <dsp:txXfrm>
        <a:off x="161339" y="162999"/>
        <a:ext cx="2982357" cy="3074153"/>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62995D-0918-44CE-8126-6422155D8F70}">
      <dsp:nvSpPr>
        <dsp:cNvPr id="0" name=""/>
        <dsp:cNvSpPr/>
      </dsp:nvSpPr>
      <dsp:spPr>
        <a:xfrm>
          <a:off x="3312367" y="0"/>
          <a:ext cx="4968552" cy="3112120"/>
        </a:xfrm>
        <a:prstGeom prst="rightArrow">
          <a:avLst>
            <a:gd name="adj1" fmla="val 75000"/>
            <a:gd name="adj2" fmla="val 50000"/>
          </a:avLst>
        </a:prstGeom>
        <a:solidFill>
          <a:schemeClr val="accent2">
            <a:lumMod val="20000"/>
            <a:lumOff val="8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510" tIns="16510" rIns="16510" bIns="16510" numCol="1" spcCol="1270" anchor="t" anchorCtr="0">
          <a:noAutofit/>
        </a:bodyPr>
        <a:lstStyle/>
        <a:p>
          <a:pPr marL="228600" lvl="1" indent="-228600" algn="l" defTabSz="1155700">
            <a:lnSpc>
              <a:spcPct val="90000"/>
            </a:lnSpc>
            <a:spcBef>
              <a:spcPct val="0"/>
            </a:spcBef>
            <a:spcAft>
              <a:spcPct val="15000"/>
            </a:spcAft>
            <a:buChar char="•"/>
          </a:pPr>
          <a:r>
            <a:rPr lang="en-US" sz="2600" kern="1200" dirty="0"/>
            <a:t>Any hurt or injury calculated to interfere with a person’s health or comfort &amp; includes physical harm or shock &amp; mental injury</a:t>
          </a:r>
        </a:p>
      </dsp:txBody>
      <dsp:txXfrm>
        <a:off x="3312367" y="389015"/>
        <a:ext cx="3801507" cy="2334090"/>
      </dsp:txXfrm>
    </dsp:sp>
    <dsp:sp modelId="{533AFD79-7AB9-4DC8-AFB1-EB3A08712DDD}">
      <dsp:nvSpPr>
        <dsp:cNvPr id="0" name=""/>
        <dsp:cNvSpPr/>
      </dsp:nvSpPr>
      <dsp:spPr>
        <a:xfrm>
          <a:off x="0" y="0"/>
          <a:ext cx="3312368" cy="3112120"/>
        </a:xfrm>
        <a:prstGeom prst="round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53340" rIns="106680" bIns="53340" numCol="1" spcCol="1270" anchor="ctr" anchorCtr="0">
          <a:noAutofit/>
        </a:bodyPr>
        <a:lstStyle/>
        <a:p>
          <a:pPr marL="0" lvl="0" indent="0" algn="ctr" defTabSz="1244600">
            <a:lnSpc>
              <a:spcPct val="90000"/>
            </a:lnSpc>
            <a:spcBef>
              <a:spcPct val="0"/>
            </a:spcBef>
            <a:spcAft>
              <a:spcPct val="35000"/>
            </a:spcAft>
            <a:buNone/>
          </a:pPr>
          <a:r>
            <a:rPr lang="en-US" sz="2800" kern="1200" dirty="0">
              <a:solidFill>
                <a:schemeClr val="tx1"/>
              </a:solidFill>
            </a:rPr>
            <a:t>Actual Bodily Harm means :</a:t>
          </a:r>
        </a:p>
      </dsp:txBody>
      <dsp:txXfrm>
        <a:off x="151921" y="151921"/>
        <a:ext cx="3008526" cy="2808278"/>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D01814E-20F1-4324-98AA-CE34FBD7509C}">
      <dsp:nvSpPr>
        <dsp:cNvPr id="0" name=""/>
        <dsp:cNvSpPr/>
      </dsp:nvSpPr>
      <dsp:spPr>
        <a:xfrm>
          <a:off x="626" y="1125415"/>
          <a:ext cx="2696959" cy="4131170"/>
        </a:xfrm>
        <a:prstGeom prst="roundRect">
          <a:avLst>
            <a:gd name="adj" fmla="val 5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06299" rIns="137795" bIns="0" numCol="1" spcCol="1270" anchor="t" anchorCtr="0">
          <a:noAutofit/>
        </a:bodyPr>
        <a:lstStyle/>
        <a:p>
          <a:pPr marL="0" lvl="0" indent="0" algn="r" defTabSz="1377950">
            <a:lnSpc>
              <a:spcPct val="90000"/>
            </a:lnSpc>
            <a:spcBef>
              <a:spcPct val="0"/>
            </a:spcBef>
            <a:spcAft>
              <a:spcPct val="35000"/>
            </a:spcAft>
            <a:buNone/>
          </a:pPr>
          <a:endParaRPr lang="en-US" sz="3100" kern="1200"/>
        </a:p>
      </dsp:txBody>
      <dsp:txXfrm rot="16200000">
        <a:off x="-1423457" y="2549499"/>
        <a:ext cx="3387559" cy="539391"/>
      </dsp:txXfrm>
    </dsp:sp>
    <dsp:sp modelId="{39325738-ACFB-48F1-A94C-54594F40DA01}">
      <dsp:nvSpPr>
        <dsp:cNvPr id="0" name=""/>
        <dsp:cNvSpPr/>
      </dsp:nvSpPr>
      <dsp:spPr>
        <a:xfrm>
          <a:off x="540018" y="1125415"/>
          <a:ext cx="2009235" cy="4131170"/>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96012" rIns="0" bIns="0" numCol="1" spcCol="1270" anchor="t" anchorCtr="0">
          <a:noAutofit/>
        </a:bodyPr>
        <a:lstStyle/>
        <a:p>
          <a:pPr marL="0" lvl="0" indent="0" algn="l" defTabSz="1244600">
            <a:lnSpc>
              <a:spcPct val="90000"/>
            </a:lnSpc>
            <a:spcBef>
              <a:spcPct val="0"/>
            </a:spcBef>
            <a:spcAft>
              <a:spcPct val="35000"/>
            </a:spcAft>
            <a:buNone/>
          </a:pPr>
          <a:r>
            <a:rPr lang="en-US" sz="2800" kern="1200" dirty="0">
              <a:solidFill>
                <a:schemeClr val="tx1"/>
              </a:solidFill>
            </a:rPr>
            <a:t>Section 20 O.A.P.A 1861</a:t>
          </a:r>
        </a:p>
      </dsp:txBody>
      <dsp:txXfrm>
        <a:off x="540018" y="1125415"/>
        <a:ext cx="2009235" cy="4131170"/>
      </dsp:txXfrm>
    </dsp:sp>
    <dsp:sp modelId="{F2904B05-7C28-48D5-8F10-21EADC215AA8}">
      <dsp:nvSpPr>
        <dsp:cNvPr id="0" name=""/>
        <dsp:cNvSpPr/>
      </dsp:nvSpPr>
      <dsp:spPr>
        <a:xfrm>
          <a:off x="2791980" y="1125415"/>
          <a:ext cx="2696959" cy="4077738"/>
        </a:xfrm>
        <a:prstGeom prst="roundRect">
          <a:avLst>
            <a:gd name="adj" fmla="val 5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06299" rIns="137795" bIns="0" numCol="1" spcCol="1270" anchor="t" anchorCtr="0">
          <a:noAutofit/>
        </a:bodyPr>
        <a:lstStyle/>
        <a:p>
          <a:pPr marL="0" lvl="0" indent="0" algn="r" defTabSz="1377950">
            <a:lnSpc>
              <a:spcPct val="90000"/>
            </a:lnSpc>
            <a:spcBef>
              <a:spcPct val="0"/>
            </a:spcBef>
            <a:spcAft>
              <a:spcPct val="35000"/>
            </a:spcAft>
            <a:buNone/>
          </a:pPr>
          <a:endParaRPr lang="en-US" sz="3100" kern="1200" dirty="0"/>
        </a:p>
      </dsp:txBody>
      <dsp:txXfrm rot="16200000">
        <a:off x="1389803" y="2527591"/>
        <a:ext cx="3343745" cy="539391"/>
      </dsp:txXfrm>
    </dsp:sp>
    <dsp:sp modelId="{4A92FCAB-3982-465E-A96C-30ACAB4E7C50}">
      <dsp:nvSpPr>
        <dsp:cNvPr id="0" name=""/>
        <dsp:cNvSpPr/>
      </dsp:nvSpPr>
      <dsp:spPr>
        <a:xfrm rot="5400000">
          <a:off x="2567842" y="3695400"/>
          <a:ext cx="475244" cy="404543"/>
        </a:xfrm>
        <a:prstGeom prst="flowChartExtract">
          <a:avLst/>
        </a:prstGeom>
        <a:solidFill>
          <a:schemeClr val="accent2">
            <a:lumMod val="7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9A7787FB-8413-4B64-BC4A-D972CBCC273B}">
      <dsp:nvSpPr>
        <dsp:cNvPr id="0" name=""/>
        <dsp:cNvSpPr/>
      </dsp:nvSpPr>
      <dsp:spPr>
        <a:xfrm>
          <a:off x="3331372" y="1125415"/>
          <a:ext cx="2009235" cy="4077738"/>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96012" rIns="0" bIns="0" numCol="1" spcCol="1270" anchor="t" anchorCtr="0">
          <a:noAutofit/>
        </a:bodyPr>
        <a:lstStyle/>
        <a:p>
          <a:pPr marL="0" lvl="0" indent="0" algn="l" defTabSz="1244600">
            <a:lnSpc>
              <a:spcPct val="90000"/>
            </a:lnSpc>
            <a:spcBef>
              <a:spcPct val="0"/>
            </a:spcBef>
            <a:spcAft>
              <a:spcPct val="35000"/>
            </a:spcAft>
            <a:buNone/>
          </a:pPr>
          <a:r>
            <a:rPr lang="en-US" sz="2800" kern="1200" dirty="0">
              <a:solidFill>
                <a:schemeClr val="tx1"/>
              </a:solidFill>
            </a:rPr>
            <a:t>Whosoever shall </a:t>
          </a:r>
          <a:r>
            <a:rPr lang="en-US" sz="2800" b="1" i="1" u="sng" kern="1200" dirty="0">
              <a:solidFill>
                <a:schemeClr val="tx1"/>
              </a:solidFill>
            </a:rPr>
            <a:t>unlawfully</a:t>
          </a:r>
          <a:r>
            <a:rPr lang="en-US" sz="2800" kern="1200" dirty="0">
              <a:solidFill>
                <a:schemeClr val="tx1"/>
              </a:solidFill>
            </a:rPr>
            <a:t> &amp; </a:t>
          </a:r>
          <a:r>
            <a:rPr lang="en-US" sz="2800" b="1" i="1" u="sng" kern="1200" dirty="0">
              <a:solidFill>
                <a:schemeClr val="tx1"/>
              </a:solidFill>
            </a:rPr>
            <a:t>maliciously</a:t>
          </a:r>
          <a:r>
            <a:rPr lang="en-US" sz="2800" kern="1200" dirty="0">
              <a:solidFill>
                <a:schemeClr val="tx1"/>
              </a:solidFill>
            </a:rPr>
            <a:t> </a:t>
          </a:r>
          <a:r>
            <a:rPr lang="en-US" sz="2800" b="1" i="1" u="sng" kern="1200" dirty="0">
              <a:solidFill>
                <a:schemeClr val="tx1"/>
              </a:solidFill>
            </a:rPr>
            <a:t>wound</a:t>
          </a:r>
          <a:r>
            <a:rPr lang="en-US" sz="2800" kern="1200" dirty="0">
              <a:solidFill>
                <a:schemeClr val="tx1"/>
              </a:solidFill>
            </a:rPr>
            <a:t> or </a:t>
          </a:r>
          <a:r>
            <a:rPr lang="en-US" sz="2800" b="1" i="1" u="sng" kern="1200" dirty="0">
              <a:solidFill>
                <a:schemeClr val="tx1"/>
              </a:solidFill>
            </a:rPr>
            <a:t>inflict</a:t>
          </a:r>
          <a:r>
            <a:rPr lang="en-US" sz="2800" kern="1200" dirty="0">
              <a:solidFill>
                <a:schemeClr val="tx1"/>
              </a:solidFill>
            </a:rPr>
            <a:t> any </a:t>
          </a:r>
          <a:r>
            <a:rPr lang="en-US" sz="2800" b="1" i="1" u="sng" kern="1200" dirty="0">
              <a:solidFill>
                <a:schemeClr val="tx1"/>
              </a:solidFill>
            </a:rPr>
            <a:t>grievous bodily harm </a:t>
          </a:r>
          <a:r>
            <a:rPr lang="en-US" sz="2800" kern="1200" dirty="0">
              <a:solidFill>
                <a:schemeClr val="tx1"/>
              </a:solidFill>
            </a:rPr>
            <a:t>upon any other person</a:t>
          </a:r>
        </a:p>
      </dsp:txBody>
      <dsp:txXfrm>
        <a:off x="3331372" y="1125415"/>
        <a:ext cx="2009235" cy="4077738"/>
      </dsp:txXfrm>
    </dsp:sp>
    <dsp:sp modelId="{ADF6D6A4-50BD-4C87-9C8A-272F4640CD5B}">
      <dsp:nvSpPr>
        <dsp:cNvPr id="0" name=""/>
        <dsp:cNvSpPr/>
      </dsp:nvSpPr>
      <dsp:spPr>
        <a:xfrm>
          <a:off x="5583333" y="1125415"/>
          <a:ext cx="2696959" cy="4097027"/>
        </a:xfrm>
        <a:prstGeom prst="roundRect">
          <a:avLst>
            <a:gd name="adj" fmla="val 5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06299" rIns="137795" bIns="0" numCol="1" spcCol="1270" anchor="t" anchorCtr="0">
          <a:noAutofit/>
        </a:bodyPr>
        <a:lstStyle/>
        <a:p>
          <a:pPr marL="0" lvl="0" indent="0" algn="r" defTabSz="1377950">
            <a:lnSpc>
              <a:spcPct val="90000"/>
            </a:lnSpc>
            <a:spcBef>
              <a:spcPct val="0"/>
            </a:spcBef>
            <a:spcAft>
              <a:spcPct val="35000"/>
            </a:spcAft>
            <a:buNone/>
          </a:pPr>
          <a:endParaRPr lang="en-US" sz="3100" kern="1200" dirty="0"/>
        </a:p>
      </dsp:txBody>
      <dsp:txXfrm rot="16200000">
        <a:off x="4173248" y="2535500"/>
        <a:ext cx="3359562" cy="539391"/>
      </dsp:txXfrm>
    </dsp:sp>
    <dsp:sp modelId="{A323CFED-E22D-4A77-9832-D724540A2FE4}">
      <dsp:nvSpPr>
        <dsp:cNvPr id="0" name=""/>
        <dsp:cNvSpPr/>
      </dsp:nvSpPr>
      <dsp:spPr>
        <a:xfrm rot="5400000">
          <a:off x="5359196" y="3695400"/>
          <a:ext cx="475244" cy="404543"/>
        </a:xfrm>
        <a:prstGeom prst="flowChartExtract">
          <a:avLst/>
        </a:prstGeom>
        <a:solidFill>
          <a:schemeClr val="accent2">
            <a:lumMod val="7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5003DFE1-E921-49B0-BA1E-3837BFF4DCA9}">
      <dsp:nvSpPr>
        <dsp:cNvPr id="0" name=""/>
        <dsp:cNvSpPr/>
      </dsp:nvSpPr>
      <dsp:spPr>
        <a:xfrm>
          <a:off x="6122725" y="1125415"/>
          <a:ext cx="2009235" cy="4097027"/>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96012" rIns="0" bIns="0" numCol="1" spcCol="1270" anchor="t" anchorCtr="0">
          <a:noAutofit/>
        </a:bodyPr>
        <a:lstStyle/>
        <a:p>
          <a:pPr marL="0" lvl="0" indent="0" algn="l" defTabSz="1244600">
            <a:lnSpc>
              <a:spcPct val="90000"/>
            </a:lnSpc>
            <a:spcBef>
              <a:spcPct val="0"/>
            </a:spcBef>
            <a:spcAft>
              <a:spcPct val="35000"/>
            </a:spcAft>
            <a:buNone/>
          </a:pPr>
          <a:r>
            <a:rPr lang="en-US" sz="2800" kern="1200" dirty="0">
              <a:solidFill>
                <a:schemeClr val="tx1"/>
              </a:solidFill>
            </a:rPr>
            <a:t>Either with or without any weapon or instrument shall be guilty of an offence</a:t>
          </a:r>
        </a:p>
      </dsp:txBody>
      <dsp:txXfrm>
        <a:off x="6122725" y="1125415"/>
        <a:ext cx="2009235" cy="4097027"/>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852B99-D5AD-4E04-B23B-9184965215C9}">
      <dsp:nvSpPr>
        <dsp:cNvPr id="0" name=""/>
        <dsp:cNvSpPr/>
      </dsp:nvSpPr>
      <dsp:spPr>
        <a:xfrm>
          <a:off x="633" y="412106"/>
          <a:ext cx="2727673" cy="3598859"/>
        </a:xfrm>
        <a:prstGeom prst="roundRect">
          <a:avLst>
            <a:gd name="adj" fmla="val 5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06299" rIns="137795" bIns="0" numCol="1" spcCol="1270" anchor="t" anchorCtr="0">
          <a:noAutofit/>
        </a:bodyPr>
        <a:lstStyle/>
        <a:p>
          <a:pPr marL="0" lvl="0" indent="0" algn="r" defTabSz="1377950">
            <a:lnSpc>
              <a:spcPct val="90000"/>
            </a:lnSpc>
            <a:spcBef>
              <a:spcPct val="0"/>
            </a:spcBef>
            <a:spcAft>
              <a:spcPct val="35000"/>
            </a:spcAft>
            <a:buNone/>
          </a:pPr>
          <a:endParaRPr lang="en-US" sz="3100" kern="1200" dirty="0"/>
        </a:p>
      </dsp:txBody>
      <dsp:txXfrm rot="16200000">
        <a:off x="-1202131" y="1614871"/>
        <a:ext cx="2951064" cy="545534"/>
      </dsp:txXfrm>
    </dsp:sp>
    <dsp:sp modelId="{F693899F-D272-4564-A004-4103F2AA0CFC}">
      <dsp:nvSpPr>
        <dsp:cNvPr id="0" name=""/>
        <dsp:cNvSpPr/>
      </dsp:nvSpPr>
      <dsp:spPr>
        <a:xfrm>
          <a:off x="546168" y="412106"/>
          <a:ext cx="2032116" cy="3598859"/>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82296" rIns="0" bIns="0" numCol="1" spcCol="1270" anchor="t" anchorCtr="0">
          <a:noAutofit/>
        </a:bodyPr>
        <a:lstStyle/>
        <a:p>
          <a:pPr marL="0" lvl="0" indent="0" algn="l" defTabSz="1066800">
            <a:lnSpc>
              <a:spcPct val="90000"/>
            </a:lnSpc>
            <a:spcBef>
              <a:spcPct val="0"/>
            </a:spcBef>
            <a:spcAft>
              <a:spcPct val="35000"/>
            </a:spcAft>
            <a:buNone/>
          </a:pPr>
          <a:r>
            <a:rPr lang="en-US" sz="2400" kern="1200" dirty="0">
              <a:solidFill>
                <a:schemeClr val="tx1"/>
              </a:solidFill>
            </a:rPr>
            <a:t>Whosoever shall </a:t>
          </a:r>
          <a:r>
            <a:rPr lang="en-US" sz="2400" b="1" i="1" u="sng" kern="1200" dirty="0">
              <a:solidFill>
                <a:schemeClr val="tx1"/>
              </a:solidFill>
            </a:rPr>
            <a:t>unlawfully</a:t>
          </a:r>
          <a:r>
            <a:rPr lang="en-US" sz="2400" kern="1200" dirty="0">
              <a:solidFill>
                <a:schemeClr val="tx1"/>
              </a:solidFill>
            </a:rPr>
            <a:t> &amp; </a:t>
          </a:r>
          <a:r>
            <a:rPr lang="en-US" sz="2400" b="1" i="1" u="sng" kern="1200" dirty="0">
              <a:solidFill>
                <a:schemeClr val="tx1"/>
              </a:solidFill>
            </a:rPr>
            <a:t>maliciously</a:t>
          </a:r>
          <a:r>
            <a:rPr lang="en-US" sz="2400" kern="1200" dirty="0">
              <a:solidFill>
                <a:schemeClr val="tx1"/>
              </a:solidFill>
            </a:rPr>
            <a:t> by any means whatsoever </a:t>
          </a:r>
          <a:r>
            <a:rPr lang="en-US" sz="2400" b="1" i="1" u="sng" kern="1200" dirty="0">
              <a:solidFill>
                <a:schemeClr val="tx1"/>
              </a:solidFill>
            </a:rPr>
            <a:t>wound</a:t>
          </a:r>
          <a:r>
            <a:rPr lang="en-US" sz="2400" kern="1200" dirty="0">
              <a:solidFill>
                <a:schemeClr val="tx1"/>
              </a:solidFill>
            </a:rPr>
            <a:t> or </a:t>
          </a:r>
          <a:r>
            <a:rPr lang="en-US" sz="2400" b="1" i="1" u="sng" kern="1200" dirty="0">
              <a:solidFill>
                <a:schemeClr val="tx1"/>
              </a:solidFill>
            </a:rPr>
            <a:t>cause</a:t>
          </a:r>
          <a:r>
            <a:rPr lang="en-US" sz="2400" kern="1200" dirty="0">
              <a:solidFill>
                <a:schemeClr val="tx1"/>
              </a:solidFill>
            </a:rPr>
            <a:t> any grievous bodily harm to any person</a:t>
          </a:r>
        </a:p>
      </dsp:txBody>
      <dsp:txXfrm>
        <a:off x="546168" y="412106"/>
        <a:ext cx="2032116" cy="3598859"/>
      </dsp:txXfrm>
    </dsp:sp>
    <dsp:sp modelId="{D5302178-5C3F-485E-B93D-0A632B503B9A}">
      <dsp:nvSpPr>
        <dsp:cNvPr id="0" name=""/>
        <dsp:cNvSpPr/>
      </dsp:nvSpPr>
      <dsp:spPr>
        <a:xfrm>
          <a:off x="2823775" y="412106"/>
          <a:ext cx="2727673" cy="3572968"/>
        </a:xfrm>
        <a:prstGeom prst="roundRect">
          <a:avLst>
            <a:gd name="adj" fmla="val 5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06299" rIns="137795" bIns="0" numCol="1" spcCol="1270" anchor="t" anchorCtr="0">
          <a:noAutofit/>
        </a:bodyPr>
        <a:lstStyle/>
        <a:p>
          <a:pPr marL="0" lvl="0" indent="0" algn="r" defTabSz="1377950">
            <a:lnSpc>
              <a:spcPct val="90000"/>
            </a:lnSpc>
            <a:spcBef>
              <a:spcPct val="0"/>
            </a:spcBef>
            <a:spcAft>
              <a:spcPct val="35000"/>
            </a:spcAft>
            <a:buNone/>
          </a:pPr>
          <a:endParaRPr lang="en-US" sz="3100" kern="1200"/>
        </a:p>
      </dsp:txBody>
      <dsp:txXfrm rot="16200000">
        <a:off x="1631626" y="1604256"/>
        <a:ext cx="2929834" cy="545534"/>
      </dsp:txXfrm>
    </dsp:sp>
    <dsp:sp modelId="{E2CE2F1F-6F8A-4B74-A8EA-683A8834AE03}">
      <dsp:nvSpPr>
        <dsp:cNvPr id="0" name=""/>
        <dsp:cNvSpPr/>
      </dsp:nvSpPr>
      <dsp:spPr>
        <a:xfrm rot="5400000">
          <a:off x="2596754" y="3015224"/>
          <a:ext cx="481318" cy="409151"/>
        </a:xfrm>
        <a:prstGeom prst="flowChartExtract">
          <a:avLst/>
        </a:prstGeom>
        <a:solidFill>
          <a:schemeClr val="accent2">
            <a:lumMod val="7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A7AB568A-F996-4BB8-87C7-11E4D720628F}">
      <dsp:nvSpPr>
        <dsp:cNvPr id="0" name=""/>
        <dsp:cNvSpPr/>
      </dsp:nvSpPr>
      <dsp:spPr>
        <a:xfrm>
          <a:off x="3369310" y="412106"/>
          <a:ext cx="2032116" cy="3572968"/>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82296" rIns="0" bIns="0" numCol="1" spcCol="1270" anchor="t" anchorCtr="0">
          <a:noAutofit/>
        </a:bodyPr>
        <a:lstStyle/>
        <a:p>
          <a:pPr marL="0" lvl="0" indent="0" algn="l" defTabSz="1066800">
            <a:lnSpc>
              <a:spcPct val="90000"/>
            </a:lnSpc>
            <a:spcBef>
              <a:spcPct val="0"/>
            </a:spcBef>
            <a:spcAft>
              <a:spcPct val="35000"/>
            </a:spcAft>
            <a:buNone/>
          </a:pPr>
          <a:r>
            <a:rPr lang="en-US" sz="2400" kern="1200" dirty="0">
              <a:solidFill>
                <a:schemeClr val="tx1"/>
              </a:solidFill>
            </a:rPr>
            <a:t>With </a:t>
          </a:r>
          <a:r>
            <a:rPr lang="en-US" sz="2400" b="1" i="1" u="sng" kern="1200" dirty="0">
              <a:solidFill>
                <a:schemeClr val="tx1"/>
              </a:solidFill>
            </a:rPr>
            <a:t>INTENT </a:t>
          </a:r>
          <a:r>
            <a:rPr lang="en-US" sz="2400" kern="1200" dirty="0">
              <a:solidFill>
                <a:schemeClr val="tx1"/>
              </a:solidFill>
            </a:rPr>
            <a:t>to do some grievous bodily harm to any person</a:t>
          </a:r>
        </a:p>
      </dsp:txBody>
      <dsp:txXfrm>
        <a:off x="3369310" y="412106"/>
        <a:ext cx="2032116" cy="3572968"/>
      </dsp:txXfrm>
    </dsp:sp>
    <dsp:sp modelId="{ECB1D1C9-9E99-4A86-9E96-BA4C8C8DA5E2}">
      <dsp:nvSpPr>
        <dsp:cNvPr id="0" name=""/>
        <dsp:cNvSpPr/>
      </dsp:nvSpPr>
      <dsp:spPr>
        <a:xfrm>
          <a:off x="5646917" y="412106"/>
          <a:ext cx="2727673" cy="3598859"/>
        </a:xfrm>
        <a:prstGeom prst="roundRect">
          <a:avLst>
            <a:gd name="adj" fmla="val 5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06299" rIns="137795" bIns="0" numCol="1" spcCol="1270" anchor="t" anchorCtr="0">
          <a:noAutofit/>
        </a:bodyPr>
        <a:lstStyle/>
        <a:p>
          <a:pPr marL="0" lvl="0" indent="0" algn="r" defTabSz="1377950">
            <a:lnSpc>
              <a:spcPct val="90000"/>
            </a:lnSpc>
            <a:spcBef>
              <a:spcPct val="0"/>
            </a:spcBef>
            <a:spcAft>
              <a:spcPct val="35000"/>
            </a:spcAft>
            <a:buNone/>
          </a:pPr>
          <a:endParaRPr lang="en-US" sz="3100" kern="1200" dirty="0"/>
        </a:p>
      </dsp:txBody>
      <dsp:txXfrm rot="16200000">
        <a:off x="4444152" y="1614871"/>
        <a:ext cx="2951064" cy="545534"/>
      </dsp:txXfrm>
    </dsp:sp>
    <dsp:sp modelId="{2F6C4D06-E45C-424C-B0C1-4DB20D38D6BB}">
      <dsp:nvSpPr>
        <dsp:cNvPr id="0" name=""/>
        <dsp:cNvSpPr/>
      </dsp:nvSpPr>
      <dsp:spPr>
        <a:xfrm rot="5400000">
          <a:off x="5419896" y="3015224"/>
          <a:ext cx="481318" cy="409151"/>
        </a:xfrm>
        <a:prstGeom prst="flowChartExtract">
          <a:avLst/>
        </a:prstGeom>
        <a:solidFill>
          <a:schemeClr val="accent2">
            <a:lumMod val="7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BB105AC2-5933-4CE5-BA79-6FEDB32B1003}">
      <dsp:nvSpPr>
        <dsp:cNvPr id="0" name=""/>
        <dsp:cNvSpPr/>
      </dsp:nvSpPr>
      <dsp:spPr>
        <a:xfrm>
          <a:off x="6192452" y="412106"/>
          <a:ext cx="2032116" cy="3598859"/>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82296" rIns="0" bIns="0" numCol="1" spcCol="1270" anchor="t" anchorCtr="0">
          <a:noAutofit/>
        </a:bodyPr>
        <a:lstStyle/>
        <a:p>
          <a:pPr marL="0" lvl="0" indent="0" algn="l" defTabSz="1066800">
            <a:lnSpc>
              <a:spcPct val="90000"/>
            </a:lnSpc>
            <a:spcBef>
              <a:spcPct val="0"/>
            </a:spcBef>
            <a:spcAft>
              <a:spcPct val="35000"/>
            </a:spcAft>
            <a:buNone/>
          </a:pPr>
          <a:r>
            <a:rPr lang="en-US" sz="2400" kern="1200" dirty="0">
              <a:solidFill>
                <a:schemeClr val="tx1"/>
              </a:solidFill>
            </a:rPr>
            <a:t>Or with intent to resist or prevent the </a:t>
          </a:r>
          <a:r>
            <a:rPr lang="en-US" sz="2400" b="1" i="1" u="sng" kern="1200" dirty="0">
              <a:solidFill>
                <a:schemeClr val="tx1"/>
              </a:solidFill>
            </a:rPr>
            <a:t>lawful apprehension </a:t>
          </a:r>
          <a:r>
            <a:rPr lang="en-US" sz="2400" kern="1200" dirty="0">
              <a:solidFill>
                <a:schemeClr val="tx1"/>
              </a:solidFill>
            </a:rPr>
            <a:t>or detainer of any person shall be guilty of an offence</a:t>
          </a:r>
        </a:p>
      </dsp:txBody>
      <dsp:txXfrm>
        <a:off x="6192452" y="412106"/>
        <a:ext cx="2032116" cy="3598859"/>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B8A981-DC59-4657-B8B1-F8F21FC83ACF}">
      <dsp:nvSpPr>
        <dsp:cNvPr id="0" name=""/>
        <dsp:cNvSpPr/>
      </dsp:nvSpPr>
      <dsp:spPr>
        <a:xfrm>
          <a:off x="993" y="531168"/>
          <a:ext cx="3873770" cy="3474167"/>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It is an offence to administer poison or other noxious substance with intent to injure, aggrieve or annoy a person</a:t>
          </a:r>
        </a:p>
      </dsp:txBody>
      <dsp:txXfrm>
        <a:off x="993" y="531168"/>
        <a:ext cx="3873770" cy="3474167"/>
      </dsp:txXfrm>
    </dsp:sp>
    <dsp:sp modelId="{1E819171-1B5A-4AE3-881E-10A19294A1E2}">
      <dsp:nvSpPr>
        <dsp:cNvPr id="0" name=""/>
        <dsp:cNvSpPr/>
      </dsp:nvSpPr>
      <dsp:spPr>
        <a:xfrm>
          <a:off x="4262140" y="531168"/>
          <a:ext cx="3873770" cy="3474167"/>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Whosoever shall </a:t>
          </a:r>
          <a:r>
            <a:rPr lang="en-GB" sz="2400" b="1" i="1" kern="1200" dirty="0">
              <a:solidFill>
                <a:schemeClr val="tx1"/>
              </a:solidFill>
            </a:rPr>
            <a:t>unlawfully</a:t>
          </a:r>
          <a:r>
            <a:rPr lang="en-GB" sz="2400" kern="1200" dirty="0">
              <a:solidFill>
                <a:schemeClr val="tx1"/>
              </a:solidFill>
            </a:rPr>
            <a:t> &amp; </a:t>
          </a:r>
          <a:r>
            <a:rPr lang="en-GB" sz="2400" b="1" i="1" kern="1200" dirty="0">
              <a:solidFill>
                <a:schemeClr val="tx1"/>
              </a:solidFill>
            </a:rPr>
            <a:t>maliciously</a:t>
          </a:r>
          <a:r>
            <a:rPr lang="en-GB" sz="2400" kern="1200" dirty="0">
              <a:solidFill>
                <a:schemeClr val="tx1"/>
              </a:solidFill>
            </a:rPr>
            <a:t> administer to or cause to be administered to or taken by any other person any poison or other destructive or </a:t>
          </a:r>
          <a:r>
            <a:rPr lang="en-GB" sz="2400" b="1" i="1" kern="1200" dirty="0">
              <a:solidFill>
                <a:schemeClr val="tx1"/>
              </a:solidFill>
            </a:rPr>
            <a:t>noxious</a:t>
          </a:r>
          <a:r>
            <a:rPr lang="en-GB" sz="2400" kern="1200" dirty="0">
              <a:solidFill>
                <a:schemeClr val="tx1"/>
              </a:solidFill>
            </a:rPr>
            <a:t> thing, with intent to injure, aggrieve, or annoy such person, shall be guilty of an offence</a:t>
          </a:r>
        </a:p>
      </dsp:txBody>
      <dsp:txXfrm>
        <a:off x="4262140" y="531168"/>
        <a:ext cx="3873770" cy="3474167"/>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61721F-5D36-4D52-9754-98437A27B298}">
      <dsp:nvSpPr>
        <dsp:cNvPr id="0" name=""/>
        <dsp:cNvSpPr/>
      </dsp:nvSpPr>
      <dsp:spPr>
        <a:xfrm>
          <a:off x="0" y="0"/>
          <a:ext cx="7120103" cy="1279590"/>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dirty="0">
              <a:solidFill>
                <a:schemeClr val="tx1"/>
              </a:solidFill>
            </a:rPr>
            <a:t>Section 89(1) Police Act 1996. </a:t>
          </a:r>
        </a:p>
      </dsp:txBody>
      <dsp:txXfrm>
        <a:off x="37478" y="37478"/>
        <a:ext cx="5739325" cy="1204634"/>
      </dsp:txXfrm>
    </dsp:sp>
    <dsp:sp modelId="{61706DB1-6B54-4C43-AB42-3DE345825A20}">
      <dsp:nvSpPr>
        <dsp:cNvPr id="0" name=""/>
        <dsp:cNvSpPr/>
      </dsp:nvSpPr>
      <dsp:spPr>
        <a:xfrm>
          <a:off x="628244" y="1492855"/>
          <a:ext cx="7120103" cy="1279590"/>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dirty="0">
              <a:solidFill>
                <a:schemeClr val="tx1"/>
              </a:solidFill>
            </a:rPr>
            <a:t>It is an offence for any person to: </a:t>
          </a:r>
          <a:r>
            <a:rPr lang="en-US" sz="2800" b="1" i="1" u="sng" kern="1200" dirty="0">
              <a:solidFill>
                <a:schemeClr val="tx1"/>
              </a:solidFill>
            </a:rPr>
            <a:t>assault</a:t>
          </a:r>
          <a:r>
            <a:rPr lang="en-US" sz="2800" kern="1200" dirty="0">
              <a:solidFill>
                <a:schemeClr val="tx1"/>
              </a:solidFill>
            </a:rPr>
            <a:t> or </a:t>
          </a:r>
          <a:r>
            <a:rPr lang="en-US" sz="2800" b="1" i="1" u="sng" kern="1200" dirty="0">
              <a:solidFill>
                <a:schemeClr val="tx1"/>
              </a:solidFill>
            </a:rPr>
            <a:t>resist</a:t>
          </a:r>
          <a:r>
            <a:rPr lang="en-US" sz="2800" kern="1200" dirty="0">
              <a:solidFill>
                <a:schemeClr val="tx1"/>
              </a:solidFill>
            </a:rPr>
            <a:t> a police officer or </a:t>
          </a:r>
          <a:r>
            <a:rPr lang="en-US" sz="2800" b="1" i="1" u="sng" kern="1200" dirty="0">
              <a:solidFill>
                <a:schemeClr val="tx1"/>
              </a:solidFill>
            </a:rPr>
            <a:t>any person assisting </a:t>
          </a:r>
          <a:r>
            <a:rPr lang="en-US" sz="2800" kern="1200" dirty="0">
              <a:solidFill>
                <a:schemeClr val="tx1"/>
              </a:solidFill>
            </a:rPr>
            <a:t>the officer</a:t>
          </a:r>
        </a:p>
      </dsp:txBody>
      <dsp:txXfrm>
        <a:off x="665722" y="1530333"/>
        <a:ext cx="5585169" cy="1204634"/>
      </dsp:txXfrm>
    </dsp:sp>
    <dsp:sp modelId="{9F5AFA4E-15AC-4283-9534-61C34BEE9B02}">
      <dsp:nvSpPr>
        <dsp:cNvPr id="0" name=""/>
        <dsp:cNvSpPr/>
      </dsp:nvSpPr>
      <dsp:spPr>
        <a:xfrm>
          <a:off x="1256488" y="2985710"/>
          <a:ext cx="7120103" cy="1279590"/>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dirty="0">
              <a:solidFill>
                <a:schemeClr val="tx1"/>
              </a:solidFill>
            </a:rPr>
            <a:t>In the </a:t>
          </a:r>
          <a:r>
            <a:rPr lang="en-US" sz="2800" b="1" i="1" u="sng" kern="1200" dirty="0">
              <a:solidFill>
                <a:schemeClr val="tx1"/>
              </a:solidFill>
            </a:rPr>
            <a:t>lawful execution of his duty</a:t>
          </a:r>
        </a:p>
      </dsp:txBody>
      <dsp:txXfrm>
        <a:off x="1293966" y="3023188"/>
        <a:ext cx="5585169" cy="1204634"/>
      </dsp:txXfrm>
    </dsp:sp>
    <dsp:sp modelId="{8D6FF94C-FEBC-4343-B276-97E3510FAE38}">
      <dsp:nvSpPr>
        <dsp:cNvPr id="0" name=""/>
        <dsp:cNvSpPr/>
      </dsp:nvSpPr>
      <dsp:spPr>
        <a:xfrm>
          <a:off x="6288369" y="970355"/>
          <a:ext cx="831733" cy="831733"/>
        </a:xfrm>
        <a:prstGeom prst="downArrow">
          <a:avLst>
            <a:gd name="adj1" fmla="val 55000"/>
            <a:gd name="adj2" fmla="val 45000"/>
          </a:avLst>
        </a:prstGeom>
        <a:solidFill>
          <a:schemeClr val="accent2">
            <a:lumMod val="75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6475509" y="970355"/>
        <a:ext cx="457453" cy="625879"/>
      </dsp:txXfrm>
    </dsp:sp>
    <dsp:sp modelId="{46B67FE8-713E-4A5A-A135-E9B3699D6064}">
      <dsp:nvSpPr>
        <dsp:cNvPr id="0" name=""/>
        <dsp:cNvSpPr/>
      </dsp:nvSpPr>
      <dsp:spPr>
        <a:xfrm>
          <a:off x="6916614" y="2454680"/>
          <a:ext cx="831733" cy="831733"/>
        </a:xfrm>
        <a:prstGeom prst="downArrow">
          <a:avLst>
            <a:gd name="adj1" fmla="val 55000"/>
            <a:gd name="adj2" fmla="val 45000"/>
          </a:avLst>
        </a:prstGeom>
        <a:solidFill>
          <a:schemeClr val="accent2">
            <a:lumMod val="75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7103754" y="2454680"/>
        <a:ext cx="457453" cy="625879"/>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61721F-5D36-4D52-9754-98437A27B298}">
      <dsp:nvSpPr>
        <dsp:cNvPr id="0" name=""/>
        <dsp:cNvSpPr/>
      </dsp:nvSpPr>
      <dsp:spPr>
        <a:xfrm>
          <a:off x="0" y="0"/>
          <a:ext cx="7120103" cy="1279590"/>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dirty="0">
              <a:solidFill>
                <a:schemeClr val="tx1"/>
              </a:solidFill>
            </a:rPr>
            <a:t>Section 89(2) Police Act 1996. </a:t>
          </a:r>
        </a:p>
      </dsp:txBody>
      <dsp:txXfrm>
        <a:off x="37478" y="37478"/>
        <a:ext cx="5739325" cy="1204634"/>
      </dsp:txXfrm>
    </dsp:sp>
    <dsp:sp modelId="{61706DB1-6B54-4C43-AB42-3DE345825A20}">
      <dsp:nvSpPr>
        <dsp:cNvPr id="0" name=""/>
        <dsp:cNvSpPr/>
      </dsp:nvSpPr>
      <dsp:spPr>
        <a:xfrm>
          <a:off x="628244" y="1492855"/>
          <a:ext cx="7120103" cy="1279590"/>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dirty="0">
              <a:solidFill>
                <a:schemeClr val="tx1"/>
              </a:solidFill>
            </a:rPr>
            <a:t>It is an offence for any person to: </a:t>
          </a:r>
          <a:r>
            <a:rPr lang="en-US" sz="2800" b="1" i="1" u="sng" kern="1200" dirty="0">
              <a:solidFill>
                <a:schemeClr val="tx1"/>
              </a:solidFill>
            </a:rPr>
            <a:t>willfully obstruct </a:t>
          </a:r>
          <a:r>
            <a:rPr lang="en-US" sz="2800" kern="1200" dirty="0">
              <a:solidFill>
                <a:schemeClr val="tx1"/>
              </a:solidFill>
            </a:rPr>
            <a:t>a police officer or any person assisting the officer</a:t>
          </a:r>
        </a:p>
      </dsp:txBody>
      <dsp:txXfrm>
        <a:off x="665722" y="1530333"/>
        <a:ext cx="5585169" cy="1204634"/>
      </dsp:txXfrm>
    </dsp:sp>
    <dsp:sp modelId="{9F5AFA4E-15AC-4283-9534-61C34BEE9B02}">
      <dsp:nvSpPr>
        <dsp:cNvPr id="0" name=""/>
        <dsp:cNvSpPr/>
      </dsp:nvSpPr>
      <dsp:spPr>
        <a:xfrm>
          <a:off x="1256488" y="2985710"/>
          <a:ext cx="7120103" cy="1279590"/>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dirty="0">
              <a:solidFill>
                <a:schemeClr val="tx1"/>
              </a:solidFill>
            </a:rPr>
            <a:t>In the </a:t>
          </a:r>
          <a:r>
            <a:rPr lang="en-US" sz="2800" b="1" i="1" u="sng" kern="1200" dirty="0">
              <a:solidFill>
                <a:schemeClr val="tx1"/>
              </a:solidFill>
            </a:rPr>
            <a:t>lawful execution of his duty</a:t>
          </a:r>
        </a:p>
      </dsp:txBody>
      <dsp:txXfrm>
        <a:off x="1293966" y="3023188"/>
        <a:ext cx="5585169" cy="1204634"/>
      </dsp:txXfrm>
    </dsp:sp>
    <dsp:sp modelId="{8D6FF94C-FEBC-4343-B276-97E3510FAE38}">
      <dsp:nvSpPr>
        <dsp:cNvPr id="0" name=""/>
        <dsp:cNvSpPr/>
      </dsp:nvSpPr>
      <dsp:spPr>
        <a:xfrm>
          <a:off x="6288369" y="970355"/>
          <a:ext cx="831733" cy="831733"/>
        </a:xfrm>
        <a:prstGeom prst="downArrow">
          <a:avLst>
            <a:gd name="adj1" fmla="val 55000"/>
            <a:gd name="adj2" fmla="val 45000"/>
          </a:avLst>
        </a:prstGeom>
        <a:solidFill>
          <a:schemeClr val="accent2">
            <a:lumMod val="75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6475509" y="970355"/>
        <a:ext cx="457453" cy="625879"/>
      </dsp:txXfrm>
    </dsp:sp>
    <dsp:sp modelId="{46B67FE8-713E-4A5A-A135-E9B3699D6064}">
      <dsp:nvSpPr>
        <dsp:cNvPr id="0" name=""/>
        <dsp:cNvSpPr/>
      </dsp:nvSpPr>
      <dsp:spPr>
        <a:xfrm>
          <a:off x="6916614" y="2454680"/>
          <a:ext cx="831733" cy="831733"/>
        </a:xfrm>
        <a:prstGeom prst="downArrow">
          <a:avLst>
            <a:gd name="adj1" fmla="val 55000"/>
            <a:gd name="adj2" fmla="val 45000"/>
          </a:avLst>
        </a:prstGeom>
        <a:solidFill>
          <a:schemeClr val="accent2">
            <a:lumMod val="75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7103754" y="2454680"/>
        <a:ext cx="457453" cy="625879"/>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61721F-5D36-4D52-9754-98437A27B298}">
      <dsp:nvSpPr>
        <dsp:cNvPr id="0" name=""/>
        <dsp:cNvSpPr/>
      </dsp:nvSpPr>
      <dsp:spPr>
        <a:xfrm>
          <a:off x="0" y="0"/>
          <a:ext cx="7120103" cy="1279590"/>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dirty="0">
              <a:solidFill>
                <a:schemeClr val="tx1"/>
              </a:solidFill>
            </a:rPr>
            <a:t>Section 38 O.A.P.A 1861 </a:t>
          </a:r>
        </a:p>
      </dsp:txBody>
      <dsp:txXfrm>
        <a:off x="37478" y="37478"/>
        <a:ext cx="5739325" cy="1204634"/>
      </dsp:txXfrm>
    </dsp:sp>
    <dsp:sp modelId="{61706DB1-6B54-4C43-AB42-3DE345825A20}">
      <dsp:nvSpPr>
        <dsp:cNvPr id="0" name=""/>
        <dsp:cNvSpPr/>
      </dsp:nvSpPr>
      <dsp:spPr>
        <a:xfrm>
          <a:off x="628244" y="1492855"/>
          <a:ext cx="7120103" cy="1279590"/>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dirty="0">
              <a:solidFill>
                <a:schemeClr val="tx1"/>
              </a:solidFill>
            </a:rPr>
            <a:t>It is an offence to: </a:t>
          </a:r>
          <a:r>
            <a:rPr lang="en-US" sz="2800" b="1" i="1" u="sng" kern="1200" dirty="0">
              <a:solidFill>
                <a:schemeClr val="tx1"/>
              </a:solidFill>
            </a:rPr>
            <a:t>assault any person </a:t>
          </a:r>
          <a:r>
            <a:rPr lang="en-US" sz="2800" kern="1200" dirty="0">
              <a:solidFill>
                <a:schemeClr val="tx1"/>
              </a:solidFill>
            </a:rPr>
            <a:t>with intent to </a:t>
          </a:r>
          <a:r>
            <a:rPr lang="en-US" sz="2800" b="1" i="1" u="sng" kern="1200" dirty="0">
              <a:solidFill>
                <a:schemeClr val="tx1"/>
              </a:solidFill>
            </a:rPr>
            <a:t>resist or prevent</a:t>
          </a:r>
        </a:p>
      </dsp:txBody>
      <dsp:txXfrm>
        <a:off x="665722" y="1530333"/>
        <a:ext cx="5585169" cy="1204634"/>
      </dsp:txXfrm>
    </dsp:sp>
    <dsp:sp modelId="{9F5AFA4E-15AC-4283-9534-61C34BEE9B02}">
      <dsp:nvSpPr>
        <dsp:cNvPr id="0" name=""/>
        <dsp:cNvSpPr/>
      </dsp:nvSpPr>
      <dsp:spPr>
        <a:xfrm>
          <a:off x="1256488" y="2985710"/>
          <a:ext cx="7120103" cy="1279590"/>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b="1" i="1" u="sng" kern="1200" dirty="0">
              <a:solidFill>
                <a:schemeClr val="tx1"/>
              </a:solidFill>
            </a:rPr>
            <a:t>The lawful apprehension or detainer </a:t>
          </a:r>
          <a:r>
            <a:rPr lang="en-US" sz="2800" b="0" i="0" u="none" kern="1200" dirty="0">
              <a:solidFill>
                <a:schemeClr val="tx1"/>
              </a:solidFill>
            </a:rPr>
            <a:t>of </a:t>
          </a:r>
          <a:r>
            <a:rPr lang="en-US" sz="2800" b="1" i="1" u="sng" kern="1200" dirty="0">
              <a:solidFill>
                <a:schemeClr val="tx1"/>
              </a:solidFill>
            </a:rPr>
            <a:t>himself</a:t>
          </a:r>
          <a:r>
            <a:rPr lang="en-US" sz="2800" b="0" i="0" u="none" kern="1200" dirty="0">
              <a:solidFill>
                <a:schemeClr val="tx1"/>
              </a:solidFill>
            </a:rPr>
            <a:t> or of </a:t>
          </a:r>
          <a:r>
            <a:rPr lang="en-US" sz="2800" b="1" i="1" u="sng" kern="1200" dirty="0">
              <a:solidFill>
                <a:schemeClr val="tx1"/>
              </a:solidFill>
            </a:rPr>
            <a:t>any other person</a:t>
          </a:r>
        </a:p>
      </dsp:txBody>
      <dsp:txXfrm>
        <a:off x="1293966" y="3023188"/>
        <a:ext cx="5585169" cy="1204634"/>
      </dsp:txXfrm>
    </dsp:sp>
    <dsp:sp modelId="{8D6FF94C-FEBC-4343-B276-97E3510FAE38}">
      <dsp:nvSpPr>
        <dsp:cNvPr id="0" name=""/>
        <dsp:cNvSpPr/>
      </dsp:nvSpPr>
      <dsp:spPr>
        <a:xfrm>
          <a:off x="6288369" y="970355"/>
          <a:ext cx="831733" cy="831733"/>
        </a:xfrm>
        <a:prstGeom prst="downArrow">
          <a:avLst>
            <a:gd name="adj1" fmla="val 55000"/>
            <a:gd name="adj2" fmla="val 45000"/>
          </a:avLst>
        </a:prstGeom>
        <a:solidFill>
          <a:schemeClr val="accent2">
            <a:lumMod val="75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6475509" y="970355"/>
        <a:ext cx="457453" cy="625879"/>
      </dsp:txXfrm>
    </dsp:sp>
    <dsp:sp modelId="{46B67FE8-713E-4A5A-A135-E9B3699D6064}">
      <dsp:nvSpPr>
        <dsp:cNvPr id="0" name=""/>
        <dsp:cNvSpPr/>
      </dsp:nvSpPr>
      <dsp:spPr>
        <a:xfrm>
          <a:off x="6916614" y="2454680"/>
          <a:ext cx="831733" cy="831733"/>
        </a:xfrm>
        <a:prstGeom prst="downArrow">
          <a:avLst>
            <a:gd name="adj1" fmla="val 55000"/>
            <a:gd name="adj2" fmla="val 45000"/>
          </a:avLst>
        </a:prstGeom>
        <a:solidFill>
          <a:schemeClr val="accent2">
            <a:lumMod val="75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7103754" y="2454680"/>
        <a:ext cx="457453" cy="625879"/>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D7A617-89DF-4207-98A2-9B87C71A1F3A}">
      <dsp:nvSpPr>
        <dsp:cNvPr id="0" name=""/>
        <dsp:cNvSpPr/>
      </dsp:nvSpPr>
      <dsp:spPr>
        <a:xfrm>
          <a:off x="2492" y="623237"/>
          <a:ext cx="1977406" cy="1186444"/>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Assaults</a:t>
          </a:r>
        </a:p>
      </dsp:txBody>
      <dsp:txXfrm>
        <a:off x="2492" y="623237"/>
        <a:ext cx="1977406" cy="1186444"/>
      </dsp:txXfrm>
    </dsp:sp>
    <dsp:sp modelId="{330681E5-8C18-467D-BA1F-D60EFC7517C8}">
      <dsp:nvSpPr>
        <dsp:cNvPr id="0" name=""/>
        <dsp:cNvSpPr/>
      </dsp:nvSpPr>
      <dsp:spPr>
        <a:xfrm>
          <a:off x="2177639" y="623237"/>
          <a:ext cx="1977406" cy="1186444"/>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 S39 CJA 1988 Assault/Batt.</a:t>
          </a:r>
        </a:p>
      </dsp:txBody>
      <dsp:txXfrm>
        <a:off x="2177639" y="623237"/>
        <a:ext cx="1977406" cy="1186444"/>
      </dsp:txXfrm>
    </dsp:sp>
    <dsp:sp modelId="{088603E3-7419-46D7-9781-49D77CB449BE}">
      <dsp:nvSpPr>
        <dsp:cNvPr id="0" name=""/>
        <dsp:cNvSpPr/>
      </dsp:nvSpPr>
      <dsp:spPr>
        <a:xfrm>
          <a:off x="4352787" y="623237"/>
          <a:ext cx="1977406" cy="1186444"/>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ABH S47</a:t>
          </a:r>
        </a:p>
      </dsp:txBody>
      <dsp:txXfrm>
        <a:off x="4352787" y="623237"/>
        <a:ext cx="1977406" cy="1186444"/>
      </dsp:txXfrm>
    </dsp:sp>
    <dsp:sp modelId="{EA2E9CC5-5FE8-46F1-8EA2-93C6E2D79198}">
      <dsp:nvSpPr>
        <dsp:cNvPr id="0" name=""/>
        <dsp:cNvSpPr/>
      </dsp:nvSpPr>
      <dsp:spPr>
        <a:xfrm>
          <a:off x="6527934" y="623237"/>
          <a:ext cx="1977406" cy="1186444"/>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Wounding or GBH S20</a:t>
          </a:r>
        </a:p>
      </dsp:txBody>
      <dsp:txXfrm>
        <a:off x="6527934" y="623237"/>
        <a:ext cx="1977406" cy="1186444"/>
      </dsp:txXfrm>
    </dsp:sp>
  </dsp:spTree>
</dsp:drawing>
</file>

<file path=ppt/diagrams/layout1.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hProcess7">
  <dgm:title val=""/>
  <dgm:desc val=""/>
  <dgm:catLst>
    <dgm:cat type="process" pri="21000"/>
    <dgm:cat type="list" pri="9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h" for="ch" forName="compositeNode" refType="h"/>
      <dgm:constr type="w" for="ch" forName="compositeNode" refType="w"/>
      <dgm:constr type="w" for="ch" forName="hSp" refType="w" refFor="ch" refForName="compositeNode" fact="-0.035"/>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parentNode" op="equ"/>
      <dgm:constr type="primFontSz" for="des" forName="childNode" op="equ"/>
    </dgm:constrLst>
    <dgm:ruleLst/>
    <dgm:forEach name="Name4" axis="ch" ptType="node">
      <dgm:layoutNode name="compositeNode">
        <dgm:varLst>
          <dgm:bulletEnabled val="1"/>
        </dgm:varLst>
        <dgm:alg type="composite"/>
        <dgm:choose name="Name5">
          <dgm:if name="Name6" func="var" arg="dir" op="equ" val="norm">
            <dgm:constrLst>
              <dgm:constr type="h" refType="w" op="lte" fact="1.2"/>
              <dgm:constr type="w" for="ch" forName="bgRect" refType="w"/>
              <dgm:constr type="h" for="ch" forName="bgRect" refType="h"/>
              <dgm:constr type="t" for="ch" forName="bgRect"/>
              <dgm:constr type="l" for="ch" forName="bgRect"/>
              <dgm:constr type="w" for="ch" forName="parentNode" refType="w" refFor="ch" refForName="bgRect" fact="0.2"/>
              <dgm:constr type="h" for="ch" forName="parentNode" refType="h" fact="0.82"/>
              <dgm:constr type="t" for="ch" forName="parentNode"/>
              <dgm:constr type="l" for="ch" forName="parentNode"/>
              <dgm:constr type="r" for="ch" forName="childNode" refType="r" refFor="ch" refForName="bgRect" fact="0.945"/>
              <dgm:constr type="h" for="ch" forName="childNode" refType="h" refFor="ch" refForName="bgRect" op="equ"/>
              <dgm:constr type="t" for="ch" forName="childNode"/>
              <dgm:constr type="l" for="ch" forName="childNode" refType="r" refFor="ch" refForName="parentNode"/>
            </dgm:constrLst>
          </dgm:if>
          <dgm:else name="Name7">
            <dgm:constrLst>
              <dgm:constr type="h" refType="w" op="lte" fact="1.2"/>
              <dgm:constr type="w" for="ch" forName="bgRect" refType="w"/>
              <dgm:constr type="h" for="ch" forName="bgRect" refType="h"/>
              <dgm:constr type="t" for="ch" forName="bgRect"/>
              <dgm:constr type="r" for="ch" forName="bgRect" refType="w"/>
              <dgm:constr type="w" for="ch" forName="parentNode" refType="w" refFor="ch" refForName="bgRect" fact="0.2"/>
              <dgm:constr type="h" for="ch" forName="parentNode" refType="h" fact="0.82"/>
              <dgm:constr type="t" for="ch" forName="parentNode"/>
              <dgm:constr type="r" for="ch" forName="parentNode" refType="w"/>
              <dgm:constr type="h" for="ch" forName="childNode" refType="h" refFor="ch" refForName="bgRect"/>
              <dgm:constr type="t" for="ch" forName="childNode"/>
              <dgm:constr type="r" for="ch" forName="childNode" refType="l" refFor="ch" refForName="parentNode"/>
              <dgm:constr type="l" for="ch" forName="childNode" refType="w" refFor="ch" refForName="bgRect" fact="0.055"/>
            </dgm:constrLst>
          </dgm:else>
        </dgm:choose>
        <dgm:ruleLst>
          <dgm:rule type="w" for="ch" forName="childNode" val="NaN" fact="NaN" max="30"/>
        </dgm:ruleLst>
        <dgm:layoutNode name="bgRect" styleLbl="node1">
          <dgm:alg type="sp"/>
          <dgm:shape xmlns:r="http://schemas.openxmlformats.org/officeDocument/2006/relationships" type="roundRect" r:blip="" zOrderOff="-1">
            <dgm:adjLst>
              <dgm:adj idx="1" val="0.05"/>
            </dgm:adjLst>
          </dgm:shape>
          <dgm:presOf axis="self"/>
          <dgm:constrLst/>
          <dgm:ruleLst/>
        </dgm:layoutNode>
        <dgm:layoutNode name="parentNode" styleLbl="node1">
          <dgm:varLst>
            <dgm:chMax val="0"/>
            <dgm:bulletEnabled val="1"/>
          </dgm:varLst>
          <dgm:presOf axis="self"/>
          <dgm:choose name="Name8">
            <dgm:if name="Name9" func="var" arg="dir" op="equ" val="norm">
              <dgm:alg type="tx">
                <dgm:param type="autoTxRot" val="grav"/>
                <dgm:param type="txAnchorVert" val="t"/>
                <dgm:param type="parTxLTRAlign" val="r"/>
                <dgm:param type="parTxRTLAlign" val="r"/>
              </dgm:alg>
              <dgm:shape xmlns:r="http://schemas.openxmlformats.org/officeDocument/2006/relationships" rot="270" type="rect" r:blip="" hideGeom="1">
                <dgm:adjLst/>
              </dgm:shape>
              <dgm:constrLst>
                <dgm:constr type="primFontSz" val="65"/>
                <dgm:constr type="lMarg"/>
                <dgm:constr type="rMarg" refType="primFontSz" fact="0.35"/>
                <dgm:constr type="tMarg" refType="primFontSz" fact="0.27"/>
                <dgm:constr type="bMarg"/>
              </dgm:constrLst>
            </dgm:if>
            <dgm:else name="Name10">
              <dgm:alg type="tx">
                <dgm:param type="autoTxRot" val="grav"/>
                <dgm:param type="txAnchorVert" val="t"/>
                <dgm:param type="parTxLTRAlign" val="l"/>
                <dgm:param type="parTxRTLAlign" val="l"/>
              </dgm:alg>
              <dgm:shape xmlns:r="http://schemas.openxmlformats.org/officeDocument/2006/relationships" rot="90" type="rect" r:blip="" hideGeom="1">
                <dgm:adjLst/>
              </dgm:shape>
              <dgm:constrLst>
                <dgm:constr type="primFontSz" val="65"/>
                <dgm:constr type="lMarg" refType="primFontSz" fact="0.35"/>
                <dgm:constr type="rMarg"/>
                <dgm:constr type="tMarg" refType="primFontSz" fact="0.27"/>
                <dgm:constr type="bMarg"/>
              </dgm:constrLst>
            </dgm:else>
          </dgm:choose>
          <dgm:ruleLst>
            <dgm:rule type="primFontSz" val="5" fact="NaN" max="NaN"/>
          </dgm:ruleLst>
        </dgm:layoutNode>
        <dgm:choose name="Name11">
          <dgm:if name="Name12" axis="ch" ptType="node" func="cnt" op="gte" val="1">
            <dgm:layoutNode name="childNode" styleLbl="node1" moveWith="bgRect">
              <dgm:varLst>
                <dgm:bulletEnabled val="1"/>
              </dgm:varLst>
              <dgm:alg type="tx">
                <dgm:param type="parTxLTRAlign" val="l"/>
                <dgm:param type="parTxRTLAlign" val="r"/>
                <dgm:param type="txAnchorVert" val="t"/>
              </dgm:alg>
              <dgm:shape xmlns:r="http://schemas.openxmlformats.org/officeDocument/2006/relationships" type="rect" r:blip="" hideGeom="1">
                <dgm:adjLst/>
              </dgm:shape>
              <dgm:presOf axis="des" ptType="node"/>
              <dgm:constrLst>
                <dgm:constr type="primFontSz" val="65"/>
                <dgm:constr type="lMarg"/>
                <dgm:constr type="bMarg"/>
                <dgm:constr type="tMarg" refType="primFontSz" fact="0.27"/>
                <dgm:constr type="rMarg"/>
              </dgm:constrLst>
              <dgm:ruleLst>
                <dgm:rule type="primFontSz" val="5" fact="NaN" max="NaN"/>
              </dgm:ruleLst>
            </dgm:layoutNode>
          </dgm:if>
          <dgm:else name="Name13"/>
        </dgm:choose>
      </dgm:layoutNode>
      <dgm:forEach name="Name14" axis="followSib" ptType="sibTrans" cnt="1">
        <dgm:layoutNode name="hSp">
          <dgm:alg type="sp"/>
          <dgm:shape xmlns:r="http://schemas.openxmlformats.org/officeDocument/2006/relationships" r:blip="">
            <dgm:adjLst/>
          </dgm:shape>
          <dgm:presOf/>
          <dgm:constrLst/>
          <dgm:ruleLst/>
        </dgm:layoutNode>
        <dgm:layoutNode name="vProcSp" moveWith="bgRect">
          <dgm:alg type="lin">
            <dgm:param type="linDir" val="fromT"/>
          </dgm:alg>
          <dgm:shape xmlns:r="http://schemas.openxmlformats.org/officeDocument/2006/relationships" r:blip="">
            <dgm:adjLst/>
          </dgm:shape>
          <dgm:presOf/>
          <dgm:constrLst>
            <dgm:constr type="w" for="ch" forName="vSp1" refType="w"/>
            <dgm:constr type="w" for="ch" forName="simulatedConn" refType="w"/>
            <dgm:constr type="w" for="ch" forName="vSp2" refType="w"/>
          </dgm:constrLst>
          <dgm:ruleLst/>
          <dgm:layoutNode name="vSp1">
            <dgm:alg type="sp"/>
            <dgm:shape xmlns:r="http://schemas.openxmlformats.org/officeDocument/2006/relationships" r:blip="">
              <dgm:adjLst/>
            </dgm:shape>
            <dgm:presOf/>
            <dgm:constrLst/>
            <dgm:ruleLst/>
          </dgm:layoutNode>
          <dgm:layoutNode name="simulatedConn" styleLbl="solidFgAcc1">
            <dgm:alg type="sp"/>
            <dgm:choose name="Name15">
              <dgm:if name="Name16" func="var" arg="dir" op="equ" val="norm">
                <dgm:shape xmlns:r="http://schemas.openxmlformats.org/officeDocument/2006/relationships" rot="90" type="flowChartExtract" r:blip="">
                  <dgm:adjLst/>
                </dgm:shape>
              </dgm:if>
              <dgm:else name="Name17">
                <dgm:shape xmlns:r="http://schemas.openxmlformats.org/officeDocument/2006/relationships" rot="-90" type="flowChartExtract" r:blip="">
                  <dgm:adjLst/>
                </dgm:shape>
              </dgm:else>
            </dgm:choose>
            <dgm:presOf/>
            <dgm:constrLst/>
            <dgm:ruleLst/>
          </dgm:layoutNode>
          <dgm:layoutNode name="vSp2">
            <dgm:alg type="sp"/>
            <dgm:shape xmlns:r="http://schemas.openxmlformats.org/officeDocument/2006/relationships" r:blip="">
              <dgm:adjLst/>
            </dgm:shape>
            <dgm:presOf/>
            <dgm:constrLst/>
            <dgm:ruleLst/>
          </dgm:layoutNode>
        </dgm:layoutNode>
        <dgm:layoutNode name="sibTrans">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hProcess7">
  <dgm:title val=""/>
  <dgm:desc val=""/>
  <dgm:catLst>
    <dgm:cat type="process" pri="21000"/>
    <dgm:cat type="list" pri="9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h" for="ch" forName="compositeNode" refType="h"/>
      <dgm:constr type="w" for="ch" forName="compositeNode" refType="w"/>
      <dgm:constr type="w" for="ch" forName="hSp" refType="w" refFor="ch" refForName="compositeNode" fact="-0.035"/>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parentNode" op="equ"/>
      <dgm:constr type="primFontSz" for="des" forName="childNode" op="equ"/>
    </dgm:constrLst>
    <dgm:ruleLst/>
    <dgm:forEach name="Name4" axis="ch" ptType="node">
      <dgm:layoutNode name="compositeNode">
        <dgm:varLst>
          <dgm:bulletEnabled val="1"/>
        </dgm:varLst>
        <dgm:alg type="composite"/>
        <dgm:choose name="Name5">
          <dgm:if name="Name6" func="var" arg="dir" op="equ" val="norm">
            <dgm:constrLst>
              <dgm:constr type="h" refType="w" op="lte" fact="1.2"/>
              <dgm:constr type="w" for="ch" forName="bgRect" refType="w"/>
              <dgm:constr type="h" for="ch" forName="bgRect" refType="h"/>
              <dgm:constr type="t" for="ch" forName="bgRect"/>
              <dgm:constr type="l" for="ch" forName="bgRect"/>
              <dgm:constr type="w" for="ch" forName="parentNode" refType="w" refFor="ch" refForName="bgRect" fact="0.2"/>
              <dgm:constr type="h" for="ch" forName="parentNode" refType="h" fact="0.82"/>
              <dgm:constr type="t" for="ch" forName="parentNode"/>
              <dgm:constr type="l" for="ch" forName="parentNode"/>
              <dgm:constr type="r" for="ch" forName="childNode" refType="r" refFor="ch" refForName="bgRect" fact="0.945"/>
              <dgm:constr type="h" for="ch" forName="childNode" refType="h" refFor="ch" refForName="bgRect" op="equ"/>
              <dgm:constr type="t" for="ch" forName="childNode"/>
              <dgm:constr type="l" for="ch" forName="childNode" refType="r" refFor="ch" refForName="parentNode"/>
            </dgm:constrLst>
          </dgm:if>
          <dgm:else name="Name7">
            <dgm:constrLst>
              <dgm:constr type="h" refType="w" op="lte" fact="1.2"/>
              <dgm:constr type="w" for="ch" forName="bgRect" refType="w"/>
              <dgm:constr type="h" for="ch" forName="bgRect" refType="h"/>
              <dgm:constr type="t" for="ch" forName="bgRect"/>
              <dgm:constr type="r" for="ch" forName="bgRect" refType="w"/>
              <dgm:constr type="w" for="ch" forName="parentNode" refType="w" refFor="ch" refForName="bgRect" fact="0.2"/>
              <dgm:constr type="h" for="ch" forName="parentNode" refType="h" fact="0.82"/>
              <dgm:constr type="t" for="ch" forName="parentNode"/>
              <dgm:constr type="r" for="ch" forName="parentNode" refType="w"/>
              <dgm:constr type="h" for="ch" forName="childNode" refType="h" refFor="ch" refForName="bgRect"/>
              <dgm:constr type="t" for="ch" forName="childNode"/>
              <dgm:constr type="r" for="ch" forName="childNode" refType="l" refFor="ch" refForName="parentNode"/>
              <dgm:constr type="l" for="ch" forName="childNode" refType="w" refFor="ch" refForName="bgRect" fact="0.055"/>
            </dgm:constrLst>
          </dgm:else>
        </dgm:choose>
        <dgm:ruleLst>
          <dgm:rule type="w" for="ch" forName="childNode" val="NaN" fact="NaN" max="30"/>
        </dgm:ruleLst>
        <dgm:layoutNode name="bgRect" styleLbl="node1">
          <dgm:alg type="sp"/>
          <dgm:shape xmlns:r="http://schemas.openxmlformats.org/officeDocument/2006/relationships" type="roundRect" r:blip="" zOrderOff="-1">
            <dgm:adjLst>
              <dgm:adj idx="1" val="0.05"/>
            </dgm:adjLst>
          </dgm:shape>
          <dgm:presOf axis="self"/>
          <dgm:constrLst/>
          <dgm:ruleLst/>
        </dgm:layoutNode>
        <dgm:layoutNode name="parentNode" styleLbl="node1">
          <dgm:varLst>
            <dgm:chMax val="0"/>
            <dgm:bulletEnabled val="1"/>
          </dgm:varLst>
          <dgm:presOf axis="self"/>
          <dgm:choose name="Name8">
            <dgm:if name="Name9" func="var" arg="dir" op="equ" val="norm">
              <dgm:alg type="tx">
                <dgm:param type="autoTxRot" val="grav"/>
                <dgm:param type="txAnchorVert" val="t"/>
                <dgm:param type="parTxLTRAlign" val="r"/>
                <dgm:param type="parTxRTLAlign" val="r"/>
              </dgm:alg>
              <dgm:shape xmlns:r="http://schemas.openxmlformats.org/officeDocument/2006/relationships" rot="270" type="rect" r:blip="" hideGeom="1">
                <dgm:adjLst/>
              </dgm:shape>
              <dgm:constrLst>
                <dgm:constr type="primFontSz" val="65"/>
                <dgm:constr type="lMarg"/>
                <dgm:constr type="rMarg" refType="primFontSz" fact="0.35"/>
                <dgm:constr type="tMarg" refType="primFontSz" fact="0.27"/>
                <dgm:constr type="bMarg"/>
              </dgm:constrLst>
            </dgm:if>
            <dgm:else name="Name10">
              <dgm:alg type="tx">
                <dgm:param type="autoTxRot" val="grav"/>
                <dgm:param type="txAnchorVert" val="t"/>
                <dgm:param type="parTxLTRAlign" val="l"/>
                <dgm:param type="parTxRTLAlign" val="l"/>
              </dgm:alg>
              <dgm:shape xmlns:r="http://schemas.openxmlformats.org/officeDocument/2006/relationships" rot="90" type="rect" r:blip="" hideGeom="1">
                <dgm:adjLst/>
              </dgm:shape>
              <dgm:constrLst>
                <dgm:constr type="primFontSz" val="65"/>
                <dgm:constr type="lMarg" refType="primFontSz" fact="0.35"/>
                <dgm:constr type="rMarg"/>
                <dgm:constr type="tMarg" refType="primFontSz" fact="0.27"/>
                <dgm:constr type="bMarg"/>
              </dgm:constrLst>
            </dgm:else>
          </dgm:choose>
          <dgm:ruleLst>
            <dgm:rule type="primFontSz" val="5" fact="NaN" max="NaN"/>
          </dgm:ruleLst>
        </dgm:layoutNode>
        <dgm:choose name="Name11">
          <dgm:if name="Name12" axis="ch" ptType="node" func="cnt" op="gte" val="1">
            <dgm:layoutNode name="childNode" styleLbl="node1" moveWith="bgRect">
              <dgm:varLst>
                <dgm:bulletEnabled val="1"/>
              </dgm:varLst>
              <dgm:alg type="tx">
                <dgm:param type="parTxLTRAlign" val="l"/>
                <dgm:param type="parTxRTLAlign" val="r"/>
                <dgm:param type="txAnchorVert" val="t"/>
              </dgm:alg>
              <dgm:shape xmlns:r="http://schemas.openxmlformats.org/officeDocument/2006/relationships" type="rect" r:blip="" hideGeom="1">
                <dgm:adjLst/>
              </dgm:shape>
              <dgm:presOf axis="des" ptType="node"/>
              <dgm:constrLst>
                <dgm:constr type="primFontSz" val="65"/>
                <dgm:constr type="lMarg"/>
                <dgm:constr type="bMarg"/>
                <dgm:constr type="tMarg" refType="primFontSz" fact="0.27"/>
                <dgm:constr type="rMarg"/>
              </dgm:constrLst>
              <dgm:ruleLst>
                <dgm:rule type="primFontSz" val="5" fact="NaN" max="NaN"/>
              </dgm:ruleLst>
            </dgm:layoutNode>
          </dgm:if>
          <dgm:else name="Name13"/>
        </dgm:choose>
      </dgm:layoutNode>
      <dgm:forEach name="Name14" axis="followSib" ptType="sibTrans" cnt="1">
        <dgm:layoutNode name="hSp">
          <dgm:alg type="sp"/>
          <dgm:shape xmlns:r="http://schemas.openxmlformats.org/officeDocument/2006/relationships" r:blip="">
            <dgm:adjLst/>
          </dgm:shape>
          <dgm:presOf/>
          <dgm:constrLst/>
          <dgm:ruleLst/>
        </dgm:layoutNode>
        <dgm:layoutNode name="vProcSp" moveWith="bgRect">
          <dgm:alg type="lin">
            <dgm:param type="linDir" val="fromT"/>
          </dgm:alg>
          <dgm:shape xmlns:r="http://schemas.openxmlformats.org/officeDocument/2006/relationships" r:blip="">
            <dgm:adjLst/>
          </dgm:shape>
          <dgm:presOf/>
          <dgm:constrLst>
            <dgm:constr type="w" for="ch" forName="vSp1" refType="w"/>
            <dgm:constr type="w" for="ch" forName="simulatedConn" refType="w"/>
            <dgm:constr type="w" for="ch" forName="vSp2" refType="w"/>
          </dgm:constrLst>
          <dgm:ruleLst/>
          <dgm:layoutNode name="vSp1">
            <dgm:alg type="sp"/>
            <dgm:shape xmlns:r="http://schemas.openxmlformats.org/officeDocument/2006/relationships" r:blip="">
              <dgm:adjLst/>
            </dgm:shape>
            <dgm:presOf/>
            <dgm:constrLst/>
            <dgm:ruleLst/>
          </dgm:layoutNode>
          <dgm:layoutNode name="simulatedConn" styleLbl="solidFgAcc1">
            <dgm:alg type="sp"/>
            <dgm:choose name="Name15">
              <dgm:if name="Name16" func="var" arg="dir" op="equ" val="norm">
                <dgm:shape xmlns:r="http://schemas.openxmlformats.org/officeDocument/2006/relationships" rot="90" type="flowChartExtract" r:blip="">
                  <dgm:adjLst/>
                </dgm:shape>
              </dgm:if>
              <dgm:else name="Name17">
                <dgm:shape xmlns:r="http://schemas.openxmlformats.org/officeDocument/2006/relationships" rot="-90" type="flowChartExtract" r:blip="">
                  <dgm:adjLst/>
                </dgm:shape>
              </dgm:else>
            </dgm:choose>
            <dgm:presOf/>
            <dgm:constrLst/>
            <dgm:ruleLst/>
          </dgm:layoutNode>
          <dgm:layoutNode name="vSp2">
            <dgm:alg type="sp"/>
            <dgm:shape xmlns:r="http://schemas.openxmlformats.org/officeDocument/2006/relationships" r:blip="">
              <dgm:adjLst/>
            </dgm:shape>
            <dgm:presOf/>
            <dgm:constrLst/>
            <dgm:ruleLst/>
          </dgm:layoutNode>
        </dgm:layoutNode>
        <dgm:layoutNode name="sibTrans">
          <dgm:alg type="sp"/>
          <dgm:shape xmlns:r="http://schemas.openxmlformats.org/officeDocument/2006/relationships" r:blip="">
            <dgm:adjLst/>
          </dgm:shape>
          <dgm:presO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0098" name="Rectangle 2"/>
          <p:cNvSpPr>
            <a:spLocks noGrp="1" noChangeArrowheads="1"/>
          </p:cNvSpPr>
          <p:nvPr>
            <p:ph type="hdr" sz="quarter"/>
          </p:nvPr>
        </p:nvSpPr>
        <p:spPr bwMode="auto">
          <a:xfrm>
            <a:off x="2" y="1"/>
            <a:ext cx="2946145" cy="496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2090" tIns="46045" rIns="92090" bIns="46045" numCol="1" anchor="t" anchorCtr="0" compatLnSpc="1">
            <a:prstTxWarp prst="textNoShape">
              <a:avLst/>
            </a:prstTxWarp>
          </a:bodyPr>
          <a:lstStyle>
            <a:lvl1pPr algn="l" defTabSz="920581">
              <a:defRPr sz="1200" b="0">
                <a:solidFill>
                  <a:schemeClr val="tx1"/>
                </a:solidFill>
                <a:latin typeface="Arial" charset="0"/>
              </a:defRPr>
            </a:lvl1pPr>
          </a:lstStyle>
          <a:p>
            <a:endParaRPr lang="en-US" altLang="en-US"/>
          </a:p>
        </p:txBody>
      </p:sp>
      <p:sp>
        <p:nvSpPr>
          <p:cNvPr id="260099" name="Rectangle 3"/>
          <p:cNvSpPr>
            <a:spLocks noGrp="1" noChangeArrowheads="1"/>
          </p:cNvSpPr>
          <p:nvPr>
            <p:ph type="dt" sz="quarter" idx="1"/>
          </p:nvPr>
        </p:nvSpPr>
        <p:spPr bwMode="auto">
          <a:xfrm>
            <a:off x="3849911" y="1"/>
            <a:ext cx="2946144" cy="496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2090" tIns="46045" rIns="92090" bIns="46045" numCol="1" anchor="t" anchorCtr="0" compatLnSpc="1">
            <a:prstTxWarp prst="textNoShape">
              <a:avLst/>
            </a:prstTxWarp>
          </a:bodyPr>
          <a:lstStyle>
            <a:lvl1pPr algn="r" defTabSz="920581">
              <a:defRPr sz="1200" b="0">
                <a:solidFill>
                  <a:schemeClr val="tx1"/>
                </a:solidFill>
                <a:latin typeface="Arial" charset="0"/>
              </a:defRPr>
            </a:lvl1pPr>
          </a:lstStyle>
          <a:p>
            <a:endParaRPr lang="en-US" altLang="en-US"/>
          </a:p>
        </p:txBody>
      </p:sp>
      <p:sp>
        <p:nvSpPr>
          <p:cNvPr id="260100" name="Rectangle 4"/>
          <p:cNvSpPr>
            <a:spLocks noGrp="1" noChangeArrowheads="1"/>
          </p:cNvSpPr>
          <p:nvPr>
            <p:ph type="ftr" sz="quarter" idx="2"/>
          </p:nvPr>
        </p:nvSpPr>
        <p:spPr bwMode="auto">
          <a:xfrm>
            <a:off x="2" y="9428225"/>
            <a:ext cx="2946145" cy="496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2090" tIns="46045" rIns="92090" bIns="46045" numCol="1" anchor="b" anchorCtr="0" compatLnSpc="1">
            <a:prstTxWarp prst="textNoShape">
              <a:avLst/>
            </a:prstTxWarp>
          </a:bodyPr>
          <a:lstStyle>
            <a:lvl1pPr algn="l" defTabSz="920581">
              <a:defRPr sz="1200" b="0">
                <a:solidFill>
                  <a:schemeClr val="tx1"/>
                </a:solidFill>
                <a:latin typeface="Arial" charset="0"/>
              </a:defRPr>
            </a:lvl1pPr>
          </a:lstStyle>
          <a:p>
            <a:endParaRPr lang="en-US" altLang="en-US"/>
          </a:p>
        </p:txBody>
      </p:sp>
      <p:sp>
        <p:nvSpPr>
          <p:cNvPr id="260101" name="Rectangle 5"/>
          <p:cNvSpPr>
            <a:spLocks noGrp="1" noChangeArrowheads="1"/>
          </p:cNvSpPr>
          <p:nvPr>
            <p:ph type="sldNum" sz="quarter" idx="3"/>
          </p:nvPr>
        </p:nvSpPr>
        <p:spPr bwMode="auto">
          <a:xfrm>
            <a:off x="3849911" y="9428225"/>
            <a:ext cx="2946144" cy="496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2090" tIns="46045" rIns="92090" bIns="46045" numCol="1" anchor="b" anchorCtr="0" compatLnSpc="1">
            <a:prstTxWarp prst="textNoShape">
              <a:avLst/>
            </a:prstTxWarp>
          </a:bodyPr>
          <a:lstStyle>
            <a:lvl1pPr algn="r" defTabSz="920581">
              <a:defRPr sz="1200" b="0">
                <a:solidFill>
                  <a:schemeClr val="tx1"/>
                </a:solidFill>
                <a:latin typeface="Arial" charset="0"/>
              </a:defRPr>
            </a:lvl1pPr>
          </a:lstStyle>
          <a:p>
            <a:fld id="{5E4FF63E-08BD-4E33-964B-5EDEDFCA3D42}" type="slidenum">
              <a:rPr lang="en-GB" altLang="en-US"/>
              <a:pPr/>
              <a:t>‹#›</a:t>
            </a:fld>
            <a:endParaRPr lang="en-GB" altLang="en-US"/>
          </a:p>
        </p:txBody>
      </p:sp>
      <p:sp>
        <p:nvSpPr>
          <p:cNvPr id="14342" name="hc"/>
          <p:cNvSpPr txBox="1">
            <a:spLocks noChangeArrowheads="1"/>
          </p:cNvSpPr>
          <p:nvPr/>
        </p:nvSpPr>
        <p:spPr bwMode="auto">
          <a:xfrm>
            <a:off x="1" y="1"/>
            <a:ext cx="6797675" cy="27765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90" tIns="46045" rIns="92090" bIns="46045">
            <a:spAutoFit/>
          </a:bodyPr>
          <a:lstStyle>
            <a:lvl1pPr algn="l" defTabSz="908050" eaLnBrk="0" hangingPunct="0">
              <a:defRPr sz="3200" b="1">
                <a:solidFill>
                  <a:schemeClr val="bg1"/>
                </a:solidFill>
                <a:latin typeface="Verdana" pitchFamily="34" charset="0"/>
                <a:ea typeface="ＭＳ Ｐゴシック" pitchFamily="-112" charset="-128"/>
              </a:defRPr>
            </a:lvl1pPr>
            <a:lvl2pPr marL="454025" algn="l" defTabSz="908050" eaLnBrk="0" hangingPunct="0">
              <a:defRPr sz="3200" b="1">
                <a:solidFill>
                  <a:schemeClr val="bg1"/>
                </a:solidFill>
                <a:latin typeface="Verdana" pitchFamily="34" charset="0"/>
                <a:ea typeface="ＭＳ Ｐゴシック" pitchFamily="-112" charset="-128"/>
              </a:defRPr>
            </a:lvl2pPr>
            <a:lvl3pPr marL="908050" algn="l" defTabSz="908050" eaLnBrk="0" hangingPunct="0">
              <a:defRPr sz="3200" b="1">
                <a:solidFill>
                  <a:schemeClr val="bg1"/>
                </a:solidFill>
                <a:latin typeface="Verdana" pitchFamily="34" charset="0"/>
                <a:ea typeface="ＭＳ Ｐゴシック" pitchFamily="-112" charset="-128"/>
              </a:defRPr>
            </a:lvl3pPr>
            <a:lvl4pPr marL="1362075" algn="l" defTabSz="908050" eaLnBrk="0" hangingPunct="0">
              <a:defRPr sz="3200" b="1">
                <a:solidFill>
                  <a:schemeClr val="bg1"/>
                </a:solidFill>
                <a:latin typeface="Verdana" pitchFamily="34" charset="0"/>
                <a:ea typeface="ＭＳ Ｐゴシック" pitchFamily="-112" charset="-128"/>
              </a:defRPr>
            </a:lvl4pPr>
            <a:lvl5pPr marL="1816100" algn="l" defTabSz="908050" eaLnBrk="0" hangingPunct="0">
              <a:defRPr sz="3200" b="1">
                <a:solidFill>
                  <a:schemeClr val="bg1"/>
                </a:solidFill>
                <a:latin typeface="Verdana" pitchFamily="34" charset="0"/>
                <a:ea typeface="ＭＳ Ｐゴシック" pitchFamily="-112" charset="-128"/>
              </a:defRPr>
            </a:lvl5pPr>
            <a:lvl6pPr marL="2273300" defTabSz="908050" eaLnBrk="0" fontAlgn="base" hangingPunct="0">
              <a:spcBef>
                <a:spcPct val="0"/>
              </a:spcBef>
              <a:spcAft>
                <a:spcPct val="0"/>
              </a:spcAft>
              <a:defRPr sz="3200" b="1">
                <a:solidFill>
                  <a:schemeClr val="bg1"/>
                </a:solidFill>
                <a:latin typeface="Verdana" pitchFamily="34" charset="0"/>
                <a:ea typeface="ＭＳ Ｐゴシック" pitchFamily="-112" charset="-128"/>
              </a:defRPr>
            </a:lvl6pPr>
            <a:lvl7pPr marL="2730500" defTabSz="908050" eaLnBrk="0" fontAlgn="base" hangingPunct="0">
              <a:spcBef>
                <a:spcPct val="0"/>
              </a:spcBef>
              <a:spcAft>
                <a:spcPct val="0"/>
              </a:spcAft>
              <a:defRPr sz="3200" b="1">
                <a:solidFill>
                  <a:schemeClr val="bg1"/>
                </a:solidFill>
                <a:latin typeface="Verdana" pitchFamily="34" charset="0"/>
                <a:ea typeface="ＭＳ Ｐゴシック" pitchFamily="-112" charset="-128"/>
              </a:defRPr>
            </a:lvl7pPr>
            <a:lvl8pPr marL="3187700" defTabSz="908050" eaLnBrk="0" fontAlgn="base" hangingPunct="0">
              <a:spcBef>
                <a:spcPct val="0"/>
              </a:spcBef>
              <a:spcAft>
                <a:spcPct val="0"/>
              </a:spcAft>
              <a:defRPr sz="3200" b="1">
                <a:solidFill>
                  <a:schemeClr val="bg1"/>
                </a:solidFill>
                <a:latin typeface="Verdana" pitchFamily="34" charset="0"/>
                <a:ea typeface="ＭＳ Ｐゴシック" pitchFamily="-112" charset="-128"/>
              </a:defRPr>
            </a:lvl8pPr>
            <a:lvl9pPr marL="3644900" defTabSz="908050" eaLnBrk="0" fontAlgn="base" hangingPunct="0">
              <a:spcBef>
                <a:spcPct val="0"/>
              </a:spcBef>
              <a:spcAft>
                <a:spcPct val="0"/>
              </a:spcAft>
              <a:defRPr sz="3200" b="1">
                <a:solidFill>
                  <a:schemeClr val="bg1"/>
                </a:solidFill>
                <a:latin typeface="Verdana" pitchFamily="34" charset="0"/>
                <a:ea typeface="ＭＳ Ｐゴシック" pitchFamily="-112" charset="-128"/>
              </a:defRPr>
            </a:lvl9pPr>
          </a:lstStyle>
          <a:p>
            <a:pPr algn="ctr" eaLnBrk="1" hangingPunct="1"/>
            <a:endParaRPr lang="en-GB" altLang="en-US" sz="1200">
              <a:solidFill>
                <a:srgbClr val="FF0000"/>
              </a:solidFill>
              <a:latin typeface="calibri"/>
            </a:endParaRPr>
          </a:p>
        </p:txBody>
      </p:sp>
      <p:sp>
        <p:nvSpPr>
          <p:cNvPr id="14343" name="fc"/>
          <p:cNvSpPr txBox="1">
            <a:spLocks noChangeArrowheads="1"/>
          </p:cNvSpPr>
          <p:nvPr/>
        </p:nvSpPr>
        <p:spPr bwMode="auto">
          <a:xfrm>
            <a:off x="1" y="9677912"/>
            <a:ext cx="6797675" cy="27765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90" tIns="46045" rIns="92090" bIns="46045">
            <a:spAutoFit/>
          </a:bodyPr>
          <a:lstStyle>
            <a:lvl1pPr algn="l" defTabSz="908050" eaLnBrk="0" hangingPunct="0">
              <a:defRPr sz="3200" b="1">
                <a:solidFill>
                  <a:schemeClr val="bg1"/>
                </a:solidFill>
                <a:latin typeface="Verdana" pitchFamily="34" charset="0"/>
                <a:ea typeface="ＭＳ Ｐゴシック" pitchFamily="-112" charset="-128"/>
              </a:defRPr>
            </a:lvl1pPr>
            <a:lvl2pPr marL="454025" algn="l" defTabSz="908050" eaLnBrk="0" hangingPunct="0">
              <a:defRPr sz="3200" b="1">
                <a:solidFill>
                  <a:schemeClr val="bg1"/>
                </a:solidFill>
                <a:latin typeface="Verdana" pitchFamily="34" charset="0"/>
                <a:ea typeface="ＭＳ Ｐゴシック" pitchFamily="-112" charset="-128"/>
              </a:defRPr>
            </a:lvl2pPr>
            <a:lvl3pPr marL="908050" algn="l" defTabSz="908050" eaLnBrk="0" hangingPunct="0">
              <a:defRPr sz="3200" b="1">
                <a:solidFill>
                  <a:schemeClr val="bg1"/>
                </a:solidFill>
                <a:latin typeface="Verdana" pitchFamily="34" charset="0"/>
                <a:ea typeface="ＭＳ Ｐゴシック" pitchFamily="-112" charset="-128"/>
              </a:defRPr>
            </a:lvl3pPr>
            <a:lvl4pPr marL="1362075" algn="l" defTabSz="908050" eaLnBrk="0" hangingPunct="0">
              <a:defRPr sz="3200" b="1">
                <a:solidFill>
                  <a:schemeClr val="bg1"/>
                </a:solidFill>
                <a:latin typeface="Verdana" pitchFamily="34" charset="0"/>
                <a:ea typeface="ＭＳ Ｐゴシック" pitchFamily="-112" charset="-128"/>
              </a:defRPr>
            </a:lvl4pPr>
            <a:lvl5pPr marL="1816100" algn="l" defTabSz="908050" eaLnBrk="0" hangingPunct="0">
              <a:defRPr sz="3200" b="1">
                <a:solidFill>
                  <a:schemeClr val="bg1"/>
                </a:solidFill>
                <a:latin typeface="Verdana" pitchFamily="34" charset="0"/>
                <a:ea typeface="ＭＳ Ｐゴシック" pitchFamily="-112" charset="-128"/>
              </a:defRPr>
            </a:lvl5pPr>
            <a:lvl6pPr marL="2273300" defTabSz="908050" eaLnBrk="0" fontAlgn="base" hangingPunct="0">
              <a:spcBef>
                <a:spcPct val="0"/>
              </a:spcBef>
              <a:spcAft>
                <a:spcPct val="0"/>
              </a:spcAft>
              <a:defRPr sz="3200" b="1">
                <a:solidFill>
                  <a:schemeClr val="bg1"/>
                </a:solidFill>
                <a:latin typeface="Verdana" pitchFamily="34" charset="0"/>
                <a:ea typeface="ＭＳ Ｐゴシック" pitchFamily="-112" charset="-128"/>
              </a:defRPr>
            </a:lvl6pPr>
            <a:lvl7pPr marL="2730500" defTabSz="908050" eaLnBrk="0" fontAlgn="base" hangingPunct="0">
              <a:spcBef>
                <a:spcPct val="0"/>
              </a:spcBef>
              <a:spcAft>
                <a:spcPct val="0"/>
              </a:spcAft>
              <a:defRPr sz="3200" b="1">
                <a:solidFill>
                  <a:schemeClr val="bg1"/>
                </a:solidFill>
                <a:latin typeface="Verdana" pitchFamily="34" charset="0"/>
                <a:ea typeface="ＭＳ Ｐゴシック" pitchFamily="-112" charset="-128"/>
              </a:defRPr>
            </a:lvl7pPr>
            <a:lvl8pPr marL="3187700" defTabSz="908050" eaLnBrk="0" fontAlgn="base" hangingPunct="0">
              <a:spcBef>
                <a:spcPct val="0"/>
              </a:spcBef>
              <a:spcAft>
                <a:spcPct val="0"/>
              </a:spcAft>
              <a:defRPr sz="3200" b="1">
                <a:solidFill>
                  <a:schemeClr val="bg1"/>
                </a:solidFill>
                <a:latin typeface="Verdana" pitchFamily="34" charset="0"/>
                <a:ea typeface="ＭＳ Ｐゴシック" pitchFamily="-112" charset="-128"/>
              </a:defRPr>
            </a:lvl8pPr>
            <a:lvl9pPr marL="3644900" defTabSz="908050" eaLnBrk="0" fontAlgn="base" hangingPunct="0">
              <a:spcBef>
                <a:spcPct val="0"/>
              </a:spcBef>
              <a:spcAft>
                <a:spcPct val="0"/>
              </a:spcAft>
              <a:defRPr sz="3200" b="1">
                <a:solidFill>
                  <a:schemeClr val="bg1"/>
                </a:solidFill>
                <a:latin typeface="Verdana" pitchFamily="34" charset="0"/>
                <a:ea typeface="ＭＳ Ｐゴシック" pitchFamily="-112" charset="-128"/>
              </a:defRPr>
            </a:lvl9pPr>
          </a:lstStyle>
          <a:p>
            <a:pPr algn="ctr" eaLnBrk="1" hangingPunct="1"/>
            <a:endParaRPr lang="en-GB" altLang="en-US" sz="1200">
              <a:solidFill>
                <a:srgbClr val="FF0000"/>
              </a:solidFill>
              <a:latin typeface="calibri"/>
            </a:endParaRPr>
          </a:p>
        </p:txBody>
      </p:sp>
    </p:spTree>
    <p:extLst>
      <p:ext uri="{BB962C8B-B14F-4D97-AF65-F5344CB8AC3E}">
        <p14:creationId xmlns:p14="http://schemas.microsoft.com/office/powerpoint/2010/main" val="222325739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218" name="Rectangle 2"/>
          <p:cNvSpPr>
            <a:spLocks noGrp="1" noChangeArrowheads="1"/>
          </p:cNvSpPr>
          <p:nvPr>
            <p:ph type="hdr" sz="quarter"/>
          </p:nvPr>
        </p:nvSpPr>
        <p:spPr bwMode="auto">
          <a:xfrm>
            <a:off x="2" y="1"/>
            <a:ext cx="2946145" cy="496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2090" tIns="46045" rIns="92090" bIns="46045" numCol="1" anchor="t" anchorCtr="0" compatLnSpc="1">
            <a:prstTxWarp prst="textNoShape">
              <a:avLst/>
            </a:prstTxWarp>
          </a:bodyPr>
          <a:lstStyle>
            <a:lvl1pPr algn="l" defTabSz="920581">
              <a:defRPr sz="1200" b="0">
                <a:solidFill>
                  <a:schemeClr val="tx1"/>
                </a:solidFill>
                <a:latin typeface="Arial" charset="0"/>
              </a:defRPr>
            </a:lvl1pPr>
          </a:lstStyle>
          <a:p>
            <a:endParaRPr lang="en-US" altLang="en-US"/>
          </a:p>
        </p:txBody>
      </p:sp>
      <p:sp>
        <p:nvSpPr>
          <p:cNvPr id="9219" name="Rectangle 3"/>
          <p:cNvSpPr>
            <a:spLocks noGrp="1" noChangeArrowheads="1"/>
          </p:cNvSpPr>
          <p:nvPr>
            <p:ph type="dt" idx="1"/>
          </p:nvPr>
        </p:nvSpPr>
        <p:spPr bwMode="auto">
          <a:xfrm>
            <a:off x="3849911" y="1"/>
            <a:ext cx="2946144" cy="496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2090" tIns="46045" rIns="92090" bIns="46045" numCol="1" anchor="t" anchorCtr="0" compatLnSpc="1">
            <a:prstTxWarp prst="textNoShape">
              <a:avLst/>
            </a:prstTxWarp>
          </a:bodyPr>
          <a:lstStyle>
            <a:lvl1pPr algn="r" defTabSz="920581">
              <a:defRPr sz="1200" b="0">
                <a:solidFill>
                  <a:schemeClr val="tx1"/>
                </a:solidFill>
                <a:latin typeface="Arial" charset="0"/>
              </a:defRPr>
            </a:lvl1pPr>
          </a:lstStyle>
          <a:p>
            <a:endParaRPr lang="en-US" altLang="en-US"/>
          </a:p>
        </p:txBody>
      </p:sp>
      <p:sp>
        <p:nvSpPr>
          <p:cNvPr id="15364" name="Rectangle 4"/>
          <p:cNvSpPr>
            <a:spLocks noGrp="1" noRot="1" noChangeAspect="1" noChangeArrowheads="1" noTextEdit="1"/>
          </p:cNvSpPr>
          <p:nvPr>
            <p:ph type="sldImg" idx="2"/>
          </p:nvPr>
        </p:nvSpPr>
        <p:spPr bwMode="auto">
          <a:xfrm>
            <a:off x="1911350" y="311150"/>
            <a:ext cx="2840038" cy="1598613"/>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221" name="Rectangle 5"/>
          <p:cNvSpPr>
            <a:spLocks noGrp="1" noChangeArrowheads="1"/>
          </p:cNvSpPr>
          <p:nvPr>
            <p:ph type="body" sz="quarter" idx="3"/>
          </p:nvPr>
        </p:nvSpPr>
        <p:spPr bwMode="auto">
          <a:xfrm>
            <a:off x="678635" y="2274121"/>
            <a:ext cx="5440407" cy="69089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2090" tIns="46045" rIns="92090" bIns="46045"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
        <p:nvSpPr>
          <p:cNvPr id="9222" name="Rectangle 6"/>
          <p:cNvSpPr>
            <a:spLocks noGrp="1" noChangeArrowheads="1"/>
          </p:cNvSpPr>
          <p:nvPr>
            <p:ph type="ftr" sz="quarter" idx="4"/>
          </p:nvPr>
        </p:nvSpPr>
        <p:spPr bwMode="auto">
          <a:xfrm>
            <a:off x="2" y="9428225"/>
            <a:ext cx="2946145" cy="496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2090" tIns="46045" rIns="92090" bIns="46045" numCol="1" anchor="b" anchorCtr="0" compatLnSpc="1">
            <a:prstTxWarp prst="textNoShape">
              <a:avLst/>
            </a:prstTxWarp>
          </a:bodyPr>
          <a:lstStyle>
            <a:lvl1pPr algn="l" defTabSz="920581">
              <a:defRPr sz="1200" b="0">
                <a:solidFill>
                  <a:schemeClr val="tx1"/>
                </a:solidFill>
                <a:latin typeface="Arial" charset="0"/>
              </a:defRPr>
            </a:lvl1pPr>
          </a:lstStyle>
          <a:p>
            <a:endParaRPr lang="en-US" altLang="en-US"/>
          </a:p>
        </p:txBody>
      </p:sp>
      <p:sp>
        <p:nvSpPr>
          <p:cNvPr id="9223" name="Rectangle 7"/>
          <p:cNvSpPr>
            <a:spLocks noGrp="1" noChangeArrowheads="1"/>
          </p:cNvSpPr>
          <p:nvPr>
            <p:ph type="sldNum" sz="quarter" idx="5"/>
          </p:nvPr>
        </p:nvSpPr>
        <p:spPr bwMode="auto">
          <a:xfrm>
            <a:off x="3849911" y="9428225"/>
            <a:ext cx="2946144" cy="496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2090" tIns="46045" rIns="92090" bIns="46045" numCol="1" anchor="b" anchorCtr="0" compatLnSpc="1">
            <a:prstTxWarp prst="textNoShape">
              <a:avLst/>
            </a:prstTxWarp>
          </a:bodyPr>
          <a:lstStyle>
            <a:lvl1pPr algn="r" defTabSz="920581">
              <a:defRPr sz="1200" b="0">
                <a:solidFill>
                  <a:schemeClr val="tx1"/>
                </a:solidFill>
                <a:latin typeface="Arial" charset="0"/>
              </a:defRPr>
            </a:lvl1pPr>
          </a:lstStyle>
          <a:p>
            <a:fld id="{0C0E63F3-EFB8-4638-8CC4-0E1EA062AC3B}" type="slidenum">
              <a:rPr lang="en-GB" altLang="en-US"/>
              <a:pPr/>
              <a:t>‹#›</a:t>
            </a:fld>
            <a:endParaRPr lang="en-GB" altLang="en-US"/>
          </a:p>
        </p:txBody>
      </p:sp>
      <p:sp>
        <p:nvSpPr>
          <p:cNvPr id="15368" name="hc"/>
          <p:cNvSpPr txBox="1">
            <a:spLocks noChangeArrowheads="1"/>
          </p:cNvSpPr>
          <p:nvPr/>
        </p:nvSpPr>
        <p:spPr bwMode="auto">
          <a:xfrm>
            <a:off x="1" y="1"/>
            <a:ext cx="6797675" cy="27765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90" tIns="46045" rIns="92090" bIns="46045">
            <a:spAutoFit/>
          </a:bodyPr>
          <a:lstStyle>
            <a:lvl1pPr algn="l" defTabSz="908050" eaLnBrk="0" hangingPunct="0">
              <a:defRPr sz="3200" b="1">
                <a:solidFill>
                  <a:schemeClr val="bg1"/>
                </a:solidFill>
                <a:latin typeface="Verdana" pitchFamily="34" charset="0"/>
                <a:ea typeface="ＭＳ Ｐゴシック" pitchFamily="-112" charset="-128"/>
              </a:defRPr>
            </a:lvl1pPr>
            <a:lvl2pPr marL="454025" algn="l" defTabSz="908050" eaLnBrk="0" hangingPunct="0">
              <a:defRPr sz="3200" b="1">
                <a:solidFill>
                  <a:schemeClr val="bg1"/>
                </a:solidFill>
                <a:latin typeface="Verdana" pitchFamily="34" charset="0"/>
                <a:ea typeface="ＭＳ Ｐゴシック" pitchFamily="-112" charset="-128"/>
              </a:defRPr>
            </a:lvl2pPr>
            <a:lvl3pPr marL="908050" algn="l" defTabSz="908050" eaLnBrk="0" hangingPunct="0">
              <a:defRPr sz="3200" b="1">
                <a:solidFill>
                  <a:schemeClr val="bg1"/>
                </a:solidFill>
                <a:latin typeface="Verdana" pitchFamily="34" charset="0"/>
                <a:ea typeface="ＭＳ Ｐゴシック" pitchFamily="-112" charset="-128"/>
              </a:defRPr>
            </a:lvl3pPr>
            <a:lvl4pPr marL="1362075" algn="l" defTabSz="908050" eaLnBrk="0" hangingPunct="0">
              <a:defRPr sz="3200" b="1">
                <a:solidFill>
                  <a:schemeClr val="bg1"/>
                </a:solidFill>
                <a:latin typeface="Verdana" pitchFamily="34" charset="0"/>
                <a:ea typeface="ＭＳ Ｐゴシック" pitchFamily="-112" charset="-128"/>
              </a:defRPr>
            </a:lvl4pPr>
            <a:lvl5pPr marL="1816100" algn="l" defTabSz="908050" eaLnBrk="0" hangingPunct="0">
              <a:defRPr sz="3200" b="1">
                <a:solidFill>
                  <a:schemeClr val="bg1"/>
                </a:solidFill>
                <a:latin typeface="Verdana" pitchFamily="34" charset="0"/>
                <a:ea typeface="ＭＳ Ｐゴシック" pitchFamily="-112" charset="-128"/>
              </a:defRPr>
            </a:lvl5pPr>
            <a:lvl6pPr marL="2273300" defTabSz="908050" eaLnBrk="0" fontAlgn="base" hangingPunct="0">
              <a:spcBef>
                <a:spcPct val="0"/>
              </a:spcBef>
              <a:spcAft>
                <a:spcPct val="0"/>
              </a:spcAft>
              <a:defRPr sz="3200" b="1">
                <a:solidFill>
                  <a:schemeClr val="bg1"/>
                </a:solidFill>
                <a:latin typeface="Verdana" pitchFamily="34" charset="0"/>
                <a:ea typeface="ＭＳ Ｐゴシック" pitchFamily="-112" charset="-128"/>
              </a:defRPr>
            </a:lvl6pPr>
            <a:lvl7pPr marL="2730500" defTabSz="908050" eaLnBrk="0" fontAlgn="base" hangingPunct="0">
              <a:spcBef>
                <a:spcPct val="0"/>
              </a:spcBef>
              <a:spcAft>
                <a:spcPct val="0"/>
              </a:spcAft>
              <a:defRPr sz="3200" b="1">
                <a:solidFill>
                  <a:schemeClr val="bg1"/>
                </a:solidFill>
                <a:latin typeface="Verdana" pitchFamily="34" charset="0"/>
                <a:ea typeface="ＭＳ Ｐゴシック" pitchFamily="-112" charset="-128"/>
              </a:defRPr>
            </a:lvl7pPr>
            <a:lvl8pPr marL="3187700" defTabSz="908050" eaLnBrk="0" fontAlgn="base" hangingPunct="0">
              <a:spcBef>
                <a:spcPct val="0"/>
              </a:spcBef>
              <a:spcAft>
                <a:spcPct val="0"/>
              </a:spcAft>
              <a:defRPr sz="3200" b="1">
                <a:solidFill>
                  <a:schemeClr val="bg1"/>
                </a:solidFill>
                <a:latin typeface="Verdana" pitchFamily="34" charset="0"/>
                <a:ea typeface="ＭＳ Ｐゴシック" pitchFamily="-112" charset="-128"/>
              </a:defRPr>
            </a:lvl8pPr>
            <a:lvl9pPr marL="3644900" defTabSz="908050" eaLnBrk="0" fontAlgn="base" hangingPunct="0">
              <a:spcBef>
                <a:spcPct val="0"/>
              </a:spcBef>
              <a:spcAft>
                <a:spcPct val="0"/>
              </a:spcAft>
              <a:defRPr sz="3200" b="1">
                <a:solidFill>
                  <a:schemeClr val="bg1"/>
                </a:solidFill>
                <a:latin typeface="Verdana" pitchFamily="34" charset="0"/>
                <a:ea typeface="ＭＳ Ｐゴシック" pitchFamily="-112" charset="-128"/>
              </a:defRPr>
            </a:lvl9pPr>
          </a:lstStyle>
          <a:p>
            <a:pPr algn="ctr" eaLnBrk="1" hangingPunct="1"/>
            <a:endParaRPr lang="en-GB" altLang="en-US" sz="1200" b="1" i="0" u="none" baseline="0">
              <a:solidFill>
                <a:srgbClr val="FF0000"/>
              </a:solidFill>
              <a:latin typeface="calibri"/>
            </a:endParaRPr>
          </a:p>
        </p:txBody>
      </p:sp>
      <p:sp>
        <p:nvSpPr>
          <p:cNvPr id="15369" name="fc"/>
          <p:cNvSpPr txBox="1">
            <a:spLocks noChangeArrowheads="1"/>
          </p:cNvSpPr>
          <p:nvPr/>
        </p:nvSpPr>
        <p:spPr bwMode="auto">
          <a:xfrm>
            <a:off x="1" y="9677912"/>
            <a:ext cx="6797675" cy="27765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90" tIns="46045" rIns="92090" bIns="46045">
            <a:spAutoFit/>
          </a:bodyPr>
          <a:lstStyle>
            <a:lvl1pPr algn="l" defTabSz="908050" eaLnBrk="0" hangingPunct="0">
              <a:defRPr sz="3200" b="1">
                <a:solidFill>
                  <a:schemeClr val="bg1"/>
                </a:solidFill>
                <a:latin typeface="Verdana" pitchFamily="34" charset="0"/>
                <a:ea typeface="ＭＳ Ｐゴシック" pitchFamily="-112" charset="-128"/>
              </a:defRPr>
            </a:lvl1pPr>
            <a:lvl2pPr marL="454025" algn="l" defTabSz="908050" eaLnBrk="0" hangingPunct="0">
              <a:defRPr sz="3200" b="1">
                <a:solidFill>
                  <a:schemeClr val="bg1"/>
                </a:solidFill>
                <a:latin typeface="Verdana" pitchFamily="34" charset="0"/>
                <a:ea typeface="ＭＳ Ｐゴシック" pitchFamily="-112" charset="-128"/>
              </a:defRPr>
            </a:lvl2pPr>
            <a:lvl3pPr marL="908050" algn="l" defTabSz="908050" eaLnBrk="0" hangingPunct="0">
              <a:defRPr sz="3200" b="1">
                <a:solidFill>
                  <a:schemeClr val="bg1"/>
                </a:solidFill>
                <a:latin typeface="Verdana" pitchFamily="34" charset="0"/>
                <a:ea typeface="ＭＳ Ｐゴシック" pitchFamily="-112" charset="-128"/>
              </a:defRPr>
            </a:lvl3pPr>
            <a:lvl4pPr marL="1362075" algn="l" defTabSz="908050" eaLnBrk="0" hangingPunct="0">
              <a:defRPr sz="3200" b="1">
                <a:solidFill>
                  <a:schemeClr val="bg1"/>
                </a:solidFill>
                <a:latin typeface="Verdana" pitchFamily="34" charset="0"/>
                <a:ea typeface="ＭＳ Ｐゴシック" pitchFamily="-112" charset="-128"/>
              </a:defRPr>
            </a:lvl4pPr>
            <a:lvl5pPr marL="1816100" algn="l" defTabSz="908050" eaLnBrk="0" hangingPunct="0">
              <a:defRPr sz="3200" b="1">
                <a:solidFill>
                  <a:schemeClr val="bg1"/>
                </a:solidFill>
                <a:latin typeface="Verdana" pitchFamily="34" charset="0"/>
                <a:ea typeface="ＭＳ Ｐゴシック" pitchFamily="-112" charset="-128"/>
              </a:defRPr>
            </a:lvl5pPr>
            <a:lvl6pPr marL="2273300" defTabSz="908050" eaLnBrk="0" fontAlgn="base" hangingPunct="0">
              <a:spcBef>
                <a:spcPct val="0"/>
              </a:spcBef>
              <a:spcAft>
                <a:spcPct val="0"/>
              </a:spcAft>
              <a:defRPr sz="3200" b="1">
                <a:solidFill>
                  <a:schemeClr val="bg1"/>
                </a:solidFill>
                <a:latin typeface="Verdana" pitchFamily="34" charset="0"/>
                <a:ea typeface="ＭＳ Ｐゴシック" pitchFamily="-112" charset="-128"/>
              </a:defRPr>
            </a:lvl6pPr>
            <a:lvl7pPr marL="2730500" defTabSz="908050" eaLnBrk="0" fontAlgn="base" hangingPunct="0">
              <a:spcBef>
                <a:spcPct val="0"/>
              </a:spcBef>
              <a:spcAft>
                <a:spcPct val="0"/>
              </a:spcAft>
              <a:defRPr sz="3200" b="1">
                <a:solidFill>
                  <a:schemeClr val="bg1"/>
                </a:solidFill>
                <a:latin typeface="Verdana" pitchFamily="34" charset="0"/>
                <a:ea typeface="ＭＳ Ｐゴシック" pitchFamily="-112" charset="-128"/>
              </a:defRPr>
            </a:lvl7pPr>
            <a:lvl8pPr marL="3187700" defTabSz="908050" eaLnBrk="0" fontAlgn="base" hangingPunct="0">
              <a:spcBef>
                <a:spcPct val="0"/>
              </a:spcBef>
              <a:spcAft>
                <a:spcPct val="0"/>
              </a:spcAft>
              <a:defRPr sz="3200" b="1">
                <a:solidFill>
                  <a:schemeClr val="bg1"/>
                </a:solidFill>
                <a:latin typeface="Verdana" pitchFamily="34" charset="0"/>
                <a:ea typeface="ＭＳ Ｐゴシック" pitchFamily="-112" charset="-128"/>
              </a:defRPr>
            </a:lvl8pPr>
            <a:lvl9pPr marL="3644900" defTabSz="908050" eaLnBrk="0" fontAlgn="base" hangingPunct="0">
              <a:spcBef>
                <a:spcPct val="0"/>
              </a:spcBef>
              <a:spcAft>
                <a:spcPct val="0"/>
              </a:spcAft>
              <a:defRPr sz="3200" b="1">
                <a:solidFill>
                  <a:schemeClr val="bg1"/>
                </a:solidFill>
                <a:latin typeface="Verdana" pitchFamily="34" charset="0"/>
                <a:ea typeface="ＭＳ Ｐゴシック" pitchFamily="-112" charset="-128"/>
              </a:defRPr>
            </a:lvl9pPr>
          </a:lstStyle>
          <a:p>
            <a:pPr algn="ctr" eaLnBrk="1" hangingPunct="1"/>
            <a:endParaRPr lang="en-GB" altLang="en-US" sz="1200" b="1" i="0" u="none" baseline="0">
              <a:solidFill>
                <a:srgbClr val="FF0000"/>
              </a:solidFill>
              <a:latin typeface="calibri"/>
            </a:endParaRPr>
          </a:p>
        </p:txBody>
      </p:sp>
    </p:spTree>
    <p:extLst>
      <p:ext uri="{BB962C8B-B14F-4D97-AF65-F5344CB8AC3E}">
        <p14:creationId xmlns:p14="http://schemas.microsoft.com/office/powerpoint/2010/main" val="409581453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itchFamily="34" charset="0"/>
        <a:ea typeface="ＭＳ Ｐゴシック" pitchFamily="-112" charset="-128"/>
        <a:cs typeface="ＭＳ Ｐゴシック" pitchFamily="-112" charset="-128"/>
      </a:defRPr>
    </a:lvl1pPr>
    <a:lvl2pPr marL="457200" algn="l" rtl="0" eaLnBrk="0" fontAlgn="base" hangingPunct="0">
      <a:spcBef>
        <a:spcPct val="30000"/>
      </a:spcBef>
      <a:spcAft>
        <a:spcPct val="0"/>
      </a:spcAft>
      <a:defRPr sz="1200" kern="1200">
        <a:solidFill>
          <a:schemeClr val="tx1"/>
        </a:solidFill>
        <a:latin typeface="Arial" pitchFamily="34" charset="0"/>
        <a:ea typeface="ＭＳ Ｐゴシック" pitchFamily="-112" charset="-128"/>
        <a:cs typeface="+mn-cs"/>
      </a:defRPr>
    </a:lvl2pPr>
    <a:lvl3pPr marL="914400" algn="l" rtl="0" eaLnBrk="0" fontAlgn="base" hangingPunct="0">
      <a:spcBef>
        <a:spcPct val="30000"/>
      </a:spcBef>
      <a:spcAft>
        <a:spcPct val="0"/>
      </a:spcAft>
      <a:defRPr sz="1200" kern="1200">
        <a:solidFill>
          <a:schemeClr val="tx1"/>
        </a:solidFill>
        <a:latin typeface="Arial" pitchFamily="34" charset="0"/>
        <a:ea typeface="ＭＳ Ｐゴシック" pitchFamily="-112" charset="-128"/>
        <a:cs typeface="+mn-cs"/>
      </a:defRPr>
    </a:lvl3pPr>
    <a:lvl4pPr marL="1371600" algn="l" rtl="0" eaLnBrk="0" fontAlgn="base" hangingPunct="0">
      <a:spcBef>
        <a:spcPct val="30000"/>
      </a:spcBef>
      <a:spcAft>
        <a:spcPct val="0"/>
      </a:spcAft>
      <a:defRPr sz="1200" kern="1200">
        <a:solidFill>
          <a:schemeClr val="tx1"/>
        </a:solidFill>
        <a:latin typeface="Arial" pitchFamily="34" charset="0"/>
        <a:ea typeface="ＭＳ Ｐゴシック" pitchFamily="-112" charset="-128"/>
        <a:cs typeface="+mn-cs"/>
      </a:defRPr>
    </a:lvl4pPr>
    <a:lvl5pPr marL="1828800" algn="l" rtl="0" eaLnBrk="0" fontAlgn="base" hangingPunct="0">
      <a:spcBef>
        <a:spcPct val="30000"/>
      </a:spcBef>
      <a:spcAft>
        <a:spcPct val="0"/>
      </a:spcAft>
      <a:defRPr sz="1200" kern="1200">
        <a:solidFill>
          <a:schemeClr val="tx1"/>
        </a:solidFill>
        <a:latin typeface="Arial" pitchFamily="34" charset="0"/>
        <a:ea typeface="ＭＳ Ｐゴシック" pitchFamily="-112" charset="-128"/>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8" Type="http://schemas.openxmlformats.org/officeDocument/2006/relationships/hyperlink" Target="https://docmanager.pnld.co.uk/content/S976.htm" TargetMode="External"/><Relationship Id="rId3" Type="http://schemas.openxmlformats.org/officeDocument/2006/relationships/hyperlink" Target="https://docmanager.pnld.co.uk/content/D35229.htm" TargetMode="External"/><Relationship Id="rId7" Type="http://schemas.openxmlformats.org/officeDocument/2006/relationships/hyperlink" Target="https://docmanager.pnld.co.uk/content/D18886.htm" TargetMode="External"/><Relationship Id="rId2" Type="http://schemas.openxmlformats.org/officeDocument/2006/relationships/slide" Target="../slides/slide21.xml"/><Relationship Id="rId1" Type="http://schemas.openxmlformats.org/officeDocument/2006/relationships/notesMaster" Target="../notesMasters/notesMaster1.xml"/><Relationship Id="rId6" Type="http://schemas.openxmlformats.org/officeDocument/2006/relationships/hyperlink" Target="https://docmanager.pnld.co.uk/content/D779.htm" TargetMode="External"/><Relationship Id="rId5" Type="http://schemas.openxmlformats.org/officeDocument/2006/relationships/hyperlink" Target="https://docmanager.pnld.co.uk/content/D18885.htm" TargetMode="External"/><Relationship Id="rId4" Type="http://schemas.openxmlformats.org/officeDocument/2006/relationships/hyperlink" Target="https://docmanager.pnld.co.uk/content/S983.htm" TargetMode="External"/><Relationship Id="rId9" Type="http://schemas.openxmlformats.org/officeDocument/2006/relationships/hyperlink" Target="https://docmanager.pnld.co.uk/content/D784.htm" TargetMode="Externa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911350" y="311150"/>
            <a:ext cx="2840038" cy="1598613"/>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1200"/>
              </a:spcBef>
              <a:spcAft>
                <a:spcPts val="200"/>
              </a:spcAft>
              <a:buClr>
                <a:srgbClr val="E48312"/>
              </a:buClr>
              <a:buSzPct val="100000"/>
              <a:buFont typeface="+mj-lt"/>
              <a:buNone/>
              <a:tabLst/>
              <a:defRPr/>
            </a:pPr>
            <a:r>
              <a:rPr kumimoji="0" lang="en-GB" sz="1100" b="0" i="0" u="none" strike="noStrike" kern="1200" cap="none" spc="0" normalizeH="0" baseline="0" noProof="0" dirty="0">
                <a:ln>
                  <a:noFill/>
                </a:ln>
                <a:solidFill>
                  <a:srgbClr val="000000">
                    <a:lumMod val="75000"/>
                    <a:lumOff val="25000"/>
                  </a:srgbClr>
                </a:solidFill>
                <a:effectLst/>
                <a:uLnTx/>
                <a:uFillTx/>
                <a:latin typeface="Arial" panose="020B0604020202020204" pitchFamily="34" charset="0"/>
                <a:ea typeface="ＭＳ Ｐゴシック" pitchFamily="-112" charset="-128"/>
                <a:cs typeface="Arial" panose="020B0604020202020204" pitchFamily="34" charset="0"/>
              </a:rPr>
              <a:t>Learners who have successfully completed this lesson will be able to: </a:t>
            </a:r>
          </a:p>
          <a:p>
            <a:pPr marL="0" marR="0" lvl="0" indent="0" algn="l" defTabSz="914400" rtl="0" eaLnBrk="1" fontAlgn="auto" latinLnBrk="0" hangingPunct="1">
              <a:lnSpc>
                <a:spcPct val="100000"/>
              </a:lnSpc>
              <a:spcBef>
                <a:spcPts val="1200"/>
              </a:spcBef>
              <a:spcAft>
                <a:spcPts val="200"/>
              </a:spcAft>
              <a:buClr>
                <a:srgbClr val="E48312"/>
              </a:buClr>
              <a:buSzPct val="100000"/>
              <a:buFont typeface="+mj-lt"/>
              <a:buNone/>
              <a:tabLst/>
              <a:defRPr/>
            </a:pPr>
            <a:endParaRPr kumimoji="0" lang="en-GB" sz="1100" b="0" i="0" u="none" strike="noStrike" kern="1200" cap="none" spc="0" normalizeH="0" baseline="0" noProof="0" dirty="0">
              <a:ln>
                <a:noFill/>
              </a:ln>
              <a:solidFill>
                <a:srgbClr val="000000">
                  <a:lumMod val="75000"/>
                  <a:lumOff val="25000"/>
                </a:srgbClr>
              </a:solidFill>
              <a:effectLst/>
              <a:uLnTx/>
              <a:uFillTx/>
              <a:latin typeface="Arial" panose="020B0604020202020204" pitchFamily="34" charset="0"/>
              <a:ea typeface="ＭＳ Ｐゴシック" pitchFamily="-112" charset="-128"/>
              <a:cs typeface="Arial" panose="020B0604020202020204" pitchFamily="34" charset="0"/>
            </a:endParaRPr>
          </a:p>
          <a:p>
            <a:pPr marL="228600" marR="0" lvl="0" indent="-228600" algn="l" defTabSz="914400" rtl="0" eaLnBrk="0" fontAlgn="base" latinLnBrk="0" hangingPunct="0">
              <a:lnSpc>
                <a:spcPct val="100000"/>
              </a:lnSpc>
              <a:spcBef>
                <a:spcPct val="30000"/>
              </a:spcBef>
              <a:spcAft>
                <a:spcPct val="0"/>
              </a:spcAft>
              <a:buClrTx/>
              <a:buSzTx/>
              <a:buFont typeface="+mj-lt"/>
              <a:buAutoNum type="arabicPeriod"/>
              <a:tabLst/>
              <a:defRPr/>
            </a:pPr>
            <a:r>
              <a:rPr kumimoji="0" lang="en-GB" sz="1100" b="1" i="0" u="none" strike="noStrike" kern="1200" cap="none" spc="0" normalizeH="0" baseline="0" noProof="0" dirty="0">
                <a:ln>
                  <a:noFill/>
                </a:ln>
                <a:solidFill>
                  <a:srgbClr val="000000"/>
                </a:solidFill>
                <a:effectLst/>
                <a:uLnTx/>
                <a:uFillTx/>
                <a:latin typeface="Arial" pitchFamily="34" charset="0"/>
                <a:ea typeface="ＭＳ Ｐゴシック" pitchFamily="-112" charset="-128"/>
                <a:cs typeface="ＭＳ Ｐゴシック" pitchFamily="-112" charset="-128"/>
              </a:rPr>
              <a:t>Outline</a:t>
            </a:r>
            <a:r>
              <a:rPr kumimoji="0" lang="en-GB" sz="1100" b="0" i="0" u="none" strike="noStrike" kern="1200" cap="none" spc="0" normalizeH="0" baseline="0" noProof="0" dirty="0">
                <a:ln>
                  <a:noFill/>
                </a:ln>
                <a:solidFill>
                  <a:srgbClr val="000000"/>
                </a:solidFill>
                <a:effectLst/>
                <a:uLnTx/>
                <a:uFillTx/>
                <a:latin typeface="Arial" pitchFamily="34" charset="0"/>
                <a:ea typeface="ＭＳ Ｐゴシック" pitchFamily="-112" charset="-128"/>
                <a:cs typeface="ＭＳ Ｐゴシック" pitchFamily="-112" charset="-128"/>
              </a:rPr>
              <a:t> legislation relating to the ascending scales of assaults and other Offences Against the Person including common assault, battery, ABH, GBH and GBH with intent)</a:t>
            </a:r>
          </a:p>
          <a:p>
            <a:pPr marL="228600" marR="0" lvl="0" indent="-228600" algn="l" defTabSz="914400" rtl="0" eaLnBrk="0" fontAlgn="base" latinLnBrk="0" hangingPunct="0">
              <a:lnSpc>
                <a:spcPct val="100000"/>
              </a:lnSpc>
              <a:spcBef>
                <a:spcPct val="30000"/>
              </a:spcBef>
              <a:spcAft>
                <a:spcPct val="0"/>
              </a:spcAft>
              <a:buClrTx/>
              <a:buSzTx/>
              <a:buFont typeface="+mj-lt"/>
              <a:buAutoNum type="arabicPeriod"/>
              <a:tabLst/>
              <a:defRPr/>
            </a:pPr>
            <a:r>
              <a:rPr kumimoji="0" lang="en-GB" sz="1100" b="1" i="0" u="none" strike="noStrike" kern="1200" cap="none" spc="0" normalizeH="0" baseline="0" noProof="0" dirty="0">
                <a:ln>
                  <a:noFill/>
                </a:ln>
                <a:solidFill>
                  <a:srgbClr val="000000"/>
                </a:solidFill>
                <a:effectLst/>
                <a:uLnTx/>
                <a:uFillTx/>
                <a:latin typeface="Arial" pitchFamily="34" charset="0"/>
                <a:ea typeface="ＭＳ Ｐゴシック" pitchFamily="-112" charset="-128"/>
                <a:cs typeface="ＭＳ Ｐゴシック" pitchFamily="-112" charset="-128"/>
              </a:rPr>
              <a:t>Identify</a:t>
            </a:r>
            <a:r>
              <a:rPr kumimoji="0" lang="en-GB" sz="1100" b="0" i="0" u="none" strike="noStrike" kern="1200" cap="none" spc="0" normalizeH="0" baseline="0" noProof="0" dirty="0">
                <a:ln>
                  <a:noFill/>
                </a:ln>
                <a:solidFill>
                  <a:srgbClr val="000000"/>
                </a:solidFill>
                <a:effectLst/>
                <a:uLnTx/>
                <a:uFillTx/>
                <a:latin typeface="Arial" pitchFamily="34" charset="0"/>
                <a:ea typeface="ＭＳ Ｐゴシック" pitchFamily="-112" charset="-128"/>
                <a:cs typeface="ＭＳ Ｐゴシック" pitchFamily="-112" charset="-128"/>
              </a:rPr>
              <a:t> and discuss the defences to the above offences.</a:t>
            </a:r>
          </a:p>
          <a:p>
            <a:pPr marL="228600" marR="0" lvl="0" indent="-228600" algn="l" defTabSz="914400" rtl="0" eaLnBrk="0" fontAlgn="base" latinLnBrk="0" hangingPunct="0">
              <a:lnSpc>
                <a:spcPct val="100000"/>
              </a:lnSpc>
              <a:spcBef>
                <a:spcPct val="30000"/>
              </a:spcBef>
              <a:spcAft>
                <a:spcPct val="0"/>
              </a:spcAft>
              <a:buClrTx/>
              <a:buSzTx/>
              <a:buFont typeface="+mj-lt"/>
              <a:buAutoNum type="arabicPeriod"/>
              <a:tabLst/>
              <a:defRPr/>
            </a:pPr>
            <a:r>
              <a:rPr kumimoji="0" lang="en-GB" sz="1100" b="1" i="0" u="none" strike="noStrike" kern="1200" cap="none" spc="0" normalizeH="0" baseline="0" noProof="0" dirty="0">
                <a:ln>
                  <a:noFill/>
                </a:ln>
                <a:solidFill>
                  <a:srgbClr val="000000"/>
                </a:solidFill>
                <a:effectLst/>
                <a:uLnTx/>
                <a:uFillTx/>
                <a:latin typeface="Arial" pitchFamily="34" charset="0"/>
                <a:ea typeface="ＭＳ Ｐゴシック" pitchFamily="-112" charset="-128"/>
                <a:cs typeface="ＭＳ Ｐゴシック" pitchFamily="-112" charset="-128"/>
              </a:rPr>
              <a:t>Apply</a:t>
            </a:r>
            <a:r>
              <a:rPr kumimoji="0" lang="en-GB" sz="1100" b="0" i="0" u="none" strike="noStrike" kern="1200" cap="none" spc="0" normalizeH="0" baseline="0" noProof="0" dirty="0">
                <a:ln>
                  <a:noFill/>
                </a:ln>
                <a:solidFill>
                  <a:srgbClr val="000000"/>
                </a:solidFill>
                <a:effectLst/>
                <a:uLnTx/>
                <a:uFillTx/>
                <a:latin typeface="Arial" pitchFamily="34" charset="0"/>
                <a:ea typeface="ＭＳ Ｐゴシック" pitchFamily="-112" charset="-128"/>
                <a:cs typeface="ＭＳ Ｐゴシック" pitchFamily="-112" charset="-128"/>
              </a:rPr>
              <a:t> knowledge to differentiate between all offences against the person. </a:t>
            </a:r>
          </a:p>
          <a:p>
            <a:pPr marL="228600" marR="0" lvl="0" indent="-228600" algn="l" defTabSz="914400" rtl="0" eaLnBrk="0" fontAlgn="base" latinLnBrk="0" hangingPunct="0">
              <a:lnSpc>
                <a:spcPct val="100000"/>
              </a:lnSpc>
              <a:spcBef>
                <a:spcPct val="30000"/>
              </a:spcBef>
              <a:spcAft>
                <a:spcPct val="0"/>
              </a:spcAft>
              <a:buClrTx/>
              <a:buSzTx/>
              <a:buFont typeface="+mj-lt"/>
              <a:buAutoNum type="arabicPeriod"/>
              <a:tabLst/>
              <a:defRPr/>
            </a:pPr>
            <a:r>
              <a:rPr kumimoji="0" lang="en-GB" sz="1100" b="1" i="0" u="none" strike="noStrike" kern="1200" cap="none" spc="0" normalizeH="0" baseline="0" noProof="0" dirty="0">
                <a:ln>
                  <a:noFill/>
                </a:ln>
                <a:solidFill>
                  <a:srgbClr val="000000"/>
                </a:solidFill>
                <a:effectLst/>
                <a:uLnTx/>
                <a:uFillTx/>
                <a:latin typeface="Arial" pitchFamily="34" charset="0"/>
                <a:ea typeface="ＭＳ Ｐゴシック" pitchFamily="-112" charset="-128"/>
                <a:cs typeface="ＭＳ Ｐゴシック" pitchFamily="-112" charset="-128"/>
              </a:rPr>
              <a:t>Apply</a:t>
            </a:r>
            <a:r>
              <a:rPr kumimoji="0" lang="en-GB" sz="1100" b="0" i="0" u="none" strike="noStrike" kern="1200" cap="none" spc="0" normalizeH="0" baseline="0" noProof="0" dirty="0">
                <a:ln>
                  <a:noFill/>
                </a:ln>
                <a:solidFill>
                  <a:srgbClr val="000000"/>
                </a:solidFill>
                <a:effectLst/>
                <a:uLnTx/>
                <a:uFillTx/>
                <a:latin typeface="Arial" pitchFamily="34" charset="0"/>
                <a:ea typeface="ＭＳ Ｐゴシック" pitchFamily="-112" charset="-128"/>
                <a:cs typeface="ＭＳ Ｐゴシック" pitchFamily="-112" charset="-128"/>
              </a:rPr>
              <a:t> knowledge and discuss how these offences can become ‘racially’ or ‘religiously’ aggravated.</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200" b="0" i="0" u="none" strike="noStrike" kern="1200" cap="none" spc="0" normalizeH="0" baseline="0" noProof="0" dirty="0">
              <a:ln>
                <a:noFill/>
              </a:ln>
              <a:solidFill>
                <a:srgbClr val="000000"/>
              </a:solidFill>
              <a:effectLst/>
              <a:uLnTx/>
              <a:uFillTx/>
              <a:latin typeface="Arial" pitchFamily="34" charset="0"/>
              <a:ea typeface="ＭＳ Ｐゴシック" pitchFamily="-112" charset="-128"/>
            </a:endParaRPr>
          </a:p>
          <a:p>
            <a:endParaRPr lang="en-GB" dirty="0"/>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1</a:t>
            </a:fld>
            <a:endParaRPr lang="en-GB" altLang="en-US"/>
          </a:p>
        </p:txBody>
      </p:sp>
    </p:spTree>
    <p:extLst>
      <p:ext uri="{BB962C8B-B14F-4D97-AF65-F5344CB8AC3E}">
        <p14:creationId xmlns:p14="http://schemas.microsoft.com/office/powerpoint/2010/main" val="34535250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911350" y="311150"/>
            <a:ext cx="2840038" cy="1598613"/>
          </a:xfrm>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0" i="0" u="none" strike="noStrike" kern="1200" cap="none" spc="0" normalizeH="0" baseline="0" noProof="0" dirty="0">
                <a:ln>
                  <a:noFill/>
                </a:ln>
                <a:solidFill>
                  <a:srgbClr val="000000"/>
                </a:solidFill>
                <a:effectLst/>
                <a:uLnTx/>
                <a:uFillTx/>
                <a:latin typeface="Arial" pitchFamily="34" charset="0"/>
                <a:ea typeface="ＭＳ Ｐゴシック" pitchFamily="-112" charset="-128"/>
              </a:rPr>
              <a:t>Historically the Offences Against The Person Act 1861 provided magistrates with the opportunity to imprison or fine anyone committing the common law offences of assault or battery. </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100" b="0" i="0" u="none" strike="noStrike" kern="1200" cap="none" spc="0" normalizeH="0" baseline="0" noProof="0" dirty="0">
              <a:ln>
                <a:noFill/>
              </a:ln>
              <a:solidFill>
                <a:srgbClr val="000000"/>
              </a:solidFill>
              <a:effectLst/>
              <a:uLnTx/>
              <a:uFillTx/>
              <a:latin typeface="Arial" pitchFamily="34" charset="0"/>
              <a:ea typeface="ＭＳ Ｐゴシック" pitchFamily="-112"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0" i="0" u="none" strike="noStrike" kern="1200" cap="none" spc="0" normalizeH="0" baseline="0" noProof="0" dirty="0">
                <a:ln>
                  <a:noFill/>
                </a:ln>
                <a:solidFill>
                  <a:srgbClr val="000000"/>
                </a:solidFill>
                <a:effectLst/>
                <a:uLnTx/>
                <a:uFillTx/>
                <a:latin typeface="Arial" pitchFamily="34" charset="0"/>
                <a:ea typeface="ＭＳ Ｐゴシック" pitchFamily="-112" charset="-128"/>
              </a:rPr>
              <a:t>The same statute provided the offences of Assault occasioning actual bodily harm (ABH), GBH and GBH with intent. </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100" b="0" i="0" u="none" strike="noStrike" kern="1200" cap="none" spc="0" normalizeH="0" baseline="0" noProof="0" dirty="0">
              <a:ln>
                <a:noFill/>
              </a:ln>
              <a:solidFill>
                <a:srgbClr val="000000"/>
              </a:solidFill>
              <a:effectLst/>
              <a:uLnTx/>
              <a:uFillTx/>
              <a:latin typeface="Arial" pitchFamily="34" charset="0"/>
              <a:ea typeface="ＭＳ Ｐゴシック" pitchFamily="-112"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0" i="0" u="none" strike="noStrike" kern="1200" cap="none" spc="0" normalizeH="0" baseline="0" noProof="0" dirty="0">
                <a:ln>
                  <a:noFill/>
                </a:ln>
                <a:solidFill>
                  <a:srgbClr val="000000"/>
                </a:solidFill>
                <a:effectLst/>
                <a:uLnTx/>
                <a:uFillTx/>
                <a:latin typeface="Arial" pitchFamily="34" charset="0"/>
                <a:ea typeface="ＭＳ Ｐゴシック" pitchFamily="-112" charset="-128"/>
              </a:rPr>
              <a:t>Assault and battery remained a common law offence until they became summary offences by S39 Criminal Justice Act 1988. </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100" b="0" i="0" u="none" strike="noStrike" kern="1200" cap="none" spc="0" normalizeH="0" baseline="0" noProof="0" dirty="0">
              <a:ln>
                <a:noFill/>
              </a:ln>
              <a:solidFill>
                <a:srgbClr val="000000"/>
              </a:solidFill>
              <a:effectLst/>
              <a:uLnTx/>
              <a:uFillTx/>
              <a:latin typeface="Arial" pitchFamily="34" charset="0"/>
              <a:ea typeface="ＭＳ Ｐゴシック" pitchFamily="-112"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0" i="0" u="none" strike="noStrike" kern="1200" cap="none" spc="0" normalizeH="0" baseline="0" noProof="0" dirty="0">
                <a:ln>
                  <a:noFill/>
                </a:ln>
                <a:solidFill>
                  <a:srgbClr val="000000"/>
                </a:solidFill>
                <a:effectLst/>
                <a:uLnTx/>
                <a:uFillTx/>
                <a:latin typeface="Arial" pitchFamily="34" charset="0"/>
                <a:ea typeface="ＭＳ Ｐゴシック" pitchFamily="-112" charset="-128"/>
              </a:rPr>
              <a:t>CPS decide on how to charge a defendant depending on the level of injury. In general, if there are no serious injuries then the offence charged will be common assault. </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100" b="0" i="0" u="none" strike="noStrike" kern="1200" cap="none" spc="0" normalizeH="0" baseline="0" noProof="0" dirty="0">
              <a:ln>
                <a:noFill/>
              </a:ln>
              <a:solidFill>
                <a:srgbClr val="000000"/>
              </a:solidFill>
              <a:effectLst/>
              <a:uLnTx/>
              <a:uFillTx/>
              <a:latin typeface="Arial" pitchFamily="34" charset="0"/>
              <a:ea typeface="ＭＳ Ｐゴシック" pitchFamily="-112" charset="-128"/>
            </a:endParaRPr>
          </a:p>
          <a:p>
            <a:pPr>
              <a:lnSpc>
                <a:spcPct val="100000"/>
              </a:lnSpc>
            </a:pPr>
            <a:r>
              <a:rPr lang="en-GB" altLang="en-US" sz="1100" b="1" dirty="0">
                <a:latin typeface="Arial" charset="0"/>
              </a:rPr>
              <a:t>Common Assaults:</a:t>
            </a:r>
            <a:r>
              <a:rPr lang="en-GB" altLang="en-US" sz="1100" dirty="0">
                <a:latin typeface="Arial" charset="0"/>
              </a:rPr>
              <a:t> The most minor form of assault</a:t>
            </a:r>
          </a:p>
          <a:p>
            <a:pPr>
              <a:lnSpc>
                <a:spcPct val="100000"/>
              </a:lnSpc>
            </a:pPr>
            <a:endParaRPr lang="en-GB" altLang="en-US" sz="1100" dirty="0">
              <a:latin typeface="Arial" charset="0"/>
            </a:endParaRPr>
          </a:p>
          <a:p>
            <a:pPr>
              <a:lnSpc>
                <a:spcPct val="100000"/>
              </a:lnSpc>
            </a:pPr>
            <a:r>
              <a:rPr lang="en-GB" altLang="en-US" sz="1100" b="1" dirty="0">
                <a:latin typeface="Arial" charset="0"/>
              </a:rPr>
              <a:t>ABH: </a:t>
            </a:r>
            <a:r>
              <a:rPr lang="en-GB" altLang="en-US" sz="1100" dirty="0">
                <a:latin typeface="Arial" charset="0"/>
              </a:rPr>
              <a:t>Where actual harm is caused, normally refers to physical injury. </a:t>
            </a:r>
          </a:p>
          <a:p>
            <a:pPr>
              <a:lnSpc>
                <a:spcPct val="100000"/>
              </a:lnSpc>
            </a:pPr>
            <a:endParaRPr lang="en-GB" altLang="en-US" sz="1100" dirty="0">
              <a:latin typeface="Arial" charset="0"/>
            </a:endParaRPr>
          </a:p>
          <a:p>
            <a:pPr>
              <a:lnSpc>
                <a:spcPct val="100000"/>
              </a:lnSpc>
            </a:pPr>
            <a:r>
              <a:rPr lang="en-GB" altLang="en-US" sz="1100" b="1" dirty="0">
                <a:latin typeface="Arial" charset="0"/>
              </a:rPr>
              <a:t>Assault Police:</a:t>
            </a:r>
            <a:r>
              <a:rPr lang="en-GB" altLang="en-US" sz="1100" dirty="0">
                <a:latin typeface="Arial" charset="0"/>
              </a:rPr>
              <a:t> Provided we are acting in the execution of our duty.</a:t>
            </a:r>
          </a:p>
          <a:p>
            <a:pPr>
              <a:lnSpc>
                <a:spcPct val="100000"/>
              </a:lnSpc>
            </a:pPr>
            <a:endParaRPr lang="en-GB" altLang="en-US" sz="1100" dirty="0">
              <a:latin typeface="Arial" charset="0"/>
            </a:endParaRPr>
          </a:p>
          <a:p>
            <a:pPr>
              <a:lnSpc>
                <a:spcPct val="100000"/>
              </a:lnSpc>
            </a:pPr>
            <a:r>
              <a:rPr lang="en-GB" altLang="en-US" sz="1100" b="1" dirty="0">
                <a:latin typeface="Arial" charset="0"/>
              </a:rPr>
              <a:t>More Serious Assaults: </a:t>
            </a:r>
            <a:r>
              <a:rPr lang="en-GB" altLang="en-US" sz="1100" dirty="0">
                <a:latin typeface="Arial" charset="0"/>
              </a:rPr>
              <a:t>Section 20 G.B.H or Section 18 causing G.B.H with Intent.</a:t>
            </a:r>
          </a:p>
          <a:p>
            <a:pPr>
              <a:lnSpc>
                <a:spcPct val="100000"/>
              </a:lnSpc>
            </a:pPr>
            <a:endParaRPr lang="en-GB" altLang="en-US" sz="1100" dirty="0">
              <a:latin typeface="Arial" charset="0"/>
            </a:endParaRPr>
          </a:p>
          <a:p>
            <a:pPr>
              <a:lnSpc>
                <a:spcPct val="100000"/>
              </a:lnSpc>
            </a:pPr>
            <a:r>
              <a:rPr lang="en-GB" altLang="en-US" sz="1100" b="1" dirty="0">
                <a:latin typeface="Arial" charset="0"/>
              </a:rPr>
              <a:t>Homicide: </a:t>
            </a:r>
            <a:r>
              <a:rPr lang="en-GB" altLang="en-US" sz="1100" dirty="0">
                <a:latin typeface="Arial" charset="0"/>
              </a:rPr>
              <a:t>Murder and Manslaughter</a:t>
            </a:r>
            <a:r>
              <a:rPr lang="en-GB" altLang="en-US" sz="1100" b="1" dirty="0">
                <a:latin typeface="Arial" charset="0"/>
              </a:rPr>
              <a:t> </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200" b="0" i="0" u="none" strike="noStrike" kern="1200" cap="none" spc="0" normalizeH="0" baseline="0" noProof="0" dirty="0">
              <a:ln>
                <a:noFill/>
              </a:ln>
              <a:solidFill>
                <a:srgbClr val="000000"/>
              </a:solidFill>
              <a:effectLst/>
              <a:uLnTx/>
              <a:uFillTx/>
              <a:latin typeface="Arial" pitchFamily="34" charset="0"/>
              <a:ea typeface="ＭＳ Ｐゴシック" pitchFamily="-112" charset="-128"/>
            </a:endParaRPr>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2</a:t>
            </a:fld>
            <a:endParaRPr lang="en-GB" altLang="en-US"/>
          </a:p>
        </p:txBody>
      </p:sp>
    </p:spTree>
    <p:extLst>
      <p:ext uri="{BB962C8B-B14F-4D97-AF65-F5344CB8AC3E}">
        <p14:creationId xmlns:p14="http://schemas.microsoft.com/office/powerpoint/2010/main" val="39512797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911350" y="311150"/>
            <a:ext cx="2840038" cy="1598613"/>
          </a:xfrm>
        </p:spPr>
      </p:sp>
      <p:sp>
        <p:nvSpPr>
          <p:cNvPr id="3" name="Notes Placeholder 2"/>
          <p:cNvSpPr>
            <a:spLocks noGrp="1"/>
          </p:cNvSpPr>
          <p:nvPr>
            <p:ph type="body" idx="1"/>
          </p:nvPr>
        </p:nvSpPr>
        <p:spPr/>
        <p:txBody>
          <a:bodyPr/>
          <a:lstStyle/>
          <a:p>
            <a:pPr>
              <a:lnSpc>
                <a:spcPct val="100000"/>
              </a:lnSpc>
            </a:pPr>
            <a:r>
              <a:rPr lang="en-GB" sz="1100" dirty="0">
                <a:solidFill>
                  <a:schemeClr val="tx1"/>
                </a:solidFill>
              </a:rPr>
              <a:t>Under </a:t>
            </a:r>
            <a:r>
              <a:rPr lang="en-GB" sz="1100" b="1" dirty="0">
                <a:solidFill>
                  <a:schemeClr val="tx1"/>
                </a:solidFill>
              </a:rPr>
              <a:t>Sec 39 Criminal Justice Act 1988 </a:t>
            </a:r>
            <a:r>
              <a:rPr lang="en-GB" sz="1100" dirty="0">
                <a:solidFill>
                  <a:schemeClr val="tx1"/>
                </a:solidFill>
              </a:rPr>
              <a:t>there are </a:t>
            </a:r>
            <a:r>
              <a:rPr lang="en-GB" sz="1100" b="1" dirty="0">
                <a:solidFill>
                  <a:schemeClr val="tx1"/>
                </a:solidFill>
              </a:rPr>
              <a:t>two</a:t>
            </a:r>
            <a:r>
              <a:rPr lang="en-GB" sz="1100" dirty="0">
                <a:solidFill>
                  <a:schemeClr val="tx1"/>
                </a:solidFill>
              </a:rPr>
              <a:t> possible offences:</a:t>
            </a:r>
          </a:p>
          <a:p>
            <a:pPr>
              <a:lnSpc>
                <a:spcPct val="100000"/>
              </a:lnSpc>
            </a:pPr>
            <a:endParaRPr lang="en-GB" sz="1100" dirty="0">
              <a:solidFill>
                <a:schemeClr val="tx1"/>
              </a:solidFill>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GB" sz="1100" b="1" dirty="0">
                <a:solidFill>
                  <a:schemeClr val="tx1"/>
                </a:solidFill>
              </a:rPr>
              <a:t>Common assault </a:t>
            </a:r>
            <a:r>
              <a:rPr lang="en-GB" sz="1100" dirty="0">
                <a:solidFill>
                  <a:schemeClr val="tx1"/>
                </a:solidFill>
              </a:rPr>
              <a:t>– to understand common assault, we must first understand what is meant by t</a:t>
            </a: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he word </a:t>
            </a:r>
            <a:r>
              <a:rPr kumimoji="0" lang="en-GB" altLang="en-US" sz="11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“Assault” </a:t>
            </a: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(see next slide) </a:t>
            </a:r>
          </a:p>
          <a:p>
            <a:pPr>
              <a:lnSpc>
                <a:spcPct val="100000"/>
              </a:lnSpc>
            </a:pPr>
            <a:endParaRPr lang="en-GB" sz="1100" b="1" dirty="0">
              <a:solidFill>
                <a:schemeClr val="tx1"/>
              </a:solidFill>
            </a:endParaRPr>
          </a:p>
          <a:p>
            <a:pPr>
              <a:lnSpc>
                <a:spcPct val="100000"/>
              </a:lnSpc>
            </a:pPr>
            <a:r>
              <a:rPr lang="en-GB" sz="1100" b="1" dirty="0">
                <a:solidFill>
                  <a:schemeClr val="tx1"/>
                </a:solidFill>
              </a:rPr>
              <a:t>Assault by beating </a:t>
            </a:r>
            <a:r>
              <a:rPr lang="en-GB" sz="1100" dirty="0">
                <a:solidFill>
                  <a:schemeClr val="tx1"/>
                </a:solidFill>
              </a:rPr>
              <a:t>– to understand this, we must first understand what is meant by </a:t>
            </a:r>
            <a:r>
              <a:rPr lang="en-GB" sz="1100" b="1" dirty="0">
                <a:solidFill>
                  <a:schemeClr val="tx1"/>
                </a:solidFill>
              </a:rPr>
              <a:t>“Battery”</a:t>
            </a:r>
            <a:r>
              <a:rPr lang="en-GB" sz="1100" b="1" baseline="0" dirty="0">
                <a:solidFill>
                  <a:schemeClr val="tx1"/>
                </a:solidFill>
              </a:rPr>
              <a:t> </a:t>
            </a:r>
            <a:r>
              <a:rPr lang="en-GB" sz="1100" baseline="0" dirty="0">
                <a:solidFill>
                  <a:schemeClr val="tx1"/>
                </a:solidFill>
              </a:rPr>
              <a:t>(see next slide) </a:t>
            </a:r>
          </a:p>
          <a:p>
            <a:pPr>
              <a:lnSpc>
                <a:spcPct val="100000"/>
              </a:lnSpc>
            </a:pPr>
            <a:endParaRPr lang="en-GB" sz="1100" dirty="0">
              <a:solidFill>
                <a:schemeClr val="tx1"/>
              </a:solidFill>
            </a:endParaRPr>
          </a:p>
          <a:p>
            <a:pPr>
              <a:lnSpc>
                <a:spcPct val="100000"/>
              </a:lnSpc>
            </a:pPr>
            <a:r>
              <a:rPr lang="en-GB" sz="1100" dirty="0">
                <a:solidFill>
                  <a:schemeClr val="tx1"/>
                </a:solidFill>
              </a:rPr>
              <a:t>Although </a:t>
            </a:r>
            <a:r>
              <a:rPr lang="en-GB" sz="1100" u="sng" dirty="0">
                <a:solidFill>
                  <a:schemeClr val="tx1"/>
                </a:solidFill>
              </a:rPr>
              <a:t>any injury</a:t>
            </a:r>
            <a:r>
              <a:rPr lang="en-GB" sz="1100" u="none" dirty="0">
                <a:solidFill>
                  <a:schemeClr val="tx1"/>
                </a:solidFill>
              </a:rPr>
              <a:t> </a:t>
            </a:r>
            <a:r>
              <a:rPr lang="en-GB" sz="1100" dirty="0">
                <a:solidFill>
                  <a:schemeClr val="tx1"/>
                </a:solidFill>
              </a:rPr>
              <a:t>can be classified as actual bodily harm, the </a:t>
            </a:r>
            <a:r>
              <a:rPr lang="en-GB" sz="1100" u="sng" dirty="0">
                <a:solidFill>
                  <a:schemeClr val="tx1"/>
                </a:solidFill>
              </a:rPr>
              <a:t>appropriate charge </a:t>
            </a:r>
            <a:r>
              <a:rPr lang="en-GB" sz="1100" dirty="0">
                <a:solidFill>
                  <a:schemeClr val="tx1"/>
                </a:solidFill>
              </a:rPr>
              <a:t>will generally be contrary to section 39 where the injuries amount to no more than transient or trifling, for example; </a:t>
            </a:r>
          </a:p>
          <a:p>
            <a:pPr>
              <a:lnSpc>
                <a:spcPct val="100000"/>
              </a:lnSpc>
            </a:pPr>
            <a:r>
              <a:rPr lang="en-GB" sz="1100" dirty="0">
                <a:solidFill>
                  <a:schemeClr val="tx1"/>
                </a:solidFill>
              </a:rPr>
              <a:t>grazes; scratches; </a:t>
            </a:r>
          </a:p>
          <a:p>
            <a:pPr>
              <a:lnSpc>
                <a:spcPct val="100000"/>
              </a:lnSpc>
            </a:pPr>
            <a:r>
              <a:rPr lang="en-GB" sz="1100" dirty="0">
                <a:solidFill>
                  <a:schemeClr val="tx1"/>
                </a:solidFill>
              </a:rPr>
              <a:t>abrasions; minor bruising; </a:t>
            </a:r>
          </a:p>
          <a:p>
            <a:pPr>
              <a:lnSpc>
                <a:spcPct val="100000"/>
              </a:lnSpc>
            </a:pPr>
            <a:r>
              <a:rPr lang="en-GB" sz="1100" dirty="0">
                <a:solidFill>
                  <a:schemeClr val="tx1"/>
                </a:solidFill>
              </a:rPr>
              <a:t>swellings; reddening of the skin; </a:t>
            </a:r>
          </a:p>
          <a:p>
            <a:pPr>
              <a:lnSpc>
                <a:spcPct val="100000"/>
              </a:lnSpc>
            </a:pPr>
            <a:r>
              <a:rPr lang="en-GB" sz="1100" dirty="0">
                <a:solidFill>
                  <a:schemeClr val="tx1"/>
                </a:solidFill>
              </a:rPr>
              <a:t>superficial cuts; or a "black eye". </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100" b="0" i="0" u="none" strike="noStrike" kern="1200" cap="none" spc="0" normalizeH="0" baseline="0" noProof="0" dirty="0">
              <a:ln>
                <a:noFill/>
              </a:ln>
              <a:solidFill>
                <a:srgbClr val="000000"/>
              </a:solidFill>
              <a:effectLst/>
              <a:uLnTx/>
              <a:uFillTx/>
              <a:latin typeface="Arial" pitchFamily="34" charset="0"/>
              <a:ea typeface="ＭＳ Ｐゴシック" pitchFamily="-112"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0" i="0" u="none" strike="noStrike" kern="1200" cap="none" spc="0" normalizeH="0" baseline="0" noProof="0" dirty="0">
                <a:ln>
                  <a:noFill/>
                </a:ln>
                <a:solidFill>
                  <a:srgbClr val="000000"/>
                </a:solidFill>
                <a:effectLst/>
                <a:uLnTx/>
                <a:uFillTx/>
                <a:latin typeface="Arial" pitchFamily="34" charset="0"/>
                <a:ea typeface="ＭＳ Ｐゴシック" pitchFamily="-112" charset="-128"/>
              </a:rPr>
              <a:t>Assault and battery remained a common law offence until they became summary offences by S39 Criminal Justice Act 1988. </a:t>
            </a:r>
          </a:p>
          <a:p>
            <a:pPr>
              <a:lnSpc>
                <a:spcPct val="100000"/>
              </a:lnSpc>
            </a:pPr>
            <a:endParaRPr lang="en-GB" altLang="en-US" sz="1100" dirty="0">
              <a:solidFill>
                <a:schemeClr val="tx1"/>
              </a:solidFill>
              <a:latin typeface="Arial" charset="0"/>
            </a:endParaRPr>
          </a:p>
          <a:p>
            <a:pPr>
              <a:lnSpc>
                <a:spcPct val="100000"/>
              </a:lnSpc>
            </a:pPr>
            <a:r>
              <a:rPr lang="en-GB" altLang="en-US" sz="1100" b="1" dirty="0">
                <a:solidFill>
                  <a:schemeClr val="tx1"/>
                </a:solidFill>
                <a:latin typeface="Arial" charset="0"/>
              </a:rPr>
              <a:t>Common Assault – Triable summarily only– Maximum penalty </a:t>
            </a:r>
          </a:p>
          <a:p>
            <a:pPr>
              <a:lnSpc>
                <a:spcPct val="100000"/>
              </a:lnSpc>
            </a:pPr>
            <a:r>
              <a:rPr lang="en-GB" altLang="en-US" sz="1100" b="1" dirty="0">
                <a:solidFill>
                  <a:schemeClr val="tx1"/>
                </a:solidFill>
                <a:latin typeface="Arial" charset="0"/>
              </a:rPr>
              <a:t>6 months imprisonment and/or fine on conviction.</a:t>
            </a:r>
          </a:p>
          <a:p>
            <a:endParaRPr lang="en-GB" dirty="0"/>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3</a:t>
            </a:fld>
            <a:endParaRPr lang="en-GB" altLang="en-US"/>
          </a:p>
        </p:txBody>
      </p:sp>
    </p:spTree>
    <p:extLst>
      <p:ext uri="{BB962C8B-B14F-4D97-AF65-F5344CB8AC3E}">
        <p14:creationId xmlns:p14="http://schemas.microsoft.com/office/powerpoint/2010/main" val="31634102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911350" y="311150"/>
            <a:ext cx="2840038" cy="1598613"/>
          </a:xfrm>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QTS – What do you think the definition of assault is?</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The word </a:t>
            </a:r>
            <a:r>
              <a:rPr kumimoji="0" lang="en-GB" altLang="en-US" sz="11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“Assault” </a:t>
            </a: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must be considered first</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There is no legal definition of assault, however this definition has been referred to in a court of law: R v Brown 1993</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Any act </a:t>
            </a: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 The act could be words in a letter, or a telephone call including threatening silences </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No contact is required</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Intentionally</a:t>
            </a: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 – Explained on next slide</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1" i="0" u="none" strike="noStrike" kern="1200" cap="none" spc="0" normalizeH="0" baseline="0" noProof="0" dirty="0">
                <a:ln>
                  <a:noFill/>
                </a:ln>
                <a:solidFill>
                  <a:srgbClr val="000000"/>
                </a:solidFill>
                <a:effectLst/>
                <a:uLnTx/>
                <a:uFillTx/>
                <a:latin typeface="Arial" charset="0"/>
                <a:ea typeface="ＭＳ Ｐゴシック" pitchFamily="-112" charset="-128"/>
              </a:rPr>
              <a:t>Recklessly </a:t>
            </a:r>
            <a:r>
              <a:rPr kumimoji="0" lang="en-GB" altLang="en-US" sz="1100" b="0" i="0" u="none" strike="noStrike" kern="1200" cap="none" spc="0" normalizeH="0" baseline="0" noProof="0" dirty="0">
                <a:ln>
                  <a:noFill/>
                </a:ln>
                <a:solidFill>
                  <a:srgbClr val="000000"/>
                </a:solidFill>
                <a:effectLst/>
                <a:uLnTx/>
                <a:uFillTx/>
                <a:latin typeface="Arial" charset="0"/>
                <a:ea typeface="ＭＳ Ｐゴシック" pitchFamily="-112" charset="-128"/>
              </a:rPr>
              <a:t>– Explained on next slide </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Causes another person to apprehend </a:t>
            </a: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 The action of the suspect leave the victim in no doubt of what he is about to face. </a:t>
            </a:r>
            <a:endParaRPr kumimoji="0" lang="en-GB" altLang="en-US" sz="11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To apprehend </a:t>
            </a: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is to anticipate or fear a certain act or consequence. </a:t>
            </a:r>
            <a:endParaRPr kumimoji="0" lang="en-GB" altLang="en-US" sz="11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Apprehension</a:t>
            </a: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 can come from words, silence or conduct.</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Immediate</a:t>
            </a: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 – Not necessary instantaneous but within a minute or two e.g. if a threat is made from outside a house to a victim inside a house, it would take a few moments before it could be carried out. </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A future or conditional threat is </a:t>
            </a:r>
            <a:r>
              <a:rPr kumimoji="0" lang="en-GB" altLang="en-US" sz="1100" b="0" i="0" u="sng"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not </a:t>
            </a: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an assault. e.g. “I’ll punch your lights out next week” </a:t>
            </a:r>
          </a:p>
          <a:p>
            <a:pPr>
              <a:lnSpc>
                <a:spcPct val="100000"/>
              </a:lnSpc>
              <a:buFont typeface="Arial" panose="020B0604020202020204" pitchFamily="34" charset="0"/>
              <a:buNone/>
            </a:pP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Unlawful</a:t>
            </a: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 – </a:t>
            </a:r>
            <a:r>
              <a:rPr kumimoji="0" lang="en-GB" sz="1100" b="0" i="0" u="none" strike="noStrike" kern="1200" cap="none" spc="0" normalizeH="0" baseline="0" noProof="0" dirty="0">
                <a:ln>
                  <a:noFill/>
                </a:ln>
                <a:solidFill>
                  <a:srgbClr val="000000"/>
                </a:solidFill>
                <a:effectLst/>
                <a:uLnTx/>
                <a:uFillTx/>
                <a:latin typeface="Arial" pitchFamily="34" charset="0"/>
                <a:ea typeface="ＭＳ Ｐゴシック" pitchFamily="-112" charset="-128"/>
                <a:cs typeface="ＭＳ Ｐゴシック" pitchFamily="-112" charset="-128"/>
              </a:rPr>
              <a:t>A person who threatens another by shaking their fist at them or using some other threatening gesture commits an assault if they put the other in fear of immediate unlawful personal violence. It is the act of putting someone in fear rather than the injury that must be intended. </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GB" sz="1100" dirty="0">
                <a:solidFill>
                  <a:schemeClr val="tx1"/>
                </a:solidFill>
              </a:rPr>
              <a:t>A “conditional threat” will </a:t>
            </a:r>
            <a:r>
              <a:rPr lang="en-GB" sz="1100" b="1" u="sng" dirty="0">
                <a:solidFill>
                  <a:schemeClr val="tx1"/>
                </a:solidFill>
              </a:rPr>
              <a:t>not</a:t>
            </a:r>
            <a:r>
              <a:rPr lang="en-GB" sz="1100" dirty="0">
                <a:solidFill>
                  <a:schemeClr val="tx1"/>
                </a:solidFill>
              </a:rPr>
              <a:t> constitute an assault – e.g.</a:t>
            </a:r>
            <a:r>
              <a:rPr lang="en-GB" sz="1100" baseline="0" dirty="0">
                <a:solidFill>
                  <a:schemeClr val="tx1"/>
                </a:solidFill>
              </a:rPr>
              <a:t> </a:t>
            </a:r>
            <a:r>
              <a:rPr lang="en-GB" sz="1100" dirty="0">
                <a:solidFill>
                  <a:schemeClr val="tx1"/>
                </a:solidFill>
              </a:rPr>
              <a:t>a conditional threat would be a person saying to another “I’d chin you if there wasn’t a copper over there”</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Personal violence </a:t>
            </a: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 The person should fear a violent act being committed against him. </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1" i="0" u="none" strike="noStrike" kern="1200" cap="none" spc="0" normalizeH="0" baseline="0" noProof="0" dirty="0">
                <a:ln>
                  <a:noFill/>
                </a:ln>
                <a:solidFill>
                  <a:srgbClr val="000000"/>
                </a:solidFill>
                <a:effectLst/>
                <a:uLnTx/>
                <a:uFillTx/>
                <a:latin typeface="Arial" pitchFamily="34" charset="0"/>
                <a:ea typeface="ＭＳ Ｐゴシック" pitchFamily="-112" charset="-128"/>
                <a:cs typeface="ＭＳ Ｐゴシック" pitchFamily="-112" charset="-128"/>
              </a:rPr>
              <a:t>Words alone </a:t>
            </a:r>
            <a:r>
              <a:rPr kumimoji="0" lang="en-GB" sz="1100" b="0" i="0" u="none" strike="noStrike" kern="1200" cap="none" spc="0" normalizeH="0" baseline="0" noProof="0" dirty="0">
                <a:ln>
                  <a:noFill/>
                </a:ln>
                <a:solidFill>
                  <a:srgbClr val="000000"/>
                </a:solidFill>
                <a:effectLst/>
                <a:uLnTx/>
                <a:uFillTx/>
                <a:latin typeface="Arial" pitchFamily="34" charset="0"/>
                <a:ea typeface="ＭＳ Ｐゴシック" pitchFamily="-112" charset="-128"/>
                <a:cs typeface="ＭＳ Ｐゴシック" pitchFamily="-112" charset="-128"/>
              </a:rPr>
              <a:t>can constitute an offence, however o</a:t>
            </a: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ther criminal offences could be possibly be considered such as Section 4, 4A or 5 Public Order Act</a:t>
            </a:r>
          </a:p>
          <a:p>
            <a:endParaRPr lang="en-GB" dirty="0"/>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4</a:t>
            </a:fld>
            <a:endParaRPr lang="en-GB" altLang="en-US"/>
          </a:p>
        </p:txBody>
      </p:sp>
    </p:spTree>
    <p:extLst>
      <p:ext uri="{BB962C8B-B14F-4D97-AF65-F5344CB8AC3E}">
        <p14:creationId xmlns:p14="http://schemas.microsoft.com/office/powerpoint/2010/main" val="1339531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911350" y="311150"/>
            <a:ext cx="2840038" cy="1598613"/>
          </a:xfrm>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Intentionally</a:t>
            </a: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 – </a:t>
            </a:r>
            <a:r>
              <a:rPr kumimoji="0" lang="en-GB" altLang="en-US" sz="1100" b="0" i="0" u="none" strike="noStrike" kern="1200" cap="none" spc="0" normalizeH="0" baseline="0" noProof="0" dirty="0">
                <a:ln>
                  <a:noFill/>
                </a:ln>
                <a:solidFill>
                  <a:srgbClr val="000000"/>
                </a:solidFill>
                <a:effectLst/>
                <a:uLnTx/>
                <a:uFillTx/>
                <a:latin typeface="Arial" charset="0"/>
                <a:ea typeface="ＭＳ Ｐゴシック" pitchFamily="-112" charset="-128"/>
              </a:rPr>
              <a:t>means a deliberate or purposeful act.</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The suspect </a:t>
            </a:r>
            <a:r>
              <a:rPr kumimoji="0" lang="en-GB" altLang="en-US" sz="1100" b="0" i="0" u="none" strike="noStrike" kern="1200" cap="none" spc="0" normalizeH="0" baseline="0" noProof="0" dirty="0">
                <a:ln>
                  <a:noFill/>
                </a:ln>
                <a:solidFill>
                  <a:srgbClr val="000000"/>
                </a:solidFill>
                <a:effectLst/>
                <a:uLnTx/>
                <a:uFillTx/>
                <a:latin typeface="Arial" charset="0"/>
                <a:ea typeface="ＭＳ Ｐゴシック" pitchFamily="-112" charset="-128"/>
              </a:rPr>
              <a:t>deliberately acts in a way that </a:t>
            </a: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is calculated to leave the victim in no doubt that he will be subjected to personal violence. </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charset="0"/>
                <a:ea typeface="ＭＳ Ｐゴシック" pitchFamily="-112" charset="-128"/>
              </a:rPr>
              <a:t>The suspect purposely takes part in some kind of conduct which applies unlawful force on another person.  </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charset="0"/>
              <a:ea typeface="ＭＳ Ｐゴシック" pitchFamily="-112"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err="1">
                <a:ln>
                  <a:noFill/>
                </a:ln>
                <a:solidFill>
                  <a:srgbClr val="000000"/>
                </a:solidFill>
                <a:effectLst/>
                <a:uLnTx/>
                <a:uFillTx/>
                <a:latin typeface="Arial" charset="0"/>
                <a:ea typeface="ＭＳ Ｐゴシック" pitchFamily="-112" charset="-128"/>
              </a:rPr>
              <a:t>Eg</a:t>
            </a:r>
            <a:r>
              <a:rPr kumimoji="0" lang="en-GB" altLang="en-US" sz="1100" b="0" i="0" u="none" strike="noStrike" kern="1200" cap="none" spc="0" normalizeH="0" baseline="0" noProof="0" dirty="0">
                <a:ln>
                  <a:noFill/>
                </a:ln>
                <a:solidFill>
                  <a:srgbClr val="000000"/>
                </a:solidFill>
                <a:effectLst/>
                <a:uLnTx/>
                <a:uFillTx/>
                <a:latin typeface="Arial" charset="0"/>
                <a:ea typeface="ＭＳ Ｐゴシック" pitchFamily="-112" charset="-128"/>
              </a:rPr>
              <a:t>: a person approaches someone and punches them in the face. It is </a:t>
            </a:r>
            <a:r>
              <a:rPr kumimoji="0" lang="en-GB" altLang="en-US" sz="1100" b="1" i="0" u="none" strike="noStrike" kern="1200" cap="none" spc="0" normalizeH="0" baseline="0" noProof="0" dirty="0">
                <a:ln>
                  <a:noFill/>
                </a:ln>
                <a:solidFill>
                  <a:srgbClr val="000000"/>
                </a:solidFill>
                <a:effectLst/>
                <a:uLnTx/>
                <a:uFillTx/>
                <a:latin typeface="Arial" charset="0"/>
                <a:ea typeface="ＭＳ Ｐゴシック" pitchFamily="-112" charset="-128"/>
              </a:rPr>
              <a:t>intentionally</a:t>
            </a:r>
            <a:r>
              <a:rPr kumimoji="0" lang="en-GB" altLang="en-US" sz="1100" b="0" i="0" u="none" strike="noStrike" kern="1200" cap="none" spc="0" normalizeH="0" baseline="0" noProof="0" dirty="0">
                <a:ln>
                  <a:noFill/>
                </a:ln>
                <a:solidFill>
                  <a:srgbClr val="000000"/>
                </a:solidFill>
                <a:effectLst/>
                <a:uLnTx/>
                <a:uFillTx/>
                <a:latin typeface="Arial" charset="0"/>
                <a:ea typeface="ＭＳ Ｐゴシック" pitchFamily="-112" charset="-128"/>
              </a:rPr>
              <a:t> applied force.</a:t>
            </a:r>
            <a:endParaRPr kumimoji="0" lang="en-GB" altLang="en-US" sz="1100" b="1" i="0" u="none" strike="noStrike" kern="1200" cap="none" spc="0" normalizeH="0" baseline="0" noProof="0" dirty="0">
              <a:ln>
                <a:noFill/>
              </a:ln>
              <a:solidFill>
                <a:srgbClr val="000000"/>
              </a:solidFill>
              <a:effectLst/>
              <a:uLnTx/>
              <a:uFillTx/>
              <a:latin typeface="Arial" charset="0"/>
              <a:ea typeface="ＭＳ Ｐゴシック" pitchFamily="-112"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charset="0"/>
              <a:ea typeface="ＭＳ Ｐゴシック" pitchFamily="-112"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1" i="0" u="none" strike="noStrike" kern="1200" cap="none" spc="0" normalizeH="0" baseline="0" noProof="0" dirty="0">
                <a:ln>
                  <a:noFill/>
                </a:ln>
                <a:solidFill>
                  <a:srgbClr val="000000"/>
                </a:solidFill>
                <a:effectLst/>
                <a:uLnTx/>
                <a:uFillTx/>
                <a:latin typeface="Arial" charset="0"/>
                <a:ea typeface="ＭＳ Ｐゴシック" pitchFamily="-112" charset="-128"/>
              </a:rPr>
              <a:t>Recklessly</a:t>
            </a:r>
            <a:r>
              <a:rPr kumimoji="0" lang="en-GB" altLang="en-US" sz="1100" b="0" i="0" u="none" strike="noStrike" kern="1200" cap="none" spc="0" normalizeH="0" baseline="0" noProof="0" dirty="0">
                <a:ln>
                  <a:noFill/>
                </a:ln>
                <a:solidFill>
                  <a:srgbClr val="000000"/>
                </a:solidFill>
                <a:effectLst/>
                <a:uLnTx/>
                <a:uFillTx/>
                <a:latin typeface="Arial" charset="0"/>
                <a:ea typeface="ＭＳ Ｐゴシック" pitchFamily="-112" charset="-128"/>
              </a:rPr>
              <a:t> </a:t>
            </a:r>
            <a:r>
              <a:rPr lang="en-GB" sz="1100" dirty="0"/>
              <a:t>is described as being aware of the existence of risk but nonetheless had gone on and taken it. (R V Cunningham 1957)</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charset="0"/>
                <a:ea typeface="ＭＳ Ｐゴシック" pitchFamily="-112" charset="-128"/>
              </a:rPr>
              <a:t>The person foresaw that the consequence of their conduct might be the application of unlawful force against another person, but they continued anyway. </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charset="0"/>
              <a:ea typeface="ＭＳ Ｐゴシック" pitchFamily="-112"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err="1">
                <a:ln>
                  <a:noFill/>
                </a:ln>
                <a:solidFill>
                  <a:srgbClr val="000000"/>
                </a:solidFill>
                <a:effectLst/>
                <a:uLnTx/>
                <a:uFillTx/>
                <a:latin typeface="Arial" charset="0"/>
                <a:ea typeface="ＭＳ Ｐゴシック" pitchFamily="-112" charset="-128"/>
              </a:rPr>
              <a:t>Eg</a:t>
            </a:r>
            <a:r>
              <a:rPr kumimoji="0" lang="en-GB" altLang="en-US" sz="1100" b="0" i="0" u="none" strike="noStrike" kern="1200" cap="none" spc="0" normalizeH="0" baseline="0" noProof="0" dirty="0">
                <a:ln>
                  <a:noFill/>
                </a:ln>
                <a:solidFill>
                  <a:srgbClr val="000000"/>
                </a:solidFill>
                <a:effectLst/>
                <a:uLnTx/>
                <a:uFillTx/>
                <a:latin typeface="Arial" charset="0"/>
                <a:ea typeface="ＭＳ Ｐゴシック" pitchFamily="-112" charset="-128"/>
              </a:rPr>
              <a:t>: a group of people throwing pebbles in a busy street are reckless as to whether the pedestrians may suffer personal violence. </a:t>
            </a:r>
          </a:p>
          <a:p>
            <a:endParaRPr lang="en-GB" dirty="0"/>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5</a:t>
            </a:fld>
            <a:endParaRPr lang="en-GB" altLang="en-US"/>
          </a:p>
        </p:txBody>
      </p:sp>
    </p:spTree>
    <p:extLst>
      <p:ext uri="{BB962C8B-B14F-4D97-AF65-F5344CB8AC3E}">
        <p14:creationId xmlns:p14="http://schemas.microsoft.com/office/powerpoint/2010/main" val="11896851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911350" y="311150"/>
            <a:ext cx="2840038" cy="1598613"/>
          </a:xfrm>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1" i="0" u="sng" strike="noStrike" kern="1200" cap="none" spc="0" normalizeH="0" baseline="0" noProof="0" dirty="0">
                <a:ln>
                  <a:noFill/>
                </a:ln>
                <a:solidFill>
                  <a:srgbClr val="000000"/>
                </a:solidFill>
                <a:effectLst/>
                <a:uLnTx/>
                <a:uFillTx/>
                <a:latin typeface="Arial" charset="0"/>
                <a:ea typeface="ＭＳ Ｐゴシック" pitchFamily="-112" charset="-128"/>
              </a:rPr>
              <a:t>Battery is a common assault by beating</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charset="0"/>
              <a:ea typeface="ＭＳ Ｐゴシック" pitchFamily="-112"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1" i="0" u="none" strike="noStrike" kern="1200" cap="none" spc="0" normalizeH="0" baseline="0" noProof="0" dirty="0">
                <a:ln>
                  <a:noFill/>
                </a:ln>
                <a:solidFill>
                  <a:srgbClr val="000000"/>
                </a:solidFill>
                <a:effectLst/>
                <a:uLnTx/>
                <a:uFillTx/>
                <a:latin typeface="Arial" charset="0"/>
                <a:ea typeface="ＭＳ Ｐゴシック" pitchFamily="-112" charset="-128"/>
              </a:rPr>
              <a:t>Intentionally</a:t>
            </a:r>
            <a:r>
              <a:rPr kumimoji="0" lang="en-GB" altLang="en-US" sz="1100" b="0" i="0" u="none" strike="noStrike" kern="1200" cap="none" spc="0" normalizeH="0" baseline="0" noProof="0" dirty="0">
                <a:ln>
                  <a:noFill/>
                </a:ln>
                <a:solidFill>
                  <a:srgbClr val="000000"/>
                </a:solidFill>
                <a:effectLst/>
                <a:uLnTx/>
                <a:uFillTx/>
                <a:latin typeface="Arial" charset="0"/>
                <a:ea typeface="ＭＳ Ｐゴシック" pitchFamily="-112" charset="-128"/>
              </a:rPr>
              <a:t> – The suspect </a:t>
            </a:r>
            <a:r>
              <a:rPr kumimoji="0" lang="en-GB" altLang="en-US" sz="1100" b="1" i="0" u="none" strike="noStrike" kern="1200" cap="none" spc="0" normalizeH="0" baseline="0" noProof="0" dirty="0">
                <a:ln>
                  <a:noFill/>
                </a:ln>
                <a:solidFill>
                  <a:srgbClr val="000000"/>
                </a:solidFill>
                <a:effectLst/>
                <a:uLnTx/>
                <a:uFillTx/>
                <a:latin typeface="Arial" charset="0"/>
                <a:ea typeface="ＭＳ Ｐゴシック" pitchFamily="-112" charset="-128"/>
              </a:rPr>
              <a:t>purposely</a:t>
            </a:r>
            <a:r>
              <a:rPr kumimoji="0" lang="en-GB" altLang="en-US" sz="1100" b="0" i="0" u="none" strike="noStrike" kern="1200" cap="none" spc="0" normalizeH="0" baseline="0" noProof="0" dirty="0">
                <a:ln>
                  <a:noFill/>
                </a:ln>
                <a:solidFill>
                  <a:srgbClr val="000000"/>
                </a:solidFill>
                <a:effectLst/>
                <a:uLnTx/>
                <a:uFillTx/>
                <a:latin typeface="Arial" charset="0"/>
                <a:ea typeface="ＭＳ Ｐゴシック" pitchFamily="-112" charset="-128"/>
              </a:rPr>
              <a:t> takes part in some kind of conduct which applies </a:t>
            </a:r>
            <a:r>
              <a:rPr kumimoji="0" lang="en-GB" altLang="en-US" sz="1100" b="1" i="0" u="none" strike="noStrike" kern="1200" cap="none" spc="0" normalizeH="0" baseline="0" noProof="0" dirty="0">
                <a:ln>
                  <a:noFill/>
                </a:ln>
                <a:solidFill>
                  <a:srgbClr val="000000"/>
                </a:solidFill>
                <a:effectLst/>
                <a:uLnTx/>
                <a:uFillTx/>
                <a:latin typeface="Arial" charset="0"/>
                <a:ea typeface="ＭＳ Ｐゴシック" pitchFamily="-112" charset="-128"/>
              </a:rPr>
              <a:t>unlawful </a:t>
            </a:r>
            <a:r>
              <a:rPr kumimoji="0" lang="en-GB" altLang="en-US" sz="1100" b="0" i="0" u="none" strike="noStrike" kern="1200" cap="none" spc="0" normalizeH="0" baseline="0" noProof="0" dirty="0">
                <a:ln>
                  <a:noFill/>
                </a:ln>
                <a:solidFill>
                  <a:srgbClr val="000000"/>
                </a:solidFill>
                <a:effectLst/>
                <a:uLnTx/>
                <a:uFillTx/>
                <a:latin typeface="Arial" charset="0"/>
                <a:ea typeface="ＭＳ Ｐゴシック" pitchFamily="-112" charset="-128"/>
              </a:rPr>
              <a:t>force on another person.</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charset="0"/>
                <a:ea typeface="ＭＳ Ｐゴシック" pitchFamily="-112" charset="-128"/>
              </a:rPr>
              <a:t>If two persons are imitating a fight scene from a film, they both may fear immediate force but they do not assault each other because they do not intend to use immediate unlawful force. </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charset="0"/>
              <a:ea typeface="ＭＳ Ｐゴシック" pitchFamily="-112"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1" i="0" u="none" strike="noStrike" kern="1200" cap="none" spc="0" normalizeH="0" baseline="0" noProof="0" dirty="0">
                <a:ln>
                  <a:noFill/>
                </a:ln>
                <a:solidFill>
                  <a:srgbClr val="000000"/>
                </a:solidFill>
                <a:effectLst/>
                <a:uLnTx/>
                <a:uFillTx/>
                <a:latin typeface="Arial" charset="0"/>
                <a:ea typeface="ＭＳ Ｐゴシック" pitchFamily="-112" charset="-128"/>
              </a:rPr>
              <a:t>Recklessly</a:t>
            </a:r>
            <a:r>
              <a:rPr kumimoji="0" lang="en-GB" altLang="en-US" sz="1100" b="0" i="0" u="none" strike="noStrike" kern="1200" cap="none" spc="0" normalizeH="0" baseline="0" noProof="0" dirty="0">
                <a:ln>
                  <a:noFill/>
                </a:ln>
                <a:solidFill>
                  <a:srgbClr val="000000"/>
                </a:solidFill>
                <a:effectLst/>
                <a:uLnTx/>
                <a:uFillTx/>
                <a:latin typeface="Arial" charset="0"/>
                <a:ea typeface="ＭＳ Ｐゴシック" pitchFamily="-112" charset="-128"/>
              </a:rPr>
              <a:t> – The suspect foresaw that the consequence  of their conduct might be the application of unlawful force against another person, but continued, e.g. if a group of people throwing pebbles in a busy street are reckless as to whether the pedestrians may suffer personal violence. </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charset="0"/>
              <a:ea typeface="ＭＳ Ｐゴシック" pitchFamily="-112"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1" i="0" u="none" strike="noStrike" kern="1200" cap="none" spc="0" normalizeH="0" baseline="0" noProof="0" dirty="0">
                <a:ln>
                  <a:noFill/>
                </a:ln>
                <a:solidFill>
                  <a:srgbClr val="000000"/>
                </a:solidFill>
                <a:effectLst/>
                <a:uLnTx/>
                <a:uFillTx/>
                <a:latin typeface="Arial" charset="0"/>
                <a:ea typeface="ＭＳ Ｐゴシック" pitchFamily="-112" charset="-128"/>
              </a:rPr>
              <a:t>Apply</a:t>
            </a:r>
            <a:r>
              <a:rPr kumimoji="0" lang="en-GB" altLang="en-US" sz="1100" b="0" i="0" u="none" strike="noStrike" kern="1200" cap="none" spc="0" normalizeH="0" baseline="0" noProof="0" dirty="0">
                <a:ln>
                  <a:noFill/>
                </a:ln>
                <a:solidFill>
                  <a:srgbClr val="000000"/>
                </a:solidFill>
                <a:effectLst/>
                <a:uLnTx/>
                <a:uFillTx/>
                <a:latin typeface="Arial" charset="0"/>
                <a:ea typeface="ＭＳ Ｐゴシック" pitchFamily="-112" charset="-128"/>
              </a:rPr>
              <a:t> – to make contact with the victim</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1" i="0" u="none" strike="noStrike" kern="1200" cap="none" spc="0" normalizeH="0" baseline="0" noProof="0" dirty="0">
              <a:ln>
                <a:noFill/>
              </a:ln>
              <a:solidFill>
                <a:srgbClr val="000000"/>
              </a:solidFill>
              <a:effectLst/>
              <a:uLnTx/>
              <a:uFillTx/>
              <a:latin typeface="Arial" charset="0"/>
              <a:ea typeface="ＭＳ Ｐゴシック" pitchFamily="-112"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1" i="0" u="none" strike="noStrike" kern="1200" cap="none" spc="0" normalizeH="0" baseline="0" noProof="0" dirty="0">
                <a:ln>
                  <a:noFill/>
                </a:ln>
                <a:solidFill>
                  <a:srgbClr val="000000"/>
                </a:solidFill>
                <a:effectLst/>
                <a:uLnTx/>
                <a:uFillTx/>
                <a:latin typeface="Arial" charset="0"/>
                <a:ea typeface="ＭＳ Ｐゴシック" pitchFamily="-112" charset="-128"/>
              </a:rPr>
              <a:t>Unlawful force </a:t>
            </a:r>
            <a:r>
              <a:rPr kumimoji="0" lang="en-GB" altLang="en-US" sz="1100" b="0" i="0" u="none" strike="noStrike" kern="1200" cap="none" spc="0" normalizeH="0" baseline="0" noProof="0" dirty="0">
                <a:ln>
                  <a:noFill/>
                </a:ln>
                <a:solidFill>
                  <a:srgbClr val="000000"/>
                </a:solidFill>
                <a:effectLst/>
                <a:uLnTx/>
                <a:uFillTx/>
                <a:latin typeface="Arial" charset="0"/>
                <a:ea typeface="ＭＳ Ｐゴシック" pitchFamily="-112" charset="-128"/>
              </a:rPr>
              <a:t>– </a:t>
            </a:r>
            <a:r>
              <a:rPr kumimoji="0" lang="en-GB" sz="1100" b="0" i="0" u="none" strike="noStrike" kern="1200" cap="none" spc="0" normalizeH="0" baseline="0" noProof="0" dirty="0">
                <a:ln>
                  <a:noFill/>
                </a:ln>
                <a:solidFill>
                  <a:srgbClr val="000000"/>
                </a:solidFill>
                <a:effectLst/>
                <a:uLnTx/>
                <a:uFillTx/>
                <a:latin typeface="Arial" pitchFamily="34" charset="0"/>
                <a:ea typeface="ＭＳ Ｐゴシック" pitchFamily="-112" charset="-128"/>
                <a:cs typeface="ＭＳ Ｐゴシック" pitchFamily="-112" charset="-128"/>
              </a:rPr>
              <a:t>Force can be applied in many ways, it involves contact but </a:t>
            </a:r>
            <a:r>
              <a:rPr kumimoji="0" lang="en-GB" altLang="en-US" sz="1100" b="0" i="0" u="none" strike="noStrike" kern="1200" cap="none" spc="0" normalizeH="0" baseline="0" noProof="0" dirty="0">
                <a:ln>
                  <a:noFill/>
                </a:ln>
                <a:solidFill>
                  <a:srgbClr val="000000"/>
                </a:solidFill>
                <a:effectLst/>
                <a:uLnTx/>
                <a:uFillTx/>
                <a:latin typeface="Arial" charset="0"/>
                <a:ea typeface="ＭＳ Ｐゴシック" pitchFamily="-112" charset="-128"/>
              </a:rPr>
              <a:t>only the slightest degree of force is required. Force can be applied </a:t>
            </a:r>
            <a:r>
              <a:rPr lang="en-GB" sz="1100" b="1" dirty="0">
                <a:solidFill>
                  <a:schemeClr val="tx1"/>
                </a:solidFill>
              </a:rPr>
              <a:t>DIRECTLY</a:t>
            </a:r>
          </a:p>
          <a:p>
            <a:pPr marL="0" indent="0" algn="l">
              <a:lnSpc>
                <a:spcPct val="100000"/>
              </a:lnSpc>
              <a:buNone/>
            </a:pPr>
            <a:r>
              <a:rPr lang="en-GB" sz="1100" dirty="0">
                <a:solidFill>
                  <a:schemeClr val="tx1"/>
                </a:solidFill>
              </a:rPr>
              <a:t>e.g. A applies force to B</a:t>
            </a:r>
            <a:r>
              <a:rPr lang="en-GB" sz="1100" baseline="0" dirty="0">
                <a:solidFill>
                  <a:schemeClr val="tx1"/>
                </a:solidFill>
              </a:rPr>
              <a:t> </a:t>
            </a:r>
            <a:r>
              <a:rPr lang="en-GB" sz="1100" dirty="0">
                <a:solidFill>
                  <a:schemeClr val="tx1"/>
                </a:solidFill>
              </a:rPr>
              <a:t>or</a:t>
            </a:r>
            <a:r>
              <a:rPr lang="en-GB" sz="1100" baseline="0" dirty="0">
                <a:solidFill>
                  <a:schemeClr val="tx1"/>
                </a:solidFill>
              </a:rPr>
              <a:t> </a:t>
            </a:r>
            <a:r>
              <a:rPr lang="en-GB" sz="1100" b="1" dirty="0">
                <a:solidFill>
                  <a:schemeClr val="tx1"/>
                </a:solidFill>
              </a:rPr>
              <a:t>INDIRECTLY</a:t>
            </a:r>
            <a:r>
              <a:rPr lang="en-GB" sz="1100" b="1" baseline="0" dirty="0">
                <a:solidFill>
                  <a:schemeClr val="tx1"/>
                </a:solidFill>
              </a:rPr>
              <a:t> </a:t>
            </a:r>
            <a:r>
              <a:rPr lang="en-GB" sz="1100" dirty="0">
                <a:solidFill>
                  <a:schemeClr val="tx1"/>
                </a:solidFill>
              </a:rPr>
              <a:t>e.g. A applies force to B who knocks into C (thereby applying force to C)</a:t>
            </a:r>
            <a:endParaRPr kumimoji="0" lang="en-GB" altLang="en-US" sz="1100" b="0" i="0" u="none" strike="noStrike" kern="1200" cap="none" spc="0" normalizeH="0" baseline="0" noProof="0" dirty="0">
              <a:ln>
                <a:noFill/>
              </a:ln>
              <a:solidFill>
                <a:srgbClr val="000000"/>
              </a:solidFill>
              <a:effectLst/>
              <a:uLnTx/>
              <a:uFillTx/>
              <a:latin typeface="Arial" charset="0"/>
              <a:ea typeface="ＭＳ Ｐゴシック" pitchFamily="-112"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charset="0"/>
                <a:ea typeface="ＭＳ Ｐゴシック" pitchFamily="-112" charset="-128"/>
              </a:rPr>
              <a:t>It can include a </a:t>
            </a:r>
            <a:r>
              <a:rPr kumimoji="0" lang="en-GB" sz="1100" b="0" i="0" u="none" strike="noStrike" kern="1200" cap="none" spc="0" normalizeH="0" baseline="0" noProof="0" dirty="0">
                <a:ln>
                  <a:noFill/>
                </a:ln>
                <a:solidFill>
                  <a:srgbClr val="000000"/>
                </a:solidFill>
                <a:effectLst/>
                <a:uLnTx/>
                <a:uFillTx/>
                <a:latin typeface="Arial" pitchFamily="34" charset="0"/>
                <a:ea typeface="ＭＳ Ｐゴシック" pitchFamily="-112" charset="-128"/>
                <a:cs typeface="ＭＳ Ｐゴシック" pitchFamily="-112" charset="-128"/>
              </a:rPr>
              <a:t>simple punch or kick, a blow with a stick or the throwing of a stone at someone. </a:t>
            </a:r>
            <a:r>
              <a:rPr kumimoji="0" lang="en-GB" altLang="en-US" sz="1100" b="0" i="0" u="none" strike="noStrike" kern="1200" cap="none" spc="0" normalizeH="0" baseline="0" noProof="0" dirty="0">
                <a:ln>
                  <a:noFill/>
                </a:ln>
                <a:solidFill>
                  <a:srgbClr val="000000"/>
                </a:solidFill>
                <a:effectLst/>
                <a:uLnTx/>
                <a:uFillTx/>
                <a:latin typeface="Arial" charset="0"/>
                <a:ea typeface="ＭＳ Ｐゴシック" pitchFamily="-112" charset="-128"/>
              </a:rPr>
              <a:t>T</a:t>
            </a:r>
            <a:r>
              <a:rPr kumimoji="0" lang="en-GB" altLang="en-US" sz="1100" b="0" i="0" u="none" strike="noStrike" kern="1200" cap="none" spc="0" normalizeH="0" baseline="0" noProof="0" dirty="0">
                <a:ln>
                  <a:noFill/>
                </a:ln>
                <a:solidFill>
                  <a:srgbClr val="000000"/>
                </a:solidFill>
                <a:effectLst/>
                <a:uLnTx/>
                <a:uFillTx/>
                <a:latin typeface="Arial" pitchFamily="34" charset="0"/>
                <a:ea typeface="ＭＳ Ｐゴシック" panose="020B0600070205080204" pitchFamily="34" charset="-128"/>
              </a:rPr>
              <a:t>echnically mere touching is a battery</a:t>
            </a:r>
            <a:endParaRPr kumimoji="0" lang="en-GB" altLang="en-US" sz="1100" b="0" i="0" u="none" strike="noStrike" kern="1200" cap="none" spc="0" normalizeH="0" baseline="0" noProof="0" dirty="0">
              <a:ln>
                <a:noFill/>
              </a:ln>
              <a:solidFill>
                <a:srgbClr val="000000"/>
              </a:solidFill>
              <a:effectLst/>
              <a:uLnTx/>
              <a:uFillTx/>
              <a:latin typeface="Arial" charset="0"/>
              <a:ea typeface="ＭＳ Ｐゴシック" pitchFamily="-112"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itchFamily="34" charset="0"/>
              <a:ea typeface="ＭＳ Ｐゴシック" pitchFamily="-112"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1" i="0" u="none" strike="noStrike" kern="1200" cap="none" spc="0" normalizeH="0" baseline="0" noProof="0" dirty="0">
                <a:ln>
                  <a:noFill/>
                </a:ln>
                <a:solidFill>
                  <a:srgbClr val="000000"/>
                </a:solidFill>
                <a:effectLst/>
                <a:uLnTx/>
                <a:uFillTx/>
                <a:latin typeface="Arial" charset="0"/>
                <a:ea typeface="ＭＳ Ｐゴシック" pitchFamily="-112" charset="-128"/>
              </a:rPr>
              <a:t>On another </a:t>
            </a:r>
            <a:r>
              <a:rPr kumimoji="0" lang="en-GB" altLang="en-US" sz="1100" b="0" i="0" u="none" strike="noStrike" kern="1200" cap="none" spc="0" normalizeH="0" baseline="0" noProof="0" dirty="0">
                <a:ln>
                  <a:noFill/>
                </a:ln>
                <a:solidFill>
                  <a:srgbClr val="000000"/>
                </a:solidFill>
                <a:effectLst/>
                <a:uLnTx/>
                <a:uFillTx/>
                <a:latin typeface="Arial" charset="0"/>
                <a:ea typeface="ＭＳ Ｐゴシック" pitchFamily="-112" charset="-128"/>
              </a:rPr>
              <a:t>– the force can be applied indirectly e.g. a suspect punches a man carrying a baby, causing him to drop the baby. Force is applied to the baby. </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srgbClr val="0033CC"/>
              </a:solidFill>
              <a:effectLst/>
              <a:uLnTx/>
              <a:uFillTx/>
              <a:latin typeface="Arial" charset="0"/>
              <a:ea typeface="ＭＳ Ｐゴシック" pitchFamily="-112"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0" i="0" u="none" strike="noStrike" kern="1200" cap="none" spc="0" normalizeH="0" baseline="0" noProof="0" dirty="0">
                <a:ln>
                  <a:noFill/>
                </a:ln>
                <a:solidFill>
                  <a:srgbClr val="000000"/>
                </a:solidFill>
                <a:effectLst/>
                <a:uLnTx/>
                <a:uFillTx/>
                <a:latin typeface="Arial" pitchFamily="34" charset="0"/>
                <a:ea typeface="ＭＳ Ｐゴシック" pitchFamily="-112" charset="-128"/>
                <a:cs typeface="ＭＳ Ｐゴシック" pitchFamily="-112" charset="-128"/>
              </a:rPr>
              <a:t>The difference between an assault and a battery, in simple terms is that an assault is when someone makes another think they are going to be violently harmed immediately whereas a battery is the actual physical contact or harm being done.</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0" i="0" u="none" strike="noStrike" kern="1200" cap="none" spc="0" normalizeH="0" baseline="0" noProof="0" dirty="0">
                <a:ln>
                  <a:noFill/>
                </a:ln>
                <a:solidFill>
                  <a:srgbClr val="000000"/>
                </a:solidFill>
                <a:effectLst/>
                <a:uLnTx/>
                <a:uFillTx/>
                <a:latin typeface="Arial" pitchFamily="34" charset="0"/>
                <a:ea typeface="ＭＳ Ｐゴシック" pitchFamily="-112" charset="-128"/>
                <a:cs typeface="ＭＳ Ｐゴシック" pitchFamily="-112" charset="-128"/>
              </a:rPr>
              <a:t>Offences of assault reported to the police tend to involve both an assault and a battery</a:t>
            </a:r>
            <a:endParaRPr lang="en-GB" sz="1100" dirty="0"/>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6</a:t>
            </a:fld>
            <a:endParaRPr lang="en-GB" altLang="en-US"/>
          </a:p>
        </p:txBody>
      </p:sp>
    </p:spTree>
    <p:extLst>
      <p:ext uri="{BB962C8B-B14F-4D97-AF65-F5344CB8AC3E}">
        <p14:creationId xmlns:p14="http://schemas.microsoft.com/office/powerpoint/2010/main" val="121845944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911350" y="311150"/>
            <a:ext cx="2840038" cy="1598613"/>
          </a:xfrm>
        </p:spPr>
      </p:sp>
      <p:sp>
        <p:nvSpPr>
          <p:cNvPr id="3" name="Notes Placeholder 2"/>
          <p:cNvSpPr>
            <a:spLocks noGrp="1"/>
          </p:cNvSpPr>
          <p:nvPr>
            <p:ph type="body" idx="1"/>
          </p:nvPr>
        </p:nvSpPr>
        <p:spPr/>
        <p:txBody>
          <a:bodyPr/>
          <a:lstStyle/>
          <a:p>
            <a:r>
              <a:rPr lang="en-GB" sz="1100" dirty="0">
                <a:solidFill>
                  <a:schemeClr val="tx1"/>
                </a:solidFill>
              </a:rPr>
              <a:t>Injuries consistent with battery</a:t>
            </a:r>
          </a:p>
          <a:p>
            <a:r>
              <a:rPr lang="en-GB" sz="1100" dirty="0">
                <a:solidFill>
                  <a:schemeClr val="tx1"/>
                </a:solidFill>
              </a:rPr>
              <a:t>Minor bruising or swelling e.g. black eye</a:t>
            </a:r>
          </a:p>
          <a:p>
            <a:r>
              <a:rPr lang="en-GB" sz="1100" dirty="0">
                <a:solidFill>
                  <a:schemeClr val="tx1"/>
                </a:solidFill>
              </a:rPr>
              <a:t>grazes; scratches; abrasions; swellings; reddening of the skin; superficial cuts; </a:t>
            </a:r>
            <a:endParaRPr lang="en-GB" sz="1100" dirty="0"/>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7</a:t>
            </a:fld>
            <a:endParaRPr lang="en-GB" altLang="en-US"/>
          </a:p>
        </p:txBody>
      </p:sp>
    </p:spTree>
    <p:extLst>
      <p:ext uri="{BB962C8B-B14F-4D97-AF65-F5344CB8AC3E}">
        <p14:creationId xmlns:p14="http://schemas.microsoft.com/office/powerpoint/2010/main" val="374283880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911350" y="311150"/>
            <a:ext cx="2840038" cy="1598613"/>
          </a:xfrm>
        </p:spPr>
      </p:sp>
      <p:sp>
        <p:nvSpPr>
          <p:cNvPr id="3" name="Notes Placeholder 2"/>
          <p:cNvSpPr>
            <a:spLocks noGrp="1"/>
          </p:cNvSpPr>
          <p:nvPr>
            <p:ph type="body" idx="1"/>
          </p:nvPr>
        </p:nvSpPr>
        <p:spPr/>
        <p:txBody>
          <a:bodyPr/>
          <a:lstStyle/>
          <a:p>
            <a:pPr>
              <a:lnSpc>
                <a:spcPct val="100000"/>
              </a:lnSpc>
            </a:pPr>
            <a:r>
              <a:rPr lang="en-GB" altLang="en-US" sz="1100" b="1" u="none" kern="1200" dirty="0">
                <a:solidFill>
                  <a:schemeClr val="tx1"/>
                </a:solidFill>
                <a:latin typeface="Arial" pitchFamily="34" charset="0"/>
                <a:ea typeface="ＭＳ Ｐゴシック" pitchFamily="-112" charset="-128"/>
                <a:cs typeface="ＭＳ Ｐゴシック" pitchFamily="-112" charset="-128"/>
              </a:rPr>
              <a:t>QTS – What defences would one have to an assault? Groupwork – split into 4 groups to discuss</a:t>
            </a:r>
          </a:p>
          <a:p>
            <a:pPr>
              <a:lnSpc>
                <a:spcPct val="100000"/>
              </a:lnSpc>
            </a:pPr>
            <a:endParaRPr lang="en-GB" altLang="en-US" sz="1100" b="1" u="none" kern="1200" dirty="0">
              <a:solidFill>
                <a:schemeClr val="tx1"/>
              </a:solidFill>
              <a:latin typeface="Arial" pitchFamily="34" charset="0"/>
              <a:ea typeface="ＭＳ Ｐゴシック" pitchFamily="-112" charset="-128"/>
              <a:cs typeface="ＭＳ Ｐゴシック" pitchFamily="-112" charset="-128"/>
            </a:endParaRPr>
          </a:p>
          <a:p>
            <a:pPr>
              <a:lnSpc>
                <a:spcPct val="100000"/>
              </a:lnSpc>
            </a:pPr>
            <a:r>
              <a:rPr lang="en-GB" altLang="en-US" sz="1100" b="1" u="none" kern="1200" dirty="0">
                <a:solidFill>
                  <a:schemeClr val="tx1"/>
                </a:solidFill>
                <a:latin typeface="Arial" pitchFamily="34" charset="0"/>
                <a:ea typeface="ＭＳ Ｐゴシック" pitchFamily="-112" charset="-128"/>
                <a:cs typeface="ＭＳ Ｐゴシック" pitchFamily="-112" charset="-128"/>
              </a:rPr>
              <a:t>General</a:t>
            </a:r>
            <a:r>
              <a:rPr lang="en-GB" altLang="en-US" sz="1100" b="1" u="none" kern="1200" baseline="0" dirty="0">
                <a:solidFill>
                  <a:schemeClr val="tx1"/>
                </a:solidFill>
                <a:latin typeface="Arial" pitchFamily="34" charset="0"/>
                <a:ea typeface="ＭＳ Ｐゴシック" pitchFamily="-112" charset="-128"/>
                <a:cs typeface="ＭＳ Ｐゴシック" pitchFamily="-112" charset="-128"/>
              </a:rPr>
              <a:t> Defences relating to Assault</a:t>
            </a:r>
          </a:p>
          <a:p>
            <a:pPr>
              <a:lnSpc>
                <a:spcPct val="100000"/>
              </a:lnSpc>
            </a:pPr>
            <a:r>
              <a:rPr lang="en-GB" altLang="en-US" sz="1100" kern="1200" dirty="0">
                <a:solidFill>
                  <a:schemeClr val="tx1"/>
                </a:solidFill>
                <a:latin typeface="Arial" pitchFamily="34" charset="0"/>
                <a:ea typeface="ＭＳ Ｐゴシック" pitchFamily="-112" charset="-128"/>
                <a:cs typeface="ＭＳ Ｐゴシック" pitchFamily="-112" charset="-128"/>
              </a:rPr>
              <a:t>There are several defences to offences relating to assault, such as consent or the lawful application of force, &amp;</a:t>
            </a:r>
            <a:r>
              <a:rPr lang="en-GB" altLang="en-US" sz="1100" kern="1200" baseline="0" dirty="0">
                <a:solidFill>
                  <a:schemeClr val="tx1"/>
                </a:solidFill>
                <a:latin typeface="Arial" pitchFamily="34" charset="0"/>
                <a:ea typeface="ＭＳ Ｐゴシック" pitchFamily="-112" charset="-128"/>
                <a:cs typeface="ＭＳ Ｐゴシック" pitchFamily="-112" charset="-128"/>
              </a:rPr>
              <a:t> actions used to prevent crime to effect a lawful arrest.</a:t>
            </a:r>
          </a:p>
          <a:p>
            <a:pPr>
              <a:lnSpc>
                <a:spcPct val="100000"/>
              </a:lnSpc>
            </a:pPr>
            <a:r>
              <a:rPr lang="en-GB" altLang="en-US" sz="1100" b="1" kern="1200" dirty="0">
                <a:solidFill>
                  <a:schemeClr val="tx1"/>
                </a:solidFill>
                <a:latin typeface="Arial" pitchFamily="34" charset="0"/>
                <a:ea typeface="ＭＳ Ｐゴシック" panose="020B0600070205080204" pitchFamily="34" charset="-128"/>
                <a:cs typeface="ＭＳ Ｐゴシック" pitchFamily="-112" charset="-128"/>
              </a:rPr>
              <a:t>Consent</a:t>
            </a:r>
            <a:r>
              <a:rPr lang="en-GB" altLang="en-US" sz="1100" b="1" kern="1200" baseline="0" dirty="0">
                <a:solidFill>
                  <a:schemeClr val="tx1"/>
                </a:solidFill>
                <a:latin typeface="Arial" pitchFamily="34" charset="0"/>
                <a:ea typeface="ＭＳ Ｐゴシック" panose="020B0600070205080204" pitchFamily="34" charset="-128"/>
                <a:cs typeface="ＭＳ Ｐゴシック" pitchFamily="-112" charset="-128"/>
              </a:rPr>
              <a:t> – </a:t>
            </a:r>
            <a:r>
              <a:rPr lang="en-GB" altLang="en-US" sz="1100" b="0" kern="1200" baseline="0" dirty="0">
                <a:solidFill>
                  <a:schemeClr val="tx1"/>
                </a:solidFill>
                <a:latin typeface="Arial" pitchFamily="34" charset="0"/>
                <a:ea typeface="ＭＳ Ｐゴシック" panose="020B0600070205080204" pitchFamily="34" charset="-128"/>
                <a:cs typeface="ＭＳ Ｐゴシック" pitchFamily="-112" charset="-128"/>
              </a:rPr>
              <a:t>Being tattooed, having a piercing, or medical operation, lawful sports. </a:t>
            </a:r>
          </a:p>
          <a:p>
            <a:pPr>
              <a:lnSpc>
                <a:spcPct val="100000"/>
              </a:lnSpc>
            </a:pPr>
            <a:r>
              <a:rPr lang="en-GB" sz="1100" kern="1200" dirty="0">
                <a:solidFill>
                  <a:schemeClr val="tx1"/>
                </a:solidFill>
                <a:effectLst/>
                <a:latin typeface="Arial" pitchFamily="34" charset="0"/>
                <a:ea typeface="ＭＳ Ｐゴシック" pitchFamily="-112" charset="-128"/>
                <a:cs typeface="ＭＳ Ｐゴシック" pitchFamily="-112" charset="-128"/>
              </a:rPr>
              <a:t>Consent cannot be given to an assault that inflicts bodily harm of a substantial nature (other than surgical operations and similar activities).</a:t>
            </a:r>
            <a:r>
              <a:rPr lang="en-GB" sz="1100" b="0" u="none" kern="1200" dirty="0">
                <a:solidFill>
                  <a:schemeClr val="tx1"/>
                </a:solidFill>
                <a:effectLst/>
                <a:latin typeface="Arial" pitchFamily="34" charset="0"/>
                <a:ea typeface="ＭＳ Ｐゴシック" pitchFamily="-112" charset="-128"/>
                <a:cs typeface="ＭＳ Ｐゴシック" pitchFamily="-112" charset="-128"/>
              </a:rPr>
              <a:t> </a:t>
            </a:r>
            <a:r>
              <a:rPr lang="en-GB" sz="1100" b="0" kern="1200" dirty="0">
                <a:solidFill>
                  <a:schemeClr val="tx1"/>
                </a:solidFill>
                <a:effectLst/>
                <a:latin typeface="Arial" pitchFamily="34" charset="0"/>
                <a:ea typeface="ＭＳ Ｐゴシック" pitchFamily="-112" charset="-128"/>
                <a:cs typeface="ＭＳ Ｐゴシック" pitchFamily="-112" charset="-128"/>
              </a:rPr>
              <a:t>A willing victim of </a:t>
            </a:r>
            <a:r>
              <a:rPr lang="en-GB" sz="1100" b="0" kern="1200" dirty="0" err="1">
                <a:solidFill>
                  <a:schemeClr val="tx1"/>
                </a:solidFill>
                <a:effectLst/>
                <a:latin typeface="Arial" pitchFamily="34" charset="0"/>
                <a:ea typeface="ＭＳ Ｐゴシック" pitchFamily="-112" charset="-128"/>
                <a:cs typeface="ＭＳ Ｐゴシック" pitchFamily="-112" charset="-128"/>
              </a:rPr>
              <a:t>sado</a:t>
            </a:r>
            <a:r>
              <a:rPr lang="en-GB" sz="1100" b="0" kern="1200" dirty="0">
                <a:solidFill>
                  <a:schemeClr val="tx1"/>
                </a:solidFill>
                <a:effectLst/>
                <a:latin typeface="Arial" pitchFamily="34" charset="0"/>
                <a:ea typeface="ＭＳ Ｐゴシック" pitchFamily="-112" charset="-128"/>
                <a:cs typeface="ＭＳ Ｐゴシック" pitchFamily="-112" charset="-128"/>
              </a:rPr>
              <a:t>-masochism cannot consent to being assaulted (see R v Brown 1993) but a more flexible view can be taken to, for example, some body mutilation in limited and non-aggressive circumstances, (see R v Wilson 1996)  Much </a:t>
            </a:r>
            <a:r>
              <a:rPr lang="en-GB" sz="1100" kern="1200" dirty="0">
                <a:solidFill>
                  <a:schemeClr val="tx1"/>
                </a:solidFill>
                <a:effectLst/>
                <a:latin typeface="Arial" pitchFamily="34" charset="0"/>
                <a:ea typeface="ＭＳ Ｐゴシック" pitchFamily="-112" charset="-128"/>
                <a:cs typeface="ＭＳ Ｐゴシック" pitchFamily="-112" charset="-128"/>
              </a:rPr>
              <a:t>depends on individual circumstances.</a:t>
            </a:r>
            <a:br>
              <a:rPr lang="en-GB" sz="1100" kern="1200" dirty="0">
                <a:solidFill>
                  <a:schemeClr val="tx1"/>
                </a:solidFill>
                <a:effectLst/>
                <a:latin typeface="Arial" pitchFamily="34" charset="0"/>
                <a:ea typeface="ＭＳ Ｐゴシック" pitchFamily="-112" charset="-128"/>
                <a:cs typeface="ＭＳ Ｐゴシック" pitchFamily="-112" charset="-128"/>
              </a:rPr>
            </a:br>
            <a:endParaRPr lang="en-GB" sz="1100" kern="1200" dirty="0">
              <a:solidFill>
                <a:schemeClr val="tx1"/>
              </a:solidFill>
              <a:effectLst/>
              <a:latin typeface="Arial" pitchFamily="34" charset="0"/>
              <a:ea typeface="ＭＳ Ｐゴシック" pitchFamily="-112" charset="-128"/>
              <a:cs typeface="ＭＳ Ｐゴシック" pitchFamily="-112" charset="-128"/>
            </a:endParaRPr>
          </a:p>
          <a:p>
            <a:pPr>
              <a:lnSpc>
                <a:spcPct val="100000"/>
              </a:lnSpc>
            </a:pPr>
            <a:r>
              <a:rPr lang="en-GB" sz="1100" b="0" kern="1200" dirty="0">
                <a:solidFill>
                  <a:schemeClr val="tx1"/>
                </a:solidFill>
                <a:effectLst/>
                <a:latin typeface="Arial" pitchFamily="34" charset="0"/>
                <a:ea typeface="ＭＳ Ｐゴシック" pitchFamily="-112" charset="-128"/>
                <a:cs typeface="ＭＳ Ｐゴシック" pitchFamily="-112" charset="-128"/>
              </a:rPr>
              <a:t>This defence covers participation in all </a:t>
            </a:r>
            <a:r>
              <a:rPr lang="en-GB" sz="1100" b="1" kern="1200" dirty="0">
                <a:solidFill>
                  <a:schemeClr val="tx1"/>
                </a:solidFill>
                <a:effectLst/>
                <a:latin typeface="Arial" pitchFamily="34" charset="0"/>
                <a:ea typeface="ＭＳ Ｐゴシック" pitchFamily="-112" charset="-128"/>
                <a:cs typeface="ＭＳ Ｐゴシック" pitchFamily="-112" charset="-128"/>
              </a:rPr>
              <a:t>lawful sports </a:t>
            </a:r>
            <a:r>
              <a:rPr lang="en-GB" sz="1100" b="0" kern="1200" dirty="0">
                <a:solidFill>
                  <a:schemeClr val="tx1"/>
                </a:solidFill>
                <a:effectLst/>
                <a:latin typeface="Arial" pitchFamily="34" charset="0"/>
                <a:ea typeface="ＭＳ Ｐゴシック" pitchFamily="-112" charset="-128"/>
                <a:cs typeface="ＭＳ Ｐゴシック" pitchFamily="-112" charset="-128"/>
              </a:rPr>
              <a:t>which might result in injury due </a:t>
            </a:r>
            <a:r>
              <a:rPr lang="en-GB" sz="1100" kern="1200" dirty="0">
                <a:solidFill>
                  <a:schemeClr val="tx1"/>
                </a:solidFill>
                <a:effectLst/>
                <a:latin typeface="Arial" pitchFamily="34" charset="0"/>
                <a:ea typeface="ＭＳ Ｐゴシック" pitchFamily="-112" charset="-128"/>
                <a:cs typeface="ＭＳ Ｐゴシック" pitchFamily="-112" charset="-128"/>
              </a:rPr>
              <a:t>to their very nature, including boxing (under the Queensberry rules), soccer, rugby etc. Properly conducted sports are considered to be for the public good and therefore any assaults and batteries which take place during the course of the contest within the rules are lawful and the opposing players are taken to have given their consent to the injuries which they might suffer during the course of the match or contest. Any injury caused by a player acting outside the rules of the sport will be an assault, and criminal proceedings should be considered.</a:t>
            </a:r>
          </a:p>
          <a:p>
            <a:pPr>
              <a:lnSpc>
                <a:spcPct val="100000"/>
              </a:lnSpc>
            </a:pPr>
            <a:r>
              <a:rPr lang="en-GB" altLang="en-US" sz="1100" kern="1200" dirty="0">
                <a:solidFill>
                  <a:schemeClr val="tx1"/>
                </a:solidFill>
                <a:latin typeface="Arial" pitchFamily="34" charset="0"/>
                <a:ea typeface="ＭＳ Ｐゴシック" pitchFamily="-112" charset="-128"/>
                <a:cs typeface="ＭＳ Ｐゴシック" pitchFamily="-112" charset="-128"/>
              </a:rPr>
              <a:t>Sports such as boxing and rugby are contact sports and as such participants consent to the injuries they may receive while engaged in the sport and abiding by its rules.</a:t>
            </a:r>
          </a:p>
          <a:p>
            <a:pPr>
              <a:lnSpc>
                <a:spcPct val="100000"/>
              </a:lnSpc>
            </a:pPr>
            <a:r>
              <a:rPr lang="en-GB" altLang="en-US" sz="1100" kern="1200" dirty="0">
                <a:solidFill>
                  <a:schemeClr val="tx1"/>
                </a:solidFill>
                <a:latin typeface="Arial" pitchFamily="34" charset="0"/>
                <a:ea typeface="ＭＳ Ｐゴシック" pitchFamily="-112" charset="-128"/>
                <a:cs typeface="ＭＳ Ｐゴシック" pitchFamily="-112" charset="-128"/>
              </a:rPr>
              <a:t>However, if the rules are broken and the injuries are caused as a consequence, then this defence no longer exists</a:t>
            </a:r>
          </a:p>
          <a:p>
            <a:pPr>
              <a:lnSpc>
                <a:spcPct val="100000"/>
              </a:lnSpc>
            </a:pPr>
            <a:endParaRPr lang="en-GB" altLang="en-US" sz="1100" kern="1200" dirty="0">
              <a:solidFill>
                <a:schemeClr val="tx1"/>
              </a:solidFill>
              <a:latin typeface="Arial" pitchFamily="34" charset="0"/>
              <a:ea typeface="ＭＳ Ｐゴシック" pitchFamily="-112" charset="-128"/>
              <a:cs typeface="ＭＳ Ｐゴシック" pitchFamily="-112" charset="-128"/>
            </a:endParaRPr>
          </a:p>
          <a:p>
            <a:pPr marL="0" marR="0" indent="0" algn="l" defTabSz="914400" rtl="0" eaLnBrk="0" fontAlgn="base" latinLnBrk="0" hangingPunct="0">
              <a:lnSpc>
                <a:spcPct val="100000"/>
              </a:lnSpc>
              <a:spcBef>
                <a:spcPct val="30000"/>
              </a:spcBef>
              <a:spcAft>
                <a:spcPct val="0"/>
              </a:spcAft>
              <a:buClrTx/>
              <a:buSzTx/>
              <a:buFontTx/>
              <a:buNone/>
              <a:tabLst/>
              <a:defRPr/>
            </a:pPr>
            <a:r>
              <a:rPr lang="en-GB" altLang="en-US" sz="1100" b="0" kern="1200" baseline="0" dirty="0">
                <a:solidFill>
                  <a:schemeClr val="tx1"/>
                </a:solidFill>
                <a:latin typeface="Arial" pitchFamily="34" charset="0"/>
                <a:ea typeface="ＭＳ Ｐゴシック" panose="020B0600070205080204" pitchFamily="34" charset="-128"/>
                <a:cs typeface="ＭＳ Ｐゴシック" pitchFamily="-112" charset="-128"/>
              </a:rPr>
              <a:t>Consent </a:t>
            </a:r>
            <a:r>
              <a:rPr lang="en-GB" altLang="en-US" sz="1100" b="0" u="sng" kern="1200" baseline="0" dirty="0">
                <a:solidFill>
                  <a:schemeClr val="tx1"/>
                </a:solidFill>
                <a:latin typeface="Arial" pitchFamily="34" charset="0"/>
                <a:ea typeface="ＭＳ Ｐゴシック" panose="020B0600070205080204" pitchFamily="34" charset="-128"/>
                <a:cs typeface="ＭＳ Ｐゴシック" pitchFamily="-112" charset="-128"/>
              </a:rPr>
              <a:t>does not</a:t>
            </a:r>
            <a:r>
              <a:rPr lang="en-GB" altLang="en-US" sz="1100" b="0" u="none" kern="1200" baseline="0" dirty="0">
                <a:solidFill>
                  <a:schemeClr val="tx1"/>
                </a:solidFill>
                <a:latin typeface="Arial" pitchFamily="34" charset="0"/>
                <a:ea typeface="ＭＳ Ｐゴシック" panose="020B0600070205080204" pitchFamily="34" charset="-128"/>
                <a:cs typeface="ＭＳ Ｐゴシック" pitchFamily="-112" charset="-128"/>
              </a:rPr>
              <a:t> </a:t>
            </a:r>
            <a:r>
              <a:rPr lang="en-GB" altLang="en-US" sz="1100" b="0" kern="1200" baseline="0" dirty="0">
                <a:solidFill>
                  <a:schemeClr val="tx1"/>
                </a:solidFill>
                <a:latin typeface="Arial" pitchFamily="34" charset="0"/>
                <a:ea typeface="ＭＳ Ｐゴシック" panose="020B0600070205080204" pitchFamily="34" charset="-128"/>
                <a:cs typeface="ＭＳ Ｐゴシック" pitchFamily="-112" charset="-128"/>
              </a:rPr>
              <a:t>include being reckless as to whether consent was given e.g. knowing an injury might occur and taking the risk anyway</a:t>
            </a:r>
          </a:p>
          <a:p>
            <a:pPr>
              <a:lnSpc>
                <a:spcPct val="100000"/>
              </a:lnSpc>
            </a:pPr>
            <a:endParaRPr lang="en-GB" altLang="en-US" sz="1100" b="1" kern="1200" baseline="0" dirty="0">
              <a:solidFill>
                <a:schemeClr val="tx1"/>
              </a:solidFill>
              <a:latin typeface="Arial" pitchFamily="34" charset="0"/>
              <a:ea typeface="ＭＳ Ｐゴシック" panose="020B0600070205080204" pitchFamily="34" charset="-128"/>
              <a:cs typeface="ＭＳ Ｐゴシック" pitchFamily="-112" charset="-128"/>
            </a:endParaRPr>
          </a:p>
          <a:p>
            <a:pPr>
              <a:lnSpc>
                <a:spcPct val="100000"/>
              </a:lnSpc>
            </a:pPr>
            <a:r>
              <a:rPr lang="en-GB" altLang="en-US" sz="1100" b="1" kern="1200" dirty="0">
                <a:solidFill>
                  <a:schemeClr val="tx1"/>
                </a:solidFill>
                <a:latin typeface="Arial" pitchFamily="34" charset="0"/>
                <a:ea typeface="ＭＳ Ｐゴシック" panose="020B0600070205080204" pitchFamily="34" charset="-128"/>
                <a:cs typeface="ＭＳ Ｐゴシック" pitchFamily="-112" charset="-128"/>
              </a:rPr>
              <a:t>Implied consent </a:t>
            </a:r>
            <a:r>
              <a:rPr lang="en-GB" altLang="en-US" sz="1100" kern="1200" dirty="0" err="1">
                <a:solidFill>
                  <a:schemeClr val="tx1"/>
                </a:solidFill>
                <a:latin typeface="Arial" pitchFamily="34" charset="0"/>
                <a:ea typeface="ＭＳ Ｐゴシック" panose="020B0600070205080204" pitchFamily="34" charset="-128"/>
                <a:cs typeface="ＭＳ Ｐゴシック" pitchFamily="-112" charset="-128"/>
              </a:rPr>
              <a:t>eg</a:t>
            </a:r>
            <a:r>
              <a:rPr lang="en-GB" altLang="en-US" sz="1100" kern="1200" dirty="0">
                <a:solidFill>
                  <a:schemeClr val="tx1"/>
                </a:solidFill>
                <a:latin typeface="Arial" pitchFamily="34" charset="0"/>
                <a:ea typeface="ＭＳ Ｐゴシック" panose="020B0600070205080204" pitchFamily="34" charset="-128"/>
                <a:cs typeface="ＭＳ Ｐゴシック" pitchFamily="-112" charset="-128"/>
              </a:rPr>
              <a:t>. walking in crowded streets and being bumped into</a:t>
            </a:r>
          </a:p>
          <a:p>
            <a:pPr>
              <a:lnSpc>
                <a:spcPct val="100000"/>
              </a:lnSpc>
            </a:pPr>
            <a:r>
              <a:rPr lang="en-GB" sz="1100" kern="1200" dirty="0">
                <a:solidFill>
                  <a:schemeClr val="tx1"/>
                </a:solidFill>
                <a:effectLst/>
                <a:latin typeface="Arial" pitchFamily="34" charset="0"/>
                <a:ea typeface="ＭＳ Ｐゴシック" pitchFamily="-112" charset="-128"/>
                <a:cs typeface="ＭＳ Ｐゴシック" pitchFamily="-112" charset="-128"/>
              </a:rPr>
              <a:t>There are occasions when a police officer needs to draw attention to their presence in order to seek to ask questions or to warn or to advise a member of the public. A hand placed on a shoulder or arm could amount to an assault or battery, but it seems the courts are willing to accept that it is not an assault simply to tap on the shoulder or to take an arm. Of course, this could equally apply to any other member of the public acting in similar circumstances. These circumstances are of course distinct from arrest where reasonable force can be used.</a:t>
            </a:r>
          </a:p>
          <a:p>
            <a:pPr>
              <a:lnSpc>
                <a:spcPct val="100000"/>
              </a:lnSpc>
            </a:pPr>
            <a:endParaRPr lang="en-GB" altLang="en-US" sz="1100" kern="1200" dirty="0">
              <a:solidFill>
                <a:schemeClr val="tx1"/>
              </a:solidFill>
              <a:latin typeface="Arial" pitchFamily="34" charset="0"/>
              <a:ea typeface="ＭＳ Ｐゴシック" panose="020B0600070205080204" pitchFamily="34" charset="-128"/>
              <a:cs typeface="ＭＳ Ｐゴシック" pitchFamily="-112" charset="-128"/>
            </a:endParaRPr>
          </a:p>
          <a:p>
            <a:pPr>
              <a:lnSpc>
                <a:spcPct val="100000"/>
              </a:lnSpc>
            </a:pPr>
            <a:r>
              <a:rPr lang="en-GB" altLang="en-US" sz="1100" b="1" kern="1200" dirty="0">
                <a:solidFill>
                  <a:schemeClr val="tx1"/>
                </a:solidFill>
                <a:latin typeface="Arial" pitchFamily="34" charset="0"/>
                <a:ea typeface="ＭＳ Ｐゴシック" pitchFamily="-112" charset="-128"/>
                <a:cs typeface="ＭＳ Ｐゴシック" pitchFamily="-112" charset="-128"/>
              </a:rPr>
              <a:t>Self Defence</a:t>
            </a:r>
            <a:r>
              <a:rPr lang="en-GB" altLang="en-US" sz="1100" kern="1200" dirty="0">
                <a:solidFill>
                  <a:schemeClr val="tx1"/>
                </a:solidFill>
                <a:latin typeface="Arial" pitchFamily="34" charset="0"/>
                <a:ea typeface="ＭＳ Ｐゴシック" pitchFamily="-112" charset="-128"/>
                <a:cs typeface="ＭＳ Ｐゴシック" pitchFamily="-112" charset="-128"/>
              </a:rPr>
              <a:t>: </a:t>
            </a:r>
          </a:p>
          <a:p>
            <a:pPr>
              <a:lnSpc>
                <a:spcPct val="100000"/>
              </a:lnSpc>
            </a:pPr>
            <a:r>
              <a:rPr lang="en-GB" altLang="en-US" sz="1100" kern="1200" dirty="0">
                <a:solidFill>
                  <a:schemeClr val="tx1"/>
                </a:solidFill>
                <a:latin typeface="Arial" pitchFamily="34" charset="0"/>
                <a:ea typeface="ＭＳ Ｐゴシック" pitchFamily="-112" charset="-128"/>
                <a:cs typeface="ＭＳ Ｐゴシック" pitchFamily="-112" charset="-128"/>
              </a:rPr>
              <a:t>A person may defend themselves</a:t>
            </a:r>
            <a:r>
              <a:rPr lang="en-GB" altLang="en-US" sz="1100" kern="1200" baseline="0" dirty="0">
                <a:solidFill>
                  <a:schemeClr val="tx1"/>
                </a:solidFill>
                <a:latin typeface="Arial" pitchFamily="34" charset="0"/>
                <a:ea typeface="ＭＳ Ｐゴシック" pitchFamily="-112" charset="-128"/>
                <a:cs typeface="ＭＳ Ｐゴシック" pitchFamily="-112" charset="-128"/>
              </a:rPr>
              <a:t> or </a:t>
            </a:r>
            <a:r>
              <a:rPr lang="en-GB" altLang="en-US" sz="1100" kern="1200" dirty="0">
                <a:solidFill>
                  <a:schemeClr val="tx1"/>
                </a:solidFill>
                <a:latin typeface="Arial" pitchFamily="34" charset="0"/>
                <a:ea typeface="ＭＳ Ｐゴシック" pitchFamily="-112" charset="-128"/>
                <a:cs typeface="ＭＳ Ｐゴシック" pitchFamily="-112" charset="-128"/>
              </a:rPr>
              <a:t>close relative,</a:t>
            </a:r>
            <a:r>
              <a:rPr lang="en-GB" altLang="en-US" sz="1100" kern="1200" baseline="0" dirty="0">
                <a:solidFill>
                  <a:schemeClr val="tx1"/>
                </a:solidFill>
                <a:latin typeface="Arial" pitchFamily="34" charset="0"/>
                <a:ea typeface="ＭＳ Ｐゴシック" pitchFamily="-112" charset="-128"/>
                <a:cs typeface="ＭＳ Ｐゴシック" pitchFamily="-112" charset="-128"/>
              </a:rPr>
              <a:t> i</a:t>
            </a:r>
            <a:r>
              <a:rPr lang="en-GB" altLang="en-US" sz="1100" kern="1200" dirty="0">
                <a:solidFill>
                  <a:schemeClr val="tx1"/>
                </a:solidFill>
                <a:latin typeface="Arial" pitchFamily="34" charset="0"/>
                <a:ea typeface="ＭＳ Ｐゴシック" pitchFamily="-112" charset="-128"/>
                <a:cs typeface="ＭＳ Ｐゴシック" pitchFamily="-112" charset="-128"/>
              </a:rPr>
              <a:t>n some cases this may include property.</a:t>
            </a:r>
          </a:p>
          <a:p>
            <a:pPr>
              <a:lnSpc>
                <a:spcPct val="100000"/>
              </a:lnSpc>
            </a:pPr>
            <a:r>
              <a:rPr lang="en-GB" altLang="en-US" sz="1100" kern="1200" dirty="0">
                <a:solidFill>
                  <a:schemeClr val="tx1"/>
                </a:solidFill>
                <a:latin typeface="Arial" pitchFamily="34" charset="0"/>
                <a:ea typeface="ＭＳ Ｐゴシック" pitchFamily="-112" charset="-128"/>
                <a:cs typeface="ＭＳ Ｐゴシック" pitchFamily="-112" charset="-128"/>
              </a:rPr>
              <a:t>Self defence will not cover situations where</a:t>
            </a:r>
            <a:r>
              <a:rPr lang="en-GB" altLang="en-US" sz="1100" kern="1200" baseline="0" dirty="0">
                <a:solidFill>
                  <a:schemeClr val="tx1"/>
                </a:solidFill>
                <a:latin typeface="Arial" pitchFamily="34" charset="0"/>
                <a:ea typeface="ＭＳ Ｐゴシック" pitchFamily="-112" charset="-128"/>
                <a:cs typeface="ＭＳ Ｐゴシック" pitchFamily="-112" charset="-128"/>
              </a:rPr>
              <a:t> </a:t>
            </a:r>
            <a:r>
              <a:rPr lang="en-GB" altLang="en-US" sz="1100" kern="1200" dirty="0">
                <a:solidFill>
                  <a:schemeClr val="tx1"/>
                </a:solidFill>
                <a:latin typeface="Arial" pitchFamily="34" charset="0"/>
                <a:ea typeface="ＭＳ Ｐゴシック" pitchFamily="-112" charset="-128"/>
                <a:cs typeface="ＭＳ Ｐゴシック" pitchFamily="-112" charset="-128"/>
              </a:rPr>
              <a:t>assailants run after the person who has ceased the initial attack and then assaulted them.</a:t>
            </a:r>
          </a:p>
          <a:p>
            <a:pPr>
              <a:lnSpc>
                <a:spcPct val="100000"/>
              </a:lnSpc>
            </a:pPr>
            <a:endParaRPr lang="en-GB" altLang="en-US" sz="1100" kern="1200" dirty="0">
              <a:solidFill>
                <a:schemeClr val="tx1"/>
              </a:solidFill>
              <a:latin typeface="Arial" pitchFamily="34" charset="0"/>
              <a:ea typeface="ＭＳ Ｐゴシック" pitchFamily="-112" charset="-128"/>
              <a:cs typeface="ＭＳ Ｐゴシック" pitchFamily="-112" charset="-128"/>
            </a:endParaRPr>
          </a:p>
          <a:p>
            <a:pPr>
              <a:lnSpc>
                <a:spcPct val="100000"/>
              </a:lnSpc>
            </a:pPr>
            <a:r>
              <a:rPr lang="en-GB" altLang="en-US" sz="1100" kern="1200" dirty="0">
                <a:solidFill>
                  <a:schemeClr val="tx1"/>
                </a:solidFill>
                <a:latin typeface="Arial" pitchFamily="34" charset="0"/>
                <a:ea typeface="ＭＳ Ｐゴシック" pitchFamily="-112" charset="-128"/>
                <a:cs typeface="ＭＳ Ｐゴシック" pitchFamily="-112" charset="-128"/>
              </a:rPr>
              <a:t>The term ‘self-defence’ is not defined by law and therefore it is a question of fact for the courts to decide.</a:t>
            </a:r>
          </a:p>
          <a:p>
            <a:pPr>
              <a:lnSpc>
                <a:spcPct val="100000"/>
              </a:lnSpc>
            </a:pPr>
            <a:r>
              <a:rPr lang="en-GB" altLang="en-US" sz="1100" kern="1200" dirty="0">
                <a:solidFill>
                  <a:schemeClr val="tx1"/>
                </a:solidFill>
                <a:latin typeface="Arial" pitchFamily="34" charset="0"/>
                <a:ea typeface="ＭＳ Ｐゴシック" pitchFamily="-112" charset="-128"/>
                <a:cs typeface="ＭＳ Ｐゴシック" pitchFamily="-112" charset="-128"/>
              </a:rPr>
              <a:t>A court will apply a two-part test to self-defence:</a:t>
            </a:r>
          </a:p>
          <a:p>
            <a:pPr marL="291750" indent="-291750">
              <a:lnSpc>
                <a:spcPct val="100000"/>
              </a:lnSpc>
              <a:buFont typeface="Arial" panose="020B0604020202020204" pitchFamily="34" charset="0"/>
              <a:buChar char="•"/>
            </a:pPr>
            <a:r>
              <a:rPr lang="en-GB" altLang="en-US" sz="1100" kern="1200" dirty="0">
                <a:solidFill>
                  <a:schemeClr val="tx1"/>
                </a:solidFill>
                <a:latin typeface="Arial" pitchFamily="34" charset="0"/>
                <a:ea typeface="ＭＳ Ｐゴシック" pitchFamily="-112" charset="-128"/>
                <a:cs typeface="ＭＳ Ｐゴシック" pitchFamily="-112" charset="-128"/>
              </a:rPr>
              <a:t>That the individual believes that he/she was acting in self-defence</a:t>
            </a:r>
          </a:p>
          <a:p>
            <a:pPr marL="291750" indent="-291750">
              <a:lnSpc>
                <a:spcPct val="100000"/>
              </a:lnSpc>
              <a:buFont typeface="Arial" panose="020B0604020202020204" pitchFamily="34" charset="0"/>
              <a:buChar char="•"/>
            </a:pPr>
            <a:r>
              <a:rPr lang="en-GB" altLang="en-US" sz="1100" kern="1200" dirty="0">
                <a:solidFill>
                  <a:schemeClr val="tx1"/>
                </a:solidFill>
                <a:latin typeface="Arial" pitchFamily="34" charset="0"/>
                <a:ea typeface="ＭＳ Ｐゴシック" pitchFamily="-112" charset="-128"/>
                <a:cs typeface="ＭＳ Ｐゴシック" pitchFamily="-112" charset="-128"/>
              </a:rPr>
              <a:t>That the individual believes that the force used was reasonable in the circumstances</a:t>
            </a:r>
          </a:p>
          <a:p>
            <a:endParaRPr lang="en-GB" dirty="0"/>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8</a:t>
            </a:fld>
            <a:endParaRPr lang="en-GB" altLang="en-US"/>
          </a:p>
        </p:txBody>
      </p:sp>
    </p:spTree>
    <p:extLst>
      <p:ext uri="{BB962C8B-B14F-4D97-AF65-F5344CB8AC3E}">
        <p14:creationId xmlns:p14="http://schemas.microsoft.com/office/powerpoint/2010/main" val="407323397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911350" y="311150"/>
            <a:ext cx="2840038" cy="1598613"/>
          </a:xfrm>
        </p:spPr>
      </p:sp>
      <p:sp>
        <p:nvSpPr>
          <p:cNvPr id="3" name="Notes Placeholder 2"/>
          <p:cNvSpPr>
            <a:spLocks noGrp="1"/>
          </p:cNvSpPr>
          <p:nvPr>
            <p:ph type="body" idx="1"/>
          </p:nvPr>
        </p:nvSpPr>
        <p:spPr/>
        <p:txBody>
          <a:bodyPr/>
          <a:lstStyle/>
          <a:p>
            <a:pPr>
              <a:lnSpc>
                <a:spcPct val="100000"/>
              </a:lnSpc>
            </a:pPr>
            <a:r>
              <a:rPr lang="en-GB" altLang="en-US" sz="1100" b="1" dirty="0">
                <a:solidFill>
                  <a:srgbClr val="0033CC"/>
                </a:solidFill>
                <a:latin typeface="Arial" charset="0"/>
              </a:rPr>
              <a:t>Lawful right or duty</a:t>
            </a:r>
          </a:p>
          <a:p>
            <a:pPr>
              <a:lnSpc>
                <a:spcPct val="100000"/>
              </a:lnSpc>
            </a:pPr>
            <a:r>
              <a:rPr lang="en-GB" altLang="en-US" sz="1100" dirty="0">
                <a:latin typeface="Arial" charset="0"/>
              </a:rPr>
              <a:t>The police are not above the law and must carry out their duties exercising reasonable force.</a:t>
            </a:r>
          </a:p>
          <a:p>
            <a:pPr marL="0" marR="0" indent="0" algn="l" defTabSz="914400" rtl="0" eaLnBrk="0" fontAlgn="base" latinLnBrk="0" hangingPunct="0">
              <a:lnSpc>
                <a:spcPct val="100000"/>
              </a:lnSpc>
              <a:spcBef>
                <a:spcPct val="30000"/>
              </a:spcBef>
              <a:spcAft>
                <a:spcPct val="0"/>
              </a:spcAft>
              <a:buClrTx/>
              <a:buSzTx/>
              <a:buFontTx/>
              <a:buNone/>
              <a:tabLst/>
              <a:defRPr/>
            </a:pPr>
            <a:r>
              <a:rPr lang="en-GB" sz="1100" dirty="0">
                <a:effectLst/>
              </a:rPr>
              <a:t>For use of reasonable force by any person see S3 Criminal Law Act 1967.</a:t>
            </a:r>
          </a:p>
          <a:p>
            <a:pPr marL="0" marR="0" indent="0" algn="l" defTabSz="914400" rtl="0" eaLnBrk="0" fontAlgn="base" latinLnBrk="0" hangingPunct="0">
              <a:lnSpc>
                <a:spcPct val="100000"/>
              </a:lnSpc>
              <a:spcBef>
                <a:spcPct val="30000"/>
              </a:spcBef>
              <a:spcAft>
                <a:spcPct val="0"/>
              </a:spcAft>
              <a:buClrTx/>
              <a:buSzTx/>
              <a:buFontTx/>
              <a:buNone/>
              <a:tabLst/>
              <a:defRPr/>
            </a:pPr>
            <a:r>
              <a:rPr lang="en-GB" sz="1100" dirty="0">
                <a:effectLst/>
              </a:rPr>
              <a:t>For constables p</a:t>
            </a:r>
            <a:r>
              <a:rPr lang="en-GB" altLang="en-US" sz="1100" dirty="0">
                <a:latin typeface="Arial" charset="0"/>
              </a:rPr>
              <a:t>owers to use reasonable force see Section 117 PACE</a:t>
            </a:r>
          </a:p>
          <a:p>
            <a:pPr>
              <a:lnSpc>
                <a:spcPct val="100000"/>
              </a:lnSpc>
            </a:pPr>
            <a:r>
              <a:rPr lang="en-GB" altLang="en-US" sz="1100" dirty="0">
                <a:latin typeface="Arial" charset="0"/>
              </a:rPr>
              <a:t>Consideration will be made as to what was reasonable in the circumstances.</a:t>
            </a:r>
          </a:p>
          <a:p>
            <a:pPr marL="0" marR="0" indent="0" algn="l" defTabSz="914400" rtl="0" eaLnBrk="0" fontAlgn="base" latinLnBrk="0" hangingPunct="0">
              <a:lnSpc>
                <a:spcPct val="100000"/>
              </a:lnSpc>
              <a:spcBef>
                <a:spcPct val="30000"/>
              </a:spcBef>
              <a:spcAft>
                <a:spcPct val="0"/>
              </a:spcAft>
              <a:buClrTx/>
              <a:buSzTx/>
              <a:buFontTx/>
              <a:buNone/>
              <a:tabLst/>
              <a:defRPr/>
            </a:pPr>
            <a:endParaRPr lang="en-GB" altLang="en-US" sz="1100" b="1" baseline="0" dirty="0">
              <a:latin typeface="Arial" charset="0"/>
            </a:endParaRPr>
          </a:p>
          <a:p>
            <a:pPr marL="0" marR="0" indent="0" algn="l" defTabSz="914400" rtl="0" eaLnBrk="0" fontAlgn="base" latinLnBrk="0" hangingPunct="0">
              <a:lnSpc>
                <a:spcPct val="100000"/>
              </a:lnSpc>
              <a:spcBef>
                <a:spcPct val="30000"/>
              </a:spcBef>
              <a:spcAft>
                <a:spcPct val="0"/>
              </a:spcAft>
              <a:buClrTx/>
              <a:buSzTx/>
              <a:buFontTx/>
              <a:buNone/>
              <a:tabLst/>
              <a:defRPr/>
            </a:pPr>
            <a:r>
              <a:rPr lang="en-GB" altLang="en-US" sz="1100" b="1" baseline="0" dirty="0">
                <a:latin typeface="Arial" charset="0"/>
              </a:rPr>
              <a:t>Reasonable Chastisement </a:t>
            </a:r>
            <a:r>
              <a:rPr lang="en-GB" altLang="en-US" sz="1100" b="0" baseline="0" dirty="0">
                <a:latin typeface="Arial" charset="0"/>
              </a:rPr>
              <a:t>could be a defence to a </a:t>
            </a:r>
            <a:r>
              <a:rPr lang="en-GB" altLang="en-US" sz="1100" baseline="0" dirty="0">
                <a:latin typeface="Arial" charset="0"/>
              </a:rPr>
              <a:t>common assault only - but not section 47, 18 &amp; 20 Offences Against the Person Act 1861.</a:t>
            </a:r>
            <a:endParaRPr lang="en-GB" altLang="en-US" sz="1100" dirty="0">
              <a:latin typeface="Arial" charset="0"/>
            </a:endParaRPr>
          </a:p>
          <a:p>
            <a:pPr>
              <a:lnSpc>
                <a:spcPct val="100000"/>
              </a:lnSpc>
            </a:pPr>
            <a:r>
              <a:rPr lang="en-GB" sz="1100" dirty="0">
                <a:effectLst/>
              </a:rPr>
              <a:t>Following the enactment of S58 Children Act 2004, a parent no longer has the legal right to inflict moderate and reasonable physical punishment on their children (reasonable chastisement). The position is the same for someone who is 'in loco parentis ', meaning 'in the place of a parent'. This can include a teacher, youth leader, baby sitter, etc. </a:t>
            </a:r>
          </a:p>
          <a:p>
            <a:pPr>
              <a:lnSpc>
                <a:spcPct val="100000"/>
              </a:lnSpc>
            </a:pPr>
            <a:r>
              <a:rPr lang="en-GB" sz="1100" dirty="0">
                <a:effectLst/>
              </a:rPr>
              <a:t>Although this legal right has been removed, Parliament has decided not to make such punishment by a parent an absolute offence. Instead, the issue would only arise in cases where there has been a charge of 'common assault' under S39 Criminal Justice Act 1988. Only in this instance can the excuse of 'reasonable chastisement' be used as a defence to the charge. </a:t>
            </a:r>
            <a:endParaRPr lang="en-GB" sz="1100" dirty="0"/>
          </a:p>
          <a:p>
            <a:endParaRPr lang="en-GB" dirty="0"/>
          </a:p>
          <a:p>
            <a:endParaRPr lang="en-GB" sz="1200" b="0" i="0" u="none" strike="noStrike" kern="1200" baseline="0" dirty="0">
              <a:solidFill>
                <a:schemeClr val="tx1"/>
              </a:solidFill>
              <a:latin typeface="Arial" pitchFamily="34" charset="0"/>
              <a:ea typeface="ＭＳ Ｐゴシック" pitchFamily="-112" charset="-128"/>
              <a:cs typeface="ＭＳ Ｐゴシック" pitchFamily="-112" charset="-128"/>
            </a:endParaRPr>
          </a:p>
          <a:p>
            <a:r>
              <a:rPr lang="en-GB" sz="1200" b="1" i="0" u="none" strike="noStrike" kern="1200" baseline="0" dirty="0">
                <a:solidFill>
                  <a:schemeClr val="tx1"/>
                </a:solidFill>
                <a:latin typeface="Arial" pitchFamily="34" charset="0"/>
                <a:ea typeface="ＭＳ Ｐゴシック" pitchFamily="-112" charset="-128"/>
                <a:cs typeface="ＭＳ Ｐゴシック" pitchFamily="-112" charset="-128"/>
              </a:rPr>
              <a:t>The Act comes into force on 21 March 2022. </a:t>
            </a:r>
          </a:p>
          <a:p>
            <a:endParaRPr lang="en-GB" sz="1200" b="1" i="0" u="none" strike="noStrike" kern="1200" baseline="0" dirty="0">
              <a:solidFill>
                <a:schemeClr val="tx1"/>
              </a:solidFill>
              <a:latin typeface="Arial" pitchFamily="34" charset="0"/>
              <a:ea typeface="ＭＳ Ｐゴシック" pitchFamily="-112" charset="-128"/>
              <a:cs typeface="ＭＳ Ｐゴシック" pitchFamily="-112"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GB" sz="1200" kern="1200" dirty="0">
                <a:solidFill>
                  <a:schemeClr val="tx1"/>
                </a:solidFill>
                <a:effectLst/>
                <a:latin typeface="Arial" pitchFamily="34" charset="0"/>
                <a:ea typeface="ＭＳ Ｐゴシック" pitchFamily="-112" charset="-128"/>
                <a:cs typeface="ＭＳ Ｐゴシック" pitchFamily="-112" charset="-128"/>
              </a:rPr>
              <a:t>From 21 March 2022, physically punishing children will be illegal in Wales.</a:t>
            </a:r>
          </a:p>
          <a:p>
            <a:endParaRPr lang="en-GB" sz="1200" b="1" i="0" u="none" strike="noStrike" kern="1200" baseline="0" dirty="0">
              <a:solidFill>
                <a:schemeClr val="tx1"/>
              </a:solidFill>
              <a:latin typeface="Arial" pitchFamily="34" charset="0"/>
              <a:ea typeface="ＭＳ Ｐゴシック" pitchFamily="-112" charset="-128"/>
              <a:cs typeface="ＭＳ Ｐゴシック" pitchFamily="-112" charset="-128"/>
            </a:endParaRPr>
          </a:p>
          <a:p>
            <a:r>
              <a:rPr lang="en-GB" sz="1200" b="0" i="0" u="none" strike="noStrike" kern="1200" baseline="0" dirty="0">
                <a:solidFill>
                  <a:schemeClr val="tx1"/>
                </a:solidFill>
                <a:latin typeface="Arial" pitchFamily="34" charset="0"/>
                <a:ea typeface="ＭＳ Ｐゴシック" pitchFamily="-112" charset="-128"/>
                <a:cs typeface="ＭＳ Ｐゴシック" pitchFamily="-112" charset="-128"/>
              </a:rPr>
              <a:t>The change in law does not create a new offence, rather it removes a 160-year old legal defence which sent the message that it was acceptable for children to be physically punished by their parents or those with parental authority. </a:t>
            </a:r>
          </a:p>
          <a:p>
            <a:r>
              <a:rPr lang="en-GB" sz="1200" b="0" i="0" u="none" strike="noStrike" kern="1200" baseline="0" dirty="0">
                <a:solidFill>
                  <a:schemeClr val="tx1"/>
                </a:solidFill>
                <a:latin typeface="Arial" pitchFamily="34" charset="0"/>
                <a:ea typeface="ＭＳ Ｐゴシック" pitchFamily="-112" charset="-128"/>
                <a:cs typeface="ＭＳ Ｐゴシック" pitchFamily="-112" charset="-128"/>
              </a:rPr>
              <a:t> </a:t>
            </a:r>
          </a:p>
          <a:p>
            <a:r>
              <a:rPr lang="en-GB" sz="1200" b="0" i="0" u="none" strike="noStrike" kern="1200" baseline="0" dirty="0">
                <a:solidFill>
                  <a:schemeClr val="tx1"/>
                </a:solidFill>
                <a:latin typeface="Arial" pitchFamily="34" charset="0"/>
                <a:ea typeface="ＭＳ Ｐゴシック" pitchFamily="-112" charset="-128"/>
                <a:cs typeface="ＭＳ Ｐゴシック" pitchFamily="-112" charset="-128"/>
              </a:rPr>
              <a:t>Removes the defence of reasonable punishment. This means that no one can physically punish children in Wales, including in the home. </a:t>
            </a:r>
          </a:p>
          <a:p>
            <a:r>
              <a:rPr lang="en-GB" sz="1200" b="0" i="0" u="none" strike="noStrike" kern="1200" baseline="0" dirty="0">
                <a:solidFill>
                  <a:schemeClr val="tx1"/>
                </a:solidFill>
                <a:latin typeface="Arial" pitchFamily="34" charset="0"/>
                <a:ea typeface="ＭＳ Ｐゴシック" pitchFamily="-112" charset="-128"/>
                <a:cs typeface="ＭＳ Ｐゴシック" pitchFamily="-112" charset="-128"/>
              </a:rPr>
              <a:t>• Gives children the same legal protection from assault as adults. </a:t>
            </a:r>
          </a:p>
          <a:p>
            <a:r>
              <a:rPr lang="en-GB" sz="1200" b="0" i="0" u="none" strike="noStrike" kern="1200" baseline="0" dirty="0">
                <a:solidFill>
                  <a:schemeClr val="tx1"/>
                </a:solidFill>
                <a:latin typeface="Arial" pitchFamily="34" charset="0"/>
                <a:ea typeface="ＭＳ Ｐゴシック" pitchFamily="-112" charset="-128"/>
                <a:cs typeface="ＭＳ Ｐゴシック" pitchFamily="-112" charset="-128"/>
              </a:rPr>
              <a:t>• Removes a legal loophole, meaning that the defence of reasonable punishment can no longer be used in unregulated settings. These unregulated settings include some places of learning, worship, play or leisure, or other locations which aren’t regulated in the same way as schools or childcare settings for example. </a:t>
            </a:r>
          </a:p>
          <a:p>
            <a:r>
              <a:rPr lang="en-GB" sz="1200" b="0" i="0" u="none" strike="noStrike" kern="1200" baseline="0" dirty="0">
                <a:solidFill>
                  <a:schemeClr val="tx1"/>
                </a:solidFill>
                <a:latin typeface="Arial" pitchFamily="34" charset="0"/>
                <a:ea typeface="ＭＳ Ｐゴシック" pitchFamily="-112" charset="-128"/>
                <a:cs typeface="ＭＳ Ｐゴシック" pitchFamily="-112" charset="-128"/>
              </a:rPr>
              <a:t>• Brings clarity, making it easier for children, parents, professionals and the public to understand the law. This will improve the ability of professionals working with families to protect children by eliminating the current potential for confusion over what is an acceptable level of physical punishment. It will also enable professionals to provide clear, unambiguous advice to parents and carers that any level of physical punishment will be illegal in Wales. </a:t>
            </a:r>
          </a:p>
          <a:p>
            <a:r>
              <a:rPr lang="en-GB" sz="1200" b="0" i="0" u="none" strike="noStrike" kern="1200" baseline="0" dirty="0">
                <a:solidFill>
                  <a:schemeClr val="tx1"/>
                </a:solidFill>
                <a:latin typeface="Arial" pitchFamily="34" charset="0"/>
                <a:ea typeface="ＭＳ Ｐゴシック" pitchFamily="-112" charset="-128"/>
                <a:cs typeface="ＭＳ Ｐゴシック" pitchFamily="-112" charset="-128"/>
              </a:rPr>
              <a:t>• Helps protect children’s rights and send a clear signal that physically punishing children is not tolerated in Wales. </a:t>
            </a:r>
            <a:endParaRPr lang="en-GB" dirty="0"/>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9</a:t>
            </a:fld>
            <a:endParaRPr lang="en-GB" altLang="en-US"/>
          </a:p>
        </p:txBody>
      </p:sp>
    </p:spTree>
    <p:extLst>
      <p:ext uri="{BB962C8B-B14F-4D97-AF65-F5344CB8AC3E}">
        <p14:creationId xmlns:p14="http://schemas.microsoft.com/office/powerpoint/2010/main" val="396225157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911350" y="311150"/>
            <a:ext cx="2840038" cy="1598613"/>
          </a:xfrm>
        </p:spPr>
      </p:sp>
      <p:sp>
        <p:nvSpPr>
          <p:cNvPr id="3" name="Notes Placeholder 2"/>
          <p:cNvSpPr>
            <a:spLocks noGrp="1"/>
          </p:cNvSpPr>
          <p:nvPr>
            <p:ph type="body" idx="1"/>
          </p:nvPr>
        </p:nvSpPr>
        <p:spPr/>
        <p:txBody>
          <a:bodyPr/>
          <a:lstStyle/>
          <a:p>
            <a:r>
              <a:rPr lang="en-GB" b="1" dirty="0"/>
              <a:t>QTS – what should</a:t>
            </a:r>
            <a:r>
              <a:rPr lang="en-GB" b="1" baseline="0" dirty="0"/>
              <a:t> you do if a Counter allegation is made?</a:t>
            </a:r>
          </a:p>
          <a:p>
            <a:endParaRPr lang="en-GB" b="1" baseline="0" dirty="0"/>
          </a:p>
          <a:p>
            <a:r>
              <a:rPr lang="en-GB" sz="1200" kern="1200" dirty="0">
                <a:solidFill>
                  <a:schemeClr val="tx1"/>
                </a:solidFill>
                <a:effectLst/>
                <a:latin typeface="Arial" pitchFamily="34" charset="0"/>
                <a:ea typeface="ＭＳ Ｐゴシック" pitchFamily="-112" charset="-128"/>
                <a:cs typeface="ＭＳ Ｐゴシック" pitchFamily="-112" charset="-128"/>
              </a:rPr>
              <a:t>If a counter-allegation is made against the original IP during interview, that it is not put to that IP as part of their initial or subsequent statement? </a:t>
            </a:r>
          </a:p>
          <a:p>
            <a:r>
              <a:rPr lang="en-GB" sz="1200" kern="1200" dirty="0">
                <a:solidFill>
                  <a:schemeClr val="tx1"/>
                </a:solidFill>
                <a:effectLst/>
                <a:latin typeface="Arial" pitchFamily="34" charset="0"/>
                <a:ea typeface="ＭＳ Ｐゴシック" pitchFamily="-112" charset="-128"/>
                <a:cs typeface="ＭＳ Ｐゴシック" pitchFamily="-112" charset="-128"/>
              </a:rPr>
              <a:t> </a:t>
            </a:r>
            <a:endParaRPr lang="en-GB" sz="1200" b="0" kern="1200" dirty="0">
              <a:solidFill>
                <a:schemeClr val="tx1"/>
              </a:solidFill>
              <a:effectLst/>
              <a:latin typeface="Arial" pitchFamily="34" charset="0"/>
              <a:ea typeface="ＭＳ Ｐゴシック" pitchFamily="-112" charset="-128"/>
              <a:cs typeface="ＭＳ Ｐゴシック" pitchFamily="-112" charset="-128"/>
            </a:endParaRPr>
          </a:p>
          <a:p>
            <a:r>
              <a:rPr lang="en-GB" sz="1200" b="0" kern="1200" dirty="0">
                <a:solidFill>
                  <a:schemeClr val="tx1"/>
                </a:solidFill>
                <a:effectLst/>
                <a:latin typeface="Arial" pitchFamily="34" charset="0"/>
                <a:ea typeface="ＭＳ Ｐゴシック" pitchFamily="-112" charset="-128"/>
                <a:cs typeface="ＭＳ Ｐゴシック" pitchFamily="-112" charset="-128"/>
              </a:rPr>
              <a:t>That allegation would need to be investigated on its own merit and if the original IP did in fact become a suspect, then the case could have been tainted by them being questioned about it when not under PACE.</a:t>
            </a:r>
          </a:p>
          <a:p>
            <a:endParaRPr lang="en-GB" b="0" dirty="0"/>
          </a:p>
          <a:p>
            <a:r>
              <a:rPr lang="en-GB" b="1" dirty="0"/>
              <a:t>Examples of poor practice in SWP </a:t>
            </a:r>
            <a:r>
              <a:rPr lang="en-GB" b="0" dirty="0"/>
              <a:t>– </a:t>
            </a:r>
            <a:r>
              <a:rPr lang="en-GB" sz="1200" b="0" kern="1200" dirty="0">
                <a:solidFill>
                  <a:schemeClr val="tx1"/>
                </a:solidFill>
                <a:effectLst/>
                <a:latin typeface="Arial" pitchFamily="34" charset="0"/>
                <a:ea typeface="ＭＳ Ｐゴシック" pitchFamily="-112" charset="-128"/>
                <a:cs typeface="ＭＳ Ｐゴシック" pitchFamily="-112" charset="-128"/>
              </a:rPr>
              <a:t>There</a:t>
            </a:r>
            <a:r>
              <a:rPr lang="en-GB" sz="1200" b="0" kern="1200" baseline="0" dirty="0">
                <a:solidFill>
                  <a:schemeClr val="tx1"/>
                </a:solidFill>
                <a:effectLst/>
                <a:latin typeface="Arial" pitchFamily="34" charset="0"/>
                <a:ea typeface="ＭＳ Ｐゴシック" pitchFamily="-112" charset="-128"/>
                <a:cs typeface="ＭＳ Ｐゴシック" pitchFamily="-112" charset="-128"/>
              </a:rPr>
              <a:t> have</a:t>
            </a:r>
            <a:r>
              <a:rPr lang="en-GB" sz="1200" b="0" kern="1200" dirty="0">
                <a:solidFill>
                  <a:schemeClr val="tx1"/>
                </a:solidFill>
                <a:effectLst/>
                <a:latin typeface="Arial" pitchFamily="34" charset="0"/>
                <a:ea typeface="ＭＳ Ｐゴシック" pitchFamily="-112" charset="-128"/>
                <a:cs typeface="ＭＳ Ｐゴシック" pitchFamily="-112" charset="-128"/>
              </a:rPr>
              <a:t> been assault allegations of varying degrees from strong ABH through to GBH. It has been the case that the original DPs either in interview or when arrested have raised defences that they were assaulted by the original IP to a worse degree and there has been either an element of self defence to their allegations or a complete denial of the original assault. The level of assault allegations by these DP have also been of strong ABH and GBH respectively.</a:t>
            </a:r>
          </a:p>
          <a:p>
            <a:r>
              <a:rPr lang="en-GB" sz="1200" b="0" kern="1200" dirty="0">
                <a:solidFill>
                  <a:schemeClr val="tx1"/>
                </a:solidFill>
                <a:effectLst/>
                <a:latin typeface="Arial" pitchFamily="34" charset="0"/>
                <a:ea typeface="ＭＳ Ｐゴシック" pitchFamily="-112" charset="-128"/>
                <a:cs typeface="ＭＳ Ｐゴシック" pitchFamily="-112" charset="-128"/>
              </a:rPr>
              <a:t> </a:t>
            </a:r>
          </a:p>
          <a:p>
            <a:r>
              <a:rPr lang="en-GB" sz="1200" b="0" kern="1200" dirty="0">
                <a:solidFill>
                  <a:schemeClr val="tx1"/>
                </a:solidFill>
                <a:effectLst/>
                <a:latin typeface="Arial" pitchFamily="34" charset="0"/>
                <a:ea typeface="ＭＳ Ｐゴシック" pitchFamily="-112" charset="-128"/>
                <a:cs typeface="ＭＳ Ｐゴシック" pitchFamily="-112" charset="-128"/>
              </a:rPr>
              <a:t>These allegations have been dealt with by re approaching the original IP either putting these allegations to them whilst taking their initial statement of complaint and then recording a negative response or by approaching them and taking a further statement denying these cross allegations. As we know if allegations are made and someone is treated as a suspect then PACE dictates how we deal with them and this is not by putting the allegations to then without caution and recording in in their statements of complaint.</a:t>
            </a:r>
          </a:p>
          <a:p>
            <a:r>
              <a:rPr lang="en-GB" sz="1200" b="0" kern="1200" dirty="0">
                <a:solidFill>
                  <a:schemeClr val="tx1"/>
                </a:solidFill>
                <a:effectLst/>
                <a:latin typeface="Arial" pitchFamily="34" charset="0"/>
                <a:ea typeface="ＭＳ Ｐゴシック" pitchFamily="-112" charset="-128"/>
                <a:cs typeface="ＭＳ Ｐゴシック" pitchFamily="-112" charset="-128"/>
              </a:rPr>
              <a:t> </a:t>
            </a:r>
          </a:p>
          <a:p>
            <a:r>
              <a:rPr lang="en-GB" sz="1200" b="0" kern="1200" dirty="0">
                <a:solidFill>
                  <a:schemeClr val="tx1"/>
                </a:solidFill>
                <a:effectLst/>
                <a:latin typeface="Arial" pitchFamily="34" charset="0"/>
                <a:ea typeface="ＭＳ Ｐゴシック" pitchFamily="-112" charset="-128"/>
                <a:cs typeface="ＭＳ Ｐゴシック" pitchFamily="-112" charset="-128"/>
              </a:rPr>
              <a:t>What resulted in all cases is that they were undermined.</a:t>
            </a:r>
            <a:r>
              <a:rPr lang="en-GB" sz="1200" b="0" kern="1200" baseline="0" dirty="0">
                <a:solidFill>
                  <a:schemeClr val="tx1"/>
                </a:solidFill>
                <a:effectLst/>
                <a:latin typeface="Arial" pitchFamily="34" charset="0"/>
                <a:ea typeface="ＭＳ Ｐゴシック" pitchFamily="-112" charset="-128"/>
                <a:cs typeface="ＭＳ Ｐゴシック" pitchFamily="-112" charset="-128"/>
              </a:rPr>
              <a:t> In one the</a:t>
            </a:r>
            <a:r>
              <a:rPr lang="en-GB" sz="1200" b="0" kern="1200" dirty="0">
                <a:solidFill>
                  <a:schemeClr val="tx1"/>
                </a:solidFill>
                <a:effectLst/>
                <a:latin typeface="Arial" pitchFamily="34" charset="0"/>
                <a:ea typeface="ＭＳ Ｐゴシック" pitchFamily="-112" charset="-128"/>
                <a:cs typeface="ＭＳ Ｐゴシック" pitchFamily="-112" charset="-128"/>
              </a:rPr>
              <a:t> IP was</a:t>
            </a:r>
            <a:r>
              <a:rPr lang="en-GB" sz="1200" b="0" kern="1200" baseline="0" dirty="0">
                <a:solidFill>
                  <a:schemeClr val="tx1"/>
                </a:solidFill>
                <a:effectLst/>
                <a:latin typeface="Arial" pitchFamily="34" charset="0"/>
                <a:ea typeface="ＭＳ Ｐゴシック" pitchFamily="-112" charset="-128"/>
                <a:cs typeface="ＭＳ Ｐゴシック" pitchFamily="-112" charset="-128"/>
              </a:rPr>
              <a:t> </a:t>
            </a:r>
            <a:r>
              <a:rPr lang="en-GB" sz="1200" b="0" kern="1200" dirty="0">
                <a:solidFill>
                  <a:schemeClr val="tx1"/>
                </a:solidFill>
                <a:effectLst/>
                <a:latin typeface="Arial" pitchFamily="34" charset="0"/>
                <a:ea typeface="ＭＳ Ｐゴシック" pitchFamily="-112" charset="-128"/>
                <a:cs typeface="ＭＳ Ｐゴシック" pitchFamily="-112" charset="-128"/>
              </a:rPr>
              <a:t>interviewed without caution and a decision was made around the validity of the cross allegation without following any lines of enquiry to either prove or disprove it.</a:t>
            </a:r>
            <a:r>
              <a:rPr lang="en-GB" sz="1200" b="0" kern="1200" baseline="0" dirty="0">
                <a:solidFill>
                  <a:schemeClr val="tx1"/>
                </a:solidFill>
                <a:effectLst/>
                <a:latin typeface="Arial" pitchFamily="34" charset="0"/>
                <a:ea typeface="ＭＳ Ｐゴシック" pitchFamily="-112" charset="-128"/>
                <a:cs typeface="ＭＳ Ｐゴシック" pitchFamily="-112" charset="-128"/>
              </a:rPr>
              <a:t> T</a:t>
            </a:r>
            <a:r>
              <a:rPr lang="en-GB" sz="1200" b="0" kern="1200" dirty="0">
                <a:solidFill>
                  <a:schemeClr val="tx1"/>
                </a:solidFill>
                <a:effectLst/>
                <a:latin typeface="Arial" pitchFamily="34" charset="0"/>
                <a:ea typeface="ＭＳ Ｐゴシック" pitchFamily="-112" charset="-128"/>
                <a:cs typeface="ＭＳ Ｐゴシック" pitchFamily="-112" charset="-128"/>
              </a:rPr>
              <a:t>here was no other option other than to NFA with lack of any independent witnesses or other corroborating evidence.</a:t>
            </a:r>
          </a:p>
          <a:p>
            <a:r>
              <a:rPr lang="en-GB" sz="1200" b="0" kern="1200" dirty="0">
                <a:solidFill>
                  <a:schemeClr val="tx1"/>
                </a:solidFill>
                <a:effectLst/>
                <a:latin typeface="Arial" pitchFamily="34" charset="0"/>
                <a:ea typeface="ＭＳ Ｐゴシック" pitchFamily="-112" charset="-128"/>
                <a:cs typeface="ＭＳ Ｐゴシック" pitchFamily="-112" charset="-128"/>
              </a:rPr>
              <a:t> </a:t>
            </a:r>
          </a:p>
          <a:p>
            <a:r>
              <a:rPr lang="en-GB" sz="1200" b="0" kern="1200" dirty="0">
                <a:solidFill>
                  <a:schemeClr val="tx1"/>
                </a:solidFill>
                <a:effectLst/>
                <a:latin typeface="Arial" pitchFamily="34" charset="0"/>
                <a:ea typeface="ＭＳ Ｐゴシック" pitchFamily="-112" charset="-128"/>
                <a:cs typeface="ＭＳ Ｐゴシック" pitchFamily="-112" charset="-128"/>
              </a:rPr>
              <a:t>Cross allegations of assault need to be dealt with in isolation and treated accordingly and we cannot show any lack of impartiality by being perceived to believe one over another, also we cannot breach PACE in such ways to make things easier. It may well be the case that a cross allegation is being used to cloud the initial allegation. It</a:t>
            </a:r>
            <a:r>
              <a:rPr lang="en-GB" sz="1200" b="0" kern="1200" baseline="0" dirty="0">
                <a:solidFill>
                  <a:schemeClr val="tx1"/>
                </a:solidFill>
                <a:effectLst/>
                <a:latin typeface="Arial" pitchFamily="34" charset="0"/>
                <a:ea typeface="ＭＳ Ｐゴシック" pitchFamily="-112" charset="-128"/>
                <a:cs typeface="ＭＳ Ｐゴシック" pitchFamily="-112" charset="-128"/>
              </a:rPr>
              <a:t> must be treated</a:t>
            </a:r>
            <a:r>
              <a:rPr lang="en-GB" sz="1200" b="0" kern="1200" dirty="0">
                <a:solidFill>
                  <a:schemeClr val="tx1"/>
                </a:solidFill>
                <a:effectLst/>
                <a:latin typeface="Arial" pitchFamily="34" charset="0"/>
                <a:ea typeface="ＭＳ Ｐゴシック" pitchFamily="-112" charset="-128"/>
                <a:cs typeface="ＭＳ Ｐゴシック" pitchFamily="-112" charset="-128"/>
              </a:rPr>
              <a:t> separately and prove it to be fictitious not ignore it deal with it in the manner has</a:t>
            </a:r>
            <a:r>
              <a:rPr lang="en-GB" sz="1200" b="0" kern="1200" baseline="0" dirty="0">
                <a:solidFill>
                  <a:schemeClr val="tx1"/>
                </a:solidFill>
                <a:effectLst/>
                <a:latin typeface="Arial" pitchFamily="34" charset="0"/>
                <a:ea typeface="ＭＳ Ｐゴシック" pitchFamily="-112" charset="-128"/>
                <a:cs typeface="ＭＳ Ｐゴシック" pitchFamily="-112" charset="-128"/>
              </a:rPr>
              <a:t> been used above </a:t>
            </a:r>
            <a:r>
              <a:rPr lang="en-GB" sz="1200" b="0" kern="1200" dirty="0">
                <a:solidFill>
                  <a:schemeClr val="tx1"/>
                </a:solidFill>
                <a:effectLst/>
                <a:latin typeface="Arial" pitchFamily="34" charset="0"/>
                <a:ea typeface="ＭＳ Ｐゴシック" pitchFamily="-112" charset="-128"/>
                <a:cs typeface="ＭＳ Ｐゴシック" pitchFamily="-112" charset="-128"/>
              </a:rPr>
              <a:t>as this will jeopardise the initial allegation.</a:t>
            </a:r>
          </a:p>
          <a:p>
            <a:r>
              <a:rPr lang="en-GB" sz="1200" b="1" kern="1200" dirty="0">
                <a:solidFill>
                  <a:schemeClr val="tx1"/>
                </a:solidFill>
                <a:effectLst/>
                <a:latin typeface="Arial" pitchFamily="34" charset="0"/>
                <a:ea typeface="ＭＳ Ｐゴシック" pitchFamily="-112" charset="-128"/>
                <a:cs typeface="ＭＳ Ｐゴシック" pitchFamily="-112" charset="-128"/>
              </a:rPr>
              <a:t> </a:t>
            </a:r>
            <a:r>
              <a:rPr lang="en-GB" sz="1200" b="1" u="none" strike="noStrike" kern="1200" baseline="0" dirty="0">
                <a:solidFill>
                  <a:schemeClr val="tx1"/>
                </a:solidFill>
                <a:effectLst/>
                <a:latin typeface="Arial" pitchFamily="34" charset="0"/>
                <a:ea typeface="ＭＳ Ｐゴシック" pitchFamily="-112" charset="-128"/>
                <a:cs typeface="ＭＳ Ｐゴシック" pitchFamily="-112" charset="-128"/>
              </a:rPr>
              <a:t> </a:t>
            </a:r>
          </a:p>
          <a:p>
            <a:r>
              <a:rPr lang="en-GB" sz="1200" b="1" u="none" strike="noStrike" kern="1200" baseline="0" dirty="0">
                <a:solidFill>
                  <a:schemeClr val="tx1"/>
                </a:solidFill>
                <a:effectLst/>
                <a:latin typeface="Arial" pitchFamily="34" charset="0"/>
                <a:ea typeface="ＭＳ Ｐゴシック" pitchFamily="-112" charset="-128"/>
                <a:cs typeface="ＭＳ Ｐゴシック" pitchFamily="-112" charset="-128"/>
              </a:rPr>
              <a:t>Taken from the CPS guidance</a:t>
            </a:r>
            <a:endParaRPr lang="en-GB" sz="1200" b="1" u="none" strike="noStrike" kern="1200" dirty="0">
              <a:solidFill>
                <a:schemeClr val="tx1"/>
              </a:solidFill>
              <a:effectLst/>
              <a:latin typeface="Arial" pitchFamily="34" charset="0"/>
              <a:ea typeface="ＭＳ Ｐゴシック" pitchFamily="-112" charset="-128"/>
              <a:cs typeface="ＭＳ Ｐゴシック" pitchFamily="-112" charset="-128"/>
            </a:endParaRPr>
          </a:p>
          <a:p>
            <a:r>
              <a:rPr lang="en-GB" sz="1200" kern="1200" dirty="0">
                <a:solidFill>
                  <a:schemeClr val="tx1"/>
                </a:solidFill>
                <a:effectLst/>
                <a:latin typeface="Arial" pitchFamily="34" charset="0"/>
                <a:ea typeface="ＭＳ Ｐゴシック" pitchFamily="-112" charset="-128"/>
                <a:cs typeface="ＭＳ Ｐゴシック" pitchFamily="-112" charset="-128"/>
              </a:rPr>
              <a:t>It may not always be straightforward to identify the primary aggressor and true complainant in cases of domestic abuse. It is possible in some cases that a primary 'complainant' of the abuse or violence may have acted in a manner in which they are then seen as the perpetrator. For example, retaliation against the primary aggressor after years of abuse.</a:t>
            </a:r>
          </a:p>
          <a:p>
            <a:r>
              <a:rPr lang="en-GB" sz="1200" kern="1200" dirty="0">
                <a:solidFill>
                  <a:schemeClr val="tx1"/>
                </a:solidFill>
                <a:effectLst/>
                <a:latin typeface="Arial" pitchFamily="34" charset="0"/>
                <a:ea typeface="ＭＳ Ｐゴシック" pitchFamily="-112" charset="-128"/>
                <a:cs typeface="ＭＳ Ｐゴシック" pitchFamily="-112" charset="-128"/>
              </a:rPr>
              <a:t>As such, the police and CPS should take great care to consider the full facts of the offending behaviour, relevant background and history before any action is taken in arresting and/or charging the suspected offender. During this consideration, to avoid stereotyping of the individuals involved, the primary complainant should be correctly identified - e.g. - the physical appearance of the purported offender, or the ethnicity of the complainant should not be used to make any assumptions. All complaints need to be assessed on their own facts and merits by the police and CPS.</a:t>
            </a:r>
          </a:p>
          <a:p>
            <a:r>
              <a:rPr lang="en-GB" sz="1200" kern="1200" dirty="0">
                <a:solidFill>
                  <a:schemeClr val="tx1"/>
                </a:solidFill>
                <a:effectLst/>
                <a:latin typeface="Arial" pitchFamily="34" charset="0"/>
                <a:ea typeface="ＭＳ Ｐゴシック" pitchFamily="-112" charset="-128"/>
                <a:cs typeface="ＭＳ Ｐゴシック" pitchFamily="-112" charset="-128"/>
              </a:rPr>
              <a:t> </a:t>
            </a:r>
          </a:p>
          <a:p>
            <a:r>
              <a:rPr lang="en-GB" sz="1200" kern="1200" dirty="0">
                <a:solidFill>
                  <a:schemeClr val="tx1"/>
                </a:solidFill>
                <a:effectLst/>
                <a:latin typeface="Arial" pitchFamily="34" charset="0"/>
                <a:ea typeface="ＭＳ Ｐゴシック" pitchFamily="-112" charset="-128"/>
                <a:cs typeface="ＭＳ Ｐゴシック" pitchFamily="-112" charset="-128"/>
              </a:rPr>
              <a:t>In cases where a counter allegation has been made, police officers should conduct an immediate further investigation at the scene (or as soon as is practicable) to attempt to establish the primary aggressor and to assess whether the 'primary' victim may have been justified in using a reasonable level of force to defend </a:t>
            </a:r>
            <a:r>
              <a:rPr lang="en-GB" sz="1200" kern="1200" dirty="0" err="1">
                <a:solidFill>
                  <a:schemeClr val="tx1"/>
                </a:solidFill>
                <a:effectLst/>
                <a:latin typeface="Arial" pitchFamily="34" charset="0"/>
                <a:ea typeface="ＭＳ Ｐゴシック" pitchFamily="-112" charset="-128"/>
                <a:cs typeface="ＭＳ Ｐゴシック" pitchFamily="-112" charset="-128"/>
              </a:rPr>
              <a:t>themself</a:t>
            </a:r>
            <a:r>
              <a:rPr lang="en-GB" sz="1200" kern="1200" dirty="0">
                <a:solidFill>
                  <a:schemeClr val="tx1"/>
                </a:solidFill>
                <a:effectLst/>
                <a:latin typeface="Arial" pitchFamily="34" charset="0"/>
                <a:ea typeface="ＭＳ Ｐゴシック" pitchFamily="-112" charset="-128"/>
                <a:cs typeface="ＭＳ Ｐゴシック" pitchFamily="-112" charset="-128"/>
              </a:rPr>
              <a:t> or another person, such as a child. Police and prosecutors should be alert that some counter allegations may be made to further exploit the abuse perpetrated on the 'primary' complainant. A thorough investigation should be conducted into the background of the relationship between the complainant and alleged perpetrator to ensure that the full context of the incident is understood.</a:t>
            </a:r>
          </a:p>
          <a:p>
            <a:r>
              <a:rPr lang="en-GB" sz="1200" kern="1200" dirty="0">
                <a:solidFill>
                  <a:schemeClr val="tx1"/>
                </a:solidFill>
                <a:effectLst/>
                <a:latin typeface="Arial" pitchFamily="34" charset="0"/>
                <a:ea typeface="ＭＳ Ｐゴシック" pitchFamily="-112" charset="-128"/>
                <a:cs typeface="ＭＳ Ｐゴシック" pitchFamily="-112" charset="-128"/>
              </a:rPr>
              <a:t>When there are counter allegations, police officers should record the following information:</a:t>
            </a:r>
          </a:p>
          <a:p>
            <a:pPr lvl="0"/>
            <a:r>
              <a:rPr lang="en-GB" sz="1200" kern="1200" dirty="0">
                <a:solidFill>
                  <a:schemeClr val="tx1"/>
                </a:solidFill>
                <a:effectLst/>
                <a:latin typeface="Arial" pitchFamily="34" charset="0"/>
                <a:ea typeface="ＭＳ Ｐゴシック" pitchFamily="-112" charset="-128"/>
                <a:cs typeface="ＭＳ Ｐゴシック" pitchFamily="-112" charset="-128"/>
              </a:rPr>
              <a:t>the nature of the relationship between the complainant and alleged perpetrator;</a:t>
            </a:r>
          </a:p>
          <a:p>
            <a:pPr lvl="0"/>
            <a:r>
              <a:rPr lang="en-GB" sz="1200" kern="1200" dirty="0">
                <a:solidFill>
                  <a:schemeClr val="tx1"/>
                </a:solidFill>
                <a:effectLst/>
                <a:latin typeface="Arial" pitchFamily="34" charset="0"/>
                <a:ea typeface="ＭＳ Ｐゴシック" pitchFamily="-112" charset="-128"/>
                <a:cs typeface="ＭＳ Ｐゴシック" pitchFamily="-112" charset="-128"/>
              </a:rPr>
              <a:t>whether either party, or both, are involved in other proceedings, such as civil proceedings/orders, or family proceedings;</a:t>
            </a:r>
          </a:p>
          <a:p>
            <a:pPr lvl="0"/>
            <a:r>
              <a:rPr lang="en-GB" sz="1200" kern="1200" dirty="0">
                <a:solidFill>
                  <a:schemeClr val="tx1"/>
                </a:solidFill>
                <a:effectLst/>
                <a:latin typeface="Arial" pitchFamily="34" charset="0"/>
                <a:ea typeface="ＭＳ Ｐゴシック" pitchFamily="-112" charset="-128"/>
                <a:cs typeface="ＭＳ Ｐゴシック" pitchFamily="-112" charset="-128"/>
              </a:rPr>
              <a:t>the comparative severity of any injuries inflicted by the parties;</a:t>
            </a:r>
          </a:p>
          <a:p>
            <a:pPr lvl="0"/>
            <a:r>
              <a:rPr lang="en-GB" sz="1200" kern="1200" dirty="0">
                <a:solidFill>
                  <a:schemeClr val="tx1"/>
                </a:solidFill>
                <a:effectLst/>
                <a:latin typeface="Arial" pitchFamily="34" charset="0"/>
                <a:ea typeface="ＭＳ Ｐゴシック" pitchFamily="-112" charset="-128"/>
                <a:cs typeface="ＭＳ Ｐゴシック" pitchFamily="-112" charset="-128"/>
              </a:rPr>
              <a:t>whether either party has made threats of future harm to others (including children, other family members, or others living in the same household);</a:t>
            </a:r>
          </a:p>
          <a:p>
            <a:pPr lvl="0"/>
            <a:r>
              <a:rPr lang="en-GB" sz="1200" kern="1200" dirty="0">
                <a:solidFill>
                  <a:schemeClr val="tx1"/>
                </a:solidFill>
                <a:effectLst/>
                <a:latin typeface="Arial" pitchFamily="34" charset="0"/>
                <a:ea typeface="ＭＳ Ｐゴシック" pitchFamily="-112" charset="-128"/>
                <a:cs typeface="ＭＳ Ｐゴシック" pitchFamily="-112" charset="-128"/>
              </a:rPr>
              <a:t>any prior history of abuse by either party;</a:t>
            </a:r>
          </a:p>
          <a:p>
            <a:pPr lvl="0"/>
            <a:r>
              <a:rPr lang="en-GB" sz="1200" kern="1200" dirty="0">
                <a:solidFill>
                  <a:schemeClr val="tx1"/>
                </a:solidFill>
                <a:effectLst/>
                <a:latin typeface="Arial" pitchFamily="34" charset="0"/>
                <a:ea typeface="ＭＳ Ｐゴシック" pitchFamily="-112" charset="-128"/>
                <a:cs typeface="ＭＳ Ｐゴシック" pitchFamily="-112" charset="-128"/>
              </a:rPr>
              <a:t>any previous counter allegations by either party and the results of those allegations; and,</a:t>
            </a:r>
          </a:p>
          <a:p>
            <a:pPr lvl="0"/>
            <a:r>
              <a:rPr lang="en-GB" sz="1200" kern="1200" dirty="0">
                <a:solidFill>
                  <a:schemeClr val="tx1"/>
                </a:solidFill>
                <a:effectLst/>
                <a:latin typeface="Arial" pitchFamily="34" charset="0"/>
                <a:ea typeface="ＭＳ Ｐゴシック" pitchFamily="-112" charset="-128"/>
                <a:cs typeface="ＭＳ Ｐゴシック" pitchFamily="-112" charset="-128"/>
              </a:rPr>
              <a:t>whether either party acted defensively to protect themselves or a third party from injury.</a:t>
            </a:r>
          </a:p>
          <a:p>
            <a:r>
              <a:rPr lang="en-GB" sz="1200" kern="1200" dirty="0">
                <a:solidFill>
                  <a:schemeClr val="tx1"/>
                </a:solidFill>
                <a:effectLst/>
                <a:latin typeface="Arial" pitchFamily="34" charset="0"/>
                <a:ea typeface="ＭＳ Ｐゴシック" pitchFamily="-112" charset="-128"/>
                <a:cs typeface="ＭＳ Ｐゴシック" pitchFamily="-112" charset="-128"/>
              </a:rPr>
              <a:t>First response officers will be able to record the behaviour of the parties or note any other information which may be of value. It is also possible that officers attending the scene may be wearing body-worn cameras which might capture vital evidence.</a:t>
            </a:r>
          </a:p>
          <a:p>
            <a:endParaRPr lang="en-GB" sz="1200" kern="1200" dirty="0">
              <a:solidFill>
                <a:schemeClr val="tx1"/>
              </a:solidFill>
              <a:effectLst/>
              <a:latin typeface="Arial" pitchFamily="34" charset="0"/>
              <a:ea typeface="ＭＳ Ｐゴシック" pitchFamily="-112" charset="-128"/>
              <a:cs typeface="ＭＳ Ｐゴシック" pitchFamily="-112" charset="-128"/>
            </a:endParaRPr>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10</a:t>
            </a:fld>
            <a:endParaRPr lang="en-GB" altLang="en-US"/>
          </a:p>
        </p:txBody>
      </p:sp>
    </p:spTree>
    <p:extLst>
      <p:ext uri="{BB962C8B-B14F-4D97-AF65-F5344CB8AC3E}">
        <p14:creationId xmlns:p14="http://schemas.microsoft.com/office/powerpoint/2010/main" val="189111580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911350" y="311150"/>
            <a:ext cx="2840038" cy="1598613"/>
          </a:xfrm>
        </p:spPr>
      </p:sp>
      <p:sp>
        <p:nvSpPr>
          <p:cNvPr id="3" name="Notes Placeholder 2"/>
          <p:cNvSpPr>
            <a:spLocks noGrp="1"/>
          </p:cNvSpPr>
          <p:nvPr>
            <p:ph type="body" idx="1"/>
          </p:nvPr>
        </p:nvSpPr>
        <p:spPr/>
        <p:txBody>
          <a:bodyPr/>
          <a:lstStyle/>
          <a:p>
            <a:pPr>
              <a:lnSpc>
                <a:spcPct val="100000"/>
              </a:lnSpc>
            </a:pPr>
            <a:r>
              <a:rPr lang="en-GB" altLang="en-US" sz="1100" b="1" dirty="0">
                <a:ea typeface="ＭＳ Ｐゴシック" panose="020B0600070205080204" pitchFamily="34" charset="-128"/>
              </a:rPr>
              <a:t>QTS – What do you think the definition of ABH is? </a:t>
            </a:r>
          </a:p>
          <a:p>
            <a:pPr>
              <a:lnSpc>
                <a:spcPct val="100000"/>
              </a:lnSpc>
            </a:pPr>
            <a:endParaRPr lang="en-GB" altLang="en-US" sz="1100" b="1" dirty="0">
              <a:ea typeface="ＭＳ Ｐゴシック" panose="020B0600070205080204" pitchFamily="34" charset="-128"/>
            </a:endParaRPr>
          </a:p>
          <a:p>
            <a:pPr>
              <a:lnSpc>
                <a:spcPct val="100000"/>
              </a:lnSpc>
            </a:pPr>
            <a:r>
              <a:rPr lang="en-GB" altLang="en-US" sz="1100" dirty="0">
                <a:ea typeface="ＭＳ Ｐゴシック" panose="020B0600070205080204" pitchFamily="34" charset="-128"/>
              </a:rPr>
              <a:t>The main factor</a:t>
            </a:r>
            <a:r>
              <a:rPr lang="en-GB" altLang="en-US" sz="1100" baseline="0" dirty="0">
                <a:ea typeface="ＭＳ Ｐゴシック" panose="020B0600070205080204" pitchFamily="34" charset="-128"/>
              </a:rPr>
              <a:t> which distinguishes common assault by beating from ABH is the degree of injury.</a:t>
            </a:r>
          </a:p>
          <a:p>
            <a:pPr>
              <a:lnSpc>
                <a:spcPct val="100000"/>
              </a:lnSpc>
            </a:pPr>
            <a:endParaRPr lang="en-GB" altLang="en-US" sz="1100" baseline="0" dirty="0">
              <a:ea typeface="ＭＳ Ｐゴシック" panose="020B0600070205080204" pitchFamily="34" charset="-128"/>
            </a:endParaRPr>
          </a:p>
          <a:p>
            <a:pPr>
              <a:lnSpc>
                <a:spcPct val="100000"/>
              </a:lnSpc>
            </a:pPr>
            <a:r>
              <a:rPr lang="en-GB" altLang="en-US" sz="1100" b="1" baseline="0" dirty="0">
                <a:ea typeface="ＭＳ Ｐゴシック" panose="020B0600070205080204" pitchFamily="34" charset="-128"/>
              </a:rPr>
              <a:t>Bodily harm </a:t>
            </a:r>
            <a:r>
              <a:rPr lang="en-GB" altLang="en-US" sz="1100" baseline="0" dirty="0">
                <a:ea typeface="ＭＳ Ｐゴシック" panose="020B0600070205080204" pitchFamily="34" charset="-128"/>
              </a:rPr>
              <a:t>– includes any hurt or injury calculated to interfere with the health or comfort of the victim. Such injury or hurt need not be permanent  but must be more than merely transient. (lasting for only a short time)</a:t>
            </a:r>
          </a:p>
          <a:p>
            <a:pPr>
              <a:lnSpc>
                <a:spcPct val="100000"/>
              </a:lnSpc>
            </a:pPr>
            <a:r>
              <a:rPr lang="en-GB" altLang="en-US" sz="1100" baseline="0" dirty="0">
                <a:ea typeface="ＭＳ Ｐゴシック" panose="020B0600070205080204" pitchFamily="34" charset="-128"/>
              </a:rPr>
              <a:t>The injury must be real and must be able to be seen and felt by the victim. </a:t>
            </a:r>
          </a:p>
          <a:p>
            <a:pPr>
              <a:lnSpc>
                <a:spcPct val="100000"/>
              </a:lnSpc>
            </a:pPr>
            <a:endParaRPr lang="en-GB" altLang="en-US" sz="1100" dirty="0">
              <a:ea typeface="ＭＳ Ｐゴシック" panose="020B0600070205080204" pitchFamily="34" charset="-128"/>
            </a:endParaRPr>
          </a:p>
          <a:p>
            <a:pPr>
              <a:lnSpc>
                <a:spcPct val="100000"/>
              </a:lnSpc>
            </a:pPr>
            <a:r>
              <a:rPr lang="en-GB" altLang="en-US" sz="1100" dirty="0">
                <a:ea typeface="ＭＳ Ｐゴシック" panose="020B0600070205080204" pitchFamily="34" charset="-128"/>
              </a:rPr>
              <a:t>Intention or recklessness are the same for ABH as they are for common assault by beating,</a:t>
            </a:r>
            <a:r>
              <a:rPr lang="en-GB" altLang="en-US" sz="1100" baseline="0" dirty="0">
                <a:ea typeface="ＭＳ Ｐゴシック" panose="020B0600070205080204" pitchFamily="34" charset="-128"/>
              </a:rPr>
              <a:t> it only needs to be proved the assault was intended or carried out recklessly. </a:t>
            </a:r>
            <a:endParaRPr lang="en-GB" altLang="en-US" sz="1100" dirty="0">
              <a:ea typeface="ＭＳ Ｐゴシック" panose="020B0600070205080204" pitchFamily="34" charset="-128"/>
            </a:endParaRPr>
          </a:p>
          <a:p>
            <a:pPr>
              <a:lnSpc>
                <a:spcPct val="100000"/>
              </a:lnSpc>
            </a:pPr>
            <a:endParaRPr lang="en-GB" altLang="en-US" sz="1100" dirty="0">
              <a:ea typeface="ＭＳ Ｐゴシック" panose="020B0600070205080204" pitchFamily="34" charset="-128"/>
            </a:endParaRPr>
          </a:p>
          <a:p>
            <a:pPr>
              <a:lnSpc>
                <a:spcPct val="100000"/>
              </a:lnSpc>
            </a:pPr>
            <a:r>
              <a:rPr lang="en-GB" altLang="en-US" sz="1100" dirty="0">
                <a:ea typeface="ＭＳ Ｐゴシック" panose="020B0600070205080204" pitchFamily="34" charset="-128"/>
              </a:rPr>
              <a:t>Triable</a:t>
            </a:r>
            <a:r>
              <a:rPr lang="en-GB" altLang="en-US" sz="1100" baseline="0" dirty="0">
                <a:ea typeface="ＭＳ Ｐゴシック" panose="020B0600070205080204" pitchFamily="34" charset="-128"/>
              </a:rPr>
              <a:t> </a:t>
            </a:r>
            <a:r>
              <a:rPr lang="en-GB" altLang="en-US" sz="1100" u="sng" baseline="0" dirty="0">
                <a:ea typeface="ＭＳ Ｐゴシック" panose="020B0600070205080204" pitchFamily="34" charset="-128"/>
              </a:rPr>
              <a:t>either way</a:t>
            </a:r>
            <a:r>
              <a:rPr lang="en-GB" altLang="en-US" sz="1100" baseline="0" dirty="0">
                <a:ea typeface="ＭＳ Ｐゴシック" panose="020B0600070205080204" pitchFamily="34" charset="-128"/>
              </a:rPr>
              <a:t> offence </a:t>
            </a:r>
          </a:p>
          <a:p>
            <a:pPr marL="0" marR="0" indent="0" algn="l" defTabSz="914400" rtl="0" eaLnBrk="0" fontAlgn="base" latinLnBrk="0" hangingPunct="0">
              <a:lnSpc>
                <a:spcPct val="100000"/>
              </a:lnSpc>
              <a:spcBef>
                <a:spcPct val="30000"/>
              </a:spcBef>
              <a:spcAft>
                <a:spcPct val="0"/>
              </a:spcAft>
              <a:buClrTx/>
              <a:buSzTx/>
              <a:buFontTx/>
              <a:buNone/>
              <a:tabLst/>
              <a:defRPr/>
            </a:pPr>
            <a:r>
              <a:rPr lang="en-GB" altLang="en-US" sz="1100" b="0" dirty="0">
                <a:ea typeface="ＭＳ Ｐゴシック" panose="020B0600070205080204" pitchFamily="34" charset="-128"/>
              </a:rPr>
              <a:t>Summary Offence – Up to 6 months imprisonment/ and or fine </a:t>
            </a:r>
          </a:p>
          <a:p>
            <a:pPr marL="0" marR="0" indent="0" algn="l" defTabSz="914400" rtl="0" eaLnBrk="0" fontAlgn="base" latinLnBrk="0" hangingPunct="0">
              <a:lnSpc>
                <a:spcPct val="100000"/>
              </a:lnSpc>
              <a:spcBef>
                <a:spcPct val="30000"/>
              </a:spcBef>
              <a:spcAft>
                <a:spcPct val="0"/>
              </a:spcAft>
              <a:buClrTx/>
              <a:buSzTx/>
              <a:buFontTx/>
              <a:buNone/>
              <a:tabLst/>
              <a:defRPr/>
            </a:pPr>
            <a:r>
              <a:rPr lang="en-GB" altLang="en-US" sz="1100" b="0" dirty="0">
                <a:ea typeface="ＭＳ Ｐゴシック" panose="020B0600070205080204" pitchFamily="34" charset="-128"/>
              </a:rPr>
              <a:t>Indictable Offence</a:t>
            </a:r>
            <a:r>
              <a:rPr lang="en-GB" altLang="en-US" sz="1100" b="0" baseline="0" dirty="0">
                <a:ea typeface="ＭＳ Ｐゴシック" panose="020B0600070205080204" pitchFamily="34" charset="-128"/>
              </a:rPr>
              <a:t> </a:t>
            </a:r>
            <a:r>
              <a:rPr lang="en-GB" altLang="en-US" sz="1100" b="1" baseline="0" dirty="0">
                <a:ea typeface="ＭＳ Ｐゴシック" panose="020B0600070205080204" pitchFamily="34" charset="-128"/>
              </a:rPr>
              <a:t>– </a:t>
            </a:r>
            <a:r>
              <a:rPr lang="en-GB" altLang="en-US" sz="1100" b="0" baseline="0" dirty="0">
                <a:ea typeface="ＭＳ Ｐゴシック" panose="020B0600070205080204" pitchFamily="34" charset="-128"/>
              </a:rPr>
              <a:t>Up to </a:t>
            </a:r>
            <a:r>
              <a:rPr lang="en-GB" altLang="en-US" sz="1100" dirty="0">
                <a:ea typeface="ＭＳ Ｐゴシック" panose="020B0600070205080204" pitchFamily="34" charset="-128"/>
              </a:rPr>
              <a:t>5years or 7 years if racially aggravated</a:t>
            </a:r>
          </a:p>
          <a:p>
            <a:endParaRPr lang="en-GB" dirty="0"/>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11</a:t>
            </a:fld>
            <a:endParaRPr lang="en-GB" altLang="en-US"/>
          </a:p>
        </p:txBody>
      </p:sp>
    </p:spTree>
    <p:extLst>
      <p:ext uri="{BB962C8B-B14F-4D97-AF65-F5344CB8AC3E}">
        <p14:creationId xmlns:p14="http://schemas.microsoft.com/office/powerpoint/2010/main" val="263848586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911350" y="311150"/>
            <a:ext cx="2840038" cy="1598613"/>
          </a:xfrm>
        </p:spPr>
      </p:sp>
      <p:sp>
        <p:nvSpPr>
          <p:cNvPr id="3" name="Notes Placeholder 2"/>
          <p:cNvSpPr>
            <a:spLocks noGrp="1"/>
          </p:cNvSpPr>
          <p:nvPr>
            <p:ph type="body" idx="1"/>
          </p:nvPr>
        </p:nvSpPr>
        <p:spPr/>
        <p:txBody>
          <a:bodyPr/>
          <a:lstStyle/>
          <a:p>
            <a:pPr>
              <a:lnSpc>
                <a:spcPct val="100000"/>
              </a:lnSpc>
            </a:pPr>
            <a:r>
              <a:rPr lang="en-GB" altLang="en-US" sz="1100" dirty="0">
                <a:ea typeface="ＭＳ Ｐゴシック" panose="020B0600070205080204" pitchFamily="34" charset="-128"/>
              </a:rPr>
              <a:t>This definition is from case law R v Chan-</a:t>
            </a:r>
            <a:r>
              <a:rPr lang="en-GB" altLang="en-US" sz="1100" dirty="0" err="1">
                <a:ea typeface="ＭＳ Ｐゴシック" panose="020B0600070205080204" pitchFamily="34" charset="-128"/>
              </a:rPr>
              <a:t>Fook</a:t>
            </a:r>
            <a:r>
              <a:rPr lang="en-GB" altLang="en-US" sz="1100" dirty="0">
                <a:ea typeface="ＭＳ Ｐゴシック" panose="020B0600070205080204" pitchFamily="34" charset="-128"/>
              </a:rPr>
              <a:t> (1994)    </a:t>
            </a:r>
          </a:p>
          <a:p>
            <a:pPr>
              <a:lnSpc>
                <a:spcPct val="100000"/>
              </a:lnSpc>
            </a:pPr>
            <a:endParaRPr lang="en-GB" altLang="en-US" sz="1100" dirty="0">
              <a:ea typeface="ＭＳ Ｐゴシック" panose="020B0600070205080204" pitchFamily="34" charset="-128"/>
            </a:endParaRPr>
          </a:p>
          <a:p>
            <a:pPr>
              <a:lnSpc>
                <a:spcPct val="100000"/>
              </a:lnSpc>
            </a:pPr>
            <a:r>
              <a:rPr lang="en-GB" altLang="en-US" sz="1100" dirty="0">
                <a:ea typeface="ＭＳ Ｐゴシック" panose="020B0600070205080204" pitchFamily="34" charset="-128"/>
              </a:rPr>
              <a:t>Harm can be permanent or temporary.</a:t>
            </a:r>
            <a:r>
              <a:rPr lang="en-GB" altLang="en-US" sz="1100" baseline="0" dirty="0">
                <a:ea typeface="ＭＳ Ｐゴシック" panose="020B0600070205080204" pitchFamily="34" charset="-128"/>
              </a:rPr>
              <a:t> </a:t>
            </a:r>
          </a:p>
          <a:p>
            <a:pPr>
              <a:lnSpc>
                <a:spcPct val="100000"/>
              </a:lnSpc>
            </a:pPr>
            <a:endParaRPr lang="en-GB" altLang="en-US" sz="1100" baseline="0" dirty="0">
              <a:ea typeface="ＭＳ Ｐゴシック" panose="020B0600070205080204" pitchFamily="34" charset="-128"/>
            </a:endParaRPr>
          </a:p>
          <a:p>
            <a:pPr>
              <a:lnSpc>
                <a:spcPct val="100000"/>
              </a:lnSpc>
            </a:pPr>
            <a:r>
              <a:rPr lang="en-GB" altLang="en-US" sz="1100" baseline="0" dirty="0">
                <a:ea typeface="ＭＳ Ｐゴシック" panose="020B0600070205080204" pitchFamily="34" charset="-128"/>
              </a:rPr>
              <a:t>Harm includes both physical harm and shock or mental injury. It</a:t>
            </a:r>
            <a:r>
              <a:rPr lang="en-GB" altLang="en-US" sz="1100" dirty="0">
                <a:ea typeface="ＭＳ Ｐゴシック" panose="020B0600070205080204" pitchFamily="34" charset="-128"/>
              </a:rPr>
              <a:t> can include a loss of consciousness.</a:t>
            </a:r>
          </a:p>
          <a:p>
            <a:endParaRPr lang="en-GB" dirty="0"/>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12</a:t>
            </a:fld>
            <a:endParaRPr lang="en-GB" altLang="en-US"/>
          </a:p>
        </p:txBody>
      </p:sp>
    </p:spTree>
    <p:extLst>
      <p:ext uri="{BB962C8B-B14F-4D97-AF65-F5344CB8AC3E}">
        <p14:creationId xmlns:p14="http://schemas.microsoft.com/office/powerpoint/2010/main" val="396594152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911350" y="311150"/>
            <a:ext cx="2840038" cy="1598613"/>
          </a:xfrm>
        </p:spPr>
      </p:sp>
      <p:sp>
        <p:nvSpPr>
          <p:cNvPr id="3" name="Notes Placeholder 2"/>
          <p:cNvSpPr>
            <a:spLocks noGrp="1"/>
          </p:cNvSpPr>
          <p:nvPr>
            <p:ph type="body" idx="1"/>
          </p:nvPr>
        </p:nvSpPr>
        <p:spPr/>
        <p:txBody>
          <a:bodyPr/>
          <a:lstStyle/>
          <a:p>
            <a:pPr marL="0" lvl="1">
              <a:lnSpc>
                <a:spcPct val="100000"/>
              </a:lnSpc>
            </a:pPr>
            <a:r>
              <a:rPr lang="en-GB" sz="1100" b="1" dirty="0"/>
              <a:t>Examples of ABH injuries:</a:t>
            </a:r>
          </a:p>
          <a:p>
            <a:pPr marL="0" lvl="1">
              <a:lnSpc>
                <a:spcPct val="100000"/>
              </a:lnSpc>
            </a:pPr>
            <a:endParaRPr lang="en-GB" sz="1100" dirty="0"/>
          </a:p>
          <a:p>
            <a:pPr>
              <a:lnSpc>
                <a:spcPct val="100000"/>
              </a:lnSpc>
            </a:pPr>
            <a:r>
              <a:rPr lang="en-GB" altLang="en-US" sz="1100" dirty="0">
                <a:ea typeface="ＭＳ Ｐゴシック" panose="020B0600070205080204" pitchFamily="34" charset="-128"/>
              </a:rPr>
              <a:t>Loss or breaking of a tooth.</a:t>
            </a:r>
          </a:p>
          <a:p>
            <a:pPr>
              <a:lnSpc>
                <a:spcPct val="100000"/>
              </a:lnSpc>
            </a:pPr>
            <a:r>
              <a:rPr lang="en-GB" altLang="en-US" sz="1100" dirty="0">
                <a:ea typeface="ＭＳ Ｐゴシック" panose="020B0600070205080204" pitchFamily="34" charset="-128"/>
              </a:rPr>
              <a:t>Temporary loss of sensory functions.</a:t>
            </a:r>
          </a:p>
          <a:p>
            <a:pPr>
              <a:lnSpc>
                <a:spcPct val="100000"/>
              </a:lnSpc>
            </a:pPr>
            <a:r>
              <a:rPr lang="en-GB" altLang="en-US" sz="1100" dirty="0">
                <a:ea typeface="ＭＳ Ｐゴシック" panose="020B0600070205080204" pitchFamily="34" charset="-128"/>
              </a:rPr>
              <a:t>Extensive of multiple bruising.</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GB" sz="1100" dirty="0">
                <a:solidFill>
                  <a:schemeClr val="tx1"/>
                </a:solidFill>
              </a:rPr>
              <a:t>Minor fractures and cuts requiring stitches</a:t>
            </a:r>
          </a:p>
          <a:p>
            <a:pPr marL="0" lvl="1">
              <a:lnSpc>
                <a:spcPct val="100000"/>
              </a:lnSpc>
            </a:pPr>
            <a:endParaRPr lang="en-GB" sz="1100" dirty="0"/>
          </a:p>
          <a:p>
            <a:pPr marL="0" lvl="1">
              <a:lnSpc>
                <a:spcPct val="100000"/>
              </a:lnSpc>
            </a:pPr>
            <a:r>
              <a:rPr lang="en-GB" sz="1100" dirty="0"/>
              <a:t>These</a:t>
            </a:r>
            <a:r>
              <a:rPr lang="en-GB" sz="1100" baseline="0" dirty="0"/>
              <a:t> injuries may</a:t>
            </a:r>
            <a:r>
              <a:rPr lang="en-GB" sz="1100" dirty="0"/>
              <a:t> need not be visible or permanent, e.g. minor fractures such as a broken nose, bruising or abrasions. </a:t>
            </a:r>
          </a:p>
          <a:p>
            <a:pPr marL="0" lvl="1">
              <a:lnSpc>
                <a:spcPct val="100000"/>
              </a:lnSpc>
            </a:pPr>
            <a:endParaRPr lang="en-GB" sz="1100" dirty="0"/>
          </a:p>
          <a:p>
            <a:pPr>
              <a:lnSpc>
                <a:spcPct val="100000"/>
              </a:lnSpc>
            </a:pPr>
            <a:r>
              <a:rPr lang="en-GB" sz="1100" dirty="0"/>
              <a:t>Actual bodily harm has been held to include shock</a:t>
            </a:r>
            <a:r>
              <a:rPr lang="en-GB" sz="1100" baseline="30000" dirty="0"/>
              <a:t> </a:t>
            </a:r>
            <a:r>
              <a:rPr lang="en-GB" sz="1100" dirty="0"/>
              <a:t>, psychiatric (i.e. mental) injury</a:t>
            </a:r>
            <a:r>
              <a:rPr lang="en-GB" sz="1100" baseline="30000" dirty="0"/>
              <a:t> </a:t>
            </a:r>
            <a:r>
              <a:rPr lang="en-GB" sz="1100" dirty="0"/>
              <a:t>, a momentary loss of consciousness</a:t>
            </a:r>
            <a:r>
              <a:rPr lang="en-GB" sz="1100" baseline="30000" dirty="0"/>
              <a:t> </a:t>
            </a:r>
            <a:r>
              <a:rPr lang="en-GB" sz="1100" dirty="0"/>
              <a:t>and there is even a stated case, DPP v Smith 2006, the deliberate cutting of a person's hair</a:t>
            </a:r>
            <a:r>
              <a:rPr lang="en-GB" sz="1100" baseline="30000" dirty="0"/>
              <a:t> </a:t>
            </a:r>
            <a:r>
              <a:rPr lang="en-GB" sz="1100" dirty="0"/>
              <a:t>was found to be ABH</a:t>
            </a:r>
          </a:p>
          <a:p>
            <a:pPr>
              <a:lnSpc>
                <a:spcPct val="100000"/>
              </a:lnSpc>
            </a:pPr>
            <a:endParaRPr lang="en-GB" sz="1100" dirty="0"/>
          </a:p>
          <a:p>
            <a:pPr>
              <a:lnSpc>
                <a:spcPct val="100000"/>
              </a:lnSpc>
            </a:pPr>
            <a:r>
              <a:rPr lang="en-GB" sz="1100" dirty="0"/>
              <a:t>However it does not include mere emotions such as fear, distress or panic. </a:t>
            </a:r>
          </a:p>
          <a:p>
            <a:endParaRPr lang="en-GB" dirty="0"/>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13</a:t>
            </a:fld>
            <a:endParaRPr lang="en-GB" altLang="en-US"/>
          </a:p>
        </p:txBody>
      </p:sp>
    </p:spTree>
    <p:extLst>
      <p:ext uri="{BB962C8B-B14F-4D97-AF65-F5344CB8AC3E}">
        <p14:creationId xmlns:p14="http://schemas.microsoft.com/office/powerpoint/2010/main" val="254606358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911350" y="311150"/>
            <a:ext cx="2840038" cy="1598613"/>
          </a:xfrm>
        </p:spPr>
      </p:sp>
      <p:sp>
        <p:nvSpPr>
          <p:cNvPr id="3" name="Notes Placeholder 2"/>
          <p:cNvSpPr>
            <a:spLocks noGrp="1"/>
          </p:cNvSpPr>
          <p:nvPr>
            <p:ph type="body" idx="1"/>
          </p:nvPr>
        </p:nvSpPr>
        <p:spPr/>
        <p:txBody>
          <a:bodyPr/>
          <a:lstStyle/>
          <a:p>
            <a:r>
              <a:rPr lang="en-GB" altLang="en-US" sz="1100" b="1" dirty="0">
                <a:ea typeface="ＭＳ Ｐゴシック" panose="020B0600070205080204" pitchFamily="34" charset="-128"/>
              </a:rPr>
              <a:t>Grievous Bodily Harm </a:t>
            </a:r>
            <a:r>
              <a:rPr lang="en-GB" altLang="en-US" sz="1100" b="0" dirty="0">
                <a:ea typeface="ＭＳ Ｐゴシック" panose="020B0600070205080204" pitchFamily="34" charset="-128"/>
              </a:rPr>
              <a:t>is ‘really serious harm’ but may not</a:t>
            </a:r>
            <a:r>
              <a:rPr lang="en-GB" altLang="en-US" sz="1100" b="0" baseline="0" dirty="0">
                <a:ea typeface="ＭＳ Ｐゴシック" panose="020B0600070205080204" pitchFamily="34" charset="-128"/>
              </a:rPr>
              <a:t> be permanent. </a:t>
            </a:r>
          </a:p>
          <a:p>
            <a:r>
              <a:rPr lang="en-GB" altLang="en-US" sz="1100" b="0" baseline="0" dirty="0">
                <a:ea typeface="ＭＳ Ｐゴシック" panose="020B0600070205080204" pitchFamily="34" charset="-128"/>
              </a:rPr>
              <a:t>Examples: </a:t>
            </a:r>
          </a:p>
          <a:p>
            <a:pPr marL="171450" indent="-171450">
              <a:buFont typeface="Arial" panose="020B0604020202020204" pitchFamily="34" charset="0"/>
              <a:buChar char="•"/>
            </a:pPr>
            <a:r>
              <a:rPr lang="en-GB" altLang="en-US" sz="1100" b="0" baseline="0" dirty="0">
                <a:ea typeface="ＭＳ Ｐゴシック" panose="020B0600070205080204" pitchFamily="34" charset="-128"/>
              </a:rPr>
              <a:t>injury resulting in permanent disability or loss of sensory function</a:t>
            </a:r>
          </a:p>
          <a:p>
            <a:pPr marL="171450" indent="-171450">
              <a:buFont typeface="Arial" panose="020B0604020202020204" pitchFamily="34" charset="0"/>
              <a:buChar char="•"/>
            </a:pPr>
            <a:r>
              <a:rPr lang="en-GB" altLang="en-US" sz="1100" b="0" baseline="0" dirty="0">
                <a:ea typeface="ＭＳ Ｐゴシック" panose="020B0600070205080204" pitchFamily="34" charset="-128"/>
              </a:rPr>
              <a:t>Visible disfigurement</a:t>
            </a:r>
          </a:p>
          <a:p>
            <a:pPr marL="171450" indent="-171450">
              <a:buFont typeface="Arial" panose="020B0604020202020204" pitchFamily="34" charset="0"/>
              <a:buChar char="•"/>
            </a:pPr>
            <a:r>
              <a:rPr lang="en-GB" altLang="en-US" sz="1100" b="0" baseline="0" dirty="0">
                <a:ea typeface="ＭＳ Ｐゴシック" panose="020B0600070205080204" pitchFamily="34" charset="-128"/>
              </a:rPr>
              <a:t>Broken limbs</a:t>
            </a:r>
          </a:p>
          <a:p>
            <a:pPr marL="171450" indent="-171450">
              <a:buFont typeface="Arial" panose="020B0604020202020204" pitchFamily="34" charset="0"/>
              <a:buChar char="•"/>
            </a:pPr>
            <a:r>
              <a:rPr lang="en-GB" altLang="en-US" sz="1100" b="0" baseline="0" dirty="0">
                <a:ea typeface="ＭＳ Ｐゴシック" panose="020B0600070205080204" pitchFamily="34" charset="-128"/>
              </a:rPr>
              <a:t>Substantial blood loss – requiring a blood transfusion</a:t>
            </a:r>
          </a:p>
          <a:p>
            <a:pPr marL="171450" indent="-171450">
              <a:buFont typeface="Arial" panose="020B0604020202020204" pitchFamily="34" charset="0"/>
              <a:buChar char="•"/>
            </a:pPr>
            <a:r>
              <a:rPr lang="en-GB" altLang="en-US" sz="1100" b="0" baseline="0" dirty="0">
                <a:ea typeface="ＭＳ Ｐゴシック" panose="020B0600070205080204" pitchFamily="34" charset="-128"/>
              </a:rPr>
              <a:t>Injury resulting in lengthy treatment or incapacity</a:t>
            </a:r>
          </a:p>
          <a:p>
            <a:pPr marL="171450" indent="-171450">
              <a:buFont typeface="Arial" panose="020B0604020202020204" pitchFamily="34" charset="0"/>
              <a:buChar char="•"/>
            </a:pPr>
            <a:r>
              <a:rPr lang="en-GB" altLang="en-US" sz="1100" b="0" baseline="0" dirty="0">
                <a:ea typeface="ＭＳ Ｐゴシック" panose="020B0600070205080204" pitchFamily="34" charset="-128"/>
              </a:rPr>
              <a:t>Psychiatric injury </a:t>
            </a:r>
          </a:p>
          <a:p>
            <a:pPr marL="171450" indent="-171450">
              <a:buFont typeface="Arial" panose="020B0604020202020204" pitchFamily="34" charset="0"/>
              <a:buChar char="•"/>
            </a:pPr>
            <a:r>
              <a:rPr lang="en-GB" altLang="en-US" sz="1100" b="0" baseline="0" dirty="0">
                <a:ea typeface="ＭＳ Ｐゴシック" panose="020B0600070205080204" pitchFamily="34" charset="-128"/>
              </a:rPr>
              <a:t>Fractured skull</a:t>
            </a:r>
          </a:p>
          <a:p>
            <a:pPr marL="171450" indent="-171450">
              <a:buFont typeface="Arial" panose="020B0604020202020204" pitchFamily="34" charset="0"/>
              <a:buChar char="•"/>
            </a:pPr>
            <a:r>
              <a:rPr lang="en-GB" altLang="en-US" sz="1100" b="0" baseline="0" dirty="0">
                <a:ea typeface="ＭＳ Ｐゴシック" panose="020B0600070205080204" pitchFamily="34" charset="-128"/>
              </a:rPr>
              <a:t>Broken cheek bone, jaw or ribs</a:t>
            </a:r>
          </a:p>
          <a:p>
            <a:pPr marL="171450" indent="-171450">
              <a:buFont typeface="Arial" panose="020B0604020202020204" pitchFamily="34" charset="0"/>
              <a:buChar char="•"/>
            </a:pPr>
            <a:endParaRPr lang="en-GB" altLang="en-US" sz="1100" b="0" baseline="0" dirty="0">
              <a:ea typeface="ＭＳ Ｐゴシック" panose="020B0600070205080204" pitchFamily="34" charset="-128"/>
            </a:endParaRPr>
          </a:p>
          <a:p>
            <a:r>
              <a:rPr lang="en-GB" altLang="en-US" sz="1100" b="0" dirty="0">
                <a:ea typeface="ＭＳ Ｐゴシック" panose="020B0600070205080204" pitchFamily="34" charset="-128"/>
              </a:rPr>
              <a:t>The</a:t>
            </a:r>
            <a:r>
              <a:rPr lang="en-GB" altLang="en-US" sz="1100" b="0" baseline="0" dirty="0">
                <a:ea typeface="ＭＳ Ｐゴシック" panose="020B0600070205080204" pitchFamily="34" charset="-128"/>
              </a:rPr>
              <a:t> suspect must know that the actions would result in some kind of jury , but does not necessarily have to foresee the degree of the injury. </a:t>
            </a:r>
          </a:p>
          <a:p>
            <a:r>
              <a:rPr lang="en-GB" altLang="en-US" sz="1100" b="0" baseline="0" dirty="0">
                <a:ea typeface="ＭＳ Ｐゴシック" panose="020B0600070205080204" pitchFamily="34" charset="-128"/>
              </a:rPr>
              <a:t>The injuries can be caused either with or without a weapon </a:t>
            </a:r>
            <a:endParaRPr lang="en-GB" altLang="en-US" sz="1100" b="0" dirty="0">
              <a:ea typeface="ＭＳ Ｐゴシック" panose="020B0600070205080204" pitchFamily="34" charset="-128"/>
            </a:endParaRPr>
          </a:p>
          <a:p>
            <a:endParaRPr lang="en-GB" altLang="en-US" sz="1100" b="1" dirty="0">
              <a:ea typeface="ＭＳ Ｐゴシック" panose="020B0600070205080204" pitchFamily="34" charset="-128"/>
            </a:endParaRPr>
          </a:p>
          <a:p>
            <a:r>
              <a:rPr lang="en-GB" altLang="en-US" sz="1100" b="1" dirty="0">
                <a:ea typeface="ＭＳ Ｐゴシック" panose="020B0600070205080204" pitchFamily="34" charset="-128"/>
              </a:rPr>
              <a:t>Unlawfully</a:t>
            </a:r>
            <a:r>
              <a:rPr lang="en-GB" altLang="en-US" sz="1100" dirty="0">
                <a:ea typeface="ＭＳ Ｐゴシック" panose="020B0600070205080204" pitchFamily="34" charset="-128"/>
              </a:rPr>
              <a:t> – (as per the definition of</a:t>
            </a:r>
            <a:r>
              <a:rPr lang="en-GB" altLang="en-US" sz="1100" baseline="0" dirty="0">
                <a:ea typeface="ＭＳ Ｐゴシック" panose="020B0600070205080204" pitchFamily="34" charset="-128"/>
              </a:rPr>
              <a:t> common assault) </a:t>
            </a:r>
            <a:r>
              <a:rPr lang="en-GB" altLang="en-US" sz="1100" dirty="0">
                <a:ea typeface="ＭＳ Ｐゴシック" panose="020B0600070205080204" pitchFamily="34" charset="-128"/>
              </a:rPr>
              <a:t>means ‘without</a:t>
            </a:r>
            <a:r>
              <a:rPr lang="en-GB" altLang="en-US" sz="1100" baseline="0" dirty="0">
                <a:ea typeface="ＭＳ Ｐゴシック" panose="020B0600070205080204" pitchFamily="34" charset="-128"/>
              </a:rPr>
              <a:t> lawful justification’ </a:t>
            </a:r>
            <a:r>
              <a:rPr lang="en-GB" altLang="en-US" sz="1100" dirty="0">
                <a:ea typeface="ＭＳ Ｐゴシック" panose="020B0600070205080204" pitchFamily="34" charset="-128"/>
              </a:rPr>
              <a:t> Could be lawful if someone is acting in self defence or a police officer acting with reasonable force </a:t>
            </a:r>
          </a:p>
          <a:p>
            <a:endParaRPr lang="en-GB" altLang="en-US" sz="1100" dirty="0">
              <a:ea typeface="ＭＳ Ｐゴシック" panose="020B0600070205080204" pitchFamily="34" charset="-128"/>
            </a:endParaRPr>
          </a:p>
          <a:p>
            <a:r>
              <a:rPr lang="en-GB" altLang="en-US" sz="1100" b="1" dirty="0">
                <a:ea typeface="ＭＳ Ｐゴシック" panose="020B0600070205080204" pitchFamily="34" charset="-128"/>
              </a:rPr>
              <a:t>Maliciously</a:t>
            </a:r>
            <a:r>
              <a:rPr lang="en-GB" altLang="en-US" sz="1100" dirty="0">
                <a:ea typeface="ＭＳ Ｐゴシック" panose="020B0600070205080204" pitchFamily="34" charset="-128"/>
              </a:rPr>
              <a:t> – includes intentionally or recklessly - the defendant must realise that there is a risk of some harm being caused to the victim.  E.g. passing on a sexual transmitted infection,</a:t>
            </a:r>
            <a:r>
              <a:rPr lang="en-GB" altLang="en-US" sz="1100" baseline="0" dirty="0">
                <a:ea typeface="ＭＳ Ｐゴシック" panose="020B0600070205080204" pitchFamily="34" charset="-128"/>
              </a:rPr>
              <a:t> the suspect would foresee that the victim might contract the infection through sexual activity, but go on to take the risk anyway. </a:t>
            </a:r>
          </a:p>
          <a:p>
            <a:pPr>
              <a:buFont typeface="Arial" panose="020B0604020202020204" pitchFamily="34" charset="0"/>
              <a:buNone/>
            </a:pPr>
            <a:r>
              <a:rPr lang="en-US" altLang="en-US" sz="1100" dirty="0">
                <a:solidFill>
                  <a:schemeClr val="tx1"/>
                </a:solidFill>
              </a:rPr>
              <a:t>It is only necessary to prove that the suspect FORESAW a RISK of </a:t>
            </a:r>
            <a:r>
              <a:rPr lang="en-US" altLang="en-US" sz="1100" u="sng" dirty="0">
                <a:solidFill>
                  <a:schemeClr val="tx1"/>
                </a:solidFill>
              </a:rPr>
              <a:t>SOME HARM</a:t>
            </a:r>
            <a:r>
              <a:rPr lang="en-US" altLang="en-US" sz="1100" dirty="0">
                <a:solidFill>
                  <a:schemeClr val="tx1"/>
                </a:solidFill>
              </a:rPr>
              <a:t> and went on to use force against the victim regardless</a:t>
            </a:r>
          </a:p>
          <a:p>
            <a:pPr>
              <a:buFont typeface="Arial" panose="020B0604020202020204" pitchFamily="34" charset="0"/>
              <a:buNone/>
            </a:pPr>
            <a:r>
              <a:rPr lang="en-US" altLang="en-US" sz="1100" dirty="0">
                <a:solidFill>
                  <a:schemeClr val="tx1"/>
                </a:solidFill>
              </a:rPr>
              <a:t>It is </a:t>
            </a:r>
            <a:r>
              <a:rPr lang="en-US" altLang="en-US" sz="1100" u="sng" dirty="0">
                <a:solidFill>
                  <a:schemeClr val="tx1"/>
                </a:solidFill>
              </a:rPr>
              <a:t>not</a:t>
            </a:r>
            <a:r>
              <a:rPr lang="en-US" altLang="en-US" sz="1100" dirty="0">
                <a:solidFill>
                  <a:schemeClr val="tx1"/>
                </a:solidFill>
              </a:rPr>
              <a:t> necessary to prove that the suspect foresaw the </a:t>
            </a:r>
            <a:r>
              <a:rPr lang="en-US" altLang="en-US" sz="1100" u="sng" dirty="0">
                <a:solidFill>
                  <a:schemeClr val="tx1"/>
                </a:solidFill>
              </a:rPr>
              <a:t>EXTENT</a:t>
            </a:r>
            <a:r>
              <a:rPr lang="en-US" altLang="en-US" sz="1100" dirty="0">
                <a:solidFill>
                  <a:schemeClr val="tx1"/>
                </a:solidFill>
              </a:rPr>
              <a:t> of the </a:t>
            </a:r>
            <a:r>
              <a:rPr lang="en-US" altLang="en-US" sz="1100" u="sng" dirty="0">
                <a:solidFill>
                  <a:schemeClr val="tx1"/>
                </a:solidFill>
              </a:rPr>
              <a:t>actual harm </a:t>
            </a:r>
            <a:r>
              <a:rPr lang="en-US" altLang="en-US" sz="1100" dirty="0">
                <a:solidFill>
                  <a:schemeClr val="tx1"/>
                </a:solidFill>
              </a:rPr>
              <a:t>caused as a result – which may have been far more severe than anticipated</a:t>
            </a:r>
          </a:p>
          <a:p>
            <a:pPr>
              <a:buFont typeface="Arial" panose="020B0604020202020204" pitchFamily="34" charset="0"/>
              <a:buNone/>
            </a:pPr>
            <a:r>
              <a:rPr lang="en-US" altLang="en-US" sz="1100" dirty="0">
                <a:solidFill>
                  <a:schemeClr val="tx1"/>
                </a:solidFill>
              </a:rPr>
              <a:t>Example: JONES approached LEWIS and punches him to the face. LEWIS falls backwards and hits his head – fracturing his skull.</a:t>
            </a:r>
          </a:p>
          <a:p>
            <a:endParaRPr lang="en-GB" altLang="en-US" sz="1100" dirty="0">
              <a:ea typeface="ＭＳ Ｐゴシック" panose="020B0600070205080204" pitchFamily="34" charset="-128"/>
            </a:endParaRPr>
          </a:p>
          <a:p>
            <a:r>
              <a:rPr lang="en-GB" altLang="en-US" sz="1100" b="1" dirty="0">
                <a:ea typeface="ＭＳ Ｐゴシック" panose="020B0600070205080204" pitchFamily="34" charset="-128"/>
              </a:rPr>
              <a:t>Wounding - </a:t>
            </a:r>
            <a:r>
              <a:rPr lang="en-GB" altLang="en-US" sz="1100" dirty="0">
                <a:ea typeface="ＭＳ Ｐゴシック" panose="020B0600070205080204" pitchFamily="34" charset="-128"/>
              </a:rPr>
              <a:t>is the breaking of the whole skin e.g. a cut which goes right through all the layers of the skin whether externally or internally.</a:t>
            </a:r>
          </a:p>
          <a:p>
            <a:endParaRPr lang="en-GB" altLang="en-US" sz="1100" dirty="0">
              <a:ea typeface="ＭＳ Ｐゴシック" panose="020B0600070205080204" pitchFamily="34" charset="-128"/>
            </a:endParaRPr>
          </a:p>
          <a:p>
            <a:r>
              <a:rPr lang="en-GB" altLang="en-US" sz="1100" b="1" dirty="0">
                <a:ea typeface="ＭＳ Ｐゴシック" panose="020B0600070205080204" pitchFamily="34" charset="-128"/>
              </a:rPr>
              <a:t>Inflict</a:t>
            </a:r>
            <a:r>
              <a:rPr lang="en-GB" altLang="en-US" sz="1100" dirty="0">
                <a:ea typeface="ＭＳ Ｐゴシック" panose="020B0600070205080204" pitchFamily="34" charset="-128"/>
              </a:rPr>
              <a:t> - there does not need to be an physical</a:t>
            </a:r>
            <a:r>
              <a:rPr lang="en-GB" altLang="en-US" sz="1100" baseline="0" dirty="0">
                <a:ea typeface="ＭＳ Ｐゴシック" panose="020B0600070205080204" pitchFamily="34" charset="-128"/>
              </a:rPr>
              <a:t> contact</a:t>
            </a:r>
            <a:r>
              <a:rPr lang="en-GB" altLang="en-US" sz="1100" dirty="0">
                <a:ea typeface="ＭＳ Ｐゴシック" panose="020B0600070205080204" pitchFamily="34" charset="-128"/>
              </a:rPr>
              <a:t> and it must be shown that the behaviour of the defendant brought about the resulting harm – a person jumping from a window because of the threats made. There is a link between the suspects actions and the victims injuries.</a:t>
            </a:r>
          </a:p>
          <a:p>
            <a:endParaRPr lang="en-GB" altLang="en-US" sz="1100" dirty="0">
              <a:ea typeface="ＭＳ Ｐゴシック" panose="020B0600070205080204" pitchFamily="34" charset="-128"/>
            </a:endParaRPr>
          </a:p>
          <a:p>
            <a:pPr>
              <a:spcBef>
                <a:spcPts val="0"/>
              </a:spcBef>
              <a:spcAft>
                <a:spcPts val="1838"/>
              </a:spcAft>
            </a:pPr>
            <a:r>
              <a:rPr lang="en-GB" sz="1100" b="1" dirty="0"/>
              <a:t>Section 20: Triable either way. On indictment - 5 years' imprisonment and/or a fine. Summarily - 6 months' imprisonment and/or a fine.</a:t>
            </a:r>
            <a:endParaRPr lang="en-GB" sz="1100" dirty="0"/>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14</a:t>
            </a:fld>
            <a:endParaRPr lang="en-GB" altLang="en-US"/>
          </a:p>
        </p:txBody>
      </p:sp>
    </p:spTree>
    <p:extLst>
      <p:ext uri="{BB962C8B-B14F-4D97-AF65-F5344CB8AC3E}">
        <p14:creationId xmlns:p14="http://schemas.microsoft.com/office/powerpoint/2010/main" val="408579690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911350" y="311150"/>
            <a:ext cx="2840038" cy="1598613"/>
          </a:xfrm>
        </p:spPr>
      </p:sp>
      <p:sp>
        <p:nvSpPr>
          <p:cNvPr id="3" name="Notes Placeholder 2"/>
          <p:cNvSpPr>
            <a:spLocks noGrp="1"/>
          </p:cNvSpPr>
          <p:nvPr>
            <p:ph type="body" idx="1"/>
          </p:nvPr>
        </p:nvSpPr>
        <p:spPr/>
        <p:txBody>
          <a:bodyPr/>
          <a:lstStyle/>
          <a:p>
            <a:r>
              <a:rPr lang="en-GB" altLang="en-US" sz="1100" b="0" dirty="0">
                <a:ea typeface="ＭＳ Ｐゴシック" panose="020B0600070205080204" pitchFamily="34" charset="-128"/>
              </a:rPr>
              <a:t>This is a crime of </a:t>
            </a:r>
            <a:r>
              <a:rPr lang="en-GB" altLang="en-US" sz="1100" b="1" dirty="0">
                <a:ea typeface="ＭＳ Ｐゴシック" panose="020B0600070205080204" pitchFamily="34" charset="-128"/>
              </a:rPr>
              <a:t>specific intent</a:t>
            </a:r>
          </a:p>
          <a:p>
            <a:r>
              <a:rPr lang="en-GB" altLang="en-US" sz="1100" b="1" dirty="0">
                <a:ea typeface="ＭＳ Ｐゴシック" panose="020B0600070205080204" pitchFamily="34" charset="-128"/>
              </a:rPr>
              <a:t>Unlawfully</a:t>
            </a:r>
            <a:r>
              <a:rPr lang="en-GB" altLang="en-US" sz="1100" dirty="0">
                <a:ea typeface="ＭＳ Ｐゴシック" panose="020B0600070205080204" pitchFamily="34" charset="-128"/>
              </a:rPr>
              <a:t> – means ‘without</a:t>
            </a:r>
            <a:r>
              <a:rPr lang="en-GB" altLang="en-US" sz="1100" baseline="0" dirty="0">
                <a:ea typeface="ＭＳ Ｐゴシック" panose="020B0600070205080204" pitchFamily="34" charset="-128"/>
              </a:rPr>
              <a:t> lawful justification’ </a:t>
            </a:r>
            <a:r>
              <a:rPr lang="en-GB" altLang="en-US" sz="1100" dirty="0">
                <a:ea typeface="ＭＳ Ｐゴシック" panose="020B0600070205080204" pitchFamily="34" charset="-128"/>
              </a:rPr>
              <a:t> Could be lawful if someone is acting in self defence or a police officer acting with reasonable force </a:t>
            </a:r>
          </a:p>
          <a:p>
            <a:r>
              <a:rPr lang="en-GB" altLang="en-US" sz="1100" b="1" dirty="0">
                <a:ea typeface="ＭＳ Ｐゴシック" panose="020B0600070205080204" pitchFamily="34" charset="-128"/>
              </a:rPr>
              <a:t>Maliciously</a:t>
            </a:r>
            <a:r>
              <a:rPr lang="en-GB" altLang="en-US" sz="1100" dirty="0">
                <a:ea typeface="ＭＳ Ｐゴシック" panose="020B0600070205080204" pitchFamily="34" charset="-128"/>
              </a:rPr>
              <a:t> - includes intentionally or recklessly. It means the defendant must realise that there is a risk of some harm being caused to the victim.  E.g. passing on a sexual transmitted infection,</a:t>
            </a:r>
            <a:r>
              <a:rPr lang="en-GB" altLang="en-US" sz="1100" baseline="0" dirty="0">
                <a:ea typeface="ＭＳ Ｐゴシック" panose="020B0600070205080204" pitchFamily="34" charset="-128"/>
              </a:rPr>
              <a:t> the suspect would foresee that the victim might contract the infection through sexual activity, but go on to take the risk anyway. </a:t>
            </a:r>
          </a:p>
          <a:p>
            <a:r>
              <a:rPr lang="en-GB" altLang="en-US" sz="1100" b="1" dirty="0">
                <a:ea typeface="ＭＳ Ｐゴシック" panose="020B0600070205080204" pitchFamily="34" charset="-128"/>
              </a:rPr>
              <a:t>By any means whatsoever </a:t>
            </a:r>
            <a:r>
              <a:rPr lang="en-GB" altLang="en-US" sz="1100" dirty="0">
                <a:ea typeface="ＭＳ Ｐゴシック" panose="020B0600070205080204" pitchFamily="34" charset="-128"/>
              </a:rPr>
              <a:t>– harm can be produced in any way but a connection between the means and the harm must be proved. </a:t>
            </a:r>
          </a:p>
          <a:p>
            <a:endParaRPr lang="en-GB" altLang="en-US" sz="1100" dirty="0">
              <a:ea typeface="ＭＳ Ｐゴシック" panose="020B0600070205080204" pitchFamily="34" charset="-128"/>
            </a:endParaRPr>
          </a:p>
          <a:p>
            <a:r>
              <a:rPr lang="en-GB" altLang="en-US" sz="1100" b="1" dirty="0">
                <a:ea typeface="ＭＳ Ｐゴシック" panose="020B0600070205080204" pitchFamily="34" charset="-128"/>
              </a:rPr>
              <a:t>Wound - </a:t>
            </a:r>
            <a:r>
              <a:rPr lang="en-GB" altLang="en-US" sz="1100" dirty="0">
                <a:ea typeface="ＭＳ Ｐゴシック" panose="020B0600070205080204" pitchFamily="34" charset="-128"/>
              </a:rPr>
              <a:t>the breaking of the whole skin e.g. a cut which goes right through all the layers of the skin whether externally or internally.</a:t>
            </a:r>
          </a:p>
          <a:p>
            <a:endParaRPr lang="en-GB" altLang="en-US" sz="1100" dirty="0">
              <a:ea typeface="ＭＳ Ｐゴシック" panose="020B0600070205080204" pitchFamily="34" charset="-128"/>
            </a:endParaRPr>
          </a:p>
          <a:p>
            <a:r>
              <a:rPr lang="en-GB" altLang="en-US" sz="1100" b="1" dirty="0">
                <a:ea typeface="ＭＳ Ｐゴシック" panose="020B0600070205080204" pitchFamily="34" charset="-128"/>
              </a:rPr>
              <a:t>Cause</a:t>
            </a:r>
            <a:r>
              <a:rPr lang="en-GB" altLang="en-US" sz="1100" dirty="0">
                <a:ea typeface="ＭＳ Ｐゴシック" panose="020B0600070205080204" pitchFamily="34" charset="-128"/>
              </a:rPr>
              <a:t> –</a:t>
            </a:r>
            <a:r>
              <a:rPr lang="en-GB" altLang="en-US" sz="1100" baseline="0" dirty="0">
                <a:ea typeface="ＭＳ Ｐゴシック" panose="020B0600070205080204" pitchFamily="34" charset="-128"/>
              </a:rPr>
              <a:t> is to make something happen it is a wider term than inflict. </a:t>
            </a:r>
          </a:p>
          <a:p>
            <a:endParaRPr lang="en-GB" altLang="en-US" sz="1100" baseline="0" dirty="0">
              <a:ea typeface="ＭＳ Ｐゴシック" panose="020B0600070205080204" pitchFamily="34" charset="-128"/>
            </a:endParaRPr>
          </a:p>
          <a:p>
            <a:r>
              <a:rPr lang="en-GB" altLang="en-US" sz="1100" b="1" baseline="0" dirty="0">
                <a:ea typeface="ＭＳ Ｐゴシック" panose="020B0600070205080204" pitchFamily="34" charset="-128"/>
              </a:rPr>
              <a:t>Intent</a:t>
            </a:r>
            <a:r>
              <a:rPr lang="en-GB" altLang="en-US" sz="1100" baseline="0" dirty="0">
                <a:ea typeface="ＭＳ Ｐゴシック" panose="020B0600070205080204" pitchFamily="34" charset="-128"/>
              </a:rPr>
              <a:t> – there requires a specific intent to wound or cause GBH. This is sometimes difficult to prove, although some obvious examples are</a:t>
            </a:r>
          </a:p>
          <a:p>
            <a:pPr marL="171450" indent="-171450">
              <a:buFont typeface="Arial" panose="020B0604020202020204" pitchFamily="34" charset="0"/>
              <a:buChar char="•"/>
            </a:pPr>
            <a:r>
              <a:rPr lang="en-GB" altLang="en-US" sz="1100" baseline="0" dirty="0">
                <a:ea typeface="ＭＳ Ｐゴシック" panose="020B0600070205080204" pitchFamily="34" charset="-128"/>
              </a:rPr>
              <a:t>a weapon is used</a:t>
            </a:r>
          </a:p>
          <a:p>
            <a:pPr marL="171450" indent="-171450">
              <a:buFont typeface="Arial" panose="020B0604020202020204" pitchFamily="34" charset="0"/>
              <a:buChar char="•"/>
            </a:pPr>
            <a:r>
              <a:rPr lang="en-GB" altLang="en-US" sz="1100" baseline="0" dirty="0">
                <a:ea typeface="ＭＳ Ｐゴシック" panose="020B0600070205080204" pitchFamily="34" charset="-128"/>
              </a:rPr>
              <a:t>repeated or planned attacks</a:t>
            </a:r>
          </a:p>
          <a:p>
            <a:pPr marL="171450" indent="-171450">
              <a:buFont typeface="Arial" panose="020B0604020202020204" pitchFamily="34" charset="0"/>
              <a:buChar char="•"/>
            </a:pPr>
            <a:r>
              <a:rPr lang="en-GB" altLang="en-US" sz="1100" baseline="0" dirty="0">
                <a:ea typeface="ＭＳ Ｐゴシック" panose="020B0600070205080204" pitchFamily="34" charset="-128"/>
              </a:rPr>
              <a:t>deliberate selection of a weapon or article adapted to cause injury – breaking a glass before an attack</a:t>
            </a:r>
          </a:p>
          <a:p>
            <a:pPr marL="171450" indent="-171450">
              <a:buFont typeface="Arial" panose="020B0604020202020204" pitchFamily="34" charset="0"/>
              <a:buChar char="•"/>
            </a:pPr>
            <a:r>
              <a:rPr lang="en-GB" altLang="en-US" sz="1100" baseline="0" dirty="0">
                <a:ea typeface="ＭＳ Ｐゴシック" panose="020B0600070205080204" pitchFamily="34" charset="-128"/>
              </a:rPr>
              <a:t>prior threats </a:t>
            </a:r>
          </a:p>
          <a:p>
            <a:pPr marL="0" indent="0">
              <a:buFont typeface="Arial" panose="020B0604020202020204" pitchFamily="34" charset="0"/>
              <a:buNone/>
            </a:pPr>
            <a:endParaRPr lang="en-GB" altLang="en-US" sz="1100" baseline="0" dirty="0">
              <a:ea typeface="ＭＳ Ｐゴシック" panose="020B0600070205080204" pitchFamily="34" charset="-128"/>
            </a:endParaRPr>
          </a:p>
          <a:p>
            <a:r>
              <a:rPr lang="en-GB" altLang="en-US" sz="1100" b="1" dirty="0">
                <a:ea typeface="ＭＳ Ｐゴシック" panose="020B0600070205080204" pitchFamily="34" charset="-128"/>
              </a:rPr>
              <a:t>Resist lawful apprehension </a:t>
            </a:r>
            <a:r>
              <a:rPr lang="en-GB" altLang="en-US" sz="1100" b="0" dirty="0">
                <a:ea typeface="ＭＳ Ｐゴシック" panose="020B0600070205080204" pitchFamily="34" charset="-128"/>
              </a:rPr>
              <a:t>– 2 elements are needed </a:t>
            </a:r>
          </a:p>
          <a:p>
            <a:pPr marL="171450" indent="-171450">
              <a:buFont typeface="Arial" panose="020B0604020202020204" pitchFamily="34" charset="0"/>
              <a:buChar char="•"/>
            </a:pPr>
            <a:r>
              <a:rPr lang="en-GB" altLang="en-US" sz="1100" b="0" dirty="0">
                <a:ea typeface="ＭＳ Ｐゴシック" panose="020B0600070205080204" pitchFamily="34" charset="-128"/>
              </a:rPr>
              <a:t>the arrest is lawful</a:t>
            </a:r>
          </a:p>
          <a:p>
            <a:pPr marL="171450" indent="-171450">
              <a:buFont typeface="Arial" panose="020B0604020202020204" pitchFamily="34" charset="0"/>
              <a:buChar char="•"/>
            </a:pPr>
            <a:r>
              <a:rPr lang="en-GB" altLang="en-US" sz="1100" b="0" dirty="0">
                <a:ea typeface="ＭＳ Ｐゴシック" panose="020B0600070205080204" pitchFamily="34" charset="-128"/>
              </a:rPr>
              <a:t>the person knows arrest is being made </a:t>
            </a:r>
          </a:p>
          <a:p>
            <a:r>
              <a:rPr lang="en-GB" altLang="en-US" sz="1100" b="0" dirty="0" err="1">
                <a:ea typeface="ＭＳ Ｐゴシック" panose="020B0600070205080204" pitchFamily="34" charset="-128"/>
              </a:rPr>
              <a:t>eg</a:t>
            </a:r>
            <a:r>
              <a:rPr lang="en-GB" altLang="en-US" sz="1100" b="0" dirty="0">
                <a:ea typeface="ＭＳ Ｐゴシック" panose="020B0600070205080204" pitchFamily="34" charset="-128"/>
              </a:rPr>
              <a:t>. if a suspect pushes a store detective who is trying to arrest them and causes them</a:t>
            </a:r>
            <a:r>
              <a:rPr lang="en-GB" altLang="en-US" sz="1100" b="0" baseline="0" dirty="0">
                <a:ea typeface="ＭＳ Ｐゴシック" panose="020B0600070205080204" pitchFamily="34" charset="-128"/>
              </a:rPr>
              <a:t> serious injury (as a result of the push) the offence has been committed</a:t>
            </a:r>
          </a:p>
          <a:p>
            <a:endParaRPr lang="en-GB" altLang="en-US" sz="1100" b="1" baseline="0" dirty="0">
              <a:ea typeface="ＭＳ Ｐゴシック" panose="020B0600070205080204" pitchFamily="34" charset="-128"/>
            </a:endParaRPr>
          </a:p>
          <a:p>
            <a:r>
              <a:rPr lang="en-GB" altLang="en-US" sz="1100" b="1" baseline="0" dirty="0">
                <a:ea typeface="ＭＳ Ｐゴシック" panose="020B0600070205080204" pitchFamily="34" charset="-128"/>
              </a:rPr>
              <a:t>Detainer</a:t>
            </a:r>
            <a:r>
              <a:rPr lang="en-GB" altLang="en-US" sz="1100" b="0" baseline="0" dirty="0">
                <a:ea typeface="ＭＳ Ｐゴシック" panose="020B0600070205080204" pitchFamily="34" charset="-128"/>
              </a:rPr>
              <a:t> – is anyone acting in the detention of the suspect  ire store detective, police, customs officer </a:t>
            </a:r>
            <a:r>
              <a:rPr lang="en-GB" altLang="en-US" sz="1100" b="0" baseline="0" dirty="0" err="1">
                <a:ea typeface="ＭＳ Ｐゴシック" panose="020B0600070205080204" pitchFamily="34" charset="-128"/>
              </a:rPr>
              <a:t>etc</a:t>
            </a:r>
            <a:endParaRPr lang="en-GB" altLang="en-US" sz="1100" b="0" dirty="0">
              <a:ea typeface="ＭＳ Ｐゴシック" panose="020B0600070205080204" pitchFamily="34" charset="-128"/>
            </a:endParaRPr>
          </a:p>
          <a:p>
            <a:endParaRPr lang="en-GB" altLang="en-US" sz="1100" dirty="0">
              <a:ea typeface="ＭＳ Ｐゴシック" panose="020B0600070205080204" pitchFamily="34" charset="-128"/>
            </a:endParaRPr>
          </a:p>
          <a:p>
            <a:r>
              <a:rPr lang="en-GB" sz="1100" b="1" dirty="0"/>
              <a:t>Triable on indictment only. Life Imprisonment</a:t>
            </a:r>
            <a:r>
              <a:rPr lang="en-GB" altLang="en-US" sz="1100" b="1" dirty="0">
                <a:ea typeface="ＭＳ Ｐゴシック" panose="020B0600070205080204" pitchFamily="34" charset="-128"/>
              </a:rPr>
              <a:t> (max)</a:t>
            </a:r>
          </a:p>
          <a:p>
            <a:endParaRPr lang="en-GB" dirty="0"/>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15</a:t>
            </a:fld>
            <a:endParaRPr lang="en-GB" altLang="en-US"/>
          </a:p>
        </p:txBody>
      </p:sp>
    </p:spTree>
    <p:extLst>
      <p:ext uri="{BB962C8B-B14F-4D97-AF65-F5344CB8AC3E}">
        <p14:creationId xmlns:p14="http://schemas.microsoft.com/office/powerpoint/2010/main" val="88747953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911350" y="311150"/>
            <a:ext cx="2840038" cy="1598613"/>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16</a:t>
            </a:fld>
            <a:endParaRPr lang="en-GB" altLang="en-US"/>
          </a:p>
        </p:txBody>
      </p:sp>
    </p:spTree>
    <p:extLst>
      <p:ext uri="{BB962C8B-B14F-4D97-AF65-F5344CB8AC3E}">
        <p14:creationId xmlns:p14="http://schemas.microsoft.com/office/powerpoint/2010/main" val="341266454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911350" y="311150"/>
            <a:ext cx="2840038" cy="1598613"/>
          </a:xfrm>
        </p:spPr>
      </p:sp>
      <p:sp>
        <p:nvSpPr>
          <p:cNvPr id="3" name="Notes Placeholder 2"/>
          <p:cNvSpPr>
            <a:spLocks noGrp="1"/>
          </p:cNvSpPr>
          <p:nvPr>
            <p:ph type="body" idx="1"/>
          </p:nvPr>
        </p:nvSpPr>
        <p:spPr/>
        <p:txBody>
          <a:bodyPr/>
          <a:lstStyle/>
          <a:p>
            <a:r>
              <a:rPr lang="en-GB" b="1" dirty="0"/>
              <a:t>QTS – what types of things does this offence cover?</a:t>
            </a:r>
          </a:p>
          <a:p>
            <a:endParaRPr lang="en-GB" dirty="0"/>
          </a:p>
          <a:p>
            <a:r>
              <a:rPr lang="en-GB" dirty="0"/>
              <a:t>This section creates three offences -</a:t>
            </a:r>
          </a:p>
          <a:p>
            <a:endParaRPr lang="en-GB" dirty="0"/>
          </a:p>
          <a:p>
            <a:r>
              <a:rPr lang="en-GB" dirty="0"/>
              <a:t>1 Administering a noxious thing to a person (substance is administered directly i.e. injected), Needle spiking</a:t>
            </a:r>
          </a:p>
          <a:p>
            <a:r>
              <a:rPr lang="en-GB" dirty="0"/>
              <a:t>2 Causing a noxious thing to be administered to any other person (substance is administered by an innocent third party for example), and</a:t>
            </a:r>
          </a:p>
          <a:p>
            <a:r>
              <a:rPr lang="en-GB" dirty="0"/>
              <a:t>3 Causing a noxious thing to be taken by any other person (for example noxious substance is put in food then the food is eaten).</a:t>
            </a:r>
          </a:p>
          <a:p>
            <a:endParaRPr lang="en-GB" dirty="0"/>
          </a:p>
          <a:p>
            <a:r>
              <a:rPr lang="en-GB" dirty="0"/>
              <a:t>(ii) This offence has been successfully used in respect of 'spiked' drinks cases.</a:t>
            </a:r>
          </a:p>
          <a:p>
            <a:endParaRPr lang="en-GB" dirty="0"/>
          </a:p>
          <a:p>
            <a:r>
              <a:rPr lang="en-GB" b="1" dirty="0"/>
              <a:t>Unlawful</a:t>
            </a:r>
            <a:r>
              <a:rPr lang="en-GB" dirty="0"/>
              <a:t> - means without excuse or justification at law; illicit. In addition the consent of the victim will not prevent an act from being unlawful (R v Kennedy 2007).</a:t>
            </a:r>
          </a:p>
          <a:p>
            <a:r>
              <a:rPr lang="en-GB" b="1" dirty="0"/>
              <a:t> Maliciously </a:t>
            </a:r>
            <a:r>
              <a:rPr lang="en-GB" dirty="0"/>
              <a:t>- in a statutory crime assumes foresight of consequence and requires either an actual intention to do the particular kind of harm that was done or recklessness whether such harm should occur or not (see R v Cunningham below).</a:t>
            </a:r>
          </a:p>
          <a:p>
            <a:r>
              <a:rPr lang="en-GB" b="1" dirty="0"/>
              <a:t>Noxious</a:t>
            </a:r>
            <a:r>
              <a:rPr lang="en-GB" dirty="0"/>
              <a:t> - in the dictionary this means harmful to living things; injurious to health. However in legal terms a substance that maybe harmless if taken in small quantities becomes noxious if administered in sufficient quantity to injure, aggrieve or annoy. The purpose which the defendant has in view may also have bearing on the nature of the substance in question. The court has ruled that the substance need not necessarily be injurious to bodily health: it is a lot less important that poison or other destructive thing....injurious, hurtful, harmful, unwholesome. This can include that administration of a noxious thing that may not normally cause harm. For example, if sleeping tablets were put into a drink in a quantity that may not cause harm where the victim remains in the home, but if the victim was to drive or operate machinery this could be an entirely different matter with potentially disastrous consequences.</a:t>
            </a:r>
          </a:p>
          <a:p>
            <a:endParaRPr lang="en-GB" dirty="0"/>
          </a:p>
          <a:p>
            <a:endParaRPr lang="en-GB" dirty="0"/>
          </a:p>
          <a:p>
            <a:r>
              <a:rPr lang="en-GB" b="1" dirty="0"/>
              <a:t>Direct students to the ‘Spiking handout’</a:t>
            </a:r>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17</a:t>
            </a:fld>
            <a:endParaRPr lang="en-GB" altLang="en-US"/>
          </a:p>
        </p:txBody>
      </p:sp>
    </p:spTree>
    <p:extLst>
      <p:ext uri="{BB962C8B-B14F-4D97-AF65-F5344CB8AC3E}">
        <p14:creationId xmlns:p14="http://schemas.microsoft.com/office/powerpoint/2010/main" val="33734825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911350" y="311150"/>
            <a:ext cx="2840038" cy="1598613"/>
          </a:xfrm>
        </p:spPr>
      </p:sp>
      <p:sp>
        <p:nvSpPr>
          <p:cNvPr id="3" name="Notes Placeholder 2"/>
          <p:cNvSpPr>
            <a:spLocks noGrp="1"/>
          </p:cNvSpPr>
          <p:nvPr>
            <p:ph type="body" idx="1"/>
          </p:nvPr>
        </p:nvSpPr>
        <p:spPr/>
        <p:txBody>
          <a:bodyPr/>
          <a:lstStyle/>
          <a:p>
            <a:r>
              <a:rPr lang="en-GB" altLang="en-US" sz="1100" b="1" dirty="0">
                <a:solidFill>
                  <a:schemeClr val="tx1"/>
                </a:solidFill>
                <a:latin typeface="Arial" charset="0"/>
              </a:rPr>
              <a:t>Assault </a:t>
            </a:r>
            <a:r>
              <a:rPr lang="en-GB" altLang="en-US" sz="1100" dirty="0">
                <a:solidFill>
                  <a:schemeClr val="tx1"/>
                </a:solidFill>
                <a:latin typeface="Arial" charset="0"/>
              </a:rPr>
              <a:t>– this is similar to Common Assault by beating, the results of which are minor or no perceived injuries.  If the injuries amount to actual or grievous bodily harm then this would be the preferable charge.</a:t>
            </a:r>
          </a:p>
          <a:p>
            <a:endParaRPr lang="en-GB" altLang="en-US" sz="1100" dirty="0">
              <a:solidFill>
                <a:schemeClr val="tx1"/>
              </a:solidFill>
              <a:latin typeface="Arial" charset="0"/>
            </a:endParaRPr>
          </a:p>
          <a:p>
            <a:r>
              <a:rPr lang="en-GB" altLang="en-US" sz="1100" b="1" dirty="0">
                <a:solidFill>
                  <a:schemeClr val="tx1"/>
                </a:solidFill>
                <a:latin typeface="Arial" charset="0"/>
              </a:rPr>
              <a:t>Resist </a:t>
            </a:r>
            <a:r>
              <a:rPr lang="en-GB" altLang="en-US" sz="1100" dirty="0">
                <a:solidFill>
                  <a:schemeClr val="tx1"/>
                </a:solidFill>
                <a:latin typeface="Arial" charset="0"/>
              </a:rPr>
              <a:t>– implies a degree or physical confrontation or struggle</a:t>
            </a:r>
          </a:p>
          <a:p>
            <a:endParaRPr lang="en-GB" altLang="en-US" sz="1100" dirty="0">
              <a:solidFill>
                <a:schemeClr val="tx1"/>
              </a:solidFill>
              <a:latin typeface="Arial" charset="0"/>
            </a:endParaRPr>
          </a:p>
          <a:p>
            <a:r>
              <a:rPr lang="en-GB" altLang="en-US" sz="1100" b="1" dirty="0">
                <a:solidFill>
                  <a:schemeClr val="tx1"/>
                </a:solidFill>
                <a:latin typeface="Arial" charset="0"/>
              </a:rPr>
              <a:t>Any person assisting </a:t>
            </a:r>
            <a:r>
              <a:rPr lang="en-GB" altLang="en-US" sz="1100" dirty="0">
                <a:solidFill>
                  <a:schemeClr val="tx1"/>
                </a:solidFill>
                <a:latin typeface="Arial" charset="0"/>
              </a:rPr>
              <a:t>– this could mean anyone, including colleagues, police staff (PCSOs) and members of the public.</a:t>
            </a:r>
          </a:p>
          <a:p>
            <a:endParaRPr lang="en-GB" altLang="en-US" sz="1100" dirty="0">
              <a:solidFill>
                <a:schemeClr val="tx1"/>
              </a:solidFill>
              <a:latin typeface="Arial" charset="0"/>
            </a:endParaRPr>
          </a:p>
          <a:p>
            <a:r>
              <a:rPr lang="en-GB" altLang="en-US" sz="1100" b="1" dirty="0">
                <a:solidFill>
                  <a:schemeClr val="tx1"/>
                </a:solidFill>
                <a:latin typeface="Arial" charset="0"/>
              </a:rPr>
              <a:t>Lawful execution of his/her duty</a:t>
            </a:r>
            <a:r>
              <a:rPr lang="en-GB" altLang="en-US" sz="1100" dirty="0">
                <a:solidFill>
                  <a:schemeClr val="tx1"/>
                </a:solidFill>
                <a:latin typeface="Arial" charset="0"/>
              </a:rPr>
              <a:t> – it is not enough to simply be on duty.  An officer must be in lawful execution of that duty and acting within their powers.  For example, if a police officer makes an unlawful arrest, then neither he nor anyone assisting them would be protected by this offence.</a:t>
            </a:r>
          </a:p>
          <a:p>
            <a:endParaRPr lang="en-GB" altLang="en-US" sz="1100" dirty="0">
              <a:solidFill>
                <a:schemeClr val="tx1"/>
              </a:solidFill>
              <a:latin typeface="Arial" charset="0"/>
            </a:endParaRPr>
          </a:p>
          <a:p>
            <a:r>
              <a:rPr lang="en-GB" altLang="en-US" sz="1100" dirty="0">
                <a:solidFill>
                  <a:schemeClr val="tx1"/>
                </a:solidFill>
                <a:latin typeface="Arial" charset="0"/>
              </a:rPr>
              <a:t>Assisting private person to eject trespasser would not fall within this offence as trespass is a civil offence.</a:t>
            </a:r>
          </a:p>
          <a:p>
            <a:endParaRPr lang="en-GB" altLang="en-US" sz="1100" dirty="0">
              <a:solidFill>
                <a:schemeClr val="tx1"/>
              </a:solidFill>
              <a:latin typeface="Arial" charset="0"/>
            </a:endParaRPr>
          </a:p>
          <a:p>
            <a:r>
              <a:rPr lang="en-GB" altLang="en-US" sz="1100" dirty="0">
                <a:solidFill>
                  <a:schemeClr val="tx1"/>
                </a:solidFill>
                <a:latin typeface="Arial" charset="0"/>
              </a:rPr>
              <a:t>There is a stated case to support this:</a:t>
            </a:r>
          </a:p>
          <a:p>
            <a:r>
              <a:rPr lang="en-GB" altLang="en-US" sz="1100" dirty="0">
                <a:solidFill>
                  <a:schemeClr val="tx1"/>
                </a:solidFill>
                <a:latin typeface="Arial" charset="0"/>
              </a:rPr>
              <a:t>An officer who went to a call of a recent burglary where it was thought the suspect had made off, entered the premises.  On entering the offender ran out pushing over the officer.  The offender was charged with assault police but was not convicted – officer not in lawful execution  - no power of entry</a:t>
            </a:r>
          </a:p>
          <a:p>
            <a:endParaRPr lang="en-GB" altLang="en-US" sz="1100" dirty="0">
              <a:solidFill>
                <a:schemeClr val="tx1"/>
              </a:solidFill>
              <a:latin typeface="Arial" charset="0"/>
            </a:endParaRPr>
          </a:p>
          <a:p>
            <a:r>
              <a:rPr lang="en-GB" altLang="en-US" sz="1100" b="1" dirty="0">
                <a:solidFill>
                  <a:schemeClr val="tx1"/>
                </a:solidFill>
                <a:latin typeface="Arial" charset="0"/>
              </a:rPr>
              <a:t>Summary offence</a:t>
            </a:r>
          </a:p>
          <a:p>
            <a:r>
              <a:rPr lang="en-GB" altLang="en-US" sz="1100" b="1" dirty="0">
                <a:solidFill>
                  <a:schemeClr val="tx1"/>
                </a:solidFill>
                <a:latin typeface="Arial" charset="0"/>
              </a:rPr>
              <a:t>6 months maximum and/or fine</a:t>
            </a:r>
          </a:p>
          <a:p>
            <a:endParaRPr lang="en-GB" altLang="en-US" sz="1100" b="1" dirty="0">
              <a:solidFill>
                <a:schemeClr val="tx1"/>
              </a:solidFill>
              <a:latin typeface="Arial"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GB" sz="1100" kern="1200" dirty="0">
                <a:solidFill>
                  <a:schemeClr val="tx1"/>
                </a:solidFill>
                <a:effectLst/>
                <a:latin typeface="Arial" pitchFamily="34" charset="0"/>
                <a:ea typeface="ＭＳ Ｐゴシック" pitchFamily="-112" charset="-128"/>
                <a:cs typeface="ＭＳ Ｐゴシック" pitchFamily="-112" charset="-128"/>
              </a:rPr>
              <a:t>A new Act in law has been written relating to Assaults on Emergency Workers 2018. An offence of </a:t>
            </a:r>
            <a:r>
              <a:rPr lang="en-GB" sz="1100" b="1" kern="1200" dirty="0">
                <a:solidFill>
                  <a:schemeClr val="tx1"/>
                </a:solidFill>
                <a:effectLst/>
                <a:latin typeface="Arial" pitchFamily="34" charset="0"/>
                <a:ea typeface="ＭＳ Ｐゴシック" pitchFamily="-112" charset="-128"/>
                <a:cs typeface="ＭＳ Ｐゴシック" pitchFamily="-112" charset="-128"/>
              </a:rPr>
              <a:t>Common Assault On An Emergency Worker</a:t>
            </a:r>
            <a:r>
              <a:rPr lang="en-GB" sz="1100" kern="1200" dirty="0">
                <a:solidFill>
                  <a:schemeClr val="tx1"/>
                </a:solidFill>
                <a:effectLst/>
                <a:latin typeface="Arial" pitchFamily="34" charset="0"/>
                <a:ea typeface="ＭＳ Ｐゴシック" pitchFamily="-112" charset="-128"/>
                <a:cs typeface="ＭＳ Ｐゴシック" pitchFamily="-112" charset="-128"/>
              </a:rPr>
              <a:t> may be a more preferable offence to</a:t>
            </a:r>
            <a:r>
              <a:rPr lang="en-GB" sz="1100" kern="1200" baseline="0" dirty="0">
                <a:solidFill>
                  <a:schemeClr val="tx1"/>
                </a:solidFill>
                <a:effectLst/>
                <a:latin typeface="Arial" pitchFamily="34" charset="0"/>
                <a:ea typeface="ＭＳ Ｐゴシック" pitchFamily="-112" charset="-128"/>
                <a:cs typeface="ＭＳ Ｐゴシック" pitchFamily="-112" charset="-128"/>
              </a:rPr>
              <a:t> consider when arresting as it is an either way offence and allows further powers to be used by the officer such as S17 powers of entry. </a:t>
            </a:r>
            <a:r>
              <a:rPr lang="en-GB" sz="1100" kern="1200" dirty="0">
                <a:solidFill>
                  <a:schemeClr val="tx1"/>
                </a:solidFill>
                <a:effectLst/>
                <a:latin typeface="Arial" pitchFamily="34" charset="0"/>
                <a:ea typeface="ＭＳ Ｐゴシック" pitchFamily="-112" charset="-128"/>
                <a:cs typeface="ＭＳ Ｐゴシック" pitchFamily="-112" charset="-128"/>
              </a:rPr>
              <a:t> (see</a:t>
            </a:r>
            <a:r>
              <a:rPr lang="en-GB" sz="1100" kern="1200" baseline="0" dirty="0">
                <a:solidFill>
                  <a:schemeClr val="tx1"/>
                </a:solidFill>
                <a:effectLst/>
                <a:latin typeface="Arial" pitchFamily="34" charset="0"/>
                <a:ea typeface="ＭＳ Ｐゴシック" pitchFamily="-112" charset="-128"/>
                <a:cs typeface="ＭＳ Ｐゴシック" pitchFamily="-112" charset="-128"/>
              </a:rPr>
              <a:t> </a:t>
            </a:r>
            <a:r>
              <a:rPr lang="en-GB" sz="1100" kern="1200" dirty="0">
                <a:solidFill>
                  <a:schemeClr val="tx1"/>
                </a:solidFill>
                <a:effectLst/>
                <a:latin typeface="Arial" pitchFamily="34" charset="0"/>
                <a:ea typeface="ＭＳ Ｐゴシック" pitchFamily="-112" charset="-128"/>
                <a:cs typeface="ＭＳ Ｐゴシック" pitchFamily="-112" charset="-128"/>
              </a:rPr>
              <a:t>slide 19)</a:t>
            </a:r>
            <a:r>
              <a:rPr lang="en-GB" sz="1100" kern="1200" baseline="0" dirty="0">
                <a:solidFill>
                  <a:schemeClr val="tx1"/>
                </a:solidFill>
                <a:effectLst/>
                <a:latin typeface="Arial" pitchFamily="34" charset="0"/>
                <a:ea typeface="ＭＳ Ｐゴシック" pitchFamily="-112" charset="-128"/>
                <a:cs typeface="ＭＳ Ｐゴシック" pitchFamily="-112" charset="-128"/>
              </a:rPr>
              <a:t> </a:t>
            </a:r>
            <a:endParaRPr lang="en-GB" altLang="en-US" sz="1100" b="1" dirty="0">
              <a:solidFill>
                <a:schemeClr val="tx1"/>
              </a:solidFill>
              <a:latin typeface="Arial" charset="0"/>
            </a:endParaRPr>
          </a:p>
          <a:p>
            <a:endParaRPr lang="en-GB" dirty="0"/>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18</a:t>
            </a:fld>
            <a:endParaRPr lang="en-GB" altLang="en-US"/>
          </a:p>
        </p:txBody>
      </p:sp>
    </p:spTree>
    <p:extLst>
      <p:ext uri="{BB962C8B-B14F-4D97-AF65-F5344CB8AC3E}">
        <p14:creationId xmlns:p14="http://schemas.microsoft.com/office/powerpoint/2010/main" val="159916875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911350" y="311150"/>
            <a:ext cx="2840038" cy="1598613"/>
          </a:xfrm>
        </p:spPr>
      </p:sp>
      <p:sp>
        <p:nvSpPr>
          <p:cNvPr id="3" name="Notes Placeholder 2"/>
          <p:cNvSpPr>
            <a:spLocks noGrp="1"/>
          </p:cNvSpPr>
          <p:nvPr>
            <p:ph type="body" idx="1"/>
          </p:nvPr>
        </p:nvSpPr>
        <p:spPr/>
        <p:txBody>
          <a:bodyPr/>
          <a:lstStyle/>
          <a:p>
            <a:r>
              <a:rPr lang="en-GB" altLang="en-US" sz="1100" b="1" dirty="0">
                <a:solidFill>
                  <a:schemeClr val="tx1"/>
                </a:solidFill>
                <a:latin typeface="Arial" charset="0"/>
              </a:rPr>
              <a:t>Wilfully</a:t>
            </a:r>
            <a:r>
              <a:rPr lang="en-GB" altLang="en-US" sz="1100" b="1" baseline="0" dirty="0">
                <a:solidFill>
                  <a:schemeClr val="tx1"/>
                </a:solidFill>
                <a:latin typeface="Arial" charset="0"/>
              </a:rPr>
              <a:t> </a:t>
            </a:r>
            <a:r>
              <a:rPr lang="en-GB" altLang="en-US" sz="1100" b="1" dirty="0">
                <a:solidFill>
                  <a:schemeClr val="tx1"/>
                </a:solidFill>
                <a:latin typeface="Arial" charset="0"/>
              </a:rPr>
              <a:t>Obstructing - </a:t>
            </a:r>
            <a:r>
              <a:rPr lang="en-GB" altLang="en-US" sz="1100" dirty="0">
                <a:solidFill>
                  <a:schemeClr val="tx1"/>
                </a:solidFill>
                <a:latin typeface="Arial" charset="0"/>
              </a:rPr>
              <a:t>means making it more difficult for an officer to carry out his or her duty.</a:t>
            </a:r>
          </a:p>
          <a:p>
            <a:endParaRPr lang="en-GB" altLang="en-US" sz="1100" dirty="0">
              <a:solidFill>
                <a:schemeClr val="tx1"/>
              </a:solidFill>
              <a:latin typeface="Arial" charset="0"/>
            </a:endParaRPr>
          </a:p>
          <a:p>
            <a:r>
              <a:rPr lang="en-GB" altLang="en-US" sz="1100" dirty="0">
                <a:solidFill>
                  <a:schemeClr val="tx1"/>
                </a:solidFill>
                <a:latin typeface="Arial" charset="0"/>
              </a:rPr>
              <a:t>This does not need to be in the bodily form, such as standing in an officers way. It can be caused by omitting to do something e.g. Providing misleading information would meet the criteria.  </a:t>
            </a:r>
          </a:p>
          <a:p>
            <a:endParaRPr lang="en-GB" altLang="en-US" sz="1100" dirty="0">
              <a:solidFill>
                <a:schemeClr val="tx1"/>
              </a:solidFill>
              <a:latin typeface="Arial" charset="0"/>
            </a:endParaRPr>
          </a:p>
          <a:p>
            <a:r>
              <a:rPr lang="en-GB" altLang="en-US" sz="1100" dirty="0">
                <a:solidFill>
                  <a:schemeClr val="tx1"/>
                </a:solidFill>
                <a:latin typeface="Arial" charset="0"/>
              </a:rPr>
              <a:t>For example:</a:t>
            </a:r>
          </a:p>
          <a:p>
            <a:r>
              <a:rPr lang="en-GB" altLang="en-US" sz="1100" dirty="0">
                <a:solidFill>
                  <a:schemeClr val="tx1"/>
                </a:solidFill>
                <a:latin typeface="Arial" charset="0"/>
              </a:rPr>
              <a:t>Door-staff deliberately misleading the police by stating an offender had run off</a:t>
            </a:r>
            <a:r>
              <a:rPr lang="en-GB" altLang="en-US" sz="1100" baseline="0" dirty="0">
                <a:solidFill>
                  <a:schemeClr val="tx1"/>
                </a:solidFill>
                <a:latin typeface="Arial" charset="0"/>
              </a:rPr>
              <a:t> down the street when he was actually hiding in the managers office. </a:t>
            </a:r>
            <a:endParaRPr lang="en-GB" altLang="en-US" sz="1100" dirty="0">
              <a:solidFill>
                <a:schemeClr val="tx1"/>
              </a:solidFill>
              <a:latin typeface="Arial" charset="0"/>
            </a:endParaRPr>
          </a:p>
          <a:p>
            <a:endParaRPr lang="en-GB" altLang="en-US" sz="1100" dirty="0">
              <a:solidFill>
                <a:schemeClr val="tx1"/>
              </a:solidFill>
              <a:latin typeface="Arial" charset="0"/>
            </a:endParaRPr>
          </a:p>
          <a:p>
            <a:r>
              <a:rPr lang="en-GB" altLang="en-US" sz="1100" dirty="0">
                <a:solidFill>
                  <a:schemeClr val="tx1"/>
                </a:solidFill>
                <a:latin typeface="Arial" charset="0"/>
              </a:rPr>
              <a:t>Obstruction could also be committed by drivers flashing their headlights warning other road users of a speed trap.</a:t>
            </a:r>
          </a:p>
          <a:p>
            <a:r>
              <a:rPr lang="en-GB" altLang="en-US" sz="1100" dirty="0">
                <a:solidFill>
                  <a:schemeClr val="tx1"/>
                </a:solidFill>
                <a:latin typeface="Arial" charset="0"/>
              </a:rPr>
              <a:t>This offence also applies to persons assisting a PC (e.g. a PCSO)</a:t>
            </a:r>
          </a:p>
          <a:p>
            <a:endParaRPr lang="en-GB" altLang="en-US" sz="1100" dirty="0">
              <a:solidFill>
                <a:schemeClr val="tx1"/>
              </a:solidFill>
              <a:latin typeface="Arial" charset="0"/>
            </a:endParaRPr>
          </a:p>
          <a:p>
            <a:r>
              <a:rPr lang="en-GB" sz="1100" dirty="0">
                <a:solidFill>
                  <a:schemeClr val="tx1"/>
                </a:solidFill>
              </a:rPr>
              <a:t>Some extreme forms of obstruction may amount to more serious offences such as perverting the course of justice.</a:t>
            </a:r>
          </a:p>
          <a:p>
            <a:endParaRPr lang="en-GB" altLang="en-US" sz="1100" dirty="0">
              <a:solidFill>
                <a:schemeClr val="tx1"/>
              </a:solidFill>
              <a:latin typeface="Arial" charset="0"/>
            </a:endParaRPr>
          </a:p>
          <a:p>
            <a:r>
              <a:rPr lang="en-GB" altLang="en-US" sz="1100" b="1" dirty="0">
                <a:solidFill>
                  <a:schemeClr val="tx1"/>
                </a:solidFill>
                <a:latin typeface="Arial" charset="0"/>
              </a:rPr>
              <a:t>Summary offence</a:t>
            </a:r>
          </a:p>
          <a:p>
            <a:r>
              <a:rPr lang="en-GB" altLang="en-US" sz="1100" b="1" dirty="0">
                <a:solidFill>
                  <a:schemeClr val="tx1"/>
                </a:solidFill>
                <a:latin typeface="Arial" charset="0"/>
              </a:rPr>
              <a:t>1 month maximum and/or fine on conviction</a:t>
            </a:r>
          </a:p>
          <a:p>
            <a:endParaRPr lang="en-GB" dirty="0"/>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19</a:t>
            </a:fld>
            <a:endParaRPr lang="en-GB" altLang="en-US"/>
          </a:p>
        </p:txBody>
      </p:sp>
    </p:spTree>
    <p:extLst>
      <p:ext uri="{BB962C8B-B14F-4D97-AF65-F5344CB8AC3E}">
        <p14:creationId xmlns:p14="http://schemas.microsoft.com/office/powerpoint/2010/main" val="269129721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911350" y="311150"/>
            <a:ext cx="2840038" cy="1598613"/>
          </a:xfrm>
        </p:spPr>
      </p:sp>
      <p:sp>
        <p:nvSpPr>
          <p:cNvPr id="3" name="Notes Placeholder 2"/>
          <p:cNvSpPr>
            <a:spLocks noGrp="1"/>
          </p:cNvSpPr>
          <p:nvPr>
            <p:ph type="body" idx="1"/>
          </p:nvPr>
        </p:nvSpPr>
        <p:spPr/>
        <p:txBody>
          <a:bodyPr/>
          <a:lstStyle/>
          <a:p>
            <a:r>
              <a:rPr lang="en-GB" altLang="en-US" sz="1100" b="1" dirty="0">
                <a:solidFill>
                  <a:schemeClr val="tx1"/>
                </a:solidFill>
                <a:latin typeface="Arial" charset="0"/>
              </a:rPr>
              <a:t>Assault any person </a:t>
            </a:r>
            <a:r>
              <a:rPr lang="en-GB" altLang="en-US" sz="1100" dirty="0">
                <a:solidFill>
                  <a:schemeClr val="tx1"/>
                </a:solidFill>
                <a:latin typeface="Arial" charset="0"/>
              </a:rPr>
              <a:t>– this could therefore include anybody, e.g. a store detective, security officer, customs officer or court representative</a:t>
            </a:r>
          </a:p>
          <a:p>
            <a:endParaRPr lang="en-GB" altLang="en-US" sz="1100" dirty="0">
              <a:solidFill>
                <a:schemeClr val="tx1"/>
              </a:solidFill>
              <a:latin typeface="Arial" charset="0"/>
            </a:endParaRPr>
          </a:p>
          <a:p>
            <a:r>
              <a:rPr lang="en-GB" altLang="en-US" sz="1100" b="1" dirty="0">
                <a:solidFill>
                  <a:schemeClr val="tx1"/>
                </a:solidFill>
                <a:latin typeface="Arial" charset="0"/>
              </a:rPr>
              <a:t>Resist or prevent the lawful apprehension or detainer – </a:t>
            </a:r>
            <a:r>
              <a:rPr lang="en-GB" altLang="en-US" sz="1100" dirty="0">
                <a:solidFill>
                  <a:schemeClr val="tx1"/>
                </a:solidFill>
                <a:latin typeface="Arial" charset="0"/>
              </a:rPr>
              <a:t>the arrest </a:t>
            </a:r>
            <a:r>
              <a:rPr lang="en-GB" altLang="en-US" sz="1100" u="sng" dirty="0">
                <a:solidFill>
                  <a:schemeClr val="tx1"/>
                </a:solidFill>
                <a:latin typeface="Arial" charset="0"/>
              </a:rPr>
              <a:t>MUST</a:t>
            </a:r>
            <a:r>
              <a:rPr lang="en-GB" altLang="en-US" sz="1100" dirty="0">
                <a:solidFill>
                  <a:schemeClr val="tx1"/>
                </a:solidFill>
                <a:latin typeface="Arial" charset="0"/>
              </a:rPr>
              <a:t> be a lawful one.</a:t>
            </a:r>
          </a:p>
          <a:p>
            <a:r>
              <a:rPr lang="en-GB" altLang="en-US" sz="1100" dirty="0">
                <a:solidFill>
                  <a:schemeClr val="tx1"/>
                </a:solidFill>
                <a:latin typeface="Arial" charset="0"/>
              </a:rPr>
              <a:t>A detainer is anybody who is acting in the detention of a suspect, including a store detective, a customs officer or court representative</a:t>
            </a:r>
          </a:p>
          <a:p>
            <a:endParaRPr lang="en-GB" altLang="en-US" sz="1100" dirty="0">
              <a:solidFill>
                <a:schemeClr val="tx1"/>
              </a:solidFill>
              <a:latin typeface="Arial" charset="0"/>
            </a:endParaRPr>
          </a:p>
          <a:p>
            <a:r>
              <a:rPr lang="en-GB" altLang="en-US" sz="1100" b="1" dirty="0">
                <a:solidFill>
                  <a:schemeClr val="tx1"/>
                </a:solidFill>
                <a:latin typeface="Arial" charset="0"/>
              </a:rPr>
              <a:t>Himself or any other person – </a:t>
            </a:r>
            <a:r>
              <a:rPr lang="en-GB" altLang="en-US" sz="1100" dirty="0">
                <a:solidFill>
                  <a:schemeClr val="tx1"/>
                </a:solidFill>
                <a:latin typeface="Arial" charset="0"/>
              </a:rPr>
              <a:t>the assault need not be committed by the person who is being detained or arrested.  For example, it could be the suspect’s friend who is being detained or arrested.</a:t>
            </a:r>
          </a:p>
          <a:p>
            <a:endParaRPr lang="en-GB" altLang="en-US" sz="1100" dirty="0">
              <a:solidFill>
                <a:schemeClr val="tx1"/>
              </a:solidFill>
              <a:latin typeface="Arial" charset="0"/>
            </a:endParaRPr>
          </a:p>
          <a:p>
            <a:r>
              <a:rPr lang="en-GB" altLang="en-US" sz="1100" dirty="0">
                <a:solidFill>
                  <a:schemeClr val="tx1"/>
                </a:solidFill>
                <a:latin typeface="Arial" charset="0"/>
              </a:rPr>
              <a:t>If the suspect believes that the arrest is unlawful, it is still an offence.</a:t>
            </a:r>
            <a:r>
              <a:rPr lang="en-GB" altLang="en-US" sz="1100" baseline="0" dirty="0">
                <a:solidFill>
                  <a:schemeClr val="tx1"/>
                </a:solidFill>
                <a:latin typeface="Arial" charset="0"/>
              </a:rPr>
              <a:t> </a:t>
            </a:r>
            <a:r>
              <a:rPr lang="en-GB" altLang="en-US" sz="1100" dirty="0">
                <a:solidFill>
                  <a:schemeClr val="tx1"/>
                </a:solidFill>
                <a:latin typeface="Arial" charset="0"/>
              </a:rPr>
              <a:t>This would include a belief that the arrested person was innocent.</a:t>
            </a:r>
          </a:p>
          <a:p>
            <a:endParaRPr lang="en-GB" altLang="en-US" sz="1100" dirty="0">
              <a:solidFill>
                <a:schemeClr val="tx1"/>
              </a:solidFill>
              <a:latin typeface="Arial" charset="0"/>
            </a:endParaRPr>
          </a:p>
          <a:p>
            <a:r>
              <a:rPr lang="en-GB" altLang="en-US" sz="1100" b="1" dirty="0">
                <a:solidFill>
                  <a:schemeClr val="tx1"/>
                </a:solidFill>
                <a:latin typeface="Arial" charset="0"/>
              </a:rPr>
              <a:t>Summary offence</a:t>
            </a:r>
          </a:p>
          <a:p>
            <a:r>
              <a:rPr lang="en-GB" altLang="en-US" sz="1100" b="1" dirty="0">
                <a:solidFill>
                  <a:schemeClr val="tx1"/>
                </a:solidFill>
                <a:latin typeface="Arial" charset="0"/>
              </a:rPr>
              <a:t>2 years maximum and/or fine on conviction</a:t>
            </a:r>
          </a:p>
          <a:p>
            <a:endParaRPr lang="en-GB" dirty="0"/>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20</a:t>
            </a:fld>
            <a:endParaRPr lang="en-GB" altLang="en-US"/>
          </a:p>
        </p:txBody>
      </p:sp>
    </p:spTree>
    <p:extLst>
      <p:ext uri="{BB962C8B-B14F-4D97-AF65-F5344CB8AC3E}">
        <p14:creationId xmlns:p14="http://schemas.microsoft.com/office/powerpoint/2010/main" val="295420518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911350" y="311150"/>
            <a:ext cx="2840038" cy="1598613"/>
          </a:xfrm>
        </p:spPr>
      </p:sp>
      <p:sp>
        <p:nvSpPr>
          <p:cNvPr id="3" name="Notes Placeholder 2"/>
          <p:cNvSpPr>
            <a:spLocks noGrp="1"/>
          </p:cNvSpPr>
          <p:nvPr>
            <p:ph type="body" idx="1"/>
          </p:nvPr>
        </p:nvSpPr>
        <p:spPr/>
        <p:txBody>
          <a:bodyPr/>
          <a:lstStyle/>
          <a:p>
            <a:r>
              <a:rPr lang="en-GB" sz="1100" b="1" dirty="0">
                <a:effectLst/>
              </a:rPr>
              <a:t>November 2018</a:t>
            </a:r>
          </a:p>
          <a:p>
            <a:endParaRPr lang="en-GB" sz="1100" dirty="0">
              <a:effectLst/>
            </a:endParaRPr>
          </a:p>
          <a:p>
            <a:r>
              <a:rPr lang="en-GB" sz="1100" dirty="0">
                <a:effectLst/>
              </a:rPr>
              <a:t>An Act to make provision about offences when perpetrated against emergency workers, and persons assisting such workers; to make certain offences aggravated when perpetrated against such workers in the exercise of their duty; and for connected purposes</a:t>
            </a:r>
          </a:p>
          <a:p>
            <a:endParaRPr lang="en-GB" sz="1100" b="1" dirty="0">
              <a:effectLst/>
            </a:endParaRPr>
          </a:p>
          <a:p>
            <a:r>
              <a:rPr lang="en-GB" sz="1100" b="1" dirty="0">
                <a:effectLst/>
              </a:rPr>
              <a:t>Emergency worker</a:t>
            </a:r>
            <a:r>
              <a:rPr lang="en-GB" sz="1100" dirty="0">
                <a:effectLst/>
              </a:rPr>
              <a:t> means - </a:t>
            </a:r>
          </a:p>
          <a:p>
            <a:r>
              <a:rPr lang="en-GB" sz="1100" dirty="0">
                <a:effectLst/>
              </a:rPr>
              <a:t>(a) a constable;</a:t>
            </a:r>
            <a:br>
              <a:rPr lang="en-GB" sz="1100" dirty="0">
                <a:effectLst/>
              </a:rPr>
            </a:br>
            <a:r>
              <a:rPr lang="en-GB" sz="1100" dirty="0">
                <a:effectLst/>
              </a:rPr>
              <a:t>(b) a person (other than a constable) who has the powers of a constable or is otherwise employed for police purposes or is engaged to provide services for police purposes;</a:t>
            </a:r>
            <a:br>
              <a:rPr lang="en-GB" sz="1100" dirty="0">
                <a:effectLst/>
              </a:rPr>
            </a:br>
            <a:r>
              <a:rPr lang="en-GB" sz="1100" dirty="0">
                <a:effectLst/>
              </a:rPr>
              <a:t>(c) a National Crime Agency officer;</a:t>
            </a:r>
            <a:br>
              <a:rPr lang="en-GB" sz="1100" dirty="0">
                <a:effectLst/>
              </a:rPr>
            </a:br>
            <a:r>
              <a:rPr lang="en-GB" sz="1100" dirty="0">
                <a:effectLst/>
              </a:rPr>
              <a:t>(d) a prison officer;</a:t>
            </a:r>
            <a:br>
              <a:rPr lang="en-GB" sz="1100" dirty="0">
                <a:effectLst/>
              </a:rPr>
            </a:br>
            <a:r>
              <a:rPr lang="en-GB" sz="1100" dirty="0">
                <a:effectLst/>
              </a:rPr>
              <a:t>(e) a person (other than a prison officer) employed or engaged to carry out functions in a custodial institution of a corresponding kind to those carried out by a prison officer;</a:t>
            </a:r>
            <a:br>
              <a:rPr lang="en-GB" sz="1100" dirty="0">
                <a:effectLst/>
              </a:rPr>
            </a:br>
            <a:r>
              <a:rPr lang="en-GB" sz="1100" dirty="0">
                <a:effectLst/>
              </a:rPr>
              <a:t>(f) a prisoner custody officer, so far as relating to the exercise of escort functions;</a:t>
            </a:r>
            <a:br>
              <a:rPr lang="en-GB" sz="1100" dirty="0">
                <a:effectLst/>
              </a:rPr>
            </a:br>
            <a:r>
              <a:rPr lang="en-GB" sz="1100" dirty="0">
                <a:effectLst/>
              </a:rPr>
              <a:t>(g) a custody officer, so far as relating to the exercise of escort functions;</a:t>
            </a:r>
            <a:br>
              <a:rPr lang="en-GB" sz="1100" dirty="0">
                <a:effectLst/>
              </a:rPr>
            </a:br>
            <a:r>
              <a:rPr lang="en-GB" sz="1100" dirty="0">
                <a:effectLst/>
              </a:rPr>
              <a:t>(h) a person employed for the purposes of providing, or engaged to provide, fire services or fire and rescue services;</a:t>
            </a:r>
            <a:br>
              <a:rPr lang="en-GB" sz="1100" dirty="0">
                <a:effectLst/>
              </a:rPr>
            </a:br>
            <a:r>
              <a:rPr lang="en-GB" sz="1100" dirty="0">
                <a:effectLst/>
              </a:rPr>
              <a:t>(</a:t>
            </a:r>
            <a:r>
              <a:rPr lang="en-GB" sz="1100" dirty="0" err="1">
                <a:effectLst/>
              </a:rPr>
              <a:t>i</a:t>
            </a:r>
            <a:r>
              <a:rPr lang="en-GB" sz="1100" dirty="0">
                <a:effectLst/>
              </a:rPr>
              <a:t>) a person employed for the purposes of providing, or engaged to provide, search services or rescue services (or both);</a:t>
            </a:r>
            <a:br>
              <a:rPr lang="en-GB" sz="1100" dirty="0">
                <a:effectLst/>
              </a:rPr>
            </a:br>
            <a:r>
              <a:rPr lang="en-GB" sz="1100" dirty="0">
                <a:effectLst/>
              </a:rPr>
              <a:t>(j) a person employed for the purposes of providing, or engaged to provide - </a:t>
            </a:r>
          </a:p>
          <a:p>
            <a:r>
              <a:rPr lang="en-GB" sz="1100" dirty="0">
                <a:effectLst/>
              </a:rPr>
              <a:t>(</a:t>
            </a:r>
            <a:r>
              <a:rPr lang="en-GB" sz="1100" dirty="0" err="1">
                <a:effectLst/>
              </a:rPr>
              <a:t>i</a:t>
            </a:r>
            <a:r>
              <a:rPr lang="en-GB" sz="1100" dirty="0">
                <a:effectLst/>
              </a:rPr>
              <a:t>) NHS health services, or</a:t>
            </a:r>
            <a:br>
              <a:rPr lang="en-GB" sz="1100" dirty="0">
                <a:effectLst/>
              </a:rPr>
            </a:br>
            <a:r>
              <a:rPr lang="en-GB" sz="1100" dirty="0">
                <a:effectLst/>
              </a:rPr>
              <a:t>(ii) services in the support of the provision of NHS health services,</a:t>
            </a:r>
          </a:p>
          <a:p>
            <a:r>
              <a:rPr lang="en-GB" sz="1100" dirty="0">
                <a:effectLst/>
              </a:rPr>
              <a:t>and whose general activities in doing so involve face to face interaction with individuals receiving the services or with other members of the public. </a:t>
            </a:r>
          </a:p>
          <a:p>
            <a:r>
              <a:rPr lang="en-GB" sz="1100" dirty="0">
                <a:effectLst/>
              </a:rPr>
              <a:t>3(2) It is immaterial for the purposes of subsection (1) whether the employment or engagement is paid or unpaid.</a:t>
            </a:r>
          </a:p>
          <a:p>
            <a:r>
              <a:rPr lang="en-GB" sz="1100" dirty="0">
                <a:effectLst/>
              </a:rPr>
              <a:t>3(3) In this section - </a:t>
            </a:r>
          </a:p>
          <a:p>
            <a:r>
              <a:rPr lang="en-GB" sz="1100" b="1" dirty="0">
                <a:effectLst/>
              </a:rPr>
              <a:t>custodial institution</a:t>
            </a:r>
            <a:r>
              <a:rPr lang="en-GB" sz="1100" dirty="0">
                <a:effectLst/>
              </a:rPr>
              <a:t> means any of the following - </a:t>
            </a:r>
          </a:p>
          <a:p>
            <a:r>
              <a:rPr lang="en-GB" sz="1100" dirty="0">
                <a:effectLst/>
              </a:rPr>
              <a:t>(a) a prison; </a:t>
            </a:r>
            <a:br>
              <a:rPr lang="en-GB" sz="1100" dirty="0">
                <a:effectLst/>
              </a:rPr>
            </a:br>
            <a:r>
              <a:rPr lang="en-GB" sz="1100" dirty="0">
                <a:effectLst/>
              </a:rPr>
              <a:t>(b) a young offender institution, secure training centre, secure college or remand centre; </a:t>
            </a:r>
            <a:br>
              <a:rPr lang="en-GB" sz="1100" dirty="0">
                <a:effectLst/>
              </a:rPr>
            </a:br>
            <a:r>
              <a:rPr lang="en-GB" sz="1100" dirty="0">
                <a:effectLst/>
              </a:rPr>
              <a:t>(c) a removal centre, a short-term holding facility or pre-departure accommodation, as defined by </a:t>
            </a:r>
            <a:r>
              <a:rPr lang="en-GB" sz="1100" dirty="0">
                <a:effectLst/>
                <a:hlinkClick r:id="rId3"/>
              </a:rPr>
              <a:t>section 147</a:t>
            </a:r>
            <a:r>
              <a:rPr lang="en-GB" sz="1100" dirty="0">
                <a:effectLst/>
              </a:rPr>
              <a:t> of the Immigration and Asylum Act 1999; </a:t>
            </a:r>
            <a:br>
              <a:rPr lang="en-GB" sz="1100" dirty="0">
                <a:effectLst/>
              </a:rPr>
            </a:br>
            <a:r>
              <a:rPr lang="en-GB" sz="1100" dirty="0">
                <a:effectLst/>
              </a:rPr>
              <a:t>(d) services custody premises, as defined by section 300(7) of the </a:t>
            </a:r>
            <a:r>
              <a:rPr lang="en-GB" sz="1100" dirty="0">
                <a:effectLst/>
                <a:hlinkClick r:id="rId4"/>
              </a:rPr>
              <a:t>Armed Forces Act 2006</a:t>
            </a:r>
            <a:r>
              <a:rPr lang="en-GB" sz="1100" dirty="0">
                <a:effectLst/>
              </a:rPr>
              <a:t>;</a:t>
            </a:r>
          </a:p>
          <a:p>
            <a:r>
              <a:rPr lang="en-GB" sz="1100" b="1" dirty="0">
                <a:effectLst/>
              </a:rPr>
              <a:t>custody officer</a:t>
            </a:r>
            <a:br>
              <a:rPr lang="en-GB" sz="1100" b="1" dirty="0">
                <a:effectLst/>
              </a:rPr>
            </a:br>
            <a:r>
              <a:rPr lang="en-GB" sz="1100" dirty="0">
                <a:effectLst/>
              </a:rPr>
              <a:t>has the meaning given by </a:t>
            </a:r>
            <a:r>
              <a:rPr lang="en-GB" sz="1100" dirty="0">
                <a:effectLst/>
                <a:hlinkClick r:id="rId5"/>
              </a:rPr>
              <a:t>section 12(3)</a:t>
            </a:r>
            <a:r>
              <a:rPr lang="en-GB" sz="1100" dirty="0">
                <a:effectLst/>
              </a:rPr>
              <a:t> of the Criminal Justice and Public Order Act 1994; </a:t>
            </a:r>
            <a:br>
              <a:rPr lang="en-GB" sz="1100" dirty="0">
                <a:effectLst/>
              </a:rPr>
            </a:br>
            <a:br>
              <a:rPr lang="en-GB" sz="1100" dirty="0">
                <a:effectLst/>
              </a:rPr>
            </a:br>
            <a:r>
              <a:rPr lang="en-GB" sz="1100" b="1" dirty="0">
                <a:effectLst/>
              </a:rPr>
              <a:t>escort functions </a:t>
            </a:r>
            <a:r>
              <a:rPr lang="en-GB" sz="1100" dirty="0">
                <a:effectLst/>
              </a:rPr>
              <a:t>- </a:t>
            </a:r>
          </a:p>
          <a:p>
            <a:r>
              <a:rPr lang="en-GB" sz="1100" dirty="0">
                <a:effectLst/>
              </a:rPr>
              <a:t>(a) in the case of a prisoner custody officer, means the functions specified in </a:t>
            </a:r>
            <a:r>
              <a:rPr lang="en-GB" sz="1100" dirty="0">
                <a:effectLst/>
                <a:hlinkClick r:id="rId6"/>
              </a:rPr>
              <a:t>section 80(1)</a:t>
            </a:r>
            <a:r>
              <a:rPr lang="en-GB" sz="1100" dirty="0">
                <a:effectLst/>
              </a:rPr>
              <a:t> of the Criminal Justice Act 1991; </a:t>
            </a:r>
            <a:br>
              <a:rPr lang="en-GB" sz="1100" dirty="0">
                <a:effectLst/>
              </a:rPr>
            </a:br>
            <a:r>
              <a:rPr lang="en-GB" sz="1100" dirty="0">
                <a:effectLst/>
              </a:rPr>
              <a:t>(b) in the case of a custody officer, means the functions specified in paragraph 1 of </a:t>
            </a:r>
            <a:r>
              <a:rPr lang="en-GB" sz="1100" dirty="0">
                <a:effectLst/>
                <a:hlinkClick r:id="rId7"/>
              </a:rPr>
              <a:t>Schedule 1</a:t>
            </a:r>
            <a:r>
              <a:rPr lang="en-GB" sz="1100" dirty="0">
                <a:effectLst/>
              </a:rPr>
              <a:t> to the Criminal Justice and Public Order Act 1994; </a:t>
            </a:r>
          </a:p>
          <a:p>
            <a:r>
              <a:rPr lang="en-GB" sz="1100" b="1" dirty="0">
                <a:effectLst/>
              </a:rPr>
              <a:t>NHS health services</a:t>
            </a:r>
            <a:br>
              <a:rPr lang="en-GB" sz="1100" b="1" dirty="0">
                <a:effectLst/>
              </a:rPr>
            </a:br>
            <a:r>
              <a:rPr lang="en-GB" sz="1100" dirty="0">
                <a:effectLst/>
              </a:rPr>
              <a:t>means any kind of health services provided as part of the health service continued under section 1(1) of the </a:t>
            </a:r>
            <a:r>
              <a:rPr lang="en-GB" sz="1100" dirty="0">
                <a:effectLst/>
                <a:hlinkClick r:id="rId8"/>
              </a:rPr>
              <a:t>National Health Service Act 2006</a:t>
            </a:r>
            <a:r>
              <a:rPr lang="en-GB" sz="1100" dirty="0">
                <a:effectLst/>
              </a:rPr>
              <a:t> and under section 1(1) of the National Health Service (Wales) Act 2006;</a:t>
            </a:r>
            <a:br>
              <a:rPr lang="en-GB" sz="1100" dirty="0">
                <a:effectLst/>
              </a:rPr>
            </a:br>
            <a:br>
              <a:rPr lang="en-GB" sz="1100" dirty="0">
                <a:effectLst/>
              </a:rPr>
            </a:br>
            <a:r>
              <a:rPr lang="en-GB" sz="1100" b="1" dirty="0">
                <a:effectLst/>
              </a:rPr>
              <a:t>prisoner custody officer</a:t>
            </a:r>
            <a:br>
              <a:rPr lang="en-GB" sz="1100" b="1" dirty="0">
                <a:effectLst/>
              </a:rPr>
            </a:br>
            <a:r>
              <a:rPr lang="en-GB" sz="1100" dirty="0">
                <a:effectLst/>
              </a:rPr>
              <a:t>has the meaning given by </a:t>
            </a:r>
            <a:r>
              <a:rPr lang="en-GB" sz="1100" dirty="0">
                <a:effectLst/>
                <a:hlinkClick r:id="rId9"/>
              </a:rPr>
              <a:t>section 89(1)</a:t>
            </a:r>
            <a:r>
              <a:rPr lang="en-GB" sz="1100" dirty="0">
                <a:effectLst/>
              </a:rPr>
              <a:t> of the Criminal Justice Act 1991</a:t>
            </a:r>
          </a:p>
          <a:p>
            <a:endParaRPr lang="en-GB" dirty="0"/>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21</a:t>
            </a:fld>
            <a:endParaRPr lang="en-GB" altLang="en-US"/>
          </a:p>
        </p:txBody>
      </p:sp>
    </p:spTree>
    <p:extLst>
      <p:ext uri="{BB962C8B-B14F-4D97-AF65-F5344CB8AC3E}">
        <p14:creationId xmlns:p14="http://schemas.microsoft.com/office/powerpoint/2010/main" val="339884091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911350" y="311150"/>
            <a:ext cx="2840038" cy="1598613"/>
          </a:xfrm>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0" i="0" u="none" strike="noStrike" kern="1200" cap="none" spc="0" normalizeH="0" baseline="0" noProof="0" dirty="0">
                <a:ln>
                  <a:noFill/>
                </a:ln>
                <a:solidFill>
                  <a:srgbClr val="000000">
                    <a:lumMod val="75000"/>
                    <a:lumOff val="25000"/>
                  </a:srgbClr>
                </a:solidFill>
                <a:effectLst/>
                <a:uLnTx/>
                <a:uFillTx/>
                <a:latin typeface="Arial" panose="020B0604020202020204" pitchFamily="34" charset="0"/>
                <a:cs typeface="Arial" panose="020B0604020202020204" pitchFamily="34" charset="0"/>
              </a:rPr>
              <a:t>The ‘aggravated’ form of the offence carries a higher maximum penalty than the ordinary form of the offence</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100" b="0" i="0" u="none" strike="noStrike" kern="1200" cap="none" spc="0" normalizeH="0" baseline="0" noProof="0" dirty="0">
              <a:ln>
                <a:noFill/>
              </a:ln>
              <a:solidFill>
                <a:srgbClr val="000000">
                  <a:lumMod val="75000"/>
                  <a:lumOff val="25000"/>
                </a:srgbClr>
              </a:solidFill>
              <a:effectLst/>
              <a:uLnTx/>
              <a:uFillTx/>
              <a:latin typeface="Arial" panose="020B0604020202020204" pitchFamily="34" charset="0"/>
              <a:cs typeface="Arial" panose="020B0604020202020204" pitchFamily="34" charset="0"/>
            </a:endParaRPr>
          </a:p>
          <a:p>
            <a:pPr>
              <a:lnSpc>
                <a:spcPct val="100000"/>
              </a:lnSpc>
            </a:pPr>
            <a:endParaRPr lang="en-GB" sz="1100" dirty="0"/>
          </a:p>
          <a:p>
            <a:pPr>
              <a:lnSpc>
                <a:spcPct val="100000"/>
              </a:lnSpc>
            </a:pPr>
            <a:r>
              <a:rPr lang="en-GB" sz="1100" dirty="0"/>
              <a:t>Racially &amp; Religiously aggravated offences shall be covered in another lesson </a:t>
            </a:r>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22</a:t>
            </a:fld>
            <a:endParaRPr lang="en-GB" altLang="en-US"/>
          </a:p>
        </p:txBody>
      </p:sp>
    </p:spTree>
    <p:extLst>
      <p:ext uri="{BB962C8B-B14F-4D97-AF65-F5344CB8AC3E}">
        <p14:creationId xmlns:p14="http://schemas.microsoft.com/office/powerpoint/2010/main" val="301444521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911350" y="311150"/>
            <a:ext cx="2840038" cy="1598613"/>
          </a:xfrm>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0" i="0" u="none" strike="noStrike" kern="1200" cap="none" spc="0" normalizeH="0" baseline="0" noProof="0" dirty="0">
                <a:ln>
                  <a:noFill/>
                </a:ln>
                <a:solidFill>
                  <a:srgbClr val="000000">
                    <a:lumMod val="75000"/>
                    <a:lumOff val="25000"/>
                  </a:srgbClr>
                </a:solidFill>
                <a:effectLst/>
                <a:uLnTx/>
                <a:uFillTx/>
                <a:latin typeface="Arial" panose="020B0604020202020204" pitchFamily="34" charset="0"/>
                <a:cs typeface="Arial" panose="020B0604020202020204" pitchFamily="34" charset="0"/>
              </a:rPr>
              <a:t>The ‘aggravated’ form of the offence carries a higher maximum penalty than the ordinary form of the offence</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100" b="0" i="0" u="none" strike="noStrike" kern="1200" cap="none" spc="0" normalizeH="0" baseline="0" noProof="0" dirty="0">
              <a:ln>
                <a:noFill/>
              </a:ln>
              <a:solidFill>
                <a:srgbClr val="000000">
                  <a:lumMod val="75000"/>
                  <a:lumOff val="25000"/>
                </a:srgbClr>
              </a:solidFill>
              <a:effectLst/>
              <a:uLnTx/>
              <a:uFillTx/>
              <a:latin typeface="Arial" panose="020B0604020202020204" pitchFamily="34" charset="0"/>
              <a:cs typeface="Arial" panose="020B0604020202020204" pitchFamily="34" charset="0"/>
            </a:endParaRPr>
          </a:p>
          <a:p>
            <a:pPr>
              <a:lnSpc>
                <a:spcPct val="100000"/>
              </a:lnSpc>
            </a:pPr>
            <a:endParaRPr lang="en-GB" sz="1100" dirty="0"/>
          </a:p>
          <a:p>
            <a:pPr>
              <a:lnSpc>
                <a:spcPct val="100000"/>
              </a:lnSpc>
            </a:pPr>
            <a:r>
              <a:rPr lang="en-GB" sz="1100" dirty="0"/>
              <a:t>Racially &amp; Religiously aggravated offences shall be covered in another lesson </a:t>
            </a:r>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23</a:t>
            </a:fld>
            <a:endParaRPr lang="en-GB" altLang="en-US"/>
          </a:p>
        </p:txBody>
      </p:sp>
    </p:spTree>
    <p:extLst>
      <p:ext uri="{BB962C8B-B14F-4D97-AF65-F5344CB8AC3E}">
        <p14:creationId xmlns:p14="http://schemas.microsoft.com/office/powerpoint/2010/main" val="145852012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911350" y="311150"/>
            <a:ext cx="2840038" cy="1598613"/>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24</a:t>
            </a:fld>
            <a:endParaRPr lang="en-GB" altLang="en-US"/>
          </a:p>
        </p:txBody>
      </p:sp>
    </p:spTree>
    <p:extLst>
      <p:ext uri="{BB962C8B-B14F-4D97-AF65-F5344CB8AC3E}">
        <p14:creationId xmlns:p14="http://schemas.microsoft.com/office/powerpoint/2010/main" val="191103265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911350" y="311150"/>
            <a:ext cx="2840038" cy="1598613"/>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25</a:t>
            </a:fld>
            <a:endParaRPr lang="en-GB" altLang="en-US"/>
          </a:p>
        </p:txBody>
      </p:sp>
    </p:spTree>
    <p:extLst>
      <p:ext uri="{BB962C8B-B14F-4D97-AF65-F5344CB8AC3E}">
        <p14:creationId xmlns:p14="http://schemas.microsoft.com/office/powerpoint/2010/main" val="140492937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911350" y="311150"/>
            <a:ext cx="2840038" cy="1598613"/>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26</a:t>
            </a:fld>
            <a:endParaRPr lang="en-GB" altLang="en-US"/>
          </a:p>
        </p:txBody>
      </p:sp>
    </p:spTree>
    <p:extLst>
      <p:ext uri="{BB962C8B-B14F-4D97-AF65-F5344CB8AC3E}">
        <p14:creationId xmlns:p14="http://schemas.microsoft.com/office/powerpoint/2010/main" val="124904684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911350" y="311150"/>
            <a:ext cx="2840038" cy="1598613"/>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27</a:t>
            </a:fld>
            <a:endParaRPr lang="en-GB" altLang="en-US"/>
          </a:p>
        </p:txBody>
      </p:sp>
    </p:spTree>
    <p:extLst>
      <p:ext uri="{BB962C8B-B14F-4D97-AF65-F5344CB8AC3E}">
        <p14:creationId xmlns:p14="http://schemas.microsoft.com/office/powerpoint/2010/main" val="392919177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911350" y="311150"/>
            <a:ext cx="2840038" cy="1598613"/>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28</a:t>
            </a:fld>
            <a:endParaRPr lang="en-GB" altLang="en-US"/>
          </a:p>
        </p:txBody>
      </p:sp>
    </p:spTree>
    <p:extLst>
      <p:ext uri="{BB962C8B-B14F-4D97-AF65-F5344CB8AC3E}">
        <p14:creationId xmlns:p14="http://schemas.microsoft.com/office/powerpoint/2010/main" val="367803435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911350" y="311150"/>
            <a:ext cx="2840038" cy="1598613"/>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29</a:t>
            </a:fld>
            <a:endParaRPr lang="en-GB" altLang="en-US"/>
          </a:p>
        </p:txBody>
      </p:sp>
    </p:spTree>
    <p:extLst>
      <p:ext uri="{BB962C8B-B14F-4D97-AF65-F5344CB8AC3E}">
        <p14:creationId xmlns:p14="http://schemas.microsoft.com/office/powerpoint/2010/main" val="85517001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911350" y="311150"/>
            <a:ext cx="2840038" cy="1598613"/>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30</a:t>
            </a:fld>
            <a:endParaRPr lang="en-GB" altLang="en-US"/>
          </a:p>
        </p:txBody>
      </p:sp>
    </p:spTree>
    <p:extLst>
      <p:ext uri="{BB962C8B-B14F-4D97-AF65-F5344CB8AC3E}">
        <p14:creationId xmlns:p14="http://schemas.microsoft.com/office/powerpoint/2010/main" val="107539419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911350" y="311150"/>
            <a:ext cx="2840038" cy="1598613"/>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31</a:t>
            </a:fld>
            <a:endParaRPr lang="en-GB" altLang="en-US"/>
          </a:p>
        </p:txBody>
      </p:sp>
    </p:spTree>
    <p:extLst>
      <p:ext uri="{BB962C8B-B14F-4D97-AF65-F5344CB8AC3E}">
        <p14:creationId xmlns:p14="http://schemas.microsoft.com/office/powerpoint/2010/main" val="2754125199"/>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911350" y="311150"/>
            <a:ext cx="2840038" cy="1598613"/>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32</a:t>
            </a:fld>
            <a:endParaRPr lang="en-GB" altLang="en-US"/>
          </a:p>
        </p:txBody>
      </p:sp>
    </p:spTree>
    <p:extLst>
      <p:ext uri="{BB962C8B-B14F-4D97-AF65-F5344CB8AC3E}">
        <p14:creationId xmlns:p14="http://schemas.microsoft.com/office/powerpoint/2010/main" val="230930203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911350" y="311150"/>
            <a:ext cx="2840038" cy="1598613"/>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33</a:t>
            </a:fld>
            <a:endParaRPr lang="en-GB" altLang="en-US"/>
          </a:p>
        </p:txBody>
      </p:sp>
    </p:spTree>
    <p:extLst>
      <p:ext uri="{BB962C8B-B14F-4D97-AF65-F5344CB8AC3E}">
        <p14:creationId xmlns:p14="http://schemas.microsoft.com/office/powerpoint/2010/main" val="2699360468"/>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911350" y="311150"/>
            <a:ext cx="2840038" cy="1598613"/>
          </a:xfrm>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lang="en-GB" sz="1100" dirty="0"/>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34</a:t>
            </a:fld>
            <a:endParaRPr lang="en-GB" altLang="en-US"/>
          </a:p>
        </p:txBody>
      </p:sp>
    </p:spTree>
    <p:extLst>
      <p:ext uri="{BB962C8B-B14F-4D97-AF65-F5344CB8AC3E}">
        <p14:creationId xmlns:p14="http://schemas.microsoft.com/office/powerpoint/2010/main" val="315217248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8800" y="3886200"/>
            <a:ext cx="85344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2E9E8AEC-BAED-49DE-8F59-0E2895AFA54B}" type="slidenum">
              <a:rPr lang="en-US" altLang="en-US"/>
              <a:pPr>
                <a:defRPr/>
              </a:pPr>
              <a:t>‹#›</a:t>
            </a:fld>
            <a:endParaRPr lang="en-US" altLang="en-US"/>
          </a:p>
        </p:txBody>
      </p:sp>
    </p:spTree>
    <p:extLst>
      <p:ext uri="{BB962C8B-B14F-4D97-AF65-F5344CB8AC3E}">
        <p14:creationId xmlns:p14="http://schemas.microsoft.com/office/powerpoint/2010/main" val="334213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7E4F89E9-C870-4834-B324-7345B6F5D12E}" type="slidenum">
              <a:rPr lang="en-US" altLang="en-US"/>
              <a:pPr>
                <a:defRPr/>
              </a:pPr>
              <a:t>‹#›</a:t>
            </a:fld>
            <a:endParaRPr lang="en-US" altLang="en-US"/>
          </a:p>
        </p:txBody>
      </p:sp>
    </p:spTree>
    <p:extLst>
      <p:ext uri="{BB962C8B-B14F-4D97-AF65-F5344CB8AC3E}">
        <p14:creationId xmlns:p14="http://schemas.microsoft.com/office/powerpoint/2010/main" val="15311647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2C41FC74-EB26-43A7-AD59-F5189BF357D3}" type="slidenum">
              <a:rPr lang="en-US" altLang="en-US"/>
              <a:pPr>
                <a:defRPr/>
              </a:pPr>
              <a:t>‹#›</a:t>
            </a:fld>
            <a:endParaRPr lang="en-US" altLang="en-US"/>
          </a:p>
        </p:txBody>
      </p:sp>
    </p:spTree>
    <p:extLst>
      <p:ext uri="{BB962C8B-B14F-4D97-AF65-F5344CB8AC3E}">
        <p14:creationId xmlns:p14="http://schemas.microsoft.com/office/powerpoint/2010/main" val="25193507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F50227CE-8B1E-40EC-9435-6842DCA6CEBB}" type="slidenum">
              <a:rPr lang="en-US" altLang="en-US"/>
              <a:pPr>
                <a:defRPr/>
              </a:pPr>
              <a:t>‹#›</a:t>
            </a:fld>
            <a:endParaRPr lang="en-US" altLang="en-US"/>
          </a:p>
        </p:txBody>
      </p:sp>
    </p:spTree>
    <p:extLst>
      <p:ext uri="{BB962C8B-B14F-4D97-AF65-F5344CB8AC3E}">
        <p14:creationId xmlns:p14="http://schemas.microsoft.com/office/powerpoint/2010/main" val="24959626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4"/>
          <p:cNvSpPr>
            <a:spLocks noGrp="1" noChangeArrowheads="1"/>
          </p:cNvSpPr>
          <p:nvPr>
            <p:ph type="dt" sz="half" idx="10"/>
          </p:nvPr>
        </p:nvSpPr>
        <p:spPr>
          <a:ln/>
        </p:spPr>
        <p:txBody>
          <a:bodyPr/>
          <a:lstStyle>
            <a:lvl1pPr>
              <a:defRPr/>
            </a:lvl1pPr>
          </a:lstStyle>
          <a:p>
            <a:pPr>
              <a:defRPr/>
            </a:pPr>
            <a:endParaRPr lang="en-US"/>
          </a:p>
        </p:txBody>
      </p:sp>
      <p:sp>
        <p:nvSpPr>
          <p:cNvPr id="8" name="Rectangle 5"/>
          <p:cNvSpPr>
            <a:spLocks noGrp="1" noChangeArrowheads="1"/>
          </p:cNvSpPr>
          <p:nvPr>
            <p:ph type="ftr" sz="quarter" idx="11"/>
          </p:nvPr>
        </p:nvSpPr>
        <p:spPr>
          <a:ln/>
        </p:spPr>
        <p:txBody>
          <a:bodyPr/>
          <a:lstStyle>
            <a:lvl1pPr>
              <a:defRPr/>
            </a:lvl1pPr>
          </a:lstStyle>
          <a:p>
            <a:pPr>
              <a:defRPr/>
            </a:pPr>
            <a:endParaRPr lang="en-US"/>
          </a:p>
        </p:txBody>
      </p:sp>
      <p:sp>
        <p:nvSpPr>
          <p:cNvPr id="9" name="Rectangle 6"/>
          <p:cNvSpPr>
            <a:spLocks noGrp="1" noChangeArrowheads="1"/>
          </p:cNvSpPr>
          <p:nvPr>
            <p:ph type="sldNum" sz="quarter" idx="12"/>
          </p:nvPr>
        </p:nvSpPr>
        <p:spPr>
          <a:ln/>
        </p:spPr>
        <p:txBody>
          <a:bodyPr/>
          <a:lstStyle>
            <a:lvl1pPr>
              <a:defRPr/>
            </a:lvl1pPr>
          </a:lstStyle>
          <a:p>
            <a:pPr>
              <a:defRPr/>
            </a:pPr>
            <a:fld id="{270B2408-E1BC-4269-8CB6-A7E8980401E5}" type="slidenum">
              <a:rPr lang="en-US" altLang="en-US"/>
              <a:pPr>
                <a:defRPr/>
              </a:pPr>
              <a:t>‹#›</a:t>
            </a:fld>
            <a:endParaRPr lang="en-US" altLang="en-US"/>
          </a:p>
        </p:txBody>
      </p:sp>
    </p:spTree>
    <p:extLst>
      <p:ext uri="{BB962C8B-B14F-4D97-AF65-F5344CB8AC3E}">
        <p14:creationId xmlns:p14="http://schemas.microsoft.com/office/powerpoint/2010/main" val="20444318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4"/>
          <p:cNvSpPr>
            <a:spLocks noGrp="1" noChangeArrowheads="1"/>
          </p:cNvSpPr>
          <p:nvPr>
            <p:ph type="dt" sz="half" idx="10"/>
          </p:nvPr>
        </p:nvSpPr>
        <p:spPr>
          <a:ln/>
        </p:spPr>
        <p:txBody>
          <a:bodyPr/>
          <a:lstStyle>
            <a:lvl1pPr>
              <a:defRPr/>
            </a:lvl1pPr>
          </a:lstStyle>
          <a:p>
            <a:pPr>
              <a:defRPr/>
            </a:pPr>
            <a:endParaRPr lang="en-US"/>
          </a:p>
        </p:txBody>
      </p:sp>
      <p:sp>
        <p:nvSpPr>
          <p:cNvPr id="4" name="Rectangle 5"/>
          <p:cNvSpPr>
            <a:spLocks noGrp="1" noChangeArrowheads="1"/>
          </p:cNvSpPr>
          <p:nvPr>
            <p:ph type="ftr" sz="quarter" idx="11"/>
          </p:nvPr>
        </p:nvSpPr>
        <p:spPr>
          <a:ln/>
        </p:spPr>
        <p:txBody>
          <a:bodyPr/>
          <a:lstStyle>
            <a:lvl1pPr>
              <a:defRPr/>
            </a:lvl1pPr>
          </a:lstStyle>
          <a:p>
            <a:pPr>
              <a:defRPr/>
            </a:pPr>
            <a:endParaRPr lang="en-US"/>
          </a:p>
        </p:txBody>
      </p:sp>
      <p:sp>
        <p:nvSpPr>
          <p:cNvPr id="5" name="Rectangle 6"/>
          <p:cNvSpPr>
            <a:spLocks noGrp="1" noChangeArrowheads="1"/>
          </p:cNvSpPr>
          <p:nvPr>
            <p:ph type="sldNum" sz="quarter" idx="12"/>
          </p:nvPr>
        </p:nvSpPr>
        <p:spPr>
          <a:ln/>
        </p:spPr>
        <p:txBody>
          <a:bodyPr/>
          <a:lstStyle>
            <a:lvl1pPr>
              <a:defRPr/>
            </a:lvl1pPr>
          </a:lstStyle>
          <a:p>
            <a:pPr>
              <a:defRPr/>
            </a:pPr>
            <a:fld id="{74FE8C41-F5E3-4B45-BA26-6BED5AC5496E}" type="slidenum">
              <a:rPr lang="en-US" altLang="en-US"/>
              <a:pPr>
                <a:defRPr/>
              </a:pPr>
              <a:t>‹#›</a:t>
            </a:fld>
            <a:endParaRPr lang="en-US" altLang="en-US"/>
          </a:p>
        </p:txBody>
      </p:sp>
    </p:spTree>
    <p:extLst>
      <p:ext uri="{BB962C8B-B14F-4D97-AF65-F5344CB8AC3E}">
        <p14:creationId xmlns:p14="http://schemas.microsoft.com/office/powerpoint/2010/main" val="36907789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p>
        </p:txBody>
      </p:sp>
      <p:sp>
        <p:nvSpPr>
          <p:cNvPr id="3" name="Rectangle 5"/>
          <p:cNvSpPr>
            <a:spLocks noGrp="1" noChangeArrowheads="1"/>
          </p:cNvSpPr>
          <p:nvPr>
            <p:ph type="ftr" sz="quarter" idx="11"/>
          </p:nvPr>
        </p:nvSpPr>
        <p:spPr>
          <a:ln/>
        </p:spPr>
        <p:txBody>
          <a:bodyPr/>
          <a:lstStyle>
            <a:lvl1pPr>
              <a:defRPr/>
            </a:lvl1pPr>
          </a:lstStyle>
          <a:p>
            <a:pPr>
              <a:defRPr/>
            </a:pPr>
            <a:endParaRPr lang="en-US"/>
          </a:p>
        </p:txBody>
      </p:sp>
      <p:sp>
        <p:nvSpPr>
          <p:cNvPr id="4" name="Rectangle 6"/>
          <p:cNvSpPr>
            <a:spLocks noGrp="1" noChangeArrowheads="1"/>
          </p:cNvSpPr>
          <p:nvPr>
            <p:ph type="sldNum" sz="quarter" idx="12"/>
          </p:nvPr>
        </p:nvSpPr>
        <p:spPr>
          <a:ln/>
        </p:spPr>
        <p:txBody>
          <a:bodyPr/>
          <a:lstStyle>
            <a:lvl1pPr>
              <a:defRPr/>
            </a:lvl1pPr>
          </a:lstStyle>
          <a:p>
            <a:pPr>
              <a:defRPr/>
            </a:pPr>
            <a:fld id="{F1A6F950-2110-4747-AD51-C132B6F6420C}" type="slidenum">
              <a:rPr lang="en-US" altLang="en-US"/>
              <a:pPr>
                <a:defRPr/>
              </a:pPr>
              <a:t>‹#›</a:t>
            </a:fld>
            <a:endParaRPr lang="en-US" altLang="en-US"/>
          </a:p>
        </p:txBody>
      </p:sp>
    </p:spTree>
    <p:extLst>
      <p:ext uri="{BB962C8B-B14F-4D97-AF65-F5344CB8AC3E}">
        <p14:creationId xmlns:p14="http://schemas.microsoft.com/office/powerpoint/2010/main" val="31897483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687F99CE-D9D1-44F0-90AE-075F0BCE2625}" type="slidenum">
              <a:rPr lang="en-US" altLang="en-US"/>
              <a:pPr>
                <a:defRPr/>
              </a:pPr>
              <a:t>‹#›</a:t>
            </a:fld>
            <a:endParaRPr lang="en-US" altLang="en-US"/>
          </a:p>
        </p:txBody>
      </p:sp>
    </p:spTree>
    <p:extLst>
      <p:ext uri="{BB962C8B-B14F-4D97-AF65-F5344CB8AC3E}">
        <p14:creationId xmlns:p14="http://schemas.microsoft.com/office/powerpoint/2010/main" val="14067220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9D163FF3-B626-4188-8191-2C0CC5017DFC}" type="slidenum">
              <a:rPr lang="en-US" altLang="en-US"/>
              <a:pPr>
                <a:defRPr/>
              </a:pPr>
              <a:t>‹#›</a:t>
            </a:fld>
            <a:endParaRPr lang="en-US" altLang="en-US"/>
          </a:p>
        </p:txBody>
      </p:sp>
    </p:spTree>
    <p:extLst>
      <p:ext uri="{BB962C8B-B14F-4D97-AF65-F5344CB8AC3E}">
        <p14:creationId xmlns:p14="http://schemas.microsoft.com/office/powerpoint/2010/main" val="31308476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E9F3DAF9-4D58-45E9-BDB4-F2E9C65D014E}" type="slidenum">
              <a:rPr lang="en-US" altLang="en-US"/>
              <a:pPr>
                <a:defRPr/>
              </a:pPr>
              <a:t>‹#›</a:t>
            </a:fld>
            <a:endParaRPr lang="en-US" altLang="en-US"/>
          </a:p>
        </p:txBody>
      </p:sp>
    </p:spTree>
    <p:extLst>
      <p:ext uri="{BB962C8B-B14F-4D97-AF65-F5344CB8AC3E}">
        <p14:creationId xmlns:p14="http://schemas.microsoft.com/office/powerpoint/2010/main" val="22946996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DEC1CCC0-35BB-4F08-83E1-5F925EC30F77}" type="slidenum">
              <a:rPr lang="en-US" altLang="en-US"/>
              <a:pPr>
                <a:defRPr/>
              </a:pPr>
              <a:t>‹#›</a:t>
            </a:fld>
            <a:endParaRPr lang="en-US" altLang="en-US"/>
          </a:p>
        </p:txBody>
      </p:sp>
    </p:spTree>
    <p:extLst>
      <p:ext uri="{BB962C8B-B14F-4D97-AF65-F5344CB8AC3E}">
        <p14:creationId xmlns:p14="http://schemas.microsoft.com/office/powerpoint/2010/main" val="21773915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8B2DD80-2896-40E9-A8FD-0602C065F1AE}" type="datetimeFigureOut">
              <a:rPr lang="en-GB" smtClean="0"/>
              <a:t>28/06/2022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84111400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8B2DD80-2896-40E9-A8FD-0602C065F1AE}" type="datetimeFigureOut">
              <a:rPr lang="en-GB" smtClean="0"/>
              <a:t>28/06/2022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12309714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28/06/2022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05600273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8B2DD80-2896-40E9-A8FD-0602C065F1AE}" type="datetimeFigureOut">
              <a:rPr lang="en-GB" smtClean="0"/>
              <a:t>28/06/2022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1067592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8B2DD80-2896-40E9-A8FD-0602C065F1AE}" type="datetimeFigureOut">
              <a:rPr lang="en-GB" smtClean="0"/>
              <a:t>28/06/2022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6934792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8B2DD80-2896-40E9-A8FD-0602C065F1AE}" type="datetimeFigureOut">
              <a:rPr lang="en-GB" smtClean="0"/>
              <a:t>28/06/2022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97495696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28/06/2022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90394871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28/06/2022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93524253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28/06/2022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05789136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8B2DD80-2896-40E9-A8FD-0602C065F1AE}" type="datetimeFigureOut">
              <a:rPr lang="en-GB" smtClean="0"/>
              <a:t>28/06/2022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02191673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8B2DD80-2896-40E9-A8FD-0602C065F1AE}" type="datetimeFigureOut">
              <a:rPr lang="en-GB" smtClean="0"/>
              <a:t>28/06/2022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60253654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8B2DD80-2896-40E9-A8FD-0602C065F1AE}" type="datetimeFigureOut">
              <a:rPr lang="en-GB" smtClean="0"/>
              <a:t>28/06/2022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47053121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8B2DD80-2896-40E9-A8FD-0602C065F1AE}" type="datetimeFigureOut">
              <a:rPr lang="en-GB" smtClean="0"/>
              <a:t>28/06/2022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22981406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28/06/2022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34814826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8B2DD80-2896-40E9-A8FD-0602C065F1AE}" type="datetimeFigureOut">
              <a:rPr lang="en-GB" smtClean="0"/>
              <a:t>28/06/2022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70958763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8B2DD80-2896-40E9-A8FD-0602C065F1AE}" type="datetimeFigureOut">
              <a:rPr lang="en-GB" smtClean="0"/>
              <a:t>28/06/2022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43319695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8B2DD80-2896-40E9-A8FD-0602C065F1AE}" type="datetimeFigureOut">
              <a:rPr lang="en-GB" smtClean="0"/>
              <a:t>28/06/2022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91121595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28/06/2022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7477282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28/06/2022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791707120"/>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28/06/2022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042782067"/>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8B2DD80-2896-40E9-A8FD-0602C065F1AE}" type="datetimeFigureOut">
              <a:rPr lang="en-GB" smtClean="0"/>
              <a:t>28/06/2022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167340201"/>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8B2DD80-2896-40E9-A8FD-0602C065F1AE}" type="datetimeFigureOut">
              <a:rPr lang="en-GB" smtClean="0"/>
              <a:t>28/06/2022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6546656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1.jp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1027" name="Rectangle 3"/>
          <p:cNvSpPr>
            <a:spLocks noGrp="1" noChangeArrowheads="1"/>
          </p:cNvSpPr>
          <p:nvPr>
            <p:ph type="body" idx="1"/>
          </p:nvPr>
        </p:nvSpPr>
        <p:spPr bwMode="auto">
          <a:xfrm>
            <a:off x="609600" y="1600201"/>
            <a:ext cx="109728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28" name="Rectangle 4"/>
          <p:cNvSpPr>
            <a:spLocks noGrp="1" noChangeArrowheads="1"/>
          </p:cNvSpPr>
          <p:nvPr>
            <p:ph type="dt" sz="half" idx="2"/>
          </p:nvPr>
        </p:nvSpPr>
        <p:spPr bwMode="auto">
          <a:xfrm>
            <a:off x="609600" y="6245225"/>
            <a:ext cx="28448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400">
                <a:latin typeface="Arial" charset="0"/>
                <a:cs typeface="Arial" charset="0"/>
              </a:defRPr>
            </a:lvl1pPr>
          </a:lstStyle>
          <a:p>
            <a:pPr>
              <a:defRPr/>
            </a:pPr>
            <a:endParaRPr lang="en-US"/>
          </a:p>
        </p:txBody>
      </p:sp>
      <p:sp>
        <p:nvSpPr>
          <p:cNvPr id="1029" name="Rectangle 5"/>
          <p:cNvSpPr>
            <a:spLocks noGrp="1" noChangeArrowheads="1"/>
          </p:cNvSpPr>
          <p:nvPr>
            <p:ph type="ftr" sz="quarter" idx="3"/>
          </p:nvPr>
        </p:nvSpPr>
        <p:spPr bwMode="auto">
          <a:xfrm>
            <a:off x="4165600" y="6245225"/>
            <a:ext cx="38608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eaLnBrk="1" hangingPunct="1">
              <a:defRPr sz="1400">
                <a:latin typeface="Arial" charset="0"/>
                <a:cs typeface="Arial" charset="0"/>
              </a:defRPr>
            </a:lvl1pPr>
          </a:lstStyle>
          <a:p>
            <a:pPr>
              <a:defRPr/>
            </a:pPr>
            <a:endParaRPr lang="en-US"/>
          </a:p>
        </p:txBody>
      </p:sp>
      <p:sp>
        <p:nvSpPr>
          <p:cNvPr id="1030" name="Rectangle 6"/>
          <p:cNvSpPr>
            <a:spLocks noGrp="1" noChangeArrowheads="1"/>
          </p:cNvSpPr>
          <p:nvPr>
            <p:ph type="sldNum" sz="quarter" idx="4"/>
          </p:nvPr>
        </p:nvSpPr>
        <p:spPr bwMode="auto">
          <a:xfrm>
            <a:off x="8737600" y="6245225"/>
            <a:ext cx="28448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400"/>
            </a:lvl1pPr>
          </a:lstStyle>
          <a:p>
            <a:pPr>
              <a:defRPr/>
            </a:pPr>
            <a:fld id="{145C13B6-4F38-4D69-BDA6-7C7FD567DA23}" type="slidenum">
              <a:rPr lang="en-US" altLang="en-US"/>
              <a:pPr>
                <a:defRPr/>
              </a:pPr>
              <a:t>‹#›</a:t>
            </a:fld>
            <a:endParaRPr lang="en-US" altLang="en-US"/>
          </a:p>
        </p:txBody>
      </p:sp>
      <p:sp>
        <p:nvSpPr>
          <p:cNvPr id="2" name="hl" descr=" "/>
          <p:cNvSpPr txBox="1"/>
          <p:nvPr userDrawn="1"/>
        </p:nvSpPr>
        <p:spPr>
          <a:xfrm>
            <a:off x="0" y="0"/>
            <a:ext cx="12192000" cy="223838"/>
          </a:xfrm>
          <a:prstGeom prst="rect">
            <a:avLst/>
          </a:prstGeom>
          <a:noFill/>
        </p:spPr>
        <p:txBody>
          <a:bodyPr>
            <a:spAutoFit/>
          </a:bodyPr>
          <a:lstStyle/>
          <a:p>
            <a:pPr algn="l">
              <a:defRPr/>
            </a:pPr>
            <a:r>
              <a:rPr lang="en-GB" sz="850" b="0" i="0" u="none" baseline="0">
                <a:solidFill>
                  <a:srgbClr val="000000"/>
                </a:solidFill>
                <a:latin typeface="Microsoft Sans Serif" panose="020B0604020202020204" pitchFamily="34" charset="0"/>
              </a:rPr>
              <a:t> </a:t>
            </a:r>
          </a:p>
        </p:txBody>
      </p:sp>
      <p:sp>
        <p:nvSpPr>
          <p:cNvPr id="3" name="fl" descr=" "/>
          <p:cNvSpPr txBox="1"/>
          <p:nvPr userDrawn="1"/>
        </p:nvSpPr>
        <p:spPr>
          <a:xfrm>
            <a:off x="0" y="6537960"/>
            <a:ext cx="12192000" cy="223838"/>
          </a:xfrm>
          <a:prstGeom prst="rect">
            <a:avLst/>
          </a:prstGeom>
          <a:noFill/>
        </p:spPr>
        <p:txBody>
          <a:bodyPr>
            <a:spAutoFit/>
          </a:bodyPr>
          <a:lstStyle/>
          <a:p>
            <a:pPr algn="l">
              <a:defRPr/>
            </a:pPr>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957950642"/>
      </p:ext>
    </p:extLst>
  </p:cSld>
  <p:clrMap bg1="lt1" tx1="dk1" bg2="lt2" tx2="dk2" accent1="accent1" accent2="accent2" accent3="accent3" accent4="accent4" accent5="accent5" accent6="accent6" hlink="hlink" folHlink="folHlink"/>
  <p:sldLayoutIdLst>
    <p:sldLayoutId id="2147483788" r:id="rId1"/>
    <p:sldLayoutId id="2147483789" r:id="rId2"/>
    <p:sldLayoutId id="2147483790" r:id="rId3"/>
    <p:sldLayoutId id="2147483791" r:id="rId4"/>
    <p:sldLayoutId id="2147483792" r:id="rId5"/>
    <p:sldLayoutId id="2147483793" r:id="rId6"/>
    <p:sldLayoutId id="2147483794" r:id="rId7"/>
    <p:sldLayoutId id="2147483795" r:id="rId8"/>
    <p:sldLayoutId id="2147483796" r:id="rId9"/>
    <p:sldLayoutId id="2147483797" r:id="rId10"/>
    <p:sldLayoutId id="2147483798"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cs typeface="Arial" charset="0"/>
        </a:defRPr>
      </a:lvl2pPr>
      <a:lvl3pPr algn="ctr" rtl="0" eaLnBrk="0" fontAlgn="base" hangingPunct="0">
        <a:spcBef>
          <a:spcPct val="0"/>
        </a:spcBef>
        <a:spcAft>
          <a:spcPct val="0"/>
        </a:spcAft>
        <a:defRPr sz="4400">
          <a:solidFill>
            <a:schemeClr val="tx2"/>
          </a:solidFill>
          <a:latin typeface="Arial" charset="0"/>
          <a:cs typeface="Arial" charset="0"/>
        </a:defRPr>
      </a:lvl3pPr>
      <a:lvl4pPr algn="ctr" rtl="0" eaLnBrk="0" fontAlgn="base" hangingPunct="0">
        <a:spcBef>
          <a:spcPct val="0"/>
        </a:spcBef>
        <a:spcAft>
          <a:spcPct val="0"/>
        </a:spcAft>
        <a:defRPr sz="4400">
          <a:solidFill>
            <a:schemeClr val="tx2"/>
          </a:solidFill>
          <a:latin typeface="Arial" charset="0"/>
          <a:cs typeface="Arial" charset="0"/>
        </a:defRPr>
      </a:lvl4pPr>
      <a:lvl5pPr algn="ctr" rtl="0" eaLnBrk="0" fontAlgn="base" hangingPunct="0">
        <a:spcBef>
          <a:spcPct val="0"/>
        </a:spcBef>
        <a:spcAft>
          <a:spcPct val="0"/>
        </a:spcAft>
        <a:defRPr sz="4400">
          <a:solidFill>
            <a:schemeClr val="tx2"/>
          </a:solidFill>
          <a:latin typeface="Arial" charset="0"/>
          <a:cs typeface="Arial" charset="0"/>
        </a:defRPr>
      </a:lvl5pPr>
      <a:lvl6pPr marL="457200" algn="ctr" rtl="0" fontAlgn="base">
        <a:spcBef>
          <a:spcPct val="0"/>
        </a:spcBef>
        <a:spcAft>
          <a:spcPct val="0"/>
        </a:spcAft>
        <a:defRPr sz="4400">
          <a:solidFill>
            <a:schemeClr val="tx2"/>
          </a:solidFill>
          <a:latin typeface="Arial" charset="0"/>
          <a:cs typeface="Arial" charset="0"/>
        </a:defRPr>
      </a:lvl6pPr>
      <a:lvl7pPr marL="914400" algn="ctr" rtl="0" fontAlgn="base">
        <a:spcBef>
          <a:spcPct val="0"/>
        </a:spcBef>
        <a:spcAft>
          <a:spcPct val="0"/>
        </a:spcAft>
        <a:defRPr sz="4400">
          <a:solidFill>
            <a:schemeClr val="tx2"/>
          </a:solidFill>
          <a:latin typeface="Arial" charset="0"/>
          <a:cs typeface="Arial" charset="0"/>
        </a:defRPr>
      </a:lvl7pPr>
      <a:lvl8pPr marL="1371600" algn="ctr" rtl="0" fontAlgn="base">
        <a:spcBef>
          <a:spcPct val="0"/>
        </a:spcBef>
        <a:spcAft>
          <a:spcPct val="0"/>
        </a:spcAft>
        <a:defRPr sz="4400">
          <a:solidFill>
            <a:schemeClr val="tx2"/>
          </a:solidFill>
          <a:latin typeface="Arial" charset="0"/>
          <a:cs typeface="Arial" charset="0"/>
        </a:defRPr>
      </a:lvl8pPr>
      <a:lvl9pPr marL="1828800" algn="ctr" rtl="0" fontAlgn="base">
        <a:spcBef>
          <a:spcPct val="0"/>
        </a:spcBef>
        <a:spcAft>
          <a:spcPct val="0"/>
        </a:spcAft>
        <a:defRPr sz="4400">
          <a:solidFill>
            <a:schemeClr val="tx2"/>
          </a:solidFill>
          <a:latin typeface="Arial" charset="0"/>
          <a:cs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cs typeface="+mn-cs"/>
        </a:defRPr>
      </a:lvl2pPr>
      <a:lvl3pPr marL="1143000" indent="-228600" algn="l" rtl="0" eaLnBrk="0" fontAlgn="base" hangingPunct="0">
        <a:spcBef>
          <a:spcPct val="20000"/>
        </a:spcBef>
        <a:spcAft>
          <a:spcPct val="0"/>
        </a:spcAft>
        <a:buChar char="•"/>
        <a:defRPr sz="2400">
          <a:solidFill>
            <a:schemeClr val="tx1"/>
          </a:solidFill>
          <a:latin typeface="+mn-lt"/>
          <a:cs typeface="+mn-cs"/>
        </a:defRPr>
      </a:lvl3pPr>
      <a:lvl4pPr marL="1600200" indent="-228600" algn="l" rtl="0" eaLnBrk="0" fontAlgn="base" hangingPunct="0">
        <a:spcBef>
          <a:spcPct val="20000"/>
        </a:spcBef>
        <a:spcAft>
          <a:spcPct val="0"/>
        </a:spcAft>
        <a:buChar char="–"/>
        <a:defRPr sz="2000">
          <a:solidFill>
            <a:schemeClr val="tx1"/>
          </a:solidFill>
          <a:latin typeface="+mn-lt"/>
          <a:cs typeface="+mn-cs"/>
        </a:defRPr>
      </a:lvl4pPr>
      <a:lvl5pPr marL="2057400" indent="-228600" algn="l" rtl="0" eaLnBrk="0" fontAlgn="base" hangingPunct="0">
        <a:spcBef>
          <a:spcPct val="20000"/>
        </a:spcBef>
        <a:spcAft>
          <a:spcPct val="0"/>
        </a:spcAft>
        <a:buChar char="»"/>
        <a:defRPr sz="2000">
          <a:solidFill>
            <a:schemeClr val="tx1"/>
          </a:solidFill>
          <a:latin typeface="+mn-lt"/>
          <a:cs typeface="+mn-cs"/>
        </a:defRPr>
      </a:lvl5pPr>
      <a:lvl6pPr marL="2514600" indent="-228600" algn="l" rtl="0" fontAlgn="base">
        <a:spcBef>
          <a:spcPct val="20000"/>
        </a:spcBef>
        <a:spcAft>
          <a:spcPct val="0"/>
        </a:spcAft>
        <a:buChar char="»"/>
        <a:defRPr sz="2000">
          <a:solidFill>
            <a:schemeClr val="tx1"/>
          </a:solidFill>
          <a:latin typeface="+mn-lt"/>
          <a:cs typeface="+mn-cs"/>
        </a:defRPr>
      </a:lvl6pPr>
      <a:lvl7pPr marL="2971800" indent="-228600" algn="l" rtl="0" fontAlgn="base">
        <a:spcBef>
          <a:spcPct val="20000"/>
        </a:spcBef>
        <a:spcAft>
          <a:spcPct val="0"/>
        </a:spcAft>
        <a:buChar char="»"/>
        <a:defRPr sz="2000">
          <a:solidFill>
            <a:schemeClr val="tx1"/>
          </a:solidFill>
          <a:latin typeface="+mn-lt"/>
          <a:cs typeface="+mn-cs"/>
        </a:defRPr>
      </a:lvl7pPr>
      <a:lvl8pPr marL="3429000" indent="-228600" algn="l" rtl="0" fontAlgn="base">
        <a:spcBef>
          <a:spcPct val="20000"/>
        </a:spcBef>
        <a:spcAft>
          <a:spcPct val="0"/>
        </a:spcAft>
        <a:buChar char="»"/>
        <a:defRPr sz="2000">
          <a:solidFill>
            <a:schemeClr val="tx1"/>
          </a:solidFill>
          <a:latin typeface="+mn-lt"/>
          <a:cs typeface="+mn-cs"/>
        </a:defRPr>
      </a:lvl8pPr>
      <a:lvl9pPr marL="3886200" indent="-228600" algn="l" rtl="0" fontAlgn="base">
        <a:spcBef>
          <a:spcPct val="20000"/>
        </a:spcBef>
        <a:spcAft>
          <a:spcPct val="0"/>
        </a:spcAft>
        <a:buChar char="»"/>
        <a:defRPr sz="2000">
          <a:solidFill>
            <a:schemeClr val="tx1"/>
          </a:solidFill>
          <a:latin typeface="+mn-lt"/>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28/06/2022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3232895740"/>
      </p:ext>
    </p:extLst>
  </p:cSld>
  <p:clrMap bg1="lt1" tx1="dk1" bg2="lt2" tx2="dk2" accent1="accent1" accent2="accent2" accent3="accent3" accent4="accent4" accent5="accent5" accent6="accent6" hlink="hlink" folHlink="folHlink"/>
  <p:sldLayoutIdLst>
    <p:sldLayoutId id="2147483812" r:id="rId1"/>
    <p:sldLayoutId id="2147483813" r:id="rId2"/>
    <p:sldLayoutId id="2147483814" r:id="rId3"/>
    <p:sldLayoutId id="2147483815" r:id="rId4"/>
    <p:sldLayoutId id="2147483816" r:id="rId5"/>
    <p:sldLayoutId id="2147483817" r:id="rId6"/>
    <p:sldLayoutId id="2147483818" r:id="rId7"/>
    <p:sldLayoutId id="2147483819" r:id="rId8"/>
    <p:sldLayoutId id="2147483820" r:id="rId9"/>
    <p:sldLayoutId id="2147483821" r:id="rId10"/>
    <p:sldLayoutId id="214748382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28/06/2022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2653119106"/>
      </p:ext>
    </p:extLst>
  </p:cSld>
  <p:clrMap bg1="lt1" tx1="dk1" bg2="lt2" tx2="dk2" accent1="accent1" accent2="accent2" accent3="accent3" accent4="accent4" accent5="accent5" accent6="accent6" hlink="hlink" folHlink="folHlink"/>
  <p:sldLayoutIdLst>
    <p:sldLayoutId id="2147483824" r:id="rId1"/>
    <p:sldLayoutId id="2147483825" r:id="rId2"/>
    <p:sldLayoutId id="2147483826" r:id="rId3"/>
    <p:sldLayoutId id="2147483827" r:id="rId4"/>
    <p:sldLayoutId id="2147483828" r:id="rId5"/>
    <p:sldLayoutId id="2147483829" r:id="rId6"/>
    <p:sldLayoutId id="2147483830" r:id="rId7"/>
    <p:sldLayoutId id="2147483831" r:id="rId8"/>
    <p:sldLayoutId id="2147483832" r:id="rId9"/>
    <p:sldLayoutId id="2147483833" r:id="rId10"/>
    <p:sldLayoutId id="2147483834"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8.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8" Type="http://schemas.openxmlformats.org/officeDocument/2006/relationships/diagramData" Target="../diagrams/data2.xml"/><Relationship Id="rId3" Type="http://schemas.openxmlformats.org/officeDocument/2006/relationships/diagramData" Target="../diagrams/data1.xml"/><Relationship Id="rId7" Type="http://schemas.microsoft.com/office/2007/relationships/diagramDrawing" Target="../diagrams/drawing1.xml"/><Relationship Id="rId12"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8.xml"/><Relationship Id="rId6" Type="http://schemas.openxmlformats.org/officeDocument/2006/relationships/diagramColors" Target="../diagrams/colors1.xml"/><Relationship Id="rId11" Type="http://schemas.openxmlformats.org/officeDocument/2006/relationships/diagramColors" Target="../diagrams/colors2.xml"/><Relationship Id="rId5" Type="http://schemas.openxmlformats.org/officeDocument/2006/relationships/diagramQuickStyle" Target="../diagrams/quickStyle1.xml"/><Relationship Id="rId10" Type="http://schemas.openxmlformats.org/officeDocument/2006/relationships/diagramQuickStyle" Target="../diagrams/quickStyle2.xml"/><Relationship Id="rId4" Type="http://schemas.openxmlformats.org/officeDocument/2006/relationships/diagramLayout" Target="../diagrams/layout1.xml"/><Relationship Id="rId9" Type="http://schemas.openxmlformats.org/officeDocument/2006/relationships/diagramLayout" Target="../diagrams/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xml"/><Relationship Id="rId1" Type="http://schemas.openxmlformats.org/officeDocument/2006/relationships/slideLayout" Target="../slideLayouts/slideLayout29.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4.xml"/><Relationship Id="rId1" Type="http://schemas.openxmlformats.org/officeDocument/2006/relationships/slideLayout" Target="../slideLayouts/slideLayout29.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9.xml"/><Relationship Id="rId2" Type="http://schemas.openxmlformats.org/officeDocument/2006/relationships/tags" Target="../tags/tag2.xml"/><Relationship Id="rId1" Type="http://schemas.openxmlformats.org/officeDocument/2006/relationships/tags" Target="../tags/tag1.xml"/><Relationship Id="rId6" Type="http://schemas.openxmlformats.org/officeDocument/2006/relationships/image" Target="../media/image5.jpeg"/><Relationship Id="rId5" Type="http://schemas.openxmlformats.org/officeDocument/2006/relationships/image" Target="../media/image4.jpe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6.xml"/><Relationship Id="rId1" Type="http://schemas.openxmlformats.org/officeDocument/2006/relationships/slideLayout" Target="../slideLayouts/slideLayout29.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29.xml"/><Relationship Id="rId1" Type="http://schemas.openxmlformats.org/officeDocument/2006/relationships/tags" Target="../tags/tag3.xml"/><Relationship Id="rId6" Type="http://schemas.openxmlformats.org/officeDocument/2006/relationships/image" Target="../media/image8.jpg"/><Relationship Id="rId5" Type="http://schemas.openxmlformats.org/officeDocument/2006/relationships/image" Target="../media/image7.png"/><Relationship Id="rId4" Type="http://schemas.openxmlformats.org/officeDocument/2006/relationships/image" Target="../media/image6.jpeg"/></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29.xml"/><Relationship Id="rId1" Type="http://schemas.openxmlformats.org/officeDocument/2006/relationships/tags" Target="../tags/tag4.xml"/><Relationship Id="rId5" Type="http://schemas.openxmlformats.org/officeDocument/2006/relationships/image" Target="../media/image10.png"/><Relationship Id="rId4" Type="http://schemas.openxmlformats.org/officeDocument/2006/relationships/image" Target="../media/image9.png"/></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29.xml"/><Relationship Id="rId1" Type="http://schemas.openxmlformats.org/officeDocument/2006/relationships/tags" Target="../tags/tag5.xml"/><Relationship Id="rId5" Type="http://schemas.openxmlformats.org/officeDocument/2006/relationships/image" Target="../media/image12.png"/><Relationship Id="rId4" Type="http://schemas.openxmlformats.org/officeDocument/2006/relationships/image" Target="../media/image11.png"/></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0.xml"/><Relationship Id="rId1" Type="http://schemas.openxmlformats.org/officeDocument/2006/relationships/slideLayout" Target="../slideLayouts/slideLayout29.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1.xml"/><Relationship Id="rId1" Type="http://schemas.openxmlformats.org/officeDocument/2006/relationships/slideLayout" Target="../slideLayouts/slideLayout29.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2.xml"/><Relationship Id="rId1" Type="http://schemas.openxmlformats.org/officeDocument/2006/relationships/slideLayout" Target="../slideLayouts/slideLayout29.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29.xml"/><Relationship Id="rId1" Type="http://schemas.openxmlformats.org/officeDocument/2006/relationships/tags" Target="../tags/tag6.xml"/><Relationship Id="rId5" Type="http://schemas.openxmlformats.org/officeDocument/2006/relationships/image" Target="../media/image15.jpeg"/><Relationship Id="rId4" Type="http://schemas.openxmlformats.org/officeDocument/2006/relationships/image" Target="../media/image14.png"/></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4.xml"/><Relationship Id="rId1" Type="http://schemas.openxmlformats.org/officeDocument/2006/relationships/slideLayout" Target="../slideLayouts/slideLayout29.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5.xml"/><Relationship Id="rId1" Type="http://schemas.openxmlformats.org/officeDocument/2006/relationships/slideLayout" Target="../slideLayouts/slideLayout29.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9.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7.xml"/><Relationship Id="rId1" Type="http://schemas.openxmlformats.org/officeDocument/2006/relationships/slideLayout" Target="../slideLayouts/slideLayout28.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18.xml"/><Relationship Id="rId1" Type="http://schemas.openxmlformats.org/officeDocument/2006/relationships/slideLayout" Target="../slideLayouts/slideLayout29.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19.xml"/><Relationship Id="rId1" Type="http://schemas.openxmlformats.org/officeDocument/2006/relationships/slideLayout" Target="../slideLayouts/slideLayout29.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20.xml"/><Relationship Id="rId1" Type="http://schemas.openxmlformats.org/officeDocument/2006/relationships/slideLayout" Target="../slideLayouts/slideLayout29.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9.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22.xml"/><Relationship Id="rId1" Type="http://schemas.openxmlformats.org/officeDocument/2006/relationships/slideLayout" Target="../slideLayouts/slideLayout29.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2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3.xml"/><Relationship Id="rId1" Type="http://schemas.openxmlformats.org/officeDocument/2006/relationships/slideLayout" Target="../slideLayouts/slideLayout29.xml"/></Relationships>
</file>

<file path=ppt/slides/_rels/slide24.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notesSlide" Target="../notesSlides/notesSlide24.xml"/><Relationship Id="rId1" Type="http://schemas.openxmlformats.org/officeDocument/2006/relationships/slideLayout" Target="../slideLayouts/slideLayout7.xml"/><Relationship Id="rId4" Type="http://schemas.openxmlformats.org/officeDocument/2006/relationships/slide" Target="slide6.xml"/></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17.png"/><Relationship Id="rId2" Type="http://schemas.openxmlformats.org/officeDocument/2006/relationships/audio" Target="../media/media1.WAV"/><Relationship Id="rId1" Type="http://schemas.microsoft.com/office/2007/relationships/media" Target="../media/media1.WAV"/><Relationship Id="rId6" Type="http://schemas.openxmlformats.org/officeDocument/2006/relationships/slide" Target="slide6.xml"/><Relationship Id="rId5" Type="http://schemas.openxmlformats.org/officeDocument/2006/relationships/audio" Target="../media/audio1.wav"/><Relationship Id="rId4" Type="http://schemas.openxmlformats.org/officeDocument/2006/relationships/notesSlide" Target="../notesSlides/notesSlide25.xml"/></Relationships>
</file>

<file path=ppt/slides/_rels/slide26.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notesSlide" Target="../notesSlides/notesSlide26.xml"/><Relationship Id="rId1" Type="http://schemas.openxmlformats.org/officeDocument/2006/relationships/slideLayout" Target="../slideLayouts/slideLayout7.xml"/><Relationship Id="rId4" Type="http://schemas.openxmlformats.org/officeDocument/2006/relationships/slide" Target="slide6.xml"/></Relationships>
</file>

<file path=ppt/slides/_rels/slide27.xml.rels><?xml version="1.0" encoding="UTF-8" standalone="yes"?>
<Relationships xmlns="http://schemas.openxmlformats.org/package/2006/relationships"><Relationship Id="rId3" Type="http://schemas.openxmlformats.org/officeDocument/2006/relationships/notesSlide" Target="../notesSlides/notesSlide27.xml"/><Relationship Id="rId2" Type="http://schemas.openxmlformats.org/officeDocument/2006/relationships/slideLayout" Target="../slideLayouts/slideLayout7.xml"/><Relationship Id="rId1" Type="http://schemas.openxmlformats.org/officeDocument/2006/relationships/audio" Target="file:///C:\Documents%20and%20Settings\Administrator\Local%20Settings\Temporary%20Internet%20Files\Content.IE5\36UG8QNG\MSj00746910000%5b1%5d.wav" TargetMode="External"/><Relationship Id="rId6" Type="http://schemas.openxmlformats.org/officeDocument/2006/relationships/image" Target="../media/image17.png"/><Relationship Id="rId5" Type="http://schemas.openxmlformats.org/officeDocument/2006/relationships/slide" Target="slide6.xml"/><Relationship Id="rId4" Type="http://schemas.openxmlformats.org/officeDocument/2006/relationships/audio" Target="../media/audio1.wav"/></Relationships>
</file>

<file path=ppt/slides/_rels/slide28.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notesSlide" Target="../notesSlides/notesSlide28.xml"/><Relationship Id="rId1" Type="http://schemas.openxmlformats.org/officeDocument/2006/relationships/slideLayout" Target="../slideLayouts/slideLayout7.xml"/><Relationship Id="rId4" Type="http://schemas.openxmlformats.org/officeDocument/2006/relationships/slide" Target="slide6.xml"/></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17.png"/><Relationship Id="rId2" Type="http://schemas.openxmlformats.org/officeDocument/2006/relationships/audio" Target="../media/media2.WAV"/><Relationship Id="rId1" Type="http://schemas.microsoft.com/office/2007/relationships/media" Target="../media/media2.WAV"/><Relationship Id="rId6" Type="http://schemas.openxmlformats.org/officeDocument/2006/relationships/slide" Target="slide6.xml"/><Relationship Id="rId5" Type="http://schemas.openxmlformats.org/officeDocument/2006/relationships/audio" Target="../media/audio1.wav"/><Relationship Id="rId4" Type="http://schemas.openxmlformats.org/officeDocument/2006/relationships/notesSlide" Target="../notesSlides/notesSlide29.xml"/></Relationships>
</file>

<file path=ppt/slides/_rels/slide30.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notesSlide" Target="../notesSlides/notesSlide30.xml"/><Relationship Id="rId1" Type="http://schemas.openxmlformats.org/officeDocument/2006/relationships/slideLayout" Target="../slideLayouts/slideLayout7.xml"/><Relationship Id="rId4" Type="http://schemas.openxmlformats.org/officeDocument/2006/relationships/slide" Target="slide6.xml"/></Relationships>
</file>

<file path=ppt/slides/_rels/slide31.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17.png"/><Relationship Id="rId2" Type="http://schemas.openxmlformats.org/officeDocument/2006/relationships/audio" Target="../media/media3.WAV"/><Relationship Id="rId1" Type="http://schemas.microsoft.com/office/2007/relationships/media" Target="../media/media3.WAV"/><Relationship Id="rId6" Type="http://schemas.openxmlformats.org/officeDocument/2006/relationships/slide" Target="slide6.xml"/><Relationship Id="rId5" Type="http://schemas.openxmlformats.org/officeDocument/2006/relationships/audio" Target="../media/audio1.wav"/><Relationship Id="rId4" Type="http://schemas.openxmlformats.org/officeDocument/2006/relationships/notesSlide" Target="../notesSlides/notesSlide31.xml"/></Relationships>
</file>

<file path=ppt/slides/_rels/slide32.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notesSlide" Target="../notesSlides/notesSlide32.xml"/><Relationship Id="rId1" Type="http://schemas.openxmlformats.org/officeDocument/2006/relationships/slideLayout" Target="../slideLayouts/slideLayout7.xml"/><Relationship Id="rId4" Type="http://schemas.openxmlformats.org/officeDocument/2006/relationships/slide" Target="slide6.xml"/></Relationships>
</file>

<file path=ppt/slides/_rels/slide33.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17.png"/><Relationship Id="rId2" Type="http://schemas.openxmlformats.org/officeDocument/2006/relationships/audio" Target="../media/media4.WAV"/><Relationship Id="rId1" Type="http://schemas.microsoft.com/office/2007/relationships/media" Target="../media/media4.WAV"/><Relationship Id="rId6" Type="http://schemas.openxmlformats.org/officeDocument/2006/relationships/slide" Target="slide6.xml"/><Relationship Id="rId5" Type="http://schemas.openxmlformats.org/officeDocument/2006/relationships/audio" Target="../media/audio1.wav"/><Relationship Id="rId4" Type="http://schemas.openxmlformats.org/officeDocument/2006/relationships/notesSlide" Target="../notesSlides/notesSlide33.xml"/></Relationships>
</file>

<file path=ppt/slides/_rels/slide3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34.xml"/><Relationship Id="rId1" Type="http://schemas.openxmlformats.org/officeDocument/2006/relationships/slideLayout" Target="../slideLayouts/slideLayout2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text, sky, outdoor, silhouette&#10;&#10;Description automatically generated">
            <a:extLst>
              <a:ext uri="{FF2B5EF4-FFF2-40B4-BE49-F238E27FC236}">
                <a16:creationId xmlns:a16="http://schemas.microsoft.com/office/drawing/2014/main" id="{27C766DE-5A6F-47BB-A75B-0A869F5FF5B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03517"/>
            <a:ext cx="12192000" cy="6052797"/>
          </a:xfrm>
          <a:prstGeom prst="rect">
            <a:avLst/>
          </a:prstGeom>
          <a:noFill/>
        </p:spPr>
      </p:pic>
      <p:pic>
        <p:nvPicPr>
          <p:cNvPr id="3" name="Picture 2">
            <a:extLst>
              <a:ext uri="{FF2B5EF4-FFF2-40B4-BE49-F238E27FC236}">
                <a16:creationId xmlns:a16="http://schemas.microsoft.com/office/drawing/2014/main" id="{2C699B1C-38D3-437B-ACD1-4D50A7AD5B2E}"/>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381001" y="175240"/>
            <a:ext cx="9143997" cy="1620773"/>
          </a:xfrm>
          <a:prstGeom prst="rect">
            <a:avLst/>
          </a:prstGeom>
        </p:spPr>
      </p:pic>
      <p:sp>
        <p:nvSpPr>
          <p:cNvPr id="10" name="TextBox 9">
            <a:extLst>
              <a:ext uri="{FF2B5EF4-FFF2-40B4-BE49-F238E27FC236}">
                <a16:creationId xmlns:a16="http://schemas.microsoft.com/office/drawing/2014/main" id="{D11BBBE3-89BD-4392-B5CB-F459ACD19BC8}"/>
              </a:ext>
            </a:extLst>
          </p:cNvPr>
          <p:cNvSpPr txBox="1"/>
          <p:nvPr/>
        </p:nvSpPr>
        <p:spPr>
          <a:xfrm>
            <a:off x="7824192" y="622065"/>
            <a:ext cx="3203416" cy="877163"/>
          </a:xfrm>
          <a:prstGeom prst="rect">
            <a:avLst/>
          </a:prstGeom>
          <a:solidFill>
            <a:schemeClr val="bg1"/>
          </a:solidFill>
        </p:spPr>
        <p:txBody>
          <a:bodyPr wrap="square" rtlCol="0">
            <a:spAutoFit/>
          </a:bodyPr>
          <a:lstStyle/>
          <a:p>
            <a:pPr algn="l" defTabSz="685800" fontAlgn="auto">
              <a:spcBef>
                <a:spcPts val="0"/>
              </a:spcBef>
              <a:spcAft>
                <a:spcPts val="0"/>
              </a:spcAft>
            </a:pPr>
            <a:r>
              <a:rPr lang="en-GB" sz="3600" dirty="0">
                <a:solidFill>
                  <a:srgbClr val="002A68"/>
                </a:solidFill>
                <a:latin typeface="+mn-lt"/>
                <a:ea typeface="Tahoma" panose="020B0604030504040204" pitchFamily="34" charset="0"/>
                <a:cs typeface="Tahoma" panose="020B0604030504040204" pitchFamily="34" charset="0"/>
              </a:rPr>
              <a:t>Assaults</a:t>
            </a:r>
            <a:endParaRPr lang="en-GB" sz="3600" b="0" dirty="0">
              <a:solidFill>
                <a:prstClr val="black"/>
              </a:solidFill>
              <a:latin typeface="+mn-lt"/>
              <a:ea typeface="Tahoma" panose="020B0604030504040204" pitchFamily="34" charset="0"/>
              <a:cs typeface="Tahoma" panose="020B0604030504040204" pitchFamily="34" charset="0"/>
            </a:endParaRPr>
          </a:p>
          <a:p>
            <a:pPr algn="l" defTabSz="685800" fontAlgn="auto">
              <a:spcBef>
                <a:spcPts val="0"/>
              </a:spcBef>
              <a:spcAft>
                <a:spcPts val="0"/>
              </a:spcAft>
            </a:pPr>
            <a:endParaRPr lang="en-GB" sz="1500" b="0" dirty="0">
              <a:solidFill>
                <a:srgbClr val="42516F"/>
              </a:solidFill>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263125961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251800" y="65171"/>
            <a:ext cx="7886700" cy="393730"/>
          </a:xfrm>
          <a:solidFill>
            <a:srgbClr val="002060"/>
          </a:solidFill>
        </p:spPr>
        <p:txBody>
          <a:bodyPr>
            <a:normAutofit fontScale="90000"/>
          </a:bodyPr>
          <a:lstStyle/>
          <a:p>
            <a:pPr algn="ctr"/>
            <a:r>
              <a:rPr lang="en-GB" sz="3600" b="1" dirty="0">
                <a:solidFill>
                  <a:schemeClr val="bg1"/>
                </a:solidFill>
                <a:latin typeface="+mn-lt"/>
              </a:rPr>
              <a:t>The Scale of Assaults</a:t>
            </a:r>
          </a:p>
        </p:txBody>
      </p:sp>
      <p:graphicFrame>
        <p:nvGraphicFramePr>
          <p:cNvPr id="18" name="Diagram 17"/>
          <p:cNvGraphicFramePr/>
          <p:nvPr>
            <p:extLst>
              <p:ext uri="{D42A27DB-BD31-4B8C-83A1-F6EECF244321}">
                <p14:modId xmlns:p14="http://schemas.microsoft.com/office/powerpoint/2010/main" val="1447645709"/>
              </p:ext>
            </p:extLst>
          </p:nvPr>
        </p:nvGraphicFramePr>
        <p:xfrm>
          <a:off x="2668230" y="650408"/>
          <a:ext cx="7053839" cy="315647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19" name="Diagram 18"/>
          <p:cNvGraphicFramePr/>
          <p:nvPr>
            <p:extLst>
              <p:ext uri="{D42A27DB-BD31-4B8C-83A1-F6EECF244321}">
                <p14:modId xmlns:p14="http://schemas.microsoft.com/office/powerpoint/2010/main" val="1075950411"/>
              </p:ext>
            </p:extLst>
          </p:nvPr>
        </p:nvGraphicFramePr>
        <p:xfrm>
          <a:off x="2668231" y="3645024"/>
          <a:ext cx="7053838" cy="1963695"/>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5142663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8">
                                            <p:graphicEl>
                                              <a:dgm id="{13BA772E-A18B-4BA9-89AD-5FE2BCB27640}"/>
                                            </p:graphicEl>
                                          </p:spTgt>
                                        </p:tgtEl>
                                        <p:attrNameLst>
                                          <p:attrName>style.visibility</p:attrName>
                                        </p:attrNameLst>
                                      </p:cBhvr>
                                      <p:to>
                                        <p:strVal val="visible"/>
                                      </p:to>
                                    </p:set>
                                    <p:animEffect transition="in" filter="fade">
                                      <p:cBhvr>
                                        <p:cTn id="7" dur="500"/>
                                        <p:tgtEl>
                                          <p:spTgt spid="18">
                                            <p:graphicEl>
                                              <a:dgm id="{13BA772E-A18B-4BA9-89AD-5FE2BCB27640}"/>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8">
                                            <p:graphicEl>
                                              <a:dgm id="{B270A083-C0F1-424B-BAFF-CDF4D729AFCB}"/>
                                            </p:graphicEl>
                                          </p:spTgt>
                                        </p:tgtEl>
                                        <p:attrNameLst>
                                          <p:attrName>style.visibility</p:attrName>
                                        </p:attrNameLst>
                                      </p:cBhvr>
                                      <p:to>
                                        <p:strVal val="visible"/>
                                      </p:to>
                                    </p:set>
                                    <p:animEffect transition="in" filter="fade">
                                      <p:cBhvr>
                                        <p:cTn id="12" dur="500"/>
                                        <p:tgtEl>
                                          <p:spTgt spid="18">
                                            <p:graphicEl>
                                              <a:dgm id="{B270A083-C0F1-424B-BAFF-CDF4D729AFCB}"/>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8">
                                            <p:graphicEl>
                                              <a:dgm id="{B3E6C3C9-2164-4C87-814E-8EEC4B1E6C2C}"/>
                                            </p:graphicEl>
                                          </p:spTgt>
                                        </p:tgtEl>
                                        <p:attrNameLst>
                                          <p:attrName>style.visibility</p:attrName>
                                        </p:attrNameLst>
                                      </p:cBhvr>
                                      <p:to>
                                        <p:strVal val="visible"/>
                                      </p:to>
                                    </p:set>
                                    <p:animEffect transition="in" filter="fade">
                                      <p:cBhvr>
                                        <p:cTn id="17" dur="500"/>
                                        <p:tgtEl>
                                          <p:spTgt spid="18">
                                            <p:graphicEl>
                                              <a:dgm id="{B3E6C3C9-2164-4C87-814E-8EEC4B1E6C2C}"/>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8">
                                            <p:graphicEl>
                                              <a:dgm id="{624FB553-6743-48EF-9184-41DFD581DCFD}"/>
                                            </p:graphicEl>
                                          </p:spTgt>
                                        </p:tgtEl>
                                        <p:attrNameLst>
                                          <p:attrName>style.visibility</p:attrName>
                                        </p:attrNameLst>
                                      </p:cBhvr>
                                      <p:to>
                                        <p:strVal val="visible"/>
                                      </p:to>
                                    </p:set>
                                    <p:animEffect transition="in" filter="fade">
                                      <p:cBhvr>
                                        <p:cTn id="22" dur="500"/>
                                        <p:tgtEl>
                                          <p:spTgt spid="18">
                                            <p:graphicEl>
                                              <a:dgm id="{624FB553-6743-48EF-9184-41DFD581DCFD}"/>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8">
                                            <p:graphicEl>
                                              <a:dgm id="{628C2AE4-708D-40E6-A4D1-6C3C2CB77723}"/>
                                            </p:graphicEl>
                                          </p:spTgt>
                                        </p:tgtEl>
                                        <p:attrNameLst>
                                          <p:attrName>style.visibility</p:attrName>
                                        </p:attrNameLst>
                                      </p:cBhvr>
                                      <p:to>
                                        <p:strVal val="visible"/>
                                      </p:to>
                                    </p:set>
                                    <p:animEffect transition="in" filter="fade">
                                      <p:cBhvr>
                                        <p:cTn id="27" dur="500"/>
                                        <p:tgtEl>
                                          <p:spTgt spid="18">
                                            <p:graphicEl>
                                              <a:dgm id="{628C2AE4-708D-40E6-A4D1-6C3C2CB77723}"/>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8">
                                            <p:graphicEl>
                                              <a:dgm id="{84CCCE8E-413C-4A84-B85B-B7FAF76A52F1}"/>
                                            </p:graphicEl>
                                          </p:spTgt>
                                        </p:tgtEl>
                                        <p:attrNameLst>
                                          <p:attrName>style.visibility</p:attrName>
                                        </p:attrNameLst>
                                      </p:cBhvr>
                                      <p:to>
                                        <p:strVal val="visible"/>
                                      </p:to>
                                    </p:set>
                                    <p:animEffect transition="in" filter="fade">
                                      <p:cBhvr>
                                        <p:cTn id="32" dur="500"/>
                                        <p:tgtEl>
                                          <p:spTgt spid="18">
                                            <p:graphicEl>
                                              <a:dgm id="{84CCCE8E-413C-4A84-B85B-B7FAF76A52F1}"/>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9">
                                            <p:graphicEl>
                                              <a:dgm id="{13BA772E-A18B-4BA9-89AD-5FE2BCB27640}"/>
                                            </p:graphicEl>
                                          </p:spTgt>
                                        </p:tgtEl>
                                        <p:attrNameLst>
                                          <p:attrName>style.visibility</p:attrName>
                                        </p:attrNameLst>
                                      </p:cBhvr>
                                      <p:to>
                                        <p:strVal val="visible"/>
                                      </p:to>
                                    </p:set>
                                    <p:animEffect transition="in" filter="fade">
                                      <p:cBhvr>
                                        <p:cTn id="37" dur="500"/>
                                        <p:tgtEl>
                                          <p:spTgt spid="19">
                                            <p:graphicEl>
                                              <a:dgm id="{13BA772E-A18B-4BA9-89AD-5FE2BCB27640}"/>
                                            </p:graphic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19">
                                            <p:graphicEl>
                                              <a:dgm id="{B270A083-C0F1-424B-BAFF-CDF4D729AFCB}"/>
                                            </p:graphicEl>
                                          </p:spTgt>
                                        </p:tgtEl>
                                        <p:attrNameLst>
                                          <p:attrName>style.visibility</p:attrName>
                                        </p:attrNameLst>
                                      </p:cBhvr>
                                      <p:to>
                                        <p:strVal val="visible"/>
                                      </p:to>
                                    </p:set>
                                    <p:animEffect transition="in" filter="fade">
                                      <p:cBhvr>
                                        <p:cTn id="42" dur="500"/>
                                        <p:tgtEl>
                                          <p:spTgt spid="19">
                                            <p:graphicEl>
                                              <a:dgm id="{B270A083-C0F1-424B-BAFF-CDF4D729AFCB}"/>
                                            </p:graphic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19">
                                            <p:graphicEl>
                                              <a:dgm id="{B3E6C3C9-2164-4C87-814E-8EEC4B1E6C2C}"/>
                                            </p:graphicEl>
                                          </p:spTgt>
                                        </p:tgtEl>
                                        <p:attrNameLst>
                                          <p:attrName>style.visibility</p:attrName>
                                        </p:attrNameLst>
                                      </p:cBhvr>
                                      <p:to>
                                        <p:strVal val="visible"/>
                                      </p:to>
                                    </p:set>
                                    <p:animEffect transition="in" filter="fade">
                                      <p:cBhvr>
                                        <p:cTn id="47" dur="500"/>
                                        <p:tgtEl>
                                          <p:spTgt spid="19">
                                            <p:graphicEl>
                                              <a:dgm id="{B3E6C3C9-2164-4C87-814E-8EEC4B1E6C2C}"/>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19">
                                            <p:graphicEl>
                                              <a:dgm id="{624FB553-6743-48EF-9184-41DFD581DCFD}"/>
                                            </p:graphicEl>
                                          </p:spTgt>
                                        </p:tgtEl>
                                        <p:attrNameLst>
                                          <p:attrName>style.visibility</p:attrName>
                                        </p:attrNameLst>
                                      </p:cBhvr>
                                      <p:to>
                                        <p:strVal val="visible"/>
                                      </p:to>
                                    </p:set>
                                    <p:animEffect transition="in" filter="fade">
                                      <p:cBhvr>
                                        <p:cTn id="52" dur="500"/>
                                        <p:tgtEl>
                                          <p:spTgt spid="19">
                                            <p:graphicEl>
                                              <a:dgm id="{624FB553-6743-48EF-9184-41DFD581DCF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8" grpId="0">
        <p:bldSub>
          <a:bldDgm bld="one"/>
        </p:bldSub>
      </p:bldGraphic>
      <p:bldGraphic spid="19" grpId="0">
        <p:bldSub>
          <a:bldDgm bld="one"/>
        </p:bldSub>
      </p:bldGraphic>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695400" y="260648"/>
            <a:ext cx="10801200" cy="646331"/>
          </a:xfrm>
          <a:prstGeom prst="rect">
            <a:avLst/>
          </a:prstGeom>
          <a:solidFill>
            <a:srgbClr val="002060"/>
          </a:solidFill>
        </p:spPr>
        <p:txBody>
          <a:bodyPr wrap="square" rtlCol="0">
            <a:spAutoFit/>
          </a:bodyPr>
          <a:lstStyle/>
          <a:p>
            <a:pPr algn="ctr"/>
            <a:r>
              <a:rPr lang="en-GB" sz="3600" dirty="0">
                <a:latin typeface="+mn-lt"/>
              </a:rPr>
              <a:t>Section 39 Criminal Justice Act 1988</a:t>
            </a:r>
          </a:p>
        </p:txBody>
      </p:sp>
      <p:graphicFrame>
        <p:nvGraphicFramePr>
          <p:cNvPr id="2" name="Diagram 1"/>
          <p:cNvGraphicFramePr/>
          <p:nvPr>
            <p:extLst>
              <p:ext uri="{D42A27DB-BD31-4B8C-83A1-F6EECF244321}">
                <p14:modId xmlns:p14="http://schemas.microsoft.com/office/powerpoint/2010/main" val="1814537368"/>
              </p:ext>
            </p:extLst>
          </p:nvPr>
        </p:nvGraphicFramePr>
        <p:xfrm>
          <a:off x="2735796" y="1209558"/>
          <a:ext cx="6936432" cy="400195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223339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C96BE90C-F01E-4067-96FF-3AC4EBE58D27}"/>
                                            </p:graphicEl>
                                          </p:spTgt>
                                        </p:tgtEl>
                                        <p:attrNameLst>
                                          <p:attrName>style.visibility</p:attrName>
                                        </p:attrNameLst>
                                      </p:cBhvr>
                                      <p:to>
                                        <p:strVal val="visible"/>
                                      </p:to>
                                    </p:set>
                                    <p:animEffect transition="in" filter="fade">
                                      <p:cBhvr>
                                        <p:cTn id="7" dur="500"/>
                                        <p:tgtEl>
                                          <p:spTgt spid="2">
                                            <p:graphicEl>
                                              <a:dgm id="{C96BE90C-F01E-4067-96FF-3AC4EBE58D27}"/>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9EB2D9E7-5B63-4263-87D3-2CBB0B4C7133}"/>
                                            </p:graphicEl>
                                          </p:spTgt>
                                        </p:tgtEl>
                                        <p:attrNameLst>
                                          <p:attrName>style.visibility</p:attrName>
                                        </p:attrNameLst>
                                      </p:cBhvr>
                                      <p:to>
                                        <p:strVal val="visible"/>
                                      </p:to>
                                    </p:set>
                                    <p:animEffect transition="in" filter="fade">
                                      <p:cBhvr>
                                        <p:cTn id="12" dur="500"/>
                                        <p:tgtEl>
                                          <p:spTgt spid="2">
                                            <p:graphicEl>
                                              <a:dgm id="{9EB2D9E7-5B63-4263-87D3-2CBB0B4C7133}"/>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4368AB86-B179-4CCB-9194-AA656562254A}"/>
                                            </p:graphicEl>
                                          </p:spTgt>
                                        </p:tgtEl>
                                        <p:attrNameLst>
                                          <p:attrName>style.visibility</p:attrName>
                                        </p:attrNameLst>
                                      </p:cBhvr>
                                      <p:to>
                                        <p:strVal val="visible"/>
                                      </p:to>
                                    </p:set>
                                    <p:animEffect transition="in" filter="fade">
                                      <p:cBhvr>
                                        <p:cTn id="17" dur="500"/>
                                        <p:tgtEl>
                                          <p:spTgt spid="2">
                                            <p:graphicEl>
                                              <a:dgm id="{4368AB86-B179-4CCB-9194-AA656562254A}"/>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lvlOne"/>
        </p:bldSub>
      </p:bldGraphic>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955540" y="260648"/>
            <a:ext cx="8280920" cy="646331"/>
          </a:xfrm>
          <a:prstGeom prst="rect">
            <a:avLst/>
          </a:prstGeom>
          <a:solidFill>
            <a:srgbClr val="002060"/>
          </a:solidFill>
        </p:spPr>
        <p:txBody>
          <a:bodyPr wrap="square" rtlCol="0">
            <a:spAutoFit/>
          </a:bodyPr>
          <a:lstStyle/>
          <a:p>
            <a:pPr algn="ctr"/>
            <a:r>
              <a:rPr lang="en-GB" sz="3600" dirty="0">
                <a:latin typeface="+mn-lt"/>
              </a:rPr>
              <a:t>Definition of Assault</a:t>
            </a:r>
          </a:p>
        </p:txBody>
      </p:sp>
      <p:graphicFrame>
        <p:nvGraphicFramePr>
          <p:cNvPr id="2" name="Diagram 1"/>
          <p:cNvGraphicFramePr/>
          <p:nvPr>
            <p:extLst>
              <p:ext uri="{D42A27DB-BD31-4B8C-83A1-F6EECF244321}">
                <p14:modId xmlns:p14="http://schemas.microsoft.com/office/powerpoint/2010/main" val="40659317"/>
              </p:ext>
            </p:extLst>
          </p:nvPr>
        </p:nvGraphicFramePr>
        <p:xfrm>
          <a:off x="1934562" y="1413992"/>
          <a:ext cx="8448600"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83576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E45F2EB8-489E-4203-99E5-606A856E9075}"/>
                                            </p:graphicEl>
                                          </p:spTgt>
                                        </p:tgtEl>
                                        <p:attrNameLst>
                                          <p:attrName>style.visibility</p:attrName>
                                        </p:attrNameLst>
                                      </p:cBhvr>
                                      <p:to>
                                        <p:strVal val="visible"/>
                                      </p:to>
                                    </p:set>
                                    <p:animEffect transition="in" filter="fade">
                                      <p:cBhvr>
                                        <p:cTn id="7" dur="500"/>
                                        <p:tgtEl>
                                          <p:spTgt spid="2">
                                            <p:graphicEl>
                                              <a:dgm id="{E45F2EB8-489E-4203-99E5-606A856E9075}"/>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3955BEC7-4245-4D9E-913B-AB3B7C398E28}"/>
                                            </p:graphicEl>
                                          </p:spTgt>
                                        </p:tgtEl>
                                        <p:attrNameLst>
                                          <p:attrName>style.visibility</p:attrName>
                                        </p:attrNameLst>
                                      </p:cBhvr>
                                      <p:to>
                                        <p:strVal val="visible"/>
                                      </p:to>
                                    </p:set>
                                    <p:animEffect transition="in" filter="fade">
                                      <p:cBhvr>
                                        <p:cTn id="12" dur="500"/>
                                        <p:tgtEl>
                                          <p:spTgt spid="2">
                                            <p:graphicEl>
                                              <a:dgm id="{3955BEC7-4245-4D9E-913B-AB3B7C398E28}"/>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0C6BFCA4-2CC4-4579-8484-B1F2B8366536}"/>
                                            </p:graphicEl>
                                          </p:spTgt>
                                        </p:tgtEl>
                                        <p:attrNameLst>
                                          <p:attrName>style.visibility</p:attrName>
                                        </p:attrNameLst>
                                      </p:cBhvr>
                                      <p:to>
                                        <p:strVal val="visible"/>
                                      </p:to>
                                    </p:set>
                                    <p:animEffect transition="in" filter="fade">
                                      <p:cBhvr>
                                        <p:cTn id="15" dur="500"/>
                                        <p:tgtEl>
                                          <p:spTgt spid="2">
                                            <p:graphicEl>
                                              <a:dgm id="{0C6BFCA4-2CC4-4579-8484-B1F2B8366536}"/>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60C06099-D3D0-4552-A73F-C29FAD7E76AB}"/>
                                            </p:graphicEl>
                                          </p:spTgt>
                                        </p:tgtEl>
                                        <p:attrNameLst>
                                          <p:attrName>style.visibility</p:attrName>
                                        </p:attrNameLst>
                                      </p:cBhvr>
                                      <p:to>
                                        <p:strVal val="visible"/>
                                      </p:to>
                                    </p:set>
                                    <p:animEffect transition="in" filter="fade">
                                      <p:cBhvr>
                                        <p:cTn id="20" dur="500"/>
                                        <p:tgtEl>
                                          <p:spTgt spid="2">
                                            <p:graphicEl>
                                              <a:dgm id="{60C06099-D3D0-4552-A73F-C29FAD7E76AB}"/>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F0B86EEF-77A6-462C-8DDA-95AE51F50815}"/>
                                            </p:graphicEl>
                                          </p:spTgt>
                                        </p:tgtEl>
                                        <p:attrNameLst>
                                          <p:attrName>style.visibility</p:attrName>
                                        </p:attrNameLst>
                                      </p:cBhvr>
                                      <p:to>
                                        <p:strVal val="visible"/>
                                      </p:to>
                                    </p:set>
                                    <p:animEffect transition="in" filter="fade">
                                      <p:cBhvr>
                                        <p:cTn id="23" dur="500"/>
                                        <p:tgtEl>
                                          <p:spTgt spid="2">
                                            <p:graphicEl>
                                              <a:dgm id="{F0B86EEF-77A6-462C-8DDA-95AE51F50815}"/>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custDataLst>
              <p:tags r:id="rId1"/>
            </p:custDataLst>
          </p:nvPr>
        </p:nvPicPr>
        <p:blipFill>
          <a:blip r:embed="rId5" cstate="print">
            <a:extLst>
              <a:ext uri="{28A0092B-C50C-407E-A947-70E740481C1C}">
                <a14:useLocalDpi xmlns:a14="http://schemas.microsoft.com/office/drawing/2010/main" val="0"/>
              </a:ext>
            </a:extLst>
          </a:blip>
          <a:stretch>
            <a:fillRect/>
          </a:stretch>
        </p:blipFill>
        <p:spPr>
          <a:xfrm>
            <a:off x="2351584" y="2793203"/>
            <a:ext cx="3816424" cy="2761125"/>
          </a:xfrm>
          <a:prstGeom prst="rect">
            <a:avLst/>
          </a:prstGeom>
          <a:ln>
            <a:noFill/>
          </a:ln>
          <a:effectLst>
            <a:softEdge rad="112500"/>
          </a:effectLst>
        </p:spPr>
      </p:pic>
      <p:pic>
        <p:nvPicPr>
          <p:cNvPr id="3" name="Picture 2"/>
          <p:cNvPicPr>
            <a:picLocks noChangeAspect="1"/>
          </p:cNvPicPr>
          <p:nvPr>
            <p:custDataLst>
              <p:tags r:id="rId2"/>
            </p:custDataLst>
          </p:nvPr>
        </p:nvPicPr>
        <p:blipFill rotWithShape="1">
          <a:blip r:embed="rId6" cstate="print">
            <a:extLst>
              <a:ext uri="{28A0092B-C50C-407E-A947-70E740481C1C}">
                <a14:useLocalDpi xmlns:a14="http://schemas.microsoft.com/office/drawing/2010/main" val="0"/>
              </a:ext>
            </a:extLst>
          </a:blip>
          <a:srcRect l="14992" b="6107"/>
          <a:stretch/>
        </p:blipFill>
        <p:spPr>
          <a:xfrm>
            <a:off x="6456040" y="316458"/>
            <a:ext cx="3528392" cy="3100405"/>
          </a:xfrm>
          <a:prstGeom prst="rect">
            <a:avLst/>
          </a:prstGeom>
          <a:ln>
            <a:noFill/>
          </a:ln>
          <a:effectLst>
            <a:softEdge rad="112500"/>
          </a:effectLst>
        </p:spPr>
      </p:pic>
      <p:sp>
        <p:nvSpPr>
          <p:cNvPr id="4" name="TextBox 3"/>
          <p:cNvSpPr txBox="1"/>
          <p:nvPr/>
        </p:nvSpPr>
        <p:spPr>
          <a:xfrm>
            <a:off x="2300844" y="1250598"/>
            <a:ext cx="3867164" cy="584775"/>
          </a:xfrm>
          <a:prstGeom prst="rect">
            <a:avLst/>
          </a:prstGeom>
          <a:solidFill>
            <a:schemeClr val="accent2">
              <a:lumMod val="20000"/>
              <a:lumOff val="80000"/>
            </a:schemeClr>
          </a:solidFill>
          <a:ln>
            <a:solidFill>
              <a:schemeClr val="tx1"/>
            </a:solidFill>
          </a:ln>
        </p:spPr>
        <p:txBody>
          <a:bodyPr wrap="square" rtlCol="0">
            <a:spAutoFit/>
          </a:bodyPr>
          <a:lstStyle/>
          <a:p>
            <a:r>
              <a:rPr lang="en-GB" dirty="0">
                <a:solidFill>
                  <a:schemeClr val="tx1"/>
                </a:solidFill>
                <a:latin typeface="+mn-lt"/>
                <a:cs typeface="Arial" panose="020B0604020202020204" pitchFamily="34" charset="0"/>
              </a:rPr>
              <a:t>Intentionally</a:t>
            </a:r>
            <a:r>
              <a:rPr lang="en-GB" dirty="0">
                <a:solidFill>
                  <a:srgbClr val="0033CC"/>
                </a:solidFill>
              </a:rPr>
              <a:t> </a:t>
            </a:r>
          </a:p>
        </p:txBody>
      </p:sp>
      <p:sp>
        <p:nvSpPr>
          <p:cNvPr id="6" name="TextBox 5"/>
          <p:cNvSpPr txBox="1"/>
          <p:nvPr/>
        </p:nvSpPr>
        <p:spPr>
          <a:xfrm>
            <a:off x="6286654" y="4365105"/>
            <a:ext cx="3867164" cy="646331"/>
          </a:xfrm>
          <a:prstGeom prst="rect">
            <a:avLst/>
          </a:prstGeom>
          <a:solidFill>
            <a:schemeClr val="accent2">
              <a:lumMod val="40000"/>
              <a:lumOff val="60000"/>
            </a:schemeClr>
          </a:solidFill>
          <a:ln>
            <a:solidFill>
              <a:schemeClr val="tx1"/>
            </a:solidFill>
          </a:ln>
        </p:spPr>
        <p:txBody>
          <a:bodyPr wrap="square" rtlCol="0">
            <a:spAutoFit/>
          </a:bodyPr>
          <a:lstStyle/>
          <a:p>
            <a:r>
              <a:rPr lang="en-GB" dirty="0">
                <a:solidFill>
                  <a:schemeClr val="tx1"/>
                </a:solidFill>
                <a:latin typeface="+mn-lt"/>
                <a:cs typeface="Arial" panose="020B0604020202020204" pitchFamily="34" charset="0"/>
              </a:rPr>
              <a:t>Recklessly</a:t>
            </a:r>
            <a:r>
              <a:rPr lang="en-GB" sz="3600" dirty="0">
                <a:solidFill>
                  <a:srgbClr val="0033CC"/>
                </a:solidFill>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14622786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2"/>
                                        </p:tgtEl>
                                        <p:attrNameLst>
                                          <p:attrName>style.visibility</p:attrName>
                                        </p:attrNameLst>
                                      </p:cBhvr>
                                      <p:to>
                                        <p:strVal val="visible"/>
                                      </p:to>
                                    </p:set>
                                    <p:animEffect transition="in" filter="fade">
                                      <p:cBhvr>
                                        <p:cTn id="22"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6"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731404" y="332656"/>
            <a:ext cx="10729191" cy="646331"/>
          </a:xfrm>
          <a:prstGeom prst="rect">
            <a:avLst/>
          </a:prstGeom>
          <a:solidFill>
            <a:srgbClr val="002060"/>
          </a:solidFill>
        </p:spPr>
        <p:txBody>
          <a:bodyPr wrap="square" rtlCol="0">
            <a:spAutoFit/>
          </a:bodyPr>
          <a:lstStyle/>
          <a:p>
            <a:pPr algn="ctr"/>
            <a:r>
              <a:rPr lang="en-GB" sz="3600" dirty="0">
                <a:latin typeface="+mn-lt"/>
              </a:rPr>
              <a:t>Common Assaults by Beating</a:t>
            </a:r>
          </a:p>
        </p:txBody>
      </p:sp>
      <p:graphicFrame>
        <p:nvGraphicFramePr>
          <p:cNvPr id="3" name="Diagram 2"/>
          <p:cNvGraphicFramePr/>
          <p:nvPr>
            <p:extLst>
              <p:ext uri="{D42A27DB-BD31-4B8C-83A1-F6EECF244321}">
                <p14:modId xmlns:p14="http://schemas.microsoft.com/office/powerpoint/2010/main" val="3192479189"/>
              </p:ext>
            </p:extLst>
          </p:nvPr>
        </p:nvGraphicFramePr>
        <p:xfrm>
          <a:off x="1959955" y="1700808"/>
          <a:ext cx="8280920" cy="33843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118936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63778C58-71F6-4602-B2B1-21AA69BD733B}"/>
                                            </p:graphicEl>
                                          </p:spTgt>
                                        </p:tgtEl>
                                        <p:attrNameLst>
                                          <p:attrName>style.visibility</p:attrName>
                                        </p:attrNameLst>
                                      </p:cBhvr>
                                      <p:to>
                                        <p:strVal val="visible"/>
                                      </p:to>
                                    </p:set>
                                    <p:animEffect transition="in" filter="fade">
                                      <p:cBhvr>
                                        <p:cTn id="7" dur="500"/>
                                        <p:tgtEl>
                                          <p:spTgt spid="3">
                                            <p:graphicEl>
                                              <a:dgm id="{63778C58-71F6-4602-B2B1-21AA69BD733B}"/>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BC2DA556-611D-4900-BC33-F4C8A3E3FDCE}"/>
                                            </p:graphicEl>
                                          </p:spTgt>
                                        </p:tgtEl>
                                        <p:attrNameLst>
                                          <p:attrName>style.visibility</p:attrName>
                                        </p:attrNameLst>
                                      </p:cBhvr>
                                      <p:to>
                                        <p:strVal val="visible"/>
                                      </p:to>
                                    </p:set>
                                    <p:animEffect transition="in" filter="fade">
                                      <p:cBhvr>
                                        <p:cTn id="12" dur="500"/>
                                        <p:tgtEl>
                                          <p:spTgt spid="3">
                                            <p:graphicEl>
                                              <a:dgm id="{BC2DA556-611D-4900-BC33-F4C8A3E3FDCE}"/>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lvlOne"/>
        </p:bldSub>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custDataLst>
              <p:tags r:id="rId1"/>
            </p:custDataLst>
          </p:nvPr>
        </p:nvPicPr>
        <p:blipFill>
          <a:blip r:embed="rId4" cstate="print">
            <a:extLst>
              <a:ext uri="{28A0092B-C50C-407E-A947-70E740481C1C}">
                <a14:useLocalDpi xmlns:a14="http://schemas.microsoft.com/office/drawing/2010/main" val="0"/>
              </a:ext>
            </a:extLst>
          </a:blip>
          <a:stretch>
            <a:fillRect/>
          </a:stretch>
        </p:blipFill>
        <p:spPr>
          <a:xfrm>
            <a:off x="2063553" y="1878157"/>
            <a:ext cx="3029395" cy="2201320"/>
          </a:xfrm>
          <a:prstGeom prst="rect">
            <a:avLst/>
          </a:prstGeom>
          <a:ln>
            <a:solidFill>
              <a:schemeClr val="tx1"/>
            </a:solidFill>
          </a:ln>
          <a:effectLst>
            <a:softEdge rad="317500"/>
          </a:effectLst>
        </p:spPr>
      </p:pic>
      <p:pic>
        <p:nvPicPr>
          <p:cNvPr id="5" name="Picture 4"/>
          <p:cNvPicPr>
            <a:picLocks noChangeAspect="1"/>
          </p:cNvPicPr>
          <p:nvPr/>
        </p:nvPicPr>
        <p:blipFill>
          <a:blip r:embed="rId5"/>
          <a:stretch>
            <a:fillRect/>
          </a:stretch>
        </p:blipFill>
        <p:spPr>
          <a:xfrm>
            <a:off x="5574180" y="2132856"/>
            <a:ext cx="1786283" cy="2566638"/>
          </a:xfrm>
          <a:prstGeom prst="rect">
            <a:avLst/>
          </a:prstGeom>
        </p:spPr>
      </p:pic>
      <p:pic>
        <p:nvPicPr>
          <p:cNvPr id="6" name="Picture 5"/>
          <p:cNvPicPr>
            <a:picLocks noChangeAspect="1"/>
          </p:cNvPicPr>
          <p:nvPr/>
        </p:nvPicPr>
        <p:blipFill rotWithShape="1">
          <a:blip r:embed="rId6">
            <a:extLst>
              <a:ext uri="{28A0092B-C50C-407E-A947-70E740481C1C}">
                <a14:useLocalDpi xmlns:a14="http://schemas.microsoft.com/office/drawing/2010/main" val="0"/>
              </a:ext>
            </a:extLst>
          </a:blip>
          <a:srcRect l="32185" t="25294" r="32532" b="10780"/>
          <a:stretch/>
        </p:blipFill>
        <p:spPr>
          <a:xfrm>
            <a:off x="7968209" y="2515826"/>
            <a:ext cx="2144111" cy="2916620"/>
          </a:xfrm>
          <a:prstGeom prst="rect">
            <a:avLst/>
          </a:prstGeom>
        </p:spPr>
      </p:pic>
      <p:sp>
        <p:nvSpPr>
          <p:cNvPr id="7" name="TextBox 6"/>
          <p:cNvSpPr txBox="1"/>
          <p:nvPr/>
        </p:nvSpPr>
        <p:spPr>
          <a:xfrm>
            <a:off x="623392" y="332657"/>
            <a:ext cx="11017224" cy="646331"/>
          </a:xfrm>
          <a:prstGeom prst="rect">
            <a:avLst/>
          </a:prstGeom>
          <a:solidFill>
            <a:srgbClr val="002060"/>
          </a:solidFill>
        </p:spPr>
        <p:txBody>
          <a:bodyPr wrap="square" rtlCol="0">
            <a:spAutoFit/>
          </a:bodyPr>
          <a:lstStyle/>
          <a:p>
            <a:pPr algn="ctr"/>
            <a:r>
              <a:rPr lang="en-GB" sz="3600" dirty="0">
                <a:latin typeface="+mn-lt"/>
              </a:rPr>
              <a:t>Examples of Injuries Consistent with Battery </a:t>
            </a:r>
          </a:p>
        </p:txBody>
      </p:sp>
    </p:spTree>
    <p:extLst>
      <p:ext uri="{BB962C8B-B14F-4D97-AF65-F5344CB8AC3E}">
        <p14:creationId xmlns:p14="http://schemas.microsoft.com/office/powerpoint/2010/main" val="41281576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187099" y="1340769"/>
            <a:ext cx="3652549" cy="215498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3"/>
          <p:cNvSpPr txBox="1"/>
          <p:nvPr/>
        </p:nvSpPr>
        <p:spPr>
          <a:xfrm>
            <a:off x="2137873" y="1871374"/>
            <a:ext cx="3585121" cy="584775"/>
          </a:xfrm>
          <a:prstGeom prst="rect">
            <a:avLst/>
          </a:prstGeom>
          <a:solidFill>
            <a:schemeClr val="accent2">
              <a:lumMod val="20000"/>
              <a:lumOff val="80000"/>
            </a:schemeClr>
          </a:solidFill>
          <a:ln>
            <a:solidFill>
              <a:schemeClr val="tx1"/>
            </a:solidFill>
          </a:ln>
        </p:spPr>
        <p:txBody>
          <a:bodyPr wrap="square" rtlCol="0">
            <a:spAutoFit/>
          </a:bodyPr>
          <a:lstStyle/>
          <a:p>
            <a:r>
              <a:rPr lang="en-GB" b="0" dirty="0">
                <a:solidFill>
                  <a:schemeClr val="tx1"/>
                </a:solidFill>
                <a:latin typeface="+mn-lt"/>
                <a:cs typeface="Arial" panose="020B0604020202020204" pitchFamily="34" charset="0"/>
              </a:rPr>
              <a:t>Consent</a:t>
            </a:r>
          </a:p>
        </p:txBody>
      </p:sp>
      <p:pic>
        <p:nvPicPr>
          <p:cNvPr id="5" name="Picture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495215" y="3645024"/>
            <a:ext cx="3384376" cy="212005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Rectangle 2"/>
          <p:cNvSpPr txBox="1">
            <a:spLocks noChangeArrowheads="1"/>
          </p:cNvSpPr>
          <p:nvPr>
            <p:custDataLst>
              <p:tags r:id="rId1"/>
            </p:custDataLst>
          </p:nvPr>
        </p:nvSpPr>
        <p:spPr bwMode="auto">
          <a:xfrm>
            <a:off x="6506371" y="4437113"/>
            <a:ext cx="3601543" cy="615599"/>
          </a:xfrm>
          <a:prstGeom prst="rect">
            <a:avLst/>
          </a:prstGeom>
          <a:solidFill>
            <a:schemeClr val="accent2">
              <a:lumMod val="40000"/>
              <a:lumOff val="60000"/>
            </a:schemeClr>
          </a:solidFill>
          <a:ln>
            <a:solidFill>
              <a:schemeClr val="tx1"/>
            </a:solidFill>
          </a:ln>
          <a:effec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2800">
                <a:solidFill>
                  <a:schemeClr val="tx1"/>
                </a:solidFill>
                <a:latin typeface="+mj-lt"/>
                <a:ea typeface="ＭＳ Ｐゴシック" pitchFamily="-112" charset="-128"/>
                <a:cs typeface="ＭＳ Ｐゴシック" pitchFamily="-112" charset="-128"/>
              </a:defRPr>
            </a:lvl1pPr>
            <a:lvl2pPr algn="ctr" rtl="0" eaLnBrk="0" fontAlgn="base" hangingPunct="0">
              <a:spcBef>
                <a:spcPct val="0"/>
              </a:spcBef>
              <a:spcAft>
                <a:spcPct val="0"/>
              </a:spcAft>
              <a:defRPr sz="2800">
                <a:solidFill>
                  <a:schemeClr val="tx1"/>
                </a:solidFill>
                <a:latin typeface="Verdana" pitchFamily="34" charset="0"/>
                <a:ea typeface="ＭＳ Ｐゴシック" pitchFamily="-112" charset="-128"/>
                <a:cs typeface="ＭＳ Ｐゴシック" pitchFamily="-112" charset="-128"/>
              </a:defRPr>
            </a:lvl2pPr>
            <a:lvl3pPr algn="ctr" rtl="0" eaLnBrk="0" fontAlgn="base" hangingPunct="0">
              <a:spcBef>
                <a:spcPct val="0"/>
              </a:spcBef>
              <a:spcAft>
                <a:spcPct val="0"/>
              </a:spcAft>
              <a:defRPr sz="2800">
                <a:solidFill>
                  <a:schemeClr val="tx1"/>
                </a:solidFill>
                <a:latin typeface="Verdana" pitchFamily="34" charset="0"/>
                <a:ea typeface="ＭＳ Ｐゴシック" pitchFamily="-112" charset="-128"/>
                <a:cs typeface="ＭＳ Ｐゴシック" pitchFamily="-112" charset="-128"/>
              </a:defRPr>
            </a:lvl3pPr>
            <a:lvl4pPr algn="ctr" rtl="0" eaLnBrk="0" fontAlgn="base" hangingPunct="0">
              <a:spcBef>
                <a:spcPct val="0"/>
              </a:spcBef>
              <a:spcAft>
                <a:spcPct val="0"/>
              </a:spcAft>
              <a:defRPr sz="2800">
                <a:solidFill>
                  <a:schemeClr val="tx1"/>
                </a:solidFill>
                <a:latin typeface="Verdana" pitchFamily="34" charset="0"/>
                <a:ea typeface="ＭＳ Ｐゴシック" pitchFamily="-112" charset="-128"/>
                <a:cs typeface="ＭＳ Ｐゴシック" pitchFamily="-112" charset="-128"/>
              </a:defRPr>
            </a:lvl4pPr>
            <a:lvl5pPr algn="ctr" rtl="0" eaLnBrk="0" fontAlgn="base" hangingPunct="0">
              <a:spcBef>
                <a:spcPct val="0"/>
              </a:spcBef>
              <a:spcAft>
                <a:spcPct val="0"/>
              </a:spcAft>
              <a:defRPr sz="2800">
                <a:solidFill>
                  <a:schemeClr val="tx1"/>
                </a:solidFill>
                <a:latin typeface="Verdana" pitchFamily="34" charset="0"/>
                <a:ea typeface="ＭＳ Ｐゴシック" pitchFamily="-112" charset="-128"/>
                <a:cs typeface="ＭＳ Ｐゴシック" pitchFamily="-112" charset="-128"/>
              </a:defRPr>
            </a:lvl5pPr>
            <a:lvl6pPr marL="457200" algn="ctr" rtl="0" fontAlgn="base">
              <a:spcBef>
                <a:spcPct val="0"/>
              </a:spcBef>
              <a:spcAft>
                <a:spcPct val="0"/>
              </a:spcAft>
              <a:defRPr sz="3600">
                <a:solidFill>
                  <a:schemeClr val="accent2"/>
                </a:solidFill>
                <a:latin typeface="Verdana" pitchFamily="34" charset="0"/>
              </a:defRPr>
            </a:lvl6pPr>
            <a:lvl7pPr marL="914400" algn="ctr" rtl="0" fontAlgn="base">
              <a:spcBef>
                <a:spcPct val="0"/>
              </a:spcBef>
              <a:spcAft>
                <a:spcPct val="0"/>
              </a:spcAft>
              <a:defRPr sz="3600">
                <a:solidFill>
                  <a:schemeClr val="accent2"/>
                </a:solidFill>
                <a:latin typeface="Verdana" pitchFamily="34" charset="0"/>
              </a:defRPr>
            </a:lvl7pPr>
            <a:lvl8pPr marL="1371600" algn="ctr" rtl="0" fontAlgn="base">
              <a:spcBef>
                <a:spcPct val="0"/>
              </a:spcBef>
              <a:spcAft>
                <a:spcPct val="0"/>
              </a:spcAft>
              <a:defRPr sz="3600">
                <a:solidFill>
                  <a:schemeClr val="accent2"/>
                </a:solidFill>
                <a:latin typeface="Verdana" pitchFamily="34" charset="0"/>
              </a:defRPr>
            </a:lvl8pPr>
            <a:lvl9pPr marL="1828800" algn="ctr" rtl="0" fontAlgn="base">
              <a:spcBef>
                <a:spcPct val="0"/>
              </a:spcBef>
              <a:spcAft>
                <a:spcPct val="0"/>
              </a:spcAft>
              <a:defRPr sz="3600">
                <a:solidFill>
                  <a:schemeClr val="accent2"/>
                </a:solidFill>
                <a:latin typeface="Verdana" pitchFamily="34" charset="0"/>
              </a:defRPr>
            </a:lvl9pPr>
          </a:lstStyle>
          <a:p>
            <a:r>
              <a:rPr lang="en-GB" altLang="en-US" sz="3200" b="0" kern="0" dirty="0">
                <a:latin typeface="+mn-lt"/>
                <a:cs typeface="Arial" panose="020B0604020202020204" pitchFamily="34" charset="0"/>
              </a:rPr>
              <a:t>Self-Defence</a:t>
            </a:r>
          </a:p>
        </p:txBody>
      </p:sp>
      <p:sp>
        <p:nvSpPr>
          <p:cNvPr id="8" name="TextBox 7"/>
          <p:cNvSpPr txBox="1"/>
          <p:nvPr/>
        </p:nvSpPr>
        <p:spPr>
          <a:xfrm>
            <a:off x="767408" y="326256"/>
            <a:ext cx="10729192" cy="646331"/>
          </a:xfrm>
          <a:prstGeom prst="rect">
            <a:avLst/>
          </a:prstGeom>
          <a:solidFill>
            <a:srgbClr val="002060"/>
          </a:solidFill>
        </p:spPr>
        <p:txBody>
          <a:bodyPr wrap="square" rtlCol="0">
            <a:spAutoFit/>
          </a:bodyPr>
          <a:lstStyle/>
          <a:p>
            <a:pPr algn="ctr"/>
            <a:r>
              <a:rPr lang="en-GB" sz="3600" dirty="0">
                <a:latin typeface="+mn-lt"/>
              </a:rPr>
              <a:t>Defences</a:t>
            </a:r>
          </a:p>
        </p:txBody>
      </p:sp>
    </p:spTree>
    <p:extLst>
      <p:ext uri="{BB962C8B-B14F-4D97-AF65-F5344CB8AC3E}">
        <p14:creationId xmlns:p14="http://schemas.microsoft.com/office/powerpoint/2010/main" val="13563420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fade">
                                      <p:cBhvr>
                                        <p:cTn id="2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7"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2"/>
          <p:cNvSpPr txBox="1">
            <a:spLocks noChangeArrowheads="1"/>
          </p:cNvSpPr>
          <p:nvPr>
            <p:custDataLst>
              <p:tags r:id="rId1"/>
            </p:custDataLst>
          </p:nvPr>
        </p:nvSpPr>
        <p:spPr bwMode="auto">
          <a:xfrm>
            <a:off x="6672064" y="1153372"/>
            <a:ext cx="4150804" cy="976173"/>
          </a:xfrm>
          <a:prstGeom prst="rect">
            <a:avLst/>
          </a:prstGeom>
          <a:solidFill>
            <a:schemeClr val="accent2">
              <a:lumMod val="20000"/>
              <a:lumOff val="80000"/>
            </a:schemeClr>
          </a:solidFill>
          <a:ln w="9525">
            <a:solidFill>
              <a:schemeClr val="tx1"/>
            </a:solidFill>
            <a:miter lim="800000"/>
            <a:headEnd/>
            <a:tailEnd/>
          </a:ln>
          <a:effec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3200">
                <a:solidFill>
                  <a:schemeClr val="bg1"/>
                </a:solidFill>
                <a:latin typeface="+mj-lt"/>
                <a:ea typeface="ＭＳ Ｐゴシック" pitchFamily="-112" charset="-128"/>
                <a:cs typeface="ＭＳ Ｐゴシック" pitchFamily="-112" charset="-128"/>
              </a:defRPr>
            </a:lvl1pPr>
            <a:lvl2pPr algn="ctr" rtl="0" eaLnBrk="0" fontAlgn="base" hangingPunct="0">
              <a:spcBef>
                <a:spcPct val="0"/>
              </a:spcBef>
              <a:spcAft>
                <a:spcPct val="0"/>
              </a:spcAft>
              <a:defRPr sz="3200">
                <a:solidFill>
                  <a:schemeClr val="bg1"/>
                </a:solidFill>
                <a:latin typeface="Verdana" pitchFamily="34" charset="0"/>
                <a:ea typeface="ＭＳ Ｐゴシック" pitchFamily="-112" charset="-128"/>
                <a:cs typeface="ＭＳ Ｐゴシック" pitchFamily="-112" charset="-128"/>
              </a:defRPr>
            </a:lvl2pPr>
            <a:lvl3pPr algn="ctr" rtl="0" eaLnBrk="0" fontAlgn="base" hangingPunct="0">
              <a:spcBef>
                <a:spcPct val="0"/>
              </a:spcBef>
              <a:spcAft>
                <a:spcPct val="0"/>
              </a:spcAft>
              <a:defRPr sz="3200">
                <a:solidFill>
                  <a:schemeClr val="bg1"/>
                </a:solidFill>
                <a:latin typeface="Verdana" pitchFamily="34" charset="0"/>
                <a:ea typeface="ＭＳ Ｐゴシック" pitchFamily="-112" charset="-128"/>
                <a:cs typeface="ＭＳ Ｐゴシック" pitchFamily="-112" charset="-128"/>
              </a:defRPr>
            </a:lvl3pPr>
            <a:lvl4pPr algn="ctr" rtl="0" eaLnBrk="0" fontAlgn="base" hangingPunct="0">
              <a:spcBef>
                <a:spcPct val="0"/>
              </a:spcBef>
              <a:spcAft>
                <a:spcPct val="0"/>
              </a:spcAft>
              <a:defRPr sz="3200">
                <a:solidFill>
                  <a:schemeClr val="bg1"/>
                </a:solidFill>
                <a:latin typeface="Verdana" pitchFamily="34" charset="0"/>
                <a:ea typeface="ＭＳ Ｐゴシック" pitchFamily="-112" charset="-128"/>
                <a:cs typeface="ＭＳ Ｐゴシック" pitchFamily="-112" charset="-128"/>
              </a:defRPr>
            </a:lvl4pPr>
            <a:lvl5pPr algn="ctr" rtl="0" eaLnBrk="0" fontAlgn="base" hangingPunct="0">
              <a:spcBef>
                <a:spcPct val="0"/>
              </a:spcBef>
              <a:spcAft>
                <a:spcPct val="0"/>
              </a:spcAft>
              <a:defRPr sz="3200">
                <a:solidFill>
                  <a:schemeClr val="bg1"/>
                </a:solidFill>
                <a:latin typeface="Verdana" pitchFamily="34" charset="0"/>
                <a:ea typeface="ＭＳ Ｐゴシック" pitchFamily="-112" charset="-128"/>
                <a:cs typeface="ＭＳ Ｐゴシック" pitchFamily="-112" charset="-128"/>
              </a:defRPr>
            </a:lvl5pPr>
            <a:lvl6pPr marL="457200" algn="ctr" rtl="0" fontAlgn="base">
              <a:spcBef>
                <a:spcPct val="0"/>
              </a:spcBef>
              <a:spcAft>
                <a:spcPct val="0"/>
              </a:spcAft>
              <a:defRPr sz="3600">
                <a:solidFill>
                  <a:schemeClr val="accent2"/>
                </a:solidFill>
                <a:latin typeface="Verdana" pitchFamily="34" charset="0"/>
              </a:defRPr>
            </a:lvl6pPr>
            <a:lvl7pPr marL="914400" algn="ctr" rtl="0" fontAlgn="base">
              <a:spcBef>
                <a:spcPct val="0"/>
              </a:spcBef>
              <a:spcAft>
                <a:spcPct val="0"/>
              </a:spcAft>
              <a:defRPr sz="3600">
                <a:solidFill>
                  <a:schemeClr val="accent2"/>
                </a:solidFill>
                <a:latin typeface="Verdana" pitchFamily="34" charset="0"/>
              </a:defRPr>
            </a:lvl7pPr>
            <a:lvl8pPr marL="1371600" algn="ctr" rtl="0" fontAlgn="base">
              <a:spcBef>
                <a:spcPct val="0"/>
              </a:spcBef>
              <a:spcAft>
                <a:spcPct val="0"/>
              </a:spcAft>
              <a:defRPr sz="3600">
                <a:solidFill>
                  <a:schemeClr val="accent2"/>
                </a:solidFill>
                <a:latin typeface="Verdana" pitchFamily="34" charset="0"/>
              </a:defRPr>
            </a:lvl8pPr>
            <a:lvl9pPr marL="1828800" algn="ctr" rtl="0" fontAlgn="base">
              <a:spcBef>
                <a:spcPct val="0"/>
              </a:spcBef>
              <a:spcAft>
                <a:spcPct val="0"/>
              </a:spcAft>
              <a:defRPr sz="3600">
                <a:solidFill>
                  <a:schemeClr val="accent2"/>
                </a:solidFill>
                <a:latin typeface="Verdana" pitchFamily="34" charset="0"/>
              </a:defRPr>
            </a:lvl9pPr>
          </a:lstStyle>
          <a:p>
            <a:r>
              <a:rPr lang="en-GB" altLang="en-US" sz="2400" b="0" dirty="0">
                <a:solidFill>
                  <a:schemeClr val="tx1"/>
                </a:solidFill>
                <a:latin typeface="+mn-lt"/>
                <a:cs typeface="Arial" panose="020B0604020202020204" pitchFamily="34" charset="0"/>
              </a:rPr>
              <a:t>Execution of Lawful Right or Duty</a:t>
            </a:r>
          </a:p>
        </p:txBody>
      </p:sp>
      <p:pic>
        <p:nvPicPr>
          <p:cNvPr id="6"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968208" y="3429000"/>
            <a:ext cx="2724487" cy="196045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TextBox 7"/>
          <p:cNvSpPr txBox="1"/>
          <p:nvPr/>
        </p:nvSpPr>
        <p:spPr>
          <a:xfrm>
            <a:off x="839416" y="183761"/>
            <a:ext cx="10513167" cy="646331"/>
          </a:xfrm>
          <a:prstGeom prst="rect">
            <a:avLst/>
          </a:prstGeom>
          <a:solidFill>
            <a:srgbClr val="002060"/>
          </a:solidFill>
        </p:spPr>
        <p:txBody>
          <a:bodyPr wrap="square" rtlCol="0">
            <a:spAutoFit/>
          </a:bodyPr>
          <a:lstStyle/>
          <a:p>
            <a:pPr algn="ctr"/>
            <a:r>
              <a:rPr lang="en-GB" sz="3600" dirty="0">
                <a:latin typeface="+mn-lt"/>
              </a:rPr>
              <a:t>Defences</a:t>
            </a:r>
          </a:p>
        </p:txBody>
      </p:sp>
      <p:pic>
        <p:nvPicPr>
          <p:cNvPr id="3" name="Picture 2"/>
          <p:cNvPicPr>
            <a:picLocks noChangeAspect="1"/>
          </p:cNvPicPr>
          <p:nvPr/>
        </p:nvPicPr>
        <p:blipFill>
          <a:blip r:embed="rId5"/>
          <a:stretch>
            <a:fillRect/>
          </a:stretch>
        </p:blipFill>
        <p:spPr>
          <a:xfrm>
            <a:off x="1037116" y="933596"/>
            <a:ext cx="2483632" cy="1761746"/>
          </a:xfrm>
          <a:prstGeom prst="rect">
            <a:avLst/>
          </a:prstGeom>
        </p:spPr>
      </p:pic>
      <p:sp>
        <p:nvSpPr>
          <p:cNvPr id="2" name="Down Arrow Callout 1"/>
          <p:cNvSpPr/>
          <p:nvPr/>
        </p:nvSpPr>
        <p:spPr>
          <a:xfrm>
            <a:off x="1127448" y="3053868"/>
            <a:ext cx="4248472" cy="997661"/>
          </a:xfrm>
          <a:prstGeom prst="downArrowCallout">
            <a:avLst/>
          </a:prstGeom>
          <a:solidFill>
            <a:schemeClr val="accent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0" dirty="0">
                <a:solidFill>
                  <a:schemeClr val="tx1"/>
                </a:solidFill>
              </a:rPr>
              <a:t>Reasonable Chastisement</a:t>
            </a:r>
          </a:p>
        </p:txBody>
      </p:sp>
      <p:sp>
        <p:nvSpPr>
          <p:cNvPr id="4" name="Flowchart: Punched Tape 3"/>
          <p:cNvSpPr/>
          <p:nvPr/>
        </p:nvSpPr>
        <p:spPr>
          <a:xfrm>
            <a:off x="948168" y="3933865"/>
            <a:ext cx="5176919" cy="1922161"/>
          </a:xfrm>
          <a:prstGeom prst="flowChartPunchedTape">
            <a:avLst/>
          </a:prstGeom>
          <a:solidFill>
            <a:schemeClr val="accent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0" dirty="0">
                <a:solidFill>
                  <a:schemeClr val="tx1"/>
                </a:solidFill>
              </a:rPr>
              <a:t>From 21</a:t>
            </a:r>
            <a:r>
              <a:rPr lang="en-GB" sz="2400" b="0" baseline="30000" dirty="0">
                <a:solidFill>
                  <a:schemeClr val="tx1"/>
                </a:solidFill>
              </a:rPr>
              <a:t>st</a:t>
            </a:r>
            <a:r>
              <a:rPr lang="en-GB" sz="2400" b="0" dirty="0">
                <a:solidFill>
                  <a:schemeClr val="tx1"/>
                </a:solidFill>
              </a:rPr>
              <a:t> March 2022, physically punishing children will be illegal in Wales</a:t>
            </a:r>
          </a:p>
        </p:txBody>
      </p:sp>
    </p:spTree>
    <p:extLst>
      <p:ext uri="{BB962C8B-B14F-4D97-AF65-F5344CB8AC3E}">
        <p14:creationId xmlns:p14="http://schemas.microsoft.com/office/powerpoint/2010/main" val="11871076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tgtEl>
                                        <p:attrNameLst>
                                          <p:attrName>style.visibility</p:attrName>
                                        </p:attrNameLst>
                                      </p:cBhvr>
                                      <p:to>
                                        <p:strVal val="visible"/>
                                      </p:to>
                                    </p:set>
                                    <p:animEffect transition="in" filter="fade">
                                      <p:cBhvr>
                                        <p:cTn id="22" dur="500"/>
                                        <p:tgtEl>
                                          <p:spTgt spid="2"/>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4"/>
                                        </p:tgtEl>
                                        <p:attrNameLst>
                                          <p:attrName>style.visibility</p:attrName>
                                        </p:attrNameLst>
                                      </p:cBhvr>
                                      <p:to>
                                        <p:strVal val="visible"/>
                                      </p:to>
                                    </p:set>
                                    <p:animEffect transition="in" filter="fade">
                                      <p:cBhvr>
                                        <p:cTn id="2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2" grpId="0" animBg="1"/>
      <p:bldP spid="4"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p:nvPr/>
        </p:nvSpPr>
        <p:spPr>
          <a:xfrm>
            <a:off x="1919536" y="262536"/>
            <a:ext cx="8280920" cy="646331"/>
          </a:xfrm>
          <a:prstGeom prst="rect">
            <a:avLst/>
          </a:prstGeom>
          <a:solidFill>
            <a:srgbClr val="002060"/>
          </a:solidFill>
        </p:spPr>
        <p:txBody>
          <a:bodyPr wrap="square" rtlCol="0">
            <a:spAutoFit/>
          </a:bodyPr>
          <a:lstStyle/>
          <a:p>
            <a:pPr algn="ctr"/>
            <a:r>
              <a:rPr lang="en-GB" sz="3600" dirty="0">
                <a:latin typeface="+mn-lt"/>
              </a:rPr>
              <a:t>Counter Allegations</a:t>
            </a:r>
          </a:p>
        </p:txBody>
      </p:sp>
      <p:pic>
        <p:nvPicPr>
          <p:cNvPr id="2" name="Picture 1"/>
          <p:cNvPicPr>
            <a:picLocks noChangeAspect="1"/>
          </p:cNvPicPr>
          <p:nvPr/>
        </p:nvPicPr>
        <p:blipFill>
          <a:blip r:embed="rId3"/>
          <a:stretch>
            <a:fillRect/>
          </a:stretch>
        </p:blipFill>
        <p:spPr>
          <a:xfrm>
            <a:off x="4367809" y="1340769"/>
            <a:ext cx="3722667" cy="2090365"/>
          </a:xfrm>
          <a:prstGeom prst="rect">
            <a:avLst/>
          </a:prstGeom>
        </p:spPr>
      </p:pic>
      <p:sp>
        <p:nvSpPr>
          <p:cNvPr id="4" name="TextBox 3"/>
          <p:cNvSpPr txBox="1"/>
          <p:nvPr/>
        </p:nvSpPr>
        <p:spPr>
          <a:xfrm>
            <a:off x="2855640" y="4005066"/>
            <a:ext cx="7056784" cy="584775"/>
          </a:xfrm>
          <a:prstGeom prst="rect">
            <a:avLst/>
          </a:prstGeom>
          <a:solidFill>
            <a:schemeClr val="accent2">
              <a:lumMod val="40000"/>
              <a:lumOff val="60000"/>
            </a:schemeClr>
          </a:solidFill>
          <a:ln>
            <a:solidFill>
              <a:schemeClr val="tx1"/>
            </a:solidFill>
          </a:ln>
        </p:spPr>
        <p:txBody>
          <a:bodyPr wrap="square" rtlCol="0">
            <a:spAutoFit/>
          </a:bodyPr>
          <a:lstStyle/>
          <a:p>
            <a:r>
              <a:rPr lang="en-GB" b="0" dirty="0">
                <a:solidFill>
                  <a:schemeClr val="tx1"/>
                </a:solidFill>
                <a:latin typeface="+mn-lt"/>
              </a:rPr>
              <a:t>A Counter Allegation is made?</a:t>
            </a:r>
          </a:p>
        </p:txBody>
      </p:sp>
    </p:spTree>
    <p:extLst>
      <p:ext uri="{BB962C8B-B14F-4D97-AF65-F5344CB8AC3E}">
        <p14:creationId xmlns:p14="http://schemas.microsoft.com/office/powerpoint/2010/main" val="28663390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943491" y="260648"/>
            <a:ext cx="10369151" cy="646331"/>
          </a:xfrm>
          <a:prstGeom prst="rect">
            <a:avLst/>
          </a:prstGeom>
          <a:solidFill>
            <a:srgbClr val="002060"/>
          </a:solidFill>
        </p:spPr>
        <p:txBody>
          <a:bodyPr wrap="square" rtlCol="0">
            <a:spAutoFit/>
          </a:bodyPr>
          <a:lstStyle/>
          <a:p>
            <a:pPr algn="ctr"/>
            <a:r>
              <a:rPr lang="en-GB" sz="3600" dirty="0">
                <a:latin typeface="+mn-lt"/>
              </a:rPr>
              <a:t>Actual Bodily Harm (ABH)</a:t>
            </a:r>
          </a:p>
        </p:txBody>
      </p:sp>
      <p:graphicFrame>
        <p:nvGraphicFramePr>
          <p:cNvPr id="4" name="Diagram 3"/>
          <p:cNvGraphicFramePr/>
          <p:nvPr>
            <p:extLst>
              <p:ext uri="{D42A27DB-BD31-4B8C-83A1-F6EECF244321}">
                <p14:modId xmlns:p14="http://schemas.microsoft.com/office/powerpoint/2010/main" val="3799311137"/>
              </p:ext>
            </p:extLst>
          </p:nvPr>
        </p:nvGraphicFramePr>
        <p:xfrm>
          <a:off x="1996772" y="1556792"/>
          <a:ext cx="8262588" cy="340015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054332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7D7DD885-32A6-4C60-B02E-0823F42FF6C4}"/>
                                            </p:graphicEl>
                                          </p:spTgt>
                                        </p:tgtEl>
                                        <p:attrNameLst>
                                          <p:attrName>style.visibility</p:attrName>
                                        </p:attrNameLst>
                                      </p:cBhvr>
                                      <p:to>
                                        <p:strVal val="visible"/>
                                      </p:to>
                                    </p:set>
                                    <p:animEffect transition="in" filter="fade">
                                      <p:cBhvr>
                                        <p:cTn id="7" dur="500"/>
                                        <p:tgtEl>
                                          <p:spTgt spid="4">
                                            <p:graphicEl>
                                              <a:dgm id="{7D7DD885-32A6-4C60-B02E-0823F42FF6C4}"/>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44FE96D1-D1A4-426B-AC76-018540E35D08}"/>
                                            </p:graphicEl>
                                          </p:spTgt>
                                        </p:tgtEl>
                                        <p:attrNameLst>
                                          <p:attrName>style.visibility</p:attrName>
                                        </p:attrNameLst>
                                      </p:cBhvr>
                                      <p:to>
                                        <p:strVal val="visible"/>
                                      </p:to>
                                    </p:set>
                                    <p:animEffect transition="in" filter="fade">
                                      <p:cBhvr>
                                        <p:cTn id="12" dur="500"/>
                                        <p:tgtEl>
                                          <p:spTgt spid="4">
                                            <p:graphicEl>
                                              <a:dgm id="{44FE96D1-D1A4-426B-AC76-018540E35D08}"/>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911424" y="260648"/>
            <a:ext cx="10657184" cy="646331"/>
          </a:xfrm>
          <a:prstGeom prst="rect">
            <a:avLst/>
          </a:prstGeom>
          <a:solidFill>
            <a:srgbClr val="002060"/>
          </a:solidFill>
        </p:spPr>
        <p:txBody>
          <a:bodyPr wrap="square" rtlCol="0">
            <a:spAutoFit/>
          </a:bodyPr>
          <a:lstStyle/>
          <a:p>
            <a:pPr algn="ctr"/>
            <a:r>
              <a:rPr lang="en-GB" sz="3600" dirty="0">
                <a:latin typeface="+mn-lt"/>
              </a:rPr>
              <a:t>Actual Bodily Harm (ABH</a:t>
            </a:r>
            <a:r>
              <a:rPr lang="en-GB" sz="2800" dirty="0"/>
              <a:t>)</a:t>
            </a:r>
          </a:p>
        </p:txBody>
      </p:sp>
      <p:graphicFrame>
        <p:nvGraphicFramePr>
          <p:cNvPr id="3" name="Diagram 2"/>
          <p:cNvGraphicFramePr/>
          <p:nvPr>
            <p:extLst>
              <p:ext uri="{D42A27DB-BD31-4B8C-83A1-F6EECF244321}">
                <p14:modId xmlns:p14="http://schemas.microsoft.com/office/powerpoint/2010/main" val="3914329294"/>
              </p:ext>
            </p:extLst>
          </p:nvPr>
        </p:nvGraphicFramePr>
        <p:xfrm>
          <a:off x="1919536" y="1794355"/>
          <a:ext cx="8280920" cy="31121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714660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533AFD79-7AB9-4DC8-AFB1-EB3A08712DDD}"/>
                                            </p:graphicEl>
                                          </p:spTgt>
                                        </p:tgtEl>
                                        <p:attrNameLst>
                                          <p:attrName>style.visibility</p:attrName>
                                        </p:attrNameLst>
                                      </p:cBhvr>
                                      <p:to>
                                        <p:strVal val="visible"/>
                                      </p:to>
                                    </p:set>
                                    <p:animEffect transition="in" filter="fade">
                                      <p:cBhvr>
                                        <p:cTn id="7" dur="500"/>
                                        <p:tgtEl>
                                          <p:spTgt spid="3">
                                            <p:graphicEl>
                                              <a:dgm id="{533AFD79-7AB9-4DC8-AFB1-EB3A08712DDD}"/>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9B62995D-0918-44CE-8126-6422155D8F70}"/>
                                            </p:graphicEl>
                                          </p:spTgt>
                                        </p:tgtEl>
                                        <p:attrNameLst>
                                          <p:attrName>style.visibility</p:attrName>
                                        </p:attrNameLst>
                                      </p:cBhvr>
                                      <p:to>
                                        <p:strVal val="visible"/>
                                      </p:to>
                                    </p:set>
                                    <p:animEffect transition="in" filter="fade">
                                      <p:cBhvr>
                                        <p:cTn id="12" dur="500"/>
                                        <p:tgtEl>
                                          <p:spTgt spid="3">
                                            <p:graphicEl>
                                              <a:dgm id="{9B62995D-0918-44CE-8126-6422155D8F7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lvlOne"/>
        </p:bldSub>
      </p:bldGraphic>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4"/>
          <a:stretch>
            <a:fillRect/>
          </a:stretch>
        </p:blipFill>
        <p:spPr>
          <a:xfrm>
            <a:off x="6384032" y="1484784"/>
            <a:ext cx="3585790" cy="2448272"/>
          </a:xfrm>
          <a:prstGeom prst="rect">
            <a:avLst/>
          </a:prstGeom>
        </p:spPr>
      </p:pic>
      <p:pic>
        <p:nvPicPr>
          <p:cNvPr id="4" name="Picture 3"/>
          <p:cNvPicPr>
            <a:picLocks noChangeAspect="1"/>
          </p:cNvPicPr>
          <p:nvPr>
            <p:custDataLst>
              <p:tags r:id="rId1"/>
            </p:custDataLst>
          </p:nvPr>
        </p:nvPicPr>
        <p:blipFill>
          <a:blip r:embed="rId5" cstate="print">
            <a:extLst>
              <a:ext uri="{28A0092B-C50C-407E-A947-70E740481C1C}">
                <a14:useLocalDpi xmlns:a14="http://schemas.microsoft.com/office/drawing/2010/main" val="0"/>
              </a:ext>
            </a:extLst>
          </a:blip>
          <a:stretch>
            <a:fillRect/>
          </a:stretch>
        </p:blipFill>
        <p:spPr>
          <a:xfrm>
            <a:off x="2375028" y="2996952"/>
            <a:ext cx="3705270" cy="2490088"/>
          </a:xfrm>
          <a:prstGeom prst="rect">
            <a:avLst/>
          </a:prstGeom>
          <a:effectLst>
            <a:softEdge rad="317500"/>
          </a:effectLst>
        </p:spPr>
      </p:pic>
      <p:sp>
        <p:nvSpPr>
          <p:cNvPr id="5" name="TextBox 4"/>
          <p:cNvSpPr txBox="1"/>
          <p:nvPr/>
        </p:nvSpPr>
        <p:spPr>
          <a:xfrm>
            <a:off x="911424" y="404665"/>
            <a:ext cx="10153128" cy="646331"/>
          </a:xfrm>
          <a:prstGeom prst="rect">
            <a:avLst/>
          </a:prstGeom>
          <a:solidFill>
            <a:srgbClr val="002060"/>
          </a:solidFill>
        </p:spPr>
        <p:txBody>
          <a:bodyPr wrap="square" rtlCol="0">
            <a:spAutoFit/>
          </a:bodyPr>
          <a:lstStyle/>
          <a:p>
            <a:pPr algn="ctr"/>
            <a:r>
              <a:rPr lang="en-GB" sz="3600" dirty="0">
                <a:latin typeface="+mn-lt"/>
              </a:rPr>
              <a:t>Examples of Actual Bodily Harm</a:t>
            </a:r>
          </a:p>
        </p:txBody>
      </p:sp>
    </p:spTree>
    <p:extLst>
      <p:ext uri="{BB962C8B-B14F-4D97-AF65-F5344CB8AC3E}">
        <p14:creationId xmlns:p14="http://schemas.microsoft.com/office/powerpoint/2010/main" val="13225432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623392" y="215352"/>
            <a:ext cx="11017224" cy="646331"/>
          </a:xfrm>
          <a:prstGeom prst="rect">
            <a:avLst/>
          </a:prstGeom>
          <a:solidFill>
            <a:srgbClr val="002060"/>
          </a:solidFill>
        </p:spPr>
        <p:txBody>
          <a:bodyPr wrap="square" rtlCol="0">
            <a:spAutoFit/>
          </a:bodyPr>
          <a:lstStyle/>
          <a:p>
            <a:pPr algn="ctr"/>
            <a:r>
              <a:rPr lang="en-GB" sz="3600" dirty="0">
                <a:latin typeface="+mn-lt"/>
              </a:rPr>
              <a:t>Grievous Bodily Harm (GBH)</a:t>
            </a:r>
          </a:p>
        </p:txBody>
      </p:sp>
      <p:graphicFrame>
        <p:nvGraphicFramePr>
          <p:cNvPr id="3" name="Diagram 2"/>
          <p:cNvGraphicFramePr/>
          <p:nvPr>
            <p:extLst>
              <p:ext uri="{D42A27DB-BD31-4B8C-83A1-F6EECF244321}">
                <p14:modId xmlns:p14="http://schemas.microsoft.com/office/powerpoint/2010/main" val="3957624018"/>
              </p:ext>
            </p:extLst>
          </p:nvPr>
        </p:nvGraphicFramePr>
        <p:xfrm>
          <a:off x="1955540" y="260647"/>
          <a:ext cx="8280920" cy="638200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696020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4D01814E-20F1-4324-98AA-CE34FBD7509C}"/>
                                            </p:graphicEl>
                                          </p:spTgt>
                                        </p:tgtEl>
                                        <p:attrNameLst>
                                          <p:attrName>style.visibility</p:attrName>
                                        </p:attrNameLst>
                                      </p:cBhvr>
                                      <p:to>
                                        <p:strVal val="visible"/>
                                      </p:to>
                                    </p:set>
                                    <p:animEffect transition="in" filter="fade">
                                      <p:cBhvr>
                                        <p:cTn id="7" dur="500"/>
                                        <p:tgtEl>
                                          <p:spTgt spid="3">
                                            <p:graphicEl>
                                              <a:dgm id="{4D01814E-20F1-4324-98AA-CE34FBD7509C}"/>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39325738-ACFB-48F1-A94C-54594F40DA01}"/>
                                            </p:graphicEl>
                                          </p:spTgt>
                                        </p:tgtEl>
                                        <p:attrNameLst>
                                          <p:attrName>style.visibility</p:attrName>
                                        </p:attrNameLst>
                                      </p:cBhvr>
                                      <p:to>
                                        <p:strVal val="visible"/>
                                      </p:to>
                                    </p:set>
                                    <p:animEffect transition="in" filter="fade">
                                      <p:cBhvr>
                                        <p:cTn id="12" dur="500"/>
                                        <p:tgtEl>
                                          <p:spTgt spid="3">
                                            <p:graphicEl>
                                              <a:dgm id="{39325738-ACFB-48F1-A94C-54594F40DA01}"/>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graphicEl>
                                              <a:dgm id="{4A92FCAB-3982-465E-A96C-30ACAB4E7C50}"/>
                                            </p:graphicEl>
                                          </p:spTgt>
                                        </p:tgtEl>
                                        <p:attrNameLst>
                                          <p:attrName>style.visibility</p:attrName>
                                        </p:attrNameLst>
                                      </p:cBhvr>
                                      <p:to>
                                        <p:strVal val="visible"/>
                                      </p:to>
                                    </p:set>
                                    <p:animEffect transition="in" filter="fade">
                                      <p:cBhvr>
                                        <p:cTn id="17" dur="500"/>
                                        <p:tgtEl>
                                          <p:spTgt spid="3">
                                            <p:graphicEl>
                                              <a:dgm id="{4A92FCAB-3982-465E-A96C-30ACAB4E7C50}"/>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3">
                                            <p:graphicEl>
                                              <a:dgm id="{F2904B05-7C28-48D5-8F10-21EADC215AA8}"/>
                                            </p:graphicEl>
                                          </p:spTgt>
                                        </p:tgtEl>
                                        <p:attrNameLst>
                                          <p:attrName>style.visibility</p:attrName>
                                        </p:attrNameLst>
                                      </p:cBhvr>
                                      <p:to>
                                        <p:strVal val="visible"/>
                                      </p:to>
                                    </p:set>
                                    <p:animEffect transition="in" filter="fade">
                                      <p:cBhvr>
                                        <p:cTn id="20" dur="500"/>
                                        <p:tgtEl>
                                          <p:spTgt spid="3">
                                            <p:graphicEl>
                                              <a:dgm id="{F2904B05-7C28-48D5-8F10-21EADC215AA8}"/>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3">
                                            <p:graphicEl>
                                              <a:dgm id="{9A7787FB-8413-4B64-BC4A-D972CBCC273B}"/>
                                            </p:graphicEl>
                                          </p:spTgt>
                                        </p:tgtEl>
                                        <p:attrNameLst>
                                          <p:attrName>style.visibility</p:attrName>
                                        </p:attrNameLst>
                                      </p:cBhvr>
                                      <p:to>
                                        <p:strVal val="visible"/>
                                      </p:to>
                                    </p:set>
                                    <p:animEffect transition="in" filter="fade">
                                      <p:cBhvr>
                                        <p:cTn id="25" dur="500"/>
                                        <p:tgtEl>
                                          <p:spTgt spid="3">
                                            <p:graphicEl>
                                              <a:dgm id="{9A7787FB-8413-4B64-BC4A-D972CBCC273B}"/>
                                            </p:graphic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3">
                                            <p:graphicEl>
                                              <a:dgm id="{A323CFED-E22D-4A77-9832-D724540A2FE4}"/>
                                            </p:graphicEl>
                                          </p:spTgt>
                                        </p:tgtEl>
                                        <p:attrNameLst>
                                          <p:attrName>style.visibility</p:attrName>
                                        </p:attrNameLst>
                                      </p:cBhvr>
                                      <p:to>
                                        <p:strVal val="visible"/>
                                      </p:to>
                                    </p:set>
                                    <p:animEffect transition="in" filter="fade">
                                      <p:cBhvr>
                                        <p:cTn id="30" dur="500"/>
                                        <p:tgtEl>
                                          <p:spTgt spid="3">
                                            <p:graphicEl>
                                              <a:dgm id="{A323CFED-E22D-4A77-9832-D724540A2FE4}"/>
                                            </p:graphicEl>
                                          </p:spTgt>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3">
                                            <p:graphicEl>
                                              <a:dgm id="{ADF6D6A4-50BD-4C87-9C8A-272F4640CD5B}"/>
                                            </p:graphicEl>
                                          </p:spTgt>
                                        </p:tgtEl>
                                        <p:attrNameLst>
                                          <p:attrName>style.visibility</p:attrName>
                                        </p:attrNameLst>
                                      </p:cBhvr>
                                      <p:to>
                                        <p:strVal val="visible"/>
                                      </p:to>
                                    </p:set>
                                    <p:animEffect transition="in" filter="fade">
                                      <p:cBhvr>
                                        <p:cTn id="33" dur="500"/>
                                        <p:tgtEl>
                                          <p:spTgt spid="3">
                                            <p:graphicEl>
                                              <a:dgm id="{ADF6D6A4-50BD-4C87-9C8A-272F4640CD5B}"/>
                                            </p:graphicEl>
                                          </p:spTgt>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3">
                                            <p:graphicEl>
                                              <a:dgm id="{5003DFE1-E921-49B0-BA1E-3837BFF4DCA9}"/>
                                            </p:graphicEl>
                                          </p:spTgt>
                                        </p:tgtEl>
                                        <p:attrNameLst>
                                          <p:attrName>style.visibility</p:attrName>
                                        </p:attrNameLst>
                                      </p:cBhvr>
                                      <p:to>
                                        <p:strVal val="visible"/>
                                      </p:to>
                                    </p:set>
                                    <p:animEffect transition="in" filter="fade">
                                      <p:cBhvr>
                                        <p:cTn id="38" dur="500"/>
                                        <p:tgtEl>
                                          <p:spTgt spid="3">
                                            <p:graphicEl>
                                              <a:dgm id="{5003DFE1-E921-49B0-BA1E-3837BFF4DCA9}"/>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2031292" y="81931"/>
            <a:ext cx="8280920" cy="646331"/>
          </a:xfrm>
          <a:prstGeom prst="rect">
            <a:avLst/>
          </a:prstGeom>
          <a:solidFill>
            <a:srgbClr val="002060"/>
          </a:solidFill>
        </p:spPr>
        <p:txBody>
          <a:bodyPr wrap="square" rtlCol="0">
            <a:spAutoFit/>
          </a:bodyPr>
          <a:lstStyle/>
          <a:p>
            <a:pPr algn="ctr"/>
            <a:r>
              <a:rPr lang="en-GB" sz="3600" dirty="0">
                <a:latin typeface="+mn-lt"/>
              </a:rPr>
              <a:t>Grievous Bodily Harm (GBH)</a:t>
            </a:r>
          </a:p>
        </p:txBody>
      </p:sp>
      <p:sp>
        <p:nvSpPr>
          <p:cNvPr id="6" name="TextBox 5"/>
          <p:cNvSpPr txBox="1"/>
          <p:nvPr/>
        </p:nvSpPr>
        <p:spPr>
          <a:xfrm>
            <a:off x="3172271" y="1052736"/>
            <a:ext cx="5904656" cy="523220"/>
          </a:xfrm>
          <a:prstGeom prst="rect">
            <a:avLst/>
          </a:prstGeom>
          <a:solidFill>
            <a:schemeClr val="accent2">
              <a:lumMod val="40000"/>
              <a:lumOff val="60000"/>
            </a:schemeClr>
          </a:solidFill>
          <a:ln>
            <a:solidFill>
              <a:schemeClr val="tx1"/>
            </a:solidFill>
          </a:ln>
        </p:spPr>
        <p:txBody>
          <a:bodyPr wrap="square" rtlCol="0">
            <a:spAutoFit/>
          </a:bodyPr>
          <a:lstStyle/>
          <a:p>
            <a:r>
              <a:rPr lang="en-GB" sz="2800" b="0" dirty="0">
                <a:solidFill>
                  <a:schemeClr val="tx1"/>
                </a:solidFill>
                <a:latin typeface="+mn-lt"/>
              </a:rPr>
              <a:t>Section 18 O.A.P.A. 1861  </a:t>
            </a:r>
          </a:p>
        </p:txBody>
      </p:sp>
      <p:graphicFrame>
        <p:nvGraphicFramePr>
          <p:cNvPr id="2" name="Diagram 1"/>
          <p:cNvGraphicFramePr/>
          <p:nvPr>
            <p:extLst>
              <p:ext uri="{D42A27DB-BD31-4B8C-83A1-F6EECF244321}">
                <p14:modId xmlns:p14="http://schemas.microsoft.com/office/powerpoint/2010/main" val="2331280570"/>
              </p:ext>
            </p:extLst>
          </p:nvPr>
        </p:nvGraphicFramePr>
        <p:xfrm>
          <a:off x="1908388" y="1434256"/>
          <a:ext cx="8375225" cy="442307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347537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36852B99-D5AD-4E04-B23B-9184965215C9}"/>
                                            </p:graphicEl>
                                          </p:spTgt>
                                        </p:tgtEl>
                                        <p:attrNameLst>
                                          <p:attrName>style.visibility</p:attrName>
                                        </p:attrNameLst>
                                      </p:cBhvr>
                                      <p:to>
                                        <p:strVal val="visible"/>
                                      </p:to>
                                    </p:set>
                                    <p:animEffect transition="in" filter="fade">
                                      <p:cBhvr>
                                        <p:cTn id="12" dur="500"/>
                                        <p:tgtEl>
                                          <p:spTgt spid="2">
                                            <p:graphicEl>
                                              <a:dgm id="{36852B99-D5AD-4E04-B23B-9184965215C9}"/>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F693899F-D272-4564-A004-4103F2AA0CFC}"/>
                                            </p:graphicEl>
                                          </p:spTgt>
                                        </p:tgtEl>
                                        <p:attrNameLst>
                                          <p:attrName>style.visibility</p:attrName>
                                        </p:attrNameLst>
                                      </p:cBhvr>
                                      <p:to>
                                        <p:strVal val="visible"/>
                                      </p:to>
                                    </p:set>
                                    <p:animEffect transition="in" filter="fade">
                                      <p:cBhvr>
                                        <p:cTn id="17" dur="500"/>
                                        <p:tgtEl>
                                          <p:spTgt spid="2">
                                            <p:graphicEl>
                                              <a:dgm id="{F693899F-D272-4564-A004-4103F2AA0CFC}"/>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E2CE2F1F-6F8A-4B74-A8EA-683A8834AE03}"/>
                                            </p:graphicEl>
                                          </p:spTgt>
                                        </p:tgtEl>
                                        <p:attrNameLst>
                                          <p:attrName>style.visibility</p:attrName>
                                        </p:attrNameLst>
                                      </p:cBhvr>
                                      <p:to>
                                        <p:strVal val="visible"/>
                                      </p:to>
                                    </p:set>
                                    <p:animEffect transition="in" filter="fade">
                                      <p:cBhvr>
                                        <p:cTn id="22" dur="500"/>
                                        <p:tgtEl>
                                          <p:spTgt spid="2">
                                            <p:graphicEl>
                                              <a:dgm id="{E2CE2F1F-6F8A-4B74-A8EA-683A8834AE03}"/>
                                            </p:graphicEl>
                                          </p:spTgt>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2">
                                            <p:graphicEl>
                                              <a:dgm id="{D5302178-5C3F-485E-B93D-0A632B503B9A}"/>
                                            </p:graphicEl>
                                          </p:spTgt>
                                        </p:tgtEl>
                                        <p:attrNameLst>
                                          <p:attrName>style.visibility</p:attrName>
                                        </p:attrNameLst>
                                      </p:cBhvr>
                                      <p:to>
                                        <p:strVal val="visible"/>
                                      </p:to>
                                    </p:set>
                                    <p:animEffect transition="in" filter="fade">
                                      <p:cBhvr>
                                        <p:cTn id="25" dur="500"/>
                                        <p:tgtEl>
                                          <p:spTgt spid="2">
                                            <p:graphicEl>
                                              <a:dgm id="{D5302178-5C3F-485E-B93D-0A632B503B9A}"/>
                                            </p:graphic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2">
                                            <p:graphicEl>
                                              <a:dgm id="{A7AB568A-F996-4BB8-87C7-11E4D720628F}"/>
                                            </p:graphicEl>
                                          </p:spTgt>
                                        </p:tgtEl>
                                        <p:attrNameLst>
                                          <p:attrName>style.visibility</p:attrName>
                                        </p:attrNameLst>
                                      </p:cBhvr>
                                      <p:to>
                                        <p:strVal val="visible"/>
                                      </p:to>
                                    </p:set>
                                    <p:animEffect transition="in" filter="fade">
                                      <p:cBhvr>
                                        <p:cTn id="30" dur="500"/>
                                        <p:tgtEl>
                                          <p:spTgt spid="2">
                                            <p:graphicEl>
                                              <a:dgm id="{A7AB568A-F996-4BB8-87C7-11E4D720628F}"/>
                                            </p:graphicEl>
                                          </p:spTgt>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2">
                                            <p:graphicEl>
                                              <a:dgm id="{2F6C4D06-E45C-424C-B0C1-4DB20D38D6BB}"/>
                                            </p:graphicEl>
                                          </p:spTgt>
                                        </p:tgtEl>
                                        <p:attrNameLst>
                                          <p:attrName>style.visibility</p:attrName>
                                        </p:attrNameLst>
                                      </p:cBhvr>
                                      <p:to>
                                        <p:strVal val="visible"/>
                                      </p:to>
                                    </p:set>
                                    <p:animEffect transition="in" filter="fade">
                                      <p:cBhvr>
                                        <p:cTn id="35" dur="500"/>
                                        <p:tgtEl>
                                          <p:spTgt spid="2">
                                            <p:graphicEl>
                                              <a:dgm id="{2F6C4D06-E45C-424C-B0C1-4DB20D38D6BB}"/>
                                            </p:graphicEl>
                                          </p:spTgt>
                                        </p:tgtEl>
                                      </p:cBhvr>
                                    </p:animEffect>
                                  </p:childTnLst>
                                </p:cTn>
                              </p:par>
                              <p:par>
                                <p:cTn id="36" presetID="10" presetClass="entr" presetSubtype="0" fill="hold" grpId="0" nodeType="withEffect">
                                  <p:stCondLst>
                                    <p:cond delay="0"/>
                                  </p:stCondLst>
                                  <p:childTnLst>
                                    <p:set>
                                      <p:cBhvr>
                                        <p:cTn id="37" dur="1" fill="hold">
                                          <p:stCondLst>
                                            <p:cond delay="0"/>
                                          </p:stCondLst>
                                        </p:cTn>
                                        <p:tgtEl>
                                          <p:spTgt spid="2">
                                            <p:graphicEl>
                                              <a:dgm id="{ECB1D1C9-9E99-4A86-9E96-BA4C8C8DA5E2}"/>
                                            </p:graphicEl>
                                          </p:spTgt>
                                        </p:tgtEl>
                                        <p:attrNameLst>
                                          <p:attrName>style.visibility</p:attrName>
                                        </p:attrNameLst>
                                      </p:cBhvr>
                                      <p:to>
                                        <p:strVal val="visible"/>
                                      </p:to>
                                    </p:set>
                                    <p:animEffect transition="in" filter="fade">
                                      <p:cBhvr>
                                        <p:cTn id="38" dur="500"/>
                                        <p:tgtEl>
                                          <p:spTgt spid="2">
                                            <p:graphicEl>
                                              <a:dgm id="{ECB1D1C9-9E99-4A86-9E96-BA4C8C8DA5E2}"/>
                                            </p:graphicEl>
                                          </p:spTgt>
                                        </p:tgtEl>
                                      </p:cBhvr>
                                    </p:animEffect>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grpId="0" nodeType="clickEffect">
                                  <p:stCondLst>
                                    <p:cond delay="0"/>
                                  </p:stCondLst>
                                  <p:childTnLst>
                                    <p:set>
                                      <p:cBhvr>
                                        <p:cTn id="42" dur="1" fill="hold">
                                          <p:stCondLst>
                                            <p:cond delay="0"/>
                                          </p:stCondLst>
                                        </p:cTn>
                                        <p:tgtEl>
                                          <p:spTgt spid="2">
                                            <p:graphicEl>
                                              <a:dgm id="{BB105AC2-5933-4CE5-BA79-6FEDB32B1003}"/>
                                            </p:graphicEl>
                                          </p:spTgt>
                                        </p:tgtEl>
                                        <p:attrNameLst>
                                          <p:attrName>style.visibility</p:attrName>
                                        </p:attrNameLst>
                                      </p:cBhvr>
                                      <p:to>
                                        <p:strVal val="visible"/>
                                      </p:to>
                                    </p:set>
                                    <p:animEffect transition="in" filter="fade">
                                      <p:cBhvr>
                                        <p:cTn id="43" dur="500"/>
                                        <p:tgtEl>
                                          <p:spTgt spid="2">
                                            <p:graphicEl>
                                              <a:dgm id="{BB105AC2-5933-4CE5-BA79-6FEDB32B100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Graphic spid="2" grpId="0">
        <p:bldSub>
          <a:bldDgm bld="one"/>
        </p:bldSub>
      </p:bldGraphic>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Content Placeholder 4"/>
          <p:cNvGraphicFramePr>
            <a:graphicFrameLocks/>
          </p:cNvGraphicFramePr>
          <p:nvPr>
            <p:extLst>
              <p:ext uri="{D42A27DB-BD31-4B8C-83A1-F6EECF244321}">
                <p14:modId xmlns:p14="http://schemas.microsoft.com/office/powerpoint/2010/main" val="1286898792"/>
              </p:ext>
            </p:extLst>
          </p:nvPr>
        </p:nvGraphicFramePr>
        <p:xfrm>
          <a:off x="1991545" y="404665"/>
          <a:ext cx="8280921" cy="5164231"/>
        </p:xfrm>
        <a:graphic>
          <a:graphicData uri="http://schemas.openxmlformats.org/drawingml/2006/table">
            <a:tbl>
              <a:tblPr firstRow="1" bandRow="1">
                <a:effectLst/>
                <a:tableStyleId>{073A0DAA-6AF3-43AB-8588-CEC1D06C72B9}</a:tableStyleId>
              </a:tblPr>
              <a:tblGrid>
                <a:gridCol w="1864316">
                  <a:extLst>
                    <a:ext uri="{9D8B030D-6E8A-4147-A177-3AD203B41FA5}">
                      <a16:colId xmlns:a16="http://schemas.microsoft.com/office/drawing/2014/main" val="3514580752"/>
                    </a:ext>
                  </a:extLst>
                </a:gridCol>
                <a:gridCol w="3000173">
                  <a:extLst>
                    <a:ext uri="{9D8B030D-6E8A-4147-A177-3AD203B41FA5}">
                      <a16:colId xmlns:a16="http://schemas.microsoft.com/office/drawing/2014/main" val="1650670555"/>
                    </a:ext>
                  </a:extLst>
                </a:gridCol>
                <a:gridCol w="3416432">
                  <a:extLst>
                    <a:ext uri="{9D8B030D-6E8A-4147-A177-3AD203B41FA5}">
                      <a16:colId xmlns:a16="http://schemas.microsoft.com/office/drawing/2014/main" val="4247419603"/>
                    </a:ext>
                  </a:extLst>
                </a:gridCol>
              </a:tblGrid>
              <a:tr h="1043762">
                <a:tc>
                  <a:txBody>
                    <a:bodyPr/>
                    <a:lstStyle/>
                    <a:p>
                      <a:endParaRPr lang="en-GB" dirty="0"/>
                    </a:p>
                  </a:txBody>
                  <a:tcPr>
                    <a:solidFill>
                      <a:schemeClr val="accent2">
                        <a:lumMod val="75000"/>
                      </a:schemeClr>
                    </a:solidFill>
                  </a:tcPr>
                </a:tc>
                <a:tc>
                  <a:txBody>
                    <a:bodyPr/>
                    <a:lstStyle/>
                    <a:p>
                      <a:pPr algn="ctr"/>
                      <a:r>
                        <a:rPr lang="en-GB" sz="2800" u="sng" dirty="0">
                          <a:solidFill>
                            <a:schemeClr val="tx1"/>
                          </a:solidFill>
                        </a:rPr>
                        <a:t>S.20</a:t>
                      </a:r>
                    </a:p>
                  </a:txBody>
                  <a:tcPr>
                    <a:solidFill>
                      <a:schemeClr val="accent2">
                        <a:lumMod val="75000"/>
                      </a:schemeClr>
                    </a:solidFill>
                  </a:tcPr>
                </a:tc>
                <a:tc>
                  <a:txBody>
                    <a:bodyPr/>
                    <a:lstStyle/>
                    <a:p>
                      <a:pPr algn="ctr"/>
                      <a:r>
                        <a:rPr lang="en-GB" sz="2800" u="sng" dirty="0">
                          <a:solidFill>
                            <a:schemeClr val="tx1"/>
                          </a:solidFill>
                        </a:rPr>
                        <a:t>S.18</a:t>
                      </a:r>
                    </a:p>
                  </a:txBody>
                  <a:tcPr>
                    <a:solidFill>
                      <a:schemeClr val="accent2">
                        <a:lumMod val="75000"/>
                      </a:schemeClr>
                    </a:solidFill>
                  </a:tcPr>
                </a:tc>
                <a:extLst>
                  <a:ext uri="{0D108BD9-81ED-4DB2-BD59-A6C34878D82A}">
                    <a16:rowId xmlns:a16="http://schemas.microsoft.com/office/drawing/2014/main" val="1854870325"/>
                  </a:ext>
                </a:extLst>
              </a:tr>
              <a:tr h="387315">
                <a:tc>
                  <a:txBody>
                    <a:bodyPr/>
                    <a:lstStyle/>
                    <a:p>
                      <a:pPr algn="ctr"/>
                      <a:r>
                        <a:rPr lang="en-GB" sz="2400" b="1" u="none" dirty="0"/>
                        <a:t>Category</a:t>
                      </a:r>
                    </a:p>
                  </a:txBody>
                  <a:tcPr>
                    <a:solidFill>
                      <a:schemeClr val="accent2">
                        <a:lumMod val="40000"/>
                        <a:lumOff val="60000"/>
                      </a:schemeClr>
                    </a:solidFill>
                  </a:tcPr>
                </a:tc>
                <a:tc>
                  <a:txBody>
                    <a:bodyPr/>
                    <a:lstStyle/>
                    <a:p>
                      <a:pPr algn="ctr"/>
                      <a:r>
                        <a:rPr lang="en-GB" sz="2000" dirty="0"/>
                        <a:t>Either Way Offence</a:t>
                      </a:r>
                    </a:p>
                  </a:txBody>
                  <a:tcPr>
                    <a:solidFill>
                      <a:schemeClr val="accent2">
                        <a:lumMod val="40000"/>
                        <a:lumOff val="60000"/>
                      </a:schemeClr>
                    </a:solidFill>
                  </a:tcPr>
                </a:tc>
                <a:tc>
                  <a:txBody>
                    <a:bodyPr/>
                    <a:lstStyle/>
                    <a:p>
                      <a:pPr algn="ctr"/>
                      <a:r>
                        <a:rPr lang="en-GB" sz="2000" dirty="0"/>
                        <a:t>Indictable Only </a:t>
                      </a:r>
                    </a:p>
                  </a:txBody>
                  <a:tcPr>
                    <a:solidFill>
                      <a:schemeClr val="accent2">
                        <a:lumMod val="40000"/>
                        <a:lumOff val="60000"/>
                      </a:schemeClr>
                    </a:solidFill>
                  </a:tcPr>
                </a:tc>
                <a:extLst>
                  <a:ext uri="{0D108BD9-81ED-4DB2-BD59-A6C34878D82A}">
                    <a16:rowId xmlns:a16="http://schemas.microsoft.com/office/drawing/2014/main" val="3790027962"/>
                  </a:ext>
                </a:extLst>
              </a:tr>
              <a:tr h="697167">
                <a:tc>
                  <a:txBody>
                    <a:bodyPr/>
                    <a:lstStyle/>
                    <a:p>
                      <a:pPr algn="ctr"/>
                      <a:r>
                        <a:rPr lang="en-GB" sz="2400" b="1" u="none" dirty="0"/>
                        <a:t>Crown Court</a:t>
                      </a:r>
                    </a:p>
                  </a:txBody>
                  <a:tcPr>
                    <a:solidFill>
                      <a:schemeClr val="accent2">
                        <a:lumMod val="20000"/>
                        <a:lumOff val="80000"/>
                      </a:schemeClr>
                    </a:solidFill>
                  </a:tcPr>
                </a:tc>
                <a:tc>
                  <a:txBody>
                    <a:bodyPr/>
                    <a:lstStyle/>
                    <a:p>
                      <a:pPr algn="ctr"/>
                      <a:r>
                        <a:rPr lang="en-GB" sz="2000" dirty="0"/>
                        <a:t>5 Years Imprisonment </a:t>
                      </a:r>
                    </a:p>
                  </a:txBody>
                  <a:tcPr>
                    <a:solidFill>
                      <a:schemeClr val="accent2">
                        <a:lumMod val="20000"/>
                        <a:lumOff val="80000"/>
                      </a:schemeClr>
                    </a:solidFill>
                  </a:tcPr>
                </a:tc>
                <a:tc>
                  <a:txBody>
                    <a:bodyPr/>
                    <a:lstStyle/>
                    <a:p>
                      <a:pPr algn="ctr"/>
                      <a:r>
                        <a:rPr lang="en-GB" sz="2000" dirty="0"/>
                        <a:t>Life Imprisonment</a:t>
                      </a:r>
                    </a:p>
                  </a:txBody>
                  <a:tcPr>
                    <a:solidFill>
                      <a:schemeClr val="accent2">
                        <a:lumMod val="20000"/>
                        <a:lumOff val="80000"/>
                      </a:schemeClr>
                    </a:solidFill>
                  </a:tcPr>
                </a:tc>
                <a:extLst>
                  <a:ext uri="{0D108BD9-81ED-4DB2-BD59-A6C34878D82A}">
                    <a16:rowId xmlns:a16="http://schemas.microsoft.com/office/drawing/2014/main" val="714989395"/>
                  </a:ext>
                </a:extLst>
              </a:tr>
              <a:tr h="697167">
                <a:tc>
                  <a:txBody>
                    <a:bodyPr/>
                    <a:lstStyle/>
                    <a:p>
                      <a:pPr algn="ctr"/>
                      <a:r>
                        <a:rPr lang="en-GB" sz="2400" b="1" u="none" dirty="0"/>
                        <a:t>Magistrates Court</a:t>
                      </a:r>
                    </a:p>
                  </a:txBody>
                  <a:tcPr>
                    <a:solidFill>
                      <a:schemeClr val="accent2">
                        <a:lumMod val="40000"/>
                        <a:lumOff val="60000"/>
                      </a:schemeClr>
                    </a:solidFill>
                  </a:tcPr>
                </a:tc>
                <a:tc>
                  <a:txBody>
                    <a:bodyPr/>
                    <a:lstStyle/>
                    <a:p>
                      <a:pPr algn="ctr"/>
                      <a:r>
                        <a:rPr lang="en-GB" sz="2000" dirty="0"/>
                        <a:t>6 Months and/</a:t>
                      </a:r>
                      <a:r>
                        <a:rPr lang="en-GB" sz="2000" baseline="0" dirty="0"/>
                        <a:t> or fine</a:t>
                      </a:r>
                      <a:endParaRPr lang="en-GB" sz="2000" dirty="0"/>
                    </a:p>
                  </a:txBody>
                  <a:tcPr>
                    <a:solidFill>
                      <a:schemeClr val="accent2">
                        <a:lumMod val="40000"/>
                        <a:lumOff val="60000"/>
                      </a:schemeClr>
                    </a:solidFill>
                  </a:tcPr>
                </a:tc>
                <a:tc>
                  <a:txBody>
                    <a:bodyPr/>
                    <a:lstStyle/>
                    <a:p>
                      <a:pPr algn="ctr"/>
                      <a:r>
                        <a:rPr lang="en-GB" sz="2000" dirty="0"/>
                        <a:t>N/A</a:t>
                      </a:r>
                    </a:p>
                  </a:txBody>
                  <a:tcPr>
                    <a:solidFill>
                      <a:schemeClr val="accent2">
                        <a:lumMod val="40000"/>
                        <a:lumOff val="60000"/>
                      </a:schemeClr>
                    </a:solidFill>
                  </a:tcPr>
                </a:tc>
                <a:extLst>
                  <a:ext uri="{0D108BD9-81ED-4DB2-BD59-A6C34878D82A}">
                    <a16:rowId xmlns:a16="http://schemas.microsoft.com/office/drawing/2014/main" val="441727430"/>
                  </a:ext>
                </a:extLst>
              </a:tr>
              <a:tr h="2143142">
                <a:tc>
                  <a:txBody>
                    <a:bodyPr/>
                    <a:lstStyle/>
                    <a:p>
                      <a:pPr algn="ctr"/>
                      <a:r>
                        <a:rPr lang="en-GB" sz="2400" b="1" u="none" dirty="0"/>
                        <a:t>Racially</a:t>
                      </a:r>
                      <a:r>
                        <a:rPr lang="en-GB" sz="2400" b="1" u="none" baseline="0" dirty="0"/>
                        <a:t> / Religiously Aggravated</a:t>
                      </a:r>
                      <a:endParaRPr lang="en-GB" sz="2400" b="1" u="none" dirty="0"/>
                    </a:p>
                  </a:txBody>
                  <a:tcPr>
                    <a:solidFill>
                      <a:schemeClr val="accent2">
                        <a:lumMod val="20000"/>
                        <a:lumOff val="80000"/>
                      </a:schemeClr>
                    </a:solidFill>
                  </a:tcPr>
                </a:tc>
                <a:tc>
                  <a:txBody>
                    <a:bodyPr/>
                    <a:lstStyle/>
                    <a:p>
                      <a:pPr algn="ctr"/>
                      <a:r>
                        <a:rPr lang="en-GB" sz="2000" dirty="0"/>
                        <a:t>Crown Court:</a:t>
                      </a:r>
                    </a:p>
                    <a:p>
                      <a:pPr algn="ctr"/>
                      <a:r>
                        <a:rPr lang="en-GB" sz="2000" dirty="0"/>
                        <a:t> 7 years Imprisonment and</a:t>
                      </a:r>
                      <a:r>
                        <a:rPr lang="en-GB" sz="2000" baseline="0" dirty="0"/>
                        <a:t> / or Fine</a:t>
                      </a:r>
                    </a:p>
                    <a:p>
                      <a:pPr marL="0" marR="0" lvl="0" indent="0" algn="ctr" defTabSz="914400" rtl="0" eaLnBrk="1" fontAlgn="auto" latinLnBrk="0" hangingPunct="1">
                        <a:lnSpc>
                          <a:spcPct val="100000"/>
                        </a:lnSpc>
                        <a:spcBef>
                          <a:spcPts val="0"/>
                        </a:spcBef>
                        <a:spcAft>
                          <a:spcPts val="0"/>
                        </a:spcAft>
                        <a:buClrTx/>
                        <a:buSzTx/>
                        <a:buFontTx/>
                        <a:buNone/>
                        <a:tabLst/>
                        <a:defRPr/>
                      </a:pPr>
                      <a:endParaRPr lang="en-GB" sz="2000" dirty="0"/>
                    </a:p>
                    <a:p>
                      <a:pPr marL="0" marR="0" lvl="0" indent="0" algn="ctr" defTabSz="914400" rtl="0" eaLnBrk="1" fontAlgn="auto" latinLnBrk="0" hangingPunct="1">
                        <a:lnSpc>
                          <a:spcPct val="100000"/>
                        </a:lnSpc>
                        <a:spcBef>
                          <a:spcPts val="0"/>
                        </a:spcBef>
                        <a:spcAft>
                          <a:spcPts val="0"/>
                        </a:spcAft>
                        <a:buClrTx/>
                        <a:buSzTx/>
                        <a:buFontTx/>
                        <a:buNone/>
                        <a:tabLst/>
                        <a:defRPr/>
                      </a:pPr>
                      <a:r>
                        <a:rPr lang="en-GB" sz="2000" dirty="0"/>
                        <a:t>Magistrates Court:</a:t>
                      </a:r>
                    </a:p>
                    <a:p>
                      <a:pPr marL="0" marR="0" lvl="0" indent="0" algn="ctr" defTabSz="914400" rtl="0" eaLnBrk="1" fontAlgn="auto" latinLnBrk="0" hangingPunct="1">
                        <a:lnSpc>
                          <a:spcPct val="100000"/>
                        </a:lnSpc>
                        <a:spcBef>
                          <a:spcPts val="0"/>
                        </a:spcBef>
                        <a:spcAft>
                          <a:spcPts val="0"/>
                        </a:spcAft>
                        <a:buClrTx/>
                        <a:buSzTx/>
                        <a:buFontTx/>
                        <a:buNone/>
                        <a:tabLst/>
                        <a:defRPr/>
                      </a:pPr>
                      <a:r>
                        <a:rPr lang="en-GB" sz="2000" dirty="0"/>
                        <a:t>6 Months and /</a:t>
                      </a:r>
                      <a:r>
                        <a:rPr lang="en-GB" sz="2000" baseline="0" dirty="0"/>
                        <a:t> or fine</a:t>
                      </a:r>
                      <a:endParaRPr lang="en-GB" sz="2000" dirty="0"/>
                    </a:p>
                  </a:txBody>
                  <a:tcPr>
                    <a:solidFill>
                      <a:schemeClr val="accent2">
                        <a:lumMod val="20000"/>
                        <a:lumOff val="80000"/>
                      </a:schemeClr>
                    </a:solidFill>
                  </a:tcPr>
                </a:tc>
                <a:tc>
                  <a:txBody>
                    <a:bodyPr/>
                    <a:lstStyle/>
                    <a:p>
                      <a:pPr algn="ctr"/>
                      <a:r>
                        <a:rPr lang="en-GB" sz="2000" dirty="0"/>
                        <a:t>N/A</a:t>
                      </a:r>
                    </a:p>
                  </a:txBody>
                  <a:tcPr>
                    <a:solidFill>
                      <a:schemeClr val="accent2">
                        <a:lumMod val="20000"/>
                        <a:lumOff val="80000"/>
                      </a:schemeClr>
                    </a:solidFill>
                  </a:tcPr>
                </a:tc>
                <a:extLst>
                  <a:ext uri="{0D108BD9-81ED-4DB2-BD59-A6C34878D82A}">
                    <a16:rowId xmlns:a16="http://schemas.microsoft.com/office/drawing/2014/main" val="3861917212"/>
                  </a:ext>
                </a:extLst>
              </a:tr>
            </a:tbl>
          </a:graphicData>
        </a:graphic>
      </p:graphicFrame>
    </p:spTree>
    <p:extLst>
      <p:ext uri="{BB962C8B-B14F-4D97-AF65-F5344CB8AC3E}">
        <p14:creationId xmlns:p14="http://schemas.microsoft.com/office/powerpoint/2010/main" val="30667233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5FDB530E-7074-4D91-9CD6-49ED69DF2C49}"/>
              </a:ext>
            </a:extLst>
          </p:cNvPr>
          <p:cNvSpPr>
            <a:spLocks noGrp="1"/>
          </p:cNvSpPr>
          <p:nvPr>
            <p:ph type="title"/>
          </p:nvPr>
        </p:nvSpPr>
        <p:spPr>
          <a:xfrm>
            <a:off x="479376" y="188640"/>
            <a:ext cx="11233248" cy="1097386"/>
          </a:xfrm>
          <a:solidFill>
            <a:srgbClr val="002060"/>
          </a:solidFill>
        </p:spPr>
        <p:txBody>
          <a:bodyPr>
            <a:normAutofit/>
          </a:bodyPr>
          <a:lstStyle/>
          <a:p>
            <a:pPr algn="ctr"/>
            <a:r>
              <a:rPr lang="en-GB" sz="3200" b="1" dirty="0">
                <a:solidFill>
                  <a:schemeClr val="bg1"/>
                </a:solidFill>
                <a:latin typeface="+mn-lt"/>
              </a:rPr>
              <a:t>Maliciously administering poison etc, with intent to injure, aggrieve or annoy any other person</a:t>
            </a:r>
          </a:p>
        </p:txBody>
      </p:sp>
      <p:sp>
        <p:nvSpPr>
          <p:cNvPr id="4" name="Rectangle 3">
            <a:extLst>
              <a:ext uri="{FF2B5EF4-FFF2-40B4-BE49-F238E27FC236}">
                <a16:creationId xmlns:a16="http://schemas.microsoft.com/office/drawing/2014/main" id="{B57E4ED9-E025-4ADA-9A81-69975C2DB09F}"/>
              </a:ext>
            </a:extLst>
          </p:cNvPr>
          <p:cNvSpPr/>
          <p:nvPr/>
        </p:nvSpPr>
        <p:spPr>
          <a:xfrm>
            <a:off x="3431704" y="1389261"/>
            <a:ext cx="5616624" cy="720080"/>
          </a:xfrm>
          <a:prstGeom prst="rect">
            <a:avLst/>
          </a:prstGeom>
          <a:solidFill>
            <a:schemeClr val="accent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S24 OAP 1861</a:t>
            </a:r>
          </a:p>
        </p:txBody>
      </p:sp>
      <p:graphicFrame>
        <p:nvGraphicFramePr>
          <p:cNvPr id="7" name="Diagram 6">
            <a:extLst>
              <a:ext uri="{FF2B5EF4-FFF2-40B4-BE49-F238E27FC236}">
                <a16:creationId xmlns:a16="http://schemas.microsoft.com/office/drawing/2014/main" id="{9B6FBE42-7D54-4D2D-87F0-D003824693E6}"/>
              </a:ext>
            </a:extLst>
          </p:cNvPr>
          <p:cNvGraphicFramePr/>
          <p:nvPr>
            <p:extLst>
              <p:ext uri="{D42A27DB-BD31-4B8C-83A1-F6EECF244321}">
                <p14:modId xmlns:p14="http://schemas.microsoft.com/office/powerpoint/2010/main" val="3429936055"/>
              </p:ext>
            </p:extLst>
          </p:nvPr>
        </p:nvGraphicFramePr>
        <p:xfrm>
          <a:off x="2027548" y="1772816"/>
          <a:ext cx="8136904" cy="453650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897994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graphicEl>
                                              <a:dgm id="{2DB8A981-DC59-4657-B8B1-F8F21FC83ACF}"/>
                                            </p:graphicEl>
                                          </p:spTgt>
                                        </p:tgtEl>
                                        <p:attrNameLst>
                                          <p:attrName>style.visibility</p:attrName>
                                        </p:attrNameLst>
                                      </p:cBhvr>
                                      <p:to>
                                        <p:strVal val="visible"/>
                                      </p:to>
                                    </p:set>
                                    <p:animEffect transition="in" filter="fade">
                                      <p:cBhvr>
                                        <p:cTn id="7" dur="500"/>
                                        <p:tgtEl>
                                          <p:spTgt spid="7">
                                            <p:graphicEl>
                                              <a:dgm id="{2DB8A981-DC59-4657-B8B1-F8F21FC83ACF}"/>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graphicEl>
                                              <a:dgm id="{1E819171-1B5A-4AE3-881E-10A19294A1E2}"/>
                                            </p:graphicEl>
                                          </p:spTgt>
                                        </p:tgtEl>
                                        <p:attrNameLst>
                                          <p:attrName>style.visibility</p:attrName>
                                        </p:attrNameLst>
                                      </p:cBhvr>
                                      <p:to>
                                        <p:strVal val="visible"/>
                                      </p:to>
                                    </p:set>
                                    <p:animEffect transition="in" filter="fade">
                                      <p:cBhvr>
                                        <p:cTn id="12" dur="500"/>
                                        <p:tgtEl>
                                          <p:spTgt spid="7">
                                            <p:graphicEl>
                                              <a:dgm id="{1E819171-1B5A-4AE3-881E-10A19294A1E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Sub>
          <a:bldDgm bld="one"/>
        </p:bldSub>
      </p:bldGraphic>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055440" y="260648"/>
            <a:ext cx="10369151" cy="646331"/>
          </a:xfrm>
          <a:prstGeom prst="rect">
            <a:avLst/>
          </a:prstGeom>
          <a:solidFill>
            <a:srgbClr val="002060"/>
          </a:solidFill>
        </p:spPr>
        <p:txBody>
          <a:bodyPr wrap="square" rtlCol="0">
            <a:spAutoFit/>
          </a:bodyPr>
          <a:lstStyle/>
          <a:p>
            <a:pPr algn="ctr"/>
            <a:r>
              <a:rPr lang="en-GB" sz="3600" dirty="0">
                <a:latin typeface="+mn-lt"/>
              </a:rPr>
              <a:t>Assault Police</a:t>
            </a:r>
          </a:p>
        </p:txBody>
      </p:sp>
      <p:graphicFrame>
        <p:nvGraphicFramePr>
          <p:cNvPr id="3" name="Diagram 2"/>
          <p:cNvGraphicFramePr/>
          <p:nvPr>
            <p:extLst>
              <p:ext uri="{D42A27DB-BD31-4B8C-83A1-F6EECF244321}">
                <p14:modId xmlns:p14="http://schemas.microsoft.com/office/powerpoint/2010/main" val="260185661"/>
              </p:ext>
            </p:extLst>
          </p:nvPr>
        </p:nvGraphicFramePr>
        <p:xfrm>
          <a:off x="1819170" y="1292002"/>
          <a:ext cx="8376592" cy="42653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370247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C061721F-5D36-4D52-9754-98437A27B298}"/>
                                            </p:graphicEl>
                                          </p:spTgt>
                                        </p:tgtEl>
                                        <p:attrNameLst>
                                          <p:attrName>style.visibility</p:attrName>
                                        </p:attrNameLst>
                                      </p:cBhvr>
                                      <p:to>
                                        <p:strVal val="visible"/>
                                      </p:to>
                                    </p:set>
                                    <p:animEffect transition="in" filter="fade">
                                      <p:cBhvr>
                                        <p:cTn id="7" dur="500"/>
                                        <p:tgtEl>
                                          <p:spTgt spid="3">
                                            <p:graphicEl>
                                              <a:dgm id="{C061721F-5D36-4D52-9754-98437A27B298}"/>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8D6FF94C-FEBC-4343-B276-97E3510FAE38}"/>
                                            </p:graphicEl>
                                          </p:spTgt>
                                        </p:tgtEl>
                                        <p:attrNameLst>
                                          <p:attrName>style.visibility</p:attrName>
                                        </p:attrNameLst>
                                      </p:cBhvr>
                                      <p:to>
                                        <p:strVal val="visible"/>
                                      </p:to>
                                    </p:set>
                                    <p:animEffect transition="in" filter="fade">
                                      <p:cBhvr>
                                        <p:cTn id="12" dur="500"/>
                                        <p:tgtEl>
                                          <p:spTgt spid="3">
                                            <p:graphicEl>
                                              <a:dgm id="{8D6FF94C-FEBC-4343-B276-97E3510FAE38}"/>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graphicEl>
                                              <a:dgm id="{61706DB1-6B54-4C43-AB42-3DE345825A20}"/>
                                            </p:graphicEl>
                                          </p:spTgt>
                                        </p:tgtEl>
                                        <p:attrNameLst>
                                          <p:attrName>style.visibility</p:attrName>
                                        </p:attrNameLst>
                                      </p:cBhvr>
                                      <p:to>
                                        <p:strVal val="visible"/>
                                      </p:to>
                                    </p:set>
                                    <p:animEffect transition="in" filter="fade">
                                      <p:cBhvr>
                                        <p:cTn id="15" dur="500"/>
                                        <p:tgtEl>
                                          <p:spTgt spid="3">
                                            <p:graphicEl>
                                              <a:dgm id="{61706DB1-6B54-4C43-AB42-3DE345825A20}"/>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graphicEl>
                                              <a:dgm id="{46B67FE8-713E-4A5A-A135-E9B3699D6064}"/>
                                            </p:graphicEl>
                                          </p:spTgt>
                                        </p:tgtEl>
                                        <p:attrNameLst>
                                          <p:attrName>style.visibility</p:attrName>
                                        </p:attrNameLst>
                                      </p:cBhvr>
                                      <p:to>
                                        <p:strVal val="visible"/>
                                      </p:to>
                                    </p:set>
                                    <p:animEffect transition="in" filter="fade">
                                      <p:cBhvr>
                                        <p:cTn id="20" dur="500"/>
                                        <p:tgtEl>
                                          <p:spTgt spid="3">
                                            <p:graphicEl>
                                              <a:dgm id="{46B67FE8-713E-4A5A-A135-E9B3699D6064}"/>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3">
                                            <p:graphicEl>
                                              <a:dgm id="{9F5AFA4E-15AC-4283-9534-61C34BEE9B02}"/>
                                            </p:graphicEl>
                                          </p:spTgt>
                                        </p:tgtEl>
                                        <p:attrNameLst>
                                          <p:attrName>style.visibility</p:attrName>
                                        </p:attrNameLst>
                                      </p:cBhvr>
                                      <p:to>
                                        <p:strVal val="visible"/>
                                      </p:to>
                                    </p:set>
                                    <p:animEffect transition="in" filter="fade">
                                      <p:cBhvr>
                                        <p:cTn id="23" dur="500"/>
                                        <p:tgtEl>
                                          <p:spTgt spid="3">
                                            <p:graphicEl>
                                              <a:dgm id="{9F5AFA4E-15AC-4283-9534-61C34BEE9B0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767408" y="332657"/>
            <a:ext cx="10801200" cy="646331"/>
          </a:xfrm>
          <a:prstGeom prst="rect">
            <a:avLst/>
          </a:prstGeom>
          <a:solidFill>
            <a:srgbClr val="002060"/>
          </a:solidFill>
        </p:spPr>
        <p:txBody>
          <a:bodyPr wrap="square" rtlCol="0">
            <a:spAutoFit/>
          </a:bodyPr>
          <a:lstStyle/>
          <a:p>
            <a:pPr algn="ctr"/>
            <a:r>
              <a:rPr lang="en-GB" sz="3600" dirty="0">
                <a:latin typeface="+mn-lt"/>
              </a:rPr>
              <a:t>Obstruct Police</a:t>
            </a:r>
          </a:p>
        </p:txBody>
      </p:sp>
      <p:graphicFrame>
        <p:nvGraphicFramePr>
          <p:cNvPr id="7" name="Diagram 6"/>
          <p:cNvGraphicFramePr/>
          <p:nvPr>
            <p:extLst>
              <p:ext uri="{D42A27DB-BD31-4B8C-83A1-F6EECF244321}">
                <p14:modId xmlns:p14="http://schemas.microsoft.com/office/powerpoint/2010/main" val="2897209407"/>
              </p:ext>
            </p:extLst>
          </p:nvPr>
        </p:nvGraphicFramePr>
        <p:xfrm>
          <a:off x="1819170" y="1292002"/>
          <a:ext cx="8376592" cy="42653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036814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graphicEl>
                                              <a:dgm id="{C061721F-5D36-4D52-9754-98437A27B298}"/>
                                            </p:graphicEl>
                                          </p:spTgt>
                                        </p:tgtEl>
                                        <p:attrNameLst>
                                          <p:attrName>style.visibility</p:attrName>
                                        </p:attrNameLst>
                                      </p:cBhvr>
                                      <p:to>
                                        <p:strVal val="visible"/>
                                      </p:to>
                                    </p:set>
                                    <p:animEffect transition="in" filter="fade">
                                      <p:cBhvr>
                                        <p:cTn id="7" dur="500"/>
                                        <p:tgtEl>
                                          <p:spTgt spid="7">
                                            <p:graphicEl>
                                              <a:dgm id="{C061721F-5D36-4D52-9754-98437A27B298}"/>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graphicEl>
                                              <a:dgm id="{8D6FF94C-FEBC-4343-B276-97E3510FAE38}"/>
                                            </p:graphicEl>
                                          </p:spTgt>
                                        </p:tgtEl>
                                        <p:attrNameLst>
                                          <p:attrName>style.visibility</p:attrName>
                                        </p:attrNameLst>
                                      </p:cBhvr>
                                      <p:to>
                                        <p:strVal val="visible"/>
                                      </p:to>
                                    </p:set>
                                    <p:animEffect transition="in" filter="fade">
                                      <p:cBhvr>
                                        <p:cTn id="12" dur="500"/>
                                        <p:tgtEl>
                                          <p:spTgt spid="7">
                                            <p:graphicEl>
                                              <a:dgm id="{8D6FF94C-FEBC-4343-B276-97E3510FAE38}"/>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7">
                                            <p:graphicEl>
                                              <a:dgm id="{61706DB1-6B54-4C43-AB42-3DE345825A20}"/>
                                            </p:graphicEl>
                                          </p:spTgt>
                                        </p:tgtEl>
                                        <p:attrNameLst>
                                          <p:attrName>style.visibility</p:attrName>
                                        </p:attrNameLst>
                                      </p:cBhvr>
                                      <p:to>
                                        <p:strVal val="visible"/>
                                      </p:to>
                                    </p:set>
                                    <p:animEffect transition="in" filter="fade">
                                      <p:cBhvr>
                                        <p:cTn id="15" dur="500"/>
                                        <p:tgtEl>
                                          <p:spTgt spid="7">
                                            <p:graphicEl>
                                              <a:dgm id="{61706DB1-6B54-4C43-AB42-3DE345825A20}"/>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7">
                                            <p:graphicEl>
                                              <a:dgm id="{46B67FE8-713E-4A5A-A135-E9B3699D6064}"/>
                                            </p:graphicEl>
                                          </p:spTgt>
                                        </p:tgtEl>
                                        <p:attrNameLst>
                                          <p:attrName>style.visibility</p:attrName>
                                        </p:attrNameLst>
                                      </p:cBhvr>
                                      <p:to>
                                        <p:strVal val="visible"/>
                                      </p:to>
                                    </p:set>
                                    <p:animEffect transition="in" filter="fade">
                                      <p:cBhvr>
                                        <p:cTn id="20" dur="500"/>
                                        <p:tgtEl>
                                          <p:spTgt spid="7">
                                            <p:graphicEl>
                                              <a:dgm id="{46B67FE8-713E-4A5A-A135-E9B3699D6064}"/>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7">
                                            <p:graphicEl>
                                              <a:dgm id="{9F5AFA4E-15AC-4283-9534-61C34BEE9B02}"/>
                                            </p:graphicEl>
                                          </p:spTgt>
                                        </p:tgtEl>
                                        <p:attrNameLst>
                                          <p:attrName>style.visibility</p:attrName>
                                        </p:attrNameLst>
                                      </p:cBhvr>
                                      <p:to>
                                        <p:strVal val="visible"/>
                                      </p:to>
                                    </p:set>
                                    <p:animEffect transition="in" filter="fade">
                                      <p:cBhvr>
                                        <p:cTn id="23" dur="500"/>
                                        <p:tgtEl>
                                          <p:spTgt spid="7">
                                            <p:graphicEl>
                                              <a:dgm id="{9F5AFA4E-15AC-4283-9534-61C34BEE9B0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Sub>
          <a:bldDgm bld="one"/>
        </p:bldSub>
      </p:bldGraphic>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695400" y="215352"/>
            <a:ext cx="10585176" cy="646331"/>
          </a:xfrm>
          <a:prstGeom prst="rect">
            <a:avLst/>
          </a:prstGeom>
          <a:solidFill>
            <a:srgbClr val="002060"/>
          </a:solidFill>
        </p:spPr>
        <p:txBody>
          <a:bodyPr wrap="square" rtlCol="0">
            <a:spAutoFit/>
          </a:bodyPr>
          <a:lstStyle/>
          <a:p>
            <a:pPr algn="ctr"/>
            <a:r>
              <a:rPr lang="en-GB" sz="3600" dirty="0">
                <a:latin typeface="+mn-lt"/>
              </a:rPr>
              <a:t>Assault with Intent to resist Arrest</a:t>
            </a:r>
          </a:p>
        </p:txBody>
      </p:sp>
      <p:graphicFrame>
        <p:nvGraphicFramePr>
          <p:cNvPr id="6" name="Diagram 5"/>
          <p:cNvGraphicFramePr/>
          <p:nvPr>
            <p:extLst>
              <p:ext uri="{D42A27DB-BD31-4B8C-83A1-F6EECF244321}">
                <p14:modId xmlns:p14="http://schemas.microsoft.com/office/powerpoint/2010/main" val="1483303493"/>
              </p:ext>
            </p:extLst>
          </p:nvPr>
        </p:nvGraphicFramePr>
        <p:xfrm>
          <a:off x="1819170" y="1292002"/>
          <a:ext cx="8376592" cy="42653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127691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graphicEl>
                                              <a:dgm id="{C061721F-5D36-4D52-9754-98437A27B298}"/>
                                            </p:graphicEl>
                                          </p:spTgt>
                                        </p:tgtEl>
                                        <p:attrNameLst>
                                          <p:attrName>style.visibility</p:attrName>
                                        </p:attrNameLst>
                                      </p:cBhvr>
                                      <p:to>
                                        <p:strVal val="visible"/>
                                      </p:to>
                                    </p:set>
                                    <p:animEffect transition="in" filter="fade">
                                      <p:cBhvr>
                                        <p:cTn id="7" dur="500"/>
                                        <p:tgtEl>
                                          <p:spTgt spid="6">
                                            <p:graphicEl>
                                              <a:dgm id="{C061721F-5D36-4D52-9754-98437A27B298}"/>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8D6FF94C-FEBC-4343-B276-97E3510FAE38}"/>
                                            </p:graphicEl>
                                          </p:spTgt>
                                        </p:tgtEl>
                                        <p:attrNameLst>
                                          <p:attrName>style.visibility</p:attrName>
                                        </p:attrNameLst>
                                      </p:cBhvr>
                                      <p:to>
                                        <p:strVal val="visible"/>
                                      </p:to>
                                    </p:set>
                                    <p:animEffect transition="in" filter="fade">
                                      <p:cBhvr>
                                        <p:cTn id="12" dur="500"/>
                                        <p:tgtEl>
                                          <p:spTgt spid="6">
                                            <p:graphicEl>
                                              <a:dgm id="{8D6FF94C-FEBC-4343-B276-97E3510FAE38}"/>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6">
                                            <p:graphicEl>
                                              <a:dgm id="{61706DB1-6B54-4C43-AB42-3DE345825A20}"/>
                                            </p:graphicEl>
                                          </p:spTgt>
                                        </p:tgtEl>
                                        <p:attrNameLst>
                                          <p:attrName>style.visibility</p:attrName>
                                        </p:attrNameLst>
                                      </p:cBhvr>
                                      <p:to>
                                        <p:strVal val="visible"/>
                                      </p:to>
                                    </p:set>
                                    <p:animEffect transition="in" filter="fade">
                                      <p:cBhvr>
                                        <p:cTn id="15" dur="500"/>
                                        <p:tgtEl>
                                          <p:spTgt spid="6">
                                            <p:graphicEl>
                                              <a:dgm id="{61706DB1-6B54-4C43-AB42-3DE345825A20}"/>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6">
                                            <p:graphicEl>
                                              <a:dgm id="{46B67FE8-713E-4A5A-A135-E9B3699D6064}"/>
                                            </p:graphicEl>
                                          </p:spTgt>
                                        </p:tgtEl>
                                        <p:attrNameLst>
                                          <p:attrName>style.visibility</p:attrName>
                                        </p:attrNameLst>
                                      </p:cBhvr>
                                      <p:to>
                                        <p:strVal val="visible"/>
                                      </p:to>
                                    </p:set>
                                    <p:animEffect transition="in" filter="fade">
                                      <p:cBhvr>
                                        <p:cTn id="20" dur="500"/>
                                        <p:tgtEl>
                                          <p:spTgt spid="6">
                                            <p:graphicEl>
                                              <a:dgm id="{46B67FE8-713E-4A5A-A135-E9B3699D6064}"/>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6">
                                            <p:graphicEl>
                                              <a:dgm id="{9F5AFA4E-15AC-4283-9534-61C34BEE9B02}"/>
                                            </p:graphicEl>
                                          </p:spTgt>
                                        </p:tgtEl>
                                        <p:attrNameLst>
                                          <p:attrName>style.visibility</p:attrName>
                                        </p:attrNameLst>
                                      </p:cBhvr>
                                      <p:to>
                                        <p:strVal val="visible"/>
                                      </p:to>
                                    </p:set>
                                    <p:animEffect transition="in" filter="fade">
                                      <p:cBhvr>
                                        <p:cTn id="23" dur="500"/>
                                        <p:tgtEl>
                                          <p:spTgt spid="6">
                                            <p:graphicEl>
                                              <a:dgm id="{9F5AFA4E-15AC-4283-9534-61C34BEE9B0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one"/>
        </p:bldSub>
      </p:bldGraphic>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623392" y="332657"/>
            <a:ext cx="10945216" cy="646331"/>
          </a:xfrm>
          <a:prstGeom prst="rect">
            <a:avLst/>
          </a:prstGeom>
          <a:solidFill>
            <a:srgbClr val="002060"/>
          </a:solidFill>
        </p:spPr>
        <p:txBody>
          <a:bodyPr wrap="square" rtlCol="0">
            <a:spAutoFit/>
          </a:bodyPr>
          <a:lstStyle/>
          <a:p>
            <a:pPr algn="ctr"/>
            <a:r>
              <a:rPr lang="en-GB" sz="3600" dirty="0">
                <a:latin typeface="+mn-lt"/>
              </a:rPr>
              <a:t>Assaults on Emergency Workers (Offences) Act 2018</a:t>
            </a:r>
          </a:p>
        </p:txBody>
      </p:sp>
      <p:sp>
        <p:nvSpPr>
          <p:cNvPr id="2" name="Horizontal Scroll 1"/>
          <p:cNvSpPr/>
          <p:nvPr/>
        </p:nvSpPr>
        <p:spPr>
          <a:xfrm>
            <a:off x="2063552" y="1340768"/>
            <a:ext cx="7776864" cy="4176464"/>
          </a:xfrm>
          <a:prstGeom prst="horizontalScroll">
            <a:avLst/>
          </a:prstGeom>
          <a:solidFill>
            <a:schemeClr val="accent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0" dirty="0">
                <a:solidFill>
                  <a:schemeClr val="tx1"/>
                </a:solidFill>
              </a:rPr>
              <a:t>This Act provides that when the offence of </a:t>
            </a:r>
            <a:r>
              <a:rPr lang="en-GB" sz="2400" i="1" u="sng" dirty="0">
                <a:solidFill>
                  <a:schemeClr val="tx1"/>
                </a:solidFill>
              </a:rPr>
              <a:t>common assault or battery</a:t>
            </a:r>
            <a:r>
              <a:rPr lang="en-GB" sz="2400" dirty="0">
                <a:solidFill>
                  <a:schemeClr val="tx1"/>
                </a:solidFill>
              </a:rPr>
              <a:t> </a:t>
            </a:r>
            <a:r>
              <a:rPr lang="en-GB" sz="2400" b="0" dirty="0">
                <a:solidFill>
                  <a:schemeClr val="tx1"/>
                </a:solidFill>
              </a:rPr>
              <a:t>is committed against an </a:t>
            </a:r>
            <a:r>
              <a:rPr lang="en-GB" sz="2400" i="1" u="sng" dirty="0">
                <a:solidFill>
                  <a:schemeClr val="tx1"/>
                </a:solidFill>
              </a:rPr>
              <a:t>emergency worker,</a:t>
            </a:r>
            <a:r>
              <a:rPr lang="en-GB" sz="2400" b="0" dirty="0">
                <a:solidFill>
                  <a:schemeClr val="tx1"/>
                </a:solidFill>
              </a:rPr>
              <a:t> acting in the exercise of his functions as such a worker, the offence shall be triable either way and as such, carry a higher penalty</a:t>
            </a:r>
          </a:p>
        </p:txBody>
      </p:sp>
    </p:spTree>
    <p:extLst>
      <p:ext uri="{BB962C8B-B14F-4D97-AF65-F5344CB8AC3E}">
        <p14:creationId xmlns:p14="http://schemas.microsoft.com/office/powerpoint/2010/main" val="3157859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695400" y="332657"/>
            <a:ext cx="10873208" cy="646331"/>
          </a:xfrm>
          <a:prstGeom prst="rect">
            <a:avLst/>
          </a:prstGeom>
          <a:solidFill>
            <a:srgbClr val="002060"/>
          </a:solidFill>
        </p:spPr>
        <p:txBody>
          <a:bodyPr wrap="square" rtlCol="0">
            <a:spAutoFit/>
          </a:bodyPr>
          <a:lstStyle/>
          <a:p>
            <a:pPr algn="ctr"/>
            <a:r>
              <a:rPr lang="en-GB" sz="3600" dirty="0">
                <a:latin typeface="+mn-lt"/>
              </a:rPr>
              <a:t>Racially or Religiously Aggravated</a:t>
            </a:r>
          </a:p>
        </p:txBody>
      </p:sp>
      <p:sp>
        <p:nvSpPr>
          <p:cNvPr id="3" name="Down Arrow Callout 2"/>
          <p:cNvSpPr/>
          <p:nvPr/>
        </p:nvSpPr>
        <p:spPr>
          <a:xfrm>
            <a:off x="1919536" y="1159878"/>
            <a:ext cx="8248948" cy="2125107"/>
          </a:xfrm>
          <a:prstGeom prst="downArrowCallout">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0" dirty="0">
                <a:solidFill>
                  <a:schemeClr val="tx1"/>
                </a:solidFill>
              </a:rPr>
              <a:t>S29 Crime &amp; Disorder Act 1998 takes existing offences &amp; sets out circumstances in which those existing offences become racially or religiously aggravated</a:t>
            </a:r>
          </a:p>
        </p:txBody>
      </p:sp>
      <p:graphicFrame>
        <p:nvGraphicFramePr>
          <p:cNvPr id="6" name="Diagram 5"/>
          <p:cNvGraphicFramePr/>
          <p:nvPr>
            <p:extLst>
              <p:ext uri="{D42A27DB-BD31-4B8C-83A1-F6EECF244321}">
                <p14:modId xmlns:p14="http://schemas.microsoft.com/office/powerpoint/2010/main" val="127692658"/>
              </p:ext>
            </p:extLst>
          </p:nvPr>
        </p:nvGraphicFramePr>
        <p:xfrm>
          <a:off x="1678227" y="2783994"/>
          <a:ext cx="8507834" cy="2432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8" name="TextBox 7"/>
          <p:cNvSpPr txBox="1"/>
          <p:nvPr/>
        </p:nvSpPr>
        <p:spPr>
          <a:xfrm>
            <a:off x="2623630" y="4867125"/>
            <a:ext cx="6840760" cy="830997"/>
          </a:xfrm>
          <a:prstGeom prst="rect">
            <a:avLst/>
          </a:prstGeom>
          <a:solidFill>
            <a:schemeClr val="accent2">
              <a:lumMod val="60000"/>
              <a:lumOff val="40000"/>
            </a:schemeClr>
          </a:solidFill>
          <a:ln>
            <a:solidFill>
              <a:schemeClr val="tx1"/>
            </a:solidFill>
          </a:ln>
        </p:spPr>
        <p:txBody>
          <a:bodyPr wrap="square" rtlCol="0">
            <a:spAutoFit/>
          </a:bodyPr>
          <a:lstStyle/>
          <a:p>
            <a:r>
              <a:rPr lang="en-GB" sz="2400" b="0" dirty="0">
                <a:solidFill>
                  <a:schemeClr val="tx1"/>
                </a:solidFill>
                <a:latin typeface="+mn-lt"/>
              </a:rPr>
              <a:t>S18 GBH with intent is not covered as it already carries a maximum prison sentence </a:t>
            </a:r>
          </a:p>
        </p:txBody>
      </p:sp>
    </p:spTree>
    <p:extLst>
      <p:ext uri="{BB962C8B-B14F-4D97-AF65-F5344CB8AC3E}">
        <p14:creationId xmlns:p14="http://schemas.microsoft.com/office/powerpoint/2010/main" val="10922173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57D7A617-89DF-4207-98A2-9B87C71A1F3A}"/>
                                            </p:graphicEl>
                                          </p:spTgt>
                                        </p:tgtEl>
                                        <p:attrNameLst>
                                          <p:attrName>style.visibility</p:attrName>
                                        </p:attrNameLst>
                                      </p:cBhvr>
                                      <p:to>
                                        <p:strVal val="visible"/>
                                      </p:to>
                                    </p:set>
                                    <p:animEffect transition="in" filter="fade">
                                      <p:cBhvr>
                                        <p:cTn id="12" dur="500"/>
                                        <p:tgtEl>
                                          <p:spTgt spid="6">
                                            <p:graphicEl>
                                              <a:dgm id="{57D7A617-89DF-4207-98A2-9B87C71A1F3A}"/>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graphicEl>
                                              <a:dgm id="{330681E5-8C18-467D-BA1F-D60EFC7517C8}"/>
                                            </p:graphicEl>
                                          </p:spTgt>
                                        </p:tgtEl>
                                        <p:attrNameLst>
                                          <p:attrName>style.visibility</p:attrName>
                                        </p:attrNameLst>
                                      </p:cBhvr>
                                      <p:to>
                                        <p:strVal val="visible"/>
                                      </p:to>
                                    </p:set>
                                    <p:animEffect transition="in" filter="fade">
                                      <p:cBhvr>
                                        <p:cTn id="17" dur="500"/>
                                        <p:tgtEl>
                                          <p:spTgt spid="6">
                                            <p:graphicEl>
                                              <a:dgm id="{330681E5-8C18-467D-BA1F-D60EFC7517C8}"/>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
                                            <p:graphicEl>
                                              <a:dgm id="{088603E3-7419-46D7-9781-49D77CB449BE}"/>
                                            </p:graphicEl>
                                          </p:spTgt>
                                        </p:tgtEl>
                                        <p:attrNameLst>
                                          <p:attrName>style.visibility</p:attrName>
                                        </p:attrNameLst>
                                      </p:cBhvr>
                                      <p:to>
                                        <p:strVal val="visible"/>
                                      </p:to>
                                    </p:set>
                                    <p:animEffect transition="in" filter="fade">
                                      <p:cBhvr>
                                        <p:cTn id="22" dur="500"/>
                                        <p:tgtEl>
                                          <p:spTgt spid="6">
                                            <p:graphicEl>
                                              <a:dgm id="{088603E3-7419-46D7-9781-49D77CB449BE}"/>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6">
                                            <p:graphicEl>
                                              <a:dgm id="{EA2E9CC5-5FE8-46F1-8EA2-93C6E2D79198}"/>
                                            </p:graphicEl>
                                          </p:spTgt>
                                        </p:tgtEl>
                                        <p:attrNameLst>
                                          <p:attrName>style.visibility</p:attrName>
                                        </p:attrNameLst>
                                      </p:cBhvr>
                                      <p:to>
                                        <p:strVal val="visible"/>
                                      </p:to>
                                    </p:set>
                                    <p:animEffect transition="in" filter="fade">
                                      <p:cBhvr>
                                        <p:cTn id="27" dur="500"/>
                                        <p:tgtEl>
                                          <p:spTgt spid="6">
                                            <p:graphicEl>
                                              <a:dgm id="{EA2E9CC5-5FE8-46F1-8EA2-93C6E2D79198}"/>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8"/>
                                        </p:tgtEl>
                                        <p:attrNameLst>
                                          <p:attrName>style.visibility</p:attrName>
                                        </p:attrNameLst>
                                      </p:cBhvr>
                                      <p:to>
                                        <p:strVal val="visible"/>
                                      </p:to>
                                    </p:set>
                                    <p:animEffect transition="in" filter="fade">
                                      <p:cBhvr>
                                        <p:cTn id="32"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Graphic spid="6" grpId="0">
        <p:bldSub>
          <a:bldDgm bld="one"/>
        </p:bldSub>
      </p:bldGraphic>
      <p:bldP spid="8"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stretch>
            <a:fillRect/>
          </a:stretch>
        </p:blipFill>
        <p:spPr>
          <a:xfrm>
            <a:off x="4522509" y="819045"/>
            <a:ext cx="3455702" cy="3132648"/>
          </a:xfrm>
          <a:prstGeom prst="rect">
            <a:avLst/>
          </a:prstGeom>
        </p:spPr>
      </p:pic>
      <p:sp>
        <p:nvSpPr>
          <p:cNvPr id="6" name="Content Placeholder 2"/>
          <p:cNvSpPr txBox="1">
            <a:spLocks/>
          </p:cNvSpPr>
          <p:nvPr/>
        </p:nvSpPr>
        <p:spPr>
          <a:xfrm>
            <a:off x="2135560" y="3933056"/>
            <a:ext cx="8229600" cy="2376264"/>
          </a:xfrm>
          <a:prstGeom prst="rect">
            <a:avLst/>
          </a:prstGeom>
        </p:spPr>
        <p:txBody>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fontAlgn="auto">
              <a:spcAft>
                <a:spcPts val="0"/>
              </a:spcAft>
            </a:pPr>
            <a:endParaRPr lang="en-GB" b="0" dirty="0"/>
          </a:p>
          <a:p>
            <a:pPr marL="0" indent="0" algn="ctr" fontAlgn="auto">
              <a:spcAft>
                <a:spcPts val="0"/>
              </a:spcAft>
              <a:buNone/>
            </a:pPr>
            <a:r>
              <a:rPr lang="en-GB" sz="3600" b="0" i="1" dirty="0">
                <a:latin typeface="Arial" panose="020B0604020202020204" pitchFamily="34" charset="0"/>
                <a:cs typeface="Arial" panose="020B0604020202020204" pitchFamily="34" charset="0"/>
              </a:rPr>
              <a:t>Who Wants To Be A Crime-Buster?</a:t>
            </a:r>
          </a:p>
          <a:p>
            <a:pPr fontAlgn="auto">
              <a:spcAft>
                <a:spcPts val="0"/>
              </a:spcAft>
            </a:pPr>
            <a:endParaRPr lang="en-GB" b="0" dirty="0"/>
          </a:p>
          <a:p>
            <a:pPr fontAlgn="auto">
              <a:spcAft>
                <a:spcPts val="0"/>
              </a:spcAft>
            </a:pPr>
            <a:endParaRPr lang="en-GB" b="0" dirty="0"/>
          </a:p>
        </p:txBody>
      </p:sp>
    </p:spTree>
    <p:extLst>
      <p:ext uri="{BB962C8B-B14F-4D97-AF65-F5344CB8AC3E}">
        <p14:creationId xmlns:p14="http://schemas.microsoft.com/office/powerpoint/2010/main" val="281606482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1506" name="AutoShape 2"/>
          <p:cNvSpPr>
            <a:spLocks noChangeArrowheads="1"/>
          </p:cNvSpPr>
          <p:nvPr/>
        </p:nvSpPr>
        <p:spPr bwMode="auto">
          <a:xfrm>
            <a:off x="2057400" y="2743200"/>
            <a:ext cx="8153400" cy="838200"/>
          </a:xfrm>
          <a:prstGeom prst="hexagon">
            <a:avLst>
              <a:gd name="adj" fmla="val 30893"/>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l">
              <a:spcBef>
                <a:spcPct val="0"/>
              </a:spcBef>
              <a:buNone/>
              <a:defRPr/>
            </a:pPr>
            <a:endParaRPr lang="en-US" altLang="en-US" sz="1800" b="0">
              <a:solidFill>
                <a:srgbClr val="000000"/>
              </a:solidFill>
              <a:ea typeface="+mn-ea"/>
            </a:endParaRPr>
          </a:p>
        </p:txBody>
      </p:sp>
      <p:sp>
        <p:nvSpPr>
          <p:cNvPr id="21507" name="AutoShape 3"/>
          <p:cNvSpPr>
            <a:spLocks noChangeArrowheads="1"/>
          </p:cNvSpPr>
          <p:nvPr/>
        </p:nvSpPr>
        <p:spPr bwMode="auto">
          <a:xfrm>
            <a:off x="2057400" y="3733800"/>
            <a:ext cx="8153400" cy="838200"/>
          </a:xfrm>
          <a:prstGeom prst="hexagon">
            <a:avLst>
              <a:gd name="adj" fmla="val 30893"/>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l">
              <a:spcBef>
                <a:spcPct val="0"/>
              </a:spcBef>
              <a:buNone/>
              <a:defRPr/>
            </a:pPr>
            <a:endParaRPr lang="en-US" altLang="en-US" sz="1800" b="0">
              <a:solidFill>
                <a:srgbClr val="000000"/>
              </a:solidFill>
              <a:ea typeface="+mn-ea"/>
            </a:endParaRPr>
          </a:p>
        </p:txBody>
      </p:sp>
      <p:sp>
        <p:nvSpPr>
          <p:cNvPr id="21508" name="AutoShape 4"/>
          <p:cNvSpPr>
            <a:spLocks noChangeArrowheads="1"/>
          </p:cNvSpPr>
          <p:nvPr/>
        </p:nvSpPr>
        <p:spPr bwMode="auto">
          <a:xfrm>
            <a:off x="2057400" y="4724400"/>
            <a:ext cx="8153400" cy="838200"/>
          </a:xfrm>
          <a:prstGeom prst="hexagon">
            <a:avLst>
              <a:gd name="adj" fmla="val 30893"/>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l">
              <a:spcBef>
                <a:spcPct val="0"/>
              </a:spcBef>
              <a:buNone/>
              <a:defRPr/>
            </a:pPr>
            <a:endParaRPr lang="en-US" altLang="en-US" sz="1800" b="0">
              <a:solidFill>
                <a:srgbClr val="000000"/>
              </a:solidFill>
              <a:ea typeface="+mn-ea"/>
            </a:endParaRPr>
          </a:p>
        </p:txBody>
      </p:sp>
      <p:sp>
        <p:nvSpPr>
          <p:cNvPr id="21509" name="AutoShape 5"/>
          <p:cNvSpPr>
            <a:spLocks noChangeArrowheads="1"/>
          </p:cNvSpPr>
          <p:nvPr/>
        </p:nvSpPr>
        <p:spPr bwMode="auto">
          <a:xfrm>
            <a:off x="2133600" y="228600"/>
            <a:ext cx="8001000" cy="2362200"/>
          </a:xfrm>
          <a:prstGeom prst="hexagon">
            <a:avLst>
              <a:gd name="adj" fmla="val 8280"/>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l">
              <a:spcBef>
                <a:spcPct val="0"/>
              </a:spcBef>
              <a:buNone/>
              <a:defRPr/>
            </a:pPr>
            <a:endParaRPr lang="en-US" altLang="en-US" sz="1800" b="0">
              <a:solidFill>
                <a:srgbClr val="000000"/>
              </a:solidFill>
              <a:ea typeface="+mn-ea"/>
            </a:endParaRPr>
          </a:p>
        </p:txBody>
      </p:sp>
      <p:sp>
        <p:nvSpPr>
          <p:cNvPr id="21510" name="AutoShape 6"/>
          <p:cNvSpPr>
            <a:spLocks noChangeArrowheads="1"/>
          </p:cNvSpPr>
          <p:nvPr/>
        </p:nvSpPr>
        <p:spPr bwMode="auto">
          <a:xfrm>
            <a:off x="2057400" y="5715000"/>
            <a:ext cx="8153400" cy="838200"/>
          </a:xfrm>
          <a:prstGeom prst="hexagon">
            <a:avLst>
              <a:gd name="adj" fmla="val 30893"/>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l">
              <a:spcBef>
                <a:spcPct val="0"/>
              </a:spcBef>
              <a:buNone/>
              <a:defRPr/>
            </a:pPr>
            <a:endParaRPr lang="en-US" altLang="en-US" sz="1800" b="0">
              <a:solidFill>
                <a:srgbClr val="000000"/>
              </a:solidFill>
              <a:ea typeface="+mn-ea"/>
            </a:endParaRPr>
          </a:p>
        </p:txBody>
      </p:sp>
      <p:sp>
        <p:nvSpPr>
          <p:cNvPr id="21511" name="Rectangle 7"/>
          <p:cNvSpPr>
            <a:spLocks noGrp="1" noChangeArrowheads="1"/>
          </p:cNvSpPr>
          <p:nvPr>
            <p:ph type="title" idx="4294967295"/>
          </p:nvPr>
        </p:nvSpPr>
        <p:spPr>
          <a:xfrm>
            <a:off x="2155913" y="295469"/>
            <a:ext cx="7696200" cy="2057400"/>
          </a:xfrm>
        </p:spPr>
        <p:txBody>
          <a:bodyPr/>
          <a:lstStyle/>
          <a:p>
            <a:pPr eaLnBrk="1" hangingPunct="1"/>
            <a:r>
              <a:rPr lang="en-GB" altLang="en-US" sz="2000" dirty="0">
                <a:solidFill>
                  <a:schemeClr val="bg1"/>
                </a:solidFill>
              </a:rPr>
              <a:t>Q1 = Has a common assault taken place here? </a:t>
            </a:r>
            <a:br>
              <a:rPr lang="en-GB" altLang="en-US" sz="2000" dirty="0">
                <a:solidFill>
                  <a:schemeClr val="bg1"/>
                </a:solidFill>
              </a:rPr>
            </a:br>
            <a:br>
              <a:rPr lang="en-GB" altLang="en-US" sz="2000" dirty="0">
                <a:solidFill>
                  <a:schemeClr val="bg1"/>
                </a:solidFill>
              </a:rPr>
            </a:br>
            <a:r>
              <a:rPr lang="en-GB" altLang="en-US" sz="2000" dirty="0">
                <a:solidFill>
                  <a:schemeClr val="bg1"/>
                </a:solidFill>
              </a:rPr>
              <a:t>Smith sees Pratt in the street and says to her, “Bring back my DVD by tomorrow or I will come around and break your legs”</a:t>
            </a:r>
            <a:br>
              <a:rPr lang="en-GB" altLang="en-US" sz="2000" dirty="0">
                <a:solidFill>
                  <a:schemeClr val="bg1"/>
                </a:solidFill>
              </a:rPr>
            </a:br>
            <a:endParaRPr lang="en-US" altLang="en-US" sz="2000" dirty="0">
              <a:solidFill>
                <a:schemeClr val="bg1"/>
              </a:solidFill>
            </a:endParaRPr>
          </a:p>
        </p:txBody>
      </p:sp>
      <p:sp>
        <p:nvSpPr>
          <p:cNvPr id="6152" name="Rectangle 8"/>
          <p:cNvSpPr>
            <a:spLocks noGrp="1" noChangeArrowheads="1"/>
          </p:cNvSpPr>
          <p:nvPr>
            <p:ph idx="4294967295"/>
          </p:nvPr>
        </p:nvSpPr>
        <p:spPr>
          <a:xfrm>
            <a:off x="2324100" y="2728914"/>
            <a:ext cx="7620000" cy="3990975"/>
          </a:xfrm>
        </p:spPr>
        <p:txBody>
          <a:bodyPr/>
          <a:lstStyle/>
          <a:p>
            <a:pPr eaLnBrk="1" hangingPunct="1">
              <a:buFontTx/>
              <a:buNone/>
            </a:pPr>
            <a:r>
              <a:rPr lang="en-US" altLang="en-US" sz="4800" b="1" baseline="10000" dirty="0">
                <a:solidFill>
                  <a:srgbClr val="FF9900"/>
                </a:solidFill>
              </a:rPr>
              <a:t>A </a:t>
            </a:r>
            <a:r>
              <a:rPr lang="en-GB" altLang="en-US" sz="5400" dirty="0">
                <a:solidFill>
                  <a:schemeClr val="bg1"/>
                </a:solidFill>
              </a:rPr>
              <a:t> </a:t>
            </a:r>
            <a:r>
              <a:rPr lang="en-GB" altLang="en-US" sz="1600" dirty="0">
                <a:solidFill>
                  <a:schemeClr val="bg1"/>
                </a:solidFill>
              </a:rPr>
              <a:t>Yes, Smith has committed a Common Assault on Pratt.</a:t>
            </a:r>
            <a:r>
              <a:rPr lang="en-GB" altLang="en-US" sz="5400" dirty="0">
                <a:solidFill>
                  <a:schemeClr val="bg1"/>
                </a:solidFill>
              </a:rPr>
              <a:t>		</a:t>
            </a:r>
            <a:endParaRPr lang="en-US" altLang="en-US" sz="5400" dirty="0">
              <a:solidFill>
                <a:schemeClr val="bg1"/>
              </a:solidFill>
            </a:endParaRPr>
          </a:p>
          <a:p>
            <a:pPr eaLnBrk="1" hangingPunct="1">
              <a:buFontTx/>
              <a:buNone/>
            </a:pPr>
            <a:r>
              <a:rPr lang="en-US" altLang="en-US" sz="4800" b="1" baseline="10000" dirty="0">
                <a:solidFill>
                  <a:srgbClr val="FF9900"/>
                </a:solidFill>
              </a:rPr>
              <a:t>B </a:t>
            </a:r>
            <a:r>
              <a:rPr lang="en-US" altLang="en-US" sz="5400" dirty="0"/>
              <a:t> </a:t>
            </a:r>
            <a:r>
              <a:rPr lang="en-US" altLang="en-US" sz="2000" dirty="0">
                <a:solidFill>
                  <a:schemeClr val="bg1"/>
                </a:solidFill>
              </a:rPr>
              <a:t>Yes, as he has made threats to Pratt.</a:t>
            </a:r>
            <a:endParaRPr lang="en-US" altLang="en-US" sz="2000" dirty="0"/>
          </a:p>
          <a:p>
            <a:pPr eaLnBrk="1" hangingPunct="1">
              <a:buFontTx/>
              <a:buNone/>
            </a:pPr>
            <a:r>
              <a:rPr lang="en-US" altLang="en-US" sz="4800" b="1" baseline="10000" dirty="0">
                <a:solidFill>
                  <a:srgbClr val="FF9900"/>
                </a:solidFill>
              </a:rPr>
              <a:t>C </a:t>
            </a:r>
            <a:r>
              <a:rPr lang="en-US" altLang="en-US" sz="5400" dirty="0"/>
              <a:t> </a:t>
            </a:r>
            <a:r>
              <a:rPr lang="en-US" altLang="en-US" sz="2000" dirty="0">
                <a:solidFill>
                  <a:schemeClr val="bg1"/>
                </a:solidFill>
              </a:rPr>
              <a:t> </a:t>
            </a:r>
            <a:r>
              <a:rPr lang="en-GB" altLang="en-US" sz="2000" dirty="0">
                <a:solidFill>
                  <a:schemeClr val="bg1"/>
                </a:solidFill>
              </a:rPr>
              <a:t>No, there is no immediate threat of violence towards Pratt</a:t>
            </a:r>
          </a:p>
          <a:p>
            <a:pPr eaLnBrk="1" hangingPunct="1">
              <a:buFontTx/>
              <a:buNone/>
            </a:pPr>
            <a:endParaRPr lang="en-US" altLang="en-US" sz="2000" dirty="0">
              <a:solidFill>
                <a:schemeClr val="bg1"/>
              </a:solidFill>
            </a:endParaRPr>
          </a:p>
          <a:p>
            <a:pPr eaLnBrk="1" hangingPunct="1">
              <a:buFontTx/>
              <a:buNone/>
            </a:pPr>
            <a:r>
              <a:rPr lang="en-US" altLang="en-US" sz="4800" b="1" baseline="10000" dirty="0">
                <a:solidFill>
                  <a:srgbClr val="FF9900"/>
                </a:solidFill>
              </a:rPr>
              <a:t>D	  </a:t>
            </a:r>
            <a:r>
              <a:rPr lang="en-US" altLang="en-US" sz="2000" dirty="0">
                <a:solidFill>
                  <a:schemeClr val="bg1"/>
                </a:solidFill>
              </a:rPr>
              <a:t>No, Smith has committed Threats to Kill.</a:t>
            </a:r>
          </a:p>
        </p:txBody>
      </p:sp>
      <p:sp>
        <p:nvSpPr>
          <p:cNvPr id="21513" name="Line 9"/>
          <p:cNvSpPr>
            <a:spLocks noChangeShapeType="1"/>
          </p:cNvSpPr>
          <p:nvPr/>
        </p:nvSpPr>
        <p:spPr bwMode="auto">
          <a:xfrm flipH="1">
            <a:off x="1524000" y="61722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algn="l" eaLnBrk="0" hangingPunct="0">
              <a:defRPr/>
            </a:pPr>
            <a:endParaRPr lang="en-GB" sz="1800" b="0">
              <a:solidFill>
                <a:srgbClr val="000000"/>
              </a:solidFill>
              <a:latin typeface="Arial" panose="020B0604020202020204" pitchFamily="34" charset="0"/>
              <a:ea typeface="+mn-ea"/>
              <a:cs typeface="Arial" panose="020B0604020202020204" pitchFamily="34" charset="0"/>
            </a:endParaRPr>
          </a:p>
        </p:txBody>
      </p:sp>
      <p:sp>
        <p:nvSpPr>
          <p:cNvPr id="21514" name="Line 10"/>
          <p:cNvSpPr>
            <a:spLocks noChangeShapeType="1"/>
          </p:cNvSpPr>
          <p:nvPr/>
        </p:nvSpPr>
        <p:spPr bwMode="auto">
          <a:xfrm flipH="1">
            <a:off x="1524000" y="51816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algn="l" eaLnBrk="0" hangingPunct="0">
              <a:defRPr/>
            </a:pPr>
            <a:endParaRPr lang="en-GB" sz="1800" b="0">
              <a:solidFill>
                <a:srgbClr val="000000"/>
              </a:solidFill>
              <a:latin typeface="Arial" panose="020B0604020202020204" pitchFamily="34" charset="0"/>
              <a:ea typeface="+mn-ea"/>
              <a:cs typeface="Arial" panose="020B0604020202020204" pitchFamily="34" charset="0"/>
            </a:endParaRPr>
          </a:p>
        </p:txBody>
      </p:sp>
      <p:sp>
        <p:nvSpPr>
          <p:cNvPr id="21515" name="Line 11"/>
          <p:cNvSpPr>
            <a:spLocks noChangeShapeType="1"/>
          </p:cNvSpPr>
          <p:nvPr/>
        </p:nvSpPr>
        <p:spPr bwMode="auto">
          <a:xfrm flipH="1">
            <a:off x="1524000" y="41910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algn="l" eaLnBrk="0" hangingPunct="0">
              <a:defRPr/>
            </a:pPr>
            <a:endParaRPr lang="en-GB" sz="1800" b="0">
              <a:solidFill>
                <a:srgbClr val="000000"/>
              </a:solidFill>
              <a:latin typeface="Arial" panose="020B0604020202020204" pitchFamily="34" charset="0"/>
              <a:ea typeface="+mn-ea"/>
              <a:cs typeface="Arial" panose="020B0604020202020204" pitchFamily="34" charset="0"/>
            </a:endParaRPr>
          </a:p>
        </p:txBody>
      </p:sp>
      <p:sp>
        <p:nvSpPr>
          <p:cNvPr id="21516" name="Line 12"/>
          <p:cNvSpPr>
            <a:spLocks noChangeShapeType="1"/>
          </p:cNvSpPr>
          <p:nvPr/>
        </p:nvSpPr>
        <p:spPr bwMode="auto">
          <a:xfrm flipH="1">
            <a:off x="1524000" y="32004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algn="l" eaLnBrk="0" hangingPunct="0">
              <a:defRPr/>
            </a:pPr>
            <a:endParaRPr lang="en-GB" sz="1800" b="0">
              <a:solidFill>
                <a:srgbClr val="000000"/>
              </a:solidFill>
              <a:latin typeface="Arial" panose="020B0604020202020204" pitchFamily="34" charset="0"/>
              <a:ea typeface="+mn-ea"/>
              <a:cs typeface="Arial" panose="020B0604020202020204" pitchFamily="34" charset="0"/>
            </a:endParaRPr>
          </a:p>
        </p:txBody>
      </p:sp>
      <p:sp>
        <p:nvSpPr>
          <p:cNvPr id="21517" name="Line 13"/>
          <p:cNvSpPr>
            <a:spLocks noChangeShapeType="1"/>
          </p:cNvSpPr>
          <p:nvPr/>
        </p:nvSpPr>
        <p:spPr bwMode="auto">
          <a:xfrm flipH="1">
            <a:off x="10210800" y="6172200"/>
            <a:ext cx="4572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algn="l" eaLnBrk="0" hangingPunct="0">
              <a:defRPr/>
            </a:pPr>
            <a:endParaRPr lang="en-GB" sz="1800" b="0">
              <a:solidFill>
                <a:srgbClr val="000000"/>
              </a:solidFill>
              <a:latin typeface="Arial" panose="020B0604020202020204" pitchFamily="34" charset="0"/>
              <a:ea typeface="+mn-ea"/>
              <a:cs typeface="Arial" panose="020B0604020202020204" pitchFamily="34" charset="0"/>
            </a:endParaRPr>
          </a:p>
        </p:txBody>
      </p:sp>
      <p:sp>
        <p:nvSpPr>
          <p:cNvPr id="21518" name="Line 14"/>
          <p:cNvSpPr>
            <a:spLocks noChangeShapeType="1"/>
          </p:cNvSpPr>
          <p:nvPr/>
        </p:nvSpPr>
        <p:spPr bwMode="auto">
          <a:xfrm flipH="1">
            <a:off x="10210800" y="5181600"/>
            <a:ext cx="4572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algn="l" eaLnBrk="0" hangingPunct="0">
              <a:defRPr/>
            </a:pPr>
            <a:endParaRPr lang="en-GB" sz="1800" b="0">
              <a:solidFill>
                <a:srgbClr val="000000"/>
              </a:solidFill>
              <a:latin typeface="Arial" panose="020B0604020202020204" pitchFamily="34" charset="0"/>
              <a:ea typeface="+mn-ea"/>
              <a:cs typeface="Arial" panose="020B0604020202020204" pitchFamily="34" charset="0"/>
            </a:endParaRPr>
          </a:p>
        </p:txBody>
      </p:sp>
      <p:sp>
        <p:nvSpPr>
          <p:cNvPr id="21519" name="Line 15"/>
          <p:cNvSpPr>
            <a:spLocks noChangeShapeType="1"/>
          </p:cNvSpPr>
          <p:nvPr/>
        </p:nvSpPr>
        <p:spPr bwMode="auto">
          <a:xfrm flipH="1">
            <a:off x="10210800" y="4191000"/>
            <a:ext cx="4572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algn="l" eaLnBrk="0" hangingPunct="0">
              <a:defRPr/>
            </a:pPr>
            <a:endParaRPr lang="en-GB" sz="1800" b="0">
              <a:solidFill>
                <a:srgbClr val="000000"/>
              </a:solidFill>
              <a:latin typeface="Arial" panose="020B0604020202020204" pitchFamily="34" charset="0"/>
              <a:ea typeface="+mn-ea"/>
              <a:cs typeface="Arial" panose="020B0604020202020204" pitchFamily="34" charset="0"/>
            </a:endParaRPr>
          </a:p>
        </p:txBody>
      </p:sp>
      <p:sp>
        <p:nvSpPr>
          <p:cNvPr id="21520" name="Line 16"/>
          <p:cNvSpPr>
            <a:spLocks noChangeShapeType="1"/>
          </p:cNvSpPr>
          <p:nvPr/>
        </p:nvSpPr>
        <p:spPr bwMode="auto">
          <a:xfrm flipH="1">
            <a:off x="10210800" y="3200400"/>
            <a:ext cx="4572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algn="l" eaLnBrk="0" hangingPunct="0">
              <a:defRPr/>
            </a:pPr>
            <a:endParaRPr lang="en-GB" sz="1800" b="0">
              <a:solidFill>
                <a:srgbClr val="000000"/>
              </a:solidFill>
              <a:latin typeface="Arial" panose="020B0604020202020204" pitchFamily="34" charset="0"/>
              <a:ea typeface="+mn-ea"/>
              <a:cs typeface="Arial" panose="020B0604020202020204" pitchFamily="34" charset="0"/>
            </a:endParaRPr>
          </a:p>
        </p:txBody>
      </p:sp>
      <p:sp>
        <p:nvSpPr>
          <p:cNvPr id="21521" name="Line 17"/>
          <p:cNvSpPr>
            <a:spLocks noChangeShapeType="1"/>
          </p:cNvSpPr>
          <p:nvPr/>
        </p:nvSpPr>
        <p:spPr bwMode="auto">
          <a:xfrm flipH="1">
            <a:off x="10134600" y="14478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algn="l" eaLnBrk="0" hangingPunct="0">
              <a:defRPr/>
            </a:pPr>
            <a:endParaRPr lang="en-GB" sz="1800" b="0">
              <a:solidFill>
                <a:srgbClr val="000000"/>
              </a:solidFill>
              <a:latin typeface="Arial" panose="020B0604020202020204" pitchFamily="34" charset="0"/>
              <a:ea typeface="+mn-ea"/>
              <a:cs typeface="Arial" panose="020B0604020202020204" pitchFamily="34" charset="0"/>
            </a:endParaRPr>
          </a:p>
        </p:txBody>
      </p:sp>
      <p:sp>
        <p:nvSpPr>
          <p:cNvPr id="21522" name="Line 18"/>
          <p:cNvSpPr>
            <a:spLocks noChangeShapeType="1"/>
          </p:cNvSpPr>
          <p:nvPr/>
        </p:nvSpPr>
        <p:spPr bwMode="auto">
          <a:xfrm flipH="1">
            <a:off x="1524000" y="1447800"/>
            <a:ext cx="6096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algn="l" eaLnBrk="0" hangingPunct="0">
              <a:defRPr/>
            </a:pPr>
            <a:endParaRPr lang="en-GB" sz="1800" b="0">
              <a:solidFill>
                <a:srgbClr val="000000"/>
              </a:solidFill>
              <a:latin typeface="Arial" panose="020B0604020202020204" pitchFamily="34" charset="0"/>
              <a:ea typeface="+mn-ea"/>
              <a:cs typeface="Arial" panose="020B0604020202020204" pitchFamily="34" charset="0"/>
            </a:endParaRPr>
          </a:p>
        </p:txBody>
      </p:sp>
      <p:sp>
        <p:nvSpPr>
          <p:cNvPr id="21523" name="AutoShape 19">
            <a:hlinkClick r:id="" action="ppaction://noaction" highlightClick="1"/>
          </p:cNvPr>
          <p:cNvSpPr>
            <a:spLocks noChangeArrowheads="1"/>
          </p:cNvSpPr>
          <p:nvPr/>
        </p:nvSpPr>
        <p:spPr bwMode="auto">
          <a:xfrm>
            <a:off x="10210800" y="0"/>
            <a:ext cx="457200" cy="457200"/>
          </a:xfrm>
          <a:prstGeom prst="actionButtonBlank">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l">
              <a:spcBef>
                <a:spcPct val="0"/>
              </a:spcBef>
              <a:buNone/>
              <a:defRPr/>
            </a:pPr>
            <a:endParaRPr lang="en-US" altLang="en-US" sz="1800" b="0">
              <a:solidFill>
                <a:srgbClr val="000000"/>
              </a:solidFill>
              <a:ea typeface="+mn-ea"/>
            </a:endParaRPr>
          </a:p>
        </p:txBody>
      </p:sp>
      <p:sp>
        <p:nvSpPr>
          <p:cNvPr id="21524" name="AutoShape 20">
            <a:hlinkClick r:id="rId4" action="ppaction://hlinksldjump" highlightClick="1"/>
          </p:cNvPr>
          <p:cNvSpPr>
            <a:spLocks noChangeArrowheads="1"/>
          </p:cNvSpPr>
          <p:nvPr/>
        </p:nvSpPr>
        <p:spPr bwMode="auto">
          <a:xfrm>
            <a:off x="10210800" y="6324600"/>
            <a:ext cx="457200" cy="533400"/>
          </a:xfrm>
          <a:prstGeom prst="actionButtonBlank">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l">
              <a:spcBef>
                <a:spcPct val="0"/>
              </a:spcBef>
              <a:buNone/>
              <a:defRPr/>
            </a:pPr>
            <a:endParaRPr lang="en-US" altLang="en-US" sz="1800" b="0">
              <a:solidFill>
                <a:srgbClr val="000000"/>
              </a:solidFill>
              <a:ea typeface="+mn-ea"/>
            </a:endParaRPr>
          </a:p>
        </p:txBody>
      </p:sp>
    </p:spTree>
    <p:extLst>
      <p:ext uri="{BB962C8B-B14F-4D97-AF65-F5344CB8AC3E}">
        <p14:creationId xmlns:p14="http://schemas.microsoft.com/office/powerpoint/2010/main" val="2784381849"/>
      </p:ext>
    </p:extLst>
  </p:cSld>
  <p:clrMapOvr>
    <a:masterClrMapping/>
  </p:clrMapOvr>
  <p:transition>
    <p:zoom/>
    <p:sndAc>
      <p:stSnd>
        <p:snd r:embed="rId3" name="09. Who Correct.wav"/>
      </p:stSnd>
    </p:sndAc>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3" presetClass="entr" presetSubtype="272" fill="hold" grpId="0" nodeType="clickEffect">
                                  <p:stCondLst>
                                    <p:cond delay="0"/>
                                  </p:stCondLst>
                                  <p:childTnLst>
                                    <p:set>
                                      <p:cBhvr>
                                        <p:cTn id="6" dur="1" fill="hold">
                                          <p:stCondLst>
                                            <p:cond delay="0"/>
                                          </p:stCondLst>
                                        </p:cTn>
                                        <p:tgtEl>
                                          <p:spTgt spid="6152">
                                            <p:txEl>
                                              <p:pRg st="0" end="0"/>
                                            </p:txEl>
                                          </p:spTgt>
                                        </p:tgtEl>
                                        <p:attrNameLst>
                                          <p:attrName>style.visibility</p:attrName>
                                        </p:attrNameLst>
                                      </p:cBhvr>
                                      <p:to>
                                        <p:strVal val="visible"/>
                                      </p:to>
                                    </p:set>
                                    <p:anim calcmode="lin" valueType="num">
                                      <p:cBhvr>
                                        <p:cTn id="7" dur="500" fill="hold"/>
                                        <p:tgtEl>
                                          <p:spTgt spid="6152">
                                            <p:txEl>
                                              <p:pRg st="0" end="0"/>
                                            </p:txEl>
                                          </p:spTgt>
                                        </p:tgtEl>
                                        <p:attrNameLst>
                                          <p:attrName>ppt_w</p:attrName>
                                        </p:attrNameLst>
                                      </p:cBhvr>
                                      <p:tavLst>
                                        <p:tav tm="0">
                                          <p:val>
                                            <p:strVal val="2/3*#ppt_w"/>
                                          </p:val>
                                        </p:tav>
                                        <p:tav tm="100000">
                                          <p:val>
                                            <p:strVal val="#ppt_w"/>
                                          </p:val>
                                        </p:tav>
                                      </p:tavLst>
                                    </p:anim>
                                    <p:anim calcmode="lin" valueType="num">
                                      <p:cBhvr>
                                        <p:cTn id="8" dur="500" fill="hold"/>
                                        <p:tgtEl>
                                          <p:spTgt spid="6152">
                                            <p:txEl>
                                              <p:pRg st="0" end="0"/>
                                            </p:txEl>
                                          </p:spTgt>
                                        </p:tgtEl>
                                        <p:attrNameLst>
                                          <p:attrName>ppt_h</p:attrName>
                                        </p:attrNameLst>
                                      </p:cBhvr>
                                      <p:tavLst>
                                        <p:tav tm="0">
                                          <p:val>
                                            <p:strVal val="2/3*#ppt_h"/>
                                          </p:val>
                                        </p:tav>
                                        <p:tav tm="100000">
                                          <p:val>
                                            <p:strVal val="#ppt_h"/>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3" presetClass="entr" presetSubtype="272" fill="hold" grpId="0" nodeType="clickEffect">
                                  <p:stCondLst>
                                    <p:cond delay="0"/>
                                  </p:stCondLst>
                                  <p:childTnLst>
                                    <p:set>
                                      <p:cBhvr>
                                        <p:cTn id="12" dur="1" fill="hold">
                                          <p:stCondLst>
                                            <p:cond delay="0"/>
                                          </p:stCondLst>
                                        </p:cTn>
                                        <p:tgtEl>
                                          <p:spTgt spid="6152">
                                            <p:txEl>
                                              <p:pRg st="1" end="1"/>
                                            </p:txEl>
                                          </p:spTgt>
                                        </p:tgtEl>
                                        <p:attrNameLst>
                                          <p:attrName>style.visibility</p:attrName>
                                        </p:attrNameLst>
                                      </p:cBhvr>
                                      <p:to>
                                        <p:strVal val="visible"/>
                                      </p:to>
                                    </p:set>
                                    <p:anim calcmode="lin" valueType="num">
                                      <p:cBhvr>
                                        <p:cTn id="13" dur="500" fill="hold"/>
                                        <p:tgtEl>
                                          <p:spTgt spid="6152">
                                            <p:txEl>
                                              <p:pRg st="1" end="1"/>
                                            </p:txEl>
                                          </p:spTgt>
                                        </p:tgtEl>
                                        <p:attrNameLst>
                                          <p:attrName>ppt_w</p:attrName>
                                        </p:attrNameLst>
                                      </p:cBhvr>
                                      <p:tavLst>
                                        <p:tav tm="0">
                                          <p:val>
                                            <p:strVal val="2/3*#ppt_w"/>
                                          </p:val>
                                        </p:tav>
                                        <p:tav tm="100000">
                                          <p:val>
                                            <p:strVal val="#ppt_w"/>
                                          </p:val>
                                        </p:tav>
                                      </p:tavLst>
                                    </p:anim>
                                    <p:anim calcmode="lin" valueType="num">
                                      <p:cBhvr>
                                        <p:cTn id="14" dur="500" fill="hold"/>
                                        <p:tgtEl>
                                          <p:spTgt spid="6152">
                                            <p:txEl>
                                              <p:pRg st="1" end="1"/>
                                            </p:txEl>
                                          </p:spTgt>
                                        </p:tgtEl>
                                        <p:attrNameLst>
                                          <p:attrName>ppt_h</p:attrName>
                                        </p:attrNameLst>
                                      </p:cBhvr>
                                      <p:tavLst>
                                        <p:tav tm="0">
                                          <p:val>
                                            <p:strVal val="2/3*#ppt_h"/>
                                          </p:val>
                                        </p:tav>
                                        <p:tav tm="100000">
                                          <p:val>
                                            <p:strVal val="#ppt_h"/>
                                          </p:val>
                                        </p:tav>
                                      </p:tavLst>
                                    </p:anim>
                                  </p:childTnLst>
                                </p:cTn>
                              </p:par>
                            </p:childTnLst>
                          </p:cTn>
                        </p:par>
                      </p:childTnLst>
                    </p:cTn>
                  </p:par>
                  <p:par>
                    <p:cTn id="15" fill="hold">
                      <p:stCondLst>
                        <p:cond delay="indefinite"/>
                      </p:stCondLst>
                      <p:childTnLst>
                        <p:par>
                          <p:cTn id="16" fill="hold">
                            <p:stCondLst>
                              <p:cond delay="0"/>
                            </p:stCondLst>
                            <p:childTnLst>
                              <p:par>
                                <p:cTn id="17" presetID="23" presetClass="entr" presetSubtype="272" fill="hold" grpId="0" nodeType="clickEffect">
                                  <p:stCondLst>
                                    <p:cond delay="0"/>
                                  </p:stCondLst>
                                  <p:childTnLst>
                                    <p:set>
                                      <p:cBhvr>
                                        <p:cTn id="18" dur="1" fill="hold">
                                          <p:stCondLst>
                                            <p:cond delay="0"/>
                                          </p:stCondLst>
                                        </p:cTn>
                                        <p:tgtEl>
                                          <p:spTgt spid="6152">
                                            <p:txEl>
                                              <p:pRg st="2" end="2"/>
                                            </p:txEl>
                                          </p:spTgt>
                                        </p:tgtEl>
                                        <p:attrNameLst>
                                          <p:attrName>style.visibility</p:attrName>
                                        </p:attrNameLst>
                                      </p:cBhvr>
                                      <p:to>
                                        <p:strVal val="visible"/>
                                      </p:to>
                                    </p:set>
                                    <p:anim calcmode="lin" valueType="num">
                                      <p:cBhvr>
                                        <p:cTn id="19" dur="500" fill="hold"/>
                                        <p:tgtEl>
                                          <p:spTgt spid="6152">
                                            <p:txEl>
                                              <p:pRg st="2" end="2"/>
                                            </p:txEl>
                                          </p:spTgt>
                                        </p:tgtEl>
                                        <p:attrNameLst>
                                          <p:attrName>ppt_w</p:attrName>
                                        </p:attrNameLst>
                                      </p:cBhvr>
                                      <p:tavLst>
                                        <p:tav tm="0">
                                          <p:val>
                                            <p:strVal val="2/3*#ppt_w"/>
                                          </p:val>
                                        </p:tav>
                                        <p:tav tm="100000">
                                          <p:val>
                                            <p:strVal val="#ppt_w"/>
                                          </p:val>
                                        </p:tav>
                                      </p:tavLst>
                                    </p:anim>
                                    <p:anim calcmode="lin" valueType="num">
                                      <p:cBhvr>
                                        <p:cTn id="20" dur="500" fill="hold"/>
                                        <p:tgtEl>
                                          <p:spTgt spid="6152">
                                            <p:txEl>
                                              <p:pRg st="2" end="2"/>
                                            </p:txEl>
                                          </p:spTgt>
                                        </p:tgtEl>
                                        <p:attrNameLst>
                                          <p:attrName>ppt_h</p:attrName>
                                        </p:attrNameLst>
                                      </p:cBhvr>
                                      <p:tavLst>
                                        <p:tav tm="0">
                                          <p:val>
                                            <p:strVal val="2/3*#ppt_h"/>
                                          </p:val>
                                        </p:tav>
                                        <p:tav tm="100000">
                                          <p:val>
                                            <p:strVal val="#ppt_h"/>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3" presetClass="entr" presetSubtype="272" fill="hold" grpId="0" nodeType="clickEffect">
                                  <p:stCondLst>
                                    <p:cond delay="0"/>
                                  </p:stCondLst>
                                  <p:childTnLst>
                                    <p:set>
                                      <p:cBhvr>
                                        <p:cTn id="24" dur="1" fill="hold">
                                          <p:stCondLst>
                                            <p:cond delay="0"/>
                                          </p:stCondLst>
                                        </p:cTn>
                                        <p:tgtEl>
                                          <p:spTgt spid="6152">
                                            <p:txEl>
                                              <p:pRg st="4" end="4"/>
                                            </p:txEl>
                                          </p:spTgt>
                                        </p:tgtEl>
                                        <p:attrNameLst>
                                          <p:attrName>style.visibility</p:attrName>
                                        </p:attrNameLst>
                                      </p:cBhvr>
                                      <p:to>
                                        <p:strVal val="visible"/>
                                      </p:to>
                                    </p:set>
                                    <p:anim calcmode="lin" valueType="num">
                                      <p:cBhvr>
                                        <p:cTn id="25" dur="500" fill="hold"/>
                                        <p:tgtEl>
                                          <p:spTgt spid="6152">
                                            <p:txEl>
                                              <p:pRg st="4" end="4"/>
                                            </p:txEl>
                                          </p:spTgt>
                                        </p:tgtEl>
                                        <p:attrNameLst>
                                          <p:attrName>ppt_w</p:attrName>
                                        </p:attrNameLst>
                                      </p:cBhvr>
                                      <p:tavLst>
                                        <p:tav tm="0">
                                          <p:val>
                                            <p:strVal val="2/3*#ppt_w"/>
                                          </p:val>
                                        </p:tav>
                                        <p:tav tm="100000">
                                          <p:val>
                                            <p:strVal val="#ppt_w"/>
                                          </p:val>
                                        </p:tav>
                                      </p:tavLst>
                                    </p:anim>
                                    <p:anim calcmode="lin" valueType="num">
                                      <p:cBhvr>
                                        <p:cTn id="26" dur="500" fill="hold"/>
                                        <p:tgtEl>
                                          <p:spTgt spid="6152">
                                            <p:txEl>
                                              <p:pRg st="4" end="4"/>
                                            </p:txEl>
                                          </p:spTgt>
                                        </p:tgtEl>
                                        <p:attrNameLst>
                                          <p:attrName>ppt_h</p:attrName>
                                        </p:attrNameLst>
                                      </p:cBhvr>
                                      <p:tavLst>
                                        <p:tav tm="0">
                                          <p:val>
                                            <p:strVal val="2/3*#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52" grpId="0" build="p" autoUpdateAnimBg="0"/>
    </p:bldLst>
  </p:timing>
</p:sld>
</file>

<file path=ppt/slides/slide2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2530" name="AutoShape 5"/>
          <p:cNvSpPr>
            <a:spLocks noChangeArrowheads="1"/>
          </p:cNvSpPr>
          <p:nvPr/>
        </p:nvSpPr>
        <p:spPr bwMode="auto">
          <a:xfrm>
            <a:off x="2055813" y="2692401"/>
            <a:ext cx="8001000" cy="2047875"/>
          </a:xfrm>
          <a:prstGeom prst="hexagon">
            <a:avLst>
              <a:gd name="adj" fmla="val 9550"/>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l">
              <a:spcBef>
                <a:spcPct val="0"/>
              </a:spcBef>
              <a:buNone/>
              <a:defRPr/>
            </a:pPr>
            <a:endParaRPr lang="en-US" altLang="en-US" sz="1800" b="0">
              <a:solidFill>
                <a:srgbClr val="000000"/>
              </a:solidFill>
              <a:ea typeface="+mn-ea"/>
            </a:endParaRPr>
          </a:p>
        </p:txBody>
      </p:sp>
      <p:sp>
        <p:nvSpPr>
          <p:cNvPr id="22531" name="Rectangle 7"/>
          <p:cNvSpPr>
            <a:spLocks noGrp="1" noChangeArrowheads="1"/>
          </p:cNvSpPr>
          <p:nvPr>
            <p:ph type="title" idx="4294967295"/>
          </p:nvPr>
        </p:nvSpPr>
        <p:spPr>
          <a:xfrm>
            <a:off x="3146426" y="3203575"/>
            <a:ext cx="5897563" cy="1025525"/>
          </a:xfrm>
        </p:spPr>
        <p:txBody>
          <a:bodyPr/>
          <a:lstStyle/>
          <a:p>
            <a:pPr eaLnBrk="1" hangingPunct="1"/>
            <a:r>
              <a:rPr lang="en-GB" altLang="en-US" sz="4000" dirty="0">
                <a:solidFill>
                  <a:srgbClr val="009900"/>
                </a:solidFill>
              </a:rPr>
              <a:t>C – </a:t>
            </a:r>
            <a:r>
              <a:rPr lang="en-GB" altLang="en-US" sz="3600" dirty="0">
                <a:solidFill>
                  <a:srgbClr val="009900"/>
                </a:solidFill>
              </a:rPr>
              <a:t>No, there is no immediate threat of violence towards Pratt</a:t>
            </a:r>
            <a:endParaRPr lang="en-US" altLang="en-US" sz="3600" dirty="0">
              <a:solidFill>
                <a:srgbClr val="009900"/>
              </a:solidFill>
            </a:endParaRPr>
          </a:p>
        </p:txBody>
      </p:sp>
      <p:sp>
        <p:nvSpPr>
          <p:cNvPr id="22532" name="Line 17"/>
          <p:cNvSpPr>
            <a:spLocks noChangeShapeType="1"/>
          </p:cNvSpPr>
          <p:nvPr/>
        </p:nvSpPr>
        <p:spPr bwMode="auto">
          <a:xfrm flipH="1">
            <a:off x="10134600" y="3716338"/>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algn="l" eaLnBrk="0" hangingPunct="0">
              <a:defRPr/>
            </a:pPr>
            <a:endParaRPr lang="en-GB" sz="1800" b="0">
              <a:solidFill>
                <a:srgbClr val="000000"/>
              </a:solidFill>
              <a:latin typeface="Arial" panose="020B0604020202020204" pitchFamily="34" charset="0"/>
              <a:ea typeface="+mn-ea"/>
              <a:cs typeface="Arial" panose="020B0604020202020204" pitchFamily="34" charset="0"/>
            </a:endParaRPr>
          </a:p>
        </p:txBody>
      </p:sp>
      <p:sp>
        <p:nvSpPr>
          <p:cNvPr id="22533" name="Line 18"/>
          <p:cNvSpPr>
            <a:spLocks noChangeShapeType="1"/>
          </p:cNvSpPr>
          <p:nvPr/>
        </p:nvSpPr>
        <p:spPr bwMode="auto">
          <a:xfrm flipH="1">
            <a:off x="1524000" y="3716338"/>
            <a:ext cx="6096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algn="l" eaLnBrk="0" hangingPunct="0">
              <a:defRPr/>
            </a:pPr>
            <a:endParaRPr lang="en-GB" sz="1800" b="0">
              <a:solidFill>
                <a:srgbClr val="000000"/>
              </a:solidFill>
              <a:latin typeface="Arial" panose="020B0604020202020204" pitchFamily="34" charset="0"/>
              <a:ea typeface="+mn-ea"/>
              <a:cs typeface="Arial" panose="020B0604020202020204" pitchFamily="34" charset="0"/>
            </a:endParaRPr>
          </a:p>
        </p:txBody>
      </p:sp>
      <p:sp>
        <p:nvSpPr>
          <p:cNvPr id="22534" name="AutoShape 19">
            <a:hlinkClick r:id="" action="ppaction://noaction" highlightClick="1"/>
          </p:cNvPr>
          <p:cNvSpPr>
            <a:spLocks noChangeArrowheads="1"/>
          </p:cNvSpPr>
          <p:nvPr/>
        </p:nvSpPr>
        <p:spPr bwMode="auto">
          <a:xfrm>
            <a:off x="10210800" y="0"/>
            <a:ext cx="457200" cy="457200"/>
          </a:xfrm>
          <a:prstGeom prst="actionButtonBlank">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l">
              <a:spcBef>
                <a:spcPct val="0"/>
              </a:spcBef>
              <a:buNone/>
              <a:defRPr/>
            </a:pPr>
            <a:endParaRPr lang="en-US" altLang="en-US" sz="1800" b="0">
              <a:solidFill>
                <a:srgbClr val="000000"/>
              </a:solidFill>
              <a:ea typeface="+mn-ea"/>
            </a:endParaRPr>
          </a:p>
        </p:txBody>
      </p:sp>
      <p:sp>
        <p:nvSpPr>
          <p:cNvPr id="22535" name="AutoShape 20">
            <a:hlinkClick r:id="rId6" action="ppaction://hlinksldjump" highlightClick="1"/>
          </p:cNvPr>
          <p:cNvSpPr>
            <a:spLocks noChangeArrowheads="1"/>
          </p:cNvSpPr>
          <p:nvPr/>
        </p:nvSpPr>
        <p:spPr bwMode="auto">
          <a:xfrm>
            <a:off x="10210800" y="6324600"/>
            <a:ext cx="457200" cy="533400"/>
          </a:xfrm>
          <a:prstGeom prst="actionButtonBlank">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l">
              <a:spcBef>
                <a:spcPct val="0"/>
              </a:spcBef>
              <a:buNone/>
              <a:defRPr/>
            </a:pPr>
            <a:endParaRPr lang="en-US" altLang="en-US" sz="1800" b="0">
              <a:solidFill>
                <a:srgbClr val="000000"/>
              </a:solidFill>
              <a:ea typeface="+mn-ea"/>
            </a:endParaRPr>
          </a:p>
        </p:txBody>
      </p:sp>
      <p:pic>
        <p:nvPicPr>
          <p:cNvPr id="43016" name="j0212179.wav">
            <a:hlinkClick r:id="" action="ppaction://media"/>
          </p:cNvPr>
          <p:cNvPicPr>
            <a:picLocks noChangeAspect="1" noChangeArrowheads="1"/>
          </p:cNvPicPr>
          <p:nvPr>
            <a:audioFile r:link="rId2"/>
            <p:extLst>
              <p:ext uri="{DAA4B4D4-6D71-4841-9C94-3DE7FCFB9230}">
                <p14:media xmlns:p14="http://schemas.microsoft.com/office/powerpoint/2010/main" r:embed="rId1"/>
              </p:ext>
            </p:extLst>
          </p:nvPr>
        </p:nvPicPr>
        <p:blipFill>
          <a:blip r:embed="rId7">
            <a:extLst>
              <a:ext uri="{28A0092B-C50C-407E-A947-70E740481C1C}">
                <a14:useLocalDpi xmlns:a14="http://schemas.microsoft.com/office/drawing/2010/main" val="0"/>
              </a:ext>
            </a:extLst>
          </a:blip>
          <a:srcRect/>
          <a:stretch>
            <a:fillRect/>
          </a:stretch>
        </p:blipFill>
        <p:spPr bwMode="auto">
          <a:xfrm>
            <a:off x="10056813" y="6381750"/>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294126704"/>
      </p:ext>
    </p:extLst>
  </p:cSld>
  <p:clrMapOvr>
    <a:masterClrMapping/>
  </p:clrMapOvr>
  <p:transition>
    <p:zoom/>
    <p:sndAc>
      <p:stSnd>
        <p:snd r:embed="rId5" name="09. Who Correct.wav"/>
      </p:stSnd>
    </p:sndAc>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mediacall" presetSubtype="0" fill="hold" nodeType="afterEffect">
                                  <p:stCondLst>
                                    <p:cond delay="0"/>
                                  </p:stCondLst>
                                  <p:childTnLst>
                                    <p:cmd type="call" cmd="playFrom(0.0)">
                                      <p:cBhvr>
                                        <p:cTn id="6" dur="4745" fill="hold"/>
                                        <p:tgtEl>
                                          <p:spTgt spid="4301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90000" showWhenStopped="0">
                <p:cTn id="7" fill="hold" display="0">
                  <p:stCondLst>
                    <p:cond delay="indefinite"/>
                  </p:stCondLst>
                  <p:endCondLst>
                    <p:cond evt="onNext" delay="0">
                      <p:tgtEl>
                        <p:sldTgt/>
                      </p:tgtEl>
                    </p:cond>
                    <p:cond evt="onPrev" delay="0">
                      <p:tgtEl>
                        <p:sldTgt/>
                      </p:tgtEl>
                    </p:cond>
                    <p:cond evt="onStopAudio" delay="0">
                      <p:tgtEl>
                        <p:sldTgt/>
                      </p:tgtEl>
                    </p:cond>
                  </p:endCondLst>
                </p:cTn>
                <p:tgtEl>
                  <p:spTgt spid="43016"/>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4578" name="AutoShape 2"/>
          <p:cNvSpPr>
            <a:spLocks noChangeArrowheads="1"/>
          </p:cNvSpPr>
          <p:nvPr/>
        </p:nvSpPr>
        <p:spPr bwMode="auto">
          <a:xfrm>
            <a:off x="2057400" y="2743200"/>
            <a:ext cx="8153400" cy="838200"/>
          </a:xfrm>
          <a:prstGeom prst="hexagon">
            <a:avLst>
              <a:gd name="adj" fmla="val 30893"/>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l">
              <a:spcBef>
                <a:spcPct val="0"/>
              </a:spcBef>
              <a:buNone/>
              <a:defRPr/>
            </a:pPr>
            <a:endParaRPr lang="en-US" altLang="en-US" sz="1800" b="0">
              <a:solidFill>
                <a:srgbClr val="000000"/>
              </a:solidFill>
              <a:ea typeface="+mn-ea"/>
            </a:endParaRPr>
          </a:p>
        </p:txBody>
      </p:sp>
      <p:sp>
        <p:nvSpPr>
          <p:cNvPr id="24579" name="AutoShape 3"/>
          <p:cNvSpPr>
            <a:spLocks noChangeArrowheads="1"/>
          </p:cNvSpPr>
          <p:nvPr/>
        </p:nvSpPr>
        <p:spPr bwMode="auto">
          <a:xfrm>
            <a:off x="2057400" y="3733800"/>
            <a:ext cx="8153400" cy="838200"/>
          </a:xfrm>
          <a:prstGeom prst="hexagon">
            <a:avLst>
              <a:gd name="adj" fmla="val 30893"/>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l">
              <a:spcBef>
                <a:spcPct val="0"/>
              </a:spcBef>
              <a:buNone/>
              <a:defRPr/>
            </a:pPr>
            <a:endParaRPr lang="en-US" altLang="en-US" sz="1800" b="0">
              <a:solidFill>
                <a:srgbClr val="000000"/>
              </a:solidFill>
              <a:ea typeface="+mn-ea"/>
            </a:endParaRPr>
          </a:p>
        </p:txBody>
      </p:sp>
      <p:sp>
        <p:nvSpPr>
          <p:cNvPr id="24580" name="AutoShape 4"/>
          <p:cNvSpPr>
            <a:spLocks noChangeArrowheads="1"/>
          </p:cNvSpPr>
          <p:nvPr/>
        </p:nvSpPr>
        <p:spPr bwMode="auto">
          <a:xfrm>
            <a:off x="2057400" y="4724400"/>
            <a:ext cx="8153400" cy="838200"/>
          </a:xfrm>
          <a:prstGeom prst="hexagon">
            <a:avLst>
              <a:gd name="adj" fmla="val 30893"/>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l">
              <a:spcBef>
                <a:spcPct val="0"/>
              </a:spcBef>
              <a:buNone/>
              <a:defRPr/>
            </a:pPr>
            <a:endParaRPr lang="en-US" altLang="en-US" sz="1800" b="0">
              <a:solidFill>
                <a:srgbClr val="000000"/>
              </a:solidFill>
              <a:ea typeface="+mn-ea"/>
            </a:endParaRPr>
          </a:p>
        </p:txBody>
      </p:sp>
      <p:sp>
        <p:nvSpPr>
          <p:cNvPr id="24581" name="AutoShape 5"/>
          <p:cNvSpPr>
            <a:spLocks noChangeArrowheads="1"/>
          </p:cNvSpPr>
          <p:nvPr/>
        </p:nvSpPr>
        <p:spPr bwMode="auto">
          <a:xfrm>
            <a:off x="2133600" y="228600"/>
            <a:ext cx="8001000" cy="2362200"/>
          </a:xfrm>
          <a:prstGeom prst="hexagon">
            <a:avLst>
              <a:gd name="adj" fmla="val 8280"/>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l">
              <a:spcBef>
                <a:spcPct val="0"/>
              </a:spcBef>
              <a:buNone/>
              <a:defRPr/>
            </a:pPr>
            <a:endParaRPr lang="en-US" altLang="en-US" sz="1800" b="0">
              <a:solidFill>
                <a:srgbClr val="000000"/>
              </a:solidFill>
              <a:ea typeface="+mn-ea"/>
            </a:endParaRPr>
          </a:p>
        </p:txBody>
      </p:sp>
      <p:sp>
        <p:nvSpPr>
          <p:cNvPr id="24582" name="AutoShape 6"/>
          <p:cNvSpPr>
            <a:spLocks noChangeArrowheads="1"/>
          </p:cNvSpPr>
          <p:nvPr/>
        </p:nvSpPr>
        <p:spPr bwMode="auto">
          <a:xfrm>
            <a:off x="2057400" y="5715000"/>
            <a:ext cx="8153400" cy="838200"/>
          </a:xfrm>
          <a:prstGeom prst="hexagon">
            <a:avLst>
              <a:gd name="adj" fmla="val 30893"/>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l">
              <a:spcBef>
                <a:spcPct val="0"/>
              </a:spcBef>
              <a:buNone/>
              <a:defRPr/>
            </a:pPr>
            <a:endParaRPr lang="en-US" altLang="en-US" sz="1800" b="0">
              <a:solidFill>
                <a:srgbClr val="000000"/>
              </a:solidFill>
              <a:ea typeface="+mn-ea"/>
            </a:endParaRPr>
          </a:p>
        </p:txBody>
      </p:sp>
      <p:sp>
        <p:nvSpPr>
          <p:cNvPr id="24583" name="Rectangle 7"/>
          <p:cNvSpPr>
            <a:spLocks noGrp="1" noChangeArrowheads="1"/>
          </p:cNvSpPr>
          <p:nvPr>
            <p:ph type="title" idx="4294967295"/>
          </p:nvPr>
        </p:nvSpPr>
        <p:spPr>
          <a:xfrm>
            <a:off x="2362200" y="334347"/>
            <a:ext cx="7696200" cy="2057400"/>
          </a:xfrm>
        </p:spPr>
        <p:txBody>
          <a:bodyPr/>
          <a:lstStyle/>
          <a:p>
            <a:pPr eaLnBrk="1" hangingPunct="1"/>
            <a:r>
              <a:rPr lang="en-GB" altLang="en-US" sz="2000" dirty="0">
                <a:solidFill>
                  <a:schemeClr val="bg1"/>
                </a:solidFill>
              </a:rPr>
              <a:t>Q2 = Jones the school bully threatens Hill, another 13-yr-old boy in the school yard. Jones does not mean to hurt Hill in any way but begins to shove him in the chest.  Hill loses footing and subsequently falls, lacerating his arm in the process.  Is Jones guilty of an offence?</a:t>
            </a:r>
            <a:endParaRPr lang="en-US" altLang="en-US" sz="2000" dirty="0">
              <a:solidFill>
                <a:schemeClr val="bg1"/>
              </a:solidFill>
            </a:endParaRPr>
          </a:p>
        </p:txBody>
      </p:sp>
      <p:sp>
        <p:nvSpPr>
          <p:cNvPr id="6152" name="Rectangle 8"/>
          <p:cNvSpPr>
            <a:spLocks noGrp="1" noChangeArrowheads="1"/>
          </p:cNvSpPr>
          <p:nvPr>
            <p:ph idx="4294967295"/>
          </p:nvPr>
        </p:nvSpPr>
        <p:spPr>
          <a:xfrm>
            <a:off x="2362200" y="2667000"/>
            <a:ext cx="7620000" cy="3962400"/>
          </a:xfrm>
        </p:spPr>
        <p:txBody>
          <a:bodyPr/>
          <a:lstStyle/>
          <a:p>
            <a:pPr eaLnBrk="1" hangingPunct="1">
              <a:buFontTx/>
              <a:buNone/>
            </a:pPr>
            <a:r>
              <a:rPr lang="en-US" altLang="en-US" sz="4800" b="1" baseline="10000" dirty="0">
                <a:solidFill>
                  <a:srgbClr val="FF9900"/>
                </a:solidFill>
              </a:rPr>
              <a:t>A</a:t>
            </a:r>
            <a:r>
              <a:rPr lang="en-US" altLang="en-US" sz="4800" b="1" dirty="0">
                <a:solidFill>
                  <a:srgbClr val="FF9900"/>
                </a:solidFill>
              </a:rPr>
              <a:t>  </a:t>
            </a:r>
            <a:r>
              <a:rPr lang="en-US" altLang="en-US" sz="2000" dirty="0">
                <a:solidFill>
                  <a:schemeClr val="bg1"/>
                </a:solidFill>
              </a:rPr>
              <a:t>No, the injury was sustained as a result of the fall.</a:t>
            </a:r>
            <a:endParaRPr lang="en-US" altLang="en-US" sz="5400" dirty="0">
              <a:solidFill>
                <a:schemeClr val="bg1"/>
              </a:solidFill>
            </a:endParaRPr>
          </a:p>
          <a:p>
            <a:pPr eaLnBrk="1" hangingPunct="1">
              <a:buFontTx/>
              <a:buNone/>
            </a:pPr>
            <a:r>
              <a:rPr lang="en-US" altLang="en-US" sz="4800" b="1" baseline="10000" dirty="0">
                <a:solidFill>
                  <a:srgbClr val="FF9900"/>
                </a:solidFill>
              </a:rPr>
              <a:t>B </a:t>
            </a:r>
            <a:r>
              <a:rPr lang="en-US" altLang="en-US" sz="5400" dirty="0"/>
              <a:t> </a:t>
            </a:r>
            <a:r>
              <a:rPr lang="en-US" altLang="en-US" sz="2000" dirty="0">
                <a:solidFill>
                  <a:schemeClr val="bg1"/>
                </a:solidFill>
              </a:rPr>
              <a:t>Yes, assault occasioning Actual Bodily Harm (ABH)</a:t>
            </a:r>
            <a:endParaRPr lang="en-US" altLang="en-US" sz="5400" dirty="0">
              <a:solidFill>
                <a:schemeClr val="bg1"/>
              </a:solidFill>
            </a:endParaRPr>
          </a:p>
          <a:p>
            <a:pPr eaLnBrk="1" hangingPunct="1">
              <a:buFontTx/>
              <a:buNone/>
            </a:pPr>
            <a:r>
              <a:rPr lang="en-US" altLang="en-US" sz="4800" b="1" baseline="10000" dirty="0">
                <a:solidFill>
                  <a:srgbClr val="FF9900"/>
                </a:solidFill>
              </a:rPr>
              <a:t>C</a:t>
            </a:r>
            <a:r>
              <a:rPr lang="en-US" altLang="en-US" sz="5400" dirty="0">
                <a:solidFill>
                  <a:schemeClr val="bg1"/>
                </a:solidFill>
              </a:rPr>
              <a:t> </a:t>
            </a:r>
            <a:r>
              <a:rPr lang="en-US" altLang="en-US" sz="1800" dirty="0">
                <a:solidFill>
                  <a:schemeClr val="bg1"/>
                </a:solidFill>
              </a:rPr>
              <a:t>No, he could have not foreseen the circs when he was pushed</a:t>
            </a:r>
          </a:p>
          <a:p>
            <a:pPr eaLnBrk="1" hangingPunct="1">
              <a:buFontTx/>
              <a:buNone/>
            </a:pPr>
            <a:r>
              <a:rPr lang="en-US" altLang="en-US" sz="4800" b="1" baseline="10000" dirty="0">
                <a:solidFill>
                  <a:srgbClr val="FF9900"/>
                </a:solidFill>
              </a:rPr>
              <a:t>D</a:t>
            </a:r>
            <a:r>
              <a:rPr lang="en-US" altLang="en-US" sz="4800" b="1" baseline="10000" dirty="0">
                <a:solidFill>
                  <a:schemeClr val="bg1"/>
                </a:solidFill>
              </a:rPr>
              <a:t> </a:t>
            </a:r>
            <a:r>
              <a:rPr lang="en-US" altLang="en-US" sz="5400" dirty="0">
                <a:solidFill>
                  <a:schemeClr val="bg1"/>
                </a:solidFill>
              </a:rPr>
              <a:t> </a:t>
            </a:r>
            <a:r>
              <a:rPr lang="en-US" altLang="en-US" sz="2000" dirty="0">
                <a:solidFill>
                  <a:schemeClr val="bg1"/>
                </a:solidFill>
              </a:rPr>
              <a:t>Yes, common assault</a:t>
            </a:r>
            <a:endParaRPr lang="en-US" altLang="en-US" sz="5400" dirty="0">
              <a:solidFill>
                <a:schemeClr val="bg1"/>
              </a:solidFill>
            </a:endParaRPr>
          </a:p>
        </p:txBody>
      </p:sp>
      <p:sp>
        <p:nvSpPr>
          <p:cNvPr id="24585" name="Line 9"/>
          <p:cNvSpPr>
            <a:spLocks noChangeShapeType="1"/>
          </p:cNvSpPr>
          <p:nvPr/>
        </p:nvSpPr>
        <p:spPr bwMode="auto">
          <a:xfrm flipH="1">
            <a:off x="1524000" y="61722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algn="l" eaLnBrk="0" hangingPunct="0">
              <a:defRPr/>
            </a:pPr>
            <a:endParaRPr lang="en-GB" sz="1800" b="0">
              <a:solidFill>
                <a:srgbClr val="000000"/>
              </a:solidFill>
              <a:latin typeface="Arial" panose="020B0604020202020204" pitchFamily="34" charset="0"/>
              <a:ea typeface="+mn-ea"/>
              <a:cs typeface="Arial" panose="020B0604020202020204" pitchFamily="34" charset="0"/>
            </a:endParaRPr>
          </a:p>
        </p:txBody>
      </p:sp>
      <p:sp>
        <p:nvSpPr>
          <p:cNvPr id="24586" name="Line 10"/>
          <p:cNvSpPr>
            <a:spLocks noChangeShapeType="1"/>
          </p:cNvSpPr>
          <p:nvPr/>
        </p:nvSpPr>
        <p:spPr bwMode="auto">
          <a:xfrm flipH="1">
            <a:off x="1524000" y="51816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algn="l" eaLnBrk="0" hangingPunct="0">
              <a:defRPr/>
            </a:pPr>
            <a:endParaRPr lang="en-GB" sz="1800" b="0">
              <a:solidFill>
                <a:srgbClr val="000000"/>
              </a:solidFill>
              <a:latin typeface="Arial" panose="020B0604020202020204" pitchFamily="34" charset="0"/>
              <a:ea typeface="+mn-ea"/>
              <a:cs typeface="Arial" panose="020B0604020202020204" pitchFamily="34" charset="0"/>
            </a:endParaRPr>
          </a:p>
        </p:txBody>
      </p:sp>
      <p:sp>
        <p:nvSpPr>
          <p:cNvPr id="24587" name="Line 11"/>
          <p:cNvSpPr>
            <a:spLocks noChangeShapeType="1"/>
          </p:cNvSpPr>
          <p:nvPr/>
        </p:nvSpPr>
        <p:spPr bwMode="auto">
          <a:xfrm flipH="1">
            <a:off x="1524000" y="41910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algn="l" eaLnBrk="0" hangingPunct="0">
              <a:defRPr/>
            </a:pPr>
            <a:endParaRPr lang="en-GB" sz="1800" b="0">
              <a:solidFill>
                <a:srgbClr val="000000"/>
              </a:solidFill>
              <a:latin typeface="Arial" panose="020B0604020202020204" pitchFamily="34" charset="0"/>
              <a:ea typeface="+mn-ea"/>
              <a:cs typeface="Arial" panose="020B0604020202020204" pitchFamily="34" charset="0"/>
            </a:endParaRPr>
          </a:p>
        </p:txBody>
      </p:sp>
      <p:sp>
        <p:nvSpPr>
          <p:cNvPr id="24588" name="Line 12"/>
          <p:cNvSpPr>
            <a:spLocks noChangeShapeType="1"/>
          </p:cNvSpPr>
          <p:nvPr/>
        </p:nvSpPr>
        <p:spPr bwMode="auto">
          <a:xfrm flipH="1">
            <a:off x="1524000" y="32004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algn="l" eaLnBrk="0" hangingPunct="0">
              <a:defRPr/>
            </a:pPr>
            <a:endParaRPr lang="en-GB" sz="1800" b="0">
              <a:solidFill>
                <a:srgbClr val="000000"/>
              </a:solidFill>
              <a:latin typeface="Arial" panose="020B0604020202020204" pitchFamily="34" charset="0"/>
              <a:ea typeface="+mn-ea"/>
              <a:cs typeface="Arial" panose="020B0604020202020204" pitchFamily="34" charset="0"/>
            </a:endParaRPr>
          </a:p>
        </p:txBody>
      </p:sp>
      <p:sp>
        <p:nvSpPr>
          <p:cNvPr id="24589" name="Line 13"/>
          <p:cNvSpPr>
            <a:spLocks noChangeShapeType="1"/>
          </p:cNvSpPr>
          <p:nvPr/>
        </p:nvSpPr>
        <p:spPr bwMode="auto">
          <a:xfrm flipH="1">
            <a:off x="10210800" y="6172200"/>
            <a:ext cx="4572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algn="l" eaLnBrk="0" hangingPunct="0">
              <a:defRPr/>
            </a:pPr>
            <a:endParaRPr lang="en-GB" sz="1800" b="0">
              <a:solidFill>
                <a:srgbClr val="000000"/>
              </a:solidFill>
              <a:latin typeface="Arial" panose="020B0604020202020204" pitchFamily="34" charset="0"/>
              <a:ea typeface="+mn-ea"/>
              <a:cs typeface="Arial" panose="020B0604020202020204" pitchFamily="34" charset="0"/>
            </a:endParaRPr>
          </a:p>
        </p:txBody>
      </p:sp>
      <p:sp>
        <p:nvSpPr>
          <p:cNvPr id="24590" name="Line 14"/>
          <p:cNvSpPr>
            <a:spLocks noChangeShapeType="1"/>
          </p:cNvSpPr>
          <p:nvPr/>
        </p:nvSpPr>
        <p:spPr bwMode="auto">
          <a:xfrm flipH="1">
            <a:off x="10210800" y="5181600"/>
            <a:ext cx="4572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algn="l" eaLnBrk="0" hangingPunct="0">
              <a:defRPr/>
            </a:pPr>
            <a:endParaRPr lang="en-GB" sz="1800" b="0">
              <a:solidFill>
                <a:srgbClr val="000000"/>
              </a:solidFill>
              <a:latin typeface="Arial" panose="020B0604020202020204" pitchFamily="34" charset="0"/>
              <a:ea typeface="+mn-ea"/>
              <a:cs typeface="Arial" panose="020B0604020202020204" pitchFamily="34" charset="0"/>
            </a:endParaRPr>
          </a:p>
        </p:txBody>
      </p:sp>
      <p:sp>
        <p:nvSpPr>
          <p:cNvPr id="24591" name="Line 15"/>
          <p:cNvSpPr>
            <a:spLocks noChangeShapeType="1"/>
          </p:cNvSpPr>
          <p:nvPr/>
        </p:nvSpPr>
        <p:spPr bwMode="auto">
          <a:xfrm flipH="1">
            <a:off x="10210800" y="4191000"/>
            <a:ext cx="4572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algn="l" eaLnBrk="0" hangingPunct="0">
              <a:defRPr/>
            </a:pPr>
            <a:endParaRPr lang="en-GB" sz="1800" b="0">
              <a:solidFill>
                <a:srgbClr val="000000"/>
              </a:solidFill>
              <a:latin typeface="Arial" panose="020B0604020202020204" pitchFamily="34" charset="0"/>
              <a:ea typeface="+mn-ea"/>
              <a:cs typeface="Arial" panose="020B0604020202020204" pitchFamily="34" charset="0"/>
            </a:endParaRPr>
          </a:p>
        </p:txBody>
      </p:sp>
      <p:sp>
        <p:nvSpPr>
          <p:cNvPr id="24592" name="Line 16"/>
          <p:cNvSpPr>
            <a:spLocks noChangeShapeType="1"/>
          </p:cNvSpPr>
          <p:nvPr/>
        </p:nvSpPr>
        <p:spPr bwMode="auto">
          <a:xfrm flipH="1">
            <a:off x="10210800" y="3200400"/>
            <a:ext cx="4572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algn="l" eaLnBrk="0" hangingPunct="0">
              <a:defRPr/>
            </a:pPr>
            <a:endParaRPr lang="en-GB" sz="1800" b="0">
              <a:solidFill>
                <a:srgbClr val="000000"/>
              </a:solidFill>
              <a:latin typeface="Arial" panose="020B0604020202020204" pitchFamily="34" charset="0"/>
              <a:ea typeface="+mn-ea"/>
              <a:cs typeface="Arial" panose="020B0604020202020204" pitchFamily="34" charset="0"/>
            </a:endParaRPr>
          </a:p>
        </p:txBody>
      </p:sp>
      <p:sp>
        <p:nvSpPr>
          <p:cNvPr id="24593" name="Line 17"/>
          <p:cNvSpPr>
            <a:spLocks noChangeShapeType="1"/>
          </p:cNvSpPr>
          <p:nvPr/>
        </p:nvSpPr>
        <p:spPr bwMode="auto">
          <a:xfrm flipH="1">
            <a:off x="10134600" y="14478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algn="l" eaLnBrk="0" hangingPunct="0">
              <a:defRPr/>
            </a:pPr>
            <a:endParaRPr lang="en-GB" sz="1800" b="0">
              <a:solidFill>
                <a:srgbClr val="000000"/>
              </a:solidFill>
              <a:latin typeface="Arial" panose="020B0604020202020204" pitchFamily="34" charset="0"/>
              <a:ea typeface="+mn-ea"/>
              <a:cs typeface="Arial" panose="020B0604020202020204" pitchFamily="34" charset="0"/>
            </a:endParaRPr>
          </a:p>
        </p:txBody>
      </p:sp>
      <p:sp>
        <p:nvSpPr>
          <p:cNvPr id="24594" name="Line 18"/>
          <p:cNvSpPr>
            <a:spLocks noChangeShapeType="1"/>
          </p:cNvSpPr>
          <p:nvPr/>
        </p:nvSpPr>
        <p:spPr bwMode="auto">
          <a:xfrm flipH="1">
            <a:off x="1524000" y="1447800"/>
            <a:ext cx="6096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algn="l" eaLnBrk="0" hangingPunct="0">
              <a:defRPr/>
            </a:pPr>
            <a:endParaRPr lang="en-GB" sz="1800" b="0">
              <a:solidFill>
                <a:srgbClr val="000000"/>
              </a:solidFill>
              <a:latin typeface="Arial" panose="020B0604020202020204" pitchFamily="34" charset="0"/>
              <a:ea typeface="+mn-ea"/>
              <a:cs typeface="Arial" panose="020B0604020202020204" pitchFamily="34" charset="0"/>
            </a:endParaRPr>
          </a:p>
        </p:txBody>
      </p:sp>
      <p:sp>
        <p:nvSpPr>
          <p:cNvPr id="24595" name="AutoShape 19">
            <a:hlinkClick r:id="" action="ppaction://noaction" highlightClick="1"/>
          </p:cNvPr>
          <p:cNvSpPr>
            <a:spLocks noChangeArrowheads="1"/>
          </p:cNvSpPr>
          <p:nvPr/>
        </p:nvSpPr>
        <p:spPr bwMode="auto">
          <a:xfrm>
            <a:off x="10210800" y="0"/>
            <a:ext cx="457200" cy="457200"/>
          </a:xfrm>
          <a:prstGeom prst="actionButtonBlank">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l">
              <a:spcBef>
                <a:spcPct val="0"/>
              </a:spcBef>
              <a:buNone/>
              <a:defRPr/>
            </a:pPr>
            <a:endParaRPr lang="en-US" altLang="en-US" sz="1800" b="0">
              <a:solidFill>
                <a:srgbClr val="000000"/>
              </a:solidFill>
              <a:ea typeface="+mn-ea"/>
            </a:endParaRPr>
          </a:p>
        </p:txBody>
      </p:sp>
      <p:sp>
        <p:nvSpPr>
          <p:cNvPr id="24596" name="AutoShape 20">
            <a:hlinkClick r:id="rId4" action="ppaction://hlinksldjump" highlightClick="1"/>
          </p:cNvPr>
          <p:cNvSpPr>
            <a:spLocks noChangeArrowheads="1"/>
          </p:cNvSpPr>
          <p:nvPr/>
        </p:nvSpPr>
        <p:spPr bwMode="auto">
          <a:xfrm>
            <a:off x="10210800" y="6324600"/>
            <a:ext cx="457200" cy="533400"/>
          </a:xfrm>
          <a:prstGeom prst="actionButtonBlank">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l">
              <a:spcBef>
                <a:spcPct val="0"/>
              </a:spcBef>
              <a:buNone/>
              <a:defRPr/>
            </a:pPr>
            <a:endParaRPr lang="en-US" altLang="en-US" sz="1800" b="0">
              <a:solidFill>
                <a:srgbClr val="000000"/>
              </a:solidFill>
              <a:ea typeface="+mn-ea"/>
            </a:endParaRPr>
          </a:p>
        </p:txBody>
      </p:sp>
    </p:spTree>
    <p:extLst>
      <p:ext uri="{BB962C8B-B14F-4D97-AF65-F5344CB8AC3E}">
        <p14:creationId xmlns:p14="http://schemas.microsoft.com/office/powerpoint/2010/main" val="4248664443"/>
      </p:ext>
    </p:extLst>
  </p:cSld>
  <p:clrMapOvr>
    <a:masterClrMapping/>
  </p:clrMapOvr>
  <p:transition>
    <p:zoom/>
    <p:sndAc>
      <p:stSnd>
        <p:snd r:embed="rId3" name="09. Who Correct.wav"/>
      </p:stSnd>
    </p:sndAc>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3" presetClass="entr" presetSubtype="272" fill="hold" grpId="0" nodeType="clickEffect">
                                  <p:stCondLst>
                                    <p:cond delay="0"/>
                                  </p:stCondLst>
                                  <p:childTnLst>
                                    <p:set>
                                      <p:cBhvr>
                                        <p:cTn id="6" dur="1" fill="hold">
                                          <p:stCondLst>
                                            <p:cond delay="0"/>
                                          </p:stCondLst>
                                        </p:cTn>
                                        <p:tgtEl>
                                          <p:spTgt spid="6152">
                                            <p:txEl>
                                              <p:pRg st="0" end="0"/>
                                            </p:txEl>
                                          </p:spTgt>
                                        </p:tgtEl>
                                        <p:attrNameLst>
                                          <p:attrName>style.visibility</p:attrName>
                                        </p:attrNameLst>
                                      </p:cBhvr>
                                      <p:to>
                                        <p:strVal val="visible"/>
                                      </p:to>
                                    </p:set>
                                    <p:anim calcmode="lin" valueType="num">
                                      <p:cBhvr>
                                        <p:cTn id="7" dur="500" fill="hold"/>
                                        <p:tgtEl>
                                          <p:spTgt spid="6152">
                                            <p:txEl>
                                              <p:pRg st="0" end="0"/>
                                            </p:txEl>
                                          </p:spTgt>
                                        </p:tgtEl>
                                        <p:attrNameLst>
                                          <p:attrName>ppt_w</p:attrName>
                                        </p:attrNameLst>
                                      </p:cBhvr>
                                      <p:tavLst>
                                        <p:tav tm="0">
                                          <p:val>
                                            <p:strVal val="2/3*#ppt_w"/>
                                          </p:val>
                                        </p:tav>
                                        <p:tav tm="100000">
                                          <p:val>
                                            <p:strVal val="#ppt_w"/>
                                          </p:val>
                                        </p:tav>
                                      </p:tavLst>
                                    </p:anim>
                                    <p:anim calcmode="lin" valueType="num">
                                      <p:cBhvr>
                                        <p:cTn id="8" dur="500" fill="hold"/>
                                        <p:tgtEl>
                                          <p:spTgt spid="6152">
                                            <p:txEl>
                                              <p:pRg st="0" end="0"/>
                                            </p:txEl>
                                          </p:spTgt>
                                        </p:tgtEl>
                                        <p:attrNameLst>
                                          <p:attrName>ppt_h</p:attrName>
                                        </p:attrNameLst>
                                      </p:cBhvr>
                                      <p:tavLst>
                                        <p:tav tm="0">
                                          <p:val>
                                            <p:strVal val="2/3*#ppt_h"/>
                                          </p:val>
                                        </p:tav>
                                        <p:tav tm="100000">
                                          <p:val>
                                            <p:strVal val="#ppt_h"/>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3" presetClass="entr" presetSubtype="272" fill="hold" grpId="0" nodeType="clickEffect">
                                  <p:stCondLst>
                                    <p:cond delay="0"/>
                                  </p:stCondLst>
                                  <p:childTnLst>
                                    <p:set>
                                      <p:cBhvr>
                                        <p:cTn id="12" dur="1" fill="hold">
                                          <p:stCondLst>
                                            <p:cond delay="0"/>
                                          </p:stCondLst>
                                        </p:cTn>
                                        <p:tgtEl>
                                          <p:spTgt spid="6152">
                                            <p:txEl>
                                              <p:pRg st="1" end="1"/>
                                            </p:txEl>
                                          </p:spTgt>
                                        </p:tgtEl>
                                        <p:attrNameLst>
                                          <p:attrName>style.visibility</p:attrName>
                                        </p:attrNameLst>
                                      </p:cBhvr>
                                      <p:to>
                                        <p:strVal val="visible"/>
                                      </p:to>
                                    </p:set>
                                    <p:anim calcmode="lin" valueType="num">
                                      <p:cBhvr>
                                        <p:cTn id="13" dur="500" fill="hold"/>
                                        <p:tgtEl>
                                          <p:spTgt spid="6152">
                                            <p:txEl>
                                              <p:pRg st="1" end="1"/>
                                            </p:txEl>
                                          </p:spTgt>
                                        </p:tgtEl>
                                        <p:attrNameLst>
                                          <p:attrName>ppt_w</p:attrName>
                                        </p:attrNameLst>
                                      </p:cBhvr>
                                      <p:tavLst>
                                        <p:tav tm="0">
                                          <p:val>
                                            <p:strVal val="2/3*#ppt_w"/>
                                          </p:val>
                                        </p:tav>
                                        <p:tav tm="100000">
                                          <p:val>
                                            <p:strVal val="#ppt_w"/>
                                          </p:val>
                                        </p:tav>
                                      </p:tavLst>
                                    </p:anim>
                                    <p:anim calcmode="lin" valueType="num">
                                      <p:cBhvr>
                                        <p:cTn id="14" dur="500" fill="hold"/>
                                        <p:tgtEl>
                                          <p:spTgt spid="6152">
                                            <p:txEl>
                                              <p:pRg st="1" end="1"/>
                                            </p:txEl>
                                          </p:spTgt>
                                        </p:tgtEl>
                                        <p:attrNameLst>
                                          <p:attrName>ppt_h</p:attrName>
                                        </p:attrNameLst>
                                      </p:cBhvr>
                                      <p:tavLst>
                                        <p:tav tm="0">
                                          <p:val>
                                            <p:strVal val="2/3*#ppt_h"/>
                                          </p:val>
                                        </p:tav>
                                        <p:tav tm="100000">
                                          <p:val>
                                            <p:strVal val="#ppt_h"/>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3" presetClass="entr" presetSubtype="272" fill="hold" grpId="0" nodeType="clickEffect">
                                  <p:stCondLst>
                                    <p:cond delay="0"/>
                                  </p:stCondLst>
                                  <p:childTnLst>
                                    <p:set>
                                      <p:cBhvr>
                                        <p:cTn id="18" dur="1" fill="hold">
                                          <p:stCondLst>
                                            <p:cond delay="0"/>
                                          </p:stCondLst>
                                        </p:cTn>
                                        <p:tgtEl>
                                          <p:spTgt spid="6152">
                                            <p:txEl>
                                              <p:pRg st="2" end="2"/>
                                            </p:txEl>
                                          </p:spTgt>
                                        </p:tgtEl>
                                        <p:attrNameLst>
                                          <p:attrName>style.visibility</p:attrName>
                                        </p:attrNameLst>
                                      </p:cBhvr>
                                      <p:to>
                                        <p:strVal val="visible"/>
                                      </p:to>
                                    </p:set>
                                    <p:anim calcmode="lin" valueType="num">
                                      <p:cBhvr>
                                        <p:cTn id="19" dur="500" fill="hold"/>
                                        <p:tgtEl>
                                          <p:spTgt spid="6152">
                                            <p:txEl>
                                              <p:pRg st="2" end="2"/>
                                            </p:txEl>
                                          </p:spTgt>
                                        </p:tgtEl>
                                        <p:attrNameLst>
                                          <p:attrName>ppt_w</p:attrName>
                                        </p:attrNameLst>
                                      </p:cBhvr>
                                      <p:tavLst>
                                        <p:tav tm="0">
                                          <p:val>
                                            <p:strVal val="2/3*#ppt_w"/>
                                          </p:val>
                                        </p:tav>
                                        <p:tav tm="100000">
                                          <p:val>
                                            <p:strVal val="#ppt_w"/>
                                          </p:val>
                                        </p:tav>
                                      </p:tavLst>
                                    </p:anim>
                                    <p:anim calcmode="lin" valueType="num">
                                      <p:cBhvr>
                                        <p:cTn id="20" dur="500" fill="hold"/>
                                        <p:tgtEl>
                                          <p:spTgt spid="6152">
                                            <p:txEl>
                                              <p:pRg st="2" end="2"/>
                                            </p:txEl>
                                          </p:spTgt>
                                        </p:tgtEl>
                                        <p:attrNameLst>
                                          <p:attrName>ppt_h</p:attrName>
                                        </p:attrNameLst>
                                      </p:cBhvr>
                                      <p:tavLst>
                                        <p:tav tm="0">
                                          <p:val>
                                            <p:strVal val="2/3*#ppt_h"/>
                                          </p:val>
                                        </p:tav>
                                        <p:tav tm="100000">
                                          <p:val>
                                            <p:strVal val="#ppt_h"/>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3" presetClass="entr" presetSubtype="272" fill="hold" grpId="0" nodeType="clickEffect">
                                  <p:stCondLst>
                                    <p:cond delay="0"/>
                                  </p:stCondLst>
                                  <p:childTnLst>
                                    <p:set>
                                      <p:cBhvr>
                                        <p:cTn id="24" dur="1" fill="hold">
                                          <p:stCondLst>
                                            <p:cond delay="0"/>
                                          </p:stCondLst>
                                        </p:cTn>
                                        <p:tgtEl>
                                          <p:spTgt spid="6152">
                                            <p:txEl>
                                              <p:pRg st="3" end="3"/>
                                            </p:txEl>
                                          </p:spTgt>
                                        </p:tgtEl>
                                        <p:attrNameLst>
                                          <p:attrName>style.visibility</p:attrName>
                                        </p:attrNameLst>
                                      </p:cBhvr>
                                      <p:to>
                                        <p:strVal val="visible"/>
                                      </p:to>
                                    </p:set>
                                    <p:anim calcmode="lin" valueType="num">
                                      <p:cBhvr>
                                        <p:cTn id="25" dur="500" fill="hold"/>
                                        <p:tgtEl>
                                          <p:spTgt spid="6152">
                                            <p:txEl>
                                              <p:pRg st="3" end="3"/>
                                            </p:txEl>
                                          </p:spTgt>
                                        </p:tgtEl>
                                        <p:attrNameLst>
                                          <p:attrName>ppt_w</p:attrName>
                                        </p:attrNameLst>
                                      </p:cBhvr>
                                      <p:tavLst>
                                        <p:tav tm="0">
                                          <p:val>
                                            <p:strVal val="2/3*#ppt_w"/>
                                          </p:val>
                                        </p:tav>
                                        <p:tav tm="100000">
                                          <p:val>
                                            <p:strVal val="#ppt_w"/>
                                          </p:val>
                                        </p:tav>
                                      </p:tavLst>
                                    </p:anim>
                                    <p:anim calcmode="lin" valueType="num">
                                      <p:cBhvr>
                                        <p:cTn id="26" dur="500" fill="hold"/>
                                        <p:tgtEl>
                                          <p:spTgt spid="6152">
                                            <p:txEl>
                                              <p:pRg st="3" end="3"/>
                                            </p:txEl>
                                          </p:spTgt>
                                        </p:tgtEl>
                                        <p:attrNameLst>
                                          <p:attrName>ppt_h</p:attrName>
                                        </p:attrNameLst>
                                      </p:cBhvr>
                                      <p:tavLst>
                                        <p:tav tm="0">
                                          <p:val>
                                            <p:strVal val="2/3*#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52" grpId="0" build="p" autoUpdateAnimBg="0"/>
    </p:bldLst>
  </p:timing>
</p:sld>
</file>

<file path=ppt/slides/slide2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5602" name="AutoShape 5"/>
          <p:cNvSpPr>
            <a:spLocks noChangeArrowheads="1"/>
          </p:cNvSpPr>
          <p:nvPr/>
        </p:nvSpPr>
        <p:spPr bwMode="auto">
          <a:xfrm>
            <a:off x="2135188" y="2708276"/>
            <a:ext cx="8001000" cy="2047875"/>
          </a:xfrm>
          <a:prstGeom prst="hexagon">
            <a:avLst>
              <a:gd name="adj" fmla="val 9550"/>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l">
              <a:spcBef>
                <a:spcPct val="0"/>
              </a:spcBef>
              <a:buNone/>
              <a:defRPr/>
            </a:pPr>
            <a:endParaRPr lang="en-US" altLang="en-US" sz="1800" b="0">
              <a:solidFill>
                <a:srgbClr val="000000"/>
              </a:solidFill>
              <a:ea typeface="+mn-ea"/>
            </a:endParaRPr>
          </a:p>
        </p:txBody>
      </p:sp>
      <p:sp>
        <p:nvSpPr>
          <p:cNvPr id="25603" name="Rectangle 7"/>
          <p:cNvSpPr>
            <a:spLocks noGrp="1" noChangeArrowheads="1"/>
          </p:cNvSpPr>
          <p:nvPr>
            <p:ph type="title" idx="4294967295"/>
          </p:nvPr>
        </p:nvSpPr>
        <p:spPr>
          <a:xfrm>
            <a:off x="3216276" y="3141664"/>
            <a:ext cx="5897563" cy="1025525"/>
          </a:xfrm>
        </p:spPr>
        <p:txBody>
          <a:bodyPr/>
          <a:lstStyle/>
          <a:p>
            <a:pPr eaLnBrk="1" hangingPunct="1"/>
            <a:r>
              <a:rPr lang="en-US" altLang="en-US" sz="4000" baseline="10000" dirty="0">
                <a:solidFill>
                  <a:srgbClr val="009900"/>
                </a:solidFill>
              </a:rPr>
              <a:t>B</a:t>
            </a:r>
            <a:r>
              <a:rPr lang="en-US" altLang="en-US" sz="4000" dirty="0">
                <a:solidFill>
                  <a:srgbClr val="009900"/>
                </a:solidFill>
              </a:rPr>
              <a:t> – Yes, assault occasioning ABH </a:t>
            </a:r>
          </a:p>
        </p:txBody>
      </p:sp>
      <p:sp>
        <p:nvSpPr>
          <p:cNvPr id="25604" name="Line 17"/>
          <p:cNvSpPr>
            <a:spLocks noChangeShapeType="1"/>
          </p:cNvSpPr>
          <p:nvPr/>
        </p:nvSpPr>
        <p:spPr bwMode="auto">
          <a:xfrm flipH="1">
            <a:off x="10134600" y="3716338"/>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algn="l" eaLnBrk="0" hangingPunct="0">
              <a:defRPr/>
            </a:pPr>
            <a:endParaRPr lang="en-GB" sz="1800" b="0">
              <a:solidFill>
                <a:srgbClr val="000000"/>
              </a:solidFill>
              <a:latin typeface="Arial" panose="020B0604020202020204" pitchFamily="34" charset="0"/>
              <a:ea typeface="+mn-ea"/>
              <a:cs typeface="Arial" panose="020B0604020202020204" pitchFamily="34" charset="0"/>
            </a:endParaRPr>
          </a:p>
        </p:txBody>
      </p:sp>
      <p:sp>
        <p:nvSpPr>
          <p:cNvPr id="25605" name="Line 18"/>
          <p:cNvSpPr>
            <a:spLocks noChangeShapeType="1"/>
          </p:cNvSpPr>
          <p:nvPr/>
        </p:nvSpPr>
        <p:spPr bwMode="auto">
          <a:xfrm flipH="1">
            <a:off x="1524000" y="3716338"/>
            <a:ext cx="6096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algn="l" eaLnBrk="0" hangingPunct="0">
              <a:defRPr/>
            </a:pPr>
            <a:endParaRPr lang="en-GB" sz="1800" b="0">
              <a:solidFill>
                <a:srgbClr val="000000"/>
              </a:solidFill>
              <a:latin typeface="Arial" panose="020B0604020202020204" pitchFamily="34" charset="0"/>
              <a:ea typeface="+mn-ea"/>
              <a:cs typeface="Arial" panose="020B0604020202020204" pitchFamily="34" charset="0"/>
            </a:endParaRPr>
          </a:p>
        </p:txBody>
      </p:sp>
      <p:sp>
        <p:nvSpPr>
          <p:cNvPr id="25606" name="AutoShape 19">
            <a:hlinkClick r:id="" action="ppaction://noaction" highlightClick="1"/>
          </p:cNvPr>
          <p:cNvSpPr>
            <a:spLocks noChangeArrowheads="1"/>
          </p:cNvSpPr>
          <p:nvPr/>
        </p:nvSpPr>
        <p:spPr bwMode="auto">
          <a:xfrm>
            <a:off x="10210800" y="0"/>
            <a:ext cx="457200" cy="457200"/>
          </a:xfrm>
          <a:prstGeom prst="actionButtonBlank">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l">
              <a:spcBef>
                <a:spcPct val="0"/>
              </a:spcBef>
              <a:buNone/>
              <a:defRPr/>
            </a:pPr>
            <a:endParaRPr lang="en-US" altLang="en-US" sz="1800" b="0">
              <a:solidFill>
                <a:srgbClr val="000000"/>
              </a:solidFill>
              <a:ea typeface="+mn-ea"/>
            </a:endParaRPr>
          </a:p>
        </p:txBody>
      </p:sp>
      <p:sp>
        <p:nvSpPr>
          <p:cNvPr id="25607" name="AutoShape 20">
            <a:hlinkClick r:id="rId5" action="ppaction://hlinksldjump" highlightClick="1"/>
          </p:cNvPr>
          <p:cNvSpPr>
            <a:spLocks noChangeArrowheads="1"/>
          </p:cNvSpPr>
          <p:nvPr/>
        </p:nvSpPr>
        <p:spPr bwMode="auto">
          <a:xfrm>
            <a:off x="10210800" y="6324600"/>
            <a:ext cx="457200" cy="533400"/>
          </a:xfrm>
          <a:prstGeom prst="actionButtonBlank">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l">
              <a:spcBef>
                <a:spcPct val="0"/>
              </a:spcBef>
              <a:buNone/>
              <a:defRPr/>
            </a:pPr>
            <a:endParaRPr lang="en-US" altLang="en-US" sz="1800" b="0">
              <a:solidFill>
                <a:srgbClr val="000000"/>
              </a:solidFill>
              <a:ea typeface="+mn-ea"/>
            </a:endParaRPr>
          </a:p>
        </p:txBody>
      </p:sp>
      <p:pic>
        <p:nvPicPr>
          <p:cNvPr id="44041" name="MSj00746910000[1].wav">
            <a:hlinkClick r:id="" action="ppaction://media"/>
          </p:cNvPr>
          <p:cNvPicPr>
            <a:picLocks noRot="1" noChangeAspect="1" noChangeArrowheads="1"/>
          </p:cNvPicPr>
          <p:nvPr>
            <a:audioFile r:link="rId1"/>
          </p:nvPr>
        </p:nvPicPr>
        <p:blipFill>
          <a:blip r:embed="rId6">
            <a:extLst>
              <a:ext uri="{28A0092B-C50C-407E-A947-70E740481C1C}">
                <a14:useLocalDpi xmlns:a14="http://schemas.microsoft.com/office/drawing/2010/main" val="0"/>
              </a:ext>
            </a:extLst>
          </a:blip>
          <a:srcRect/>
          <a:stretch>
            <a:fillRect/>
          </a:stretch>
        </p:blipFill>
        <p:spPr bwMode="auto">
          <a:xfrm>
            <a:off x="10128250" y="6381750"/>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23089539"/>
      </p:ext>
    </p:extLst>
  </p:cSld>
  <p:clrMapOvr>
    <a:masterClrMapping/>
  </p:clrMapOvr>
  <p:transition>
    <p:zoom/>
    <p:sndAc>
      <p:stSnd>
        <p:snd r:embed="rId4" name="09. Who Correct.wav"/>
      </p:stSnd>
    </p:sndAc>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mediacall" presetSubtype="0" fill="hold" nodeType="afterEffect">
                                  <p:stCondLst>
                                    <p:cond delay="0"/>
                                  </p:stCondLst>
                                  <p:childTnLst>
                                    <p:cmd type="call" cmd="playFrom(0.0)">
                                      <p:cBhvr>
                                        <p:cTn id="6" dur="23269" fill="hold"/>
                                        <p:tgtEl>
                                          <p:spTgt spid="44041"/>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Next" delay="0">
                      <p:tgtEl>
                        <p:sldTgt/>
                      </p:tgtEl>
                    </p:cond>
                    <p:cond evt="onPrev" delay="0">
                      <p:tgtEl>
                        <p:sldTgt/>
                      </p:tgtEl>
                    </p:cond>
                    <p:cond evt="onStopAudio" delay="0">
                      <p:tgtEl>
                        <p:sldTgt/>
                      </p:tgtEl>
                    </p:cond>
                  </p:endCondLst>
                </p:cTn>
                <p:tgtEl>
                  <p:spTgt spid="44041"/>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7650" name="AutoShape 2"/>
          <p:cNvSpPr>
            <a:spLocks noChangeArrowheads="1"/>
          </p:cNvSpPr>
          <p:nvPr/>
        </p:nvSpPr>
        <p:spPr bwMode="auto">
          <a:xfrm>
            <a:off x="2057400" y="2743200"/>
            <a:ext cx="8153400" cy="838200"/>
          </a:xfrm>
          <a:prstGeom prst="hexagon">
            <a:avLst>
              <a:gd name="adj" fmla="val 30893"/>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l">
              <a:spcBef>
                <a:spcPct val="0"/>
              </a:spcBef>
              <a:buNone/>
              <a:defRPr/>
            </a:pPr>
            <a:endParaRPr lang="en-US" altLang="en-US" sz="1800" b="0">
              <a:solidFill>
                <a:srgbClr val="000000"/>
              </a:solidFill>
              <a:ea typeface="+mn-ea"/>
            </a:endParaRPr>
          </a:p>
        </p:txBody>
      </p:sp>
      <p:sp>
        <p:nvSpPr>
          <p:cNvPr id="27651" name="AutoShape 3"/>
          <p:cNvSpPr>
            <a:spLocks noChangeArrowheads="1"/>
          </p:cNvSpPr>
          <p:nvPr/>
        </p:nvSpPr>
        <p:spPr bwMode="auto">
          <a:xfrm>
            <a:off x="2057400" y="3733800"/>
            <a:ext cx="8153400" cy="838200"/>
          </a:xfrm>
          <a:prstGeom prst="hexagon">
            <a:avLst>
              <a:gd name="adj" fmla="val 30893"/>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l">
              <a:spcBef>
                <a:spcPct val="0"/>
              </a:spcBef>
              <a:buNone/>
              <a:defRPr/>
            </a:pPr>
            <a:endParaRPr lang="en-US" altLang="en-US" sz="1800" b="0">
              <a:solidFill>
                <a:srgbClr val="000000"/>
              </a:solidFill>
              <a:ea typeface="+mn-ea"/>
            </a:endParaRPr>
          </a:p>
        </p:txBody>
      </p:sp>
      <p:sp>
        <p:nvSpPr>
          <p:cNvPr id="27652" name="AutoShape 4"/>
          <p:cNvSpPr>
            <a:spLocks noChangeArrowheads="1"/>
          </p:cNvSpPr>
          <p:nvPr/>
        </p:nvSpPr>
        <p:spPr bwMode="auto">
          <a:xfrm>
            <a:off x="2057400" y="4724400"/>
            <a:ext cx="8153400" cy="838200"/>
          </a:xfrm>
          <a:prstGeom prst="hexagon">
            <a:avLst>
              <a:gd name="adj" fmla="val 30893"/>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l">
              <a:spcBef>
                <a:spcPct val="0"/>
              </a:spcBef>
              <a:buNone/>
              <a:defRPr/>
            </a:pPr>
            <a:endParaRPr lang="en-US" altLang="en-US" sz="1800" b="0">
              <a:solidFill>
                <a:srgbClr val="000000"/>
              </a:solidFill>
              <a:ea typeface="+mn-ea"/>
            </a:endParaRPr>
          </a:p>
        </p:txBody>
      </p:sp>
      <p:sp>
        <p:nvSpPr>
          <p:cNvPr id="27653" name="AutoShape 5"/>
          <p:cNvSpPr>
            <a:spLocks noChangeArrowheads="1"/>
          </p:cNvSpPr>
          <p:nvPr/>
        </p:nvSpPr>
        <p:spPr bwMode="auto">
          <a:xfrm>
            <a:off x="2133600" y="228600"/>
            <a:ext cx="8001000" cy="2362200"/>
          </a:xfrm>
          <a:prstGeom prst="hexagon">
            <a:avLst>
              <a:gd name="adj" fmla="val 8280"/>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l">
              <a:spcBef>
                <a:spcPct val="0"/>
              </a:spcBef>
              <a:buNone/>
              <a:defRPr/>
            </a:pPr>
            <a:endParaRPr lang="en-US" altLang="en-US" sz="1800" b="0">
              <a:solidFill>
                <a:srgbClr val="000000"/>
              </a:solidFill>
              <a:ea typeface="+mn-ea"/>
            </a:endParaRPr>
          </a:p>
        </p:txBody>
      </p:sp>
      <p:sp>
        <p:nvSpPr>
          <p:cNvPr id="27654" name="AutoShape 6"/>
          <p:cNvSpPr>
            <a:spLocks noChangeArrowheads="1"/>
          </p:cNvSpPr>
          <p:nvPr/>
        </p:nvSpPr>
        <p:spPr bwMode="auto">
          <a:xfrm>
            <a:off x="2057400" y="5715000"/>
            <a:ext cx="8153400" cy="838200"/>
          </a:xfrm>
          <a:prstGeom prst="hexagon">
            <a:avLst>
              <a:gd name="adj" fmla="val 30893"/>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l">
              <a:spcBef>
                <a:spcPct val="0"/>
              </a:spcBef>
              <a:buNone/>
              <a:defRPr/>
            </a:pPr>
            <a:endParaRPr lang="en-US" altLang="en-US" sz="1800" b="0">
              <a:solidFill>
                <a:srgbClr val="000000"/>
              </a:solidFill>
              <a:ea typeface="+mn-ea"/>
            </a:endParaRPr>
          </a:p>
        </p:txBody>
      </p:sp>
      <p:sp>
        <p:nvSpPr>
          <p:cNvPr id="27655" name="Rectangle 7"/>
          <p:cNvSpPr>
            <a:spLocks noGrp="1" noChangeArrowheads="1"/>
          </p:cNvSpPr>
          <p:nvPr>
            <p:ph type="title" idx="4294967295"/>
          </p:nvPr>
        </p:nvSpPr>
        <p:spPr>
          <a:xfrm>
            <a:off x="2286000" y="381000"/>
            <a:ext cx="7696200" cy="2057400"/>
          </a:xfrm>
        </p:spPr>
        <p:txBody>
          <a:bodyPr/>
          <a:lstStyle/>
          <a:p>
            <a:pPr eaLnBrk="1" hangingPunct="1"/>
            <a:r>
              <a:rPr lang="en-GB" altLang="en-US" sz="2000" dirty="0">
                <a:solidFill>
                  <a:schemeClr val="bg1"/>
                </a:solidFill>
              </a:rPr>
              <a:t>Q3 = Smith is threatened by a youth armed with a bicycle chain.  He is not intimidated and easily disarms the youth, but before the youth has a chance to run away, Smith gives him a severe beating, resulting in the youth having multiple bruises, cuts and swelling to his face.  Can Smith claim this assault is justified?</a:t>
            </a:r>
            <a:endParaRPr lang="en-US" altLang="en-US" sz="2000" dirty="0">
              <a:solidFill>
                <a:schemeClr val="bg1"/>
              </a:solidFill>
            </a:endParaRPr>
          </a:p>
        </p:txBody>
      </p:sp>
      <p:sp>
        <p:nvSpPr>
          <p:cNvPr id="6152" name="Rectangle 8"/>
          <p:cNvSpPr>
            <a:spLocks noGrp="1" noChangeArrowheads="1"/>
          </p:cNvSpPr>
          <p:nvPr>
            <p:ph idx="4294967295"/>
          </p:nvPr>
        </p:nvSpPr>
        <p:spPr>
          <a:xfrm>
            <a:off x="2362200" y="2667000"/>
            <a:ext cx="7620000" cy="3962400"/>
          </a:xfrm>
        </p:spPr>
        <p:txBody>
          <a:bodyPr/>
          <a:lstStyle/>
          <a:p>
            <a:pPr eaLnBrk="1" hangingPunct="1">
              <a:buFontTx/>
              <a:buNone/>
            </a:pPr>
            <a:r>
              <a:rPr lang="en-US" altLang="en-US" sz="4800" b="1" baseline="10000" dirty="0">
                <a:solidFill>
                  <a:srgbClr val="FF9900"/>
                </a:solidFill>
              </a:rPr>
              <a:t>A </a:t>
            </a:r>
            <a:r>
              <a:rPr lang="en-GB" altLang="en-US" sz="5400" dirty="0">
                <a:solidFill>
                  <a:schemeClr val="bg1"/>
                </a:solidFill>
              </a:rPr>
              <a:t> </a:t>
            </a:r>
            <a:r>
              <a:rPr lang="en-GB" altLang="en-US" sz="2400" dirty="0">
                <a:solidFill>
                  <a:schemeClr val="bg1"/>
                </a:solidFill>
              </a:rPr>
              <a:t>Yes, this was clearly self defence</a:t>
            </a:r>
            <a:endParaRPr lang="en-US" altLang="en-US" sz="4800" b="1" baseline="10000" dirty="0">
              <a:solidFill>
                <a:srgbClr val="FF9900"/>
              </a:solidFill>
            </a:endParaRPr>
          </a:p>
          <a:p>
            <a:pPr eaLnBrk="1" hangingPunct="1">
              <a:buFontTx/>
              <a:buNone/>
            </a:pPr>
            <a:r>
              <a:rPr lang="en-US" altLang="en-US" sz="4800" baseline="10000" dirty="0">
                <a:solidFill>
                  <a:srgbClr val="FF9900"/>
                </a:solidFill>
              </a:rPr>
              <a:t> </a:t>
            </a:r>
          </a:p>
          <a:p>
            <a:pPr eaLnBrk="1" hangingPunct="1">
              <a:buFontTx/>
              <a:buNone/>
            </a:pPr>
            <a:r>
              <a:rPr lang="en-US" altLang="en-US" sz="4800" baseline="10000" dirty="0">
                <a:solidFill>
                  <a:srgbClr val="FF9900"/>
                </a:solidFill>
              </a:rPr>
              <a:t>B</a:t>
            </a:r>
            <a:r>
              <a:rPr lang="en-US" altLang="en-US" sz="4800" baseline="10000" dirty="0">
                <a:solidFill>
                  <a:schemeClr val="bg1"/>
                </a:solidFill>
              </a:rPr>
              <a:t>  </a:t>
            </a:r>
            <a:r>
              <a:rPr lang="en-US" altLang="en-US" baseline="10000" dirty="0">
                <a:solidFill>
                  <a:schemeClr val="bg1"/>
                </a:solidFill>
              </a:rPr>
              <a:t>Yes,</a:t>
            </a:r>
            <a:r>
              <a:rPr lang="en-US" altLang="en-US" dirty="0">
                <a:solidFill>
                  <a:schemeClr val="bg1"/>
                </a:solidFill>
              </a:rPr>
              <a:t> </a:t>
            </a:r>
            <a:r>
              <a:rPr lang="en-US" altLang="en-US" sz="2000" dirty="0">
                <a:solidFill>
                  <a:schemeClr val="bg1"/>
                </a:solidFill>
              </a:rPr>
              <a:t>because the youth was in possession of a weapon</a:t>
            </a:r>
            <a:endParaRPr lang="en-US" altLang="en-US" baseline="10000" dirty="0">
              <a:solidFill>
                <a:schemeClr val="bg1"/>
              </a:solidFill>
            </a:endParaRPr>
          </a:p>
          <a:p>
            <a:pPr eaLnBrk="1" hangingPunct="1">
              <a:buFontTx/>
              <a:buNone/>
            </a:pPr>
            <a:r>
              <a:rPr lang="en-US" altLang="en-US" sz="4400" dirty="0">
                <a:solidFill>
                  <a:schemeClr val="bg1"/>
                </a:solidFill>
              </a:rPr>
              <a:t> </a:t>
            </a:r>
            <a:r>
              <a:rPr lang="en-US" altLang="en-US" sz="4800" b="1" baseline="10000" dirty="0">
                <a:solidFill>
                  <a:srgbClr val="FF9900"/>
                </a:solidFill>
              </a:rPr>
              <a:t>C </a:t>
            </a:r>
            <a:r>
              <a:rPr lang="en-GB" altLang="en-US" sz="2000" dirty="0">
                <a:solidFill>
                  <a:schemeClr val="bg1"/>
                </a:solidFill>
              </a:rPr>
              <a:t>No, an assault of this nature can never be justified.</a:t>
            </a:r>
            <a:r>
              <a:rPr lang="en-US" altLang="en-US" sz="2000" dirty="0">
                <a:solidFill>
                  <a:schemeClr val="bg1"/>
                </a:solidFill>
              </a:rPr>
              <a:t> </a:t>
            </a:r>
          </a:p>
          <a:p>
            <a:pPr eaLnBrk="1" hangingPunct="1">
              <a:buFontTx/>
              <a:buNone/>
            </a:pPr>
            <a:r>
              <a:rPr lang="en-US" altLang="en-US" sz="4800" b="1" baseline="10000" dirty="0">
                <a:solidFill>
                  <a:srgbClr val="FF9900"/>
                </a:solidFill>
              </a:rPr>
              <a:t>D </a:t>
            </a:r>
            <a:r>
              <a:rPr lang="en-US" altLang="en-US" sz="5400" dirty="0">
                <a:solidFill>
                  <a:schemeClr val="bg1"/>
                </a:solidFill>
              </a:rPr>
              <a:t> </a:t>
            </a:r>
            <a:r>
              <a:rPr lang="en-US" altLang="en-US" sz="2000" dirty="0">
                <a:solidFill>
                  <a:schemeClr val="bg1"/>
                </a:solidFill>
              </a:rPr>
              <a:t>No, the injuries were caused after the youth was disarmed</a:t>
            </a:r>
          </a:p>
        </p:txBody>
      </p:sp>
      <p:sp>
        <p:nvSpPr>
          <p:cNvPr id="27657" name="Line 9"/>
          <p:cNvSpPr>
            <a:spLocks noChangeShapeType="1"/>
          </p:cNvSpPr>
          <p:nvPr/>
        </p:nvSpPr>
        <p:spPr bwMode="auto">
          <a:xfrm flipH="1">
            <a:off x="1524000" y="61722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algn="l" eaLnBrk="0" hangingPunct="0">
              <a:defRPr/>
            </a:pPr>
            <a:endParaRPr lang="en-GB" sz="1800" b="0">
              <a:solidFill>
                <a:srgbClr val="000000"/>
              </a:solidFill>
              <a:latin typeface="Arial" panose="020B0604020202020204" pitchFamily="34" charset="0"/>
              <a:ea typeface="+mn-ea"/>
              <a:cs typeface="Arial" panose="020B0604020202020204" pitchFamily="34" charset="0"/>
            </a:endParaRPr>
          </a:p>
        </p:txBody>
      </p:sp>
      <p:sp>
        <p:nvSpPr>
          <p:cNvPr id="27658" name="Line 10"/>
          <p:cNvSpPr>
            <a:spLocks noChangeShapeType="1"/>
          </p:cNvSpPr>
          <p:nvPr/>
        </p:nvSpPr>
        <p:spPr bwMode="auto">
          <a:xfrm flipH="1">
            <a:off x="1524000" y="51816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algn="l" eaLnBrk="0" hangingPunct="0">
              <a:defRPr/>
            </a:pPr>
            <a:endParaRPr lang="en-GB" sz="1800" b="0">
              <a:solidFill>
                <a:srgbClr val="000000"/>
              </a:solidFill>
              <a:latin typeface="Arial" panose="020B0604020202020204" pitchFamily="34" charset="0"/>
              <a:ea typeface="+mn-ea"/>
              <a:cs typeface="Arial" panose="020B0604020202020204" pitchFamily="34" charset="0"/>
            </a:endParaRPr>
          </a:p>
        </p:txBody>
      </p:sp>
      <p:sp>
        <p:nvSpPr>
          <p:cNvPr id="27659" name="Line 11"/>
          <p:cNvSpPr>
            <a:spLocks noChangeShapeType="1"/>
          </p:cNvSpPr>
          <p:nvPr/>
        </p:nvSpPr>
        <p:spPr bwMode="auto">
          <a:xfrm flipH="1">
            <a:off x="1524000" y="41910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algn="l" eaLnBrk="0" hangingPunct="0">
              <a:defRPr/>
            </a:pPr>
            <a:endParaRPr lang="en-GB" sz="1800" b="0">
              <a:solidFill>
                <a:srgbClr val="000000"/>
              </a:solidFill>
              <a:latin typeface="Arial" panose="020B0604020202020204" pitchFamily="34" charset="0"/>
              <a:ea typeface="+mn-ea"/>
              <a:cs typeface="Arial" panose="020B0604020202020204" pitchFamily="34" charset="0"/>
            </a:endParaRPr>
          </a:p>
        </p:txBody>
      </p:sp>
      <p:sp>
        <p:nvSpPr>
          <p:cNvPr id="27660" name="Line 12"/>
          <p:cNvSpPr>
            <a:spLocks noChangeShapeType="1"/>
          </p:cNvSpPr>
          <p:nvPr/>
        </p:nvSpPr>
        <p:spPr bwMode="auto">
          <a:xfrm flipH="1">
            <a:off x="1524000" y="32004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algn="l" eaLnBrk="0" hangingPunct="0">
              <a:defRPr/>
            </a:pPr>
            <a:endParaRPr lang="en-GB" sz="1800" b="0">
              <a:solidFill>
                <a:srgbClr val="000000"/>
              </a:solidFill>
              <a:latin typeface="Arial" panose="020B0604020202020204" pitchFamily="34" charset="0"/>
              <a:ea typeface="+mn-ea"/>
              <a:cs typeface="Arial" panose="020B0604020202020204" pitchFamily="34" charset="0"/>
            </a:endParaRPr>
          </a:p>
        </p:txBody>
      </p:sp>
      <p:sp>
        <p:nvSpPr>
          <p:cNvPr id="27661" name="Line 13"/>
          <p:cNvSpPr>
            <a:spLocks noChangeShapeType="1"/>
          </p:cNvSpPr>
          <p:nvPr/>
        </p:nvSpPr>
        <p:spPr bwMode="auto">
          <a:xfrm flipH="1">
            <a:off x="10210800" y="6172200"/>
            <a:ext cx="4572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algn="l" eaLnBrk="0" hangingPunct="0">
              <a:defRPr/>
            </a:pPr>
            <a:endParaRPr lang="en-GB" sz="1800" b="0">
              <a:solidFill>
                <a:srgbClr val="000000"/>
              </a:solidFill>
              <a:latin typeface="Arial" panose="020B0604020202020204" pitchFamily="34" charset="0"/>
              <a:ea typeface="+mn-ea"/>
              <a:cs typeface="Arial" panose="020B0604020202020204" pitchFamily="34" charset="0"/>
            </a:endParaRPr>
          </a:p>
        </p:txBody>
      </p:sp>
      <p:sp>
        <p:nvSpPr>
          <p:cNvPr id="27662" name="Line 14"/>
          <p:cNvSpPr>
            <a:spLocks noChangeShapeType="1"/>
          </p:cNvSpPr>
          <p:nvPr/>
        </p:nvSpPr>
        <p:spPr bwMode="auto">
          <a:xfrm flipH="1">
            <a:off x="10210800" y="5181600"/>
            <a:ext cx="4572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algn="l" eaLnBrk="0" hangingPunct="0">
              <a:defRPr/>
            </a:pPr>
            <a:endParaRPr lang="en-GB" sz="1800" b="0">
              <a:solidFill>
                <a:srgbClr val="000000"/>
              </a:solidFill>
              <a:latin typeface="Arial" panose="020B0604020202020204" pitchFamily="34" charset="0"/>
              <a:ea typeface="+mn-ea"/>
              <a:cs typeface="Arial" panose="020B0604020202020204" pitchFamily="34" charset="0"/>
            </a:endParaRPr>
          </a:p>
        </p:txBody>
      </p:sp>
      <p:sp>
        <p:nvSpPr>
          <p:cNvPr id="27663" name="Line 15"/>
          <p:cNvSpPr>
            <a:spLocks noChangeShapeType="1"/>
          </p:cNvSpPr>
          <p:nvPr/>
        </p:nvSpPr>
        <p:spPr bwMode="auto">
          <a:xfrm flipH="1">
            <a:off x="10210800" y="4191000"/>
            <a:ext cx="4572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algn="l" eaLnBrk="0" hangingPunct="0">
              <a:defRPr/>
            </a:pPr>
            <a:endParaRPr lang="en-GB" sz="1800" b="0">
              <a:solidFill>
                <a:srgbClr val="000000"/>
              </a:solidFill>
              <a:latin typeface="Arial" panose="020B0604020202020204" pitchFamily="34" charset="0"/>
              <a:ea typeface="+mn-ea"/>
              <a:cs typeface="Arial" panose="020B0604020202020204" pitchFamily="34" charset="0"/>
            </a:endParaRPr>
          </a:p>
        </p:txBody>
      </p:sp>
      <p:sp>
        <p:nvSpPr>
          <p:cNvPr id="27664" name="Line 16"/>
          <p:cNvSpPr>
            <a:spLocks noChangeShapeType="1"/>
          </p:cNvSpPr>
          <p:nvPr/>
        </p:nvSpPr>
        <p:spPr bwMode="auto">
          <a:xfrm flipH="1">
            <a:off x="10210800" y="3200400"/>
            <a:ext cx="4572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algn="l" eaLnBrk="0" hangingPunct="0">
              <a:defRPr/>
            </a:pPr>
            <a:endParaRPr lang="en-GB" sz="1800" b="0">
              <a:solidFill>
                <a:srgbClr val="000000"/>
              </a:solidFill>
              <a:latin typeface="Arial" panose="020B0604020202020204" pitchFamily="34" charset="0"/>
              <a:ea typeface="+mn-ea"/>
              <a:cs typeface="Arial" panose="020B0604020202020204" pitchFamily="34" charset="0"/>
            </a:endParaRPr>
          </a:p>
        </p:txBody>
      </p:sp>
      <p:sp>
        <p:nvSpPr>
          <p:cNvPr id="27665" name="Line 17"/>
          <p:cNvSpPr>
            <a:spLocks noChangeShapeType="1"/>
          </p:cNvSpPr>
          <p:nvPr/>
        </p:nvSpPr>
        <p:spPr bwMode="auto">
          <a:xfrm flipH="1">
            <a:off x="10134600" y="14478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algn="l" eaLnBrk="0" hangingPunct="0">
              <a:defRPr/>
            </a:pPr>
            <a:endParaRPr lang="en-GB" sz="1800" b="0">
              <a:solidFill>
                <a:srgbClr val="000000"/>
              </a:solidFill>
              <a:latin typeface="Arial" panose="020B0604020202020204" pitchFamily="34" charset="0"/>
              <a:ea typeface="+mn-ea"/>
              <a:cs typeface="Arial" panose="020B0604020202020204" pitchFamily="34" charset="0"/>
            </a:endParaRPr>
          </a:p>
        </p:txBody>
      </p:sp>
      <p:sp>
        <p:nvSpPr>
          <p:cNvPr id="27666" name="Line 18"/>
          <p:cNvSpPr>
            <a:spLocks noChangeShapeType="1"/>
          </p:cNvSpPr>
          <p:nvPr/>
        </p:nvSpPr>
        <p:spPr bwMode="auto">
          <a:xfrm flipH="1">
            <a:off x="1524000" y="1447800"/>
            <a:ext cx="6096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algn="l" eaLnBrk="0" hangingPunct="0">
              <a:defRPr/>
            </a:pPr>
            <a:endParaRPr lang="en-GB" sz="1800" b="0">
              <a:solidFill>
                <a:srgbClr val="000000"/>
              </a:solidFill>
              <a:latin typeface="Arial" panose="020B0604020202020204" pitchFamily="34" charset="0"/>
              <a:ea typeface="+mn-ea"/>
              <a:cs typeface="Arial" panose="020B0604020202020204" pitchFamily="34" charset="0"/>
            </a:endParaRPr>
          </a:p>
        </p:txBody>
      </p:sp>
      <p:sp>
        <p:nvSpPr>
          <p:cNvPr id="27667" name="AutoShape 19">
            <a:hlinkClick r:id="" action="ppaction://noaction" highlightClick="1"/>
          </p:cNvPr>
          <p:cNvSpPr>
            <a:spLocks noChangeArrowheads="1"/>
          </p:cNvSpPr>
          <p:nvPr/>
        </p:nvSpPr>
        <p:spPr bwMode="auto">
          <a:xfrm>
            <a:off x="10210800" y="0"/>
            <a:ext cx="457200" cy="457200"/>
          </a:xfrm>
          <a:prstGeom prst="actionButtonBlank">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l">
              <a:spcBef>
                <a:spcPct val="0"/>
              </a:spcBef>
              <a:buNone/>
              <a:defRPr/>
            </a:pPr>
            <a:endParaRPr lang="en-US" altLang="en-US" sz="1800" b="0">
              <a:solidFill>
                <a:srgbClr val="000000"/>
              </a:solidFill>
              <a:ea typeface="+mn-ea"/>
            </a:endParaRPr>
          </a:p>
        </p:txBody>
      </p:sp>
      <p:sp>
        <p:nvSpPr>
          <p:cNvPr id="27668" name="AutoShape 20">
            <a:hlinkClick r:id="rId4" action="ppaction://hlinksldjump" highlightClick="1"/>
          </p:cNvPr>
          <p:cNvSpPr>
            <a:spLocks noChangeArrowheads="1"/>
          </p:cNvSpPr>
          <p:nvPr/>
        </p:nvSpPr>
        <p:spPr bwMode="auto">
          <a:xfrm>
            <a:off x="10210800" y="6324600"/>
            <a:ext cx="457200" cy="533400"/>
          </a:xfrm>
          <a:prstGeom prst="actionButtonBlank">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l">
              <a:spcBef>
                <a:spcPct val="0"/>
              </a:spcBef>
              <a:buNone/>
              <a:defRPr/>
            </a:pPr>
            <a:endParaRPr lang="en-US" altLang="en-US" sz="1800" b="0">
              <a:solidFill>
                <a:srgbClr val="000000"/>
              </a:solidFill>
              <a:ea typeface="+mn-ea"/>
            </a:endParaRPr>
          </a:p>
        </p:txBody>
      </p:sp>
    </p:spTree>
    <p:extLst>
      <p:ext uri="{BB962C8B-B14F-4D97-AF65-F5344CB8AC3E}">
        <p14:creationId xmlns:p14="http://schemas.microsoft.com/office/powerpoint/2010/main" val="1410475584"/>
      </p:ext>
    </p:extLst>
  </p:cSld>
  <p:clrMapOvr>
    <a:masterClrMapping/>
  </p:clrMapOvr>
  <p:transition>
    <p:zoom/>
    <p:sndAc>
      <p:stSnd>
        <p:snd r:embed="rId3" name="09. Who Correct.wav"/>
      </p:stSnd>
    </p:sndAc>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3" presetClass="entr" presetSubtype="272" fill="hold" grpId="0" nodeType="clickEffect">
                                  <p:stCondLst>
                                    <p:cond delay="0"/>
                                  </p:stCondLst>
                                  <p:childTnLst>
                                    <p:set>
                                      <p:cBhvr>
                                        <p:cTn id="6" dur="1" fill="hold">
                                          <p:stCondLst>
                                            <p:cond delay="0"/>
                                          </p:stCondLst>
                                        </p:cTn>
                                        <p:tgtEl>
                                          <p:spTgt spid="6152">
                                            <p:txEl>
                                              <p:pRg st="0" end="0"/>
                                            </p:txEl>
                                          </p:spTgt>
                                        </p:tgtEl>
                                        <p:attrNameLst>
                                          <p:attrName>style.visibility</p:attrName>
                                        </p:attrNameLst>
                                      </p:cBhvr>
                                      <p:to>
                                        <p:strVal val="visible"/>
                                      </p:to>
                                    </p:set>
                                    <p:anim calcmode="lin" valueType="num">
                                      <p:cBhvr>
                                        <p:cTn id="7" dur="500" fill="hold"/>
                                        <p:tgtEl>
                                          <p:spTgt spid="6152">
                                            <p:txEl>
                                              <p:pRg st="0" end="0"/>
                                            </p:txEl>
                                          </p:spTgt>
                                        </p:tgtEl>
                                        <p:attrNameLst>
                                          <p:attrName>ppt_w</p:attrName>
                                        </p:attrNameLst>
                                      </p:cBhvr>
                                      <p:tavLst>
                                        <p:tav tm="0">
                                          <p:val>
                                            <p:strVal val="2/3*#ppt_w"/>
                                          </p:val>
                                        </p:tav>
                                        <p:tav tm="100000">
                                          <p:val>
                                            <p:strVal val="#ppt_w"/>
                                          </p:val>
                                        </p:tav>
                                      </p:tavLst>
                                    </p:anim>
                                    <p:anim calcmode="lin" valueType="num">
                                      <p:cBhvr>
                                        <p:cTn id="8" dur="500" fill="hold"/>
                                        <p:tgtEl>
                                          <p:spTgt spid="6152">
                                            <p:txEl>
                                              <p:pRg st="0" end="0"/>
                                            </p:txEl>
                                          </p:spTgt>
                                        </p:tgtEl>
                                        <p:attrNameLst>
                                          <p:attrName>ppt_h</p:attrName>
                                        </p:attrNameLst>
                                      </p:cBhvr>
                                      <p:tavLst>
                                        <p:tav tm="0">
                                          <p:val>
                                            <p:strVal val="2/3*#ppt_h"/>
                                          </p:val>
                                        </p:tav>
                                        <p:tav tm="100000">
                                          <p:val>
                                            <p:strVal val="#ppt_h"/>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3" presetClass="entr" presetSubtype="272" fill="hold" grpId="0" nodeType="clickEffect">
                                  <p:stCondLst>
                                    <p:cond delay="0"/>
                                  </p:stCondLst>
                                  <p:childTnLst>
                                    <p:set>
                                      <p:cBhvr>
                                        <p:cTn id="12" dur="1" fill="hold">
                                          <p:stCondLst>
                                            <p:cond delay="0"/>
                                          </p:stCondLst>
                                        </p:cTn>
                                        <p:tgtEl>
                                          <p:spTgt spid="6152">
                                            <p:txEl>
                                              <p:pRg st="1" end="1"/>
                                            </p:txEl>
                                          </p:spTgt>
                                        </p:tgtEl>
                                        <p:attrNameLst>
                                          <p:attrName>style.visibility</p:attrName>
                                        </p:attrNameLst>
                                      </p:cBhvr>
                                      <p:to>
                                        <p:strVal val="visible"/>
                                      </p:to>
                                    </p:set>
                                    <p:anim calcmode="lin" valueType="num">
                                      <p:cBhvr>
                                        <p:cTn id="13" dur="500" fill="hold"/>
                                        <p:tgtEl>
                                          <p:spTgt spid="6152">
                                            <p:txEl>
                                              <p:pRg st="1" end="1"/>
                                            </p:txEl>
                                          </p:spTgt>
                                        </p:tgtEl>
                                        <p:attrNameLst>
                                          <p:attrName>ppt_w</p:attrName>
                                        </p:attrNameLst>
                                      </p:cBhvr>
                                      <p:tavLst>
                                        <p:tav tm="0">
                                          <p:val>
                                            <p:strVal val="2/3*#ppt_w"/>
                                          </p:val>
                                        </p:tav>
                                        <p:tav tm="100000">
                                          <p:val>
                                            <p:strVal val="#ppt_w"/>
                                          </p:val>
                                        </p:tav>
                                      </p:tavLst>
                                    </p:anim>
                                    <p:anim calcmode="lin" valueType="num">
                                      <p:cBhvr>
                                        <p:cTn id="14" dur="500" fill="hold"/>
                                        <p:tgtEl>
                                          <p:spTgt spid="6152">
                                            <p:txEl>
                                              <p:pRg st="1" end="1"/>
                                            </p:txEl>
                                          </p:spTgt>
                                        </p:tgtEl>
                                        <p:attrNameLst>
                                          <p:attrName>ppt_h</p:attrName>
                                        </p:attrNameLst>
                                      </p:cBhvr>
                                      <p:tavLst>
                                        <p:tav tm="0">
                                          <p:val>
                                            <p:strVal val="2/3*#ppt_h"/>
                                          </p:val>
                                        </p:tav>
                                        <p:tav tm="100000">
                                          <p:val>
                                            <p:strVal val="#ppt_h"/>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3" presetClass="entr" presetSubtype="272" fill="hold" grpId="0" nodeType="clickEffect">
                                  <p:stCondLst>
                                    <p:cond delay="0"/>
                                  </p:stCondLst>
                                  <p:childTnLst>
                                    <p:set>
                                      <p:cBhvr>
                                        <p:cTn id="18" dur="1" fill="hold">
                                          <p:stCondLst>
                                            <p:cond delay="0"/>
                                          </p:stCondLst>
                                        </p:cTn>
                                        <p:tgtEl>
                                          <p:spTgt spid="6152">
                                            <p:txEl>
                                              <p:pRg st="2" end="2"/>
                                            </p:txEl>
                                          </p:spTgt>
                                        </p:tgtEl>
                                        <p:attrNameLst>
                                          <p:attrName>style.visibility</p:attrName>
                                        </p:attrNameLst>
                                      </p:cBhvr>
                                      <p:to>
                                        <p:strVal val="visible"/>
                                      </p:to>
                                    </p:set>
                                    <p:anim calcmode="lin" valueType="num">
                                      <p:cBhvr>
                                        <p:cTn id="19" dur="500" fill="hold"/>
                                        <p:tgtEl>
                                          <p:spTgt spid="6152">
                                            <p:txEl>
                                              <p:pRg st="2" end="2"/>
                                            </p:txEl>
                                          </p:spTgt>
                                        </p:tgtEl>
                                        <p:attrNameLst>
                                          <p:attrName>ppt_w</p:attrName>
                                        </p:attrNameLst>
                                      </p:cBhvr>
                                      <p:tavLst>
                                        <p:tav tm="0">
                                          <p:val>
                                            <p:strVal val="2/3*#ppt_w"/>
                                          </p:val>
                                        </p:tav>
                                        <p:tav tm="100000">
                                          <p:val>
                                            <p:strVal val="#ppt_w"/>
                                          </p:val>
                                        </p:tav>
                                      </p:tavLst>
                                    </p:anim>
                                    <p:anim calcmode="lin" valueType="num">
                                      <p:cBhvr>
                                        <p:cTn id="20" dur="500" fill="hold"/>
                                        <p:tgtEl>
                                          <p:spTgt spid="6152">
                                            <p:txEl>
                                              <p:pRg st="2" end="2"/>
                                            </p:txEl>
                                          </p:spTgt>
                                        </p:tgtEl>
                                        <p:attrNameLst>
                                          <p:attrName>ppt_h</p:attrName>
                                        </p:attrNameLst>
                                      </p:cBhvr>
                                      <p:tavLst>
                                        <p:tav tm="0">
                                          <p:val>
                                            <p:strVal val="2/3*#ppt_h"/>
                                          </p:val>
                                        </p:tav>
                                        <p:tav tm="100000">
                                          <p:val>
                                            <p:strVal val="#ppt_h"/>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3" presetClass="entr" presetSubtype="272" fill="hold" grpId="0" nodeType="clickEffect">
                                  <p:stCondLst>
                                    <p:cond delay="0"/>
                                  </p:stCondLst>
                                  <p:childTnLst>
                                    <p:set>
                                      <p:cBhvr>
                                        <p:cTn id="24" dur="1" fill="hold">
                                          <p:stCondLst>
                                            <p:cond delay="0"/>
                                          </p:stCondLst>
                                        </p:cTn>
                                        <p:tgtEl>
                                          <p:spTgt spid="6152">
                                            <p:txEl>
                                              <p:pRg st="3" end="3"/>
                                            </p:txEl>
                                          </p:spTgt>
                                        </p:tgtEl>
                                        <p:attrNameLst>
                                          <p:attrName>style.visibility</p:attrName>
                                        </p:attrNameLst>
                                      </p:cBhvr>
                                      <p:to>
                                        <p:strVal val="visible"/>
                                      </p:to>
                                    </p:set>
                                    <p:anim calcmode="lin" valueType="num">
                                      <p:cBhvr>
                                        <p:cTn id="25" dur="500" fill="hold"/>
                                        <p:tgtEl>
                                          <p:spTgt spid="6152">
                                            <p:txEl>
                                              <p:pRg st="3" end="3"/>
                                            </p:txEl>
                                          </p:spTgt>
                                        </p:tgtEl>
                                        <p:attrNameLst>
                                          <p:attrName>ppt_w</p:attrName>
                                        </p:attrNameLst>
                                      </p:cBhvr>
                                      <p:tavLst>
                                        <p:tav tm="0">
                                          <p:val>
                                            <p:strVal val="2/3*#ppt_w"/>
                                          </p:val>
                                        </p:tav>
                                        <p:tav tm="100000">
                                          <p:val>
                                            <p:strVal val="#ppt_w"/>
                                          </p:val>
                                        </p:tav>
                                      </p:tavLst>
                                    </p:anim>
                                    <p:anim calcmode="lin" valueType="num">
                                      <p:cBhvr>
                                        <p:cTn id="26" dur="500" fill="hold"/>
                                        <p:tgtEl>
                                          <p:spTgt spid="6152">
                                            <p:txEl>
                                              <p:pRg st="3" end="3"/>
                                            </p:txEl>
                                          </p:spTgt>
                                        </p:tgtEl>
                                        <p:attrNameLst>
                                          <p:attrName>ppt_h</p:attrName>
                                        </p:attrNameLst>
                                      </p:cBhvr>
                                      <p:tavLst>
                                        <p:tav tm="0">
                                          <p:val>
                                            <p:strVal val="2/3*#ppt_h"/>
                                          </p:val>
                                        </p:tav>
                                        <p:tav tm="100000">
                                          <p:val>
                                            <p:strVal val="#ppt_h"/>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3" presetClass="entr" presetSubtype="272" fill="hold" grpId="0" nodeType="clickEffect">
                                  <p:stCondLst>
                                    <p:cond delay="0"/>
                                  </p:stCondLst>
                                  <p:childTnLst>
                                    <p:set>
                                      <p:cBhvr>
                                        <p:cTn id="30" dur="1" fill="hold">
                                          <p:stCondLst>
                                            <p:cond delay="0"/>
                                          </p:stCondLst>
                                        </p:cTn>
                                        <p:tgtEl>
                                          <p:spTgt spid="6152">
                                            <p:txEl>
                                              <p:pRg st="4" end="4"/>
                                            </p:txEl>
                                          </p:spTgt>
                                        </p:tgtEl>
                                        <p:attrNameLst>
                                          <p:attrName>style.visibility</p:attrName>
                                        </p:attrNameLst>
                                      </p:cBhvr>
                                      <p:to>
                                        <p:strVal val="visible"/>
                                      </p:to>
                                    </p:set>
                                    <p:anim calcmode="lin" valueType="num">
                                      <p:cBhvr>
                                        <p:cTn id="31" dur="500" fill="hold"/>
                                        <p:tgtEl>
                                          <p:spTgt spid="6152">
                                            <p:txEl>
                                              <p:pRg st="4" end="4"/>
                                            </p:txEl>
                                          </p:spTgt>
                                        </p:tgtEl>
                                        <p:attrNameLst>
                                          <p:attrName>ppt_w</p:attrName>
                                        </p:attrNameLst>
                                      </p:cBhvr>
                                      <p:tavLst>
                                        <p:tav tm="0">
                                          <p:val>
                                            <p:strVal val="2/3*#ppt_w"/>
                                          </p:val>
                                        </p:tav>
                                        <p:tav tm="100000">
                                          <p:val>
                                            <p:strVal val="#ppt_w"/>
                                          </p:val>
                                        </p:tav>
                                      </p:tavLst>
                                    </p:anim>
                                    <p:anim calcmode="lin" valueType="num">
                                      <p:cBhvr>
                                        <p:cTn id="32" dur="500" fill="hold"/>
                                        <p:tgtEl>
                                          <p:spTgt spid="6152">
                                            <p:txEl>
                                              <p:pRg st="4" end="4"/>
                                            </p:txEl>
                                          </p:spTgt>
                                        </p:tgtEl>
                                        <p:attrNameLst>
                                          <p:attrName>ppt_h</p:attrName>
                                        </p:attrNameLst>
                                      </p:cBhvr>
                                      <p:tavLst>
                                        <p:tav tm="0">
                                          <p:val>
                                            <p:strVal val="2/3*#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52" grpId="0" build="p" autoUpdateAnimBg="0"/>
    </p:bldLst>
  </p:timing>
</p:sld>
</file>

<file path=ppt/slides/slide2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8674" name="AutoShape 5"/>
          <p:cNvSpPr>
            <a:spLocks noChangeArrowheads="1"/>
          </p:cNvSpPr>
          <p:nvPr/>
        </p:nvSpPr>
        <p:spPr bwMode="auto">
          <a:xfrm>
            <a:off x="2135188" y="2708276"/>
            <a:ext cx="8001000" cy="2047875"/>
          </a:xfrm>
          <a:prstGeom prst="hexagon">
            <a:avLst>
              <a:gd name="adj" fmla="val 9550"/>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l">
              <a:spcBef>
                <a:spcPct val="0"/>
              </a:spcBef>
              <a:buNone/>
              <a:defRPr/>
            </a:pPr>
            <a:endParaRPr lang="en-US" altLang="en-US" sz="1800" b="0">
              <a:solidFill>
                <a:srgbClr val="000000"/>
              </a:solidFill>
              <a:ea typeface="+mn-ea"/>
            </a:endParaRPr>
          </a:p>
        </p:txBody>
      </p:sp>
      <p:sp>
        <p:nvSpPr>
          <p:cNvPr id="28675" name="Rectangle 7"/>
          <p:cNvSpPr>
            <a:spLocks noGrp="1" noChangeArrowheads="1"/>
          </p:cNvSpPr>
          <p:nvPr>
            <p:ph type="title" idx="4294967295"/>
          </p:nvPr>
        </p:nvSpPr>
        <p:spPr>
          <a:xfrm>
            <a:off x="3216276" y="3141664"/>
            <a:ext cx="5897563" cy="1025525"/>
          </a:xfrm>
        </p:spPr>
        <p:txBody>
          <a:bodyPr/>
          <a:lstStyle/>
          <a:p>
            <a:pPr eaLnBrk="1" hangingPunct="1"/>
            <a:r>
              <a:rPr lang="en-US" altLang="en-US" sz="3600" b="1" baseline="10000" dirty="0">
                <a:solidFill>
                  <a:srgbClr val="009900"/>
                </a:solidFill>
              </a:rPr>
              <a:t>D</a:t>
            </a:r>
            <a:r>
              <a:rPr lang="en-US" altLang="en-US" sz="3600" b="1" dirty="0">
                <a:solidFill>
                  <a:srgbClr val="009900"/>
                </a:solidFill>
              </a:rPr>
              <a:t> </a:t>
            </a:r>
            <a:r>
              <a:rPr lang="en-US" altLang="en-US" sz="2800" b="1" dirty="0">
                <a:solidFill>
                  <a:srgbClr val="009900"/>
                </a:solidFill>
              </a:rPr>
              <a:t>- </a:t>
            </a:r>
            <a:r>
              <a:rPr lang="en-GB" altLang="en-US" sz="2800" b="1" dirty="0">
                <a:solidFill>
                  <a:srgbClr val="009900"/>
                </a:solidFill>
              </a:rPr>
              <a:t>No, the injuries were caused after the youth was disarmed</a:t>
            </a:r>
            <a:br>
              <a:rPr lang="en-GB" altLang="en-US" sz="4000" b="1" dirty="0">
                <a:solidFill>
                  <a:srgbClr val="009900"/>
                </a:solidFill>
              </a:rPr>
            </a:br>
            <a:endParaRPr lang="en-US" altLang="en-US" sz="2800" dirty="0">
              <a:solidFill>
                <a:srgbClr val="009900"/>
              </a:solidFill>
            </a:endParaRPr>
          </a:p>
        </p:txBody>
      </p:sp>
      <p:sp>
        <p:nvSpPr>
          <p:cNvPr id="28676" name="Line 17"/>
          <p:cNvSpPr>
            <a:spLocks noChangeShapeType="1"/>
          </p:cNvSpPr>
          <p:nvPr/>
        </p:nvSpPr>
        <p:spPr bwMode="auto">
          <a:xfrm flipH="1">
            <a:off x="10134600" y="3716338"/>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algn="l" eaLnBrk="0" hangingPunct="0">
              <a:defRPr/>
            </a:pPr>
            <a:endParaRPr lang="en-GB" sz="1800" b="0">
              <a:solidFill>
                <a:srgbClr val="000000"/>
              </a:solidFill>
              <a:latin typeface="Arial" panose="020B0604020202020204" pitchFamily="34" charset="0"/>
              <a:ea typeface="+mn-ea"/>
              <a:cs typeface="Arial" panose="020B0604020202020204" pitchFamily="34" charset="0"/>
            </a:endParaRPr>
          </a:p>
        </p:txBody>
      </p:sp>
      <p:sp>
        <p:nvSpPr>
          <p:cNvPr id="28677" name="Line 18"/>
          <p:cNvSpPr>
            <a:spLocks noChangeShapeType="1"/>
          </p:cNvSpPr>
          <p:nvPr/>
        </p:nvSpPr>
        <p:spPr bwMode="auto">
          <a:xfrm flipH="1">
            <a:off x="1524000" y="3716338"/>
            <a:ext cx="6096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algn="l" eaLnBrk="0" hangingPunct="0">
              <a:defRPr/>
            </a:pPr>
            <a:endParaRPr lang="en-GB" sz="1800" b="0">
              <a:solidFill>
                <a:srgbClr val="000000"/>
              </a:solidFill>
              <a:latin typeface="Arial" panose="020B0604020202020204" pitchFamily="34" charset="0"/>
              <a:ea typeface="+mn-ea"/>
              <a:cs typeface="Arial" panose="020B0604020202020204" pitchFamily="34" charset="0"/>
            </a:endParaRPr>
          </a:p>
        </p:txBody>
      </p:sp>
      <p:sp>
        <p:nvSpPr>
          <p:cNvPr id="28678" name="AutoShape 19">
            <a:hlinkClick r:id="" action="ppaction://noaction" highlightClick="1"/>
          </p:cNvPr>
          <p:cNvSpPr>
            <a:spLocks noChangeArrowheads="1"/>
          </p:cNvSpPr>
          <p:nvPr/>
        </p:nvSpPr>
        <p:spPr bwMode="auto">
          <a:xfrm>
            <a:off x="10210800" y="0"/>
            <a:ext cx="457200" cy="457200"/>
          </a:xfrm>
          <a:prstGeom prst="actionButtonBlank">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l">
              <a:spcBef>
                <a:spcPct val="0"/>
              </a:spcBef>
              <a:buNone/>
              <a:defRPr/>
            </a:pPr>
            <a:endParaRPr lang="en-US" altLang="en-US" sz="1800" b="0">
              <a:solidFill>
                <a:srgbClr val="000000"/>
              </a:solidFill>
              <a:ea typeface="+mn-ea"/>
            </a:endParaRPr>
          </a:p>
        </p:txBody>
      </p:sp>
      <p:sp>
        <p:nvSpPr>
          <p:cNvPr id="28679" name="AutoShape 20">
            <a:hlinkClick r:id="rId6" action="ppaction://hlinksldjump" highlightClick="1"/>
          </p:cNvPr>
          <p:cNvSpPr>
            <a:spLocks noChangeArrowheads="1"/>
          </p:cNvSpPr>
          <p:nvPr/>
        </p:nvSpPr>
        <p:spPr bwMode="auto">
          <a:xfrm>
            <a:off x="10210800" y="6324600"/>
            <a:ext cx="457200" cy="533400"/>
          </a:xfrm>
          <a:prstGeom prst="actionButtonBlank">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l">
              <a:spcBef>
                <a:spcPct val="0"/>
              </a:spcBef>
              <a:buNone/>
              <a:defRPr/>
            </a:pPr>
            <a:endParaRPr lang="en-US" altLang="en-US" sz="1800" b="0">
              <a:solidFill>
                <a:srgbClr val="000000"/>
              </a:solidFill>
              <a:ea typeface="+mn-ea"/>
            </a:endParaRPr>
          </a:p>
        </p:txBody>
      </p:sp>
      <p:pic>
        <p:nvPicPr>
          <p:cNvPr id="45065" name="MSj02195.wav">
            <a:hlinkClick r:id="" action="ppaction://media"/>
          </p:cNvPr>
          <p:cNvPicPr>
            <a:picLocks noChangeAspect="1" noChangeArrowheads="1"/>
          </p:cNvPicPr>
          <p:nvPr>
            <a:audioFile r:link="rId2"/>
            <p:extLst>
              <p:ext uri="{DAA4B4D4-6D71-4841-9C94-3DE7FCFB9230}">
                <p14:media xmlns:p14="http://schemas.microsoft.com/office/powerpoint/2010/main" r:embed="rId1"/>
              </p:ext>
            </p:extLst>
          </p:nvPr>
        </p:nvPicPr>
        <p:blipFill>
          <a:blip r:embed="rId7">
            <a:extLst>
              <a:ext uri="{28A0092B-C50C-407E-A947-70E740481C1C}">
                <a14:useLocalDpi xmlns:a14="http://schemas.microsoft.com/office/drawing/2010/main" val="0"/>
              </a:ext>
            </a:extLst>
          </a:blip>
          <a:srcRect/>
          <a:stretch>
            <a:fillRect/>
          </a:stretch>
        </p:blipFill>
        <p:spPr bwMode="auto">
          <a:xfrm>
            <a:off x="10056813" y="6381750"/>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485546948"/>
      </p:ext>
    </p:extLst>
  </p:cSld>
  <p:clrMapOvr>
    <a:masterClrMapping/>
  </p:clrMapOvr>
  <p:transition>
    <p:zoom/>
    <p:sndAc>
      <p:stSnd>
        <p:snd r:embed="rId5" name="09. Who Correct.wav"/>
      </p:stSnd>
    </p:sndAc>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mediacall" presetSubtype="0" fill="hold" nodeType="afterEffect">
                                  <p:stCondLst>
                                    <p:cond delay="0"/>
                                  </p:stCondLst>
                                  <p:childTnLst>
                                    <p:cmd type="call" cmd="playFrom(0.0)">
                                      <p:cBhvr>
                                        <p:cTn id="6" dur="11839" fill="hold"/>
                                        <p:tgtEl>
                                          <p:spTgt spid="4506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Next" delay="0">
                      <p:tgtEl>
                        <p:sldTgt/>
                      </p:tgtEl>
                    </p:cond>
                    <p:cond evt="onPrev" delay="0">
                      <p:tgtEl>
                        <p:sldTgt/>
                      </p:tgtEl>
                    </p:cond>
                    <p:cond evt="onStopAudio" delay="0">
                      <p:tgtEl>
                        <p:sldTgt/>
                      </p:tgtEl>
                    </p:cond>
                  </p:endCondLst>
                </p:cTn>
                <p:tgtEl>
                  <p:spTgt spid="45065"/>
                </p:tgtEl>
              </p:cMediaNode>
            </p:audio>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7650" name="AutoShape 2"/>
          <p:cNvSpPr>
            <a:spLocks noChangeArrowheads="1"/>
          </p:cNvSpPr>
          <p:nvPr/>
        </p:nvSpPr>
        <p:spPr bwMode="auto">
          <a:xfrm>
            <a:off x="2057400" y="2743200"/>
            <a:ext cx="8153400" cy="838200"/>
          </a:xfrm>
          <a:prstGeom prst="hexagon">
            <a:avLst>
              <a:gd name="adj" fmla="val 30893"/>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l">
              <a:spcBef>
                <a:spcPct val="0"/>
              </a:spcBef>
              <a:buNone/>
              <a:defRPr/>
            </a:pPr>
            <a:endParaRPr lang="en-US" altLang="en-US" sz="1800" b="0">
              <a:solidFill>
                <a:srgbClr val="000000"/>
              </a:solidFill>
              <a:ea typeface="+mn-ea"/>
            </a:endParaRPr>
          </a:p>
        </p:txBody>
      </p:sp>
      <p:sp>
        <p:nvSpPr>
          <p:cNvPr id="27651" name="AutoShape 3"/>
          <p:cNvSpPr>
            <a:spLocks noChangeArrowheads="1"/>
          </p:cNvSpPr>
          <p:nvPr/>
        </p:nvSpPr>
        <p:spPr bwMode="auto">
          <a:xfrm>
            <a:off x="2057400" y="3733800"/>
            <a:ext cx="8153400" cy="838200"/>
          </a:xfrm>
          <a:prstGeom prst="hexagon">
            <a:avLst>
              <a:gd name="adj" fmla="val 30893"/>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l">
              <a:spcBef>
                <a:spcPct val="0"/>
              </a:spcBef>
              <a:buNone/>
              <a:defRPr/>
            </a:pPr>
            <a:endParaRPr lang="en-US" altLang="en-US" sz="1800" b="0">
              <a:solidFill>
                <a:srgbClr val="000000"/>
              </a:solidFill>
              <a:ea typeface="+mn-ea"/>
            </a:endParaRPr>
          </a:p>
        </p:txBody>
      </p:sp>
      <p:sp>
        <p:nvSpPr>
          <p:cNvPr id="27652" name="AutoShape 4"/>
          <p:cNvSpPr>
            <a:spLocks noChangeArrowheads="1"/>
          </p:cNvSpPr>
          <p:nvPr/>
        </p:nvSpPr>
        <p:spPr bwMode="auto">
          <a:xfrm>
            <a:off x="2057400" y="4724400"/>
            <a:ext cx="8153400" cy="838200"/>
          </a:xfrm>
          <a:prstGeom prst="hexagon">
            <a:avLst>
              <a:gd name="adj" fmla="val 30893"/>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l">
              <a:spcBef>
                <a:spcPct val="0"/>
              </a:spcBef>
              <a:buNone/>
              <a:defRPr/>
            </a:pPr>
            <a:endParaRPr lang="en-US" altLang="en-US" sz="1800" b="0">
              <a:solidFill>
                <a:srgbClr val="000000"/>
              </a:solidFill>
              <a:ea typeface="+mn-ea"/>
            </a:endParaRPr>
          </a:p>
        </p:txBody>
      </p:sp>
      <p:sp>
        <p:nvSpPr>
          <p:cNvPr id="27653" name="AutoShape 5"/>
          <p:cNvSpPr>
            <a:spLocks noChangeArrowheads="1"/>
          </p:cNvSpPr>
          <p:nvPr/>
        </p:nvSpPr>
        <p:spPr bwMode="auto">
          <a:xfrm>
            <a:off x="2133600" y="228600"/>
            <a:ext cx="8001000" cy="2362200"/>
          </a:xfrm>
          <a:prstGeom prst="hexagon">
            <a:avLst>
              <a:gd name="adj" fmla="val 8280"/>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l">
              <a:spcBef>
                <a:spcPct val="0"/>
              </a:spcBef>
              <a:buNone/>
              <a:defRPr/>
            </a:pPr>
            <a:endParaRPr lang="en-US" altLang="en-US" sz="1800" b="0">
              <a:solidFill>
                <a:srgbClr val="000000"/>
              </a:solidFill>
              <a:ea typeface="+mn-ea"/>
            </a:endParaRPr>
          </a:p>
        </p:txBody>
      </p:sp>
      <p:sp>
        <p:nvSpPr>
          <p:cNvPr id="27654" name="AutoShape 6"/>
          <p:cNvSpPr>
            <a:spLocks noChangeArrowheads="1"/>
          </p:cNvSpPr>
          <p:nvPr/>
        </p:nvSpPr>
        <p:spPr bwMode="auto">
          <a:xfrm>
            <a:off x="2057400" y="5715000"/>
            <a:ext cx="8153400" cy="838200"/>
          </a:xfrm>
          <a:prstGeom prst="hexagon">
            <a:avLst>
              <a:gd name="adj" fmla="val 30893"/>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l">
              <a:spcBef>
                <a:spcPct val="0"/>
              </a:spcBef>
              <a:buNone/>
              <a:defRPr/>
            </a:pPr>
            <a:endParaRPr lang="en-US" altLang="en-US" sz="1800" b="0">
              <a:solidFill>
                <a:srgbClr val="000000"/>
              </a:solidFill>
              <a:ea typeface="+mn-ea"/>
            </a:endParaRPr>
          </a:p>
        </p:txBody>
      </p:sp>
      <p:sp>
        <p:nvSpPr>
          <p:cNvPr id="27655" name="Rectangle 7"/>
          <p:cNvSpPr>
            <a:spLocks noGrp="1" noChangeArrowheads="1"/>
          </p:cNvSpPr>
          <p:nvPr>
            <p:ph type="title" idx="4294967295"/>
          </p:nvPr>
        </p:nvSpPr>
        <p:spPr>
          <a:xfrm>
            <a:off x="2286000" y="381000"/>
            <a:ext cx="7696200" cy="2057400"/>
          </a:xfrm>
        </p:spPr>
        <p:txBody>
          <a:bodyPr/>
          <a:lstStyle/>
          <a:p>
            <a:pPr eaLnBrk="1" hangingPunct="1"/>
            <a:r>
              <a:rPr lang="en-GB" altLang="en-US" sz="2000" dirty="0">
                <a:solidFill>
                  <a:schemeClr val="bg1"/>
                </a:solidFill>
              </a:rPr>
              <a:t>Q4 = Sykes is involved in an argument with a group of men in a crowded pub.  During the argument, he removes his belt and starts swinging it around his head.  As a result of this, his friend, Roberts, is struck by the belt, causing a deep laceration to his face.  Sykes did not intend to injure Roberts, but bares no remorse.  Is Sykes guilty of an offence?</a:t>
            </a:r>
            <a:endParaRPr lang="en-US" altLang="en-US" sz="2000" dirty="0">
              <a:solidFill>
                <a:schemeClr val="bg1"/>
              </a:solidFill>
            </a:endParaRPr>
          </a:p>
        </p:txBody>
      </p:sp>
      <p:sp>
        <p:nvSpPr>
          <p:cNvPr id="6152" name="Rectangle 8"/>
          <p:cNvSpPr>
            <a:spLocks noGrp="1" noChangeArrowheads="1"/>
          </p:cNvSpPr>
          <p:nvPr>
            <p:ph idx="4294967295"/>
          </p:nvPr>
        </p:nvSpPr>
        <p:spPr>
          <a:xfrm>
            <a:off x="2590800" y="2438400"/>
            <a:ext cx="7526964" cy="3886200"/>
          </a:xfrm>
        </p:spPr>
        <p:txBody>
          <a:bodyPr/>
          <a:lstStyle/>
          <a:p>
            <a:pPr eaLnBrk="1" hangingPunct="1">
              <a:buFontTx/>
              <a:buNone/>
            </a:pPr>
            <a:r>
              <a:rPr lang="en-US" altLang="en-US" sz="4800" b="1" baseline="10000" dirty="0">
                <a:solidFill>
                  <a:srgbClr val="FF9900"/>
                </a:solidFill>
              </a:rPr>
              <a:t>A </a:t>
            </a:r>
            <a:r>
              <a:rPr lang="en-GB" altLang="en-US" sz="5400" dirty="0">
                <a:solidFill>
                  <a:schemeClr val="bg1"/>
                </a:solidFill>
              </a:rPr>
              <a:t> </a:t>
            </a:r>
            <a:r>
              <a:rPr lang="en-GB" altLang="en-US" sz="2400" dirty="0">
                <a:solidFill>
                  <a:schemeClr val="bg1"/>
                </a:solidFill>
              </a:rPr>
              <a:t>Yes, Sykes is reckless in his actions</a:t>
            </a:r>
            <a:endParaRPr lang="en-US" altLang="en-US" sz="4800" b="1" baseline="10000" dirty="0">
              <a:solidFill>
                <a:srgbClr val="FF9900"/>
              </a:solidFill>
            </a:endParaRPr>
          </a:p>
          <a:p>
            <a:pPr eaLnBrk="1" hangingPunct="1">
              <a:buFontTx/>
              <a:buNone/>
            </a:pPr>
            <a:r>
              <a:rPr lang="en-US" altLang="en-US" sz="4800" baseline="10000" dirty="0">
                <a:solidFill>
                  <a:srgbClr val="FF9900"/>
                </a:solidFill>
              </a:rPr>
              <a:t> </a:t>
            </a:r>
          </a:p>
          <a:p>
            <a:pPr eaLnBrk="1" hangingPunct="1">
              <a:buFontTx/>
              <a:buNone/>
            </a:pPr>
            <a:r>
              <a:rPr lang="en-US" altLang="en-US" sz="4800" baseline="10000" dirty="0">
                <a:solidFill>
                  <a:srgbClr val="FF9900"/>
                </a:solidFill>
              </a:rPr>
              <a:t>B</a:t>
            </a:r>
            <a:r>
              <a:rPr lang="en-US" altLang="en-US" sz="4800" baseline="10000" dirty="0">
                <a:solidFill>
                  <a:schemeClr val="bg1"/>
                </a:solidFill>
              </a:rPr>
              <a:t>  </a:t>
            </a:r>
            <a:r>
              <a:rPr lang="en-US" altLang="en-US" baseline="10000" dirty="0">
                <a:solidFill>
                  <a:schemeClr val="bg1"/>
                </a:solidFill>
              </a:rPr>
              <a:t>Yes,</a:t>
            </a:r>
            <a:r>
              <a:rPr lang="en-US" altLang="en-US" dirty="0">
                <a:solidFill>
                  <a:schemeClr val="bg1"/>
                </a:solidFill>
              </a:rPr>
              <a:t> </a:t>
            </a:r>
            <a:r>
              <a:rPr lang="en-US" altLang="en-US" sz="2000" dirty="0">
                <a:solidFill>
                  <a:schemeClr val="bg1"/>
                </a:solidFill>
              </a:rPr>
              <a:t>Sykes intended to cause injury with the belt</a:t>
            </a:r>
          </a:p>
          <a:p>
            <a:pPr eaLnBrk="1" hangingPunct="1">
              <a:buFontTx/>
              <a:buNone/>
            </a:pPr>
            <a:endParaRPr lang="en-US" altLang="en-US" baseline="10000" dirty="0">
              <a:solidFill>
                <a:schemeClr val="bg1"/>
              </a:solidFill>
            </a:endParaRPr>
          </a:p>
          <a:p>
            <a:pPr eaLnBrk="1" hangingPunct="1">
              <a:buFontTx/>
              <a:buNone/>
            </a:pPr>
            <a:r>
              <a:rPr lang="en-US" altLang="en-US" sz="4800" b="1" baseline="10000" dirty="0">
                <a:solidFill>
                  <a:srgbClr val="FF9900"/>
                </a:solidFill>
              </a:rPr>
              <a:t>C </a:t>
            </a:r>
            <a:r>
              <a:rPr lang="en-GB" altLang="en-US" sz="2000" dirty="0">
                <a:solidFill>
                  <a:schemeClr val="bg1"/>
                </a:solidFill>
              </a:rPr>
              <a:t>No, as Sykes did not intend to injure Roberts</a:t>
            </a:r>
          </a:p>
          <a:p>
            <a:pPr eaLnBrk="1" hangingPunct="1">
              <a:buFontTx/>
              <a:buNone/>
            </a:pPr>
            <a:endParaRPr lang="en-US" altLang="en-US" sz="2000" dirty="0">
              <a:solidFill>
                <a:schemeClr val="bg1"/>
              </a:solidFill>
            </a:endParaRPr>
          </a:p>
          <a:p>
            <a:pPr eaLnBrk="1" hangingPunct="1">
              <a:buFontTx/>
              <a:buNone/>
            </a:pPr>
            <a:r>
              <a:rPr lang="en-US" altLang="en-US" sz="4800" b="1" baseline="10000" dirty="0">
                <a:solidFill>
                  <a:srgbClr val="FF9900"/>
                </a:solidFill>
              </a:rPr>
              <a:t>D </a:t>
            </a:r>
            <a:r>
              <a:rPr lang="en-US" altLang="en-US" sz="2000" dirty="0">
                <a:solidFill>
                  <a:schemeClr val="bg1"/>
                </a:solidFill>
              </a:rPr>
              <a:t>No, as Roberts was not threatened first</a:t>
            </a:r>
          </a:p>
        </p:txBody>
      </p:sp>
      <p:sp>
        <p:nvSpPr>
          <p:cNvPr id="27657" name="Line 9"/>
          <p:cNvSpPr>
            <a:spLocks noChangeShapeType="1"/>
          </p:cNvSpPr>
          <p:nvPr/>
        </p:nvSpPr>
        <p:spPr bwMode="auto">
          <a:xfrm flipH="1">
            <a:off x="1524000" y="61722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algn="l" eaLnBrk="0" hangingPunct="0">
              <a:defRPr/>
            </a:pPr>
            <a:endParaRPr lang="en-GB" sz="1800" b="0">
              <a:solidFill>
                <a:srgbClr val="000000"/>
              </a:solidFill>
              <a:latin typeface="Arial" panose="020B0604020202020204" pitchFamily="34" charset="0"/>
              <a:ea typeface="+mn-ea"/>
              <a:cs typeface="Arial" panose="020B0604020202020204" pitchFamily="34" charset="0"/>
            </a:endParaRPr>
          </a:p>
        </p:txBody>
      </p:sp>
      <p:sp>
        <p:nvSpPr>
          <p:cNvPr id="27658" name="Line 10"/>
          <p:cNvSpPr>
            <a:spLocks noChangeShapeType="1"/>
          </p:cNvSpPr>
          <p:nvPr/>
        </p:nvSpPr>
        <p:spPr bwMode="auto">
          <a:xfrm flipH="1">
            <a:off x="1524000" y="51816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algn="l" eaLnBrk="0" hangingPunct="0">
              <a:defRPr/>
            </a:pPr>
            <a:endParaRPr lang="en-GB" sz="1800" b="0">
              <a:solidFill>
                <a:srgbClr val="000000"/>
              </a:solidFill>
              <a:latin typeface="Arial" panose="020B0604020202020204" pitchFamily="34" charset="0"/>
              <a:ea typeface="+mn-ea"/>
              <a:cs typeface="Arial" panose="020B0604020202020204" pitchFamily="34" charset="0"/>
            </a:endParaRPr>
          </a:p>
        </p:txBody>
      </p:sp>
      <p:sp>
        <p:nvSpPr>
          <p:cNvPr id="27659" name="Line 11"/>
          <p:cNvSpPr>
            <a:spLocks noChangeShapeType="1"/>
          </p:cNvSpPr>
          <p:nvPr/>
        </p:nvSpPr>
        <p:spPr bwMode="auto">
          <a:xfrm flipH="1">
            <a:off x="1524000" y="41910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algn="l" eaLnBrk="0" hangingPunct="0">
              <a:defRPr/>
            </a:pPr>
            <a:endParaRPr lang="en-GB" sz="1800" b="0">
              <a:solidFill>
                <a:srgbClr val="000000"/>
              </a:solidFill>
              <a:latin typeface="Arial" panose="020B0604020202020204" pitchFamily="34" charset="0"/>
              <a:ea typeface="+mn-ea"/>
              <a:cs typeface="Arial" panose="020B0604020202020204" pitchFamily="34" charset="0"/>
            </a:endParaRPr>
          </a:p>
        </p:txBody>
      </p:sp>
      <p:sp>
        <p:nvSpPr>
          <p:cNvPr id="27660" name="Line 12"/>
          <p:cNvSpPr>
            <a:spLocks noChangeShapeType="1"/>
          </p:cNvSpPr>
          <p:nvPr/>
        </p:nvSpPr>
        <p:spPr bwMode="auto">
          <a:xfrm flipH="1">
            <a:off x="1524000" y="32004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algn="l" eaLnBrk="0" hangingPunct="0">
              <a:defRPr/>
            </a:pPr>
            <a:endParaRPr lang="en-GB" sz="1800" b="0">
              <a:solidFill>
                <a:srgbClr val="000000"/>
              </a:solidFill>
              <a:latin typeface="Arial" panose="020B0604020202020204" pitchFamily="34" charset="0"/>
              <a:ea typeface="+mn-ea"/>
              <a:cs typeface="Arial" panose="020B0604020202020204" pitchFamily="34" charset="0"/>
            </a:endParaRPr>
          </a:p>
        </p:txBody>
      </p:sp>
      <p:sp>
        <p:nvSpPr>
          <p:cNvPr id="27661" name="Line 13"/>
          <p:cNvSpPr>
            <a:spLocks noChangeShapeType="1"/>
          </p:cNvSpPr>
          <p:nvPr/>
        </p:nvSpPr>
        <p:spPr bwMode="auto">
          <a:xfrm flipH="1">
            <a:off x="10210800" y="6172200"/>
            <a:ext cx="4572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algn="l" eaLnBrk="0" hangingPunct="0">
              <a:defRPr/>
            </a:pPr>
            <a:endParaRPr lang="en-GB" sz="1800" b="0">
              <a:solidFill>
                <a:srgbClr val="000000"/>
              </a:solidFill>
              <a:latin typeface="Arial" panose="020B0604020202020204" pitchFamily="34" charset="0"/>
              <a:ea typeface="+mn-ea"/>
              <a:cs typeface="Arial" panose="020B0604020202020204" pitchFamily="34" charset="0"/>
            </a:endParaRPr>
          </a:p>
        </p:txBody>
      </p:sp>
      <p:sp>
        <p:nvSpPr>
          <p:cNvPr id="27662" name="Line 14"/>
          <p:cNvSpPr>
            <a:spLocks noChangeShapeType="1"/>
          </p:cNvSpPr>
          <p:nvPr/>
        </p:nvSpPr>
        <p:spPr bwMode="auto">
          <a:xfrm flipH="1">
            <a:off x="10210800" y="5181600"/>
            <a:ext cx="4572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algn="l" eaLnBrk="0" hangingPunct="0">
              <a:defRPr/>
            </a:pPr>
            <a:endParaRPr lang="en-GB" sz="1800" b="0">
              <a:solidFill>
                <a:srgbClr val="000000"/>
              </a:solidFill>
              <a:latin typeface="Arial" panose="020B0604020202020204" pitchFamily="34" charset="0"/>
              <a:ea typeface="+mn-ea"/>
              <a:cs typeface="Arial" panose="020B0604020202020204" pitchFamily="34" charset="0"/>
            </a:endParaRPr>
          </a:p>
        </p:txBody>
      </p:sp>
      <p:sp>
        <p:nvSpPr>
          <p:cNvPr id="27663" name="Line 15"/>
          <p:cNvSpPr>
            <a:spLocks noChangeShapeType="1"/>
          </p:cNvSpPr>
          <p:nvPr/>
        </p:nvSpPr>
        <p:spPr bwMode="auto">
          <a:xfrm flipH="1">
            <a:off x="10210800" y="4191000"/>
            <a:ext cx="4572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algn="l" eaLnBrk="0" hangingPunct="0">
              <a:defRPr/>
            </a:pPr>
            <a:endParaRPr lang="en-GB" sz="1800" b="0">
              <a:solidFill>
                <a:srgbClr val="000000"/>
              </a:solidFill>
              <a:latin typeface="Arial" panose="020B0604020202020204" pitchFamily="34" charset="0"/>
              <a:ea typeface="+mn-ea"/>
              <a:cs typeface="Arial" panose="020B0604020202020204" pitchFamily="34" charset="0"/>
            </a:endParaRPr>
          </a:p>
        </p:txBody>
      </p:sp>
      <p:sp>
        <p:nvSpPr>
          <p:cNvPr id="27664" name="Line 16"/>
          <p:cNvSpPr>
            <a:spLocks noChangeShapeType="1"/>
          </p:cNvSpPr>
          <p:nvPr/>
        </p:nvSpPr>
        <p:spPr bwMode="auto">
          <a:xfrm flipH="1">
            <a:off x="10210800" y="3200400"/>
            <a:ext cx="4572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algn="l" eaLnBrk="0" hangingPunct="0">
              <a:defRPr/>
            </a:pPr>
            <a:endParaRPr lang="en-GB" sz="1800" b="0">
              <a:solidFill>
                <a:srgbClr val="000000"/>
              </a:solidFill>
              <a:latin typeface="Arial" panose="020B0604020202020204" pitchFamily="34" charset="0"/>
              <a:ea typeface="+mn-ea"/>
              <a:cs typeface="Arial" panose="020B0604020202020204" pitchFamily="34" charset="0"/>
            </a:endParaRPr>
          </a:p>
        </p:txBody>
      </p:sp>
      <p:sp>
        <p:nvSpPr>
          <p:cNvPr id="27665" name="Line 17"/>
          <p:cNvSpPr>
            <a:spLocks noChangeShapeType="1"/>
          </p:cNvSpPr>
          <p:nvPr/>
        </p:nvSpPr>
        <p:spPr bwMode="auto">
          <a:xfrm flipH="1">
            <a:off x="10134600" y="14478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algn="l" eaLnBrk="0" hangingPunct="0">
              <a:defRPr/>
            </a:pPr>
            <a:endParaRPr lang="en-GB" sz="1800" b="0">
              <a:solidFill>
                <a:srgbClr val="000000"/>
              </a:solidFill>
              <a:latin typeface="Arial" panose="020B0604020202020204" pitchFamily="34" charset="0"/>
              <a:ea typeface="+mn-ea"/>
              <a:cs typeface="Arial" panose="020B0604020202020204" pitchFamily="34" charset="0"/>
            </a:endParaRPr>
          </a:p>
        </p:txBody>
      </p:sp>
      <p:sp>
        <p:nvSpPr>
          <p:cNvPr id="27666" name="Line 18"/>
          <p:cNvSpPr>
            <a:spLocks noChangeShapeType="1"/>
          </p:cNvSpPr>
          <p:nvPr/>
        </p:nvSpPr>
        <p:spPr bwMode="auto">
          <a:xfrm flipH="1">
            <a:off x="1524000" y="1447800"/>
            <a:ext cx="6096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algn="l" eaLnBrk="0" hangingPunct="0">
              <a:defRPr/>
            </a:pPr>
            <a:endParaRPr lang="en-GB" sz="1800" b="0">
              <a:solidFill>
                <a:srgbClr val="000000"/>
              </a:solidFill>
              <a:latin typeface="Arial" panose="020B0604020202020204" pitchFamily="34" charset="0"/>
              <a:ea typeface="+mn-ea"/>
              <a:cs typeface="Arial" panose="020B0604020202020204" pitchFamily="34" charset="0"/>
            </a:endParaRPr>
          </a:p>
        </p:txBody>
      </p:sp>
      <p:sp>
        <p:nvSpPr>
          <p:cNvPr id="27667" name="AutoShape 19">
            <a:hlinkClick r:id="" action="ppaction://noaction" highlightClick="1"/>
          </p:cNvPr>
          <p:cNvSpPr>
            <a:spLocks noChangeArrowheads="1"/>
          </p:cNvSpPr>
          <p:nvPr/>
        </p:nvSpPr>
        <p:spPr bwMode="auto">
          <a:xfrm>
            <a:off x="10210800" y="0"/>
            <a:ext cx="457200" cy="457200"/>
          </a:xfrm>
          <a:prstGeom prst="actionButtonBlank">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l">
              <a:spcBef>
                <a:spcPct val="0"/>
              </a:spcBef>
              <a:buNone/>
              <a:defRPr/>
            </a:pPr>
            <a:endParaRPr lang="en-US" altLang="en-US" sz="1800" b="0">
              <a:solidFill>
                <a:srgbClr val="000000"/>
              </a:solidFill>
              <a:ea typeface="+mn-ea"/>
            </a:endParaRPr>
          </a:p>
        </p:txBody>
      </p:sp>
      <p:sp>
        <p:nvSpPr>
          <p:cNvPr id="27668" name="AutoShape 20">
            <a:hlinkClick r:id="rId4" action="ppaction://hlinksldjump" highlightClick="1"/>
          </p:cNvPr>
          <p:cNvSpPr>
            <a:spLocks noChangeArrowheads="1"/>
          </p:cNvSpPr>
          <p:nvPr/>
        </p:nvSpPr>
        <p:spPr bwMode="auto">
          <a:xfrm>
            <a:off x="10210800" y="6324600"/>
            <a:ext cx="457200" cy="533400"/>
          </a:xfrm>
          <a:prstGeom prst="actionButtonBlank">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l">
              <a:spcBef>
                <a:spcPct val="0"/>
              </a:spcBef>
              <a:buNone/>
              <a:defRPr/>
            </a:pPr>
            <a:endParaRPr lang="en-US" altLang="en-US" sz="1800" b="0">
              <a:solidFill>
                <a:srgbClr val="000000"/>
              </a:solidFill>
              <a:ea typeface="+mn-ea"/>
            </a:endParaRPr>
          </a:p>
        </p:txBody>
      </p:sp>
    </p:spTree>
    <p:extLst>
      <p:ext uri="{BB962C8B-B14F-4D97-AF65-F5344CB8AC3E}">
        <p14:creationId xmlns:p14="http://schemas.microsoft.com/office/powerpoint/2010/main" val="3840660862"/>
      </p:ext>
    </p:extLst>
  </p:cSld>
  <p:clrMapOvr>
    <a:masterClrMapping/>
  </p:clrMapOvr>
  <p:transition>
    <p:zoom/>
    <p:sndAc>
      <p:stSnd>
        <p:snd r:embed="rId3" name="09. Who Correct.wav"/>
      </p:stSnd>
    </p:sndAc>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3" presetClass="entr" presetSubtype="272" fill="hold" grpId="0" nodeType="clickEffect">
                                  <p:stCondLst>
                                    <p:cond delay="0"/>
                                  </p:stCondLst>
                                  <p:childTnLst>
                                    <p:set>
                                      <p:cBhvr>
                                        <p:cTn id="6" dur="1" fill="hold">
                                          <p:stCondLst>
                                            <p:cond delay="0"/>
                                          </p:stCondLst>
                                        </p:cTn>
                                        <p:tgtEl>
                                          <p:spTgt spid="6152">
                                            <p:txEl>
                                              <p:pRg st="0" end="0"/>
                                            </p:txEl>
                                          </p:spTgt>
                                        </p:tgtEl>
                                        <p:attrNameLst>
                                          <p:attrName>style.visibility</p:attrName>
                                        </p:attrNameLst>
                                      </p:cBhvr>
                                      <p:to>
                                        <p:strVal val="visible"/>
                                      </p:to>
                                    </p:set>
                                    <p:anim calcmode="lin" valueType="num">
                                      <p:cBhvr>
                                        <p:cTn id="7" dur="500" fill="hold"/>
                                        <p:tgtEl>
                                          <p:spTgt spid="6152">
                                            <p:txEl>
                                              <p:pRg st="0" end="0"/>
                                            </p:txEl>
                                          </p:spTgt>
                                        </p:tgtEl>
                                        <p:attrNameLst>
                                          <p:attrName>ppt_w</p:attrName>
                                        </p:attrNameLst>
                                      </p:cBhvr>
                                      <p:tavLst>
                                        <p:tav tm="0">
                                          <p:val>
                                            <p:strVal val="2/3*#ppt_w"/>
                                          </p:val>
                                        </p:tav>
                                        <p:tav tm="100000">
                                          <p:val>
                                            <p:strVal val="#ppt_w"/>
                                          </p:val>
                                        </p:tav>
                                      </p:tavLst>
                                    </p:anim>
                                    <p:anim calcmode="lin" valueType="num">
                                      <p:cBhvr>
                                        <p:cTn id="8" dur="500" fill="hold"/>
                                        <p:tgtEl>
                                          <p:spTgt spid="6152">
                                            <p:txEl>
                                              <p:pRg st="0" end="0"/>
                                            </p:txEl>
                                          </p:spTgt>
                                        </p:tgtEl>
                                        <p:attrNameLst>
                                          <p:attrName>ppt_h</p:attrName>
                                        </p:attrNameLst>
                                      </p:cBhvr>
                                      <p:tavLst>
                                        <p:tav tm="0">
                                          <p:val>
                                            <p:strVal val="2/3*#ppt_h"/>
                                          </p:val>
                                        </p:tav>
                                        <p:tav tm="100000">
                                          <p:val>
                                            <p:strVal val="#ppt_h"/>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3" presetClass="entr" presetSubtype="272" fill="hold" grpId="0" nodeType="clickEffect">
                                  <p:stCondLst>
                                    <p:cond delay="0"/>
                                  </p:stCondLst>
                                  <p:childTnLst>
                                    <p:set>
                                      <p:cBhvr>
                                        <p:cTn id="12" dur="1" fill="hold">
                                          <p:stCondLst>
                                            <p:cond delay="0"/>
                                          </p:stCondLst>
                                        </p:cTn>
                                        <p:tgtEl>
                                          <p:spTgt spid="6152">
                                            <p:txEl>
                                              <p:pRg st="1" end="1"/>
                                            </p:txEl>
                                          </p:spTgt>
                                        </p:tgtEl>
                                        <p:attrNameLst>
                                          <p:attrName>style.visibility</p:attrName>
                                        </p:attrNameLst>
                                      </p:cBhvr>
                                      <p:to>
                                        <p:strVal val="visible"/>
                                      </p:to>
                                    </p:set>
                                    <p:anim calcmode="lin" valueType="num">
                                      <p:cBhvr>
                                        <p:cTn id="13" dur="500" fill="hold"/>
                                        <p:tgtEl>
                                          <p:spTgt spid="6152">
                                            <p:txEl>
                                              <p:pRg st="1" end="1"/>
                                            </p:txEl>
                                          </p:spTgt>
                                        </p:tgtEl>
                                        <p:attrNameLst>
                                          <p:attrName>ppt_w</p:attrName>
                                        </p:attrNameLst>
                                      </p:cBhvr>
                                      <p:tavLst>
                                        <p:tav tm="0">
                                          <p:val>
                                            <p:strVal val="2/3*#ppt_w"/>
                                          </p:val>
                                        </p:tav>
                                        <p:tav tm="100000">
                                          <p:val>
                                            <p:strVal val="#ppt_w"/>
                                          </p:val>
                                        </p:tav>
                                      </p:tavLst>
                                    </p:anim>
                                    <p:anim calcmode="lin" valueType="num">
                                      <p:cBhvr>
                                        <p:cTn id="14" dur="500" fill="hold"/>
                                        <p:tgtEl>
                                          <p:spTgt spid="6152">
                                            <p:txEl>
                                              <p:pRg st="1" end="1"/>
                                            </p:txEl>
                                          </p:spTgt>
                                        </p:tgtEl>
                                        <p:attrNameLst>
                                          <p:attrName>ppt_h</p:attrName>
                                        </p:attrNameLst>
                                      </p:cBhvr>
                                      <p:tavLst>
                                        <p:tav tm="0">
                                          <p:val>
                                            <p:strVal val="2/3*#ppt_h"/>
                                          </p:val>
                                        </p:tav>
                                        <p:tav tm="100000">
                                          <p:val>
                                            <p:strVal val="#ppt_h"/>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3" presetClass="entr" presetSubtype="272" fill="hold" grpId="0" nodeType="clickEffect">
                                  <p:stCondLst>
                                    <p:cond delay="0"/>
                                  </p:stCondLst>
                                  <p:childTnLst>
                                    <p:set>
                                      <p:cBhvr>
                                        <p:cTn id="18" dur="1" fill="hold">
                                          <p:stCondLst>
                                            <p:cond delay="0"/>
                                          </p:stCondLst>
                                        </p:cTn>
                                        <p:tgtEl>
                                          <p:spTgt spid="6152">
                                            <p:txEl>
                                              <p:pRg st="2" end="2"/>
                                            </p:txEl>
                                          </p:spTgt>
                                        </p:tgtEl>
                                        <p:attrNameLst>
                                          <p:attrName>style.visibility</p:attrName>
                                        </p:attrNameLst>
                                      </p:cBhvr>
                                      <p:to>
                                        <p:strVal val="visible"/>
                                      </p:to>
                                    </p:set>
                                    <p:anim calcmode="lin" valueType="num">
                                      <p:cBhvr>
                                        <p:cTn id="19" dur="500" fill="hold"/>
                                        <p:tgtEl>
                                          <p:spTgt spid="6152">
                                            <p:txEl>
                                              <p:pRg st="2" end="2"/>
                                            </p:txEl>
                                          </p:spTgt>
                                        </p:tgtEl>
                                        <p:attrNameLst>
                                          <p:attrName>ppt_w</p:attrName>
                                        </p:attrNameLst>
                                      </p:cBhvr>
                                      <p:tavLst>
                                        <p:tav tm="0">
                                          <p:val>
                                            <p:strVal val="2/3*#ppt_w"/>
                                          </p:val>
                                        </p:tav>
                                        <p:tav tm="100000">
                                          <p:val>
                                            <p:strVal val="#ppt_w"/>
                                          </p:val>
                                        </p:tav>
                                      </p:tavLst>
                                    </p:anim>
                                    <p:anim calcmode="lin" valueType="num">
                                      <p:cBhvr>
                                        <p:cTn id="20" dur="500" fill="hold"/>
                                        <p:tgtEl>
                                          <p:spTgt spid="6152">
                                            <p:txEl>
                                              <p:pRg st="2" end="2"/>
                                            </p:txEl>
                                          </p:spTgt>
                                        </p:tgtEl>
                                        <p:attrNameLst>
                                          <p:attrName>ppt_h</p:attrName>
                                        </p:attrNameLst>
                                      </p:cBhvr>
                                      <p:tavLst>
                                        <p:tav tm="0">
                                          <p:val>
                                            <p:strVal val="2/3*#ppt_h"/>
                                          </p:val>
                                        </p:tav>
                                        <p:tav tm="100000">
                                          <p:val>
                                            <p:strVal val="#ppt_h"/>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3" presetClass="entr" presetSubtype="272" fill="hold" grpId="0" nodeType="clickEffect">
                                  <p:stCondLst>
                                    <p:cond delay="0"/>
                                  </p:stCondLst>
                                  <p:childTnLst>
                                    <p:set>
                                      <p:cBhvr>
                                        <p:cTn id="24" dur="1" fill="hold">
                                          <p:stCondLst>
                                            <p:cond delay="0"/>
                                          </p:stCondLst>
                                        </p:cTn>
                                        <p:tgtEl>
                                          <p:spTgt spid="6152">
                                            <p:txEl>
                                              <p:pRg st="4" end="4"/>
                                            </p:txEl>
                                          </p:spTgt>
                                        </p:tgtEl>
                                        <p:attrNameLst>
                                          <p:attrName>style.visibility</p:attrName>
                                        </p:attrNameLst>
                                      </p:cBhvr>
                                      <p:to>
                                        <p:strVal val="visible"/>
                                      </p:to>
                                    </p:set>
                                    <p:anim calcmode="lin" valueType="num">
                                      <p:cBhvr>
                                        <p:cTn id="25" dur="500" fill="hold"/>
                                        <p:tgtEl>
                                          <p:spTgt spid="6152">
                                            <p:txEl>
                                              <p:pRg st="4" end="4"/>
                                            </p:txEl>
                                          </p:spTgt>
                                        </p:tgtEl>
                                        <p:attrNameLst>
                                          <p:attrName>ppt_w</p:attrName>
                                        </p:attrNameLst>
                                      </p:cBhvr>
                                      <p:tavLst>
                                        <p:tav tm="0">
                                          <p:val>
                                            <p:strVal val="2/3*#ppt_w"/>
                                          </p:val>
                                        </p:tav>
                                        <p:tav tm="100000">
                                          <p:val>
                                            <p:strVal val="#ppt_w"/>
                                          </p:val>
                                        </p:tav>
                                      </p:tavLst>
                                    </p:anim>
                                    <p:anim calcmode="lin" valueType="num">
                                      <p:cBhvr>
                                        <p:cTn id="26" dur="500" fill="hold"/>
                                        <p:tgtEl>
                                          <p:spTgt spid="6152">
                                            <p:txEl>
                                              <p:pRg st="4" end="4"/>
                                            </p:txEl>
                                          </p:spTgt>
                                        </p:tgtEl>
                                        <p:attrNameLst>
                                          <p:attrName>ppt_h</p:attrName>
                                        </p:attrNameLst>
                                      </p:cBhvr>
                                      <p:tavLst>
                                        <p:tav tm="0">
                                          <p:val>
                                            <p:strVal val="2/3*#ppt_h"/>
                                          </p:val>
                                        </p:tav>
                                        <p:tav tm="100000">
                                          <p:val>
                                            <p:strVal val="#ppt_h"/>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3" presetClass="entr" presetSubtype="272" fill="hold" grpId="0" nodeType="clickEffect">
                                  <p:stCondLst>
                                    <p:cond delay="0"/>
                                  </p:stCondLst>
                                  <p:childTnLst>
                                    <p:set>
                                      <p:cBhvr>
                                        <p:cTn id="30" dur="1" fill="hold">
                                          <p:stCondLst>
                                            <p:cond delay="0"/>
                                          </p:stCondLst>
                                        </p:cTn>
                                        <p:tgtEl>
                                          <p:spTgt spid="6152">
                                            <p:txEl>
                                              <p:pRg st="6" end="6"/>
                                            </p:txEl>
                                          </p:spTgt>
                                        </p:tgtEl>
                                        <p:attrNameLst>
                                          <p:attrName>style.visibility</p:attrName>
                                        </p:attrNameLst>
                                      </p:cBhvr>
                                      <p:to>
                                        <p:strVal val="visible"/>
                                      </p:to>
                                    </p:set>
                                    <p:anim calcmode="lin" valueType="num">
                                      <p:cBhvr>
                                        <p:cTn id="31" dur="500" fill="hold"/>
                                        <p:tgtEl>
                                          <p:spTgt spid="6152">
                                            <p:txEl>
                                              <p:pRg st="6" end="6"/>
                                            </p:txEl>
                                          </p:spTgt>
                                        </p:tgtEl>
                                        <p:attrNameLst>
                                          <p:attrName>ppt_w</p:attrName>
                                        </p:attrNameLst>
                                      </p:cBhvr>
                                      <p:tavLst>
                                        <p:tav tm="0">
                                          <p:val>
                                            <p:strVal val="2/3*#ppt_w"/>
                                          </p:val>
                                        </p:tav>
                                        <p:tav tm="100000">
                                          <p:val>
                                            <p:strVal val="#ppt_w"/>
                                          </p:val>
                                        </p:tav>
                                      </p:tavLst>
                                    </p:anim>
                                    <p:anim calcmode="lin" valueType="num">
                                      <p:cBhvr>
                                        <p:cTn id="32" dur="500" fill="hold"/>
                                        <p:tgtEl>
                                          <p:spTgt spid="6152">
                                            <p:txEl>
                                              <p:pRg st="6" end="6"/>
                                            </p:txEl>
                                          </p:spTgt>
                                        </p:tgtEl>
                                        <p:attrNameLst>
                                          <p:attrName>ppt_h</p:attrName>
                                        </p:attrNameLst>
                                      </p:cBhvr>
                                      <p:tavLst>
                                        <p:tav tm="0">
                                          <p:val>
                                            <p:strVal val="2/3*#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52" grpId="0" build="p" autoUpdateAnimBg="0"/>
    </p:bldLst>
  </p:timing>
</p:sld>
</file>

<file path=ppt/slides/slide3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1746" name="AutoShape 5"/>
          <p:cNvSpPr>
            <a:spLocks noChangeArrowheads="1"/>
          </p:cNvSpPr>
          <p:nvPr/>
        </p:nvSpPr>
        <p:spPr bwMode="auto">
          <a:xfrm>
            <a:off x="2135188" y="2708276"/>
            <a:ext cx="8001000" cy="2047875"/>
          </a:xfrm>
          <a:prstGeom prst="hexagon">
            <a:avLst>
              <a:gd name="adj" fmla="val 9550"/>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l">
              <a:spcBef>
                <a:spcPct val="0"/>
              </a:spcBef>
              <a:buNone/>
              <a:defRPr/>
            </a:pPr>
            <a:endParaRPr lang="en-US" altLang="en-US" sz="1800" b="0">
              <a:solidFill>
                <a:srgbClr val="000000"/>
              </a:solidFill>
              <a:ea typeface="+mn-ea"/>
            </a:endParaRPr>
          </a:p>
        </p:txBody>
      </p:sp>
      <p:sp>
        <p:nvSpPr>
          <p:cNvPr id="31747" name="Rectangle 7"/>
          <p:cNvSpPr>
            <a:spLocks noGrp="1" noChangeArrowheads="1"/>
          </p:cNvSpPr>
          <p:nvPr>
            <p:ph type="title" idx="4294967295"/>
          </p:nvPr>
        </p:nvSpPr>
        <p:spPr>
          <a:xfrm>
            <a:off x="3216276" y="3141664"/>
            <a:ext cx="5897563" cy="1025525"/>
          </a:xfrm>
        </p:spPr>
        <p:txBody>
          <a:bodyPr/>
          <a:lstStyle/>
          <a:p>
            <a:pPr eaLnBrk="1" hangingPunct="1"/>
            <a:r>
              <a:rPr lang="en-US" altLang="en-US" sz="4000" b="1" baseline="10000" dirty="0">
                <a:solidFill>
                  <a:srgbClr val="009900"/>
                </a:solidFill>
              </a:rPr>
              <a:t>A</a:t>
            </a:r>
            <a:r>
              <a:rPr lang="en-US" altLang="en-US" sz="4000" b="1" dirty="0">
                <a:solidFill>
                  <a:srgbClr val="009900"/>
                </a:solidFill>
              </a:rPr>
              <a:t> – </a:t>
            </a:r>
            <a:r>
              <a:rPr lang="en-GB" altLang="en-US" sz="3200" b="1" dirty="0">
                <a:solidFill>
                  <a:srgbClr val="009900"/>
                </a:solidFill>
              </a:rPr>
              <a:t>Yes, Sykes was reckless in his actions</a:t>
            </a:r>
            <a:br>
              <a:rPr lang="en-GB" altLang="en-US" sz="4000" b="1" dirty="0">
                <a:solidFill>
                  <a:srgbClr val="009900"/>
                </a:solidFill>
              </a:rPr>
            </a:br>
            <a:endParaRPr lang="en-US" altLang="en-US" sz="4000" dirty="0">
              <a:solidFill>
                <a:srgbClr val="009900"/>
              </a:solidFill>
            </a:endParaRPr>
          </a:p>
        </p:txBody>
      </p:sp>
      <p:sp>
        <p:nvSpPr>
          <p:cNvPr id="31748" name="Line 17"/>
          <p:cNvSpPr>
            <a:spLocks noChangeShapeType="1"/>
          </p:cNvSpPr>
          <p:nvPr/>
        </p:nvSpPr>
        <p:spPr bwMode="auto">
          <a:xfrm flipH="1">
            <a:off x="10134600" y="3716338"/>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algn="l" eaLnBrk="0" hangingPunct="0">
              <a:defRPr/>
            </a:pPr>
            <a:endParaRPr lang="en-GB" sz="1800" b="0">
              <a:solidFill>
                <a:srgbClr val="000000"/>
              </a:solidFill>
              <a:latin typeface="Arial" panose="020B0604020202020204" pitchFamily="34" charset="0"/>
              <a:ea typeface="+mn-ea"/>
              <a:cs typeface="Arial" panose="020B0604020202020204" pitchFamily="34" charset="0"/>
            </a:endParaRPr>
          </a:p>
        </p:txBody>
      </p:sp>
      <p:sp>
        <p:nvSpPr>
          <p:cNvPr id="31749" name="Line 18"/>
          <p:cNvSpPr>
            <a:spLocks noChangeShapeType="1"/>
          </p:cNvSpPr>
          <p:nvPr/>
        </p:nvSpPr>
        <p:spPr bwMode="auto">
          <a:xfrm flipH="1">
            <a:off x="1524000" y="3716338"/>
            <a:ext cx="6096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algn="l" eaLnBrk="0" hangingPunct="0">
              <a:defRPr/>
            </a:pPr>
            <a:endParaRPr lang="en-GB" sz="1800" b="0">
              <a:solidFill>
                <a:srgbClr val="000000"/>
              </a:solidFill>
              <a:latin typeface="Arial" panose="020B0604020202020204" pitchFamily="34" charset="0"/>
              <a:ea typeface="+mn-ea"/>
              <a:cs typeface="Arial" panose="020B0604020202020204" pitchFamily="34" charset="0"/>
            </a:endParaRPr>
          </a:p>
        </p:txBody>
      </p:sp>
      <p:sp>
        <p:nvSpPr>
          <p:cNvPr id="31750" name="AutoShape 19">
            <a:hlinkClick r:id="" action="ppaction://noaction" highlightClick="1"/>
          </p:cNvPr>
          <p:cNvSpPr>
            <a:spLocks noChangeArrowheads="1"/>
          </p:cNvSpPr>
          <p:nvPr/>
        </p:nvSpPr>
        <p:spPr bwMode="auto">
          <a:xfrm>
            <a:off x="10210800" y="0"/>
            <a:ext cx="457200" cy="457200"/>
          </a:xfrm>
          <a:prstGeom prst="actionButtonBlank">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l">
              <a:spcBef>
                <a:spcPct val="0"/>
              </a:spcBef>
              <a:buNone/>
              <a:defRPr/>
            </a:pPr>
            <a:endParaRPr lang="en-US" altLang="en-US" sz="1800" b="0">
              <a:solidFill>
                <a:srgbClr val="000000"/>
              </a:solidFill>
              <a:ea typeface="+mn-ea"/>
            </a:endParaRPr>
          </a:p>
        </p:txBody>
      </p:sp>
      <p:sp>
        <p:nvSpPr>
          <p:cNvPr id="31751" name="AutoShape 20">
            <a:hlinkClick r:id="rId6" action="ppaction://hlinksldjump" highlightClick="1"/>
          </p:cNvPr>
          <p:cNvSpPr>
            <a:spLocks noChangeArrowheads="1"/>
          </p:cNvSpPr>
          <p:nvPr/>
        </p:nvSpPr>
        <p:spPr bwMode="auto">
          <a:xfrm>
            <a:off x="10210800" y="6324600"/>
            <a:ext cx="457200" cy="533400"/>
          </a:xfrm>
          <a:prstGeom prst="actionButtonBlank">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l">
              <a:spcBef>
                <a:spcPct val="0"/>
              </a:spcBef>
              <a:buNone/>
              <a:defRPr/>
            </a:pPr>
            <a:endParaRPr lang="en-US" altLang="en-US" sz="1800" b="0">
              <a:solidFill>
                <a:srgbClr val="000000"/>
              </a:solidFill>
              <a:ea typeface="+mn-ea"/>
            </a:endParaRPr>
          </a:p>
        </p:txBody>
      </p:sp>
      <p:pic>
        <p:nvPicPr>
          <p:cNvPr id="46089" name="MSj02211.wav">
            <a:hlinkClick r:id="" action="ppaction://media"/>
          </p:cNvPr>
          <p:cNvPicPr>
            <a:picLocks noChangeAspect="1" noChangeArrowheads="1"/>
          </p:cNvPicPr>
          <p:nvPr>
            <a:audioFile r:link="rId2"/>
            <p:extLst>
              <p:ext uri="{DAA4B4D4-6D71-4841-9C94-3DE7FCFB9230}">
                <p14:media xmlns:p14="http://schemas.microsoft.com/office/powerpoint/2010/main" r:embed="rId1"/>
              </p:ext>
            </p:extLst>
          </p:nvPr>
        </p:nvPicPr>
        <p:blipFill>
          <a:blip r:embed="rId7">
            <a:extLst>
              <a:ext uri="{28A0092B-C50C-407E-A947-70E740481C1C}">
                <a14:useLocalDpi xmlns:a14="http://schemas.microsoft.com/office/drawing/2010/main" val="0"/>
              </a:ext>
            </a:extLst>
          </a:blip>
          <a:srcRect/>
          <a:stretch>
            <a:fillRect/>
          </a:stretch>
        </p:blipFill>
        <p:spPr bwMode="auto">
          <a:xfrm>
            <a:off x="10128250" y="6381750"/>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093472752"/>
      </p:ext>
    </p:extLst>
  </p:cSld>
  <p:clrMapOvr>
    <a:masterClrMapping/>
  </p:clrMapOvr>
  <p:transition>
    <p:zoom/>
    <p:sndAc>
      <p:stSnd>
        <p:snd r:embed="rId5" name="09. Who Correct.wav"/>
      </p:stSnd>
    </p:sndAc>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mediacall" presetSubtype="0" fill="hold" nodeType="afterEffect">
                                  <p:stCondLst>
                                    <p:cond delay="0"/>
                                  </p:stCondLst>
                                  <p:childTnLst>
                                    <p:cmd type="call" cmd="playFrom(0.0)">
                                      <p:cBhvr>
                                        <p:cTn id="6" dur="9889" fill="hold"/>
                                        <p:tgtEl>
                                          <p:spTgt spid="46089"/>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Next" delay="0">
                      <p:tgtEl>
                        <p:sldTgt/>
                      </p:tgtEl>
                    </p:cond>
                    <p:cond evt="onPrev" delay="0">
                      <p:tgtEl>
                        <p:sldTgt/>
                      </p:tgtEl>
                    </p:cond>
                    <p:cond evt="onStopAudio" delay="0">
                      <p:tgtEl>
                        <p:sldTgt/>
                      </p:tgtEl>
                    </p:cond>
                  </p:endCondLst>
                </p:cTn>
                <p:tgtEl>
                  <p:spTgt spid="46089"/>
                </p:tgtEl>
              </p:cMediaNode>
            </p:audio>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3794" name="AutoShape 2"/>
          <p:cNvSpPr>
            <a:spLocks noChangeArrowheads="1"/>
          </p:cNvSpPr>
          <p:nvPr/>
        </p:nvSpPr>
        <p:spPr bwMode="auto">
          <a:xfrm>
            <a:off x="2057400" y="2743200"/>
            <a:ext cx="8153400" cy="838200"/>
          </a:xfrm>
          <a:prstGeom prst="hexagon">
            <a:avLst>
              <a:gd name="adj" fmla="val 30893"/>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l">
              <a:spcBef>
                <a:spcPct val="0"/>
              </a:spcBef>
              <a:buNone/>
              <a:defRPr/>
            </a:pPr>
            <a:endParaRPr lang="en-US" altLang="en-US" sz="1800" b="0">
              <a:solidFill>
                <a:srgbClr val="000000"/>
              </a:solidFill>
              <a:ea typeface="+mn-ea"/>
            </a:endParaRPr>
          </a:p>
        </p:txBody>
      </p:sp>
      <p:sp>
        <p:nvSpPr>
          <p:cNvPr id="33795" name="AutoShape 3"/>
          <p:cNvSpPr>
            <a:spLocks noChangeArrowheads="1"/>
          </p:cNvSpPr>
          <p:nvPr/>
        </p:nvSpPr>
        <p:spPr bwMode="auto">
          <a:xfrm>
            <a:off x="2057400" y="3733800"/>
            <a:ext cx="8153400" cy="838200"/>
          </a:xfrm>
          <a:prstGeom prst="hexagon">
            <a:avLst>
              <a:gd name="adj" fmla="val 30893"/>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l">
              <a:spcBef>
                <a:spcPct val="0"/>
              </a:spcBef>
              <a:buNone/>
              <a:defRPr/>
            </a:pPr>
            <a:endParaRPr lang="en-US" altLang="en-US" sz="1800" b="0">
              <a:solidFill>
                <a:srgbClr val="000000"/>
              </a:solidFill>
              <a:ea typeface="+mn-ea"/>
            </a:endParaRPr>
          </a:p>
        </p:txBody>
      </p:sp>
      <p:sp>
        <p:nvSpPr>
          <p:cNvPr id="33796" name="AutoShape 4"/>
          <p:cNvSpPr>
            <a:spLocks noChangeArrowheads="1"/>
          </p:cNvSpPr>
          <p:nvPr/>
        </p:nvSpPr>
        <p:spPr bwMode="auto">
          <a:xfrm>
            <a:off x="2057400" y="4724400"/>
            <a:ext cx="8153400" cy="838200"/>
          </a:xfrm>
          <a:prstGeom prst="hexagon">
            <a:avLst>
              <a:gd name="adj" fmla="val 30893"/>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l">
              <a:spcBef>
                <a:spcPct val="0"/>
              </a:spcBef>
              <a:buNone/>
              <a:defRPr/>
            </a:pPr>
            <a:endParaRPr lang="en-US" altLang="en-US" sz="1800" b="0">
              <a:solidFill>
                <a:srgbClr val="000000"/>
              </a:solidFill>
              <a:ea typeface="+mn-ea"/>
            </a:endParaRPr>
          </a:p>
        </p:txBody>
      </p:sp>
      <p:sp>
        <p:nvSpPr>
          <p:cNvPr id="33797" name="AutoShape 5"/>
          <p:cNvSpPr>
            <a:spLocks noChangeArrowheads="1"/>
          </p:cNvSpPr>
          <p:nvPr/>
        </p:nvSpPr>
        <p:spPr bwMode="auto">
          <a:xfrm>
            <a:off x="2133600" y="228600"/>
            <a:ext cx="8001000" cy="2362200"/>
          </a:xfrm>
          <a:prstGeom prst="hexagon">
            <a:avLst>
              <a:gd name="adj" fmla="val 8280"/>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l">
              <a:spcBef>
                <a:spcPct val="0"/>
              </a:spcBef>
              <a:buNone/>
              <a:defRPr/>
            </a:pPr>
            <a:endParaRPr lang="en-US" altLang="en-US" sz="1800" b="0">
              <a:solidFill>
                <a:srgbClr val="000000"/>
              </a:solidFill>
              <a:ea typeface="+mn-ea"/>
            </a:endParaRPr>
          </a:p>
        </p:txBody>
      </p:sp>
      <p:sp>
        <p:nvSpPr>
          <p:cNvPr id="33798" name="AutoShape 6"/>
          <p:cNvSpPr>
            <a:spLocks noChangeArrowheads="1"/>
          </p:cNvSpPr>
          <p:nvPr/>
        </p:nvSpPr>
        <p:spPr bwMode="auto">
          <a:xfrm>
            <a:off x="2057400" y="5715000"/>
            <a:ext cx="8153400" cy="838200"/>
          </a:xfrm>
          <a:prstGeom prst="hexagon">
            <a:avLst>
              <a:gd name="adj" fmla="val 30893"/>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l">
              <a:spcBef>
                <a:spcPct val="0"/>
              </a:spcBef>
              <a:buNone/>
              <a:defRPr/>
            </a:pPr>
            <a:endParaRPr lang="en-US" altLang="en-US" sz="1800" b="0">
              <a:solidFill>
                <a:srgbClr val="000000"/>
              </a:solidFill>
              <a:ea typeface="+mn-ea"/>
            </a:endParaRPr>
          </a:p>
        </p:txBody>
      </p:sp>
      <p:sp>
        <p:nvSpPr>
          <p:cNvPr id="33799" name="Rectangle 7"/>
          <p:cNvSpPr>
            <a:spLocks noGrp="1" noChangeArrowheads="1"/>
          </p:cNvSpPr>
          <p:nvPr>
            <p:ph type="title" idx="4294967295"/>
          </p:nvPr>
        </p:nvSpPr>
        <p:spPr>
          <a:xfrm>
            <a:off x="2286000" y="381000"/>
            <a:ext cx="7696200" cy="2057400"/>
          </a:xfrm>
        </p:spPr>
        <p:txBody>
          <a:bodyPr/>
          <a:lstStyle/>
          <a:p>
            <a:pPr eaLnBrk="1" hangingPunct="1"/>
            <a:r>
              <a:rPr lang="en-GB" altLang="en-US" sz="2000" dirty="0">
                <a:solidFill>
                  <a:schemeClr val="bg1"/>
                </a:solidFill>
              </a:rPr>
              <a:t>Q5 = Jones has extreme views against religion and is annoyed by persons from his local church handing out leaflets in the town centre.  One afternoon, Jones throws a glass bottle with considerable force at one of the congregation, aiming at the persons face.  The bottle smashes and the injury causes the person to lose sight in their left eye.  What offence would you consider for Jones in these circumstances?</a:t>
            </a:r>
            <a:endParaRPr lang="en-US" altLang="en-US" sz="2000" dirty="0">
              <a:solidFill>
                <a:schemeClr val="bg1"/>
              </a:solidFill>
            </a:endParaRPr>
          </a:p>
        </p:txBody>
      </p:sp>
      <p:sp>
        <p:nvSpPr>
          <p:cNvPr id="6152" name="Rectangle 8"/>
          <p:cNvSpPr>
            <a:spLocks noGrp="1" noChangeArrowheads="1"/>
          </p:cNvSpPr>
          <p:nvPr>
            <p:ph idx="4294967295"/>
          </p:nvPr>
        </p:nvSpPr>
        <p:spPr>
          <a:xfrm>
            <a:off x="2362200" y="2667000"/>
            <a:ext cx="7620000" cy="3962400"/>
          </a:xfrm>
        </p:spPr>
        <p:txBody>
          <a:bodyPr/>
          <a:lstStyle/>
          <a:p>
            <a:pPr eaLnBrk="1" hangingPunct="1">
              <a:buFontTx/>
              <a:buNone/>
            </a:pPr>
            <a:r>
              <a:rPr lang="en-US" altLang="en-US" sz="4800" b="1" baseline="10000" dirty="0">
                <a:solidFill>
                  <a:srgbClr val="FF9900"/>
                </a:solidFill>
              </a:rPr>
              <a:t>A </a:t>
            </a:r>
            <a:r>
              <a:rPr lang="en-GB" altLang="en-US" sz="5400" dirty="0">
                <a:solidFill>
                  <a:schemeClr val="bg1"/>
                </a:solidFill>
              </a:rPr>
              <a:t> </a:t>
            </a:r>
            <a:r>
              <a:rPr lang="en-GB" altLang="en-US" dirty="0">
                <a:solidFill>
                  <a:schemeClr val="bg1"/>
                </a:solidFill>
              </a:rPr>
              <a:t>Section 18 GBH</a:t>
            </a:r>
          </a:p>
          <a:p>
            <a:pPr eaLnBrk="1" hangingPunct="1">
              <a:buFontTx/>
              <a:buNone/>
            </a:pPr>
            <a:r>
              <a:rPr lang="en-US" altLang="en-US" sz="4800" b="1" baseline="10000" dirty="0">
                <a:solidFill>
                  <a:srgbClr val="FF9900"/>
                </a:solidFill>
              </a:rPr>
              <a:t>B </a:t>
            </a:r>
            <a:r>
              <a:rPr lang="en-US" altLang="en-US" sz="5400" dirty="0"/>
              <a:t> </a:t>
            </a:r>
            <a:r>
              <a:rPr lang="en-US" altLang="en-US" dirty="0">
                <a:solidFill>
                  <a:schemeClr val="bg1"/>
                </a:solidFill>
              </a:rPr>
              <a:t>Section 47 ABH</a:t>
            </a:r>
          </a:p>
          <a:p>
            <a:pPr eaLnBrk="1" hangingPunct="1">
              <a:buFontTx/>
              <a:buNone/>
            </a:pPr>
            <a:r>
              <a:rPr lang="en-US" altLang="en-US" sz="4800" b="1" baseline="10000" dirty="0">
                <a:solidFill>
                  <a:srgbClr val="FF9900"/>
                </a:solidFill>
              </a:rPr>
              <a:t>C </a:t>
            </a:r>
            <a:r>
              <a:rPr lang="en-US" altLang="en-US" sz="5400" dirty="0"/>
              <a:t> </a:t>
            </a:r>
            <a:r>
              <a:rPr lang="en-US" altLang="en-US" dirty="0">
                <a:solidFill>
                  <a:schemeClr val="bg1"/>
                </a:solidFill>
              </a:rPr>
              <a:t>Racially Aggravated Assault</a:t>
            </a:r>
          </a:p>
          <a:p>
            <a:pPr eaLnBrk="1" hangingPunct="1">
              <a:buFontTx/>
              <a:buNone/>
            </a:pPr>
            <a:r>
              <a:rPr lang="en-US" altLang="en-US" sz="4800" b="1" baseline="10000" dirty="0">
                <a:solidFill>
                  <a:srgbClr val="FF9900"/>
                </a:solidFill>
              </a:rPr>
              <a:t>D   </a:t>
            </a:r>
            <a:r>
              <a:rPr lang="en-US" altLang="en-US" sz="4800" baseline="10000" dirty="0">
                <a:solidFill>
                  <a:schemeClr val="bg1"/>
                </a:solidFill>
              </a:rPr>
              <a:t>Section</a:t>
            </a:r>
            <a:r>
              <a:rPr lang="en-US" altLang="en-US" sz="4800" dirty="0">
                <a:solidFill>
                  <a:schemeClr val="bg1"/>
                </a:solidFill>
              </a:rPr>
              <a:t> </a:t>
            </a:r>
            <a:r>
              <a:rPr lang="en-US" altLang="en-US" sz="3600" dirty="0">
                <a:solidFill>
                  <a:schemeClr val="bg1"/>
                </a:solidFill>
              </a:rPr>
              <a:t>20 GBH</a:t>
            </a:r>
          </a:p>
        </p:txBody>
      </p:sp>
      <p:sp>
        <p:nvSpPr>
          <p:cNvPr id="33801" name="Line 9"/>
          <p:cNvSpPr>
            <a:spLocks noChangeShapeType="1"/>
          </p:cNvSpPr>
          <p:nvPr/>
        </p:nvSpPr>
        <p:spPr bwMode="auto">
          <a:xfrm flipH="1">
            <a:off x="1524000" y="61722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algn="l" eaLnBrk="0" hangingPunct="0">
              <a:defRPr/>
            </a:pPr>
            <a:endParaRPr lang="en-GB" sz="1800" b="0">
              <a:solidFill>
                <a:srgbClr val="000000"/>
              </a:solidFill>
              <a:latin typeface="Arial" panose="020B0604020202020204" pitchFamily="34" charset="0"/>
              <a:ea typeface="+mn-ea"/>
              <a:cs typeface="Arial" panose="020B0604020202020204" pitchFamily="34" charset="0"/>
            </a:endParaRPr>
          </a:p>
        </p:txBody>
      </p:sp>
      <p:sp>
        <p:nvSpPr>
          <p:cNvPr id="33802" name="Line 10"/>
          <p:cNvSpPr>
            <a:spLocks noChangeShapeType="1"/>
          </p:cNvSpPr>
          <p:nvPr/>
        </p:nvSpPr>
        <p:spPr bwMode="auto">
          <a:xfrm flipH="1">
            <a:off x="1524000" y="51816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algn="l" eaLnBrk="0" hangingPunct="0">
              <a:defRPr/>
            </a:pPr>
            <a:endParaRPr lang="en-GB" sz="1800" b="0">
              <a:solidFill>
                <a:srgbClr val="000000"/>
              </a:solidFill>
              <a:latin typeface="Arial" panose="020B0604020202020204" pitchFamily="34" charset="0"/>
              <a:ea typeface="+mn-ea"/>
              <a:cs typeface="Arial" panose="020B0604020202020204" pitchFamily="34" charset="0"/>
            </a:endParaRPr>
          </a:p>
        </p:txBody>
      </p:sp>
      <p:sp>
        <p:nvSpPr>
          <p:cNvPr id="33803" name="Line 11"/>
          <p:cNvSpPr>
            <a:spLocks noChangeShapeType="1"/>
          </p:cNvSpPr>
          <p:nvPr/>
        </p:nvSpPr>
        <p:spPr bwMode="auto">
          <a:xfrm flipH="1">
            <a:off x="1524000" y="41910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algn="l" eaLnBrk="0" hangingPunct="0">
              <a:defRPr/>
            </a:pPr>
            <a:endParaRPr lang="en-GB" sz="1800" b="0">
              <a:solidFill>
                <a:srgbClr val="000000"/>
              </a:solidFill>
              <a:latin typeface="Arial" panose="020B0604020202020204" pitchFamily="34" charset="0"/>
              <a:ea typeface="+mn-ea"/>
              <a:cs typeface="Arial" panose="020B0604020202020204" pitchFamily="34" charset="0"/>
            </a:endParaRPr>
          </a:p>
        </p:txBody>
      </p:sp>
      <p:sp>
        <p:nvSpPr>
          <p:cNvPr id="33804" name="Line 12"/>
          <p:cNvSpPr>
            <a:spLocks noChangeShapeType="1"/>
          </p:cNvSpPr>
          <p:nvPr/>
        </p:nvSpPr>
        <p:spPr bwMode="auto">
          <a:xfrm flipH="1">
            <a:off x="1524000" y="32004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algn="l" eaLnBrk="0" hangingPunct="0">
              <a:defRPr/>
            </a:pPr>
            <a:endParaRPr lang="en-GB" sz="1800" b="0">
              <a:solidFill>
                <a:srgbClr val="000000"/>
              </a:solidFill>
              <a:latin typeface="Arial" panose="020B0604020202020204" pitchFamily="34" charset="0"/>
              <a:ea typeface="+mn-ea"/>
              <a:cs typeface="Arial" panose="020B0604020202020204" pitchFamily="34" charset="0"/>
            </a:endParaRPr>
          </a:p>
        </p:txBody>
      </p:sp>
      <p:sp>
        <p:nvSpPr>
          <p:cNvPr id="33805" name="Line 13"/>
          <p:cNvSpPr>
            <a:spLocks noChangeShapeType="1"/>
          </p:cNvSpPr>
          <p:nvPr/>
        </p:nvSpPr>
        <p:spPr bwMode="auto">
          <a:xfrm flipH="1">
            <a:off x="10210800" y="6172200"/>
            <a:ext cx="4572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algn="l" eaLnBrk="0" hangingPunct="0">
              <a:defRPr/>
            </a:pPr>
            <a:endParaRPr lang="en-GB" sz="1800" b="0">
              <a:solidFill>
                <a:srgbClr val="000000"/>
              </a:solidFill>
              <a:latin typeface="Arial" panose="020B0604020202020204" pitchFamily="34" charset="0"/>
              <a:ea typeface="+mn-ea"/>
              <a:cs typeface="Arial" panose="020B0604020202020204" pitchFamily="34" charset="0"/>
            </a:endParaRPr>
          </a:p>
        </p:txBody>
      </p:sp>
      <p:sp>
        <p:nvSpPr>
          <p:cNvPr id="33806" name="Line 14"/>
          <p:cNvSpPr>
            <a:spLocks noChangeShapeType="1"/>
          </p:cNvSpPr>
          <p:nvPr/>
        </p:nvSpPr>
        <p:spPr bwMode="auto">
          <a:xfrm flipH="1">
            <a:off x="10210800" y="5181600"/>
            <a:ext cx="4572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algn="l" eaLnBrk="0" hangingPunct="0">
              <a:defRPr/>
            </a:pPr>
            <a:endParaRPr lang="en-GB" sz="1800" b="0">
              <a:solidFill>
                <a:srgbClr val="000000"/>
              </a:solidFill>
              <a:latin typeface="Arial" panose="020B0604020202020204" pitchFamily="34" charset="0"/>
              <a:ea typeface="+mn-ea"/>
              <a:cs typeface="Arial" panose="020B0604020202020204" pitchFamily="34" charset="0"/>
            </a:endParaRPr>
          </a:p>
        </p:txBody>
      </p:sp>
      <p:sp>
        <p:nvSpPr>
          <p:cNvPr id="33807" name="Line 15"/>
          <p:cNvSpPr>
            <a:spLocks noChangeShapeType="1"/>
          </p:cNvSpPr>
          <p:nvPr/>
        </p:nvSpPr>
        <p:spPr bwMode="auto">
          <a:xfrm flipH="1">
            <a:off x="10210800" y="4191000"/>
            <a:ext cx="4572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algn="l" eaLnBrk="0" hangingPunct="0">
              <a:defRPr/>
            </a:pPr>
            <a:endParaRPr lang="en-GB" sz="1800" b="0">
              <a:solidFill>
                <a:srgbClr val="000000"/>
              </a:solidFill>
              <a:latin typeface="Arial" panose="020B0604020202020204" pitchFamily="34" charset="0"/>
              <a:ea typeface="+mn-ea"/>
              <a:cs typeface="Arial" panose="020B0604020202020204" pitchFamily="34" charset="0"/>
            </a:endParaRPr>
          </a:p>
        </p:txBody>
      </p:sp>
      <p:sp>
        <p:nvSpPr>
          <p:cNvPr id="33808" name="Line 16"/>
          <p:cNvSpPr>
            <a:spLocks noChangeShapeType="1"/>
          </p:cNvSpPr>
          <p:nvPr/>
        </p:nvSpPr>
        <p:spPr bwMode="auto">
          <a:xfrm flipH="1">
            <a:off x="10210800" y="3200400"/>
            <a:ext cx="4572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algn="l" eaLnBrk="0" hangingPunct="0">
              <a:defRPr/>
            </a:pPr>
            <a:endParaRPr lang="en-GB" sz="1800" b="0">
              <a:solidFill>
                <a:srgbClr val="000000"/>
              </a:solidFill>
              <a:latin typeface="Arial" panose="020B0604020202020204" pitchFamily="34" charset="0"/>
              <a:ea typeface="+mn-ea"/>
              <a:cs typeface="Arial" panose="020B0604020202020204" pitchFamily="34" charset="0"/>
            </a:endParaRPr>
          </a:p>
        </p:txBody>
      </p:sp>
      <p:sp>
        <p:nvSpPr>
          <p:cNvPr id="33809" name="Line 17"/>
          <p:cNvSpPr>
            <a:spLocks noChangeShapeType="1"/>
          </p:cNvSpPr>
          <p:nvPr/>
        </p:nvSpPr>
        <p:spPr bwMode="auto">
          <a:xfrm flipH="1">
            <a:off x="10134600" y="14478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algn="l" eaLnBrk="0" hangingPunct="0">
              <a:defRPr/>
            </a:pPr>
            <a:endParaRPr lang="en-GB" sz="1800" b="0">
              <a:solidFill>
                <a:srgbClr val="000000"/>
              </a:solidFill>
              <a:latin typeface="Arial" panose="020B0604020202020204" pitchFamily="34" charset="0"/>
              <a:ea typeface="+mn-ea"/>
              <a:cs typeface="Arial" panose="020B0604020202020204" pitchFamily="34" charset="0"/>
            </a:endParaRPr>
          </a:p>
        </p:txBody>
      </p:sp>
      <p:sp>
        <p:nvSpPr>
          <p:cNvPr id="33810" name="Line 18"/>
          <p:cNvSpPr>
            <a:spLocks noChangeShapeType="1"/>
          </p:cNvSpPr>
          <p:nvPr/>
        </p:nvSpPr>
        <p:spPr bwMode="auto">
          <a:xfrm flipH="1">
            <a:off x="1524000" y="1447800"/>
            <a:ext cx="6096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algn="l" eaLnBrk="0" hangingPunct="0">
              <a:defRPr/>
            </a:pPr>
            <a:endParaRPr lang="en-GB" sz="1800" b="0">
              <a:solidFill>
                <a:srgbClr val="000000"/>
              </a:solidFill>
              <a:latin typeface="Arial" panose="020B0604020202020204" pitchFamily="34" charset="0"/>
              <a:ea typeface="+mn-ea"/>
              <a:cs typeface="Arial" panose="020B0604020202020204" pitchFamily="34" charset="0"/>
            </a:endParaRPr>
          </a:p>
        </p:txBody>
      </p:sp>
      <p:sp>
        <p:nvSpPr>
          <p:cNvPr id="33811" name="AutoShape 19">
            <a:hlinkClick r:id="" action="ppaction://noaction" highlightClick="1"/>
          </p:cNvPr>
          <p:cNvSpPr>
            <a:spLocks noChangeArrowheads="1"/>
          </p:cNvSpPr>
          <p:nvPr/>
        </p:nvSpPr>
        <p:spPr bwMode="auto">
          <a:xfrm>
            <a:off x="10210800" y="0"/>
            <a:ext cx="457200" cy="457200"/>
          </a:xfrm>
          <a:prstGeom prst="actionButtonBlank">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l">
              <a:spcBef>
                <a:spcPct val="0"/>
              </a:spcBef>
              <a:buNone/>
              <a:defRPr/>
            </a:pPr>
            <a:endParaRPr lang="en-US" altLang="en-US" sz="1800" b="0">
              <a:solidFill>
                <a:srgbClr val="000000"/>
              </a:solidFill>
              <a:ea typeface="+mn-ea"/>
            </a:endParaRPr>
          </a:p>
        </p:txBody>
      </p:sp>
      <p:sp>
        <p:nvSpPr>
          <p:cNvPr id="33812" name="AutoShape 20">
            <a:hlinkClick r:id="rId4" action="ppaction://hlinksldjump" highlightClick="1"/>
          </p:cNvPr>
          <p:cNvSpPr>
            <a:spLocks noChangeArrowheads="1"/>
          </p:cNvSpPr>
          <p:nvPr/>
        </p:nvSpPr>
        <p:spPr bwMode="auto">
          <a:xfrm>
            <a:off x="10210800" y="6324600"/>
            <a:ext cx="457200" cy="533400"/>
          </a:xfrm>
          <a:prstGeom prst="actionButtonBlank">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l">
              <a:spcBef>
                <a:spcPct val="0"/>
              </a:spcBef>
              <a:buNone/>
              <a:defRPr/>
            </a:pPr>
            <a:endParaRPr lang="en-US" altLang="en-US" sz="1800" b="0">
              <a:solidFill>
                <a:srgbClr val="000000"/>
              </a:solidFill>
              <a:ea typeface="+mn-ea"/>
            </a:endParaRPr>
          </a:p>
        </p:txBody>
      </p:sp>
    </p:spTree>
    <p:extLst>
      <p:ext uri="{BB962C8B-B14F-4D97-AF65-F5344CB8AC3E}">
        <p14:creationId xmlns:p14="http://schemas.microsoft.com/office/powerpoint/2010/main" val="29587580"/>
      </p:ext>
    </p:extLst>
  </p:cSld>
  <p:clrMapOvr>
    <a:masterClrMapping/>
  </p:clrMapOvr>
  <p:transition>
    <p:zoom/>
    <p:sndAc>
      <p:stSnd>
        <p:snd r:embed="rId3" name="09. Who Correct.wav"/>
      </p:stSnd>
    </p:sndAc>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3" presetClass="entr" presetSubtype="272" fill="hold" grpId="0" nodeType="clickEffect">
                                  <p:stCondLst>
                                    <p:cond delay="0"/>
                                  </p:stCondLst>
                                  <p:childTnLst>
                                    <p:set>
                                      <p:cBhvr>
                                        <p:cTn id="6" dur="1" fill="hold">
                                          <p:stCondLst>
                                            <p:cond delay="0"/>
                                          </p:stCondLst>
                                        </p:cTn>
                                        <p:tgtEl>
                                          <p:spTgt spid="6152">
                                            <p:txEl>
                                              <p:pRg st="0" end="0"/>
                                            </p:txEl>
                                          </p:spTgt>
                                        </p:tgtEl>
                                        <p:attrNameLst>
                                          <p:attrName>style.visibility</p:attrName>
                                        </p:attrNameLst>
                                      </p:cBhvr>
                                      <p:to>
                                        <p:strVal val="visible"/>
                                      </p:to>
                                    </p:set>
                                    <p:anim calcmode="lin" valueType="num">
                                      <p:cBhvr>
                                        <p:cTn id="7" dur="500" fill="hold"/>
                                        <p:tgtEl>
                                          <p:spTgt spid="6152">
                                            <p:txEl>
                                              <p:pRg st="0" end="0"/>
                                            </p:txEl>
                                          </p:spTgt>
                                        </p:tgtEl>
                                        <p:attrNameLst>
                                          <p:attrName>ppt_w</p:attrName>
                                        </p:attrNameLst>
                                      </p:cBhvr>
                                      <p:tavLst>
                                        <p:tav tm="0">
                                          <p:val>
                                            <p:strVal val="2/3*#ppt_w"/>
                                          </p:val>
                                        </p:tav>
                                        <p:tav tm="100000">
                                          <p:val>
                                            <p:strVal val="#ppt_w"/>
                                          </p:val>
                                        </p:tav>
                                      </p:tavLst>
                                    </p:anim>
                                    <p:anim calcmode="lin" valueType="num">
                                      <p:cBhvr>
                                        <p:cTn id="8" dur="500" fill="hold"/>
                                        <p:tgtEl>
                                          <p:spTgt spid="6152">
                                            <p:txEl>
                                              <p:pRg st="0" end="0"/>
                                            </p:txEl>
                                          </p:spTgt>
                                        </p:tgtEl>
                                        <p:attrNameLst>
                                          <p:attrName>ppt_h</p:attrName>
                                        </p:attrNameLst>
                                      </p:cBhvr>
                                      <p:tavLst>
                                        <p:tav tm="0">
                                          <p:val>
                                            <p:strVal val="2/3*#ppt_h"/>
                                          </p:val>
                                        </p:tav>
                                        <p:tav tm="100000">
                                          <p:val>
                                            <p:strVal val="#ppt_h"/>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3" presetClass="entr" presetSubtype="272" fill="hold" grpId="0" nodeType="clickEffect">
                                  <p:stCondLst>
                                    <p:cond delay="0"/>
                                  </p:stCondLst>
                                  <p:childTnLst>
                                    <p:set>
                                      <p:cBhvr>
                                        <p:cTn id="12" dur="1" fill="hold">
                                          <p:stCondLst>
                                            <p:cond delay="0"/>
                                          </p:stCondLst>
                                        </p:cTn>
                                        <p:tgtEl>
                                          <p:spTgt spid="6152">
                                            <p:txEl>
                                              <p:pRg st="1" end="1"/>
                                            </p:txEl>
                                          </p:spTgt>
                                        </p:tgtEl>
                                        <p:attrNameLst>
                                          <p:attrName>style.visibility</p:attrName>
                                        </p:attrNameLst>
                                      </p:cBhvr>
                                      <p:to>
                                        <p:strVal val="visible"/>
                                      </p:to>
                                    </p:set>
                                    <p:anim calcmode="lin" valueType="num">
                                      <p:cBhvr>
                                        <p:cTn id="13" dur="500" fill="hold"/>
                                        <p:tgtEl>
                                          <p:spTgt spid="6152">
                                            <p:txEl>
                                              <p:pRg st="1" end="1"/>
                                            </p:txEl>
                                          </p:spTgt>
                                        </p:tgtEl>
                                        <p:attrNameLst>
                                          <p:attrName>ppt_w</p:attrName>
                                        </p:attrNameLst>
                                      </p:cBhvr>
                                      <p:tavLst>
                                        <p:tav tm="0">
                                          <p:val>
                                            <p:strVal val="2/3*#ppt_w"/>
                                          </p:val>
                                        </p:tav>
                                        <p:tav tm="100000">
                                          <p:val>
                                            <p:strVal val="#ppt_w"/>
                                          </p:val>
                                        </p:tav>
                                      </p:tavLst>
                                    </p:anim>
                                    <p:anim calcmode="lin" valueType="num">
                                      <p:cBhvr>
                                        <p:cTn id="14" dur="500" fill="hold"/>
                                        <p:tgtEl>
                                          <p:spTgt spid="6152">
                                            <p:txEl>
                                              <p:pRg st="1" end="1"/>
                                            </p:txEl>
                                          </p:spTgt>
                                        </p:tgtEl>
                                        <p:attrNameLst>
                                          <p:attrName>ppt_h</p:attrName>
                                        </p:attrNameLst>
                                      </p:cBhvr>
                                      <p:tavLst>
                                        <p:tav tm="0">
                                          <p:val>
                                            <p:strVal val="2/3*#ppt_h"/>
                                          </p:val>
                                        </p:tav>
                                        <p:tav tm="100000">
                                          <p:val>
                                            <p:strVal val="#ppt_h"/>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3" presetClass="entr" presetSubtype="272" fill="hold" grpId="0" nodeType="clickEffect">
                                  <p:stCondLst>
                                    <p:cond delay="0"/>
                                  </p:stCondLst>
                                  <p:childTnLst>
                                    <p:set>
                                      <p:cBhvr>
                                        <p:cTn id="18" dur="1" fill="hold">
                                          <p:stCondLst>
                                            <p:cond delay="0"/>
                                          </p:stCondLst>
                                        </p:cTn>
                                        <p:tgtEl>
                                          <p:spTgt spid="6152">
                                            <p:txEl>
                                              <p:pRg st="2" end="2"/>
                                            </p:txEl>
                                          </p:spTgt>
                                        </p:tgtEl>
                                        <p:attrNameLst>
                                          <p:attrName>style.visibility</p:attrName>
                                        </p:attrNameLst>
                                      </p:cBhvr>
                                      <p:to>
                                        <p:strVal val="visible"/>
                                      </p:to>
                                    </p:set>
                                    <p:anim calcmode="lin" valueType="num">
                                      <p:cBhvr>
                                        <p:cTn id="19" dur="500" fill="hold"/>
                                        <p:tgtEl>
                                          <p:spTgt spid="6152">
                                            <p:txEl>
                                              <p:pRg st="2" end="2"/>
                                            </p:txEl>
                                          </p:spTgt>
                                        </p:tgtEl>
                                        <p:attrNameLst>
                                          <p:attrName>ppt_w</p:attrName>
                                        </p:attrNameLst>
                                      </p:cBhvr>
                                      <p:tavLst>
                                        <p:tav tm="0">
                                          <p:val>
                                            <p:strVal val="2/3*#ppt_w"/>
                                          </p:val>
                                        </p:tav>
                                        <p:tav tm="100000">
                                          <p:val>
                                            <p:strVal val="#ppt_w"/>
                                          </p:val>
                                        </p:tav>
                                      </p:tavLst>
                                    </p:anim>
                                    <p:anim calcmode="lin" valueType="num">
                                      <p:cBhvr>
                                        <p:cTn id="20" dur="500" fill="hold"/>
                                        <p:tgtEl>
                                          <p:spTgt spid="6152">
                                            <p:txEl>
                                              <p:pRg st="2" end="2"/>
                                            </p:txEl>
                                          </p:spTgt>
                                        </p:tgtEl>
                                        <p:attrNameLst>
                                          <p:attrName>ppt_h</p:attrName>
                                        </p:attrNameLst>
                                      </p:cBhvr>
                                      <p:tavLst>
                                        <p:tav tm="0">
                                          <p:val>
                                            <p:strVal val="2/3*#ppt_h"/>
                                          </p:val>
                                        </p:tav>
                                        <p:tav tm="100000">
                                          <p:val>
                                            <p:strVal val="#ppt_h"/>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3" presetClass="entr" presetSubtype="272" fill="hold" grpId="0" nodeType="clickEffect">
                                  <p:stCondLst>
                                    <p:cond delay="0"/>
                                  </p:stCondLst>
                                  <p:childTnLst>
                                    <p:set>
                                      <p:cBhvr>
                                        <p:cTn id="24" dur="1" fill="hold">
                                          <p:stCondLst>
                                            <p:cond delay="0"/>
                                          </p:stCondLst>
                                        </p:cTn>
                                        <p:tgtEl>
                                          <p:spTgt spid="6152">
                                            <p:txEl>
                                              <p:pRg st="3" end="3"/>
                                            </p:txEl>
                                          </p:spTgt>
                                        </p:tgtEl>
                                        <p:attrNameLst>
                                          <p:attrName>style.visibility</p:attrName>
                                        </p:attrNameLst>
                                      </p:cBhvr>
                                      <p:to>
                                        <p:strVal val="visible"/>
                                      </p:to>
                                    </p:set>
                                    <p:anim calcmode="lin" valueType="num">
                                      <p:cBhvr>
                                        <p:cTn id="25" dur="500" fill="hold"/>
                                        <p:tgtEl>
                                          <p:spTgt spid="6152">
                                            <p:txEl>
                                              <p:pRg st="3" end="3"/>
                                            </p:txEl>
                                          </p:spTgt>
                                        </p:tgtEl>
                                        <p:attrNameLst>
                                          <p:attrName>ppt_w</p:attrName>
                                        </p:attrNameLst>
                                      </p:cBhvr>
                                      <p:tavLst>
                                        <p:tav tm="0">
                                          <p:val>
                                            <p:strVal val="2/3*#ppt_w"/>
                                          </p:val>
                                        </p:tav>
                                        <p:tav tm="100000">
                                          <p:val>
                                            <p:strVal val="#ppt_w"/>
                                          </p:val>
                                        </p:tav>
                                      </p:tavLst>
                                    </p:anim>
                                    <p:anim calcmode="lin" valueType="num">
                                      <p:cBhvr>
                                        <p:cTn id="26" dur="500" fill="hold"/>
                                        <p:tgtEl>
                                          <p:spTgt spid="6152">
                                            <p:txEl>
                                              <p:pRg st="3" end="3"/>
                                            </p:txEl>
                                          </p:spTgt>
                                        </p:tgtEl>
                                        <p:attrNameLst>
                                          <p:attrName>ppt_h</p:attrName>
                                        </p:attrNameLst>
                                      </p:cBhvr>
                                      <p:tavLst>
                                        <p:tav tm="0">
                                          <p:val>
                                            <p:strVal val="2/3*#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52" grpId="0" build="p" autoUpdateAnimBg="0"/>
    </p:bldLst>
  </p:timing>
</p:sld>
</file>

<file path=ppt/slides/slide3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4818" name="AutoShape 5"/>
          <p:cNvSpPr>
            <a:spLocks noChangeArrowheads="1"/>
          </p:cNvSpPr>
          <p:nvPr/>
        </p:nvSpPr>
        <p:spPr bwMode="auto">
          <a:xfrm>
            <a:off x="2135188" y="2708276"/>
            <a:ext cx="8001000" cy="2047875"/>
          </a:xfrm>
          <a:prstGeom prst="hexagon">
            <a:avLst>
              <a:gd name="adj" fmla="val 9550"/>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l">
              <a:spcBef>
                <a:spcPct val="0"/>
              </a:spcBef>
              <a:buNone/>
              <a:defRPr/>
            </a:pPr>
            <a:endParaRPr lang="en-US" altLang="en-US" sz="1800" b="0">
              <a:solidFill>
                <a:srgbClr val="000000"/>
              </a:solidFill>
              <a:ea typeface="+mn-ea"/>
            </a:endParaRPr>
          </a:p>
        </p:txBody>
      </p:sp>
      <p:sp>
        <p:nvSpPr>
          <p:cNvPr id="34819" name="Rectangle 7"/>
          <p:cNvSpPr>
            <a:spLocks noGrp="1" noChangeArrowheads="1"/>
          </p:cNvSpPr>
          <p:nvPr>
            <p:ph type="title" idx="4294967295"/>
          </p:nvPr>
        </p:nvSpPr>
        <p:spPr>
          <a:xfrm>
            <a:off x="3216276" y="3141664"/>
            <a:ext cx="5897563" cy="1025525"/>
          </a:xfrm>
        </p:spPr>
        <p:txBody>
          <a:bodyPr/>
          <a:lstStyle/>
          <a:p>
            <a:pPr eaLnBrk="1" hangingPunct="1"/>
            <a:r>
              <a:rPr lang="en-US" altLang="en-US" sz="4000" b="1" baseline="10000" dirty="0">
                <a:solidFill>
                  <a:srgbClr val="009900"/>
                </a:solidFill>
              </a:rPr>
              <a:t>A</a:t>
            </a:r>
            <a:r>
              <a:rPr lang="en-US" altLang="en-US" sz="4000" b="1" dirty="0">
                <a:solidFill>
                  <a:srgbClr val="009900"/>
                </a:solidFill>
              </a:rPr>
              <a:t> – Section 18 GBH</a:t>
            </a:r>
            <a:br>
              <a:rPr lang="en-US" altLang="en-US" sz="4000" b="1" dirty="0">
                <a:solidFill>
                  <a:srgbClr val="009900"/>
                </a:solidFill>
              </a:rPr>
            </a:br>
            <a:r>
              <a:rPr lang="en-US" altLang="en-US" sz="4000" b="1" dirty="0">
                <a:solidFill>
                  <a:srgbClr val="009900"/>
                </a:solidFill>
              </a:rPr>
              <a:t>(</a:t>
            </a:r>
            <a:r>
              <a:rPr lang="en-US" altLang="en-US" sz="3200" b="1" dirty="0">
                <a:solidFill>
                  <a:srgbClr val="009900"/>
                </a:solidFill>
              </a:rPr>
              <a:t>Jones’ actions intended to inflict serious injury</a:t>
            </a:r>
            <a:r>
              <a:rPr lang="en-US" altLang="en-US" sz="4000" b="1" dirty="0">
                <a:solidFill>
                  <a:srgbClr val="009900"/>
                </a:solidFill>
              </a:rPr>
              <a:t>)</a:t>
            </a:r>
            <a:endParaRPr lang="en-US" altLang="en-US" sz="4000" dirty="0">
              <a:solidFill>
                <a:srgbClr val="009900"/>
              </a:solidFill>
            </a:endParaRPr>
          </a:p>
        </p:txBody>
      </p:sp>
      <p:sp>
        <p:nvSpPr>
          <p:cNvPr id="34820" name="Line 17"/>
          <p:cNvSpPr>
            <a:spLocks noChangeShapeType="1"/>
          </p:cNvSpPr>
          <p:nvPr/>
        </p:nvSpPr>
        <p:spPr bwMode="auto">
          <a:xfrm flipH="1">
            <a:off x="10134600" y="3716338"/>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algn="l" eaLnBrk="0" hangingPunct="0">
              <a:defRPr/>
            </a:pPr>
            <a:endParaRPr lang="en-GB" sz="1800" b="0">
              <a:solidFill>
                <a:srgbClr val="000000"/>
              </a:solidFill>
              <a:latin typeface="Arial" panose="020B0604020202020204" pitchFamily="34" charset="0"/>
              <a:ea typeface="+mn-ea"/>
              <a:cs typeface="Arial" panose="020B0604020202020204" pitchFamily="34" charset="0"/>
            </a:endParaRPr>
          </a:p>
        </p:txBody>
      </p:sp>
      <p:sp>
        <p:nvSpPr>
          <p:cNvPr id="34821" name="Line 18"/>
          <p:cNvSpPr>
            <a:spLocks noChangeShapeType="1"/>
          </p:cNvSpPr>
          <p:nvPr/>
        </p:nvSpPr>
        <p:spPr bwMode="auto">
          <a:xfrm flipH="1">
            <a:off x="1524000" y="3716338"/>
            <a:ext cx="6096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algn="l" eaLnBrk="0" hangingPunct="0">
              <a:defRPr/>
            </a:pPr>
            <a:endParaRPr lang="en-GB" sz="1800" b="0">
              <a:solidFill>
                <a:srgbClr val="000000"/>
              </a:solidFill>
              <a:latin typeface="Arial" panose="020B0604020202020204" pitchFamily="34" charset="0"/>
              <a:ea typeface="+mn-ea"/>
              <a:cs typeface="Arial" panose="020B0604020202020204" pitchFamily="34" charset="0"/>
            </a:endParaRPr>
          </a:p>
        </p:txBody>
      </p:sp>
      <p:sp>
        <p:nvSpPr>
          <p:cNvPr id="34822" name="AutoShape 19">
            <a:hlinkClick r:id="" action="ppaction://noaction" highlightClick="1"/>
          </p:cNvPr>
          <p:cNvSpPr>
            <a:spLocks noChangeArrowheads="1"/>
          </p:cNvSpPr>
          <p:nvPr/>
        </p:nvSpPr>
        <p:spPr bwMode="auto">
          <a:xfrm>
            <a:off x="10210800" y="0"/>
            <a:ext cx="457200" cy="457200"/>
          </a:xfrm>
          <a:prstGeom prst="actionButtonBlank">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l">
              <a:spcBef>
                <a:spcPct val="0"/>
              </a:spcBef>
              <a:buNone/>
              <a:defRPr/>
            </a:pPr>
            <a:endParaRPr lang="en-US" altLang="en-US" sz="1800" b="0">
              <a:solidFill>
                <a:srgbClr val="000000"/>
              </a:solidFill>
              <a:ea typeface="+mn-ea"/>
            </a:endParaRPr>
          </a:p>
        </p:txBody>
      </p:sp>
      <p:sp>
        <p:nvSpPr>
          <p:cNvPr id="34823" name="AutoShape 20">
            <a:hlinkClick r:id="rId6" action="ppaction://hlinksldjump" highlightClick="1"/>
          </p:cNvPr>
          <p:cNvSpPr>
            <a:spLocks noChangeArrowheads="1"/>
          </p:cNvSpPr>
          <p:nvPr/>
        </p:nvSpPr>
        <p:spPr bwMode="auto">
          <a:xfrm>
            <a:off x="10210800" y="6324600"/>
            <a:ext cx="457200" cy="533400"/>
          </a:xfrm>
          <a:prstGeom prst="actionButtonBlank">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l">
              <a:spcBef>
                <a:spcPct val="0"/>
              </a:spcBef>
              <a:buNone/>
              <a:defRPr/>
            </a:pPr>
            <a:endParaRPr lang="en-US" altLang="en-US" sz="1800" b="0">
              <a:solidFill>
                <a:srgbClr val="000000"/>
              </a:solidFill>
              <a:ea typeface="+mn-ea"/>
            </a:endParaRPr>
          </a:p>
        </p:txBody>
      </p:sp>
      <p:pic>
        <p:nvPicPr>
          <p:cNvPr id="47113" name="MSj02226.wav">
            <a:hlinkClick r:id="" action="ppaction://media"/>
          </p:cNvPr>
          <p:cNvPicPr>
            <a:picLocks noChangeAspect="1" noChangeArrowheads="1"/>
          </p:cNvPicPr>
          <p:nvPr>
            <a:audioFile r:link="rId2"/>
            <p:extLst>
              <p:ext uri="{DAA4B4D4-6D71-4841-9C94-3DE7FCFB9230}">
                <p14:media xmlns:p14="http://schemas.microsoft.com/office/powerpoint/2010/main" r:embed="rId1"/>
              </p:ext>
            </p:extLst>
          </p:nvPr>
        </p:nvPicPr>
        <p:blipFill>
          <a:blip r:embed="rId7">
            <a:extLst>
              <a:ext uri="{28A0092B-C50C-407E-A947-70E740481C1C}">
                <a14:useLocalDpi xmlns:a14="http://schemas.microsoft.com/office/drawing/2010/main" val="0"/>
              </a:ext>
            </a:extLst>
          </a:blip>
          <a:srcRect/>
          <a:stretch>
            <a:fillRect/>
          </a:stretch>
        </p:blipFill>
        <p:spPr bwMode="auto">
          <a:xfrm>
            <a:off x="10199688" y="6453188"/>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792614143"/>
      </p:ext>
    </p:extLst>
  </p:cSld>
  <p:clrMapOvr>
    <a:masterClrMapping/>
  </p:clrMapOvr>
  <p:transition>
    <p:zoom/>
    <p:sndAc>
      <p:stSnd>
        <p:snd r:embed="rId5" name="09. Who Correct.wav"/>
      </p:stSnd>
    </p:sndAc>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mediacall" presetSubtype="0" fill="hold" nodeType="afterEffect">
                                  <p:stCondLst>
                                    <p:cond delay="0"/>
                                  </p:stCondLst>
                                  <p:childTnLst>
                                    <p:cmd type="call" cmd="playFrom(0.0)">
                                      <p:cBhvr>
                                        <p:cTn id="6" dur="6850" fill="hold"/>
                                        <p:tgtEl>
                                          <p:spTgt spid="4711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Next" delay="0">
                      <p:tgtEl>
                        <p:sldTgt/>
                      </p:tgtEl>
                    </p:cond>
                    <p:cond evt="onPrev" delay="0">
                      <p:tgtEl>
                        <p:sldTgt/>
                      </p:tgtEl>
                    </p:cond>
                    <p:cond evt="onStopAudio" delay="0">
                      <p:tgtEl>
                        <p:sldTgt/>
                      </p:tgtEl>
                    </p:cond>
                  </p:endCondLst>
                </p:cTn>
                <p:tgtEl>
                  <p:spTgt spid="47113"/>
                </p:tgtEl>
              </p:cMediaNode>
            </p:audio>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4151784" y="1556792"/>
            <a:ext cx="4245202" cy="3096344"/>
          </a:xfrm>
          <a:prstGeom prst="rect">
            <a:avLst/>
          </a:prstGeom>
        </p:spPr>
      </p:pic>
    </p:spTree>
    <p:extLst>
      <p:ext uri="{BB962C8B-B14F-4D97-AF65-F5344CB8AC3E}">
        <p14:creationId xmlns:p14="http://schemas.microsoft.com/office/powerpoint/2010/main" val="3831064632"/>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RESENTER_SHAPEINFO" val="&lt;ThreeDShapeInfo&gt;&lt;uuid val=&quot;{519656B0-F105-4DE5-BB45-CA2BD14B0E95}&quot;/&gt;&lt;isInvalidForFieldText val=&quot;0&quot;/&gt;&lt;Image&gt;&lt;filename val=&quot;C:\DOCUME~1\swp54152\LOCALS~1\Temp\PR\data\asimages\{519656B0-F105-4DE5-BB45-CA2BD14B0E95}_7.png&quot;/&gt;&lt;left val=&quot;42&quot;/&gt;&lt;top val=&quot;280&quot;/&gt;&lt;width val=&quot;318&quot;/&gt;&lt;height val=&quot;231&quot;/&gt;&lt;hasText val=&quot;1&quot;/&gt;&lt;/Image&gt;&lt;/ThreeDShapeInfo&gt;"/>
</p:tagLst>
</file>

<file path=ppt/tags/tag2.xml><?xml version="1.0" encoding="utf-8"?>
<p:tagLst xmlns:a="http://schemas.openxmlformats.org/drawingml/2006/main" xmlns:r="http://schemas.openxmlformats.org/officeDocument/2006/relationships" xmlns:p="http://schemas.openxmlformats.org/presentationml/2006/main">
  <p:tag name="PRESENTER_SHAPEINFO" val="&lt;ThreeDShapeInfo&gt;&lt;uuid val=&quot;{905B92EF-B533-4BA3-B5C1-B983B1685436}&quot;/&gt;&lt;isInvalidForFieldText val=&quot;0&quot;/&gt;&lt;Image&gt;&lt;filename val=&quot;C:\DOCUME~1\swp54152\LOCALS~1\Temp\PR\data\asimages\{905B92EF-B533-4BA3-B5C1-B983B1685436}_7.png&quot;/&gt;&lt;left val=&quot;343&quot;/&gt;&lt;top val=&quot;30&quot;/&gt;&lt;width val=&quot;331&quot;/&gt;&lt;height val=&quot;291&quot;/&gt;&lt;hasText val=&quot;1&quot;/&gt;&lt;/Image&gt;&lt;/ThreeDShapeInfo&gt;"/>
</p:tagLst>
</file>

<file path=ppt/tags/tag3.xml><?xml version="1.0" encoding="utf-8"?>
<p:tagLst xmlns:a="http://schemas.openxmlformats.org/drawingml/2006/main" xmlns:r="http://schemas.openxmlformats.org/officeDocument/2006/relationships" xmlns:p="http://schemas.openxmlformats.org/presentationml/2006/main">
  <p:tag name="PRESENTER_SHAPEINFO" val="&lt;ThreeDShapeInfo&gt;&lt;uuid val=&quot;{A9B381A6-DA03-4044-9B02-DFF72F346CE7}&quot;/&gt;&lt;isInvalidForFieldText val=&quot;0&quot;/&gt;&lt;Image&gt;&lt;filename val=&quot;C:\DOCUME~1\swp54152\LOCALS~1\Temp\PR\data\asimages\{A9B381A6-DA03-4044-9B02-DFF72F346CE7}_11.png&quot;/&gt;&lt;left val=&quot;18&quot;/&gt;&lt;top val=&quot;189&quot;/&gt;&lt;width val=&quot;380&quot;/&gt;&lt;height val=&quot;336&quot;/&gt;&lt;hasText val=&quot;1&quot;/&gt;&lt;/Image&gt;&lt;/ThreeDShapeInfo&gt;"/>
</p:tagLst>
</file>

<file path=ppt/tags/tag4.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3&quot;/&gt;&lt;/TableIndex&gt;&lt;/ShapeTextInfo&gt;"/>
</p:tagLst>
</file>

<file path=ppt/tags/tag5.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2&quot;/&gt;&lt;lineCharCount val=&quot;19&quot;/&gt;&lt;lineCharCount val=&quot;13&quot;/&gt;&lt;/TableIndex&gt;&lt;/ShapeTextInfo&gt;"/>
</p:tagLst>
</file>

<file path=ppt/tags/tag6.xml><?xml version="1.0" encoding="utf-8"?>
<p:tagLst xmlns:a="http://schemas.openxmlformats.org/drawingml/2006/main" xmlns:r="http://schemas.openxmlformats.org/officeDocument/2006/relationships" xmlns:p="http://schemas.openxmlformats.org/presentationml/2006/main">
  <p:tag name="PRESENTER_SHAPEINFO" val="&lt;ThreeDShapeInfo&gt;&lt;uuid val=&quot;{7FA41973-F8DE-4EF0-BC79-BAC1D89E1FFB}&quot;/&gt;&lt;isInvalidForFieldText val=&quot;0&quot;/&gt;&lt;Image&gt;&lt;filename val=&quot;C:\DOCUME~1\swp54152\LOCALS~1\Temp\PR\data\asimages\{7FA41973-F8DE-4EF0-BC79-BAC1D89E1FFB}_12.png&quot;/&gt;&lt;left val=&quot;13&quot;/&gt;&lt;top val=&quot;275&quot;/&gt;&lt;width val=&quot;341&quot;/&gt;&lt;height val=&quot;255&quot;/&gt;&lt;hasText val=&quot;1&quot;/&gt;&lt;/Image&gt;&lt;/ThreeDShapeInfo&gt;"/>
</p:tagLst>
</file>

<file path=ppt/theme/theme1.xml><?xml version="1.0" encoding="utf-8"?>
<a:theme xmlns:a="http://schemas.openxmlformats.org/drawingml/2006/main" name="1_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Arial"/>
      </a:majorFont>
      <a:minorFont>
        <a:latin typeface="Arial"/>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2_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1_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24976</TotalTime>
  <Words>7067</Words>
  <Application>Microsoft Office PowerPoint</Application>
  <PresentationFormat>Widescreen</PresentationFormat>
  <Paragraphs>487</Paragraphs>
  <Slides>34</Slides>
  <Notes>34</Notes>
  <HiddenSlides>0</HiddenSlides>
  <MMClips>5</MMClips>
  <ScaleCrop>false</ScaleCrop>
  <HeadingPairs>
    <vt:vector size="6" baseType="variant">
      <vt:variant>
        <vt:lpstr>Fonts Used</vt:lpstr>
      </vt:variant>
      <vt:variant>
        <vt:i4>7</vt:i4>
      </vt:variant>
      <vt:variant>
        <vt:lpstr>Theme</vt:lpstr>
      </vt:variant>
      <vt:variant>
        <vt:i4>3</vt:i4>
      </vt:variant>
      <vt:variant>
        <vt:lpstr>Slide Titles</vt:lpstr>
      </vt:variant>
      <vt:variant>
        <vt:i4>34</vt:i4>
      </vt:variant>
    </vt:vector>
  </HeadingPairs>
  <TitlesOfParts>
    <vt:vector size="44" baseType="lpstr">
      <vt:lpstr>Arial</vt:lpstr>
      <vt:lpstr>Calibri</vt:lpstr>
      <vt:lpstr>Calibri</vt:lpstr>
      <vt:lpstr>Calibri Light</vt:lpstr>
      <vt:lpstr>Microsoft Sans Serif</vt:lpstr>
      <vt:lpstr>Tahoma</vt:lpstr>
      <vt:lpstr>Verdana</vt:lpstr>
      <vt:lpstr>1_Default Design</vt:lpstr>
      <vt:lpstr>2_Office Theme</vt:lpstr>
      <vt:lpstr>1_Office Theme</vt:lpstr>
      <vt:lpstr>PowerPoint Presentation</vt:lpstr>
      <vt:lpstr>The Scale of Assaults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Maliciously administering poison etc, with intent to injure, aggrieve or annoy any other person</vt:lpstr>
      <vt:lpstr>PowerPoint Presentation</vt:lpstr>
      <vt:lpstr>PowerPoint Presentation</vt:lpstr>
      <vt:lpstr>PowerPoint Presentation</vt:lpstr>
      <vt:lpstr>PowerPoint Presentation</vt:lpstr>
      <vt:lpstr>PowerPoint Presentation</vt:lpstr>
      <vt:lpstr>PowerPoint Presentation</vt:lpstr>
      <vt:lpstr>Q1 = Has a common assault taken place here?   Smith sees Pratt in the street and says to her, “Bring back my DVD by tomorrow or I will come around and break your legs” </vt:lpstr>
      <vt:lpstr>C – No, there is no immediate threat of violence towards Pratt</vt:lpstr>
      <vt:lpstr>Q2 = Jones the school bully threatens Hill, another 13-yr-old boy in the school yard. Jones does not mean to hurt Hill in any way but begins to shove him in the chest.  Hill loses footing and subsequently falls, lacerating his arm in the process.  Is Jones guilty of an offence?</vt:lpstr>
      <vt:lpstr>B – Yes, assault occasioning ABH </vt:lpstr>
      <vt:lpstr>Q3 = Smith is threatened by a youth armed with a bicycle chain.  He is not intimidated and easily disarms the youth, but before the youth has a chance to run away, Smith gives him a severe beating, resulting in the youth having multiple bruises, cuts and swelling to his face.  Can Smith claim this assault is justified?</vt:lpstr>
      <vt:lpstr>D - No, the injuries were caused after the youth was disarmed </vt:lpstr>
      <vt:lpstr>Q4 = Sykes is involved in an argument with a group of men in a crowded pub.  During the argument, he removes his belt and starts swinging it around his head.  As a result of this, his friend, Roberts, is struck by the belt, causing a deep laceration to his face.  Sykes did not intend to injure Roberts, but bares no remorse.  Is Sykes guilty of an offence?</vt:lpstr>
      <vt:lpstr>A – Yes, Sykes was reckless in his actions </vt:lpstr>
      <vt:lpstr>Q5 = Jones has extreme views against religion and is annoyed by persons from his local church handing out leaflets in the town centre.  One afternoon, Jones throws a glass bottle with considerable force at one of the congregation, aiming at the persons face.  The bottle smashes and the injury causes the person to lose sight in their left eye.  What offence would you consider for Jones in these circumstances?</vt:lpstr>
      <vt:lpstr>A – Section 18 GBH (Jones’ actions intended to inflict serious injury)</vt:lpstr>
      <vt:lpstr>PowerPoint Presentation</vt:lpstr>
    </vt:vector>
  </TitlesOfParts>
  <Company>South Wales Police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swp52919</dc:creator>
  <cp:lastModifiedBy>Neil,Sharon swp3514</cp:lastModifiedBy>
  <cp:revision>569</cp:revision>
  <cp:lastPrinted>2018-09-05T10:59:29Z</cp:lastPrinted>
  <dcterms:created xsi:type="dcterms:W3CDTF">2010-07-02T08:46:54Z</dcterms:created>
  <dcterms:modified xsi:type="dcterms:W3CDTF">2022-06-28T12:02:43Z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tusGUID">
    <vt:lpwstr>fbe28fe6-51aa-4c41-b4ee-f0353a8f0d63</vt:lpwstr>
  </property>
  <property fmtid="{D5CDD505-2E9C-101B-9397-08002B2CF9AE}" pid="3" name="SWPIL">
    <vt:lpwstr>NOT PROTECTIVELY MARKED</vt:lpwstr>
  </property>
  <property fmtid="{D5CDD505-2E9C-101B-9397-08002B2CF9AE}" pid="4" name="SWPVNV">
    <vt:lpwstr>No Visual Mark</vt:lpwstr>
  </property>
  <property fmtid="{D5CDD505-2E9C-101B-9397-08002B2CF9AE}" pid="5" name="MSIP_Label_66cf8fe5-b7b7-4df7-b38d-1c61ac2f6639_Enabled">
    <vt:lpwstr>true</vt:lpwstr>
  </property>
  <property fmtid="{D5CDD505-2E9C-101B-9397-08002B2CF9AE}" pid="6" name="MSIP_Label_66cf8fe5-b7b7-4df7-b38d-1c61ac2f6639_SetDate">
    <vt:lpwstr>2022-01-13T14:21:00Z</vt:lpwstr>
  </property>
  <property fmtid="{D5CDD505-2E9C-101B-9397-08002B2CF9AE}" pid="7" name="MSIP_Label_66cf8fe5-b7b7-4df7-b38d-1c61ac2f6639_Method">
    <vt:lpwstr>Standard</vt:lpwstr>
  </property>
  <property fmtid="{D5CDD505-2E9C-101B-9397-08002B2CF9AE}" pid="8" name="MSIP_Label_66cf8fe5-b7b7-4df7-b38d-1c61ac2f6639_Name">
    <vt:lpwstr>66cf8fe5-b7b7-4df7-b38d-1c61ac2f6639</vt:lpwstr>
  </property>
  <property fmtid="{D5CDD505-2E9C-101B-9397-08002B2CF9AE}" pid="9" name="MSIP_Label_66cf8fe5-b7b7-4df7-b38d-1c61ac2f6639_SiteId">
    <vt:lpwstr>270c2f4d-fd0c-4f08-92a9-e5bdd8a87e09</vt:lpwstr>
  </property>
  <property fmtid="{D5CDD505-2E9C-101B-9397-08002B2CF9AE}" pid="10" name="MSIP_Label_66cf8fe5-b7b7-4df7-b38d-1c61ac2f6639_ActionId">
    <vt:lpwstr>29546e5c-0854-474a-aef9-4938e5b5ed08</vt:lpwstr>
  </property>
  <property fmtid="{D5CDD505-2E9C-101B-9397-08002B2CF9AE}" pid="11" name="MSIP_Label_66cf8fe5-b7b7-4df7-b38d-1c61ac2f6639_ContentBits">
    <vt:lpwstr>0</vt:lpwstr>
  </property>
  <property fmtid="{D5CDD505-2E9C-101B-9397-08002B2CF9AE}" pid="12" name="Classification">
    <vt:lpwstr>OFFICIAL</vt:lpwstr>
  </property>
  <property fmtid="{D5CDD505-2E9C-101B-9397-08002B2CF9AE}" pid="13" name="Visibility">
    <vt:lpwstr>NOT VISIBLE</vt:lpwstr>
  </property>
</Properties>
</file>