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9" r:id="rId6"/>
    <p:sldId id="261" r:id="rId7"/>
    <p:sldId id="262" r:id="rId8"/>
    <p:sldId id="263" r:id="rId9"/>
    <p:sldId id="266" r:id="rId10"/>
    <p:sldId id="264" r:id="rId11"/>
    <p:sldId id="265" r:id="rId12"/>
    <p:sldId id="260" r:id="rId13"/>
    <p:sldId id="25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985" autoAdjust="0"/>
  </p:normalViewPr>
  <p:slideViewPr>
    <p:cSldViewPr>
      <p:cViewPr varScale="1">
        <p:scale>
          <a:sx n="89" d="100"/>
          <a:sy n="89" d="100"/>
        </p:scale>
        <p:origin x="22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1DCF1-2867-4FFF-9837-71AAFE6A61B8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6C5ECC-5BFB-40EB-825E-5B5FC7567E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24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and link to assignment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C5ECC-5BFB-40EB-825E-5B5FC7567EF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073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19/10/2016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3688" y="1052736"/>
            <a:ext cx="6768752" cy="1800200"/>
          </a:xfrm>
        </p:spPr>
        <p:txBody>
          <a:bodyPr>
            <a:normAutofit/>
          </a:bodyPr>
          <a:lstStyle/>
          <a:p>
            <a:r>
              <a:rPr lang="en-GB" dirty="0" smtClean="0"/>
              <a:t>Strategic planning for school development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3933056"/>
            <a:ext cx="3744416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Module 2:</a:t>
            </a:r>
          </a:p>
          <a:p>
            <a:r>
              <a:rPr lang="en-GB" dirty="0" smtClean="0"/>
              <a:t> Creating a Strategic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Intersessional task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Readings: (to be annotated and brought to the next session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Successful Futures (Donaldson, 2015)</a:t>
            </a:r>
          </a:p>
          <a:p>
            <a:r>
              <a:rPr lang="en-GB" dirty="0"/>
              <a:t>The Power of Professional Capital (Hargreaves and Fullan 2012)</a:t>
            </a:r>
          </a:p>
        </p:txBody>
      </p:sp>
    </p:spTree>
    <p:extLst>
      <p:ext uri="{BB962C8B-B14F-4D97-AF65-F5344CB8AC3E}">
        <p14:creationId xmlns:p14="http://schemas.microsoft.com/office/powerpoint/2010/main" val="36982403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Resources: TLRP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386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Return to the assignment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Identify an initiative you are leading or an area of responsibility and present the following as a portfolio of evidence of </a:t>
            </a:r>
            <a:r>
              <a:rPr lang="en-GB" dirty="0">
                <a:solidFill>
                  <a:srgbClr val="FF0000"/>
                </a:solidFill>
              </a:rPr>
              <a:t>your approach to strategic planning and school improvement.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279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</a:t>
            </a:r>
            <a:r>
              <a:rPr lang="en-GB" dirty="0" smtClean="0"/>
              <a:t>. Background </a:t>
            </a:r>
            <a:r>
              <a:rPr lang="en-GB" dirty="0"/>
              <a:t>and context of your school 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and </a:t>
            </a:r>
            <a:r>
              <a:rPr lang="en-GB" dirty="0"/>
              <a:t>a statement of intent outlining the strategic direction for your identified initiative/responsibility.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302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smtClean="0"/>
              <a:t>2. An </a:t>
            </a:r>
            <a:r>
              <a:rPr lang="en-GB" dirty="0"/>
              <a:t>annotated strategic plan for your area of responsibility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with </a:t>
            </a:r>
            <a:r>
              <a:rPr lang="en-GB" dirty="0"/>
              <a:t>a witness statement from your headteacher confirming that this is aligned to school priorities and your own </a:t>
            </a:r>
            <a:r>
              <a:rPr lang="en-GB" dirty="0" smtClean="0"/>
              <a:t>responsibility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and </a:t>
            </a:r>
            <a:r>
              <a:rPr lang="en-GB" dirty="0"/>
              <a:t>will require reference to research and effective practice in school improvement planning.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4866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3. </a:t>
            </a:r>
            <a:r>
              <a:rPr lang="en-GB" dirty="0"/>
              <a:t>A brief report to the Governing Body/Senior Leadership Team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outlining </a:t>
            </a:r>
            <a:r>
              <a:rPr lang="en-GB" dirty="0"/>
              <a:t>the impact of your work</a:t>
            </a:r>
            <a:r>
              <a:rPr lang="en-GB" dirty="0" smtClean="0"/>
              <a:t>,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  <a:r>
              <a:rPr lang="en-GB" dirty="0"/>
              <a:t>using data and other evidence.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432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evaluation of your professional learning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using </a:t>
            </a:r>
            <a:r>
              <a:rPr lang="en-GB" dirty="0"/>
              <a:t>the National Leadership Standards (Creating a Strategic Direction)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64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Intersessional Task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at the strategic plan for your area of responsibility and bring a copy to the session. </a:t>
            </a:r>
          </a:p>
          <a:p>
            <a:r>
              <a:rPr lang="en-GB" dirty="0"/>
              <a:t>How does it link with the Estyn framework and current policies (national and local)?</a:t>
            </a:r>
          </a:p>
          <a:p>
            <a:r>
              <a:rPr lang="en-GB" dirty="0"/>
              <a:t>What research based practices are you using / involved with currently?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9384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Follow us on social </a:t>
            </a:r>
            <a:r>
              <a:rPr lang="en-GB" dirty="0"/>
              <a:t>m</a:t>
            </a:r>
            <a:r>
              <a:rPr lang="en-GB" dirty="0" smtClean="0"/>
              <a:t>edia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462" y="1700808"/>
            <a:ext cx="1047750" cy="1047750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1979712" y="1916832"/>
            <a:ext cx="6635080" cy="257487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professionallearning@discovercpld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UWTSD Swansea Professional Learning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305" y="3041141"/>
            <a:ext cx="1050032" cy="10500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19717" y="479715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‘Think before you tweet or post’. 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5578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elements/1.1/"/>
    <ds:schemaRef ds:uri="303dbf9b-b85b-46a0-94f1-894078c07ecd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216</TotalTime>
  <Words>264</Words>
  <Application>Microsoft Office PowerPoint</Application>
  <PresentationFormat>On-screen Show (4:3)</PresentationFormat>
  <Paragraphs>40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20140311PresentationUWTSDTemplate</vt:lpstr>
      <vt:lpstr>Strategic planning for school development </vt:lpstr>
      <vt:lpstr>Intersessional task</vt:lpstr>
      <vt:lpstr>Resources: TLRP</vt:lpstr>
      <vt:lpstr>Return to the assignment</vt:lpstr>
      <vt:lpstr>PowerPoint Presentation</vt:lpstr>
      <vt:lpstr>PowerPoint Presentation</vt:lpstr>
      <vt:lpstr>PowerPoint Presentation</vt:lpstr>
      <vt:lpstr>PowerPoint Presentation</vt:lpstr>
      <vt:lpstr>Intersessional Task</vt:lpstr>
      <vt:lpstr>Follow us on social media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 James</cp:lastModifiedBy>
  <cp:revision>15</cp:revision>
  <dcterms:created xsi:type="dcterms:W3CDTF">2015-04-14T15:21:28Z</dcterms:created>
  <dcterms:modified xsi:type="dcterms:W3CDTF">2016-10-19T16:42:22Z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