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 id="2147483741" r:id="rId9"/>
  </p:sldMasterIdLst>
  <p:notesMasterIdLst>
    <p:notesMasterId r:id="rId47"/>
  </p:notesMasterIdLst>
  <p:sldIdLst>
    <p:sldId id="257" r:id="rId10"/>
    <p:sldId id="260" r:id="rId11"/>
    <p:sldId id="264" r:id="rId12"/>
    <p:sldId id="261" r:id="rId13"/>
    <p:sldId id="259" r:id="rId14"/>
    <p:sldId id="256" r:id="rId15"/>
    <p:sldId id="283" r:id="rId16"/>
    <p:sldId id="314" r:id="rId17"/>
    <p:sldId id="258" r:id="rId18"/>
    <p:sldId id="317" r:id="rId19"/>
    <p:sldId id="307" r:id="rId20"/>
    <p:sldId id="318" r:id="rId21"/>
    <p:sldId id="335" r:id="rId22"/>
    <p:sldId id="344" r:id="rId23"/>
    <p:sldId id="304" r:id="rId24"/>
    <p:sldId id="356" r:id="rId25"/>
    <p:sldId id="342" r:id="rId26"/>
    <p:sldId id="338" r:id="rId27"/>
    <p:sldId id="316" r:id="rId28"/>
    <p:sldId id="330" r:id="rId29"/>
    <p:sldId id="345" r:id="rId30"/>
    <p:sldId id="333" r:id="rId31"/>
    <p:sldId id="334" r:id="rId32"/>
    <p:sldId id="288" r:id="rId33"/>
    <p:sldId id="306" r:id="rId34"/>
    <p:sldId id="278" r:id="rId35"/>
    <p:sldId id="279" r:id="rId36"/>
    <p:sldId id="280" r:id="rId37"/>
    <p:sldId id="267" r:id="rId38"/>
    <p:sldId id="262" r:id="rId39"/>
    <p:sldId id="265" r:id="rId40"/>
    <p:sldId id="282" r:id="rId41"/>
    <p:sldId id="263" r:id="rId42"/>
    <p:sldId id="281" r:id="rId43"/>
    <p:sldId id="270" r:id="rId44"/>
    <p:sldId id="277" r:id="rId45"/>
    <p:sldId id="27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ADE8396-EBA3-4375-9F6E-48B4D06DA480}">
          <p14:sldIdLst>
            <p14:sldId id="257"/>
            <p14:sldId id="260"/>
            <p14:sldId id="264"/>
            <p14:sldId id="261"/>
            <p14:sldId id="259"/>
          </p14:sldIdLst>
        </p14:section>
        <p14:section name="Library Slides" id="{60D9F3EA-2BD0-4A58-AE8F-D0895468C091}">
          <p14:sldIdLst>
            <p14:sldId id="256"/>
            <p14:sldId id="283"/>
            <p14:sldId id="314"/>
            <p14:sldId id="258"/>
            <p14:sldId id="317"/>
            <p14:sldId id="307"/>
            <p14:sldId id="318"/>
            <p14:sldId id="335"/>
            <p14:sldId id="344"/>
            <p14:sldId id="304"/>
            <p14:sldId id="356"/>
            <p14:sldId id="342"/>
            <p14:sldId id="338"/>
            <p14:sldId id="316"/>
            <p14:sldId id="330"/>
            <p14:sldId id="345"/>
            <p14:sldId id="333"/>
            <p14:sldId id="334"/>
            <p14:sldId id="288"/>
            <p14:sldId id="306"/>
            <p14:sldId id="278"/>
            <p14:sldId id="279"/>
            <p14:sldId id="280"/>
          </p14:sldIdLst>
        </p14:section>
        <p14:section name="Anna" id="{E6CF248A-8947-48F8-A506-A29E4E41E91C}">
          <p14:sldIdLst>
            <p14:sldId id="267"/>
            <p14:sldId id="262"/>
            <p14:sldId id="265"/>
            <p14:sldId id="282"/>
            <p14:sldId id="263"/>
            <p14:sldId id="281"/>
            <p14:sldId id="270"/>
            <p14:sldId id="277"/>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D5E"/>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3EBCD-CDBB-4C10-9517-133CF13BBC82}" v="1289" dt="2024-08-06T11:14:49.565"/>
    <p1510:client id="{3B0CBD4B-CBA2-7B76-7179-F53EDE77F77C}" v="24" dt="2024-08-06T10:43:48.679"/>
    <p1510:client id="{D61B73F3-B631-16A4-5A5A-87280603BA0D}" v="1" dt="2024-08-05T21:11:10.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microsoft.com/office/2015/10/relationships/revisionInfo" Target="revisionInfo.xml"/><Relationship Id="rId5" Type="http://schemas.openxmlformats.org/officeDocument/2006/relationships/slideMaster" Target="slideMasters/slideMaster3.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6.xml"/><Relationship Id="rId51" Type="http://schemas.openxmlformats.org/officeDocument/2006/relationships/tableStyles" Target="tableStyles.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Stevenson" userId="S::a.stevenson@uwtsd.ac.uk::ae8dda73-5b0a-4ab6-8413-d9e5d0f56ad1" providerId="AD" clId="Web-{3B0CBD4B-CBA2-7B76-7179-F53EDE77F77C}"/>
    <pc:docChg chg="addSld delSld modSld addSection modSection">
      <pc:chgData name="Anna Stevenson" userId="S::a.stevenson@uwtsd.ac.uk::ae8dda73-5b0a-4ab6-8413-d9e5d0f56ad1" providerId="AD" clId="Web-{3B0CBD4B-CBA2-7B76-7179-F53EDE77F77C}" dt="2024-08-06T10:43:47.132" v="15"/>
      <pc:docMkLst>
        <pc:docMk/>
      </pc:docMkLst>
      <pc:sldChg chg="addSp modSp">
        <pc:chgData name="Anna Stevenson" userId="S::a.stevenson@uwtsd.ac.uk::ae8dda73-5b0a-4ab6-8413-d9e5d0f56ad1" providerId="AD" clId="Web-{3B0CBD4B-CBA2-7B76-7179-F53EDE77F77C}" dt="2024-08-06T10:43:14.819" v="13"/>
        <pc:sldMkLst>
          <pc:docMk/>
          <pc:sldMk cId="3482221412" sldId="267"/>
        </pc:sldMkLst>
        <pc:picChg chg="add mod">
          <ac:chgData name="Anna Stevenson" userId="S::a.stevenson@uwtsd.ac.uk::ae8dda73-5b0a-4ab6-8413-d9e5d0f56ad1" providerId="AD" clId="Web-{3B0CBD4B-CBA2-7B76-7179-F53EDE77F77C}" dt="2024-08-06T10:43:14.819" v="13"/>
          <ac:picMkLst>
            <pc:docMk/>
            <pc:sldMk cId="3482221412" sldId="267"/>
            <ac:picMk id="4" creationId="{328E1D93-9558-7CF1-805E-0CB12919DC2B}"/>
          </ac:picMkLst>
        </pc:picChg>
      </pc:sldChg>
      <pc:sldChg chg="addSp delSp modSp">
        <pc:chgData name="Anna Stevenson" userId="S::a.stevenson@uwtsd.ac.uk::ae8dda73-5b0a-4ab6-8413-d9e5d0f56ad1" providerId="AD" clId="Web-{3B0CBD4B-CBA2-7B76-7179-F53EDE77F77C}" dt="2024-08-06T10:43:47.132" v="15"/>
        <pc:sldMkLst>
          <pc:docMk/>
          <pc:sldMk cId="3060433317" sldId="280"/>
        </pc:sldMkLst>
        <pc:spChg chg="del">
          <ac:chgData name="Anna Stevenson" userId="S::a.stevenson@uwtsd.ac.uk::ae8dda73-5b0a-4ab6-8413-d9e5d0f56ad1" providerId="AD" clId="Web-{3B0CBD4B-CBA2-7B76-7179-F53EDE77F77C}" dt="2024-08-06T09:10:17.736" v="2"/>
          <ac:spMkLst>
            <pc:docMk/>
            <pc:sldMk cId="3060433317" sldId="280"/>
            <ac:spMk id="3" creationId="{10E8E082-86EF-D976-6CE5-4507F90C2D96}"/>
          </ac:spMkLst>
        </pc:spChg>
        <pc:picChg chg="add mod">
          <ac:chgData name="Anna Stevenson" userId="S::a.stevenson@uwtsd.ac.uk::ae8dda73-5b0a-4ab6-8413-d9e5d0f56ad1" providerId="AD" clId="Web-{3B0CBD4B-CBA2-7B76-7179-F53EDE77F77C}" dt="2024-08-06T10:42:43.944" v="9"/>
          <ac:picMkLst>
            <pc:docMk/>
            <pc:sldMk cId="3060433317" sldId="280"/>
            <ac:picMk id="3" creationId="{29051DD6-35F8-E01A-8E53-0838E1A687C4}"/>
          </ac:picMkLst>
        </pc:picChg>
        <pc:picChg chg="add mod ord">
          <ac:chgData name="Anna Stevenson" userId="S::a.stevenson@uwtsd.ac.uk::ae8dda73-5b0a-4ab6-8413-d9e5d0f56ad1" providerId="AD" clId="Web-{3B0CBD4B-CBA2-7B76-7179-F53EDE77F77C}" dt="2024-08-06T09:10:17.736" v="2"/>
          <ac:picMkLst>
            <pc:docMk/>
            <pc:sldMk cId="3060433317" sldId="280"/>
            <ac:picMk id="4" creationId="{1E27B5FB-458C-1AAE-37E5-36D0DDCDFED8}"/>
          </ac:picMkLst>
        </pc:picChg>
        <pc:picChg chg="add mod">
          <ac:chgData name="Anna Stevenson" userId="S::a.stevenson@uwtsd.ac.uk::ae8dda73-5b0a-4ab6-8413-d9e5d0f56ad1" providerId="AD" clId="Web-{3B0CBD4B-CBA2-7B76-7179-F53EDE77F77C}" dt="2024-08-06T10:42:46.694" v="10"/>
          <ac:picMkLst>
            <pc:docMk/>
            <pc:sldMk cId="3060433317" sldId="280"/>
            <ac:picMk id="5" creationId="{B24C00E7-73A8-B276-137F-9EFC21C0C62F}"/>
          </ac:picMkLst>
        </pc:picChg>
        <pc:picChg chg="add del mod">
          <ac:chgData name="Anna Stevenson" userId="S::a.stevenson@uwtsd.ac.uk::ae8dda73-5b0a-4ab6-8413-d9e5d0f56ad1" providerId="AD" clId="Web-{3B0CBD4B-CBA2-7B76-7179-F53EDE77F77C}" dt="2024-08-06T09:10:32.658" v="4"/>
          <ac:picMkLst>
            <pc:docMk/>
            <pc:sldMk cId="3060433317" sldId="280"/>
            <ac:picMk id="5" creationId="{F84B4BC4-7CC0-EC00-E935-A873E382A7C3}"/>
          </ac:picMkLst>
        </pc:picChg>
        <pc:picChg chg="add mod">
          <ac:chgData name="Anna Stevenson" userId="S::a.stevenson@uwtsd.ac.uk::ae8dda73-5b0a-4ab6-8413-d9e5d0f56ad1" providerId="AD" clId="Web-{3B0CBD4B-CBA2-7B76-7179-F53EDE77F77C}" dt="2024-08-06T10:43:29.835" v="14"/>
          <ac:picMkLst>
            <pc:docMk/>
            <pc:sldMk cId="3060433317" sldId="280"/>
            <ac:picMk id="6" creationId="{F2A35EF4-9687-17ED-A026-68CE16EABD4C}"/>
          </ac:picMkLst>
        </pc:picChg>
        <pc:picChg chg="add mod">
          <ac:chgData name="Anna Stevenson" userId="S::a.stevenson@uwtsd.ac.uk::ae8dda73-5b0a-4ab6-8413-d9e5d0f56ad1" providerId="AD" clId="Web-{3B0CBD4B-CBA2-7B76-7179-F53EDE77F77C}" dt="2024-08-06T10:43:47.132" v="15"/>
          <ac:picMkLst>
            <pc:docMk/>
            <pc:sldMk cId="3060433317" sldId="280"/>
            <ac:picMk id="7" creationId="{1DD97B3A-84A8-D34B-4FBB-9A286C07BFC2}"/>
          </ac:picMkLst>
        </pc:picChg>
      </pc:sldChg>
      <pc:sldChg chg="addSp delSp modSp new del">
        <pc:chgData name="Anna Stevenson" userId="S::a.stevenson@uwtsd.ac.uk::ae8dda73-5b0a-4ab6-8413-d9e5d0f56ad1" providerId="AD" clId="Web-{3B0CBD4B-CBA2-7B76-7179-F53EDE77F77C}" dt="2024-08-06T09:11:07.534" v="8"/>
        <pc:sldMkLst>
          <pc:docMk/>
          <pc:sldMk cId="122036562" sldId="357"/>
        </pc:sldMkLst>
        <pc:spChg chg="del">
          <ac:chgData name="Anna Stevenson" userId="S::a.stevenson@uwtsd.ac.uk::ae8dda73-5b0a-4ab6-8413-d9e5d0f56ad1" providerId="AD" clId="Web-{3B0CBD4B-CBA2-7B76-7179-F53EDE77F77C}" dt="2024-08-06T09:11:05.299" v="6"/>
          <ac:spMkLst>
            <pc:docMk/>
            <pc:sldMk cId="122036562" sldId="357"/>
            <ac:spMk id="3" creationId="{F00A8E17-9414-435C-26E7-F3FE6F433BFE}"/>
          </ac:spMkLst>
        </pc:spChg>
        <pc:spChg chg="add mod">
          <ac:chgData name="Anna Stevenson" userId="S::a.stevenson@uwtsd.ac.uk::ae8dda73-5b0a-4ab6-8413-d9e5d0f56ad1" providerId="AD" clId="Web-{3B0CBD4B-CBA2-7B76-7179-F53EDE77F77C}" dt="2024-08-06T09:11:06.440" v="7"/>
          <ac:spMkLst>
            <pc:docMk/>
            <pc:sldMk cId="122036562" sldId="357"/>
            <ac:spMk id="6" creationId="{3F005E1B-2925-25D1-8AAC-64C8EFB1941F}"/>
          </ac:spMkLst>
        </pc:spChg>
        <pc:picChg chg="add del mod ord">
          <ac:chgData name="Anna Stevenson" userId="S::a.stevenson@uwtsd.ac.uk::ae8dda73-5b0a-4ab6-8413-d9e5d0f56ad1" providerId="AD" clId="Web-{3B0CBD4B-CBA2-7B76-7179-F53EDE77F77C}" dt="2024-08-06T09:11:06.440" v="7"/>
          <ac:picMkLst>
            <pc:docMk/>
            <pc:sldMk cId="122036562" sldId="357"/>
            <ac:picMk id="4" creationId="{66290255-CA8C-5E12-2A24-4864066EBBB2}"/>
          </ac:picMkLst>
        </pc:picChg>
      </pc:sldChg>
      <pc:sldChg chg="new del">
        <pc:chgData name="Anna Stevenson" userId="S::a.stevenson@uwtsd.ac.uk::ae8dda73-5b0a-4ab6-8413-d9e5d0f56ad1" providerId="AD" clId="Web-{3B0CBD4B-CBA2-7B76-7179-F53EDE77F77C}" dt="2024-08-06T09:09:54.626" v="1"/>
        <pc:sldMkLst>
          <pc:docMk/>
          <pc:sldMk cId="2373909902" sldId="357"/>
        </pc:sldMkLst>
      </pc:sldChg>
    </pc:docChg>
  </pc:docChgLst>
  <pc:docChgLst>
    <pc:chgData name="Kate Piper (IMH)" userId="S::k.piper1@uwtsd.ac.uk::f69ee4e2-845b-4a1f-89c4-60fce9da139f" providerId="AD" clId="Web-{07A90523-374B-C944-729D-451ECBDCAA4C}"/>
    <pc:docChg chg="addSld delSld modSld sldOrd">
      <pc:chgData name="Kate Piper (IMH)" userId="S::k.piper1@uwtsd.ac.uk::f69ee4e2-845b-4a1f-89c4-60fce9da139f" providerId="AD" clId="Web-{07A90523-374B-C944-729D-451ECBDCAA4C}" dt="2024-07-15T10:08:19.847" v="41" actId="20577"/>
      <pc:docMkLst>
        <pc:docMk/>
      </pc:docMkLst>
      <pc:sldChg chg="addSp modSp">
        <pc:chgData name="Kate Piper (IMH)" userId="S::k.piper1@uwtsd.ac.uk::f69ee4e2-845b-4a1f-89c4-60fce9da139f" providerId="AD" clId="Web-{07A90523-374B-C944-729D-451ECBDCAA4C}" dt="2024-07-15T09:38:08.317" v="15" actId="1076"/>
        <pc:sldMkLst>
          <pc:docMk/>
          <pc:sldMk cId="1069121311" sldId="264"/>
        </pc:sldMkLst>
        <pc:spChg chg="add mod">
          <ac:chgData name="Kate Piper (IMH)" userId="S::k.piper1@uwtsd.ac.uk::f69ee4e2-845b-4a1f-89c4-60fce9da139f" providerId="AD" clId="Web-{07A90523-374B-C944-729D-451ECBDCAA4C}" dt="2024-07-15T09:38:08.317" v="15" actId="1076"/>
          <ac:spMkLst>
            <pc:docMk/>
            <pc:sldMk cId="1069121311" sldId="264"/>
            <ac:spMk id="3" creationId="{A2739A7D-4EAB-A1C2-BF65-CECAC5E88CA2}"/>
          </ac:spMkLst>
        </pc:spChg>
      </pc:sldChg>
      <pc:sldChg chg="add del replId">
        <pc:chgData name="Kate Piper (IMH)" userId="S::k.piper1@uwtsd.ac.uk::f69ee4e2-845b-4a1f-89c4-60fce9da139f" providerId="AD" clId="Web-{07A90523-374B-C944-729D-451ECBDCAA4C}" dt="2024-07-15T10:07:36.393" v="19"/>
        <pc:sldMkLst>
          <pc:docMk/>
          <pc:sldMk cId="3629043081" sldId="275"/>
        </pc:sldMkLst>
      </pc:sldChg>
      <pc:sldChg chg="modSp add ord replId">
        <pc:chgData name="Kate Piper (IMH)" userId="S::k.piper1@uwtsd.ac.uk::f69ee4e2-845b-4a1f-89c4-60fce9da139f" providerId="AD" clId="Web-{07A90523-374B-C944-729D-451ECBDCAA4C}" dt="2024-07-15T10:08:19.847" v="41" actId="20577"/>
        <pc:sldMkLst>
          <pc:docMk/>
          <pc:sldMk cId="3658337696" sldId="276"/>
        </pc:sldMkLst>
        <pc:spChg chg="mod">
          <ac:chgData name="Kate Piper (IMH)" userId="S::k.piper1@uwtsd.ac.uk::f69ee4e2-845b-4a1f-89c4-60fce9da139f" providerId="AD" clId="Web-{07A90523-374B-C944-729D-451ECBDCAA4C}" dt="2024-07-15T10:07:52.753" v="29" actId="20577"/>
          <ac:spMkLst>
            <pc:docMk/>
            <pc:sldMk cId="3658337696" sldId="276"/>
            <ac:spMk id="2" creationId="{FCC7C965-3E99-C6C1-5C0A-BB9E10F6E951}"/>
          </ac:spMkLst>
        </pc:spChg>
        <pc:spChg chg="mod">
          <ac:chgData name="Kate Piper (IMH)" userId="S::k.piper1@uwtsd.ac.uk::f69ee4e2-845b-4a1f-89c4-60fce9da139f" providerId="AD" clId="Web-{07A90523-374B-C944-729D-451ECBDCAA4C}" dt="2024-07-15T10:08:19.847" v="41" actId="20577"/>
          <ac:spMkLst>
            <pc:docMk/>
            <pc:sldMk cId="3658337696" sldId="276"/>
            <ac:spMk id="3" creationId="{F20780E7-58BF-C3EA-2039-2470D583F0F6}"/>
          </ac:spMkLst>
        </pc:spChg>
      </pc:sldChg>
    </pc:docChg>
  </pc:docChgLst>
  <pc:docChgLst>
    <pc:chgData name="Kate Piper (IMH)" userId="f69ee4e2-845b-4a1f-89c4-60fce9da139f" providerId="ADAL" clId="{2023EBCD-CDBB-4C10-9517-133CF13BBC82}"/>
    <pc:docChg chg="undo custSel addSld delSld modSld sldOrd delMainMaster addSection modSection">
      <pc:chgData name="Kate Piper (IMH)" userId="f69ee4e2-845b-4a1f-89c4-60fce9da139f" providerId="ADAL" clId="{2023EBCD-CDBB-4C10-9517-133CF13BBC82}" dt="2024-08-06T11:14:49.565" v="4858" actId="478"/>
      <pc:docMkLst>
        <pc:docMk/>
      </pc:docMkLst>
      <pc:sldChg chg="del">
        <pc:chgData name="Kate Piper (IMH)" userId="f69ee4e2-845b-4a1f-89c4-60fce9da139f" providerId="ADAL" clId="{2023EBCD-CDBB-4C10-9517-133CF13BBC82}" dt="2024-05-28T17:50:25.120" v="173" actId="47"/>
        <pc:sldMkLst>
          <pc:docMk/>
          <pc:sldMk cId="3053837800" sldId="256"/>
        </pc:sldMkLst>
      </pc:sldChg>
      <pc:sldChg chg="modSp add del mod">
        <pc:chgData name="Kate Piper (IMH)" userId="f69ee4e2-845b-4a1f-89c4-60fce9da139f" providerId="ADAL" clId="{2023EBCD-CDBB-4C10-9517-133CF13BBC82}" dt="2024-08-05T19:27:33.058" v="4843"/>
        <pc:sldMkLst>
          <pc:docMk/>
          <pc:sldMk cId="4153852507" sldId="256"/>
        </pc:sldMkLst>
        <pc:spChg chg="mod">
          <ac:chgData name="Kate Piper (IMH)" userId="f69ee4e2-845b-4a1f-89c4-60fce9da139f" providerId="ADAL" clId="{2023EBCD-CDBB-4C10-9517-133CF13BBC82}" dt="2024-08-05T19:26:34.053" v="4839"/>
          <ac:spMkLst>
            <pc:docMk/>
            <pc:sldMk cId="4153852507" sldId="256"/>
            <ac:spMk id="4" creationId="{00000000-0000-0000-0000-000000000000}"/>
          </ac:spMkLst>
        </pc:spChg>
      </pc:sldChg>
      <pc:sldChg chg="modSp new mod">
        <pc:chgData name="Kate Piper (IMH)" userId="f69ee4e2-845b-4a1f-89c4-60fce9da139f" providerId="ADAL" clId="{2023EBCD-CDBB-4C10-9517-133CF13BBC82}" dt="2024-05-28T17:50:21.102" v="172" actId="20577"/>
        <pc:sldMkLst>
          <pc:docMk/>
          <pc:sldMk cId="3662643280" sldId="257"/>
        </pc:sldMkLst>
        <pc:spChg chg="mod">
          <ac:chgData name="Kate Piper (IMH)" userId="f69ee4e2-845b-4a1f-89c4-60fce9da139f" providerId="ADAL" clId="{2023EBCD-CDBB-4C10-9517-133CF13BBC82}" dt="2024-05-28T17:50:21.102" v="172" actId="20577"/>
          <ac:spMkLst>
            <pc:docMk/>
            <pc:sldMk cId="3662643280" sldId="257"/>
            <ac:spMk id="2" creationId="{761D8FE0-742F-5940-C46B-7C1F7E94B239}"/>
          </ac:spMkLst>
        </pc:spChg>
      </pc:sldChg>
      <pc:sldChg chg="addSp modSp new del">
        <pc:chgData name="Kate Piper (IMH)" userId="f69ee4e2-845b-4a1f-89c4-60fce9da139f" providerId="ADAL" clId="{2023EBCD-CDBB-4C10-9517-133CF13BBC82}" dt="2024-07-25T12:42:56.863" v="3558" actId="47"/>
        <pc:sldMkLst>
          <pc:docMk/>
          <pc:sldMk cId="1155259788" sldId="258"/>
        </pc:sldMkLst>
        <pc:picChg chg="add mod">
          <ac:chgData name="Kate Piper (IMH)" userId="f69ee4e2-845b-4a1f-89c4-60fce9da139f" providerId="ADAL" clId="{2023EBCD-CDBB-4C10-9517-133CF13BBC82}" dt="2024-05-28T17:49:04.187" v="3" actId="1076"/>
          <ac:picMkLst>
            <pc:docMk/>
            <pc:sldMk cId="1155259788" sldId="258"/>
            <ac:picMk id="4" creationId="{153C8DE8-59A5-F42B-76C3-9B98EA720398}"/>
          </ac:picMkLst>
        </pc:picChg>
      </pc:sldChg>
      <pc:sldChg chg="add del">
        <pc:chgData name="Kate Piper (IMH)" userId="f69ee4e2-845b-4a1f-89c4-60fce9da139f" providerId="ADAL" clId="{2023EBCD-CDBB-4C10-9517-133CF13BBC82}" dt="2024-08-05T19:27:33.058" v="4843"/>
        <pc:sldMkLst>
          <pc:docMk/>
          <pc:sldMk cId="4093652378" sldId="258"/>
        </pc:sldMkLst>
      </pc:sldChg>
      <pc:sldChg chg="new del">
        <pc:chgData name="Kate Piper (IMH)" userId="f69ee4e2-845b-4a1f-89c4-60fce9da139f" providerId="ADAL" clId="{2023EBCD-CDBB-4C10-9517-133CF13BBC82}" dt="2024-05-28T18:50:41.345" v="177" actId="47"/>
        <pc:sldMkLst>
          <pc:docMk/>
          <pc:sldMk cId="2304270367" sldId="259"/>
        </pc:sldMkLst>
      </pc:sldChg>
      <pc:sldChg chg="new del">
        <pc:chgData name="Kate Piper (IMH)" userId="f69ee4e2-845b-4a1f-89c4-60fce9da139f" providerId="ADAL" clId="{2023EBCD-CDBB-4C10-9517-133CF13BBC82}" dt="2024-05-28T17:50:40.844" v="175" actId="47"/>
        <pc:sldMkLst>
          <pc:docMk/>
          <pc:sldMk cId="2385470372" sldId="259"/>
        </pc:sldMkLst>
      </pc:sldChg>
      <pc:sldChg chg="addSp delSp modSp new mod ord setBg addAnim setClrOvrMap modNotesTx">
        <pc:chgData name="Kate Piper (IMH)" userId="f69ee4e2-845b-4a1f-89c4-60fce9da139f" providerId="ADAL" clId="{2023EBCD-CDBB-4C10-9517-133CF13BBC82}" dt="2024-06-21T13:47:54.585" v="1400" actId="20577"/>
        <pc:sldMkLst>
          <pc:docMk/>
          <pc:sldMk cId="4104495874" sldId="259"/>
        </pc:sldMkLst>
        <pc:spChg chg="mod">
          <ac:chgData name="Kate Piper (IMH)" userId="f69ee4e2-845b-4a1f-89c4-60fce9da139f" providerId="ADAL" clId="{2023EBCD-CDBB-4C10-9517-133CF13BBC82}" dt="2024-05-28T18:54:40.225" v="399" actId="26606"/>
          <ac:spMkLst>
            <pc:docMk/>
            <pc:sldMk cId="4104495874" sldId="259"/>
            <ac:spMk id="2" creationId="{E644A576-BD1B-7DE1-66E5-E977EF433054}"/>
          </ac:spMkLst>
        </pc:spChg>
        <pc:spChg chg="mod">
          <ac:chgData name="Kate Piper (IMH)" userId="f69ee4e2-845b-4a1f-89c4-60fce9da139f" providerId="ADAL" clId="{2023EBCD-CDBB-4C10-9517-133CF13BBC82}" dt="2024-05-28T19:16:13.177" v="527" actId="20577"/>
          <ac:spMkLst>
            <pc:docMk/>
            <pc:sldMk cId="4104495874" sldId="259"/>
            <ac:spMk id="3" creationId="{157E4D35-5C5B-E325-AABD-E42F24D50FD9}"/>
          </ac:spMkLst>
        </pc:spChg>
        <pc:spChg chg="add mod">
          <ac:chgData name="Kate Piper (IMH)" userId="f69ee4e2-845b-4a1f-89c4-60fce9da139f" providerId="ADAL" clId="{2023EBCD-CDBB-4C10-9517-133CF13BBC82}" dt="2024-06-21T13:47:54.585" v="1400" actId="20577"/>
          <ac:spMkLst>
            <pc:docMk/>
            <pc:sldMk cId="4104495874" sldId="259"/>
            <ac:spMk id="4" creationId="{AA5F6849-DC9E-C862-8578-BC59F8789A48}"/>
          </ac:spMkLst>
        </pc:spChg>
        <pc:spChg chg="add">
          <ac:chgData name="Kate Piper (IMH)" userId="f69ee4e2-845b-4a1f-89c4-60fce9da139f" providerId="ADAL" clId="{2023EBCD-CDBB-4C10-9517-133CF13BBC82}" dt="2024-05-28T18:54:40.225" v="399" actId="26606"/>
          <ac:spMkLst>
            <pc:docMk/>
            <pc:sldMk cId="4104495874" sldId="259"/>
            <ac:spMk id="10" creationId="{71B2258F-86CA-4D4D-8270-BC05FCDEBFB3}"/>
          </ac:spMkLst>
        </pc:spChg>
        <pc:picChg chg="add mod ord">
          <ac:chgData name="Kate Piper (IMH)" userId="f69ee4e2-845b-4a1f-89c4-60fce9da139f" providerId="ADAL" clId="{2023EBCD-CDBB-4C10-9517-133CF13BBC82}" dt="2024-06-21T13:47:38.495" v="1368" actId="1076"/>
          <ac:picMkLst>
            <pc:docMk/>
            <pc:sldMk cId="4104495874" sldId="259"/>
            <ac:picMk id="5" creationId="{A6EEF986-9740-75D3-C1B9-42B90E97D46A}"/>
          </ac:picMkLst>
        </pc:picChg>
        <pc:picChg chg="add del mod modCrop">
          <ac:chgData name="Kate Piper (IMH)" userId="f69ee4e2-845b-4a1f-89c4-60fce9da139f" providerId="ADAL" clId="{2023EBCD-CDBB-4C10-9517-133CF13BBC82}" dt="2024-05-28T19:13:21.185" v="409" actId="21"/>
          <ac:picMkLst>
            <pc:docMk/>
            <pc:sldMk cId="4104495874" sldId="259"/>
            <ac:picMk id="7" creationId="{DB0CB9BA-AD98-FABB-2D23-DD304DF0D92C}"/>
          </ac:picMkLst>
        </pc:picChg>
      </pc:sldChg>
      <pc:sldChg chg="addSp delSp modSp new mod">
        <pc:chgData name="Kate Piper (IMH)" userId="f69ee4e2-845b-4a1f-89c4-60fce9da139f" providerId="ADAL" clId="{2023EBCD-CDBB-4C10-9517-133CF13BBC82}" dt="2024-05-28T19:14:18.681" v="434" actId="1076"/>
        <pc:sldMkLst>
          <pc:docMk/>
          <pc:sldMk cId="2674715033" sldId="260"/>
        </pc:sldMkLst>
        <pc:spChg chg="del">
          <ac:chgData name="Kate Piper (IMH)" userId="f69ee4e2-845b-4a1f-89c4-60fce9da139f" providerId="ADAL" clId="{2023EBCD-CDBB-4C10-9517-133CF13BBC82}" dt="2024-05-28T19:13:37.578" v="411" actId="478"/>
          <ac:spMkLst>
            <pc:docMk/>
            <pc:sldMk cId="2674715033" sldId="260"/>
            <ac:spMk id="2" creationId="{4A0FB934-A580-AEC8-DC92-D60B0B216F9E}"/>
          </ac:spMkLst>
        </pc:spChg>
        <pc:spChg chg="add mod">
          <ac:chgData name="Kate Piper (IMH)" userId="f69ee4e2-845b-4a1f-89c4-60fce9da139f" providerId="ADAL" clId="{2023EBCD-CDBB-4C10-9517-133CF13BBC82}" dt="2024-05-28T19:13:37.879" v="412"/>
          <ac:spMkLst>
            <pc:docMk/>
            <pc:sldMk cId="2674715033" sldId="260"/>
            <ac:spMk id="3" creationId="{6CF36114-1BE7-616B-D863-652076998589}"/>
          </ac:spMkLst>
        </pc:spChg>
        <pc:spChg chg="add mod">
          <ac:chgData name="Kate Piper (IMH)" userId="f69ee4e2-845b-4a1f-89c4-60fce9da139f" providerId="ADAL" clId="{2023EBCD-CDBB-4C10-9517-133CF13BBC82}" dt="2024-05-28T19:14:18.681" v="434" actId="1076"/>
          <ac:spMkLst>
            <pc:docMk/>
            <pc:sldMk cId="2674715033" sldId="260"/>
            <ac:spMk id="4" creationId="{17D24EFE-C4CB-A834-ABDD-CD1E2F58253C}"/>
          </ac:spMkLst>
        </pc:spChg>
      </pc:sldChg>
      <pc:sldChg chg="modSp add mod">
        <pc:chgData name="Kate Piper (IMH)" userId="f69ee4e2-845b-4a1f-89c4-60fce9da139f" providerId="ADAL" clId="{2023EBCD-CDBB-4C10-9517-133CF13BBC82}" dt="2024-05-28T19:14:27.302" v="437" actId="20577"/>
        <pc:sldMkLst>
          <pc:docMk/>
          <pc:sldMk cId="2823735015" sldId="261"/>
        </pc:sldMkLst>
        <pc:spChg chg="mod">
          <ac:chgData name="Kate Piper (IMH)" userId="f69ee4e2-845b-4a1f-89c4-60fce9da139f" providerId="ADAL" clId="{2023EBCD-CDBB-4C10-9517-133CF13BBC82}" dt="2024-05-28T19:14:27.302" v="437" actId="20577"/>
          <ac:spMkLst>
            <pc:docMk/>
            <pc:sldMk cId="2823735015" sldId="261"/>
            <ac:spMk id="4" creationId="{17D24EFE-C4CB-A834-ABDD-CD1E2F58253C}"/>
          </ac:spMkLst>
        </pc:spChg>
      </pc:sldChg>
      <pc:sldChg chg="modSp add mod">
        <pc:chgData name="Kate Piper (IMH)" userId="f69ee4e2-845b-4a1f-89c4-60fce9da139f" providerId="ADAL" clId="{2023EBCD-CDBB-4C10-9517-133CF13BBC82}" dt="2024-05-28T19:14:37.770" v="440" actId="20577"/>
        <pc:sldMkLst>
          <pc:docMk/>
          <pc:sldMk cId="3948713551" sldId="262"/>
        </pc:sldMkLst>
        <pc:spChg chg="mod">
          <ac:chgData name="Kate Piper (IMH)" userId="f69ee4e2-845b-4a1f-89c4-60fce9da139f" providerId="ADAL" clId="{2023EBCD-CDBB-4C10-9517-133CF13BBC82}" dt="2024-05-28T19:14:37.770" v="440" actId="20577"/>
          <ac:spMkLst>
            <pc:docMk/>
            <pc:sldMk cId="3948713551" sldId="262"/>
            <ac:spMk id="4" creationId="{17D24EFE-C4CB-A834-ABDD-CD1E2F58253C}"/>
          </ac:spMkLst>
        </pc:spChg>
      </pc:sldChg>
      <pc:sldChg chg="modSp add mod ord">
        <pc:chgData name="Kate Piper (IMH)" userId="f69ee4e2-845b-4a1f-89c4-60fce9da139f" providerId="ADAL" clId="{2023EBCD-CDBB-4C10-9517-133CF13BBC82}" dt="2024-07-17T08:51:38.728" v="3554"/>
        <pc:sldMkLst>
          <pc:docMk/>
          <pc:sldMk cId="410676372" sldId="263"/>
        </pc:sldMkLst>
        <pc:spChg chg="mod">
          <ac:chgData name="Kate Piper (IMH)" userId="f69ee4e2-845b-4a1f-89c4-60fce9da139f" providerId="ADAL" clId="{2023EBCD-CDBB-4C10-9517-133CF13BBC82}" dt="2024-05-28T19:14:57.703" v="443" actId="20577"/>
          <ac:spMkLst>
            <pc:docMk/>
            <pc:sldMk cId="410676372" sldId="263"/>
            <ac:spMk id="4" creationId="{17D24EFE-C4CB-A834-ABDD-CD1E2F58253C}"/>
          </ac:spMkLst>
        </pc:spChg>
      </pc:sldChg>
      <pc:sldChg chg="addSp delSp modSp new mod modNotesTx">
        <pc:chgData name="Kate Piper (IMH)" userId="f69ee4e2-845b-4a1f-89c4-60fce9da139f" providerId="ADAL" clId="{2023EBCD-CDBB-4C10-9517-133CF13BBC82}" dt="2024-08-06T09:07:57.290" v="4852" actId="20577"/>
        <pc:sldMkLst>
          <pc:docMk/>
          <pc:sldMk cId="1069121311" sldId="264"/>
        </pc:sldMkLst>
        <pc:spChg chg="mod">
          <ac:chgData name="Kate Piper (IMH)" userId="f69ee4e2-845b-4a1f-89c4-60fce9da139f" providerId="ADAL" clId="{2023EBCD-CDBB-4C10-9517-133CF13BBC82}" dt="2024-05-28T19:19:41.942" v="752" actId="33524"/>
          <ac:spMkLst>
            <pc:docMk/>
            <pc:sldMk cId="1069121311" sldId="264"/>
            <ac:spMk id="2" creationId="{07C3DDB6-4462-0976-E7BC-F76DBDD02C84}"/>
          </ac:spMkLst>
        </pc:spChg>
        <pc:spChg chg="del">
          <ac:chgData name="Kate Piper (IMH)" userId="f69ee4e2-845b-4a1f-89c4-60fce9da139f" providerId="ADAL" clId="{2023EBCD-CDBB-4C10-9517-133CF13BBC82}" dt="2024-05-28T19:15:20.650" v="449"/>
          <ac:spMkLst>
            <pc:docMk/>
            <pc:sldMk cId="1069121311" sldId="264"/>
            <ac:spMk id="3" creationId="{76C37035-17FB-1362-5345-64CE0FA1F6FA}"/>
          </ac:spMkLst>
        </pc:spChg>
        <pc:picChg chg="add mod">
          <ac:chgData name="Kate Piper (IMH)" userId="f69ee4e2-845b-4a1f-89c4-60fce9da139f" providerId="ADAL" clId="{2023EBCD-CDBB-4C10-9517-133CF13BBC82}" dt="2024-05-28T19:17:59.662" v="543" actId="1076"/>
          <ac:picMkLst>
            <pc:docMk/>
            <pc:sldMk cId="1069121311" sldId="264"/>
            <ac:picMk id="5" creationId="{486C46DE-1658-BA26-68A4-9E1FAD684932}"/>
          </ac:picMkLst>
        </pc:picChg>
      </pc:sldChg>
      <pc:sldChg chg="new del">
        <pc:chgData name="Kate Piper (IMH)" userId="f69ee4e2-845b-4a1f-89c4-60fce9da139f" providerId="ADAL" clId="{2023EBCD-CDBB-4C10-9517-133CF13BBC82}" dt="2024-05-28T19:15:10.369" v="447" actId="47"/>
        <pc:sldMkLst>
          <pc:docMk/>
          <pc:sldMk cId="2227519534" sldId="264"/>
        </pc:sldMkLst>
      </pc:sldChg>
      <pc:sldChg chg="addSp modSp new mod modAnim modNotesTx">
        <pc:chgData name="Kate Piper (IMH)" userId="f69ee4e2-845b-4a1f-89c4-60fce9da139f" providerId="ADAL" clId="{2023EBCD-CDBB-4C10-9517-133CF13BBC82}" dt="2024-07-22T09:44:07.637" v="3556" actId="1076"/>
        <pc:sldMkLst>
          <pc:docMk/>
          <pc:sldMk cId="84883015" sldId="265"/>
        </pc:sldMkLst>
        <pc:spChg chg="mod">
          <ac:chgData name="Kate Piper (IMH)" userId="f69ee4e2-845b-4a1f-89c4-60fce9da139f" providerId="ADAL" clId="{2023EBCD-CDBB-4C10-9517-133CF13BBC82}" dt="2024-07-16T09:18:10.783" v="3216" actId="20577"/>
          <ac:spMkLst>
            <pc:docMk/>
            <pc:sldMk cId="84883015" sldId="265"/>
            <ac:spMk id="2" creationId="{BBCEB253-9A9C-71DA-FBF4-5C4989F47515}"/>
          </ac:spMkLst>
        </pc:spChg>
        <pc:spChg chg="mod">
          <ac:chgData name="Kate Piper (IMH)" userId="f69ee4e2-845b-4a1f-89c4-60fce9da139f" providerId="ADAL" clId="{2023EBCD-CDBB-4C10-9517-133CF13BBC82}" dt="2024-07-16T09:18:57.893" v="3330" actId="20577"/>
          <ac:spMkLst>
            <pc:docMk/>
            <pc:sldMk cId="84883015" sldId="265"/>
            <ac:spMk id="3" creationId="{7480DD85-B0AE-CDCE-5F2B-659851CF8F49}"/>
          </ac:spMkLst>
        </pc:spChg>
        <pc:picChg chg="add mod ord">
          <ac:chgData name="Kate Piper (IMH)" userId="f69ee4e2-845b-4a1f-89c4-60fce9da139f" providerId="ADAL" clId="{2023EBCD-CDBB-4C10-9517-133CF13BBC82}" dt="2024-07-22T09:44:07.637" v="3556" actId="1076"/>
          <ac:picMkLst>
            <pc:docMk/>
            <pc:sldMk cId="84883015" sldId="265"/>
            <ac:picMk id="4" creationId="{78A020A3-229C-1417-4131-A5F7EC8B926C}"/>
          </ac:picMkLst>
        </pc:picChg>
        <pc:picChg chg="add mod">
          <ac:chgData name="Kate Piper (IMH)" userId="f69ee4e2-845b-4a1f-89c4-60fce9da139f" providerId="ADAL" clId="{2023EBCD-CDBB-4C10-9517-133CF13BBC82}" dt="2024-07-16T09:36:07.645" v="3364" actId="14100"/>
          <ac:picMkLst>
            <pc:docMk/>
            <pc:sldMk cId="84883015" sldId="265"/>
            <ac:picMk id="5" creationId="{31B056CF-270F-04A0-5FDF-CCAF714B7EDF}"/>
          </ac:picMkLst>
        </pc:picChg>
        <pc:picChg chg="add mod">
          <ac:chgData name="Kate Piper (IMH)" userId="f69ee4e2-845b-4a1f-89c4-60fce9da139f" providerId="ADAL" clId="{2023EBCD-CDBB-4C10-9517-133CF13BBC82}" dt="2024-07-16T09:25:37.423" v="3354" actId="1582"/>
          <ac:picMkLst>
            <pc:docMk/>
            <pc:sldMk cId="84883015" sldId="265"/>
            <ac:picMk id="1026" creationId="{479A7657-1572-D124-4097-1DCFE9718B20}"/>
          </ac:picMkLst>
        </pc:picChg>
      </pc:sldChg>
      <pc:sldChg chg="delSp add del setBg delDesignElem">
        <pc:chgData name="Kate Piper (IMH)" userId="f69ee4e2-845b-4a1f-89c4-60fce9da139f" providerId="ADAL" clId="{2023EBCD-CDBB-4C10-9517-133CF13BBC82}" dt="2024-06-21T13:48:08.710" v="1403" actId="47"/>
        <pc:sldMkLst>
          <pc:docMk/>
          <pc:sldMk cId="4012465240" sldId="265"/>
        </pc:sldMkLst>
        <pc:spChg chg="del">
          <ac:chgData name="Kate Piper (IMH)" userId="f69ee4e2-845b-4a1f-89c4-60fce9da139f" providerId="ADAL" clId="{2023EBCD-CDBB-4C10-9517-133CF13BBC82}" dt="2024-06-21T13:48:02.139" v="1402"/>
          <ac:spMkLst>
            <pc:docMk/>
            <pc:sldMk cId="4012465240" sldId="265"/>
            <ac:spMk id="10" creationId="{71B2258F-86CA-4D4D-8270-BC05FCDEBFB3}"/>
          </ac:spMkLst>
        </pc:spChg>
      </pc:sldChg>
      <pc:sldChg chg="modSp new del mod ord">
        <pc:chgData name="Kate Piper (IMH)" userId="f69ee4e2-845b-4a1f-89c4-60fce9da139f" providerId="ADAL" clId="{2023EBCD-CDBB-4C10-9517-133CF13BBC82}" dt="2024-08-05T19:27:18.513" v="4842" actId="47"/>
        <pc:sldMkLst>
          <pc:docMk/>
          <pc:sldMk cId="2319908557" sldId="266"/>
        </pc:sldMkLst>
        <pc:spChg chg="mod">
          <ac:chgData name="Kate Piper (IMH)" userId="f69ee4e2-845b-4a1f-89c4-60fce9da139f" providerId="ADAL" clId="{2023EBCD-CDBB-4C10-9517-133CF13BBC82}" dt="2024-06-26T13:44:54.086" v="1419" actId="20577"/>
          <ac:spMkLst>
            <pc:docMk/>
            <pc:sldMk cId="2319908557" sldId="266"/>
            <ac:spMk id="2" creationId="{B744A7E4-D139-13B7-C0FF-599BE186C4BF}"/>
          </ac:spMkLst>
        </pc:spChg>
      </pc:sldChg>
      <pc:sldChg chg="delSp modSp new mod modClrScheme chgLayout">
        <pc:chgData name="Kate Piper (IMH)" userId="f69ee4e2-845b-4a1f-89c4-60fce9da139f" providerId="ADAL" clId="{2023EBCD-CDBB-4C10-9517-133CF13BBC82}" dt="2024-08-06T11:14:49.565" v="4858" actId="478"/>
        <pc:sldMkLst>
          <pc:docMk/>
          <pc:sldMk cId="3482221412" sldId="267"/>
        </pc:sldMkLst>
        <pc:spChg chg="mod ord">
          <ac:chgData name="Kate Piper (IMH)" userId="f69ee4e2-845b-4a1f-89c4-60fce9da139f" providerId="ADAL" clId="{2023EBCD-CDBB-4C10-9517-133CF13BBC82}" dt="2024-07-16T09:17:08.718" v="3198" actId="700"/>
          <ac:spMkLst>
            <pc:docMk/>
            <pc:sldMk cId="3482221412" sldId="267"/>
            <ac:spMk id="2" creationId="{FCC7C965-3E99-C6C1-5C0A-BB9E10F6E951}"/>
          </ac:spMkLst>
        </pc:spChg>
        <pc:spChg chg="mod ord">
          <ac:chgData name="Kate Piper (IMH)" userId="f69ee4e2-845b-4a1f-89c4-60fce9da139f" providerId="ADAL" clId="{2023EBCD-CDBB-4C10-9517-133CF13BBC82}" dt="2024-07-16T09:17:08.718" v="3198" actId="700"/>
          <ac:spMkLst>
            <pc:docMk/>
            <pc:sldMk cId="3482221412" sldId="267"/>
            <ac:spMk id="3" creationId="{F20780E7-58BF-C3EA-2039-2470D583F0F6}"/>
          </ac:spMkLst>
        </pc:spChg>
        <pc:picChg chg="del">
          <ac:chgData name="Kate Piper (IMH)" userId="f69ee4e2-845b-4a1f-89c4-60fce9da139f" providerId="ADAL" clId="{2023EBCD-CDBB-4C10-9517-133CF13BBC82}" dt="2024-08-06T11:14:49.565" v="4858" actId="478"/>
          <ac:picMkLst>
            <pc:docMk/>
            <pc:sldMk cId="3482221412" sldId="267"/>
            <ac:picMk id="4" creationId="{328E1D93-9558-7CF1-805E-0CB12919DC2B}"/>
          </ac:picMkLst>
        </pc:picChg>
      </pc:sldChg>
      <pc:sldChg chg="modSp add del mod">
        <pc:chgData name="Kate Piper (IMH)" userId="f69ee4e2-845b-4a1f-89c4-60fce9da139f" providerId="ADAL" clId="{2023EBCD-CDBB-4C10-9517-133CF13BBC82}" dt="2024-07-25T12:42:55.949" v="3557" actId="47"/>
        <pc:sldMkLst>
          <pc:docMk/>
          <pc:sldMk cId="1387543716" sldId="268"/>
        </pc:sldMkLst>
        <pc:spChg chg="mod">
          <ac:chgData name="Kate Piper (IMH)" userId="f69ee4e2-845b-4a1f-89c4-60fce9da139f" providerId="ADAL" clId="{2023EBCD-CDBB-4C10-9517-133CF13BBC82}" dt="2024-06-26T15:24:39.633" v="1720" actId="20577"/>
          <ac:spMkLst>
            <pc:docMk/>
            <pc:sldMk cId="1387543716" sldId="268"/>
            <ac:spMk id="4" creationId="{17D24EFE-C4CB-A834-ABDD-CD1E2F58253C}"/>
          </ac:spMkLst>
        </pc:spChg>
      </pc:sldChg>
      <pc:sldChg chg="modSp new del mod">
        <pc:chgData name="Kate Piper (IMH)" userId="f69ee4e2-845b-4a1f-89c4-60fce9da139f" providerId="ADAL" clId="{2023EBCD-CDBB-4C10-9517-133CF13BBC82}" dt="2024-07-25T12:42:57.406" v="3559" actId="47"/>
        <pc:sldMkLst>
          <pc:docMk/>
          <pc:sldMk cId="1482176" sldId="269"/>
        </pc:sldMkLst>
        <pc:spChg chg="mod">
          <ac:chgData name="Kate Piper (IMH)" userId="f69ee4e2-845b-4a1f-89c4-60fce9da139f" providerId="ADAL" clId="{2023EBCD-CDBB-4C10-9517-133CF13BBC82}" dt="2024-06-26T15:25:10.479" v="1759" actId="20577"/>
          <ac:spMkLst>
            <pc:docMk/>
            <pc:sldMk cId="1482176" sldId="269"/>
            <ac:spMk id="2" creationId="{ED601730-93DA-B433-2366-B0A4087615C2}"/>
          </ac:spMkLst>
        </pc:spChg>
        <pc:spChg chg="mod">
          <ac:chgData name="Kate Piper (IMH)" userId="f69ee4e2-845b-4a1f-89c4-60fce9da139f" providerId="ADAL" clId="{2023EBCD-CDBB-4C10-9517-133CF13BBC82}" dt="2024-06-26T15:25:29.820" v="1836" actId="20577"/>
          <ac:spMkLst>
            <pc:docMk/>
            <pc:sldMk cId="1482176" sldId="269"/>
            <ac:spMk id="3" creationId="{4AD0A96C-ACD6-AA0E-A85D-DA3154018B13}"/>
          </ac:spMkLst>
        </pc:spChg>
      </pc:sldChg>
      <pc:sldChg chg="new del">
        <pc:chgData name="Kate Piper (IMH)" userId="f69ee4e2-845b-4a1f-89c4-60fce9da139f" providerId="ADAL" clId="{2023EBCD-CDBB-4C10-9517-133CF13BBC82}" dt="2024-06-26T15:24:55.275" v="1722" actId="680"/>
        <pc:sldMkLst>
          <pc:docMk/>
          <pc:sldMk cId="1574754117" sldId="269"/>
        </pc:sldMkLst>
      </pc:sldChg>
      <pc:sldChg chg="addSp delSp modSp new mod ord">
        <pc:chgData name="Kate Piper (IMH)" userId="f69ee4e2-845b-4a1f-89c4-60fce9da139f" providerId="ADAL" clId="{2023EBCD-CDBB-4C10-9517-133CF13BBC82}" dt="2024-07-15T15:20:24.116" v="2794"/>
        <pc:sldMkLst>
          <pc:docMk/>
          <pc:sldMk cId="2602239814" sldId="270"/>
        </pc:sldMkLst>
        <pc:spChg chg="del">
          <ac:chgData name="Kate Piper (IMH)" userId="f69ee4e2-845b-4a1f-89c4-60fce9da139f" providerId="ADAL" clId="{2023EBCD-CDBB-4C10-9517-133CF13BBC82}" dt="2024-06-26T15:25:41.859" v="1839" actId="478"/>
          <ac:spMkLst>
            <pc:docMk/>
            <pc:sldMk cId="2602239814" sldId="270"/>
            <ac:spMk id="2" creationId="{79706BA5-0243-7E7C-91E5-52081CDA5A42}"/>
          </ac:spMkLst>
        </pc:spChg>
        <pc:spChg chg="del">
          <ac:chgData name="Kate Piper (IMH)" userId="f69ee4e2-845b-4a1f-89c4-60fce9da139f" providerId="ADAL" clId="{2023EBCD-CDBB-4C10-9517-133CF13BBC82}" dt="2024-06-26T15:25:39.271" v="1838" actId="478"/>
          <ac:spMkLst>
            <pc:docMk/>
            <pc:sldMk cId="2602239814" sldId="270"/>
            <ac:spMk id="3" creationId="{FFFDB774-8395-939B-2A3A-B2E17196D297}"/>
          </ac:spMkLst>
        </pc:spChg>
        <pc:spChg chg="add mod">
          <ac:chgData name="Kate Piper (IMH)" userId="f69ee4e2-845b-4a1f-89c4-60fce9da139f" providerId="ADAL" clId="{2023EBCD-CDBB-4C10-9517-133CF13BBC82}" dt="2024-06-26T15:27:01.335" v="1849" actId="164"/>
          <ac:spMkLst>
            <pc:docMk/>
            <pc:sldMk cId="2602239814" sldId="270"/>
            <ac:spMk id="4" creationId="{41BE2D22-A8B6-50E6-D47A-43DC1E73C99B}"/>
          </ac:spMkLst>
        </pc:spChg>
        <pc:spChg chg="add mod">
          <ac:chgData name="Kate Piper (IMH)" userId="f69ee4e2-845b-4a1f-89c4-60fce9da139f" providerId="ADAL" clId="{2023EBCD-CDBB-4C10-9517-133CF13BBC82}" dt="2024-06-26T15:27:01.335" v="1849" actId="164"/>
          <ac:spMkLst>
            <pc:docMk/>
            <pc:sldMk cId="2602239814" sldId="270"/>
            <ac:spMk id="5" creationId="{1AA514F0-2F79-E442-EFD6-400E7A743FEA}"/>
          </ac:spMkLst>
        </pc:spChg>
        <pc:spChg chg="add mod">
          <ac:chgData name="Kate Piper (IMH)" userId="f69ee4e2-845b-4a1f-89c4-60fce9da139f" providerId="ADAL" clId="{2023EBCD-CDBB-4C10-9517-133CF13BBC82}" dt="2024-06-26T15:27:01.335" v="1849" actId="164"/>
          <ac:spMkLst>
            <pc:docMk/>
            <pc:sldMk cId="2602239814" sldId="270"/>
            <ac:spMk id="6" creationId="{8888124A-CC72-1A55-A066-095E47A1A7C2}"/>
          </ac:spMkLst>
        </pc:spChg>
        <pc:spChg chg="add mod">
          <ac:chgData name="Kate Piper (IMH)" userId="f69ee4e2-845b-4a1f-89c4-60fce9da139f" providerId="ADAL" clId="{2023EBCD-CDBB-4C10-9517-133CF13BBC82}" dt="2024-06-26T15:27:01.335" v="1849" actId="164"/>
          <ac:spMkLst>
            <pc:docMk/>
            <pc:sldMk cId="2602239814" sldId="270"/>
            <ac:spMk id="7" creationId="{B3CD3C45-96D2-52DF-BF2E-9A59F06AFF9A}"/>
          </ac:spMkLst>
        </pc:spChg>
        <pc:spChg chg="add mod">
          <ac:chgData name="Kate Piper (IMH)" userId="f69ee4e2-845b-4a1f-89c4-60fce9da139f" providerId="ADAL" clId="{2023EBCD-CDBB-4C10-9517-133CF13BBC82}" dt="2024-06-26T15:27:29.588" v="1929" actId="20577"/>
          <ac:spMkLst>
            <pc:docMk/>
            <pc:sldMk cId="2602239814" sldId="270"/>
            <ac:spMk id="8" creationId="{7F30E9CB-05AC-5B02-1F88-BFD56D2F7504}"/>
          </ac:spMkLst>
        </pc:spChg>
        <pc:spChg chg="add mod">
          <ac:chgData name="Kate Piper (IMH)" userId="f69ee4e2-845b-4a1f-89c4-60fce9da139f" providerId="ADAL" clId="{2023EBCD-CDBB-4C10-9517-133CF13BBC82}" dt="2024-06-26T15:26:22.410" v="1845"/>
          <ac:spMkLst>
            <pc:docMk/>
            <pc:sldMk cId="2602239814" sldId="270"/>
            <ac:spMk id="9" creationId="{0BD8D0FE-B5F3-3ABB-3C81-5D94FF187D91}"/>
          </ac:spMkLst>
        </pc:spChg>
        <pc:spChg chg="add mod">
          <ac:chgData name="Kate Piper (IMH)" userId="f69ee4e2-845b-4a1f-89c4-60fce9da139f" providerId="ADAL" clId="{2023EBCD-CDBB-4C10-9517-133CF13BBC82}" dt="2024-06-26T15:26:22.410" v="1845"/>
          <ac:spMkLst>
            <pc:docMk/>
            <pc:sldMk cId="2602239814" sldId="270"/>
            <ac:spMk id="10" creationId="{1A2A7096-0E0A-6109-84E2-F7F9BCB2F167}"/>
          </ac:spMkLst>
        </pc:spChg>
        <pc:spChg chg="add mod">
          <ac:chgData name="Kate Piper (IMH)" userId="f69ee4e2-845b-4a1f-89c4-60fce9da139f" providerId="ADAL" clId="{2023EBCD-CDBB-4C10-9517-133CF13BBC82}" dt="2024-06-26T15:27:40.813" v="1932" actId="1076"/>
          <ac:spMkLst>
            <pc:docMk/>
            <pc:sldMk cId="2602239814" sldId="270"/>
            <ac:spMk id="11" creationId="{D3552173-F466-E3AC-D10C-1E96D324AB96}"/>
          </ac:spMkLst>
        </pc:spChg>
        <pc:spChg chg="add mod">
          <ac:chgData name="Kate Piper (IMH)" userId="f69ee4e2-845b-4a1f-89c4-60fce9da139f" providerId="ADAL" clId="{2023EBCD-CDBB-4C10-9517-133CF13BBC82}" dt="2024-06-26T15:26:32.060" v="1846" actId="1076"/>
          <ac:spMkLst>
            <pc:docMk/>
            <pc:sldMk cId="2602239814" sldId="270"/>
            <ac:spMk id="12" creationId="{7CC6AF6B-9247-C30E-FAD8-330FF8A80E0D}"/>
          </ac:spMkLst>
        </pc:spChg>
        <pc:grpChg chg="add mod">
          <ac:chgData name="Kate Piper (IMH)" userId="f69ee4e2-845b-4a1f-89c4-60fce9da139f" providerId="ADAL" clId="{2023EBCD-CDBB-4C10-9517-133CF13BBC82}" dt="2024-06-26T15:27:11.634" v="1851" actId="1076"/>
          <ac:grpSpMkLst>
            <pc:docMk/>
            <pc:sldMk cId="2602239814" sldId="270"/>
            <ac:grpSpMk id="17" creationId="{53BF23D6-327B-BC59-6386-6CA4BE388CDD}"/>
          </ac:grpSpMkLst>
        </pc:grpChg>
        <pc:cxnChg chg="add mod">
          <ac:chgData name="Kate Piper (IMH)" userId="f69ee4e2-845b-4a1f-89c4-60fce9da139f" providerId="ADAL" clId="{2023EBCD-CDBB-4C10-9517-133CF13BBC82}" dt="2024-06-26T15:26:22.410" v="1845"/>
          <ac:cxnSpMkLst>
            <pc:docMk/>
            <pc:sldMk cId="2602239814" sldId="270"/>
            <ac:cxnSpMk id="13" creationId="{A4A7B602-13AB-618F-1611-266AB8EFDEB7}"/>
          </ac:cxnSpMkLst>
        </pc:cxnChg>
        <pc:cxnChg chg="add mod">
          <ac:chgData name="Kate Piper (IMH)" userId="f69ee4e2-845b-4a1f-89c4-60fce9da139f" providerId="ADAL" clId="{2023EBCD-CDBB-4C10-9517-133CF13BBC82}" dt="2024-06-26T15:26:22.410" v="1845"/>
          <ac:cxnSpMkLst>
            <pc:docMk/>
            <pc:sldMk cId="2602239814" sldId="270"/>
            <ac:cxnSpMk id="14" creationId="{83B277CE-A982-C377-8E65-2848092828D9}"/>
          </ac:cxnSpMkLst>
        </pc:cxnChg>
        <pc:cxnChg chg="add mod">
          <ac:chgData name="Kate Piper (IMH)" userId="f69ee4e2-845b-4a1f-89c4-60fce9da139f" providerId="ADAL" clId="{2023EBCD-CDBB-4C10-9517-133CF13BBC82}" dt="2024-06-26T15:27:37.217" v="1931" actId="1076"/>
          <ac:cxnSpMkLst>
            <pc:docMk/>
            <pc:sldMk cId="2602239814" sldId="270"/>
            <ac:cxnSpMk id="15" creationId="{39EB6E93-E7F9-D484-4372-F7B1E25F974D}"/>
          </ac:cxnSpMkLst>
        </pc:cxnChg>
        <pc:cxnChg chg="add mod">
          <ac:chgData name="Kate Piper (IMH)" userId="f69ee4e2-845b-4a1f-89c4-60fce9da139f" providerId="ADAL" clId="{2023EBCD-CDBB-4C10-9517-133CF13BBC82}" dt="2024-06-26T15:27:34.691" v="1930" actId="1076"/>
          <ac:cxnSpMkLst>
            <pc:docMk/>
            <pc:sldMk cId="2602239814" sldId="270"/>
            <ac:cxnSpMk id="16" creationId="{B3CF6557-F915-10EF-B447-E2A52313061E}"/>
          </ac:cxnSpMkLst>
        </pc:cxnChg>
      </pc:sldChg>
      <pc:sldChg chg="addSp delSp modSp new mod ord">
        <pc:chgData name="Kate Piper (IMH)" userId="f69ee4e2-845b-4a1f-89c4-60fce9da139f" providerId="ADAL" clId="{2023EBCD-CDBB-4C10-9517-133CF13BBC82}" dt="2024-07-15T15:20:26.715" v="2796"/>
        <pc:sldMkLst>
          <pc:docMk/>
          <pc:sldMk cId="1154762542" sldId="271"/>
        </pc:sldMkLst>
        <pc:spChg chg="del">
          <ac:chgData name="Kate Piper (IMH)" userId="f69ee4e2-845b-4a1f-89c4-60fce9da139f" providerId="ADAL" clId="{2023EBCD-CDBB-4C10-9517-133CF13BBC82}" dt="2024-06-26T15:28:31.073" v="1934" actId="478"/>
          <ac:spMkLst>
            <pc:docMk/>
            <pc:sldMk cId="1154762542" sldId="271"/>
            <ac:spMk id="2" creationId="{56A6599E-B455-233C-A754-4A4867264963}"/>
          </ac:spMkLst>
        </pc:spChg>
        <pc:spChg chg="del">
          <ac:chgData name="Kate Piper (IMH)" userId="f69ee4e2-845b-4a1f-89c4-60fce9da139f" providerId="ADAL" clId="{2023EBCD-CDBB-4C10-9517-133CF13BBC82}" dt="2024-06-26T15:28:33.843" v="1935" actId="478"/>
          <ac:spMkLst>
            <pc:docMk/>
            <pc:sldMk cId="1154762542" sldId="271"/>
            <ac:spMk id="3" creationId="{9797BFF9-957D-2306-FF32-1CBA10087C57}"/>
          </ac:spMkLst>
        </pc:spChg>
        <pc:spChg chg="add mod">
          <ac:chgData name="Kate Piper (IMH)" userId="f69ee4e2-845b-4a1f-89c4-60fce9da139f" providerId="ADAL" clId="{2023EBCD-CDBB-4C10-9517-133CF13BBC82}" dt="2024-06-26T15:28:50.506" v="2008" actId="1076"/>
          <ac:spMkLst>
            <pc:docMk/>
            <pc:sldMk cId="1154762542" sldId="271"/>
            <ac:spMk id="4" creationId="{36773B69-B3D9-AC28-CA61-8E35D9A72B00}"/>
          </ac:spMkLst>
        </pc:spChg>
        <pc:spChg chg="add mod">
          <ac:chgData name="Kate Piper (IMH)" userId="f69ee4e2-845b-4a1f-89c4-60fce9da139f" providerId="ADAL" clId="{2023EBCD-CDBB-4C10-9517-133CF13BBC82}" dt="2024-06-26T15:28:47.183" v="2007" actId="1036"/>
          <ac:spMkLst>
            <pc:docMk/>
            <pc:sldMk cId="1154762542" sldId="271"/>
            <ac:spMk id="5" creationId="{AECD06AF-80E1-1032-83D2-AED87FC9DA76}"/>
          </ac:spMkLst>
        </pc:spChg>
        <pc:spChg chg="add mod">
          <ac:chgData name="Kate Piper (IMH)" userId="f69ee4e2-845b-4a1f-89c4-60fce9da139f" providerId="ADAL" clId="{2023EBCD-CDBB-4C10-9517-133CF13BBC82}" dt="2024-06-26T15:28:47.183" v="2007" actId="1036"/>
          <ac:spMkLst>
            <pc:docMk/>
            <pc:sldMk cId="1154762542" sldId="271"/>
            <ac:spMk id="6" creationId="{042F06D4-7651-2D08-B68C-CD6348CFA013}"/>
          </ac:spMkLst>
        </pc:spChg>
        <pc:spChg chg="add mod">
          <ac:chgData name="Kate Piper (IMH)" userId="f69ee4e2-845b-4a1f-89c4-60fce9da139f" providerId="ADAL" clId="{2023EBCD-CDBB-4C10-9517-133CF13BBC82}" dt="2024-06-26T15:28:47.183" v="2007" actId="1036"/>
          <ac:spMkLst>
            <pc:docMk/>
            <pc:sldMk cId="1154762542" sldId="271"/>
            <ac:spMk id="7" creationId="{52C36FED-04E1-7968-D3CE-237C0277E111}"/>
          </ac:spMkLst>
        </pc:spChg>
        <pc:spChg chg="add mod">
          <ac:chgData name="Kate Piper (IMH)" userId="f69ee4e2-845b-4a1f-89c4-60fce9da139f" providerId="ADAL" clId="{2023EBCD-CDBB-4C10-9517-133CF13BBC82}" dt="2024-06-26T15:28:47.183" v="2007" actId="1036"/>
          <ac:spMkLst>
            <pc:docMk/>
            <pc:sldMk cId="1154762542" sldId="271"/>
            <ac:spMk id="8" creationId="{3BC67EFF-AC74-B9AD-D3E4-56CFB22CB3D0}"/>
          </ac:spMkLst>
        </pc:spChg>
        <pc:spChg chg="add mod">
          <ac:chgData name="Kate Piper (IMH)" userId="f69ee4e2-845b-4a1f-89c4-60fce9da139f" providerId="ADAL" clId="{2023EBCD-CDBB-4C10-9517-133CF13BBC82}" dt="2024-06-26T15:28:47.183" v="2007" actId="1036"/>
          <ac:spMkLst>
            <pc:docMk/>
            <pc:sldMk cId="1154762542" sldId="271"/>
            <ac:spMk id="9" creationId="{E7A0F673-DEA7-6649-EE89-9DD7011C4FB1}"/>
          </ac:spMkLst>
        </pc:spChg>
        <pc:spChg chg="add mod">
          <ac:chgData name="Kate Piper (IMH)" userId="f69ee4e2-845b-4a1f-89c4-60fce9da139f" providerId="ADAL" clId="{2023EBCD-CDBB-4C10-9517-133CF13BBC82}" dt="2024-06-26T15:28:47.183" v="2007" actId="1036"/>
          <ac:spMkLst>
            <pc:docMk/>
            <pc:sldMk cId="1154762542" sldId="271"/>
            <ac:spMk id="10" creationId="{51EDF652-1B08-2237-C1C1-3621CEF0FC88}"/>
          </ac:spMkLst>
        </pc:spChg>
        <pc:spChg chg="add mod">
          <ac:chgData name="Kate Piper (IMH)" userId="f69ee4e2-845b-4a1f-89c4-60fce9da139f" providerId="ADAL" clId="{2023EBCD-CDBB-4C10-9517-133CF13BBC82}" dt="2024-06-26T15:28:47.183" v="2007" actId="1036"/>
          <ac:spMkLst>
            <pc:docMk/>
            <pc:sldMk cId="1154762542" sldId="271"/>
            <ac:spMk id="11" creationId="{03E01CFA-4D6E-3947-0BDE-7C0A6131496B}"/>
          </ac:spMkLst>
        </pc:spChg>
        <pc:spChg chg="add mod">
          <ac:chgData name="Kate Piper (IMH)" userId="f69ee4e2-845b-4a1f-89c4-60fce9da139f" providerId="ADAL" clId="{2023EBCD-CDBB-4C10-9517-133CF13BBC82}" dt="2024-06-26T15:28:47.183" v="2007" actId="1036"/>
          <ac:spMkLst>
            <pc:docMk/>
            <pc:sldMk cId="1154762542" sldId="271"/>
            <ac:spMk id="12" creationId="{7710C13C-70AD-0B1B-5129-29743284EF4C}"/>
          </ac:spMkLst>
        </pc:spChg>
        <pc:spChg chg="add mod">
          <ac:chgData name="Kate Piper (IMH)" userId="f69ee4e2-845b-4a1f-89c4-60fce9da139f" providerId="ADAL" clId="{2023EBCD-CDBB-4C10-9517-133CF13BBC82}" dt="2024-06-26T15:28:47.183" v="2007" actId="1036"/>
          <ac:spMkLst>
            <pc:docMk/>
            <pc:sldMk cId="1154762542" sldId="271"/>
            <ac:spMk id="13" creationId="{7DAED3C8-1742-730E-8104-B56F230FE456}"/>
          </ac:spMkLst>
        </pc:spChg>
        <pc:spChg chg="add mod">
          <ac:chgData name="Kate Piper (IMH)" userId="f69ee4e2-845b-4a1f-89c4-60fce9da139f" providerId="ADAL" clId="{2023EBCD-CDBB-4C10-9517-133CF13BBC82}" dt="2024-06-26T15:28:47.183" v="2007" actId="1036"/>
          <ac:spMkLst>
            <pc:docMk/>
            <pc:sldMk cId="1154762542" sldId="271"/>
            <ac:spMk id="14" creationId="{7C56513D-F141-8DD0-CC51-DE25864D388F}"/>
          </ac:spMkLst>
        </pc:spChg>
        <pc:spChg chg="add mod">
          <ac:chgData name="Kate Piper (IMH)" userId="f69ee4e2-845b-4a1f-89c4-60fce9da139f" providerId="ADAL" clId="{2023EBCD-CDBB-4C10-9517-133CF13BBC82}" dt="2024-06-26T15:29:03.728" v="2032" actId="1035"/>
          <ac:spMkLst>
            <pc:docMk/>
            <pc:sldMk cId="1154762542" sldId="271"/>
            <ac:spMk id="15" creationId="{81553BEB-F4AE-153C-1B94-FCE0E4E1EE82}"/>
          </ac:spMkLst>
        </pc:spChg>
        <pc:spChg chg="add mod">
          <ac:chgData name="Kate Piper (IMH)" userId="f69ee4e2-845b-4a1f-89c4-60fce9da139f" providerId="ADAL" clId="{2023EBCD-CDBB-4C10-9517-133CF13BBC82}" dt="2024-06-26T15:29:03.728" v="2032" actId="1035"/>
          <ac:spMkLst>
            <pc:docMk/>
            <pc:sldMk cId="1154762542" sldId="271"/>
            <ac:spMk id="16" creationId="{7A94488F-3BC5-1F5F-267B-2867BFEE733B}"/>
          </ac:spMkLst>
        </pc:spChg>
        <pc:spChg chg="add mod">
          <ac:chgData name="Kate Piper (IMH)" userId="f69ee4e2-845b-4a1f-89c4-60fce9da139f" providerId="ADAL" clId="{2023EBCD-CDBB-4C10-9517-133CF13BBC82}" dt="2024-06-26T15:29:03.728" v="2032" actId="1035"/>
          <ac:spMkLst>
            <pc:docMk/>
            <pc:sldMk cId="1154762542" sldId="271"/>
            <ac:spMk id="17" creationId="{45BE3B04-9298-1D75-86E1-8DFC1C3C5F80}"/>
          </ac:spMkLst>
        </pc:spChg>
        <pc:spChg chg="add mod">
          <ac:chgData name="Kate Piper (IMH)" userId="f69ee4e2-845b-4a1f-89c4-60fce9da139f" providerId="ADAL" clId="{2023EBCD-CDBB-4C10-9517-133CF13BBC82}" dt="2024-06-26T15:29:03.728" v="2032" actId="1035"/>
          <ac:spMkLst>
            <pc:docMk/>
            <pc:sldMk cId="1154762542" sldId="271"/>
            <ac:spMk id="18" creationId="{9B05A269-5D8B-5A1B-21C6-BFF227AF77C8}"/>
          </ac:spMkLst>
        </pc:spChg>
      </pc:sldChg>
      <pc:sldChg chg="add del">
        <pc:chgData name="Kate Piper (IMH)" userId="f69ee4e2-845b-4a1f-89c4-60fce9da139f" providerId="ADAL" clId="{2023EBCD-CDBB-4C10-9517-133CF13BBC82}" dt="2024-06-26T15:25:45.874" v="1841"/>
        <pc:sldMkLst>
          <pc:docMk/>
          <pc:sldMk cId="2541719815" sldId="271"/>
        </pc:sldMkLst>
      </pc:sldChg>
      <pc:sldChg chg="addSp modSp add del mod modClrScheme chgLayout">
        <pc:chgData name="Kate Piper (IMH)" userId="f69ee4e2-845b-4a1f-89c4-60fce9da139f" providerId="ADAL" clId="{2023EBCD-CDBB-4C10-9517-133CF13BBC82}" dt="2024-06-26T15:26:01.881" v="1844" actId="47"/>
        <pc:sldMkLst>
          <pc:docMk/>
          <pc:sldMk cId="2705895521" sldId="271"/>
        </pc:sldMkLst>
        <pc:spChg chg="add mod ord">
          <ac:chgData name="Kate Piper (IMH)" userId="f69ee4e2-845b-4a1f-89c4-60fce9da139f" providerId="ADAL" clId="{2023EBCD-CDBB-4C10-9517-133CF13BBC82}" dt="2024-06-26T15:25:54.065" v="1843" actId="700"/>
          <ac:spMkLst>
            <pc:docMk/>
            <pc:sldMk cId="2705895521" sldId="271"/>
            <ac:spMk id="2" creationId="{BF3B54EE-0992-8A41-C818-5EF3765784F6}"/>
          </ac:spMkLst>
        </pc:spChg>
        <pc:spChg chg="mod ord">
          <ac:chgData name="Kate Piper (IMH)" userId="f69ee4e2-845b-4a1f-89c4-60fce9da139f" providerId="ADAL" clId="{2023EBCD-CDBB-4C10-9517-133CF13BBC82}" dt="2024-06-26T15:25:54.065" v="1843" actId="700"/>
          <ac:spMkLst>
            <pc:docMk/>
            <pc:sldMk cId="2705895521" sldId="271"/>
            <ac:spMk id="3" creationId="{6CF36114-1BE7-616B-D863-652076998589}"/>
          </ac:spMkLst>
        </pc:spChg>
      </pc:sldChg>
      <pc:sldChg chg="addSp delSp modSp new del mod modAnim">
        <pc:chgData name="Kate Piper (IMH)" userId="f69ee4e2-845b-4a1f-89c4-60fce9da139f" providerId="ADAL" clId="{2023EBCD-CDBB-4C10-9517-133CF13BBC82}" dt="2024-07-25T12:42:58.025" v="3560" actId="47"/>
        <pc:sldMkLst>
          <pc:docMk/>
          <pc:sldMk cId="1448820176" sldId="272"/>
        </pc:sldMkLst>
        <pc:spChg chg="del">
          <ac:chgData name="Kate Piper (IMH)" userId="f69ee4e2-845b-4a1f-89c4-60fce9da139f" providerId="ADAL" clId="{2023EBCD-CDBB-4C10-9517-133CF13BBC82}" dt="2024-06-26T15:35:17.180" v="2305" actId="478"/>
          <ac:spMkLst>
            <pc:docMk/>
            <pc:sldMk cId="1448820176" sldId="272"/>
            <ac:spMk id="2" creationId="{3B37B456-626A-2D66-CF7D-2E968AFCBC97}"/>
          </ac:spMkLst>
        </pc:spChg>
        <pc:spChg chg="del">
          <ac:chgData name="Kate Piper (IMH)" userId="f69ee4e2-845b-4a1f-89c4-60fce9da139f" providerId="ADAL" clId="{2023EBCD-CDBB-4C10-9517-133CF13BBC82}" dt="2024-06-26T15:35:21.132" v="2306" actId="478"/>
          <ac:spMkLst>
            <pc:docMk/>
            <pc:sldMk cId="1448820176" sldId="272"/>
            <ac:spMk id="3" creationId="{0A73CC0A-CECA-E398-5626-E6377D3E583A}"/>
          </ac:spMkLst>
        </pc:spChg>
        <pc:spChg chg="add del mod">
          <ac:chgData name="Kate Piper (IMH)" userId="f69ee4e2-845b-4a1f-89c4-60fce9da139f" providerId="ADAL" clId="{2023EBCD-CDBB-4C10-9517-133CF13BBC82}" dt="2024-06-26T15:37:21.769" v="2354" actId="478"/>
          <ac:spMkLst>
            <pc:docMk/>
            <pc:sldMk cId="1448820176" sldId="272"/>
            <ac:spMk id="4" creationId="{F954CDE0-B2C1-53A9-94CA-9601746A9436}"/>
          </ac:spMkLst>
        </pc:spChg>
        <pc:spChg chg="add del mod">
          <ac:chgData name="Kate Piper (IMH)" userId="f69ee4e2-845b-4a1f-89c4-60fce9da139f" providerId="ADAL" clId="{2023EBCD-CDBB-4C10-9517-133CF13BBC82}" dt="2024-06-26T15:37:27.220" v="2355" actId="478"/>
          <ac:spMkLst>
            <pc:docMk/>
            <pc:sldMk cId="1448820176" sldId="272"/>
            <ac:spMk id="5" creationId="{934E5822-F893-A516-308E-0332C9BA1993}"/>
          </ac:spMkLst>
        </pc:spChg>
        <pc:spChg chg="add del mod">
          <ac:chgData name="Kate Piper (IMH)" userId="f69ee4e2-845b-4a1f-89c4-60fce9da139f" providerId="ADAL" clId="{2023EBCD-CDBB-4C10-9517-133CF13BBC82}" dt="2024-06-26T15:37:18.279" v="2353" actId="478"/>
          <ac:spMkLst>
            <pc:docMk/>
            <pc:sldMk cId="1448820176" sldId="272"/>
            <ac:spMk id="7" creationId="{6FE6A55D-BFCF-CF6D-29AF-74B64651974D}"/>
          </ac:spMkLst>
        </pc:spChg>
        <pc:spChg chg="add del mod">
          <ac:chgData name="Kate Piper (IMH)" userId="f69ee4e2-845b-4a1f-89c4-60fce9da139f" providerId="ADAL" clId="{2023EBCD-CDBB-4C10-9517-133CF13BBC82}" dt="2024-06-26T15:37:14.050" v="2352" actId="478"/>
          <ac:spMkLst>
            <pc:docMk/>
            <pc:sldMk cId="1448820176" sldId="272"/>
            <ac:spMk id="8" creationId="{5AA99E57-7C20-E810-2141-6875CF66B2D8}"/>
          </ac:spMkLst>
        </pc:spChg>
        <pc:spChg chg="add del mod">
          <ac:chgData name="Kate Piper (IMH)" userId="f69ee4e2-845b-4a1f-89c4-60fce9da139f" providerId="ADAL" clId="{2023EBCD-CDBB-4C10-9517-133CF13BBC82}" dt="2024-06-26T15:38:38.621" v="2396" actId="478"/>
          <ac:spMkLst>
            <pc:docMk/>
            <pc:sldMk cId="1448820176" sldId="272"/>
            <ac:spMk id="10" creationId="{DDEE145E-2399-FE84-DF92-03E8BF74ABFD}"/>
          </ac:spMkLst>
        </pc:spChg>
        <pc:spChg chg="add del mod">
          <ac:chgData name="Kate Piper (IMH)" userId="f69ee4e2-845b-4a1f-89c4-60fce9da139f" providerId="ADAL" clId="{2023EBCD-CDBB-4C10-9517-133CF13BBC82}" dt="2024-06-26T15:38:41.791" v="2397" actId="478"/>
          <ac:spMkLst>
            <pc:docMk/>
            <pc:sldMk cId="1448820176" sldId="272"/>
            <ac:spMk id="11" creationId="{79A178B5-B938-2ABF-EEE0-BDEE57F7BDB1}"/>
          </ac:spMkLst>
        </pc:spChg>
        <pc:spChg chg="add del mod">
          <ac:chgData name="Kate Piper (IMH)" userId="f69ee4e2-845b-4a1f-89c4-60fce9da139f" providerId="ADAL" clId="{2023EBCD-CDBB-4C10-9517-133CF13BBC82}" dt="2024-06-26T15:36:05.318" v="2319" actId="478"/>
          <ac:spMkLst>
            <pc:docMk/>
            <pc:sldMk cId="1448820176" sldId="272"/>
            <ac:spMk id="13" creationId="{03222A96-30B7-5965-65DB-269FBCEB987E}"/>
          </ac:spMkLst>
        </pc:spChg>
        <pc:spChg chg="add mod">
          <ac:chgData name="Kate Piper (IMH)" userId="f69ee4e2-845b-4a1f-89c4-60fce9da139f" providerId="ADAL" clId="{2023EBCD-CDBB-4C10-9517-133CF13BBC82}" dt="2024-06-26T15:36:29.658" v="2332" actId="1076"/>
          <ac:spMkLst>
            <pc:docMk/>
            <pc:sldMk cId="1448820176" sldId="272"/>
            <ac:spMk id="14" creationId="{6DD376B2-9A1F-7B5F-A838-BCE02348A267}"/>
          </ac:spMkLst>
        </pc:spChg>
        <pc:spChg chg="add mod">
          <ac:chgData name="Kate Piper (IMH)" userId="f69ee4e2-845b-4a1f-89c4-60fce9da139f" providerId="ADAL" clId="{2023EBCD-CDBB-4C10-9517-133CF13BBC82}" dt="2024-06-26T15:36:44.956" v="2348" actId="20577"/>
          <ac:spMkLst>
            <pc:docMk/>
            <pc:sldMk cId="1448820176" sldId="272"/>
            <ac:spMk id="15" creationId="{3E813511-A297-18B4-CEB4-A335B430B9AA}"/>
          </ac:spMkLst>
        </pc:spChg>
        <pc:spChg chg="add mod">
          <ac:chgData name="Kate Piper (IMH)" userId="f69ee4e2-845b-4a1f-89c4-60fce9da139f" providerId="ADAL" clId="{2023EBCD-CDBB-4C10-9517-133CF13BBC82}" dt="2024-06-26T15:37:52.910" v="2363" actId="20577"/>
          <ac:spMkLst>
            <pc:docMk/>
            <pc:sldMk cId="1448820176" sldId="272"/>
            <ac:spMk id="18" creationId="{AAA9049F-D5C1-AD4D-609F-04C8B87396C8}"/>
          </ac:spMkLst>
        </pc:spChg>
        <pc:spChg chg="add mod">
          <ac:chgData name="Kate Piper (IMH)" userId="f69ee4e2-845b-4a1f-89c4-60fce9da139f" providerId="ADAL" clId="{2023EBCD-CDBB-4C10-9517-133CF13BBC82}" dt="2024-06-26T15:37:58.250" v="2369" actId="20577"/>
          <ac:spMkLst>
            <pc:docMk/>
            <pc:sldMk cId="1448820176" sldId="272"/>
            <ac:spMk id="19" creationId="{E91CC028-68FC-0C3F-4B35-10810B3EA107}"/>
          </ac:spMkLst>
        </pc:spChg>
        <pc:spChg chg="add mod">
          <ac:chgData name="Kate Piper (IMH)" userId="f69ee4e2-845b-4a1f-89c4-60fce9da139f" providerId="ADAL" clId="{2023EBCD-CDBB-4C10-9517-133CF13BBC82}" dt="2024-06-26T15:38:25.488" v="2380" actId="20577"/>
          <ac:spMkLst>
            <pc:docMk/>
            <pc:sldMk cId="1448820176" sldId="272"/>
            <ac:spMk id="21" creationId="{C45E4317-637E-EA86-4412-784003181995}"/>
          </ac:spMkLst>
        </pc:spChg>
        <pc:spChg chg="add mod">
          <ac:chgData name="Kate Piper (IMH)" userId="f69ee4e2-845b-4a1f-89c4-60fce9da139f" providerId="ADAL" clId="{2023EBCD-CDBB-4C10-9517-133CF13BBC82}" dt="2024-06-26T15:38:32.814" v="2394" actId="20577"/>
          <ac:spMkLst>
            <pc:docMk/>
            <pc:sldMk cId="1448820176" sldId="272"/>
            <ac:spMk id="22" creationId="{D04AC6A8-DA60-ED26-938D-BEA0B1341DA1}"/>
          </ac:spMkLst>
        </pc:spChg>
        <pc:cxnChg chg="add del mod">
          <ac:chgData name="Kate Piper (IMH)" userId="f69ee4e2-845b-4a1f-89c4-60fce9da139f" providerId="ADAL" clId="{2023EBCD-CDBB-4C10-9517-133CF13BBC82}" dt="2024-06-26T15:37:29.229" v="2356" actId="478"/>
          <ac:cxnSpMkLst>
            <pc:docMk/>
            <pc:sldMk cId="1448820176" sldId="272"/>
            <ac:cxnSpMk id="6" creationId="{4278F696-1839-6091-05D1-C1861824202D}"/>
          </ac:cxnSpMkLst>
        </pc:cxnChg>
        <pc:cxnChg chg="add mod">
          <ac:chgData name="Kate Piper (IMH)" userId="f69ee4e2-845b-4a1f-89c4-60fce9da139f" providerId="ADAL" clId="{2023EBCD-CDBB-4C10-9517-133CF13BBC82}" dt="2024-06-26T15:37:09.676" v="2351" actId="1076"/>
          <ac:cxnSpMkLst>
            <pc:docMk/>
            <pc:sldMk cId="1448820176" sldId="272"/>
            <ac:cxnSpMk id="9" creationId="{78A9D0D4-B743-DBC9-BF44-FC2609B32F00}"/>
          </ac:cxnSpMkLst>
        </pc:cxnChg>
        <pc:cxnChg chg="add del mod">
          <ac:chgData name="Kate Piper (IMH)" userId="f69ee4e2-845b-4a1f-89c4-60fce9da139f" providerId="ADAL" clId="{2023EBCD-CDBB-4C10-9517-133CF13BBC82}" dt="2024-06-26T15:38:34.751" v="2395" actId="478"/>
          <ac:cxnSpMkLst>
            <pc:docMk/>
            <pc:sldMk cId="1448820176" sldId="272"/>
            <ac:cxnSpMk id="12" creationId="{59BB65E2-9EA7-57F2-E618-D0810EE0446E}"/>
          </ac:cxnSpMkLst>
        </pc:cxnChg>
        <pc:cxnChg chg="add mod">
          <ac:chgData name="Kate Piper (IMH)" userId="f69ee4e2-845b-4a1f-89c4-60fce9da139f" providerId="ADAL" clId="{2023EBCD-CDBB-4C10-9517-133CF13BBC82}" dt="2024-06-26T15:37:45.568" v="2358" actId="1076"/>
          <ac:cxnSpMkLst>
            <pc:docMk/>
            <pc:sldMk cId="1448820176" sldId="272"/>
            <ac:cxnSpMk id="17" creationId="{5C658E83-71FC-9EB6-1DE4-C2C8981AEA20}"/>
          </ac:cxnSpMkLst>
        </pc:cxnChg>
        <pc:cxnChg chg="add mod">
          <ac:chgData name="Kate Piper (IMH)" userId="f69ee4e2-845b-4a1f-89c4-60fce9da139f" providerId="ADAL" clId="{2023EBCD-CDBB-4C10-9517-133CF13BBC82}" dt="2024-06-26T15:38:20.912" v="2371" actId="1076"/>
          <ac:cxnSpMkLst>
            <pc:docMk/>
            <pc:sldMk cId="1448820176" sldId="272"/>
            <ac:cxnSpMk id="20" creationId="{FE92A360-3723-2B2F-C730-9E1D325F64B9}"/>
          </ac:cxnSpMkLst>
        </pc:cxnChg>
      </pc:sldChg>
      <pc:sldChg chg="addSp delSp modSp new del mod">
        <pc:chgData name="Kate Piper (IMH)" userId="f69ee4e2-845b-4a1f-89c4-60fce9da139f" providerId="ADAL" clId="{2023EBCD-CDBB-4C10-9517-133CF13BBC82}" dt="2024-07-25T12:42:58.702" v="3561" actId="47"/>
        <pc:sldMkLst>
          <pc:docMk/>
          <pc:sldMk cId="171584705" sldId="273"/>
        </pc:sldMkLst>
        <pc:spChg chg="mod">
          <ac:chgData name="Kate Piper (IMH)" userId="f69ee4e2-845b-4a1f-89c4-60fce9da139f" providerId="ADAL" clId="{2023EBCD-CDBB-4C10-9517-133CF13BBC82}" dt="2024-06-26T15:44:52.070" v="2418" actId="14100"/>
          <ac:spMkLst>
            <pc:docMk/>
            <pc:sldMk cId="171584705" sldId="273"/>
            <ac:spMk id="2" creationId="{0990BB96-6F34-D01C-D923-0D2AA1CA6FC9}"/>
          </ac:spMkLst>
        </pc:spChg>
        <pc:spChg chg="mod">
          <ac:chgData name="Kate Piper (IMH)" userId="f69ee4e2-845b-4a1f-89c4-60fce9da139f" providerId="ADAL" clId="{2023EBCD-CDBB-4C10-9517-133CF13BBC82}" dt="2024-06-26T15:44:45.335" v="2417" actId="14100"/>
          <ac:spMkLst>
            <pc:docMk/>
            <pc:sldMk cId="171584705" sldId="273"/>
            <ac:spMk id="3" creationId="{C59D5CC5-DEBD-9543-F93A-83B999E4CD61}"/>
          </ac:spMkLst>
        </pc:spChg>
        <pc:picChg chg="add del mod">
          <ac:chgData name="Kate Piper (IMH)" userId="f69ee4e2-845b-4a1f-89c4-60fce9da139f" providerId="ADAL" clId="{2023EBCD-CDBB-4C10-9517-133CF13BBC82}" dt="2024-06-26T15:44:02.253" v="2408" actId="21"/>
          <ac:picMkLst>
            <pc:docMk/>
            <pc:sldMk cId="171584705" sldId="273"/>
            <ac:picMk id="4" creationId="{26E97CE0-3986-A2DA-5A5F-4A638248C631}"/>
          </ac:picMkLst>
        </pc:picChg>
        <pc:picChg chg="add mod">
          <ac:chgData name="Kate Piper (IMH)" userId="f69ee4e2-845b-4a1f-89c4-60fce9da139f" providerId="ADAL" clId="{2023EBCD-CDBB-4C10-9517-133CF13BBC82}" dt="2024-06-26T15:44:38.735" v="2415" actId="1076"/>
          <ac:picMkLst>
            <pc:docMk/>
            <pc:sldMk cId="171584705" sldId="273"/>
            <ac:picMk id="5" creationId="{897E4FCF-4A34-B017-53B8-2A4322F325CC}"/>
          </ac:picMkLst>
        </pc:picChg>
      </pc:sldChg>
      <pc:sldChg chg="addSp modSp new del">
        <pc:chgData name="Kate Piper (IMH)" userId="f69ee4e2-845b-4a1f-89c4-60fce9da139f" providerId="ADAL" clId="{2023EBCD-CDBB-4C10-9517-133CF13BBC82}" dt="2024-07-25T12:43:01.471" v="3562" actId="47"/>
        <pc:sldMkLst>
          <pc:docMk/>
          <pc:sldMk cId="3442430768" sldId="274"/>
        </pc:sldMkLst>
        <pc:picChg chg="add mod">
          <ac:chgData name="Kate Piper (IMH)" userId="f69ee4e2-845b-4a1f-89c4-60fce9da139f" providerId="ADAL" clId="{2023EBCD-CDBB-4C10-9517-133CF13BBC82}" dt="2024-06-26T15:44:27.166" v="2414" actId="1076"/>
          <ac:picMkLst>
            <pc:docMk/>
            <pc:sldMk cId="3442430768" sldId="274"/>
            <ac:picMk id="4" creationId="{26E97CE0-3986-A2DA-5A5F-4A638248C631}"/>
          </ac:picMkLst>
        </pc:picChg>
      </pc:sldChg>
      <pc:sldChg chg="del">
        <pc:chgData name="Kate Piper (IMH)" userId="f69ee4e2-845b-4a1f-89c4-60fce9da139f" providerId="ADAL" clId="{2023EBCD-CDBB-4C10-9517-133CF13BBC82}" dt="2024-07-16T09:05:22.601" v="3070" actId="47"/>
        <pc:sldMkLst>
          <pc:docMk/>
          <pc:sldMk cId="3658337696" sldId="276"/>
        </pc:sldMkLst>
      </pc:sldChg>
      <pc:sldChg chg="add ord">
        <pc:chgData name="Kate Piper (IMH)" userId="f69ee4e2-845b-4a1f-89c4-60fce9da139f" providerId="ADAL" clId="{2023EBCD-CDBB-4C10-9517-133CF13BBC82}" dt="2024-07-15T15:20:58.150" v="2799"/>
        <pc:sldMkLst>
          <pc:docMk/>
          <pc:sldMk cId="2596288366" sldId="277"/>
        </pc:sldMkLst>
      </pc:sldChg>
      <pc:sldChg chg="addSp delSp modSp add mod ord">
        <pc:chgData name="Kate Piper (IMH)" userId="f69ee4e2-845b-4a1f-89c4-60fce9da139f" providerId="ADAL" clId="{2023EBCD-CDBB-4C10-9517-133CF13BBC82}" dt="2024-08-05T19:31:47.097" v="4851" actId="1076"/>
        <pc:sldMkLst>
          <pc:docMk/>
          <pc:sldMk cId="4030482145" sldId="278"/>
        </pc:sldMkLst>
        <pc:spChg chg="del mod">
          <ac:chgData name="Kate Piper (IMH)" userId="f69ee4e2-845b-4a1f-89c4-60fce9da139f" providerId="ADAL" clId="{2023EBCD-CDBB-4C10-9517-133CF13BBC82}" dt="2024-08-05T19:31:00.733" v="4846" actId="478"/>
          <ac:spMkLst>
            <pc:docMk/>
            <pc:sldMk cId="4030482145" sldId="278"/>
            <ac:spMk id="2" creationId="{B744A7E4-D139-13B7-C0FF-599BE186C4BF}"/>
          </ac:spMkLst>
        </pc:spChg>
        <pc:spChg chg="del">
          <ac:chgData name="Kate Piper (IMH)" userId="f69ee4e2-845b-4a1f-89c4-60fce9da139f" providerId="ADAL" clId="{2023EBCD-CDBB-4C10-9517-133CF13BBC82}" dt="2024-08-05T19:31:06.246" v="4847" actId="478"/>
          <ac:spMkLst>
            <pc:docMk/>
            <pc:sldMk cId="4030482145" sldId="278"/>
            <ac:spMk id="3" creationId="{10E8E082-86EF-D976-6CE5-4507F90C2D96}"/>
          </ac:spMkLst>
        </pc:spChg>
        <pc:spChg chg="add del mod">
          <ac:chgData name="Kate Piper (IMH)" userId="f69ee4e2-845b-4a1f-89c4-60fce9da139f" providerId="ADAL" clId="{2023EBCD-CDBB-4C10-9517-133CF13BBC82}" dt="2024-08-05T19:31:06.246" v="4847" actId="478"/>
          <ac:spMkLst>
            <pc:docMk/>
            <pc:sldMk cId="4030482145" sldId="278"/>
            <ac:spMk id="5" creationId="{67D39349-0DC6-2A3B-E002-255C9D92E51A}"/>
          </ac:spMkLst>
        </pc:spChg>
        <pc:picChg chg="add mod">
          <ac:chgData name="Kate Piper (IMH)" userId="f69ee4e2-845b-4a1f-89c4-60fce9da139f" providerId="ADAL" clId="{2023EBCD-CDBB-4C10-9517-133CF13BBC82}" dt="2024-08-05T19:31:14.425" v="4849" actId="1076"/>
          <ac:picMkLst>
            <pc:docMk/>
            <pc:sldMk cId="4030482145" sldId="278"/>
            <ac:picMk id="1026" creationId="{FC787FBB-B8EC-2B8D-BD93-B3DBD4D2759F}"/>
          </ac:picMkLst>
        </pc:picChg>
        <pc:picChg chg="add mod">
          <ac:chgData name="Kate Piper (IMH)" userId="f69ee4e2-845b-4a1f-89c4-60fce9da139f" providerId="ADAL" clId="{2023EBCD-CDBB-4C10-9517-133CF13BBC82}" dt="2024-08-05T19:31:47.097" v="4851" actId="1076"/>
          <ac:picMkLst>
            <pc:docMk/>
            <pc:sldMk cId="4030482145" sldId="278"/>
            <ac:picMk id="1028" creationId="{048D3F87-3F8E-7C64-0A30-C04F2C3C3B90}"/>
          </ac:picMkLst>
        </pc:picChg>
      </pc:sldChg>
      <pc:sldChg chg="modSp new mod">
        <pc:chgData name="Kate Piper (IMH)" userId="f69ee4e2-845b-4a1f-89c4-60fce9da139f" providerId="ADAL" clId="{2023EBCD-CDBB-4C10-9517-133CF13BBC82}" dt="2024-07-16T09:04:21.163" v="3057" actId="5793"/>
        <pc:sldMkLst>
          <pc:docMk/>
          <pc:sldMk cId="1414545733" sldId="279"/>
        </pc:sldMkLst>
        <pc:spChg chg="mod">
          <ac:chgData name="Kate Piper (IMH)" userId="f69ee4e2-845b-4a1f-89c4-60fce9da139f" providerId="ADAL" clId="{2023EBCD-CDBB-4C10-9517-133CF13BBC82}" dt="2024-07-15T15:27:57.502" v="2839" actId="20577"/>
          <ac:spMkLst>
            <pc:docMk/>
            <pc:sldMk cId="1414545733" sldId="279"/>
            <ac:spMk id="2" creationId="{A788333A-485F-4ADC-5A4B-9C5A5BF019F8}"/>
          </ac:spMkLst>
        </pc:spChg>
        <pc:spChg chg="mod">
          <ac:chgData name="Kate Piper (IMH)" userId="f69ee4e2-845b-4a1f-89c4-60fce9da139f" providerId="ADAL" clId="{2023EBCD-CDBB-4C10-9517-133CF13BBC82}" dt="2024-07-16T09:04:21.163" v="3057" actId="5793"/>
          <ac:spMkLst>
            <pc:docMk/>
            <pc:sldMk cId="1414545733" sldId="279"/>
            <ac:spMk id="3" creationId="{4A160F80-D95E-970A-B8C5-FDC933FDFB39}"/>
          </ac:spMkLst>
        </pc:spChg>
      </pc:sldChg>
      <pc:sldChg chg="addSp delSp modSp add mod modNotesTx">
        <pc:chgData name="Kate Piper (IMH)" userId="f69ee4e2-845b-4a1f-89c4-60fce9da139f" providerId="ADAL" clId="{2023EBCD-CDBB-4C10-9517-133CF13BBC82}" dt="2024-08-06T11:14:46.410" v="4857" actId="478"/>
        <pc:sldMkLst>
          <pc:docMk/>
          <pc:sldMk cId="3060433317" sldId="280"/>
        </pc:sldMkLst>
        <pc:spChg chg="add mod">
          <ac:chgData name="Kate Piper (IMH)" userId="f69ee4e2-845b-4a1f-89c4-60fce9da139f" providerId="ADAL" clId="{2023EBCD-CDBB-4C10-9517-133CF13BBC82}" dt="2024-08-06T11:14:46.410" v="4857" actId="478"/>
          <ac:spMkLst>
            <pc:docMk/>
            <pc:sldMk cId="3060433317" sldId="280"/>
            <ac:spMk id="9" creationId="{42948C3D-1A15-80F0-5768-00683CB319D9}"/>
          </ac:spMkLst>
        </pc:spChg>
        <pc:picChg chg="del">
          <ac:chgData name="Kate Piper (IMH)" userId="f69ee4e2-845b-4a1f-89c4-60fce9da139f" providerId="ADAL" clId="{2023EBCD-CDBB-4C10-9517-133CF13BBC82}" dt="2024-08-06T11:14:44.883" v="4856" actId="478"/>
          <ac:picMkLst>
            <pc:docMk/>
            <pc:sldMk cId="3060433317" sldId="280"/>
            <ac:picMk id="3" creationId="{29051DD6-35F8-E01A-8E53-0838E1A687C4}"/>
          </ac:picMkLst>
        </pc:picChg>
        <pc:picChg chg="del">
          <ac:chgData name="Kate Piper (IMH)" userId="f69ee4e2-845b-4a1f-89c4-60fce9da139f" providerId="ADAL" clId="{2023EBCD-CDBB-4C10-9517-133CF13BBC82}" dt="2024-08-06T11:14:46.410" v="4857" actId="478"/>
          <ac:picMkLst>
            <pc:docMk/>
            <pc:sldMk cId="3060433317" sldId="280"/>
            <ac:picMk id="4" creationId="{1E27B5FB-458C-1AAE-37E5-36D0DDCDFED8}"/>
          </ac:picMkLst>
        </pc:picChg>
        <pc:picChg chg="del">
          <ac:chgData name="Kate Piper (IMH)" userId="f69ee4e2-845b-4a1f-89c4-60fce9da139f" providerId="ADAL" clId="{2023EBCD-CDBB-4C10-9517-133CF13BBC82}" dt="2024-08-06T11:14:44.215" v="4855" actId="478"/>
          <ac:picMkLst>
            <pc:docMk/>
            <pc:sldMk cId="3060433317" sldId="280"/>
            <ac:picMk id="5" creationId="{B24C00E7-73A8-B276-137F-9EFC21C0C62F}"/>
          </ac:picMkLst>
        </pc:picChg>
        <pc:picChg chg="del">
          <ac:chgData name="Kate Piper (IMH)" userId="f69ee4e2-845b-4a1f-89c4-60fce9da139f" providerId="ADAL" clId="{2023EBCD-CDBB-4C10-9517-133CF13BBC82}" dt="2024-08-06T11:14:43.486" v="4854" actId="478"/>
          <ac:picMkLst>
            <pc:docMk/>
            <pc:sldMk cId="3060433317" sldId="280"/>
            <ac:picMk id="6" creationId="{F2A35EF4-9687-17ED-A026-68CE16EABD4C}"/>
          </ac:picMkLst>
        </pc:picChg>
        <pc:picChg chg="del">
          <ac:chgData name="Kate Piper (IMH)" userId="f69ee4e2-845b-4a1f-89c4-60fce9da139f" providerId="ADAL" clId="{2023EBCD-CDBB-4C10-9517-133CF13BBC82}" dt="2024-08-06T11:14:41.679" v="4853" actId="478"/>
          <ac:picMkLst>
            <pc:docMk/>
            <pc:sldMk cId="3060433317" sldId="280"/>
            <ac:picMk id="7" creationId="{1DD97B3A-84A8-D34B-4FBB-9A286C07BFC2}"/>
          </ac:picMkLst>
        </pc:picChg>
      </pc:sldChg>
      <pc:sldChg chg="modSp add modAnim">
        <pc:chgData name="Kate Piper (IMH)" userId="f69ee4e2-845b-4a1f-89c4-60fce9da139f" providerId="ADAL" clId="{2023EBCD-CDBB-4C10-9517-133CF13BBC82}" dt="2024-07-16T09:45:32.776" v="3552" actId="5793"/>
        <pc:sldMkLst>
          <pc:docMk/>
          <pc:sldMk cId="461918346" sldId="281"/>
        </pc:sldMkLst>
        <pc:spChg chg="mod">
          <ac:chgData name="Kate Piper (IMH)" userId="f69ee4e2-845b-4a1f-89c4-60fce9da139f" providerId="ADAL" clId="{2023EBCD-CDBB-4C10-9517-133CF13BBC82}" dt="2024-07-16T09:45:32.776" v="3552" actId="5793"/>
          <ac:spMkLst>
            <pc:docMk/>
            <pc:sldMk cId="461918346" sldId="281"/>
            <ac:spMk id="2" creationId="{BBCEB253-9A9C-71DA-FBF4-5C4989F47515}"/>
          </ac:spMkLst>
        </pc:spChg>
        <pc:spChg chg="mod">
          <ac:chgData name="Kate Piper (IMH)" userId="f69ee4e2-845b-4a1f-89c4-60fce9da139f" providerId="ADAL" clId="{2023EBCD-CDBB-4C10-9517-133CF13BBC82}" dt="2024-07-16T09:45:12.030" v="3436" actId="20577"/>
          <ac:spMkLst>
            <pc:docMk/>
            <pc:sldMk cId="461918346" sldId="281"/>
            <ac:spMk id="3" creationId="{7480DD85-B0AE-CDCE-5F2B-659851CF8F49}"/>
          </ac:spMkLst>
        </pc:spChg>
      </pc:sldChg>
      <pc:sldChg chg="modSp add modAnim">
        <pc:chgData name="Kate Piper (IMH)" userId="f69ee4e2-845b-4a1f-89c4-60fce9da139f" providerId="ADAL" clId="{2023EBCD-CDBB-4C10-9517-133CF13BBC82}" dt="2024-07-16T09:44:32.995" v="3435" actId="20577"/>
        <pc:sldMkLst>
          <pc:docMk/>
          <pc:sldMk cId="3271184547" sldId="282"/>
        </pc:sldMkLst>
        <pc:spChg chg="mod">
          <ac:chgData name="Kate Piper (IMH)" userId="f69ee4e2-845b-4a1f-89c4-60fce9da139f" providerId="ADAL" clId="{2023EBCD-CDBB-4C10-9517-133CF13BBC82}" dt="2024-07-16T09:44:32.995" v="3435" actId="20577"/>
          <ac:spMkLst>
            <pc:docMk/>
            <pc:sldMk cId="3271184547" sldId="282"/>
            <ac:spMk id="3" creationId="{7480DD85-B0AE-CDCE-5F2B-659851CF8F49}"/>
          </ac:spMkLst>
        </pc:spChg>
      </pc:sldChg>
      <pc:sldChg chg="add del">
        <pc:chgData name="Kate Piper (IMH)" userId="f69ee4e2-845b-4a1f-89c4-60fce9da139f" providerId="ADAL" clId="{2023EBCD-CDBB-4C10-9517-133CF13BBC82}" dt="2024-08-05T19:27:33.058" v="4843"/>
        <pc:sldMkLst>
          <pc:docMk/>
          <pc:sldMk cId="1044709096" sldId="283"/>
        </pc:sldMkLst>
      </pc:sldChg>
      <pc:sldChg chg="new del">
        <pc:chgData name="Kate Piper (IMH)" userId="f69ee4e2-845b-4a1f-89c4-60fce9da139f" providerId="ADAL" clId="{2023EBCD-CDBB-4C10-9517-133CF13BBC82}" dt="2024-08-05T19:26:07.790" v="4835" actId="47"/>
        <pc:sldMkLst>
          <pc:docMk/>
          <pc:sldMk cId="3710258853" sldId="283"/>
        </pc:sldMkLst>
      </pc:sldChg>
      <pc:sldChg chg="add del">
        <pc:chgData name="Kate Piper (IMH)" userId="f69ee4e2-845b-4a1f-89c4-60fce9da139f" providerId="ADAL" clId="{2023EBCD-CDBB-4C10-9517-133CF13BBC82}" dt="2024-08-05T19:27:33.058" v="4843"/>
        <pc:sldMkLst>
          <pc:docMk/>
          <pc:sldMk cId="4133035383" sldId="288"/>
        </pc:sldMkLst>
      </pc:sldChg>
      <pc:sldChg chg="add del">
        <pc:chgData name="Kate Piper (IMH)" userId="f69ee4e2-845b-4a1f-89c4-60fce9da139f" providerId="ADAL" clId="{2023EBCD-CDBB-4C10-9517-133CF13BBC82}" dt="2024-08-05T19:27:33.058" v="4843"/>
        <pc:sldMkLst>
          <pc:docMk/>
          <pc:sldMk cId="2128715502" sldId="304"/>
        </pc:sldMkLst>
      </pc:sldChg>
      <pc:sldChg chg="add del">
        <pc:chgData name="Kate Piper (IMH)" userId="f69ee4e2-845b-4a1f-89c4-60fce9da139f" providerId="ADAL" clId="{2023EBCD-CDBB-4C10-9517-133CF13BBC82}" dt="2024-08-05T19:27:33.058" v="4843"/>
        <pc:sldMkLst>
          <pc:docMk/>
          <pc:sldMk cId="655628215" sldId="306"/>
        </pc:sldMkLst>
      </pc:sldChg>
      <pc:sldChg chg="add del">
        <pc:chgData name="Kate Piper (IMH)" userId="f69ee4e2-845b-4a1f-89c4-60fce9da139f" providerId="ADAL" clId="{2023EBCD-CDBB-4C10-9517-133CF13BBC82}" dt="2024-08-05T19:27:33.058" v="4843"/>
        <pc:sldMkLst>
          <pc:docMk/>
          <pc:sldMk cId="1924309160" sldId="307"/>
        </pc:sldMkLst>
      </pc:sldChg>
      <pc:sldChg chg="add del">
        <pc:chgData name="Kate Piper (IMH)" userId="f69ee4e2-845b-4a1f-89c4-60fce9da139f" providerId="ADAL" clId="{2023EBCD-CDBB-4C10-9517-133CF13BBC82}" dt="2024-08-05T19:27:33.058" v="4843"/>
        <pc:sldMkLst>
          <pc:docMk/>
          <pc:sldMk cId="52323838" sldId="314"/>
        </pc:sldMkLst>
      </pc:sldChg>
      <pc:sldChg chg="add del">
        <pc:chgData name="Kate Piper (IMH)" userId="f69ee4e2-845b-4a1f-89c4-60fce9da139f" providerId="ADAL" clId="{2023EBCD-CDBB-4C10-9517-133CF13BBC82}" dt="2024-08-05T19:27:33.058" v="4843"/>
        <pc:sldMkLst>
          <pc:docMk/>
          <pc:sldMk cId="3246950719" sldId="316"/>
        </pc:sldMkLst>
      </pc:sldChg>
      <pc:sldChg chg="add del">
        <pc:chgData name="Kate Piper (IMH)" userId="f69ee4e2-845b-4a1f-89c4-60fce9da139f" providerId="ADAL" clId="{2023EBCD-CDBB-4C10-9517-133CF13BBC82}" dt="2024-08-05T19:27:33.058" v="4843"/>
        <pc:sldMkLst>
          <pc:docMk/>
          <pc:sldMk cId="3756358107" sldId="317"/>
        </pc:sldMkLst>
      </pc:sldChg>
      <pc:sldChg chg="add del">
        <pc:chgData name="Kate Piper (IMH)" userId="f69ee4e2-845b-4a1f-89c4-60fce9da139f" providerId="ADAL" clId="{2023EBCD-CDBB-4C10-9517-133CF13BBC82}" dt="2024-08-05T19:27:33.058" v="4843"/>
        <pc:sldMkLst>
          <pc:docMk/>
          <pc:sldMk cId="2217543022" sldId="318"/>
        </pc:sldMkLst>
      </pc:sldChg>
      <pc:sldChg chg="add del">
        <pc:chgData name="Kate Piper (IMH)" userId="f69ee4e2-845b-4a1f-89c4-60fce9da139f" providerId="ADAL" clId="{2023EBCD-CDBB-4C10-9517-133CF13BBC82}" dt="2024-08-05T19:27:33.058" v="4843"/>
        <pc:sldMkLst>
          <pc:docMk/>
          <pc:sldMk cId="844154958" sldId="330"/>
        </pc:sldMkLst>
      </pc:sldChg>
      <pc:sldChg chg="add del">
        <pc:chgData name="Kate Piper (IMH)" userId="f69ee4e2-845b-4a1f-89c4-60fce9da139f" providerId="ADAL" clId="{2023EBCD-CDBB-4C10-9517-133CF13BBC82}" dt="2024-08-05T19:27:33.058" v="4843"/>
        <pc:sldMkLst>
          <pc:docMk/>
          <pc:sldMk cId="3944858190" sldId="333"/>
        </pc:sldMkLst>
      </pc:sldChg>
      <pc:sldChg chg="add del">
        <pc:chgData name="Kate Piper (IMH)" userId="f69ee4e2-845b-4a1f-89c4-60fce9da139f" providerId="ADAL" clId="{2023EBCD-CDBB-4C10-9517-133CF13BBC82}" dt="2024-08-05T19:27:33.058" v="4843"/>
        <pc:sldMkLst>
          <pc:docMk/>
          <pc:sldMk cId="837874130" sldId="334"/>
        </pc:sldMkLst>
      </pc:sldChg>
      <pc:sldChg chg="add del">
        <pc:chgData name="Kate Piper (IMH)" userId="f69ee4e2-845b-4a1f-89c4-60fce9da139f" providerId="ADAL" clId="{2023EBCD-CDBB-4C10-9517-133CF13BBC82}" dt="2024-08-05T19:27:33.058" v="4843"/>
        <pc:sldMkLst>
          <pc:docMk/>
          <pc:sldMk cId="2068558959" sldId="335"/>
        </pc:sldMkLst>
      </pc:sldChg>
      <pc:sldChg chg="add del">
        <pc:chgData name="Kate Piper (IMH)" userId="f69ee4e2-845b-4a1f-89c4-60fce9da139f" providerId="ADAL" clId="{2023EBCD-CDBB-4C10-9517-133CF13BBC82}" dt="2024-08-05T19:27:33.058" v="4843"/>
        <pc:sldMkLst>
          <pc:docMk/>
          <pc:sldMk cId="4158512445" sldId="338"/>
        </pc:sldMkLst>
      </pc:sldChg>
      <pc:sldChg chg="add del">
        <pc:chgData name="Kate Piper (IMH)" userId="f69ee4e2-845b-4a1f-89c4-60fce9da139f" providerId="ADAL" clId="{2023EBCD-CDBB-4C10-9517-133CF13BBC82}" dt="2024-08-05T19:27:33.058" v="4843"/>
        <pc:sldMkLst>
          <pc:docMk/>
          <pc:sldMk cId="2575210576" sldId="342"/>
        </pc:sldMkLst>
      </pc:sldChg>
      <pc:sldChg chg="add del">
        <pc:chgData name="Kate Piper (IMH)" userId="f69ee4e2-845b-4a1f-89c4-60fce9da139f" providerId="ADAL" clId="{2023EBCD-CDBB-4C10-9517-133CF13BBC82}" dt="2024-08-05T19:27:33.058" v="4843"/>
        <pc:sldMkLst>
          <pc:docMk/>
          <pc:sldMk cId="4278057513" sldId="344"/>
        </pc:sldMkLst>
      </pc:sldChg>
      <pc:sldChg chg="add del">
        <pc:chgData name="Kate Piper (IMH)" userId="f69ee4e2-845b-4a1f-89c4-60fce9da139f" providerId="ADAL" clId="{2023EBCD-CDBB-4C10-9517-133CF13BBC82}" dt="2024-08-05T19:27:33.058" v="4843"/>
        <pc:sldMkLst>
          <pc:docMk/>
          <pc:sldMk cId="2876684684" sldId="345"/>
        </pc:sldMkLst>
      </pc:sldChg>
      <pc:sldChg chg="add del">
        <pc:chgData name="Kate Piper (IMH)" userId="f69ee4e2-845b-4a1f-89c4-60fce9da139f" providerId="ADAL" clId="{2023EBCD-CDBB-4C10-9517-133CF13BBC82}" dt="2024-08-05T19:27:33.058" v="4843"/>
        <pc:sldMkLst>
          <pc:docMk/>
          <pc:sldMk cId="1729852130" sldId="356"/>
        </pc:sldMkLst>
      </pc:sldChg>
      <pc:sldMasterChg chg="del delSldLayout">
        <pc:chgData name="Kate Piper (IMH)" userId="f69ee4e2-845b-4a1f-89c4-60fce9da139f" providerId="ADAL" clId="{2023EBCD-CDBB-4C10-9517-133CF13BBC82}" dt="2024-05-28T17:50:25.120" v="173" actId="47"/>
        <pc:sldMasterMkLst>
          <pc:docMk/>
          <pc:sldMasterMk cId="2923642609" sldId="2147483648"/>
        </pc:sldMasterMkLst>
        <pc:sldLayoutChg chg="del">
          <pc:chgData name="Kate Piper (IMH)" userId="f69ee4e2-845b-4a1f-89c4-60fce9da139f" providerId="ADAL" clId="{2023EBCD-CDBB-4C10-9517-133CF13BBC82}" dt="2024-05-28T17:50:25.120" v="173" actId="47"/>
          <pc:sldLayoutMkLst>
            <pc:docMk/>
            <pc:sldMasterMk cId="2923642609" sldId="2147483648"/>
            <pc:sldLayoutMk cId="640410910" sldId="2147483649"/>
          </pc:sldLayoutMkLst>
        </pc:sldLayoutChg>
      </pc:sldMasterChg>
    </pc:docChg>
  </pc:docChgLst>
  <pc:docChgLst>
    <pc:chgData name="Anna Stevenson" userId="S::a.stevenson@uwtsd.ac.uk::ae8dda73-5b0a-4ab6-8413-d9e5d0f56ad1" providerId="AD" clId="Web-{D61B73F3-B631-16A4-5A5A-87280603BA0D}"/>
    <pc:docChg chg="modSld">
      <pc:chgData name="Anna Stevenson" userId="S::a.stevenson@uwtsd.ac.uk::ae8dda73-5b0a-4ab6-8413-d9e5d0f56ad1" providerId="AD" clId="Web-{D61B73F3-B631-16A4-5A5A-87280603BA0D}" dt="2024-08-05T21:11:10.627" v="0" actId="1076"/>
      <pc:docMkLst>
        <pc:docMk/>
      </pc:docMkLst>
      <pc:sldChg chg="modSp">
        <pc:chgData name="Anna Stevenson" userId="S::a.stevenson@uwtsd.ac.uk::ae8dda73-5b0a-4ab6-8413-d9e5d0f56ad1" providerId="AD" clId="Web-{D61B73F3-B631-16A4-5A5A-87280603BA0D}" dt="2024-08-05T21:11:10.627" v="0" actId="1076"/>
        <pc:sldMkLst>
          <pc:docMk/>
          <pc:sldMk cId="1729852130" sldId="356"/>
        </pc:sldMkLst>
        <pc:picChg chg="mod">
          <ac:chgData name="Anna Stevenson" userId="S::a.stevenson@uwtsd.ac.uk::ae8dda73-5b0a-4ab6-8413-d9e5d0f56ad1" providerId="AD" clId="Web-{D61B73F3-B631-16A4-5A5A-87280603BA0D}" dt="2024-08-05T21:11:10.627" v="0" actId="1076"/>
          <ac:picMkLst>
            <pc:docMk/>
            <pc:sldMk cId="1729852130" sldId="356"/>
            <ac:picMk id="4" creationId="{00000000-0000-0000-0000-00000000000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5A969-6BE6-451D-B7E4-75828903F498}"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C22247B3-7825-4042-A2D0-AE3C705C4B3C}">
      <dgm:prSet/>
      <dgm:spPr/>
      <dgm:t>
        <a:bodyPr/>
        <a:lstStyle/>
        <a:p>
          <a:pPr>
            <a:lnSpc>
              <a:spcPct val="100000"/>
            </a:lnSpc>
            <a:defRPr cap="all"/>
          </a:pPr>
          <a:r>
            <a:rPr lang="en-GB" b="0">
              <a:latin typeface="Arial"/>
              <a:cs typeface="Arial"/>
            </a:rPr>
            <a:t>DEFINE</a:t>
          </a:r>
          <a:r>
            <a:rPr lang="en-GB">
              <a:latin typeface="Arial"/>
              <a:cs typeface="Arial"/>
            </a:rPr>
            <a:t> – your topic or question</a:t>
          </a:r>
          <a:endParaRPr lang="en-US">
            <a:latin typeface="Arial"/>
            <a:cs typeface="Arial"/>
          </a:endParaRPr>
        </a:p>
      </dgm:t>
    </dgm:pt>
    <dgm:pt modelId="{4387AFFE-954D-40E6-AC70-B9BBA8F02BEF}" type="parTrans" cxnId="{12D92E5C-3CE9-4864-AF74-5DB29E8AB97D}">
      <dgm:prSet/>
      <dgm:spPr/>
      <dgm:t>
        <a:bodyPr/>
        <a:lstStyle/>
        <a:p>
          <a:endParaRPr lang="en-US"/>
        </a:p>
      </dgm:t>
    </dgm:pt>
    <dgm:pt modelId="{7330AFD9-70DD-4710-ACDD-829C36859329}" type="sibTrans" cxnId="{12D92E5C-3CE9-4864-AF74-5DB29E8AB97D}">
      <dgm:prSet/>
      <dgm:spPr/>
      <dgm:t>
        <a:bodyPr/>
        <a:lstStyle/>
        <a:p>
          <a:endParaRPr lang="en-US"/>
        </a:p>
      </dgm:t>
    </dgm:pt>
    <dgm:pt modelId="{FCCF2026-E00C-4D38-8616-29375B7DEA99}">
      <dgm:prSet/>
      <dgm:spPr/>
      <dgm:t>
        <a:bodyPr/>
        <a:lstStyle/>
        <a:p>
          <a:pPr>
            <a:lnSpc>
              <a:spcPct val="100000"/>
            </a:lnSpc>
            <a:defRPr cap="all"/>
          </a:pPr>
          <a:r>
            <a:rPr lang="en-GB" b="0">
              <a:latin typeface="Arial"/>
              <a:cs typeface="Arial"/>
            </a:rPr>
            <a:t>IDENTIFY</a:t>
          </a:r>
          <a:r>
            <a:rPr lang="en-GB" b="1">
              <a:latin typeface="Arial"/>
              <a:cs typeface="Arial"/>
            </a:rPr>
            <a:t> </a:t>
          </a:r>
          <a:r>
            <a:rPr lang="en-GB">
              <a:latin typeface="Arial"/>
              <a:cs typeface="Arial"/>
            </a:rPr>
            <a:t>– key authors, concepts &amp; keywords</a:t>
          </a:r>
          <a:endParaRPr lang="en-US">
            <a:latin typeface="Arial"/>
            <a:cs typeface="Arial"/>
          </a:endParaRPr>
        </a:p>
      </dgm:t>
    </dgm:pt>
    <dgm:pt modelId="{616385B2-9CC8-4EB6-B7FF-5C7C0AFA0F82}" type="parTrans" cxnId="{BB4C0285-B0F0-488D-AD89-E7F696F176BC}">
      <dgm:prSet/>
      <dgm:spPr/>
      <dgm:t>
        <a:bodyPr/>
        <a:lstStyle/>
        <a:p>
          <a:endParaRPr lang="en-US"/>
        </a:p>
      </dgm:t>
    </dgm:pt>
    <dgm:pt modelId="{74381009-3217-42A8-B1B1-76EF8DDF2F89}" type="sibTrans" cxnId="{BB4C0285-B0F0-488D-AD89-E7F696F176BC}">
      <dgm:prSet/>
      <dgm:spPr/>
      <dgm:t>
        <a:bodyPr/>
        <a:lstStyle/>
        <a:p>
          <a:endParaRPr lang="en-US"/>
        </a:p>
      </dgm:t>
    </dgm:pt>
    <dgm:pt modelId="{666018C8-B0B4-4631-A196-EEBCC673F0A3}">
      <dgm:prSet/>
      <dgm:spPr/>
      <dgm:t>
        <a:bodyPr/>
        <a:lstStyle/>
        <a:p>
          <a:pPr>
            <a:lnSpc>
              <a:spcPct val="100000"/>
            </a:lnSpc>
            <a:defRPr cap="all"/>
          </a:pPr>
          <a:r>
            <a:rPr lang="en-GB" b="0">
              <a:latin typeface="Arial"/>
              <a:cs typeface="Arial"/>
            </a:rPr>
            <a:t>FIND </a:t>
          </a:r>
          <a:r>
            <a:rPr lang="en-GB">
              <a:latin typeface="Arial"/>
              <a:cs typeface="Arial"/>
            </a:rPr>
            <a:t>– suitable information sources</a:t>
          </a:r>
          <a:endParaRPr lang="en-US">
            <a:latin typeface="Arial"/>
            <a:cs typeface="Arial"/>
          </a:endParaRPr>
        </a:p>
      </dgm:t>
    </dgm:pt>
    <dgm:pt modelId="{0AE1A25C-DEB4-4564-9D19-BFA77A5ADDC8}" type="parTrans" cxnId="{E0CBA7CC-11F1-43B8-A213-6BD18D92CC57}">
      <dgm:prSet/>
      <dgm:spPr/>
      <dgm:t>
        <a:bodyPr/>
        <a:lstStyle/>
        <a:p>
          <a:endParaRPr lang="en-US"/>
        </a:p>
      </dgm:t>
    </dgm:pt>
    <dgm:pt modelId="{84E1D763-6CD6-417E-B0A5-1A984D719E1E}" type="sibTrans" cxnId="{E0CBA7CC-11F1-43B8-A213-6BD18D92CC57}">
      <dgm:prSet/>
      <dgm:spPr/>
      <dgm:t>
        <a:bodyPr/>
        <a:lstStyle/>
        <a:p>
          <a:endParaRPr lang="en-US"/>
        </a:p>
      </dgm:t>
    </dgm:pt>
    <dgm:pt modelId="{5A43E623-6613-41B8-88AC-FEFA18ACB4A6}">
      <dgm:prSet/>
      <dgm:spPr/>
      <dgm:t>
        <a:bodyPr/>
        <a:lstStyle/>
        <a:p>
          <a:pPr>
            <a:lnSpc>
              <a:spcPct val="100000"/>
            </a:lnSpc>
            <a:defRPr cap="all"/>
          </a:pPr>
          <a:r>
            <a:rPr lang="en-GB">
              <a:latin typeface="Arial"/>
              <a:cs typeface="Arial"/>
            </a:rPr>
            <a:t>SEARCH – refine &amp; repeat search</a:t>
          </a:r>
          <a:endParaRPr lang="en-US">
            <a:latin typeface="Arial"/>
            <a:cs typeface="Arial"/>
          </a:endParaRPr>
        </a:p>
      </dgm:t>
    </dgm:pt>
    <dgm:pt modelId="{DE0CAF30-F90A-47EA-A177-17C5FB603DB8}" type="parTrans" cxnId="{6F74188F-0B2C-41B5-9678-F18712078218}">
      <dgm:prSet/>
      <dgm:spPr/>
      <dgm:t>
        <a:bodyPr/>
        <a:lstStyle/>
        <a:p>
          <a:endParaRPr lang="en-US"/>
        </a:p>
      </dgm:t>
    </dgm:pt>
    <dgm:pt modelId="{7F58135D-BF4B-4E91-87FC-5346928327D8}" type="sibTrans" cxnId="{6F74188F-0B2C-41B5-9678-F18712078218}">
      <dgm:prSet/>
      <dgm:spPr/>
      <dgm:t>
        <a:bodyPr/>
        <a:lstStyle/>
        <a:p>
          <a:endParaRPr lang="en-US"/>
        </a:p>
      </dgm:t>
    </dgm:pt>
    <dgm:pt modelId="{F66DDCC6-7E6D-44C5-B984-1AD69F905F76}">
      <dgm:prSet/>
      <dgm:spPr/>
      <dgm:t>
        <a:bodyPr/>
        <a:lstStyle/>
        <a:p>
          <a:pPr>
            <a:lnSpc>
              <a:spcPct val="100000"/>
            </a:lnSpc>
            <a:defRPr cap="all"/>
          </a:pPr>
          <a:r>
            <a:rPr lang="en-GB">
              <a:latin typeface="Arial"/>
              <a:cs typeface="Arial"/>
            </a:rPr>
            <a:t>RECORD – by referencing correctly</a:t>
          </a:r>
          <a:endParaRPr lang="en-US">
            <a:latin typeface="Arial"/>
            <a:cs typeface="Arial"/>
          </a:endParaRPr>
        </a:p>
      </dgm:t>
    </dgm:pt>
    <dgm:pt modelId="{1A2E35BC-728D-4413-A94A-03FB9577F05F}" type="parTrans" cxnId="{2454E696-564F-44AF-B681-DF76282966D7}">
      <dgm:prSet/>
      <dgm:spPr/>
      <dgm:t>
        <a:bodyPr/>
        <a:lstStyle/>
        <a:p>
          <a:endParaRPr lang="en-US"/>
        </a:p>
      </dgm:t>
    </dgm:pt>
    <dgm:pt modelId="{D216102E-80DF-4359-AA2B-C0DA9BCD73D7}" type="sibTrans" cxnId="{2454E696-564F-44AF-B681-DF76282966D7}">
      <dgm:prSet/>
      <dgm:spPr/>
      <dgm:t>
        <a:bodyPr/>
        <a:lstStyle/>
        <a:p>
          <a:endParaRPr lang="en-US"/>
        </a:p>
      </dgm:t>
    </dgm:pt>
    <dgm:pt modelId="{2E7F3EF5-BA01-4429-B867-DE16E750221E}" type="pres">
      <dgm:prSet presAssocID="{2585A969-6BE6-451D-B7E4-75828903F498}" presName="root" presStyleCnt="0">
        <dgm:presLayoutVars>
          <dgm:dir/>
          <dgm:resizeHandles val="exact"/>
        </dgm:presLayoutVars>
      </dgm:prSet>
      <dgm:spPr/>
    </dgm:pt>
    <dgm:pt modelId="{7B1CE4F7-81AA-4D22-8FAD-6B27D80B62CF}" type="pres">
      <dgm:prSet presAssocID="{C22247B3-7825-4042-A2D0-AE3C705C4B3C}" presName="compNode" presStyleCnt="0"/>
      <dgm:spPr/>
    </dgm:pt>
    <dgm:pt modelId="{6D83072B-7C5A-4BF5-BB5D-B43C074D505F}" type="pres">
      <dgm:prSet presAssocID="{C22247B3-7825-4042-A2D0-AE3C705C4B3C}" presName="iconBgRect" presStyleLbl="bgShp" presStyleIdx="0" presStyleCnt="5"/>
      <dgm:spPr>
        <a:prstGeom prst="round2DiagRect">
          <a:avLst>
            <a:gd name="adj1" fmla="val 29727"/>
            <a:gd name="adj2" fmla="val 0"/>
          </a:avLst>
        </a:prstGeom>
      </dgm:spPr>
    </dgm:pt>
    <dgm:pt modelId="{A43549BF-9CD9-47E8-BE74-8B172BE11088}" type="pres">
      <dgm:prSet presAssocID="{C22247B3-7825-4042-A2D0-AE3C705C4B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343E8C80-7D3B-45B2-930E-67176CDB0B38}" type="pres">
      <dgm:prSet presAssocID="{C22247B3-7825-4042-A2D0-AE3C705C4B3C}" presName="spaceRect" presStyleCnt="0"/>
      <dgm:spPr/>
    </dgm:pt>
    <dgm:pt modelId="{BD953AEF-4795-4401-A86A-EED872542740}" type="pres">
      <dgm:prSet presAssocID="{C22247B3-7825-4042-A2D0-AE3C705C4B3C}" presName="textRect" presStyleLbl="revTx" presStyleIdx="0" presStyleCnt="5">
        <dgm:presLayoutVars>
          <dgm:chMax val="1"/>
          <dgm:chPref val="1"/>
        </dgm:presLayoutVars>
      </dgm:prSet>
      <dgm:spPr/>
    </dgm:pt>
    <dgm:pt modelId="{5E30EAB6-7144-4B92-BE7C-8F1DB5E92703}" type="pres">
      <dgm:prSet presAssocID="{7330AFD9-70DD-4710-ACDD-829C36859329}" presName="sibTrans" presStyleCnt="0"/>
      <dgm:spPr/>
    </dgm:pt>
    <dgm:pt modelId="{E4F63E71-BEAB-46E5-932D-600BEDAC439E}" type="pres">
      <dgm:prSet presAssocID="{FCCF2026-E00C-4D38-8616-29375B7DEA99}" presName="compNode" presStyleCnt="0"/>
      <dgm:spPr/>
    </dgm:pt>
    <dgm:pt modelId="{AE702795-932F-4061-A432-C22F22580F25}" type="pres">
      <dgm:prSet presAssocID="{FCCF2026-E00C-4D38-8616-29375B7DEA99}" presName="iconBgRect" presStyleLbl="bgShp" presStyleIdx="1" presStyleCnt="5"/>
      <dgm:spPr>
        <a:prstGeom prst="round2DiagRect">
          <a:avLst>
            <a:gd name="adj1" fmla="val 29727"/>
            <a:gd name="adj2" fmla="val 0"/>
          </a:avLst>
        </a:prstGeom>
      </dgm:spPr>
    </dgm:pt>
    <dgm:pt modelId="{633B8A02-1DFC-4996-A429-94150ACA44CA}" type="pres">
      <dgm:prSet presAssocID="{FCCF2026-E00C-4D38-8616-29375B7DEA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34AEDD9B-A4AC-4292-B98C-16DFCF130D5D}" type="pres">
      <dgm:prSet presAssocID="{FCCF2026-E00C-4D38-8616-29375B7DEA99}" presName="spaceRect" presStyleCnt="0"/>
      <dgm:spPr/>
    </dgm:pt>
    <dgm:pt modelId="{B72B5DE7-7B7A-45A4-9795-D477BA7A2D5C}" type="pres">
      <dgm:prSet presAssocID="{FCCF2026-E00C-4D38-8616-29375B7DEA99}" presName="textRect" presStyleLbl="revTx" presStyleIdx="1" presStyleCnt="5">
        <dgm:presLayoutVars>
          <dgm:chMax val="1"/>
          <dgm:chPref val="1"/>
        </dgm:presLayoutVars>
      </dgm:prSet>
      <dgm:spPr/>
    </dgm:pt>
    <dgm:pt modelId="{17E973E9-88E9-47B5-8A5E-6B6EF0FA0C6F}" type="pres">
      <dgm:prSet presAssocID="{74381009-3217-42A8-B1B1-76EF8DDF2F89}" presName="sibTrans" presStyleCnt="0"/>
      <dgm:spPr/>
    </dgm:pt>
    <dgm:pt modelId="{BC423EED-9E9E-4254-8592-C31837CBF632}" type="pres">
      <dgm:prSet presAssocID="{666018C8-B0B4-4631-A196-EEBCC673F0A3}" presName="compNode" presStyleCnt="0"/>
      <dgm:spPr/>
    </dgm:pt>
    <dgm:pt modelId="{4BBBC1C6-CE77-4934-80E7-5C94638514BA}" type="pres">
      <dgm:prSet presAssocID="{666018C8-B0B4-4631-A196-EEBCC673F0A3}" presName="iconBgRect" presStyleLbl="bgShp" presStyleIdx="2" presStyleCnt="5" custLinFactNeighborY="3180"/>
      <dgm:spPr>
        <a:prstGeom prst="round2DiagRect">
          <a:avLst>
            <a:gd name="adj1" fmla="val 29727"/>
            <a:gd name="adj2" fmla="val 0"/>
          </a:avLst>
        </a:prstGeom>
      </dgm:spPr>
    </dgm:pt>
    <dgm:pt modelId="{1F42A0E9-0A80-4000-B32B-B4CF6F55D137}" type="pres">
      <dgm:prSet presAssocID="{666018C8-B0B4-4631-A196-EEBCC673F0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DDAB2C7-E045-4AE5-9EF0-A25595D35B98}" type="pres">
      <dgm:prSet presAssocID="{666018C8-B0B4-4631-A196-EEBCC673F0A3}" presName="spaceRect" presStyleCnt="0"/>
      <dgm:spPr/>
    </dgm:pt>
    <dgm:pt modelId="{44326184-DC62-4172-AF36-24F4835E3C86}" type="pres">
      <dgm:prSet presAssocID="{666018C8-B0B4-4631-A196-EEBCC673F0A3}" presName="textRect" presStyleLbl="revTx" presStyleIdx="2" presStyleCnt="5">
        <dgm:presLayoutVars>
          <dgm:chMax val="1"/>
          <dgm:chPref val="1"/>
        </dgm:presLayoutVars>
      </dgm:prSet>
      <dgm:spPr/>
    </dgm:pt>
    <dgm:pt modelId="{1ECE4AB8-687D-4541-85F9-185C49FCA403}" type="pres">
      <dgm:prSet presAssocID="{84E1D763-6CD6-417E-B0A5-1A984D719E1E}" presName="sibTrans" presStyleCnt="0"/>
      <dgm:spPr/>
    </dgm:pt>
    <dgm:pt modelId="{E79DA4BF-115A-4F9D-8F4D-FB6A54C74A5C}" type="pres">
      <dgm:prSet presAssocID="{5A43E623-6613-41B8-88AC-FEFA18ACB4A6}" presName="compNode" presStyleCnt="0"/>
      <dgm:spPr/>
    </dgm:pt>
    <dgm:pt modelId="{B90FDB4F-65E0-47D0-85E2-97F6DC842F6E}" type="pres">
      <dgm:prSet presAssocID="{5A43E623-6613-41B8-88AC-FEFA18ACB4A6}" presName="iconBgRect" presStyleLbl="bgShp" presStyleIdx="3" presStyleCnt="5"/>
      <dgm:spPr>
        <a:prstGeom prst="round2DiagRect">
          <a:avLst>
            <a:gd name="adj1" fmla="val 29727"/>
            <a:gd name="adj2" fmla="val 0"/>
          </a:avLst>
        </a:prstGeom>
      </dgm:spPr>
    </dgm:pt>
    <dgm:pt modelId="{D335A789-7777-43B2-B027-EFF6E375407D}" type="pres">
      <dgm:prSet presAssocID="{5A43E623-6613-41B8-88AC-FEFA18ACB4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Zoom In"/>
        </a:ext>
      </dgm:extLst>
    </dgm:pt>
    <dgm:pt modelId="{A561A225-6264-4573-87A4-0165C827622B}" type="pres">
      <dgm:prSet presAssocID="{5A43E623-6613-41B8-88AC-FEFA18ACB4A6}" presName="spaceRect" presStyleCnt="0"/>
      <dgm:spPr/>
    </dgm:pt>
    <dgm:pt modelId="{FAE4EBCC-8EFD-4139-90BD-EEB86F2C4B5D}" type="pres">
      <dgm:prSet presAssocID="{5A43E623-6613-41B8-88AC-FEFA18ACB4A6}" presName="textRect" presStyleLbl="revTx" presStyleIdx="3" presStyleCnt="5">
        <dgm:presLayoutVars>
          <dgm:chMax val="1"/>
          <dgm:chPref val="1"/>
        </dgm:presLayoutVars>
      </dgm:prSet>
      <dgm:spPr/>
    </dgm:pt>
    <dgm:pt modelId="{5C3560E3-DA18-4CA5-922B-6BABC502C1FA}" type="pres">
      <dgm:prSet presAssocID="{7F58135D-BF4B-4E91-87FC-5346928327D8}" presName="sibTrans" presStyleCnt="0"/>
      <dgm:spPr/>
    </dgm:pt>
    <dgm:pt modelId="{DFF79653-2B07-4663-ABB8-96F24D6C2488}" type="pres">
      <dgm:prSet presAssocID="{F66DDCC6-7E6D-44C5-B984-1AD69F905F76}" presName="compNode" presStyleCnt="0"/>
      <dgm:spPr/>
    </dgm:pt>
    <dgm:pt modelId="{32BB2E5B-6DC9-4C9C-8967-D0FBF32031FF}" type="pres">
      <dgm:prSet presAssocID="{F66DDCC6-7E6D-44C5-B984-1AD69F905F76}" presName="iconBgRect" presStyleLbl="bgShp" presStyleIdx="4" presStyleCnt="5"/>
      <dgm:spPr>
        <a:prstGeom prst="round2DiagRect">
          <a:avLst>
            <a:gd name="adj1" fmla="val 29727"/>
            <a:gd name="adj2" fmla="val 0"/>
          </a:avLst>
        </a:prstGeom>
      </dgm:spPr>
    </dgm:pt>
    <dgm:pt modelId="{12BA3C92-940C-42C9-A753-0D4B178B8E9D}" type="pres">
      <dgm:prSet presAssocID="{F66DDCC6-7E6D-44C5-B984-1AD69F905F7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7B55E95F-D4A4-4024-8C31-3D6E5EF18C48}" type="pres">
      <dgm:prSet presAssocID="{F66DDCC6-7E6D-44C5-B984-1AD69F905F76}" presName="spaceRect" presStyleCnt="0"/>
      <dgm:spPr/>
    </dgm:pt>
    <dgm:pt modelId="{7387ACA9-F8DE-4824-A6D7-7C1EE9810471}" type="pres">
      <dgm:prSet presAssocID="{F66DDCC6-7E6D-44C5-B984-1AD69F905F76}" presName="textRect" presStyleLbl="revTx" presStyleIdx="4" presStyleCnt="5">
        <dgm:presLayoutVars>
          <dgm:chMax val="1"/>
          <dgm:chPref val="1"/>
        </dgm:presLayoutVars>
      </dgm:prSet>
      <dgm:spPr/>
    </dgm:pt>
  </dgm:ptLst>
  <dgm:cxnLst>
    <dgm:cxn modelId="{ECB7CF36-CDDA-4DE0-95D9-C7E802FDDBCD}" type="presOf" srcId="{2585A969-6BE6-451D-B7E4-75828903F498}" destId="{2E7F3EF5-BA01-4429-B867-DE16E750221E}" srcOrd="0" destOrd="0" presId="urn:microsoft.com/office/officeart/2018/5/layout/IconLeafLabelList"/>
    <dgm:cxn modelId="{12D92E5C-3CE9-4864-AF74-5DB29E8AB97D}" srcId="{2585A969-6BE6-451D-B7E4-75828903F498}" destId="{C22247B3-7825-4042-A2D0-AE3C705C4B3C}" srcOrd="0" destOrd="0" parTransId="{4387AFFE-954D-40E6-AC70-B9BBA8F02BEF}" sibTransId="{7330AFD9-70DD-4710-ACDD-829C36859329}"/>
    <dgm:cxn modelId="{AA53C469-98C5-44EF-A3C6-6C961BE32412}" type="presOf" srcId="{C22247B3-7825-4042-A2D0-AE3C705C4B3C}" destId="{BD953AEF-4795-4401-A86A-EED872542740}" srcOrd="0" destOrd="0" presId="urn:microsoft.com/office/officeart/2018/5/layout/IconLeafLabelList"/>
    <dgm:cxn modelId="{5C736C4A-A7D2-4C4D-B979-D25325683C6C}" type="presOf" srcId="{FCCF2026-E00C-4D38-8616-29375B7DEA99}" destId="{B72B5DE7-7B7A-45A4-9795-D477BA7A2D5C}" srcOrd="0" destOrd="0" presId="urn:microsoft.com/office/officeart/2018/5/layout/IconLeafLabelList"/>
    <dgm:cxn modelId="{14022579-6190-4BCA-ABF3-38C467120032}" type="presOf" srcId="{666018C8-B0B4-4631-A196-EEBCC673F0A3}" destId="{44326184-DC62-4172-AF36-24F4835E3C86}" srcOrd="0" destOrd="0" presId="urn:microsoft.com/office/officeart/2018/5/layout/IconLeafLabelList"/>
    <dgm:cxn modelId="{BB4C0285-B0F0-488D-AD89-E7F696F176BC}" srcId="{2585A969-6BE6-451D-B7E4-75828903F498}" destId="{FCCF2026-E00C-4D38-8616-29375B7DEA99}" srcOrd="1" destOrd="0" parTransId="{616385B2-9CC8-4EB6-B7FF-5C7C0AFA0F82}" sibTransId="{74381009-3217-42A8-B1B1-76EF8DDF2F89}"/>
    <dgm:cxn modelId="{6F74188F-0B2C-41B5-9678-F18712078218}" srcId="{2585A969-6BE6-451D-B7E4-75828903F498}" destId="{5A43E623-6613-41B8-88AC-FEFA18ACB4A6}" srcOrd="3" destOrd="0" parTransId="{DE0CAF30-F90A-47EA-A177-17C5FB603DB8}" sibTransId="{7F58135D-BF4B-4E91-87FC-5346928327D8}"/>
    <dgm:cxn modelId="{2454E696-564F-44AF-B681-DF76282966D7}" srcId="{2585A969-6BE6-451D-B7E4-75828903F498}" destId="{F66DDCC6-7E6D-44C5-B984-1AD69F905F76}" srcOrd="4" destOrd="0" parTransId="{1A2E35BC-728D-4413-A94A-03FB9577F05F}" sibTransId="{D216102E-80DF-4359-AA2B-C0DA9BCD73D7}"/>
    <dgm:cxn modelId="{E0CBA7CC-11F1-43B8-A213-6BD18D92CC57}" srcId="{2585A969-6BE6-451D-B7E4-75828903F498}" destId="{666018C8-B0B4-4631-A196-EEBCC673F0A3}" srcOrd="2" destOrd="0" parTransId="{0AE1A25C-DEB4-4564-9D19-BFA77A5ADDC8}" sibTransId="{84E1D763-6CD6-417E-B0A5-1A984D719E1E}"/>
    <dgm:cxn modelId="{7F1D51D4-8CEA-43AB-BB03-8625BEC63989}" type="presOf" srcId="{F66DDCC6-7E6D-44C5-B984-1AD69F905F76}" destId="{7387ACA9-F8DE-4824-A6D7-7C1EE9810471}" srcOrd="0" destOrd="0" presId="urn:microsoft.com/office/officeart/2018/5/layout/IconLeafLabelList"/>
    <dgm:cxn modelId="{0A38C1E9-6EC5-49BF-8AE2-9A481F74190A}" type="presOf" srcId="{5A43E623-6613-41B8-88AC-FEFA18ACB4A6}" destId="{FAE4EBCC-8EFD-4139-90BD-EEB86F2C4B5D}" srcOrd="0" destOrd="0" presId="urn:microsoft.com/office/officeart/2018/5/layout/IconLeafLabelList"/>
    <dgm:cxn modelId="{40628D1B-7182-41B7-94D7-6E91AB570075}" type="presParOf" srcId="{2E7F3EF5-BA01-4429-B867-DE16E750221E}" destId="{7B1CE4F7-81AA-4D22-8FAD-6B27D80B62CF}" srcOrd="0" destOrd="0" presId="urn:microsoft.com/office/officeart/2018/5/layout/IconLeafLabelList"/>
    <dgm:cxn modelId="{56777B9D-D502-4F1C-9C0D-B448092BB2D6}" type="presParOf" srcId="{7B1CE4F7-81AA-4D22-8FAD-6B27D80B62CF}" destId="{6D83072B-7C5A-4BF5-BB5D-B43C074D505F}" srcOrd="0" destOrd="0" presId="urn:microsoft.com/office/officeart/2018/5/layout/IconLeafLabelList"/>
    <dgm:cxn modelId="{7C04D606-AF67-4C11-B693-C9F8E05C82FE}" type="presParOf" srcId="{7B1CE4F7-81AA-4D22-8FAD-6B27D80B62CF}" destId="{A43549BF-9CD9-47E8-BE74-8B172BE11088}" srcOrd="1" destOrd="0" presId="urn:microsoft.com/office/officeart/2018/5/layout/IconLeafLabelList"/>
    <dgm:cxn modelId="{7BCA2A5D-8C5C-41BC-B3AC-19E063D83573}" type="presParOf" srcId="{7B1CE4F7-81AA-4D22-8FAD-6B27D80B62CF}" destId="{343E8C80-7D3B-45B2-930E-67176CDB0B38}" srcOrd="2" destOrd="0" presId="urn:microsoft.com/office/officeart/2018/5/layout/IconLeafLabelList"/>
    <dgm:cxn modelId="{5E4CF2B6-8C48-4CC6-BFFE-2913CA9C8C02}" type="presParOf" srcId="{7B1CE4F7-81AA-4D22-8FAD-6B27D80B62CF}" destId="{BD953AEF-4795-4401-A86A-EED872542740}" srcOrd="3" destOrd="0" presId="urn:microsoft.com/office/officeart/2018/5/layout/IconLeafLabelList"/>
    <dgm:cxn modelId="{B7622B7D-D195-4798-9262-E3725DA552E3}" type="presParOf" srcId="{2E7F3EF5-BA01-4429-B867-DE16E750221E}" destId="{5E30EAB6-7144-4B92-BE7C-8F1DB5E92703}" srcOrd="1" destOrd="0" presId="urn:microsoft.com/office/officeart/2018/5/layout/IconLeafLabelList"/>
    <dgm:cxn modelId="{68BE9DEC-E13C-4FAD-8139-31CE541BF2D2}" type="presParOf" srcId="{2E7F3EF5-BA01-4429-B867-DE16E750221E}" destId="{E4F63E71-BEAB-46E5-932D-600BEDAC439E}" srcOrd="2" destOrd="0" presId="urn:microsoft.com/office/officeart/2018/5/layout/IconLeafLabelList"/>
    <dgm:cxn modelId="{9810AC45-412B-4A4C-B885-6CB398D2956E}" type="presParOf" srcId="{E4F63E71-BEAB-46E5-932D-600BEDAC439E}" destId="{AE702795-932F-4061-A432-C22F22580F25}" srcOrd="0" destOrd="0" presId="urn:microsoft.com/office/officeart/2018/5/layout/IconLeafLabelList"/>
    <dgm:cxn modelId="{5918139F-9A8A-4183-876F-1E6473A8DF74}" type="presParOf" srcId="{E4F63E71-BEAB-46E5-932D-600BEDAC439E}" destId="{633B8A02-1DFC-4996-A429-94150ACA44CA}" srcOrd="1" destOrd="0" presId="urn:microsoft.com/office/officeart/2018/5/layout/IconLeafLabelList"/>
    <dgm:cxn modelId="{DCD153C5-EBCF-4543-9D15-12AD8155FD1A}" type="presParOf" srcId="{E4F63E71-BEAB-46E5-932D-600BEDAC439E}" destId="{34AEDD9B-A4AC-4292-B98C-16DFCF130D5D}" srcOrd="2" destOrd="0" presId="urn:microsoft.com/office/officeart/2018/5/layout/IconLeafLabelList"/>
    <dgm:cxn modelId="{9A5ABB8C-CC3D-44BB-A0D5-5A19127AC9F6}" type="presParOf" srcId="{E4F63E71-BEAB-46E5-932D-600BEDAC439E}" destId="{B72B5DE7-7B7A-45A4-9795-D477BA7A2D5C}" srcOrd="3" destOrd="0" presId="urn:microsoft.com/office/officeart/2018/5/layout/IconLeafLabelList"/>
    <dgm:cxn modelId="{34EEC778-FA92-48B8-8398-E1F4B0E70F0C}" type="presParOf" srcId="{2E7F3EF5-BA01-4429-B867-DE16E750221E}" destId="{17E973E9-88E9-47B5-8A5E-6B6EF0FA0C6F}" srcOrd="3" destOrd="0" presId="urn:microsoft.com/office/officeart/2018/5/layout/IconLeafLabelList"/>
    <dgm:cxn modelId="{2B289E7F-2727-4779-91C4-40DBC5C5E7D9}" type="presParOf" srcId="{2E7F3EF5-BA01-4429-B867-DE16E750221E}" destId="{BC423EED-9E9E-4254-8592-C31837CBF632}" srcOrd="4" destOrd="0" presId="urn:microsoft.com/office/officeart/2018/5/layout/IconLeafLabelList"/>
    <dgm:cxn modelId="{7F3167AE-657F-4AF8-A07D-D166EE7A2464}" type="presParOf" srcId="{BC423EED-9E9E-4254-8592-C31837CBF632}" destId="{4BBBC1C6-CE77-4934-80E7-5C94638514BA}" srcOrd="0" destOrd="0" presId="urn:microsoft.com/office/officeart/2018/5/layout/IconLeafLabelList"/>
    <dgm:cxn modelId="{BE24DAEB-3185-480D-832A-30A00F93D47A}" type="presParOf" srcId="{BC423EED-9E9E-4254-8592-C31837CBF632}" destId="{1F42A0E9-0A80-4000-B32B-B4CF6F55D137}" srcOrd="1" destOrd="0" presId="urn:microsoft.com/office/officeart/2018/5/layout/IconLeafLabelList"/>
    <dgm:cxn modelId="{CA15E82E-6902-4D94-BAB7-6B62ED4765DA}" type="presParOf" srcId="{BC423EED-9E9E-4254-8592-C31837CBF632}" destId="{BDDAB2C7-E045-4AE5-9EF0-A25595D35B98}" srcOrd="2" destOrd="0" presId="urn:microsoft.com/office/officeart/2018/5/layout/IconLeafLabelList"/>
    <dgm:cxn modelId="{9F3D3AE8-7A0A-4048-A7BC-4A154F012A36}" type="presParOf" srcId="{BC423EED-9E9E-4254-8592-C31837CBF632}" destId="{44326184-DC62-4172-AF36-24F4835E3C86}" srcOrd="3" destOrd="0" presId="urn:microsoft.com/office/officeart/2018/5/layout/IconLeafLabelList"/>
    <dgm:cxn modelId="{B61CEF77-464D-4766-947D-CD1D75AC8AF6}" type="presParOf" srcId="{2E7F3EF5-BA01-4429-B867-DE16E750221E}" destId="{1ECE4AB8-687D-4541-85F9-185C49FCA403}" srcOrd="5" destOrd="0" presId="urn:microsoft.com/office/officeart/2018/5/layout/IconLeafLabelList"/>
    <dgm:cxn modelId="{92418598-F8F7-4014-813B-89DC4F9A5486}" type="presParOf" srcId="{2E7F3EF5-BA01-4429-B867-DE16E750221E}" destId="{E79DA4BF-115A-4F9D-8F4D-FB6A54C74A5C}" srcOrd="6" destOrd="0" presId="urn:microsoft.com/office/officeart/2018/5/layout/IconLeafLabelList"/>
    <dgm:cxn modelId="{5E2B1EC3-65F0-45A1-94EE-0BAE47761E57}" type="presParOf" srcId="{E79DA4BF-115A-4F9D-8F4D-FB6A54C74A5C}" destId="{B90FDB4F-65E0-47D0-85E2-97F6DC842F6E}" srcOrd="0" destOrd="0" presId="urn:microsoft.com/office/officeart/2018/5/layout/IconLeafLabelList"/>
    <dgm:cxn modelId="{77729F6F-591A-45DF-9C45-FE29B690CACC}" type="presParOf" srcId="{E79DA4BF-115A-4F9D-8F4D-FB6A54C74A5C}" destId="{D335A789-7777-43B2-B027-EFF6E375407D}" srcOrd="1" destOrd="0" presId="urn:microsoft.com/office/officeart/2018/5/layout/IconLeafLabelList"/>
    <dgm:cxn modelId="{78F23A1D-37FE-4679-968C-28F11E1EA9A3}" type="presParOf" srcId="{E79DA4BF-115A-4F9D-8F4D-FB6A54C74A5C}" destId="{A561A225-6264-4573-87A4-0165C827622B}" srcOrd="2" destOrd="0" presId="urn:microsoft.com/office/officeart/2018/5/layout/IconLeafLabelList"/>
    <dgm:cxn modelId="{0086880B-B8C1-41F8-9BA3-25659A191F1A}" type="presParOf" srcId="{E79DA4BF-115A-4F9D-8F4D-FB6A54C74A5C}" destId="{FAE4EBCC-8EFD-4139-90BD-EEB86F2C4B5D}" srcOrd="3" destOrd="0" presId="urn:microsoft.com/office/officeart/2018/5/layout/IconLeafLabelList"/>
    <dgm:cxn modelId="{6D4D9529-F5A3-4CFE-AF92-A2A942566F7D}" type="presParOf" srcId="{2E7F3EF5-BA01-4429-B867-DE16E750221E}" destId="{5C3560E3-DA18-4CA5-922B-6BABC502C1FA}" srcOrd="7" destOrd="0" presId="urn:microsoft.com/office/officeart/2018/5/layout/IconLeafLabelList"/>
    <dgm:cxn modelId="{525F3865-AA0D-4841-B008-7DAE137114BC}" type="presParOf" srcId="{2E7F3EF5-BA01-4429-B867-DE16E750221E}" destId="{DFF79653-2B07-4663-ABB8-96F24D6C2488}" srcOrd="8" destOrd="0" presId="urn:microsoft.com/office/officeart/2018/5/layout/IconLeafLabelList"/>
    <dgm:cxn modelId="{DD12D7D2-F3CF-4691-8E8D-59E1AB7CF62A}" type="presParOf" srcId="{DFF79653-2B07-4663-ABB8-96F24D6C2488}" destId="{32BB2E5B-6DC9-4C9C-8967-D0FBF32031FF}" srcOrd="0" destOrd="0" presId="urn:microsoft.com/office/officeart/2018/5/layout/IconLeafLabelList"/>
    <dgm:cxn modelId="{E4393A28-7AA8-4601-9A09-381411909F9B}" type="presParOf" srcId="{DFF79653-2B07-4663-ABB8-96F24D6C2488}" destId="{12BA3C92-940C-42C9-A753-0D4B178B8E9D}" srcOrd="1" destOrd="0" presId="urn:microsoft.com/office/officeart/2018/5/layout/IconLeafLabelList"/>
    <dgm:cxn modelId="{A13E129F-7053-4CBA-BCA3-1E5DD7D336AC}" type="presParOf" srcId="{DFF79653-2B07-4663-ABB8-96F24D6C2488}" destId="{7B55E95F-D4A4-4024-8C31-3D6E5EF18C48}" srcOrd="2" destOrd="0" presId="urn:microsoft.com/office/officeart/2018/5/layout/IconLeafLabelList"/>
    <dgm:cxn modelId="{867FE258-66F6-4327-96F2-76A0D119E68B}" type="presParOf" srcId="{DFF79653-2B07-4663-ABB8-96F24D6C2488}" destId="{7387ACA9-F8DE-4824-A6D7-7C1EE981047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3072B-7C5A-4BF5-BB5D-B43C074D505F}">
      <dsp:nvSpPr>
        <dsp:cNvPr id="0" name=""/>
        <dsp:cNvSpPr/>
      </dsp:nvSpPr>
      <dsp:spPr>
        <a:xfrm>
          <a:off x="417811" y="1330747"/>
          <a:ext cx="1294407" cy="129440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549BF-9CD9-47E8-BE74-8B172BE11088}">
      <dsp:nvSpPr>
        <dsp:cNvPr id="0" name=""/>
        <dsp:cNvSpPr/>
      </dsp:nvSpPr>
      <dsp:spPr>
        <a:xfrm>
          <a:off x="693668" y="1606604"/>
          <a:ext cx="742692" cy="7426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53AEF-4795-4401-A86A-EED872542740}">
      <dsp:nvSpPr>
        <dsp:cNvPr id="0" name=""/>
        <dsp:cNvSpPr/>
      </dsp:nvSpPr>
      <dsp:spPr>
        <a:xfrm>
          <a:off x="4025" y="3028330"/>
          <a:ext cx="21219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DEFINE</a:t>
          </a:r>
          <a:r>
            <a:rPr lang="en-GB" sz="1500" kern="1200">
              <a:latin typeface="Arial"/>
              <a:cs typeface="Arial"/>
            </a:rPr>
            <a:t> – your topic or question</a:t>
          </a:r>
          <a:endParaRPr lang="en-US" sz="1500" kern="1200">
            <a:latin typeface="Arial"/>
            <a:cs typeface="Arial"/>
          </a:endParaRPr>
        </a:p>
      </dsp:txBody>
      <dsp:txXfrm>
        <a:off x="4025" y="3028330"/>
        <a:ext cx="2121979" cy="720000"/>
      </dsp:txXfrm>
    </dsp:sp>
    <dsp:sp modelId="{AE702795-932F-4061-A432-C22F22580F25}">
      <dsp:nvSpPr>
        <dsp:cNvPr id="0" name=""/>
        <dsp:cNvSpPr/>
      </dsp:nvSpPr>
      <dsp:spPr>
        <a:xfrm>
          <a:off x="2911136" y="1330747"/>
          <a:ext cx="1294407" cy="129440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B8A02-1DFC-4996-A429-94150ACA44CA}">
      <dsp:nvSpPr>
        <dsp:cNvPr id="0" name=""/>
        <dsp:cNvSpPr/>
      </dsp:nvSpPr>
      <dsp:spPr>
        <a:xfrm>
          <a:off x="3186993" y="1606604"/>
          <a:ext cx="742692" cy="7426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B5DE7-7B7A-45A4-9795-D477BA7A2D5C}">
      <dsp:nvSpPr>
        <dsp:cNvPr id="0" name=""/>
        <dsp:cNvSpPr/>
      </dsp:nvSpPr>
      <dsp:spPr>
        <a:xfrm>
          <a:off x="2497350" y="3028330"/>
          <a:ext cx="21219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IDENTIFY</a:t>
          </a:r>
          <a:r>
            <a:rPr lang="en-GB" sz="1500" b="1" kern="1200">
              <a:latin typeface="Arial"/>
              <a:cs typeface="Arial"/>
            </a:rPr>
            <a:t> </a:t>
          </a:r>
          <a:r>
            <a:rPr lang="en-GB" sz="1500" kern="1200">
              <a:latin typeface="Arial"/>
              <a:cs typeface="Arial"/>
            </a:rPr>
            <a:t>– key authors, concepts &amp; keywords</a:t>
          </a:r>
          <a:endParaRPr lang="en-US" sz="1500" kern="1200">
            <a:latin typeface="Arial"/>
            <a:cs typeface="Arial"/>
          </a:endParaRPr>
        </a:p>
      </dsp:txBody>
      <dsp:txXfrm>
        <a:off x="2497350" y="3028330"/>
        <a:ext cx="2121979" cy="720000"/>
      </dsp:txXfrm>
    </dsp:sp>
    <dsp:sp modelId="{4BBBC1C6-CE77-4934-80E7-5C94638514BA}">
      <dsp:nvSpPr>
        <dsp:cNvPr id="0" name=""/>
        <dsp:cNvSpPr/>
      </dsp:nvSpPr>
      <dsp:spPr>
        <a:xfrm>
          <a:off x="5404461" y="1371909"/>
          <a:ext cx="1294407" cy="129440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2A0E9-0A80-4000-B32B-B4CF6F55D137}">
      <dsp:nvSpPr>
        <dsp:cNvPr id="0" name=""/>
        <dsp:cNvSpPr/>
      </dsp:nvSpPr>
      <dsp:spPr>
        <a:xfrm>
          <a:off x="5680319" y="1606604"/>
          <a:ext cx="742692" cy="7426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326184-DC62-4172-AF36-24F4835E3C86}">
      <dsp:nvSpPr>
        <dsp:cNvPr id="0" name=""/>
        <dsp:cNvSpPr/>
      </dsp:nvSpPr>
      <dsp:spPr>
        <a:xfrm>
          <a:off x="4990675" y="3028330"/>
          <a:ext cx="21219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FIND </a:t>
          </a:r>
          <a:r>
            <a:rPr lang="en-GB" sz="1500" kern="1200">
              <a:latin typeface="Arial"/>
              <a:cs typeface="Arial"/>
            </a:rPr>
            <a:t>– suitable information sources</a:t>
          </a:r>
          <a:endParaRPr lang="en-US" sz="1500" kern="1200">
            <a:latin typeface="Arial"/>
            <a:cs typeface="Arial"/>
          </a:endParaRPr>
        </a:p>
      </dsp:txBody>
      <dsp:txXfrm>
        <a:off x="4990675" y="3028330"/>
        <a:ext cx="2121979" cy="720000"/>
      </dsp:txXfrm>
    </dsp:sp>
    <dsp:sp modelId="{B90FDB4F-65E0-47D0-85E2-97F6DC842F6E}">
      <dsp:nvSpPr>
        <dsp:cNvPr id="0" name=""/>
        <dsp:cNvSpPr/>
      </dsp:nvSpPr>
      <dsp:spPr>
        <a:xfrm>
          <a:off x="7897787" y="1330747"/>
          <a:ext cx="1294407" cy="129440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5A789-7777-43B2-B027-EFF6E375407D}">
      <dsp:nvSpPr>
        <dsp:cNvPr id="0" name=""/>
        <dsp:cNvSpPr/>
      </dsp:nvSpPr>
      <dsp:spPr>
        <a:xfrm>
          <a:off x="8173644" y="1606604"/>
          <a:ext cx="742692" cy="7426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E4EBCC-8EFD-4139-90BD-EEB86F2C4B5D}">
      <dsp:nvSpPr>
        <dsp:cNvPr id="0" name=""/>
        <dsp:cNvSpPr/>
      </dsp:nvSpPr>
      <dsp:spPr>
        <a:xfrm>
          <a:off x="7484001" y="3028330"/>
          <a:ext cx="21219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Arial"/>
              <a:cs typeface="Arial"/>
            </a:rPr>
            <a:t>SEARCH – refine &amp; repeat search</a:t>
          </a:r>
          <a:endParaRPr lang="en-US" sz="1500" kern="1200">
            <a:latin typeface="Arial"/>
            <a:cs typeface="Arial"/>
          </a:endParaRPr>
        </a:p>
      </dsp:txBody>
      <dsp:txXfrm>
        <a:off x="7484001" y="3028330"/>
        <a:ext cx="2121979" cy="720000"/>
      </dsp:txXfrm>
    </dsp:sp>
    <dsp:sp modelId="{32BB2E5B-6DC9-4C9C-8967-D0FBF32031FF}">
      <dsp:nvSpPr>
        <dsp:cNvPr id="0" name=""/>
        <dsp:cNvSpPr/>
      </dsp:nvSpPr>
      <dsp:spPr>
        <a:xfrm>
          <a:off x="10391112" y="1330747"/>
          <a:ext cx="1294407" cy="129440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A3C92-940C-42C9-A753-0D4B178B8E9D}">
      <dsp:nvSpPr>
        <dsp:cNvPr id="0" name=""/>
        <dsp:cNvSpPr/>
      </dsp:nvSpPr>
      <dsp:spPr>
        <a:xfrm>
          <a:off x="10666970" y="1606604"/>
          <a:ext cx="742692" cy="7426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7ACA9-F8DE-4824-A6D7-7C1EE9810471}">
      <dsp:nvSpPr>
        <dsp:cNvPr id="0" name=""/>
        <dsp:cNvSpPr/>
      </dsp:nvSpPr>
      <dsp:spPr>
        <a:xfrm>
          <a:off x="9977326" y="3028330"/>
          <a:ext cx="21219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Arial"/>
              <a:cs typeface="Arial"/>
            </a:rPr>
            <a:t>RECORD – by referencing correctly</a:t>
          </a:r>
          <a:endParaRPr lang="en-US" sz="1500" kern="1200">
            <a:latin typeface="Arial"/>
            <a:cs typeface="Arial"/>
          </a:endParaRPr>
        </a:p>
      </dsp:txBody>
      <dsp:txXfrm>
        <a:off x="9977326" y="3028330"/>
        <a:ext cx="212197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A994E-DC70-4249-A17B-36F7AF54EBB2}" type="datetimeFigureOut">
              <a:rPr lang="en-GB" smtClean="0"/>
              <a:t>06/08/2024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64BC2-398C-4FA5-A4CF-89D9E167DE83}" type="slidenum">
              <a:rPr lang="en-GB" smtClean="0"/>
              <a:t>‹#›</a:t>
            </a:fld>
            <a:endParaRPr lang="en-GB"/>
          </a:p>
        </p:txBody>
      </p:sp>
    </p:spTree>
    <p:extLst>
      <p:ext uri="{BB962C8B-B14F-4D97-AF65-F5344CB8AC3E}">
        <p14:creationId xmlns:p14="http://schemas.microsoft.com/office/powerpoint/2010/main" val="3798964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Vevox/whiteboard as many ideas as we can think of</a:t>
            </a:r>
          </a:p>
          <a:p>
            <a:endParaRPr lang="en-GB"/>
          </a:p>
          <a:p>
            <a:r>
              <a:rPr lang="en-GB"/>
              <a:t>Five key areas:</a:t>
            </a:r>
          </a:p>
          <a:p>
            <a:pPr marL="171450" indent="-171450">
              <a:buFontTx/>
              <a:buChar char="-"/>
            </a:pPr>
            <a:r>
              <a:rPr lang="en-GB"/>
              <a:t>Learning and Pedagogy</a:t>
            </a:r>
          </a:p>
          <a:p>
            <a:pPr marL="171450" indent="-171450">
              <a:buFontTx/>
              <a:buChar char="-"/>
            </a:pPr>
            <a:r>
              <a:rPr lang="en-GB"/>
              <a:t>Children and young people</a:t>
            </a:r>
          </a:p>
          <a:p>
            <a:pPr marL="171450" indent="-171450">
              <a:buFontTx/>
              <a:buChar char="-"/>
            </a:pPr>
            <a:r>
              <a:rPr lang="en-GB"/>
              <a:t>Teachers and staff</a:t>
            </a:r>
          </a:p>
          <a:p>
            <a:pPr marL="171450" indent="-171450">
              <a:buFontTx/>
              <a:buChar char="-"/>
            </a:pPr>
            <a:r>
              <a:rPr lang="en-GB"/>
              <a:t>Location and/or culture</a:t>
            </a:r>
          </a:p>
          <a:p>
            <a:pPr marL="171450" indent="-171450">
              <a:buFontTx/>
              <a:buChar char="-"/>
            </a:pPr>
            <a:r>
              <a:rPr lang="en-GB"/>
              <a:t>Sports and physical activity</a:t>
            </a:r>
          </a:p>
          <a:p>
            <a:pPr marL="171450" indent="-171450">
              <a:buFontTx/>
              <a:buChar char="-"/>
            </a:pPr>
            <a:endParaRPr lang="en-GB"/>
          </a:p>
          <a:p>
            <a:pPr marL="0" indent="0">
              <a:buFontTx/>
              <a:buNone/>
            </a:pPr>
            <a:r>
              <a:rPr lang="en-GB"/>
              <a:t>Main questions:</a:t>
            </a:r>
          </a:p>
          <a:p>
            <a:pPr marL="171450" indent="-171450">
              <a:buFontTx/>
              <a:buChar char="-"/>
            </a:pPr>
            <a:r>
              <a:rPr lang="en-GB"/>
              <a:t>How has it changed over time/ through the years/ through the year groups?</a:t>
            </a:r>
          </a:p>
          <a:p>
            <a:pPr marL="171450" indent="-171450">
              <a:buFontTx/>
              <a:buChar char="-"/>
            </a:pPr>
            <a:r>
              <a:rPr lang="en-GB"/>
              <a:t>What are we experiencing in our careers?</a:t>
            </a:r>
          </a:p>
          <a:p>
            <a:pPr marL="171450" indent="-171450">
              <a:buFontTx/>
              <a:buChar char="-"/>
            </a:pPr>
            <a:r>
              <a:rPr lang="en-GB"/>
              <a:t>How can these themes link and overlap?</a:t>
            </a:r>
          </a:p>
          <a:p>
            <a:pPr marL="171450" indent="-171450">
              <a:buFontTx/>
              <a:buChar char="-"/>
            </a:pPr>
            <a:r>
              <a:rPr lang="en-GB"/>
              <a:t>What is being done at the moment to help look at these topics? Who is involved? Who are the key stake holders. How can hot topics be bias?</a:t>
            </a:r>
          </a:p>
          <a:p>
            <a:pPr marL="171450" indent="-171450">
              <a:buFontTx/>
              <a:buChar char="-"/>
            </a:pPr>
            <a:endParaRPr lang="en-GB"/>
          </a:p>
          <a:p>
            <a:pPr marL="171450" indent="-171450">
              <a:buFontTx/>
              <a:buChar char="-"/>
            </a:pPr>
            <a:endParaRPr lang="en-GB"/>
          </a:p>
          <a:p>
            <a:pPr marL="171450" indent="-171450">
              <a:buFontTx/>
              <a:buChar char="-"/>
            </a:pPr>
            <a:endParaRPr lang="en-GB"/>
          </a:p>
          <a:p>
            <a:pPr marL="0" indent="0">
              <a:buFontTx/>
              <a:buNone/>
            </a:pPr>
            <a:r>
              <a:rPr lang="en-GB" err="1"/>
              <a:t>Monestori</a:t>
            </a:r>
            <a:r>
              <a:rPr lang="en-GB"/>
              <a:t> school twice a week lower elementary </a:t>
            </a:r>
            <a:r>
              <a:rPr lang="en-GB" err="1"/>
              <a:t>nri</a:t>
            </a:r>
            <a:r>
              <a:rPr lang="en-GB"/>
              <a:t> – teaching </a:t>
            </a:r>
            <a:r>
              <a:rPr lang="en-GB" err="1"/>
              <a:t>fms</a:t>
            </a:r>
            <a:r>
              <a:rPr lang="en-GB"/>
              <a:t> and staff. Target and self regulation. Increasing participation 6-9yo small sided games. Full participation.</a:t>
            </a:r>
          </a:p>
          <a:p>
            <a:pPr marL="0" indent="0">
              <a:buFontTx/>
              <a:buNone/>
            </a:pPr>
            <a:r>
              <a:rPr lang="en-GB"/>
              <a:t>Suzanne high school English soccer field hockey all year around – focus influence of tech, taught explicit communication skills, professional capital mentorship. Occupational socialisation. Academy vs regular PHE. What would be the outcomes. </a:t>
            </a:r>
          </a:p>
          <a:p>
            <a:pPr marL="0" indent="0">
              <a:buFontTx/>
              <a:buNone/>
            </a:pPr>
            <a:r>
              <a:rPr lang="en-GB"/>
              <a:t>Christina sport for life expand pe beyond the gym – physical movement and choir, participation </a:t>
            </a:r>
          </a:p>
          <a:p>
            <a:pPr marL="0" indent="0">
              <a:buFontTx/>
              <a:buNone/>
            </a:pPr>
            <a:r>
              <a:rPr lang="en-GB"/>
              <a:t>Brit k-12 PE teacher K-7 11-12 basketball – </a:t>
            </a:r>
            <a:r>
              <a:rPr lang="en-GB" err="1"/>
              <a:t>playbased</a:t>
            </a:r>
            <a:r>
              <a:rPr lang="en-GB"/>
              <a:t> learning, social emotional learning, carousel (stations, gardens), sport education model, </a:t>
            </a:r>
          </a:p>
          <a:p>
            <a:pPr marL="0" indent="0">
              <a:buFontTx/>
              <a:buNone/>
            </a:pPr>
            <a:r>
              <a:rPr lang="en-GB"/>
              <a:t>Nick 6/7 basketball volleyball/triple ball/ ultimate athletics – PE alternative environments (outdoors) (Heddwen). Racket sports (hand eye coordination)</a:t>
            </a:r>
          </a:p>
          <a:p>
            <a:pPr marL="0" indent="0">
              <a:buFontTx/>
              <a:buNone/>
            </a:pPr>
            <a:r>
              <a:rPr lang="en-GB"/>
              <a:t>Norman </a:t>
            </a:r>
            <a:r>
              <a:rPr lang="en-GB" err="1"/>
              <a:t>monestori</a:t>
            </a:r>
            <a:r>
              <a:rPr lang="en-GB"/>
              <a:t> for five years, K-12 – health and wellbeing indigenous (traditions) identity self esteem. </a:t>
            </a:r>
            <a:r>
              <a:rPr lang="en-GB" err="1"/>
              <a:t>Landbased</a:t>
            </a:r>
            <a:r>
              <a:rPr lang="en-GB"/>
              <a:t> healing. </a:t>
            </a:r>
          </a:p>
          <a:p>
            <a:pPr marL="0" indent="0">
              <a:buFontTx/>
              <a:buNone/>
            </a:pPr>
            <a:r>
              <a:rPr lang="en-GB"/>
              <a:t>Pierre </a:t>
            </a:r>
          </a:p>
        </p:txBody>
      </p:sp>
      <p:sp>
        <p:nvSpPr>
          <p:cNvPr id="4" name="Slide Number Placeholder 3"/>
          <p:cNvSpPr>
            <a:spLocks noGrp="1"/>
          </p:cNvSpPr>
          <p:nvPr>
            <p:ph type="sldNum" sz="quarter" idx="5"/>
          </p:nvPr>
        </p:nvSpPr>
        <p:spPr/>
        <p:txBody>
          <a:bodyPr/>
          <a:lstStyle/>
          <a:p>
            <a:fld id="{A5464BC2-398C-4FA5-A4CF-89D9E167DE83}" type="slidenum">
              <a:rPr lang="en-GB" smtClean="0"/>
              <a:t>3</a:t>
            </a:fld>
            <a:endParaRPr lang="en-GB"/>
          </a:p>
        </p:txBody>
      </p:sp>
    </p:spTree>
    <p:extLst>
      <p:ext uri="{BB962C8B-B14F-4D97-AF65-F5344CB8AC3E}">
        <p14:creationId xmlns:p14="http://schemas.microsoft.com/office/powerpoint/2010/main" val="2149099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5</a:t>
            </a:fld>
            <a:endParaRPr lang="en-GB"/>
          </a:p>
        </p:txBody>
      </p:sp>
    </p:spTree>
    <p:extLst>
      <p:ext uri="{BB962C8B-B14F-4D97-AF65-F5344CB8AC3E}">
        <p14:creationId xmlns:p14="http://schemas.microsoft.com/office/powerpoint/2010/main" val="1982125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8490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0778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272359"/>
                </a:solidFill>
                <a:effectLst/>
                <a:highlight>
                  <a:srgbClr val="F2F2F2"/>
                </a:highlight>
                <a:latin typeface="Akzidenz-Grotesk BQ"/>
              </a:rPr>
              <a:t>Monday-Thursday 9.00am to 5.00pm </a:t>
            </a:r>
          </a:p>
          <a:p>
            <a:pPr algn="l"/>
            <a:r>
              <a:rPr lang="en-GB" b="0" i="0">
                <a:solidFill>
                  <a:srgbClr val="272359"/>
                </a:solidFill>
                <a:effectLst/>
                <a:highlight>
                  <a:srgbClr val="F2F2F2"/>
                </a:highlight>
                <a:latin typeface="Akzidenz-Grotesk BQ"/>
              </a:rPr>
              <a:t>Friday – 9.00am to 4.30pm </a:t>
            </a:r>
          </a:p>
          <a:p>
            <a:pPr algn="l"/>
            <a:r>
              <a:rPr lang="en-GB" b="0" i="0">
                <a:solidFill>
                  <a:srgbClr val="272359"/>
                </a:solidFill>
                <a:effectLst/>
                <a:highlight>
                  <a:srgbClr val="F2F2F2"/>
                </a:highlight>
                <a:latin typeface="Akzidenz-Grotesk BQ"/>
              </a:rPr>
              <a:t>Saturday &amp; Sunday – Closed</a:t>
            </a:r>
          </a:p>
          <a:p>
            <a:endParaRPr lang="en-GB"/>
          </a:p>
          <a:p>
            <a:r>
              <a:rPr lang="en-GB"/>
              <a:t>There is a link in the page allows you to explore all campuses and libraries</a:t>
            </a:r>
          </a:p>
          <a:p>
            <a:r>
              <a:rPr lang="en-GB"/>
              <a:t>You can request books to be sent to Carmarthen library from Swansea and Lampeter libraries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AE18C77-FDBD-46A3-BC3A-149A38C8AE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8648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take you through the library webpage and catalogue</a:t>
            </a:r>
          </a:p>
          <a:p>
            <a:endParaRPr lang="en-GB"/>
          </a:p>
          <a:p>
            <a:r>
              <a:rPr lang="en-GB"/>
              <a:t>Homepage Overview</a:t>
            </a:r>
          </a:p>
          <a:p>
            <a:pPr marL="0" indent="0">
              <a:buNone/>
            </a:pPr>
            <a:r>
              <a:rPr lang="en-GB"/>
              <a:t>Key sections: Catalogue search, databases, e-resources</a:t>
            </a:r>
          </a:p>
          <a:p>
            <a:pPr marL="0" indent="0">
              <a:buNone/>
            </a:pPr>
            <a:endParaRPr lang="en-GB"/>
          </a:p>
          <a:p>
            <a:r>
              <a:rPr lang="en-GB"/>
              <a:t>Library Account - How to log in</a:t>
            </a:r>
          </a:p>
          <a:p>
            <a:pPr marL="0" indent="0">
              <a:buNone/>
            </a:pPr>
            <a:r>
              <a:rPr lang="en-GB"/>
              <a:t>                                  Manging loans and holds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390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476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311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297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99282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a:buChar char="•"/>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573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t>https://www.futurelearn.com/courses/research-project/16/steps/368303?utm_campaign=Share+Links&amp;utm_medium=futurelearn-open_step&amp;utm_source=email</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5850BE-6689-4D53-874E-7DBEB2EDD54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9975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a:buChar char="•"/>
            </a:pPr>
            <a:r>
              <a:rPr lang="en-GB" sz="1200">
                <a:latin typeface="Calibri"/>
                <a:cs typeface="Calibri Light"/>
              </a:rPr>
              <a:t>Start with a wide search, then narrow your focus.</a:t>
            </a:r>
          </a:p>
          <a:p>
            <a:pPr marL="342900" indent="-342900">
              <a:buFont typeface="Arial"/>
              <a:buChar char="•"/>
            </a:pPr>
            <a:endParaRPr lang="en-GB" sz="1200">
              <a:latin typeface="Calibri"/>
              <a:cs typeface="Calibri Light"/>
            </a:endParaRPr>
          </a:p>
          <a:p>
            <a:pPr marL="342900" indent="-342900">
              <a:buFont typeface="Arial"/>
              <a:buChar char="•"/>
            </a:pPr>
            <a:r>
              <a:rPr lang="en-GB" sz="1200">
                <a:latin typeface="Calibri"/>
                <a:cs typeface="Calibri Light"/>
              </a:rPr>
              <a:t>Be prepared to change direction as you find articles, theories, research.</a:t>
            </a:r>
          </a:p>
          <a:p>
            <a:pPr marL="342900" indent="-342900">
              <a:buFont typeface="Arial"/>
              <a:buChar char="•"/>
            </a:pPr>
            <a:endParaRPr lang="en-GB" sz="1200">
              <a:latin typeface="Calibri"/>
              <a:cs typeface="Calibri Light"/>
            </a:endParaRPr>
          </a:p>
          <a:p>
            <a:pPr marL="342900" indent="-342900">
              <a:buFont typeface="Arial"/>
              <a:buChar char="•"/>
            </a:pPr>
            <a:r>
              <a:rPr lang="en-GB" sz="1200">
                <a:latin typeface="Calibri"/>
                <a:cs typeface="Calibri Light"/>
              </a:rPr>
              <a:t>Your research question is not final until you have found enough information to carry out your investigation.</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3210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75267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824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35217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8860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69287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55254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26</a:t>
            </a:fld>
            <a:endParaRPr lang="en-GB"/>
          </a:p>
        </p:txBody>
      </p:sp>
    </p:spTree>
    <p:extLst>
      <p:ext uri="{BB962C8B-B14F-4D97-AF65-F5344CB8AC3E}">
        <p14:creationId xmlns:p14="http://schemas.microsoft.com/office/powerpoint/2010/main" val="23087879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27</a:t>
            </a:fld>
            <a:endParaRPr lang="en-GB"/>
          </a:p>
        </p:txBody>
      </p:sp>
    </p:spTree>
    <p:extLst>
      <p:ext uri="{BB962C8B-B14F-4D97-AF65-F5344CB8AC3E}">
        <p14:creationId xmlns:p14="http://schemas.microsoft.com/office/powerpoint/2010/main" val="26653696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Proposal information (snapshot and punch information)</a:t>
            </a:r>
          </a:p>
          <a:p>
            <a:r>
              <a:rPr lang="en-GB"/>
              <a:t>Dissertation information (depth and critique)</a:t>
            </a:r>
          </a:p>
          <a:p>
            <a:endParaRPr lang="en-GB"/>
          </a:p>
          <a:p>
            <a:r>
              <a:rPr lang="en-GB"/>
              <a:t>Reference storage.</a:t>
            </a:r>
          </a:p>
        </p:txBody>
      </p:sp>
      <p:sp>
        <p:nvSpPr>
          <p:cNvPr id="4" name="Slide Number Placeholder 3"/>
          <p:cNvSpPr>
            <a:spLocks noGrp="1"/>
          </p:cNvSpPr>
          <p:nvPr>
            <p:ph type="sldNum" sz="quarter" idx="5"/>
          </p:nvPr>
        </p:nvSpPr>
        <p:spPr/>
        <p:txBody>
          <a:bodyPr/>
          <a:lstStyle/>
          <a:p>
            <a:fld id="{A5464BC2-398C-4FA5-A4CF-89D9E167DE83}" type="slidenum">
              <a:rPr lang="en-GB" smtClean="0"/>
              <a:t>28</a:t>
            </a:fld>
            <a:endParaRPr lang="en-GB"/>
          </a:p>
        </p:txBody>
      </p:sp>
    </p:spTree>
    <p:extLst>
      <p:ext uri="{BB962C8B-B14F-4D97-AF65-F5344CB8AC3E}">
        <p14:creationId xmlns:p14="http://schemas.microsoft.com/office/powerpoint/2010/main" val="1137258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31</a:t>
            </a:fld>
            <a:endParaRPr lang="en-GB"/>
          </a:p>
        </p:txBody>
      </p:sp>
    </p:spTree>
    <p:extLst>
      <p:ext uri="{BB962C8B-B14F-4D97-AF65-F5344CB8AC3E}">
        <p14:creationId xmlns:p14="http://schemas.microsoft.com/office/powerpoint/2010/main" val="29795595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32</a:t>
            </a:fld>
            <a:endParaRPr lang="en-GB"/>
          </a:p>
        </p:txBody>
      </p:sp>
    </p:spTree>
    <p:extLst>
      <p:ext uri="{BB962C8B-B14F-4D97-AF65-F5344CB8AC3E}">
        <p14:creationId xmlns:p14="http://schemas.microsoft.com/office/powerpoint/2010/main" val="12948168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34</a:t>
            </a:fld>
            <a:endParaRPr lang="en-GB"/>
          </a:p>
        </p:txBody>
      </p:sp>
    </p:spTree>
    <p:extLst>
      <p:ext uri="{BB962C8B-B14F-4D97-AF65-F5344CB8AC3E}">
        <p14:creationId xmlns:p14="http://schemas.microsoft.com/office/powerpoint/2010/main" val="431271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do we need to be aware of these?</a:t>
            </a:r>
          </a:p>
          <a:p>
            <a:r>
              <a:rPr lang="en-GB"/>
              <a:t>How can they help or hinder?</a:t>
            </a:r>
          </a:p>
          <a:p>
            <a:r>
              <a:rPr lang="en-GB"/>
              <a:t>Explore the phrase “researcher-as-instrument”</a:t>
            </a:r>
          </a:p>
        </p:txBody>
      </p:sp>
      <p:sp>
        <p:nvSpPr>
          <p:cNvPr id="4" name="Slide Number Placeholder 3"/>
          <p:cNvSpPr>
            <a:spLocks noGrp="1"/>
          </p:cNvSpPr>
          <p:nvPr>
            <p:ph type="sldNum" sz="quarter" idx="5"/>
          </p:nvPr>
        </p:nvSpPr>
        <p:spPr/>
        <p:txBody>
          <a:bodyPr/>
          <a:lstStyle/>
          <a:p>
            <a:fld id="{A5464BC2-398C-4FA5-A4CF-89D9E167DE83}" type="slidenum">
              <a:rPr lang="en-GB" smtClean="0"/>
              <a:t>36</a:t>
            </a:fld>
            <a:endParaRPr lang="en-GB"/>
          </a:p>
        </p:txBody>
      </p:sp>
    </p:spTree>
    <p:extLst>
      <p:ext uri="{BB962C8B-B14F-4D97-AF65-F5344CB8AC3E}">
        <p14:creationId xmlns:p14="http://schemas.microsoft.com/office/powerpoint/2010/main" val="3245376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Master" Target="../slideMasters/slideMaster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6044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42434711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5692443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984444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2843672968"/>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110259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823591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507485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7920984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40572718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4750672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6064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21818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30.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29.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2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3830578492"/>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hyperlink" Target="https://uwtsd.display.vevox.com#/present/614517/6R9I3UYWTK9ICHYU0SFE"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35.xml"/><Relationship Id="rId5" Type="http://schemas.openxmlformats.org/officeDocument/2006/relationships/hyperlink" Target="https://intranet.uwtsd.ac.uk/departments/library-and-learning-resources/using-our-libraries/click-sit-service" TargetMode="External"/><Relationship Id="rId4" Type="http://schemas.openxmlformats.org/officeDocument/2006/relationships/hyperlink" Target="https://www.uwtsd.ac.uk/library/library-locations-and-opening-tim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36.xml"/><Relationship Id="rId6" Type="http://schemas.openxmlformats.org/officeDocument/2006/relationships/hyperlink" Target="https://intranet.uwtsd.ac.uk/departments/library-and-learning-resources/using-our-libraries/click-sit-service" TargetMode="External"/><Relationship Id="rId5" Type="http://schemas.openxmlformats.org/officeDocument/2006/relationships/image" Target="../media/image4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33.xml"/><Relationship Id="rId4" Type="http://schemas.openxmlformats.org/officeDocument/2006/relationships/hyperlink" Target="https://www.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9.xml"/><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36.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hyperlink" Target="https://www.uwtsd.ac.uk/librar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e0m2wVKzkbA?si=_RPd2Ak7kD1FSHyI" TargetMode="External"/><Relationship Id="rId2" Type="http://schemas.openxmlformats.org/officeDocument/2006/relationships/notesSlide" Target="../notesSlides/notesSlide12.xml"/><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8.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3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amp;lang=en" TargetMode="External"/><Relationship Id="rId2" Type="http://schemas.openxmlformats.org/officeDocument/2006/relationships/notesSlide" Target="../notesSlides/notesSlide16.xml"/><Relationship Id="rId1" Type="http://schemas.openxmlformats.org/officeDocument/2006/relationships/slideLayout" Target="../slideLayouts/slideLayout33.xml"/><Relationship Id="rId4" Type="http://schemas.openxmlformats.org/officeDocument/2006/relationships/image" Target="../media/image59.jpeg"/></Relationships>
</file>

<file path=ppt/slides/_rels/slide2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40.xml"/><Relationship Id="rId1" Type="http://schemas.openxmlformats.org/officeDocument/2006/relationships/video" Target="https://www.youtube.com/embed/LTJygQwYV84?feature=oembed" TargetMode="External"/><Relationship Id="rId4" Type="http://schemas.openxmlformats.org/officeDocument/2006/relationships/hyperlink" Target="https://youtu.be/LTJygQwYV84"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7.xml"/><Relationship Id="rId1" Type="http://schemas.openxmlformats.org/officeDocument/2006/relationships/slideLayout" Target="../slideLayouts/slideLayout33.xml"/><Relationship Id="rId4" Type="http://schemas.openxmlformats.org/officeDocument/2006/relationships/hyperlink" Target="https://www.google.co.u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19.xml"/><Relationship Id="rId1" Type="http://schemas.openxmlformats.org/officeDocument/2006/relationships/slideLayout" Target="../slideLayouts/slideLayout36.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image" Target="../media/image63.jpeg"/><Relationship Id="rId4" Type="http://schemas.openxmlformats.org/officeDocument/2006/relationships/hyperlink" Target="https://www-citethemrightonline-com.ezproxy.uwtsd.ac.uk/"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0.xml"/><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7.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openxmlformats.org/officeDocument/2006/relationships/image" Target="../media/image70.png"/><Relationship Id="rId4" Type="http://schemas.openxmlformats.org/officeDocument/2006/relationships/image" Target="../media/image69.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1D8FE0-742F-5940-C46B-7C1F7E94B239}"/>
              </a:ext>
            </a:extLst>
          </p:cNvPr>
          <p:cNvSpPr>
            <a:spLocks noGrp="1"/>
          </p:cNvSpPr>
          <p:nvPr>
            <p:ph idx="1"/>
          </p:nvPr>
        </p:nvSpPr>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Tree>
    <p:extLst>
      <p:ext uri="{BB962C8B-B14F-4D97-AF65-F5344CB8AC3E}">
        <p14:creationId xmlns:p14="http://schemas.microsoft.com/office/powerpoint/2010/main" val="3662643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a:t>Session 1</a:t>
            </a:r>
          </a:p>
        </p:txBody>
      </p:sp>
    </p:spTree>
    <p:extLst>
      <p:ext uri="{BB962C8B-B14F-4D97-AF65-F5344CB8AC3E}">
        <p14:creationId xmlns:p14="http://schemas.microsoft.com/office/powerpoint/2010/main" val="2674715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3DDB6-4462-0976-E7BC-F76DBDD02C84}"/>
              </a:ext>
            </a:extLst>
          </p:cNvPr>
          <p:cNvSpPr>
            <a:spLocks noGrp="1"/>
          </p:cNvSpPr>
          <p:nvPr>
            <p:ph type="title"/>
          </p:nvPr>
        </p:nvSpPr>
        <p:spPr>
          <a:xfrm>
            <a:off x="358219" y="679024"/>
            <a:ext cx="6390599" cy="4404768"/>
          </a:xfrm>
        </p:spPr>
        <p:txBody>
          <a:bodyPr/>
          <a:lstStyle/>
          <a:p>
            <a:r>
              <a:rPr lang="en-GB"/>
              <a:t>What are the hot topics around Physical Education, Sport and Physical Literacy?</a:t>
            </a:r>
          </a:p>
        </p:txBody>
      </p:sp>
      <p:pic>
        <p:nvPicPr>
          <p:cNvPr id="5" name="Content Placeholder 4" descr="A logo with different objects in a circle&#10;&#10;Description automatically generated">
            <a:extLst>
              <a:ext uri="{FF2B5EF4-FFF2-40B4-BE49-F238E27FC236}">
                <a16:creationId xmlns:a16="http://schemas.microsoft.com/office/drawing/2014/main" id="{486C46DE-1658-BA26-68A4-9E1FAD684932}"/>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ackgroundRemoval t="9961" b="89941" l="9277" r="89941">
                        <a14:foregroundMark x1="14160" y1="49805" x2="66016" y2="47168"/>
                        <a14:foregroundMark x1="66016" y1="47168" x2="77441" y2="48145"/>
                        <a14:foregroundMark x1="77441" y1="48145" x2="83301" y2="50586"/>
                        <a14:foregroundMark x1="23438" y1="53223" x2="85449" y2="48242"/>
                        <a14:foregroundMark x1="82520" y1="55762" x2="9277" y2="50684"/>
                        <a14:foregroundMark x1="14160" y1="45703" x2="37695" y2="48145"/>
                        <a14:foregroundMark x1="37695" y1="48145" x2="81445" y2="45996"/>
                        <a14:foregroundMark x1="81445" y1="45996" x2="84473" y2="43555"/>
                        <a14:foregroundMark x1="25488" y1="33203" x2="46484" y2="16016"/>
                        <a14:foregroundMark x1="46484" y1="16016" x2="62891" y2="19043"/>
                        <a14:foregroundMark x1="62891" y1="19043" x2="73535" y2="24121"/>
                        <a14:foregroundMark x1="73535" y1="24121" x2="68262" y2="41895"/>
                        <a14:foregroundMark x1="68262" y1="41895" x2="22461" y2="32422"/>
                        <a14:foregroundMark x1="22461" y1="32422" x2="25879" y2="25781"/>
                        <a14:foregroundMark x1="37109" y1="15820" x2="18164" y2="36035"/>
                        <a14:foregroundMark x1="18164" y1="36035" x2="14258" y2="47949"/>
                        <a14:foregroundMark x1="14258" y1="47949" x2="22754" y2="70508"/>
                        <a14:foregroundMark x1="22754" y1="70508" x2="30371" y2="76465"/>
                        <a14:foregroundMark x1="30371" y1="76465" x2="38672" y2="70703"/>
                        <a14:foregroundMark x1="38672" y1="70703" x2="63672" y2="62988"/>
                        <a14:foregroundMark x1="63672" y1="62988" x2="55957" y2="72363"/>
                        <a14:foregroundMark x1="55957" y1="72363" x2="59180" y2="82715"/>
                        <a14:foregroundMark x1="59180" y1="82715" x2="69531" y2="69141"/>
                        <a14:foregroundMark x1="69531" y1="69141" x2="80273" y2="61914"/>
                        <a14:foregroundMark x1="80273" y1="61914" x2="86719" y2="52246"/>
                        <a14:foregroundMark x1="86719" y1="52246" x2="75488" y2="46094"/>
                        <a14:foregroundMark x1="75488" y1="46094" x2="62695" y2="49219"/>
                        <a14:foregroundMark x1="62695" y1="49219" x2="56445" y2="56348"/>
                        <a14:foregroundMark x1="56445" y1="56348" x2="19238" y2="55469"/>
                        <a14:foregroundMark x1="19238" y1="55469" x2="27637" y2="43750"/>
                        <a14:foregroundMark x1="27637" y1="43750" x2="46777" y2="45313"/>
                        <a14:foregroundMark x1="46777" y1="45313" x2="64063" y2="44531"/>
                        <a14:foregroundMark x1="64063" y1="44531" x2="79395" y2="46973"/>
                        <a14:foregroundMark x1="79395" y1="46973" x2="76758" y2="56445"/>
                        <a14:foregroundMark x1="76758" y1="56445" x2="78418" y2="32715"/>
                        <a14:foregroundMark x1="78418" y1="32715" x2="67578" y2="31738"/>
                        <a14:foregroundMark x1="67578" y1="31738" x2="59863" y2="21289"/>
                        <a14:foregroundMark x1="59863" y1="21289" x2="50684" y2="27539"/>
                        <a14:foregroundMark x1="50684" y1="27539" x2="44922" y2="40918"/>
                        <a14:foregroundMark x1="44922" y1="40918" x2="55762" y2="38965"/>
                        <a14:foregroundMark x1="55762" y1="38965" x2="48438" y2="47266"/>
                        <a14:foregroundMark x1="27441" y1="65723" x2="34961" y2="57227"/>
                        <a14:foregroundMark x1="34961" y1="57227" x2="42188" y2="28125"/>
                        <a14:foregroundMark x1="42188" y1="28125" x2="40820" y2="38281"/>
                        <a14:foregroundMark x1="40820" y1="38281" x2="45801" y2="34473"/>
                        <a14:foregroundMark x1="33984" y1="68848" x2="34766" y2="67773"/>
                        <a14:foregroundMark x1="37598" y1="29688" x2="43945" y2="27637"/>
                        <a14:foregroundMark x1="85156" y1="40234" x2="85156" y2="36133"/>
                      </a14:backgroundRemoval>
                    </a14:imgEffect>
                  </a14:imgLayer>
                </a14:imgProps>
              </a:ext>
            </a:extLst>
          </a:blip>
          <a:stretch>
            <a:fillRect/>
          </a:stretch>
        </p:blipFill>
        <p:spPr>
          <a:xfrm>
            <a:off x="6390511" y="144408"/>
            <a:ext cx="5564929" cy="5564929"/>
          </a:xfrm>
        </p:spPr>
      </p:pic>
      <p:sp>
        <p:nvSpPr>
          <p:cNvPr id="3" name="TextBox 2">
            <a:extLst>
              <a:ext uri="{FF2B5EF4-FFF2-40B4-BE49-F238E27FC236}">
                <a16:creationId xmlns:a16="http://schemas.microsoft.com/office/drawing/2014/main" id="{A2739A7D-4EAB-A1C2-BF65-CECAC5E88CA2}"/>
              </a:ext>
            </a:extLst>
          </p:cNvPr>
          <p:cNvSpPr txBox="1"/>
          <p:nvPr/>
        </p:nvSpPr>
        <p:spPr>
          <a:xfrm>
            <a:off x="2462176" y="4513751"/>
            <a:ext cx="463215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13D5E"/>
                </a:solidFill>
                <a:latin typeface="Kristen ITC"/>
                <a:ea typeface="Calibri"/>
                <a:cs typeface="Calibri"/>
                <a:hlinkClick r:id="rId5"/>
              </a:rPr>
              <a:t>Vevox link</a:t>
            </a:r>
            <a:endParaRPr lang="en-US" sz="2000" b="1">
              <a:solidFill>
                <a:srgbClr val="013D5E"/>
              </a:solidFill>
              <a:latin typeface="Kristen ITC"/>
            </a:endParaRPr>
          </a:p>
        </p:txBody>
      </p:sp>
    </p:spTree>
    <p:extLst>
      <p:ext uri="{BB962C8B-B14F-4D97-AF65-F5344CB8AC3E}">
        <p14:creationId xmlns:p14="http://schemas.microsoft.com/office/powerpoint/2010/main" val="106912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a:t>Session 2</a:t>
            </a:r>
          </a:p>
        </p:txBody>
      </p:sp>
    </p:spTree>
    <p:extLst>
      <p:ext uri="{BB962C8B-B14F-4D97-AF65-F5344CB8AC3E}">
        <p14:creationId xmlns:p14="http://schemas.microsoft.com/office/powerpoint/2010/main" val="2823735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riting on a post-it note&#10;&#10;Description automatically generated">
            <a:extLst>
              <a:ext uri="{FF2B5EF4-FFF2-40B4-BE49-F238E27FC236}">
                <a16:creationId xmlns:a16="http://schemas.microsoft.com/office/drawing/2014/main" id="{A6EEF986-9740-75D3-C1B9-42B90E97D46A}"/>
              </a:ext>
            </a:extLst>
          </p:cNvPr>
          <p:cNvPicPr>
            <a:picLocks noChangeAspect="1"/>
          </p:cNvPicPr>
          <p:nvPr/>
        </p:nvPicPr>
        <p:blipFill rotWithShape="1">
          <a:blip r:embed="rId3">
            <a:alphaModFix amt="50000"/>
          </a:blip>
          <a:srcRect t="10186" b="5545"/>
          <a:stretch/>
        </p:blipFill>
        <p:spPr>
          <a:xfrm>
            <a:off x="20" y="1"/>
            <a:ext cx="12191980" cy="6857999"/>
          </a:xfrm>
          <a:prstGeom prst="rect">
            <a:avLst/>
          </a:prstGeom>
        </p:spPr>
      </p:pic>
      <p:sp>
        <p:nvSpPr>
          <p:cNvPr id="2" name="Title 1">
            <a:extLst>
              <a:ext uri="{FF2B5EF4-FFF2-40B4-BE49-F238E27FC236}">
                <a16:creationId xmlns:a16="http://schemas.microsoft.com/office/drawing/2014/main" id="{E644A576-BD1B-7DE1-66E5-E977EF43305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What do we know?</a:t>
            </a:r>
          </a:p>
        </p:txBody>
      </p:sp>
      <p:sp>
        <p:nvSpPr>
          <p:cNvPr id="3" name="Content Placeholder 2">
            <a:extLst>
              <a:ext uri="{FF2B5EF4-FFF2-40B4-BE49-F238E27FC236}">
                <a16:creationId xmlns:a16="http://schemas.microsoft.com/office/drawing/2014/main" id="{157E4D35-5C5B-E325-AABD-E42F24D50FD9}"/>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Depth of knowledge of hot topics; What is already known?</a:t>
            </a:r>
          </a:p>
        </p:txBody>
      </p:sp>
      <p:sp>
        <p:nvSpPr>
          <p:cNvPr id="4" name="Content Placeholder 2">
            <a:extLst>
              <a:ext uri="{FF2B5EF4-FFF2-40B4-BE49-F238E27FC236}">
                <a16:creationId xmlns:a16="http://schemas.microsoft.com/office/drawing/2014/main" id="{AA5F6849-DC9E-C862-8578-BC59F8789A48}"/>
              </a:ext>
            </a:extLst>
          </p:cNvPr>
          <p:cNvSpPr txBox="1">
            <a:spLocks/>
          </p:cNvSpPr>
          <p:nvPr/>
        </p:nvSpPr>
        <p:spPr>
          <a:xfrm>
            <a:off x="3696269" y="6308801"/>
            <a:ext cx="9144000" cy="1098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400">
                <a:solidFill>
                  <a:srgbClr val="FFFFFF"/>
                </a:solidFill>
              </a:rPr>
              <a:t>Library Focus and Information</a:t>
            </a:r>
          </a:p>
        </p:txBody>
      </p:sp>
    </p:spTree>
    <p:extLst>
      <p:ext uri="{BB962C8B-B14F-4D97-AF65-F5344CB8AC3E}">
        <p14:creationId xmlns:p14="http://schemas.microsoft.com/office/powerpoint/2010/main" val="41044958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698064"/>
            <a:ext cx="5435249" cy="1400177"/>
          </a:xfrm>
        </p:spPr>
        <p:txBody>
          <a:bodyPr>
            <a:normAutofit fontScale="62500" lnSpcReduction="20000"/>
          </a:bodyPr>
          <a:lstStyle/>
          <a:p>
            <a:pPr>
              <a:lnSpc>
                <a:spcPct val="100000"/>
              </a:lnSpc>
            </a:pPr>
            <a:r>
              <a:rPr lang="en-GB" sz="3800"/>
              <a:t>Douglas Summer School</a:t>
            </a:r>
          </a:p>
          <a:p>
            <a:pPr>
              <a:lnSpc>
                <a:spcPct val="100000"/>
              </a:lnSpc>
            </a:pPr>
            <a:r>
              <a:rPr lang="en-GB" sz="2400"/>
              <a:t>Connie Davage </a:t>
            </a:r>
          </a:p>
          <a:p>
            <a:pPr>
              <a:lnSpc>
                <a:spcPct val="100000"/>
              </a:lnSpc>
            </a:pPr>
            <a:r>
              <a:rPr lang="en-GB" sz="2400"/>
              <a:t>c.davage@uwts</a:t>
            </a:r>
            <a:r>
              <a:rPr lang="en-GB"/>
              <a:t>d.ac.uk</a:t>
            </a:r>
            <a:endParaRPr lang="en-GB" sz="2400"/>
          </a:p>
          <a:p>
            <a:pPr>
              <a:lnSpc>
                <a:spcPct val="100000"/>
              </a:lnSpc>
            </a:pPr>
            <a:r>
              <a:rPr lang="en-GB" sz="2400"/>
              <a:t>06.08.2024</a:t>
            </a:r>
          </a:p>
          <a:p>
            <a:endParaRPr lang="en-GB"/>
          </a:p>
        </p:txBody>
      </p:sp>
      <p:sp>
        <p:nvSpPr>
          <p:cNvPr id="4" name="Title 3"/>
          <p:cNvSpPr>
            <a:spLocks noGrp="1"/>
          </p:cNvSpPr>
          <p:nvPr>
            <p:ph type="title"/>
          </p:nvPr>
        </p:nvSpPr>
        <p:spPr/>
        <p:txBody>
          <a:bodyPr>
            <a:normAutofit fontScale="90000"/>
          </a:bodyPr>
          <a:lstStyle/>
          <a:p>
            <a:r>
              <a:rPr lang="en-GB" sz="4400"/>
              <a:t>Accessing and Utilising Library Resources for Advanced Research</a:t>
            </a:r>
            <a:endParaRPr lang="en-GB"/>
          </a:p>
        </p:txBody>
      </p:sp>
      <p:pic>
        <p:nvPicPr>
          <p:cNvPr id="5" name="Picture 5" descr="An open computer sitting on a desk&#10;&#10;Description generated with very high confidence">
            <a:extLst>
              <a:ext uri="{FF2B5EF4-FFF2-40B4-BE49-F238E27FC236}">
                <a16:creationId xmlns:a16="http://schemas.microsoft.com/office/drawing/2014/main" id="{13372A2F-DBAC-B543-7ED8-C432C0B02B53}"/>
              </a:ext>
            </a:extLst>
          </p:cNvPr>
          <p:cNvPicPr>
            <a:picLocks noGrp="1" noChangeAspect="1"/>
          </p:cNvPicPr>
          <p:nvPr>
            <p:ph type="pic" sz="quarter" idx="13"/>
          </p:nvPr>
        </p:nvPicPr>
        <p:blipFill rotWithShape="1">
          <a:blip r:embed="rId3"/>
          <a:srcRect l="20351" r="20351"/>
          <a:stretch/>
        </p:blipFill>
        <p:spPr>
          <a:xfrm>
            <a:off x="0" y="0"/>
            <a:ext cx="6102350" cy="6858000"/>
          </a:xfrm>
          <a:prstGeom prst="rect">
            <a:avLst/>
          </a:prstGeom>
        </p:spPr>
      </p:pic>
    </p:spTree>
    <p:extLst>
      <p:ext uri="{BB962C8B-B14F-4D97-AF65-F5344CB8AC3E}">
        <p14:creationId xmlns:p14="http://schemas.microsoft.com/office/powerpoint/2010/main" val="4153852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31DE1-C347-0D5D-6051-E1A3E78C0AE8}"/>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D409D942-B21F-70BA-00E7-36CED7C36CE7}"/>
              </a:ext>
            </a:extLst>
          </p:cNvPr>
          <p:cNvSpPr>
            <a:spLocks noGrp="1"/>
          </p:cNvSpPr>
          <p:nvPr>
            <p:ph sz="quarter" idx="10"/>
          </p:nvPr>
        </p:nvSpPr>
        <p:spPr/>
        <p:txBody>
          <a:bodyPr/>
          <a:lstStyle/>
          <a:p>
            <a:pPr marL="0" indent="0">
              <a:buNone/>
            </a:pPr>
            <a:r>
              <a:rPr lang="en-GB"/>
              <a:t>In the session, we will look at:</a:t>
            </a:r>
          </a:p>
          <a:p>
            <a:pPr marL="0" indent="0">
              <a:buNone/>
            </a:pPr>
            <a:endParaRPr lang="en-GB"/>
          </a:p>
          <a:p>
            <a:r>
              <a:rPr lang="en-GB"/>
              <a:t>Accessing the library.</a:t>
            </a:r>
          </a:p>
          <a:p>
            <a:endParaRPr lang="en-GB"/>
          </a:p>
          <a:p>
            <a:r>
              <a:rPr lang="en-GB"/>
              <a:t>Utilising library resources.</a:t>
            </a:r>
          </a:p>
          <a:p>
            <a:endParaRPr lang="en-GB"/>
          </a:p>
          <a:p>
            <a:r>
              <a:rPr lang="en-GB"/>
              <a:t>Conducting advanced searches</a:t>
            </a:r>
          </a:p>
        </p:txBody>
      </p:sp>
    </p:spTree>
    <p:extLst>
      <p:ext uri="{BB962C8B-B14F-4D97-AF65-F5344CB8AC3E}">
        <p14:creationId xmlns:p14="http://schemas.microsoft.com/office/powerpoint/2010/main" val="1044709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looking at the camera&#10;&#10;Description generated with very high confidence">
            <a:extLst>
              <a:ext uri="{FF2B5EF4-FFF2-40B4-BE49-F238E27FC236}">
                <a16:creationId xmlns:a16="http://schemas.microsoft.com/office/drawing/2014/main" id="{9CAE8ED9-BCDD-4B2A-AD57-FB0FAA253EED}"/>
              </a:ext>
            </a:extLst>
          </p:cNvPr>
          <p:cNvPicPr>
            <a:picLocks noGrp="1" noChangeAspect="1"/>
          </p:cNvPicPr>
          <p:nvPr>
            <p:ph type="pic" sz="quarter" idx="13"/>
          </p:nvPr>
        </p:nvPicPr>
        <p:blipFill rotWithShape="1">
          <a:blip r:embed="rId3"/>
          <a:srcRect t="16620" b="16620"/>
          <a:stretch/>
        </p:blipFill>
        <p:spPr>
          <a:prstGeom prst="rect">
            <a:avLst/>
          </a:prstGeom>
        </p:spPr>
      </p:pic>
      <p:sp>
        <p:nvSpPr>
          <p:cNvPr id="3" name="Subtitle 2">
            <a:extLst>
              <a:ext uri="{FF2B5EF4-FFF2-40B4-BE49-F238E27FC236}">
                <a16:creationId xmlns:a16="http://schemas.microsoft.com/office/drawing/2014/main" id="{7627F484-3B2A-45DA-8312-B0F910E021DF}"/>
              </a:ext>
            </a:extLst>
          </p:cNvPr>
          <p:cNvSpPr>
            <a:spLocks noGrp="1"/>
          </p:cNvSpPr>
          <p:nvPr>
            <p:ph type="subTitle" idx="1"/>
          </p:nvPr>
        </p:nvSpPr>
        <p:spPr>
          <a:xfrm>
            <a:off x="286221" y="1263533"/>
            <a:ext cx="3670481" cy="5031370"/>
          </a:xfrm>
        </p:spPr>
        <p:txBody>
          <a:bodyPr vert="horz" lIns="91440" tIns="45720" rIns="91440" bIns="45720" rtlCol="0" anchor="t">
            <a:normAutofit/>
          </a:bodyPr>
          <a:lstStyle/>
          <a:p>
            <a:r>
              <a:rPr lang="en-GB" sz="4400">
                <a:latin typeface="Calibri"/>
                <a:cs typeface="Calibri Light"/>
              </a:rPr>
              <a:t>The only thing you absolutely need to know, is the location of the library …</a:t>
            </a:r>
            <a:endParaRPr lang="en-GB" sz="4400">
              <a:latin typeface="Calibri"/>
              <a:cs typeface="Calibri"/>
            </a:endParaRPr>
          </a:p>
          <a:p>
            <a:endParaRPr lang="en-GB" sz="4400">
              <a:latin typeface="Calibri"/>
              <a:cs typeface="Calibri Light"/>
            </a:endParaRPr>
          </a:p>
          <a:p>
            <a:r>
              <a:rPr lang="en-GB" sz="2800" i="0">
                <a:latin typeface="Calibri"/>
                <a:cs typeface="Calibri Light"/>
              </a:rPr>
              <a:t>               Albert Einstein.</a:t>
            </a:r>
          </a:p>
        </p:txBody>
      </p:sp>
    </p:spTree>
    <p:extLst>
      <p:ext uri="{BB962C8B-B14F-4D97-AF65-F5344CB8AC3E}">
        <p14:creationId xmlns:p14="http://schemas.microsoft.com/office/powerpoint/2010/main" val="5232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5287F8A9-6453-59E8-0C40-10F9B988221A}"/>
              </a:ext>
            </a:extLst>
          </p:cNvPr>
          <p:cNvSpPr>
            <a:spLocks noGrp="1"/>
          </p:cNvSpPr>
          <p:nvPr>
            <p:ph type="body" idx="1"/>
          </p:nvPr>
        </p:nvSpPr>
        <p:spPr>
          <a:xfrm>
            <a:off x="698242" y="1592263"/>
            <a:ext cx="5253297" cy="494722"/>
          </a:xfrm>
        </p:spPr>
        <p:txBody>
          <a:bodyPr/>
          <a:lstStyle/>
          <a:p>
            <a:endParaRPr lang="en-US"/>
          </a:p>
        </p:txBody>
      </p:sp>
      <p:pic>
        <p:nvPicPr>
          <p:cNvPr id="6" name="Content Placeholder 5" descr="A library with a staircase and tables&#10;&#10;Description automatically generated with medium confidence">
            <a:extLst>
              <a:ext uri="{FF2B5EF4-FFF2-40B4-BE49-F238E27FC236}">
                <a16:creationId xmlns:a16="http://schemas.microsoft.com/office/drawing/2014/main" id="{6A6B41C9-FE08-A121-3DDD-CDB7008B971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1592262"/>
            <a:ext cx="6082110" cy="4417839"/>
          </a:xfrm>
        </p:spPr>
      </p:pic>
      <p:sp>
        <p:nvSpPr>
          <p:cNvPr id="2" name="Title 1">
            <a:extLst>
              <a:ext uri="{FF2B5EF4-FFF2-40B4-BE49-F238E27FC236}">
                <a16:creationId xmlns:a16="http://schemas.microsoft.com/office/drawing/2014/main" id="{7FF3EDC0-2776-2621-75B9-2D60622D64C9}"/>
              </a:ext>
            </a:extLst>
          </p:cNvPr>
          <p:cNvSpPr>
            <a:spLocks noGrp="1"/>
          </p:cNvSpPr>
          <p:nvPr>
            <p:ph type="title"/>
          </p:nvPr>
        </p:nvSpPr>
        <p:spPr>
          <a:xfrm>
            <a:off x="698242" y="265291"/>
            <a:ext cx="10795518" cy="1003916"/>
          </a:xfrm>
        </p:spPr>
        <p:txBody>
          <a:bodyPr anchor="b">
            <a:normAutofit/>
          </a:bodyPr>
          <a:lstStyle/>
          <a:p>
            <a:r>
              <a:rPr lang="en-GB"/>
              <a:t>Using the Library</a:t>
            </a:r>
          </a:p>
        </p:txBody>
      </p:sp>
      <p:sp>
        <p:nvSpPr>
          <p:cNvPr id="8" name="Content Placeholder 7">
            <a:extLst>
              <a:ext uri="{FF2B5EF4-FFF2-40B4-BE49-F238E27FC236}">
                <a16:creationId xmlns:a16="http://schemas.microsoft.com/office/drawing/2014/main" id="{846B443E-753C-040C-E428-43190C41ECDE}"/>
              </a:ext>
            </a:extLst>
          </p:cNvPr>
          <p:cNvSpPr>
            <a:spLocks noGrp="1"/>
          </p:cNvSpPr>
          <p:nvPr>
            <p:ph sz="quarter" idx="4"/>
          </p:nvPr>
        </p:nvSpPr>
        <p:spPr>
          <a:xfrm>
            <a:off x="6562321" y="1398758"/>
            <a:ext cx="5275262" cy="4611343"/>
          </a:xfrm>
        </p:spPr>
        <p:txBody>
          <a:bodyPr>
            <a:noAutofit/>
          </a:bodyPr>
          <a:lstStyle/>
          <a:p>
            <a:r>
              <a:rPr lang="en-GB" sz="2000"/>
              <a:t>On-Campus Access</a:t>
            </a:r>
            <a:endParaRPr lang="en-GB" sz="2000">
              <a:hlinkClick r:id="rId4"/>
            </a:endParaRPr>
          </a:p>
          <a:p>
            <a:pPr marL="0" indent="0">
              <a:buNone/>
            </a:pPr>
            <a:r>
              <a:rPr lang="en-GB" sz="2000">
                <a:hlinkClick r:id="rId4"/>
              </a:rPr>
              <a:t>Library locations and hours </a:t>
            </a:r>
            <a:endParaRPr lang="en-GB" sz="2000"/>
          </a:p>
          <a:p>
            <a:r>
              <a:rPr lang="en-GB" sz="2000"/>
              <a:t>Physical Resources</a:t>
            </a:r>
          </a:p>
          <a:p>
            <a:pPr marL="0" indent="0">
              <a:buNone/>
            </a:pPr>
            <a:r>
              <a:rPr lang="en-GB" sz="2000"/>
              <a:t>Books, journals and reference materials</a:t>
            </a:r>
          </a:p>
          <a:p>
            <a:r>
              <a:rPr lang="en-GB" sz="2000"/>
              <a:t>Digital resources</a:t>
            </a:r>
          </a:p>
          <a:p>
            <a:pPr marL="0" indent="0">
              <a:buNone/>
            </a:pPr>
            <a:r>
              <a:rPr lang="en-GB" sz="2000"/>
              <a:t>E-books, online journals, and databases</a:t>
            </a:r>
          </a:p>
          <a:p>
            <a:r>
              <a:rPr lang="en-GB" sz="2000"/>
              <a:t>We also have </a:t>
            </a:r>
            <a:r>
              <a:rPr lang="en-GB" sz="2000">
                <a:hlinkClick r:id="rId5"/>
              </a:rPr>
              <a:t>bookable study rooms </a:t>
            </a:r>
            <a:r>
              <a:rPr lang="en-GB" sz="2000"/>
              <a:t>to use for group work or for individual study space. </a:t>
            </a:r>
          </a:p>
          <a:p>
            <a:pPr marL="0" indent="0">
              <a:buNone/>
            </a:pPr>
            <a:endParaRPr lang="en-GB" sz="2000"/>
          </a:p>
          <a:p>
            <a:pPr marL="0" indent="0">
              <a:buNone/>
            </a:pPr>
            <a:endParaRPr lang="en-GB" sz="2000"/>
          </a:p>
          <a:p>
            <a:pPr marL="0" indent="0">
              <a:buNone/>
            </a:pPr>
            <a:r>
              <a:rPr lang="en-GB" sz="2000"/>
              <a:t>N.B. Student ID  - for log in library catalogue and gaining full access to online resources</a:t>
            </a:r>
          </a:p>
          <a:p>
            <a:endParaRPr lang="en-GB" sz="2000"/>
          </a:p>
        </p:txBody>
      </p:sp>
    </p:spTree>
    <p:extLst>
      <p:ext uri="{BB962C8B-B14F-4D97-AF65-F5344CB8AC3E}">
        <p14:creationId xmlns:p14="http://schemas.microsoft.com/office/powerpoint/2010/main" val="409365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0825-06DB-132E-3351-454727E65E70}"/>
              </a:ext>
            </a:extLst>
          </p:cNvPr>
          <p:cNvSpPr>
            <a:spLocks noGrp="1"/>
          </p:cNvSpPr>
          <p:nvPr>
            <p:ph type="title"/>
          </p:nvPr>
        </p:nvSpPr>
        <p:spPr/>
        <p:txBody>
          <a:bodyPr/>
          <a:lstStyle/>
          <a:p>
            <a:r>
              <a:rPr lang="en-GB"/>
              <a:t>Library Webpage</a:t>
            </a:r>
          </a:p>
        </p:txBody>
      </p:sp>
      <p:pic>
        <p:nvPicPr>
          <p:cNvPr id="5" name="Content Placeholder 4">
            <a:extLst>
              <a:ext uri="{FF2B5EF4-FFF2-40B4-BE49-F238E27FC236}">
                <a16:creationId xmlns:a16="http://schemas.microsoft.com/office/drawing/2014/main" id="{6355EAFD-ED8D-34EF-D52B-32EFED1A9D0D}"/>
              </a:ext>
            </a:extLst>
          </p:cNvPr>
          <p:cNvPicPr>
            <a:picLocks noGrp="1" noChangeAspect="1"/>
          </p:cNvPicPr>
          <p:nvPr>
            <p:ph sz="quarter" idx="10"/>
          </p:nvPr>
        </p:nvPicPr>
        <p:blipFill>
          <a:blip r:embed="rId3"/>
          <a:stretch>
            <a:fillRect/>
          </a:stretch>
        </p:blipFill>
        <p:spPr>
          <a:xfrm>
            <a:off x="0" y="1256200"/>
            <a:ext cx="6126754" cy="5003284"/>
          </a:xfrm>
        </p:spPr>
      </p:pic>
      <p:pic>
        <p:nvPicPr>
          <p:cNvPr id="7" name="Picture 6">
            <a:extLst>
              <a:ext uri="{FF2B5EF4-FFF2-40B4-BE49-F238E27FC236}">
                <a16:creationId xmlns:a16="http://schemas.microsoft.com/office/drawing/2014/main" id="{9E06AC7F-0E4E-E440-C28E-D5DE5318D2C4}"/>
              </a:ext>
            </a:extLst>
          </p:cNvPr>
          <p:cNvPicPr>
            <a:picLocks noChangeAspect="1"/>
          </p:cNvPicPr>
          <p:nvPr/>
        </p:nvPicPr>
        <p:blipFill>
          <a:blip r:embed="rId4"/>
          <a:stretch>
            <a:fillRect/>
          </a:stretch>
        </p:blipFill>
        <p:spPr>
          <a:xfrm>
            <a:off x="6365117" y="1330037"/>
            <a:ext cx="5355828" cy="3222600"/>
          </a:xfrm>
          <a:prstGeom prst="rect">
            <a:avLst/>
          </a:prstGeom>
        </p:spPr>
      </p:pic>
      <p:pic>
        <p:nvPicPr>
          <p:cNvPr id="9" name="Picture 8">
            <a:extLst>
              <a:ext uri="{FF2B5EF4-FFF2-40B4-BE49-F238E27FC236}">
                <a16:creationId xmlns:a16="http://schemas.microsoft.com/office/drawing/2014/main" id="{C16C3788-1EA9-33B8-5392-FF24CC29C9D5}"/>
              </a:ext>
            </a:extLst>
          </p:cNvPr>
          <p:cNvPicPr>
            <a:picLocks noChangeAspect="1"/>
          </p:cNvPicPr>
          <p:nvPr/>
        </p:nvPicPr>
        <p:blipFill>
          <a:blip r:embed="rId5"/>
          <a:stretch>
            <a:fillRect/>
          </a:stretch>
        </p:blipFill>
        <p:spPr>
          <a:xfrm>
            <a:off x="6189193" y="4552637"/>
            <a:ext cx="6002807" cy="1162682"/>
          </a:xfrm>
          <a:prstGeom prst="rect">
            <a:avLst/>
          </a:prstGeom>
        </p:spPr>
      </p:pic>
      <p:sp>
        <p:nvSpPr>
          <p:cNvPr id="10" name="TextBox 9">
            <a:extLst>
              <a:ext uri="{FF2B5EF4-FFF2-40B4-BE49-F238E27FC236}">
                <a16:creationId xmlns:a16="http://schemas.microsoft.com/office/drawing/2014/main" id="{0597BA19-E414-3BCD-523B-DD40B707E13D}"/>
              </a:ext>
            </a:extLst>
          </p:cNvPr>
          <p:cNvSpPr txBox="1"/>
          <p:nvPr/>
        </p:nvSpPr>
        <p:spPr>
          <a:xfrm>
            <a:off x="9892146" y="5796518"/>
            <a:ext cx="197011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Light"/>
                <a:ea typeface="+mn-ea"/>
                <a:cs typeface="+mn-cs"/>
                <a:hlinkClick r:id="rId6"/>
              </a:rPr>
              <a:t>Library webpage</a:t>
            </a: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spTree>
    <p:extLst>
      <p:ext uri="{BB962C8B-B14F-4D97-AF65-F5344CB8AC3E}">
        <p14:creationId xmlns:p14="http://schemas.microsoft.com/office/powerpoint/2010/main" val="3756358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442747" y="1352489"/>
            <a:ext cx="5697238" cy="4873675"/>
          </a:xfrm>
        </p:spPr>
        <p:txBody>
          <a:bodyPr vert="horz" lIns="91440" tIns="45720" rIns="91440" bIns="45720" rtlCol="0" anchor="t">
            <a:noAutofit/>
          </a:bodyPr>
          <a:lstStyle/>
          <a:p>
            <a:pPr marL="0" indent="0">
              <a:lnSpc>
                <a:spcPct val="100000"/>
              </a:lnSpc>
              <a:spcBef>
                <a:spcPts val="0"/>
              </a:spcBef>
              <a:buNone/>
            </a:pPr>
            <a:r>
              <a:rPr lang="en-GB" sz="2600" b="1">
                <a:latin typeface="Calibri"/>
                <a:cs typeface="Arial"/>
              </a:rPr>
              <a:t>Search for information</a:t>
            </a:r>
            <a:endParaRPr lang="en-US" sz="2600">
              <a:latin typeface="Calibri"/>
              <a:ea typeface="+mn-lt"/>
              <a:cs typeface="+mn-lt"/>
            </a:endParaRPr>
          </a:p>
          <a:p>
            <a:pPr>
              <a:lnSpc>
                <a:spcPct val="100000"/>
              </a:lnSpc>
              <a:spcBef>
                <a:spcPts val="0"/>
              </a:spcBef>
              <a:buFont typeface="Arial" panose="05000000000000000000" pitchFamily="2" charset="2"/>
              <a:buChar char="•"/>
            </a:pPr>
            <a:r>
              <a:rPr lang="en-GB" sz="2600">
                <a:latin typeface="Calibri"/>
                <a:cs typeface="Arial"/>
              </a:rPr>
              <a:t> Books – electronic and print.</a:t>
            </a:r>
            <a:endParaRPr lang="en-US" sz="2600">
              <a:latin typeface="Calibri"/>
              <a:ea typeface="+mn-lt"/>
              <a:cs typeface="+mn-lt"/>
            </a:endParaRPr>
          </a:p>
          <a:p>
            <a:pPr marL="285750" indent="-285750">
              <a:lnSpc>
                <a:spcPct val="100000"/>
              </a:lnSpc>
              <a:spcBef>
                <a:spcPts val="0"/>
              </a:spcBef>
              <a:buFont typeface="Arial,Sans-Serif"/>
              <a:buChar char="•"/>
            </a:pPr>
            <a:r>
              <a:rPr lang="en-GB" sz="2600">
                <a:latin typeface="Calibri"/>
                <a:cs typeface="Arial"/>
              </a:rPr>
              <a:t>Peer reviewed journal articles.</a:t>
            </a:r>
          </a:p>
          <a:p>
            <a:pPr marL="285750" indent="-285750">
              <a:lnSpc>
                <a:spcPct val="100000"/>
              </a:lnSpc>
              <a:spcBef>
                <a:spcPts val="0"/>
              </a:spcBef>
              <a:buFont typeface="Arial,Sans-Serif"/>
              <a:buChar char="•"/>
            </a:pPr>
            <a:r>
              <a:rPr lang="en-GB" sz="2600">
                <a:latin typeface="Calibri"/>
                <a:ea typeface="+mn-lt"/>
                <a:cs typeface="Calibri"/>
              </a:rPr>
              <a:t>Database Search</a:t>
            </a:r>
            <a:r>
              <a:rPr lang="en-GB" sz="2600">
                <a:latin typeface="Calibri"/>
                <a:ea typeface="+mn-lt"/>
                <a:cs typeface="Arial"/>
              </a:rPr>
              <a:t>.</a:t>
            </a:r>
            <a:endParaRPr lang="en-US" sz="2600">
              <a:latin typeface="Calibri"/>
              <a:cs typeface="Calibri Light"/>
            </a:endParaRPr>
          </a:p>
          <a:p>
            <a:pPr marL="0" indent="0">
              <a:lnSpc>
                <a:spcPct val="100000"/>
              </a:lnSpc>
              <a:spcBef>
                <a:spcPts val="0"/>
              </a:spcBef>
              <a:buNone/>
            </a:pPr>
            <a:r>
              <a:rPr lang="en-GB" sz="2600">
                <a:latin typeface="Calibri"/>
                <a:ea typeface="+mn-lt"/>
                <a:cs typeface="Arial"/>
              </a:rPr>
              <a:t>  And much more ...</a:t>
            </a:r>
          </a:p>
          <a:p>
            <a:pPr marL="0" indent="0">
              <a:lnSpc>
                <a:spcPct val="100000"/>
              </a:lnSpc>
              <a:spcBef>
                <a:spcPts val="0"/>
              </a:spcBef>
              <a:buNone/>
            </a:pPr>
            <a:endParaRPr lang="en-GB" sz="2600">
              <a:latin typeface="Calibri"/>
              <a:ea typeface="+mn-lt"/>
              <a:cs typeface="+mn-lt"/>
            </a:endParaRPr>
          </a:p>
          <a:p>
            <a:pPr marL="0" indent="0">
              <a:lnSpc>
                <a:spcPct val="100000"/>
              </a:lnSpc>
              <a:spcBef>
                <a:spcPts val="0"/>
              </a:spcBef>
              <a:buNone/>
            </a:pPr>
            <a:r>
              <a:rPr lang="en-GB" sz="2600" b="1">
                <a:latin typeface="Calibri"/>
                <a:cs typeface="Arial"/>
              </a:rPr>
              <a:t>Manage information</a:t>
            </a:r>
            <a:endParaRPr lang="en-GB" sz="2600">
              <a:latin typeface="Calibri"/>
              <a:ea typeface="+mn-lt"/>
              <a:cs typeface="+mn-lt"/>
            </a:endParaRPr>
          </a:p>
          <a:p>
            <a:pPr marL="285750" indent="-285750">
              <a:lnSpc>
                <a:spcPct val="100000"/>
              </a:lnSpc>
              <a:spcBef>
                <a:spcPts val="0"/>
              </a:spcBef>
              <a:buFont typeface="Arial,Sans-Serif"/>
              <a:buChar char="•"/>
            </a:pPr>
            <a:r>
              <a:rPr lang="en-GB" sz="2600">
                <a:latin typeface="Calibri"/>
                <a:cs typeface="Arial"/>
              </a:rPr>
              <a:t>Save favourite items and add labels.</a:t>
            </a:r>
            <a:endParaRPr lang="en-US" sz="2600">
              <a:latin typeface="Calibri"/>
              <a:cs typeface="Calibri Light"/>
            </a:endParaRPr>
          </a:p>
          <a:p>
            <a:pPr marL="285750" indent="-285750">
              <a:lnSpc>
                <a:spcPct val="100000"/>
              </a:lnSpc>
              <a:spcBef>
                <a:spcPts val="0"/>
              </a:spcBef>
              <a:buFont typeface="Arial,Sans-Serif"/>
              <a:buChar char="•"/>
            </a:pPr>
            <a:r>
              <a:rPr lang="en-GB" sz="2600">
                <a:latin typeface="Calibri"/>
                <a:ea typeface="+mn-lt"/>
                <a:cs typeface="Arial"/>
              </a:rPr>
              <a:t>Save queries and set alerts.</a:t>
            </a:r>
            <a:endParaRPr lang="en-GB" sz="2600">
              <a:latin typeface="Calibri"/>
              <a:cs typeface="Calibri"/>
            </a:endParaRPr>
          </a:p>
          <a:p>
            <a:pPr marL="0" indent="0">
              <a:lnSpc>
                <a:spcPct val="100000"/>
              </a:lnSpc>
              <a:spcBef>
                <a:spcPts val="0"/>
              </a:spcBef>
              <a:buNone/>
            </a:pPr>
            <a:endParaRPr lang="en-GB" sz="2600">
              <a:latin typeface="Calibri"/>
              <a:ea typeface="+mn-lt"/>
              <a:cs typeface="Arial"/>
            </a:endParaRP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r>
              <a:rPr lang="en-GB" sz="2600">
                <a:latin typeface="Calibri"/>
                <a:cs typeface="Calibri"/>
              </a:rPr>
              <a:t>         </a:t>
            </a: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732180" y="2436"/>
            <a:ext cx="6350519" cy="1003916"/>
          </a:xfrm>
        </p:spPr>
        <p:txBody>
          <a:bodyPr>
            <a:normAutofit/>
          </a:bodyPr>
          <a:lstStyle/>
          <a:p>
            <a:pPr algn="ctr"/>
            <a:r>
              <a:rPr lang="en-GB">
                <a:latin typeface="Calibri"/>
                <a:cs typeface="Calibri"/>
              </a:rPr>
              <a:t>Library catalogue.</a:t>
            </a:r>
          </a:p>
        </p:txBody>
      </p:sp>
      <p:pic>
        <p:nvPicPr>
          <p:cNvPr id="5" name="Picture 5" descr="A hand holding a cell phone&#10;&#10;Description generated with high confidence">
            <a:extLst>
              <a:ext uri="{FF2B5EF4-FFF2-40B4-BE49-F238E27FC236}">
                <a16:creationId xmlns:a16="http://schemas.microsoft.com/office/drawing/2014/main" id="{06DB16E8-DFB1-46C4-9D48-BFBCB49CDDA3}"/>
              </a:ext>
            </a:extLst>
          </p:cNvPr>
          <p:cNvPicPr>
            <a:picLocks noGrp="1" noChangeAspect="1"/>
          </p:cNvPicPr>
          <p:nvPr>
            <p:ph type="pic" sz="quarter" idx="13"/>
          </p:nvPr>
        </p:nvPicPr>
        <p:blipFill rotWithShape="1">
          <a:blip r:embed="rId3"/>
          <a:srcRect l="9759" r="9759"/>
          <a:stretch/>
        </p:blipFill>
        <p:spPr>
          <a:xfrm>
            <a:off x="6586060" y="1482022"/>
            <a:ext cx="4972651" cy="4109846"/>
          </a:xfrm>
          <a:prstGeom prst="rect">
            <a:avLst/>
          </a:prstGeom>
        </p:spPr>
      </p:pic>
      <p:sp>
        <p:nvSpPr>
          <p:cNvPr id="7" name="TextBox 6">
            <a:extLst>
              <a:ext uri="{FF2B5EF4-FFF2-40B4-BE49-F238E27FC236}">
                <a16:creationId xmlns:a16="http://schemas.microsoft.com/office/drawing/2014/main" id="{2C3EA1C8-D61E-49B5-AE69-D5268F024073}"/>
              </a:ext>
            </a:extLst>
          </p:cNvPr>
          <p:cNvSpPr txBox="1"/>
          <p:nvPr/>
        </p:nvSpPr>
        <p:spPr>
          <a:xfrm>
            <a:off x="6466379" y="5746449"/>
            <a:ext cx="17324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ea"/>
                <a:cs typeface="Arial"/>
                <a:hlinkClick r:id="rId4"/>
              </a:rPr>
              <a:t>Library Search</a:t>
            </a:r>
            <a:endParaRPr kumimoji="0" lang="en-GB" sz="2000" b="1" i="0" u="none" strike="noStrike" kern="1200" cap="none" spc="0" normalizeH="0" baseline="0" noProof="0">
              <a:ln>
                <a:noFill/>
              </a:ln>
              <a:solidFill>
                <a:prstClr val="black"/>
              </a:solidFill>
              <a:effectLst/>
              <a:uLnTx/>
              <a:uFillTx/>
              <a:latin typeface="Calibri"/>
              <a:ea typeface="+mn-ea"/>
              <a:cs typeface="Arial"/>
            </a:endParaRPr>
          </a:p>
        </p:txBody>
      </p:sp>
    </p:spTree>
    <p:extLst>
      <p:ext uri="{BB962C8B-B14F-4D97-AF65-F5344CB8AC3E}">
        <p14:creationId xmlns:p14="http://schemas.microsoft.com/office/powerpoint/2010/main" val="192430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340165"/>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a:latin typeface="Calibri"/>
                <a:cs typeface="Calibri"/>
              </a:rPr>
              <a:t>Check loan information, make requests.</a:t>
            </a:r>
            <a:endParaRPr lang="en-US" sz="2600">
              <a:latin typeface="Calibri"/>
              <a:cs typeface="Calibri"/>
            </a:endParaRPr>
          </a:p>
          <a:p>
            <a:pPr marL="285750" indent="-285750">
              <a:spcBef>
                <a:spcPts val="0"/>
              </a:spcBef>
              <a:spcAft>
                <a:spcPts val="600"/>
              </a:spcAft>
              <a:buFont typeface="Arial,Sans-Serif" panose="05000000000000000000" pitchFamily="2" charset="2"/>
              <a:buChar char="•"/>
            </a:pPr>
            <a:endParaRPr lang="en-GB" sz="2600">
              <a:latin typeface="Calibri"/>
              <a:cs typeface="Calibri"/>
            </a:endParaRPr>
          </a:p>
          <a:p>
            <a:pPr marL="285750" indent="-285750">
              <a:spcBef>
                <a:spcPts val="0"/>
              </a:spcBef>
              <a:spcAft>
                <a:spcPts val="600"/>
              </a:spcAft>
              <a:buFont typeface="Arial,Sans-Serif" panose="05000000000000000000" pitchFamily="2" charset="2"/>
              <a:buChar char="•"/>
            </a:pPr>
            <a:r>
              <a:rPr lang="en-GB" sz="2600">
                <a:latin typeface="Calibri"/>
                <a:cs typeface="Calibri"/>
              </a:rPr>
              <a:t>Save favourite resources.</a:t>
            </a:r>
            <a:endParaRPr lang="en-US" sz="2600">
              <a:latin typeface="Calibri"/>
              <a:cs typeface="Calibri"/>
            </a:endParaRPr>
          </a:p>
          <a:p>
            <a:pPr marL="285750" indent="-285750">
              <a:spcBef>
                <a:spcPts val="0"/>
              </a:spcBef>
              <a:spcAft>
                <a:spcPts val="600"/>
              </a:spcAft>
              <a:buFont typeface="Arial,Sans-Serif" panose="05000000000000000000" pitchFamily="2" charset="2"/>
              <a:buChar char="•"/>
            </a:pPr>
            <a:endParaRPr lang="en-GB" sz="2600">
              <a:latin typeface="Calibri"/>
              <a:cs typeface="Calibri"/>
            </a:endParaRPr>
          </a:p>
          <a:p>
            <a:pPr marL="285750" indent="-285750">
              <a:spcBef>
                <a:spcPts val="0"/>
              </a:spcBef>
              <a:spcAft>
                <a:spcPts val="600"/>
              </a:spcAft>
              <a:buFont typeface="Arial,Sans-Serif" panose="05000000000000000000" pitchFamily="2" charset="2"/>
              <a:buChar char="•"/>
            </a:pPr>
            <a:r>
              <a:rPr lang="en-GB" sz="260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a:latin typeface="Calibri"/>
              <a:cs typeface="Calibri"/>
            </a:endParaRPr>
          </a:p>
          <a:p>
            <a:pPr marL="285750" indent="-285750">
              <a:spcBef>
                <a:spcPts val="0"/>
              </a:spcBef>
              <a:spcAft>
                <a:spcPts val="600"/>
              </a:spcAft>
              <a:buFont typeface="Arial,Sans-Serif" panose="05000000000000000000" pitchFamily="2" charset="2"/>
              <a:buChar char="•"/>
            </a:pPr>
            <a:r>
              <a:rPr lang="en-GB" sz="2600">
                <a:latin typeface="Calibri"/>
                <a:cs typeface="Calibri"/>
              </a:rPr>
              <a:t>Find help with referencing, export to RefWorks.</a:t>
            </a:r>
          </a:p>
          <a:p>
            <a:pPr marL="0" indent="0">
              <a:spcBef>
                <a:spcPts val="0"/>
              </a:spcBef>
              <a:spcAft>
                <a:spcPts val="600"/>
              </a:spcAft>
              <a:buNone/>
            </a:pPr>
            <a:endParaRPr lang="en-GB" sz="260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pic>
        <p:nvPicPr>
          <p:cNvPr id="6" name="Picture 7" descr="A sign on a cloudy day&#10;&#10;Description automatically generated">
            <a:extLst>
              <a:ext uri="{FF2B5EF4-FFF2-40B4-BE49-F238E27FC236}">
                <a16:creationId xmlns:a16="http://schemas.microsoft.com/office/drawing/2014/main" id="{D8519412-5DCC-4AE5-8C81-8211EAC22369}"/>
              </a:ext>
            </a:extLst>
          </p:cNvPr>
          <p:cNvPicPr>
            <a:picLocks noGrp="1" noChangeAspect="1"/>
          </p:cNvPicPr>
          <p:nvPr>
            <p:ph type="pic" sz="quarter" idx="13"/>
          </p:nvPr>
        </p:nvPicPr>
        <p:blipFill rotWithShape="1">
          <a:blip r:embed="rId3"/>
          <a:srcRect l="22259" r="-2" b="-2"/>
          <a:stretch/>
        </p:blipFill>
        <p:spPr>
          <a:xfrm>
            <a:off x="7537390" y="1367901"/>
            <a:ext cx="4164534" cy="3616925"/>
          </a:xfrm>
          <a:noFill/>
        </p:spPr>
      </p:pic>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600" b="1" i="0" u="none" strike="noStrike" kern="1200" cap="none" spc="0" normalizeH="0" baseline="0" noProof="0">
                <a:ln>
                  <a:noFill/>
                </a:ln>
                <a:solidFill>
                  <a:prstClr val="black"/>
                </a:solidFill>
                <a:effectLst/>
                <a:uLnTx/>
                <a:uFillTx/>
                <a:latin typeface="Calibri"/>
                <a:ea typeface="+mn-ea"/>
                <a:cs typeface="Calibri"/>
              </a:rPr>
              <a:t>Finding good quality information which you can organise and recall when needed, will help improve you work and ultimately your grade.</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600" b="0" i="0" u="none" strike="noStrike" kern="1200" cap="none" spc="0" normalizeH="0" baseline="0" noProof="0">
              <a:ln>
                <a:noFill/>
              </a:ln>
              <a:solidFill>
                <a:prstClr val="black"/>
              </a:solidFill>
              <a:effectLst/>
              <a:uLnTx/>
              <a:uFillTx/>
              <a:latin typeface="Calibri Light"/>
              <a:ea typeface="+mn-ea"/>
              <a:cs typeface="Calibri Light"/>
            </a:endParaRPr>
          </a:p>
        </p:txBody>
      </p:sp>
    </p:spTree>
    <p:extLst>
      <p:ext uri="{BB962C8B-B14F-4D97-AF65-F5344CB8AC3E}">
        <p14:creationId xmlns:p14="http://schemas.microsoft.com/office/powerpoint/2010/main" val="2217543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442299" y="0"/>
            <a:ext cx="1533681" cy="1003916"/>
          </a:xfrm>
        </p:spPr>
        <p:txBody>
          <a:bodyPr/>
          <a:lstStyle/>
          <a:p>
            <a:r>
              <a:rPr lang="en-GB">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0C96ABF3-D91A-5FD9-DC6F-01C08FC9D3AD}"/>
              </a:ext>
            </a:extLst>
          </p:cNvPr>
          <p:cNvSpPr>
            <a:spLocks noGrp="1"/>
          </p:cNvSpPr>
          <p:nvPr>
            <p:ph sz="quarter" idx="10"/>
          </p:nvPr>
        </p:nvSpPr>
        <p:spPr>
          <a:xfrm>
            <a:off x="442299" y="2277375"/>
            <a:ext cx="4802561" cy="3815900"/>
          </a:xfrm>
        </p:spPr>
        <p:txBody>
          <a:bodyPr>
            <a:normAutofit/>
          </a:bodyPr>
          <a:lstStyle/>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sz="3000">
                <a:latin typeface="Calibri" panose="020F0502020204030204" pitchFamily="34" charset="0"/>
                <a:cs typeface="Calibri" panose="020F0502020204030204" pitchFamily="34" charset="0"/>
              </a:rPr>
              <a:t>Search for a topic of your choice.</a:t>
            </a:r>
          </a:p>
          <a:p>
            <a:pPr>
              <a:buFont typeface="Arial" panose="020B0604020202020204" pitchFamily="34" charset="0"/>
              <a:buChar char="•"/>
            </a:pPr>
            <a:r>
              <a:rPr lang="en-GB" sz="3000">
                <a:latin typeface="Calibri" panose="020F0502020204030204" pitchFamily="34" charset="0"/>
                <a:cs typeface="Calibri" panose="020F0502020204030204" pitchFamily="34" charset="0"/>
              </a:rPr>
              <a:t>Refine your search to peer reviewed journal articles written since 2020.</a:t>
            </a:r>
          </a:p>
          <a:p>
            <a:pPr>
              <a:buFont typeface="Arial" panose="020B0604020202020204" pitchFamily="34" charset="0"/>
              <a:buChar char="•"/>
            </a:pPr>
            <a:r>
              <a:rPr lang="en-GB" sz="3000">
                <a:latin typeface="Calibri" panose="020F0502020204030204" pitchFamily="34" charset="0"/>
                <a:cs typeface="Calibri" panose="020F0502020204030204" pitchFamily="34" charset="0"/>
              </a:rPr>
              <a:t>Save 3 articles.</a:t>
            </a:r>
          </a:p>
        </p:txBody>
      </p:sp>
      <p:pic>
        <p:nvPicPr>
          <p:cNvPr id="5" name="Picture 4" descr="A computer with a headphone on it&#10;&#10;Description automatically generated">
            <a:extLst>
              <a:ext uri="{FF2B5EF4-FFF2-40B4-BE49-F238E27FC236}">
                <a16:creationId xmlns:a16="http://schemas.microsoft.com/office/drawing/2014/main" id="{8C2D7FD3-E3E8-4254-305B-5C4E66978A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4522" y="1495866"/>
            <a:ext cx="5585180" cy="4597408"/>
          </a:xfrm>
          <a:prstGeom prst="rect">
            <a:avLst/>
          </a:prstGeom>
        </p:spPr>
      </p:pic>
      <p:sp>
        <p:nvSpPr>
          <p:cNvPr id="6" name="TextBox 5">
            <a:extLst>
              <a:ext uri="{FF2B5EF4-FFF2-40B4-BE49-F238E27FC236}">
                <a16:creationId xmlns:a16="http://schemas.microsoft.com/office/drawing/2014/main" id="{E0A9FF70-CEB3-1487-9AC9-88CFFEE0F67C}"/>
              </a:ext>
            </a:extLst>
          </p:cNvPr>
          <p:cNvSpPr txBox="1"/>
          <p:nvPr/>
        </p:nvSpPr>
        <p:spPr>
          <a:xfrm>
            <a:off x="305257" y="1637926"/>
            <a:ext cx="5722222" cy="12311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t>Go to the library catalogue:   </a:t>
            </a:r>
            <a:r>
              <a:rPr kumimoji="0" lang="en-GB" sz="2800" b="0" i="0" u="none" strike="noStrike" kern="1200" cap="none" spc="0" normalizeH="0" baseline="0" noProof="0">
                <a:ln>
                  <a:noFill/>
                </a:ln>
                <a:solidFill>
                  <a:prstClr val="black"/>
                </a:solidFill>
                <a:effectLst/>
                <a:uLnTx/>
                <a:uFillTx/>
                <a:latin typeface="Calibri"/>
                <a:ea typeface="+mn-ea"/>
                <a:cs typeface="Calibri"/>
                <a:hlinkClick r:id="rId4"/>
              </a:rPr>
              <a:t>https://www.uwtsd.ac.uk/library/</a:t>
            </a:r>
            <a:endParaRPr kumimoji="0" lang="en-GB" sz="2800" b="0" i="0" u="none" strike="noStrike" kern="1200" cap="none" spc="0" normalizeH="0" baseline="0" noProof="0">
              <a:ln>
                <a:noFill/>
              </a:ln>
              <a:solidFill>
                <a:prstClr val="black"/>
              </a:solidFill>
              <a:effectLst/>
              <a:uLnTx/>
              <a:uFillTx/>
              <a:latin typeface="Calibri"/>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pic>
        <p:nvPicPr>
          <p:cNvPr id="9" name="Picture 8">
            <a:extLst>
              <a:ext uri="{FF2B5EF4-FFF2-40B4-BE49-F238E27FC236}">
                <a16:creationId xmlns:a16="http://schemas.microsoft.com/office/drawing/2014/main" id="{22B4270F-F54F-8589-63DC-14396730495F}"/>
              </a:ext>
            </a:extLst>
          </p:cNvPr>
          <p:cNvPicPr>
            <a:picLocks noChangeAspect="1"/>
          </p:cNvPicPr>
          <p:nvPr/>
        </p:nvPicPr>
        <p:blipFill>
          <a:blip r:embed="rId5"/>
          <a:stretch>
            <a:fillRect/>
          </a:stretch>
        </p:blipFill>
        <p:spPr>
          <a:xfrm>
            <a:off x="4172996" y="4920095"/>
            <a:ext cx="1333686" cy="1314633"/>
          </a:xfrm>
          <a:prstGeom prst="rect">
            <a:avLst/>
          </a:prstGeom>
        </p:spPr>
      </p:pic>
      <p:pic>
        <p:nvPicPr>
          <p:cNvPr id="11" name="Picture 10">
            <a:extLst>
              <a:ext uri="{FF2B5EF4-FFF2-40B4-BE49-F238E27FC236}">
                <a16:creationId xmlns:a16="http://schemas.microsoft.com/office/drawing/2014/main" id="{01A372D2-8FA7-B056-FF0A-EB37F40CA5BB}"/>
              </a:ext>
            </a:extLst>
          </p:cNvPr>
          <p:cNvPicPr>
            <a:picLocks noChangeAspect="1"/>
          </p:cNvPicPr>
          <p:nvPr/>
        </p:nvPicPr>
        <p:blipFill>
          <a:blip r:embed="rId6"/>
          <a:stretch>
            <a:fillRect/>
          </a:stretch>
        </p:blipFill>
        <p:spPr>
          <a:xfrm>
            <a:off x="5796208" y="1495866"/>
            <a:ext cx="6321808" cy="4669984"/>
          </a:xfrm>
          <a:prstGeom prst="rect">
            <a:avLst/>
          </a:prstGeom>
        </p:spPr>
      </p:pic>
    </p:spTree>
    <p:extLst>
      <p:ext uri="{BB962C8B-B14F-4D97-AF65-F5344CB8AC3E}">
        <p14:creationId xmlns:p14="http://schemas.microsoft.com/office/powerpoint/2010/main" val="2068558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3D17-D372-C953-745D-EA98A6FB6009}"/>
              </a:ext>
            </a:extLst>
          </p:cNvPr>
          <p:cNvSpPr>
            <a:spLocks noGrp="1"/>
          </p:cNvSpPr>
          <p:nvPr>
            <p:ph type="title"/>
          </p:nvPr>
        </p:nvSpPr>
        <p:spPr>
          <a:xfrm>
            <a:off x="249381" y="0"/>
            <a:ext cx="10795518" cy="1003916"/>
          </a:xfrm>
        </p:spPr>
        <p:txBody>
          <a:bodyPr/>
          <a:lstStyle/>
          <a:p>
            <a:r>
              <a:rPr lang="en-GB">
                <a:latin typeface="Calibri" panose="020F0502020204030204" pitchFamily="34" charset="0"/>
                <a:cs typeface="Calibri" panose="020F0502020204030204" pitchFamily="34" charset="0"/>
              </a:rPr>
              <a:t>What is a literature review?</a:t>
            </a:r>
          </a:p>
        </p:txBody>
      </p:sp>
      <p:sp>
        <p:nvSpPr>
          <p:cNvPr id="3" name="Content Placeholder 2">
            <a:extLst>
              <a:ext uri="{FF2B5EF4-FFF2-40B4-BE49-F238E27FC236}">
                <a16:creationId xmlns:a16="http://schemas.microsoft.com/office/drawing/2014/main" id="{DE6AD3B1-4FCD-490F-F467-959600F871B1}"/>
              </a:ext>
            </a:extLst>
          </p:cNvPr>
          <p:cNvSpPr>
            <a:spLocks noGrp="1"/>
          </p:cNvSpPr>
          <p:nvPr>
            <p:ph sz="quarter" idx="10"/>
          </p:nvPr>
        </p:nvSpPr>
        <p:spPr>
          <a:xfrm>
            <a:off x="313139" y="1526443"/>
            <a:ext cx="11814463" cy="1205346"/>
          </a:xfrm>
        </p:spPr>
        <p:txBody>
          <a:bodyPr>
            <a:normAutofit/>
          </a:bodyPr>
          <a:lstStyle/>
          <a:p>
            <a:pPr marL="0" indent="0">
              <a:buNone/>
            </a:pPr>
            <a:r>
              <a:rPr lang="en-GB" sz="2400">
                <a:latin typeface="Calibri" panose="020F0502020204030204" pitchFamily="34" charset="0"/>
                <a:cs typeface="Calibri" panose="020F0502020204030204" pitchFamily="34" charset="0"/>
              </a:rPr>
              <a:t>A literature review is a critical part of academic writing. It involves surveying scholarly or academic sources on a specific topic. It can </a:t>
            </a:r>
            <a:r>
              <a:rPr lang="en-GB" sz="2400">
                <a:latin typeface="Calibri"/>
                <a:cs typeface="Calibri Light"/>
              </a:rPr>
              <a:t>stand alone or form a part of a much larger piece of work, such as a dissertation or extended project.</a:t>
            </a:r>
          </a:p>
          <a:p>
            <a:pPr marL="0" indent="0">
              <a:buNone/>
            </a:pPr>
            <a:endParaRPr lang="en-GB" sz="2400">
              <a:latin typeface="Calibri"/>
              <a:cs typeface="Calibri Light"/>
            </a:endParaRPr>
          </a:p>
          <a:p>
            <a:pPr>
              <a:buNone/>
            </a:pPr>
            <a:endParaRPr lang="en-GB" sz="2600">
              <a:solidFill>
                <a:srgbClr val="808080"/>
              </a:solidFill>
              <a:latin typeface="Calibri" panose="020F0502020204030204" pitchFamily="34" charset="0"/>
              <a:cs typeface="Calibri" panose="020F0502020204030204" pitchFamily="34" charset="0"/>
            </a:endParaRPr>
          </a:p>
          <a:p>
            <a:pPr marL="0" indent="0">
              <a:buNone/>
            </a:pPr>
            <a:endParaRPr lang="en-GB" sz="2400">
              <a:latin typeface="Calibri"/>
              <a:cs typeface="Calibri Light"/>
            </a:endParaRPr>
          </a:p>
          <a:p>
            <a:pPr marL="0" indent="0">
              <a:buNone/>
            </a:pPr>
            <a:endParaRPr lang="en-GB"/>
          </a:p>
        </p:txBody>
      </p:sp>
      <p:sp>
        <p:nvSpPr>
          <p:cNvPr id="5" name="TextBox 4">
            <a:extLst>
              <a:ext uri="{FF2B5EF4-FFF2-40B4-BE49-F238E27FC236}">
                <a16:creationId xmlns:a16="http://schemas.microsoft.com/office/drawing/2014/main" id="{E5237C4E-F0A3-B6EC-E33E-79225AFA8D2F}"/>
              </a:ext>
            </a:extLst>
          </p:cNvPr>
          <p:cNvSpPr txBox="1"/>
          <p:nvPr/>
        </p:nvSpPr>
        <p:spPr>
          <a:xfrm>
            <a:off x="313139" y="2762928"/>
            <a:ext cx="5584352"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It is conducted in systematic way, but it is </a:t>
            </a:r>
            <a:r>
              <a:rPr kumimoji="0" lang="en-GB" sz="2400" b="1"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not </a:t>
            </a:r>
            <a:r>
              <a:rPr kumimoji="0" lang="en-GB" sz="24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 systematic literature review.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Calibri" panose="020F0502020204030204" pitchFamily="34" charset="0"/>
                <a:ea typeface="+mn-ea"/>
                <a:cs typeface="Calibri" panose="020F0502020204030204" pitchFamily="34" charset="0"/>
              </a:rPr>
              <a:t>A systematic literature review is a much more substantial piece of work, often involving multiple researchers working over a period of months or years.</a:t>
            </a:r>
          </a:p>
        </p:txBody>
      </p:sp>
      <p:pic>
        <p:nvPicPr>
          <p:cNvPr id="9" name="Picture 8" descr="A person looking at a computer with a magnifying glass&#10;&#10;Description automatically generated">
            <a:extLst>
              <a:ext uri="{FF2B5EF4-FFF2-40B4-BE49-F238E27FC236}">
                <a16:creationId xmlns:a16="http://schemas.microsoft.com/office/drawing/2014/main" id="{711FF60E-DCAE-399B-BCBA-FA04B3C797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100" y="2799767"/>
            <a:ext cx="5289623" cy="3379481"/>
          </a:xfrm>
          <a:prstGeom prst="rect">
            <a:avLst/>
          </a:prstGeom>
        </p:spPr>
      </p:pic>
    </p:spTree>
    <p:extLst>
      <p:ext uri="{BB962C8B-B14F-4D97-AF65-F5344CB8AC3E}">
        <p14:creationId xmlns:p14="http://schemas.microsoft.com/office/powerpoint/2010/main" val="4278057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0A4D4-A3F4-C947-6612-B6FA341693E6}"/>
              </a:ext>
            </a:extLst>
          </p:cNvPr>
          <p:cNvSpPr>
            <a:spLocks noGrp="1"/>
          </p:cNvSpPr>
          <p:nvPr>
            <p:ph type="title"/>
          </p:nvPr>
        </p:nvSpPr>
        <p:spPr>
          <a:xfrm>
            <a:off x="192731" y="0"/>
            <a:ext cx="10795518" cy="1003916"/>
          </a:xfrm>
        </p:spPr>
        <p:txBody>
          <a:bodyPr/>
          <a:lstStyle/>
          <a:p>
            <a:r>
              <a:rPr lang="en-GB">
                <a:latin typeface="Calibri" panose="020F0502020204030204" pitchFamily="34" charset="0"/>
                <a:cs typeface="Calibri" panose="020F0502020204030204" pitchFamily="34" charset="0"/>
              </a:rPr>
              <a:t>When you begin, ask yourself ...</a:t>
            </a:r>
          </a:p>
        </p:txBody>
      </p:sp>
      <p:sp>
        <p:nvSpPr>
          <p:cNvPr id="3" name="Content Placeholder 2">
            <a:extLst>
              <a:ext uri="{FF2B5EF4-FFF2-40B4-BE49-F238E27FC236}">
                <a16:creationId xmlns:a16="http://schemas.microsoft.com/office/drawing/2014/main" id="{63E09F2C-3D29-FBB9-9DDB-448F33FC2BFC}"/>
              </a:ext>
            </a:extLst>
          </p:cNvPr>
          <p:cNvSpPr>
            <a:spLocks noGrp="1"/>
          </p:cNvSpPr>
          <p:nvPr>
            <p:ph sz="quarter" idx="10"/>
          </p:nvPr>
        </p:nvSpPr>
        <p:spPr>
          <a:xfrm>
            <a:off x="244219" y="2488634"/>
            <a:ext cx="11815259" cy="3535681"/>
          </a:xfrm>
        </p:spPr>
        <p:txBody>
          <a:bodyPr vert="horz" lIns="91440" tIns="45720" rIns="91440" bIns="45720" rtlCol="0" anchor="t">
            <a:normAutofit/>
          </a:bodyPr>
          <a:lstStyle/>
          <a:p>
            <a:pPr marL="0" indent="0">
              <a:buNone/>
            </a:pPr>
            <a:r>
              <a:rPr lang="en-GB" sz="2400">
                <a:latin typeface="Calibri" panose="020F0502020204030204" pitchFamily="34" charset="0"/>
                <a:cs typeface="Calibri" panose="020F0502020204030204" pitchFamily="34" charset="0"/>
              </a:rPr>
              <a:t>  </a:t>
            </a:r>
            <a:endParaRPr lang="en-GB"/>
          </a:p>
        </p:txBody>
      </p:sp>
      <p:sp>
        <p:nvSpPr>
          <p:cNvPr id="5" name="TextBox 4">
            <a:extLst>
              <a:ext uri="{FF2B5EF4-FFF2-40B4-BE49-F238E27FC236}">
                <a16:creationId xmlns:a16="http://schemas.microsoft.com/office/drawing/2014/main" id="{0A05F597-7863-5FCF-9A63-3340CD911829}"/>
              </a:ext>
            </a:extLst>
          </p:cNvPr>
          <p:cNvSpPr txBox="1"/>
          <p:nvPr/>
        </p:nvSpPr>
        <p:spPr>
          <a:xfrm>
            <a:off x="115078" y="1361122"/>
            <a:ext cx="11926956"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rPr>
              <a:t>You may already have a good idea of the issues you wish to research. You may even be  interested in researching more than one topic at this stage. Ask yourself the following questions, to help you decide on the direction you wish your research to take.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graphicFrame>
        <p:nvGraphicFramePr>
          <p:cNvPr id="6" name="Table 5">
            <a:extLst>
              <a:ext uri="{FF2B5EF4-FFF2-40B4-BE49-F238E27FC236}">
                <a16:creationId xmlns:a16="http://schemas.microsoft.com/office/drawing/2014/main" id="{E3DF5FCC-8B9F-A735-6825-90A1A431AA5C}"/>
              </a:ext>
            </a:extLst>
          </p:cNvPr>
          <p:cNvGraphicFramePr>
            <a:graphicFrameLocks noGrp="1"/>
          </p:cNvGraphicFramePr>
          <p:nvPr/>
        </p:nvGraphicFramePr>
        <p:xfrm>
          <a:off x="97634" y="2449736"/>
          <a:ext cx="11918234" cy="3870960"/>
        </p:xfrm>
        <a:graphic>
          <a:graphicData uri="http://schemas.openxmlformats.org/drawingml/2006/table">
            <a:tbl>
              <a:tblPr firstRow="1" bandRow="1">
                <a:tableStyleId>{5C22544A-7EE6-4342-B048-85BDC9FD1C3A}</a:tableStyleId>
              </a:tblPr>
              <a:tblGrid>
                <a:gridCol w="1646460">
                  <a:extLst>
                    <a:ext uri="{9D8B030D-6E8A-4147-A177-3AD203B41FA5}">
                      <a16:colId xmlns:a16="http://schemas.microsoft.com/office/drawing/2014/main" val="57399900"/>
                    </a:ext>
                  </a:extLst>
                </a:gridCol>
                <a:gridCol w="2483427">
                  <a:extLst>
                    <a:ext uri="{9D8B030D-6E8A-4147-A177-3AD203B41FA5}">
                      <a16:colId xmlns:a16="http://schemas.microsoft.com/office/drawing/2014/main" val="1711841354"/>
                    </a:ext>
                  </a:extLst>
                </a:gridCol>
                <a:gridCol w="4015619">
                  <a:extLst>
                    <a:ext uri="{9D8B030D-6E8A-4147-A177-3AD203B41FA5}">
                      <a16:colId xmlns:a16="http://schemas.microsoft.com/office/drawing/2014/main" val="849490557"/>
                    </a:ext>
                  </a:extLst>
                </a:gridCol>
                <a:gridCol w="1668780">
                  <a:extLst>
                    <a:ext uri="{9D8B030D-6E8A-4147-A177-3AD203B41FA5}">
                      <a16:colId xmlns:a16="http://schemas.microsoft.com/office/drawing/2014/main" val="2734031092"/>
                    </a:ext>
                  </a:extLst>
                </a:gridCol>
                <a:gridCol w="2103948">
                  <a:extLst>
                    <a:ext uri="{9D8B030D-6E8A-4147-A177-3AD203B41FA5}">
                      <a16:colId xmlns:a16="http://schemas.microsoft.com/office/drawing/2014/main" val="283725439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a:latin typeface="Calibri" panose="020F0502020204030204" pitchFamily="34" charset="0"/>
                          <a:cs typeface="Calibri" panose="020F0502020204030204" pitchFamily="34" charset="0"/>
                        </a:rPr>
                        <a:t>What do you already know?</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a:latin typeface="Calibri" panose="020F0502020204030204" pitchFamily="34" charset="0"/>
                          <a:cs typeface="Calibri" panose="020F0502020204030204" pitchFamily="34" charset="0"/>
                        </a:rPr>
                        <a:t>What else do you need to find?</a:t>
                      </a:r>
                      <a:endParaRPr lang="en-US" sz="2200" b="0">
                        <a:latin typeface="Calibri" panose="020F0502020204030204" pitchFamily="34" charset="0"/>
                        <a:cs typeface="Calibri" panose="020F0502020204030204" pitchFamily="34" charset="0"/>
                      </a:endParaRPr>
                    </a:p>
                    <a:p>
                      <a:endParaRPr lang="en-GB" sz="2200" b="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a:latin typeface="Calibri" panose="020F0502020204030204" pitchFamily="34" charset="0"/>
                          <a:cs typeface="Calibri" panose="020F0502020204030204" pitchFamily="34" charset="0"/>
                        </a:rPr>
                        <a:t>What type of information will help you?</a:t>
                      </a:r>
                    </a:p>
                    <a:p>
                      <a:endParaRPr lang="en-GB" sz="2200" b="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a:latin typeface="Calibri" panose="020F0502020204030204" pitchFamily="34" charset="0"/>
                          <a:cs typeface="Calibri" panose="020F0502020204030204" pitchFamily="34" charset="0"/>
                        </a:rPr>
                        <a:t>Where will you find it?</a:t>
                      </a:r>
                    </a:p>
                    <a:p>
                      <a:endParaRPr lang="en-GB" sz="2200" b="0"/>
                    </a:p>
                  </a:txBody>
                  <a:tcPr/>
                </a:tc>
                <a:tc>
                  <a:txBody>
                    <a:bodyPr/>
                    <a:lstStyle/>
                    <a:p>
                      <a:r>
                        <a:rPr lang="en-GB" sz="2200" b="0">
                          <a:latin typeface="Calibri" panose="020F0502020204030204" pitchFamily="34" charset="0"/>
                          <a:cs typeface="Calibri" panose="020F0502020204030204" pitchFamily="34" charset="0"/>
                        </a:rPr>
                        <a:t>Where will you record your results?</a:t>
                      </a:r>
                    </a:p>
                  </a:txBody>
                  <a:tcPr/>
                </a:tc>
                <a:extLst>
                  <a:ext uri="{0D108BD9-81ED-4DB2-BD59-A6C34878D82A}">
                    <a16:rowId xmlns:a16="http://schemas.microsoft.com/office/drawing/2014/main" val="4182988567"/>
                  </a:ext>
                </a:extLst>
              </a:tr>
              <a:tr h="370840">
                <a:tc>
                  <a:txBody>
                    <a:bodyPr/>
                    <a:lstStyle/>
                    <a:p>
                      <a:r>
                        <a:rPr lang="en-GB" sz="2200">
                          <a:latin typeface="Calibri" panose="020F0502020204030204" pitchFamily="34" charset="0"/>
                          <a:cs typeface="Calibri" panose="020F0502020204030204" pitchFamily="34" charset="0"/>
                        </a:rPr>
                        <a:t>Note down </a:t>
                      </a:r>
                    </a:p>
                    <a:p>
                      <a:r>
                        <a:rPr lang="en-GB" sz="2200">
                          <a:latin typeface="Calibri" panose="020F0502020204030204" pitchFamily="34" charset="0"/>
                          <a:cs typeface="Calibri" panose="020F0502020204030204" pitchFamily="34" charset="0"/>
                        </a:rPr>
                        <a:t>key authors words, concepts and </a:t>
                      </a:r>
                    </a:p>
                    <a:p>
                      <a:r>
                        <a:rPr lang="en-GB" sz="2200">
                          <a:latin typeface="Calibri" panose="020F0502020204030204" pitchFamily="34" charset="0"/>
                          <a:cs typeface="Calibri" panose="020F0502020204030204" pitchFamily="34" charset="0"/>
                        </a:rPr>
                        <a:t>issues.</a:t>
                      </a:r>
                      <a:endParaRPr lang="en-US" sz="2200">
                        <a:latin typeface="Calibri" panose="020F0502020204030204" pitchFamily="34" charset="0"/>
                        <a:cs typeface="Calibri" panose="020F0502020204030204" pitchFamily="34" charset="0"/>
                      </a:endParaRPr>
                    </a:p>
                    <a:p>
                      <a:endParaRPr lang="en-GB" sz="2200"/>
                    </a:p>
                  </a:txBody>
                  <a:tcPr>
                    <a:solidFill>
                      <a:schemeClr val="accent3">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latin typeface="Calibri" panose="020F0502020204030204" pitchFamily="34" charset="0"/>
                          <a:cs typeface="Calibri" panose="020F0502020204030204" pitchFamily="34" charset="0"/>
                        </a:rPr>
                        <a:t>Are there any other related authors, words, concepts and issues?  A </a:t>
                      </a:r>
                      <a:r>
                        <a:rPr lang="en-GB" sz="2200" b="1">
                          <a:latin typeface="Calibri" panose="020F0502020204030204" pitchFamily="34" charset="0"/>
                          <a:cs typeface="Calibri" panose="020F0502020204030204" pitchFamily="34" charset="0"/>
                        </a:rPr>
                        <a:t>scoping review </a:t>
                      </a:r>
                      <a:r>
                        <a:rPr lang="en-GB" sz="2200">
                          <a:latin typeface="Calibri" panose="020F0502020204030204" pitchFamily="34" charset="0"/>
                          <a:cs typeface="Calibri" panose="020F0502020204030204" pitchFamily="34" charset="0"/>
                        </a:rPr>
                        <a:t>will help you determine this. </a:t>
                      </a:r>
                    </a:p>
                  </a:txBody>
                  <a:tcPr>
                    <a:solidFill>
                      <a:schemeClr val="accent3">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a:latin typeface="Calibri" panose="020F0502020204030204" pitchFamily="34" charset="0"/>
                          <a:cs typeface="Calibri" panose="020F0502020204030204" pitchFamily="34" charset="0"/>
                        </a:rPr>
                        <a:t>Consider the type of information you will need – e.g. academic books, journal articles. You may also wish to think about </a:t>
                      </a:r>
                      <a:r>
                        <a:rPr lang="en-GB" sz="2200">
                          <a:latin typeface="Calibri" panose="020F0502020204030204" pitchFamily="34" charset="0"/>
                          <a:cs typeface="Calibri" panose="020F0502020204030204" pitchFamily="34" charset="0"/>
                          <a:hlinkClick r:id="rId3"/>
                        </a:rPr>
                        <a:t>grey literature</a:t>
                      </a:r>
                      <a:r>
                        <a:rPr lang="en-GB" sz="2200">
                          <a:latin typeface="Calibri" panose="020F0502020204030204" pitchFamily="34" charset="0"/>
                          <a:cs typeface="Calibri" panose="020F0502020204030204" pitchFamily="34" charset="0"/>
                        </a:rPr>
                        <a:t> – e.g. government agencies, NGOs, research groups, professional bodies. </a:t>
                      </a:r>
                    </a:p>
                  </a:txBody>
                  <a:tcPr>
                    <a:solidFill>
                      <a:schemeClr val="accent3">
                        <a:lumMod val="20000"/>
                        <a:lumOff val="8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2200">
                          <a:latin typeface="Calibri" panose="020F0502020204030204" pitchFamily="34" charset="0"/>
                          <a:cs typeface="Calibri" panose="020F0502020204030204" pitchFamily="34" charset="0"/>
                        </a:rPr>
                        <a:t>Confirm where the information can be found  and that you will  have  access to it.</a:t>
                      </a:r>
                    </a:p>
                  </a:txBody>
                  <a:tcPr>
                    <a:solidFill>
                      <a:schemeClr val="accent3">
                        <a:lumMod val="20000"/>
                        <a:lumOff val="80000"/>
                      </a:schemeClr>
                    </a:solidFill>
                  </a:tcPr>
                </a:tc>
                <a:tc>
                  <a:txBody>
                    <a:bodyPr/>
                    <a:lstStyle/>
                    <a:p>
                      <a:r>
                        <a:rPr lang="en-GB" sz="2200">
                          <a:latin typeface="Calibri" panose="020F0502020204030204" pitchFamily="34" charset="0"/>
                          <a:cs typeface="Calibri" panose="020F0502020204030204" pitchFamily="34" charset="0"/>
                        </a:rPr>
                        <a:t>Decide early on where you will save and organise your results –  library catalogue, or a reference software.</a:t>
                      </a:r>
                    </a:p>
                  </a:txBody>
                  <a:tcPr>
                    <a:solidFill>
                      <a:schemeClr val="accent3">
                        <a:lumMod val="20000"/>
                        <a:lumOff val="80000"/>
                      </a:schemeClr>
                    </a:solidFill>
                  </a:tcPr>
                </a:tc>
                <a:extLst>
                  <a:ext uri="{0D108BD9-81ED-4DB2-BD59-A6C34878D82A}">
                    <a16:rowId xmlns:a16="http://schemas.microsoft.com/office/drawing/2014/main" val="2861924358"/>
                  </a:ext>
                </a:extLst>
              </a:tr>
            </a:tbl>
          </a:graphicData>
        </a:graphic>
      </p:graphicFrame>
    </p:spTree>
    <p:extLst>
      <p:ext uri="{BB962C8B-B14F-4D97-AF65-F5344CB8AC3E}">
        <p14:creationId xmlns:p14="http://schemas.microsoft.com/office/powerpoint/2010/main" val="2128715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B6AA9-B536-42E5-EEE8-5D0640E75C31}"/>
              </a:ext>
            </a:extLst>
          </p:cNvPr>
          <p:cNvSpPr>
            <a:spLocks noGrp="1"/>
          </p:cNvSpPr>
          <p:nvPr>
            <p:ph type="title"/>
          </p:nvPr>
        </p:nvSpPr>
        <p:spPr/>
        <p:txBody>
          <a:bodyPr/>
          <a:lstStyle/>
          <a:p>
            <a:r>
              <a:rPr lang="en-GB"/>
              <a:t>Exploding out your title</a:t>
            </a:r>
          </a:p>
        </p:txBody>
      </p:sp>
      <p:pic>
        <p:nvPicPr>
          <p:cNvPr id="4" name="vza7c8efd908574433943d7a23ba6f3bf5">
            <a:hlinkClick r:id="" action="ppaction://media"/>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5" cstate="print"/>
          <a:stretch>
            <a:fillRect/>
          </a:stretch>
        </p:blipFill>
        <p:spPr>
          <a:xfrm>
            <a:off x="1945899" y="1803961"/>
            <a:ext cx="8164573" cy="3840441"/>
          </a:xfrm>
          <a:prstGeom prst="rect">
            <a:avLst/>
          </a:prstGeom>
        </p:spPr>
      </p:pic>
    </p:spTree>
    <p:extLst>
      <p:ext uri="{BB962C8B-B14F-4D97-AF65-F5344CB8AC3E}">
        <p14:creationId xmlns:p14="http://schemas.microsoft.com/office/powerpoint/2010/main" val="17298521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E5419-8516-68AA-3519-AF63463EDCEB}"/>
              </a:ext>
            </a:extLst>
          </p:cNvPr>
          <p:cNvSpPr>
            <a:spLocks noGrp="1"/>
          </p:cNvSpPr>
          <p:nvPr>
            <p:ph type="title"/>
          </p:nvPr>
        </p:nvSpPr>
        <p:spPr>
          <a:xfrm>
            <a:off x="313778" y="0"/>
            <a:ext cx="10795518" cy="1003916"/>
          </a:xfrm>
        </p:spPr>
        <p:txBody>
          <a:bodyPr/>
          <a:lstStyle/>
          <a:p>
            <a:r>
              <a:rPr lang="en-GB">
                <a:latin typeface="Calibri" panose="020F0502020204030204" pitchFamily="34" charset="0"/>
                <a:cs typeface="Calibri" panose="020F0502020204030204" pitchFamily="34" charset="0"/>
              </a:rPr>
              <a:t>Begin with a scoping review.</a:t>
            </a:r>
          </a:p>
        </p:txBody>
      </p:sp>
      <p:sp>
        <p:nvSpPr>
          <p:cNvPr id="3" name="Content Placeholder 2">
            <a:extLst>
              <a:ext uri="{FF2B5EF4-FFF2-40B4-BE49-F238E27FC236}">
                <a16:creationId xmlns:a16="http://schemas.microsoft.com/office/drawing/2014/main" id="{3C41CAB7-155C-D445-6E70-658405B32D10}"/>
              </a:ext>
            </a:extLst>
          </p:cNvPr>
          <p:cNvSpPr>
            <a:spLocks noGrp="1"/>
          </p:cNvSpPr>
          <p:nvPr>
            <p:ph sz="quarter" idx="10"/>
          </p:nvPr>
        </p:nvSpPr>
        <p:spPr>
          <a:xfrm>
            <a:off x="313779" y="1484715"/>
            <a:ext cx="11625376" cy="1442584"/>
          </a:xfrm>
        </p:spPr>
        <p:txBody>
          <a:bodyPr>
            <a:normAutofit/>
          </a:bodyPr>
          <a:lstStyle/>
          <a:p>
            <a:pPr marL="0" indent="0">
              <a:buNone/>
            </a:pPr>
            <a:r>
              <a:rPr lang="en-GB" sz="2600">
                <a:latin typeface="Calibri"/>
                <a:ea typeface="+mn-lt"/>
                <a:cs typeface="Calibri"/>
              </a:rPr>
              <a:t>A </a:t>
            </a:r>
            <a:r>
              <a:rPr lang="en-GB" sz="2600" b="1">
                <a:latin typeface="Calibri"/>
                <a:ea typeface="+mn-lt"/>
                <a:cs typeface="Calibri"/>
              </a:rPr>
              <a:t>scoping review </a:t>
            </a:r>
            <a:r>
              <a:rPr lang="en-GB" sz="2600">
                <a:latin typeface="Calibri"/>
                <a:ea typeface="+mn-lt"/>
                <a:cs typeface="Calibri"/>
              </a:rPr>
              <a:t>will give you a broad understanding or overview of a topic, without answering a specific research question. This allows flexibility in the early stages of your search. It will help you to:</a:t>
            </a:r>
          </a:p>
          <a:p>
            <a:pPr marL="0" indent="0">
              <a:buNone/>
            </a:pPr>
            <a:endParaRPr lang="en-GB" sz="2600">
              <a:latin typeface="Calibri"/>
              <a:ea typeface="+mn-lt"/>
              <a:cs typeface="Calibri"/>
            </a:endParaRPr>
          </a:p>
          <a:p>
            <a:pPr marL="0" indent="0">
              <a:buNone/>
            </a:pPr>
            <a:endParaRPr lang="en-GB" sz="2600"/>
          </a:p>
          <a:p>
            <a:pPr marL="0" indent="0">
              <a:buNone/>
            </a:pPr>
            <a:endParaRPr lang="en-GB"/>
          </a:p>
        </p:txBody>
      </p:sp>
      <p:sp>
        <p:nvSpPr>
          <p:cNvPr id="4" name="TextBox 3">
            <a:extLst>
              <a:ext uri="{FF2B5EF4-FFF2-40B4-BE49-F238E27FC236}">
                <a16:creationId xmlns:a16="http://schemas.microsoft.com/office/drawing/2014/main" id="{E7826C6B-E7C2-0689-6AE4-8B30E314E24F}"/>
              </a:ext>
            </a:extLst>
          </p:cNvPr>
          <p:cNvSpPr txBox="1"/>
          <p:nvPr/>
        </p:nvSpPr>
        <p:spPr>
          <a:xfrm>
            <a:off x="313778" y="4480733"/>
            <a:ext cx="11573422" cy="89255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It is useful when you are deciding on the focus of your research. </a:t>
            </a:r>
            <a:r>
              <a:rPr kumimoji="0" lang="en-GB" sz="2600" b="0" i="0" u="none" strike="noStrike" kern="1200" cap="none" spc="0" normalizeH="0" baseline="0" noProof="0">
                <a:ln>
                  <a:noFill/>
                </a:ln>
                <a:solidFill>
                  <a:prstClr val="black"/>
                </a:solidFill>
                <a:effectLst/>
                <a:uLnTx/>
                <a:uFillTx/>
                <a:latin typeface="Calibri"/>
                <a:ea typeface="+mn-lt"/>
                <a:cs typeface="Calibri"/>
              </a:rPr>
              <a:t>It is generally undertaken </a:t>
            </a:r>
            <a:r>
              <a:rPr kumimoji="0" lang="en-GB" sz="2600" b="1" i="0" u="none" strike="noStrike" kern="1200" cap="none" spc="0" normalizeH="0" baseline="0" noProof="0">
                <a:ln>
                  <a:noFill/>
                </a:ln>
                <a:solidFill>
                  <a:prstClr val="black"/>
                </a:solidFill>
                <a:effectLst/>
                <a:uLnTx/>
                <a:uFillTx/>
                <a:latin typeface="Calibri"/>
                <a:ea typeface="+mn-lt"/>
                <a:cs typeface="Calibri"/>
              </a:rPr>
              <a:t>before </a:t>
            </a:r>
            <a:r>
              <a:rPr kumimoji="0" lang="en-GB" sz="2600" b="0" i="0" u="none" strike="noStrike" kern="1200" cap="none" spc="0" normalizeH="0" baseline="0" noProof="0">
                <a:ln>
                  <a:noFill/>
                </a:ln>
                <a:solidFill>
                  <a:prstClr val="black"/>
                </a:solidFill>
                <a:effectLst/>
                <a:uLnTx/>
                <a:uFillTx/>
                <a:latin typeface="Calibri"/>
                <a:ea typeface="+mn-lt"/>
                <a:cs typeface="Calibri"/>
              </a:rPr>
              <a:t>you submit a research proposal. </a:t>
            </a:r>
            <a:endParaRPr kumimoji="0" lang="en-GB" sz="2600" b="0" i="0" u="none" strike="noStrike" kern="1200" cap="none" spc="0" normalizeH="0" baseline="0" noProof="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7CAB6BE2-C611-4A02-E1D6-1C5AE10AB2DE}"/>
              </a:ext>
            </a:extLst>
          </p:cNvPr>
          <p:cNvSpPr txBox="1"/>
          <p:nvPr/>
        </p:nvSpPr>
        <p:spPr>
          <a:xfrm>
            <a:off x="313778" y="5652655"/>
            <a:ext cx="11625377" cy="4924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You can then build on the results to develop a more defined search strategy. </a:t>
            </a:r>
            <a:endParaRPr kumimoji="0" lang="en-GB" sz="2600" b="1" i="0" u="none" strike="noStrike" kern="1200" cap="none" spc="0" normalizeH="0" baseline="0" noProof="0">
              <a:ln>
                <a:noFill/>
              </a:ln>
              <a:solidFill>
                <a:srgbClr val="808080"/>
              </a:solidFill>
              <a:effectLst/>
              <a:uLnTx/>
              <a:uFillTx/>
              <a:latin typeface="Calibri"/>
              <a:ea typeface="+mn-ea"/>
              <a:cs typeface="Calibri"/>
            </a:endParaRPr>
          </a:p>
        </p:txBody>
      </p:sp>
      <p:graphicFrame>
        <p:nvGraphicFramePr>
          <p:cNvPr id="7" name="Table 6">
            <a:extLst>
              <a:ext uri="{FF2B5EF4-FFF2-40B4-BE49-F238E27FC236}">
                <a16:creationId xmlns:a16="http://schemas.microsoft.com/office/drawing/2014/main" id="{E9BF69D1-C706-7F87-D6D5-2A96689C712B}"/>
              </a:ext>
            </a:extLst>
          </p:cNvPr>
          <p:cNvGraphicFramePr>
            <a:graphicFrameLocks noGrp="1"/>
          </p:cNvGraphicFramePr>
          <p:nvPr/>
        </p:nvGraphicFramePr>
        <p:xfrm>
          <a:off x="339757" y="2893988"/>
          <a:ext cx="11453925" cy="1255818"/>
        </p:xfrm>
        <a:graphic>
          <a:graphicData uri="http://schemas.openxmlformats.org/drawingml/2006/table">
            <a:tbl>
              <a:tblPr firstRow="1" bandRow="1">
                <a:tableStyleId>{5C22544A-7EE6-4342-B048-85BDC9FD1C3A}</a:tableStyleId>
              </a:tblPr>
              <a:tblGrid>
                <a:gridCol w="3993252">
                  <a:extLst>
                    <a:ext uri="{9D8B030D-6E8A-4147-A177-3AD203B41FA5}">
                      <a16:colId xmlns:a16="http://schemas.microsoft.com/office/drawing/2014/main" val="435848907"/>
                    </a:ext>
                  </a:extLst>
                </a:gridCol>
                <a:gridCol w="3377046">
                  <a:extLst>
                    <a:ext uri="{9D8B030D-6E8A-4147-A177-3AD203B41FA5}">
                      <a16:colId xmlns:a16="http://schemas.microsoft.com/office/drawing/2014/main" val="2907509753"/>
                    </a:ext>
                  </a:extLst>
                </a:gridCol>
                <a:gridCol w="4083627">
                  <a:extLst>
                    <a:ext uri="{9D8B030D-6E8A-4147-A177-3AD203B41FA5}">
                      <a16:colId xmlns:a16="http://schemas.microsoft.com/office/drawing/2014/main" val="2323734823"/>
                    </a:ext>
                  </a:extLst>
                </a:gridCol>
              </a:tblGrid>
              <a:tr h="1255818">
                <a:tc>
                  <a:txBody>
                    <a:bodyPr/>
                    <a:lstStyle/>
                    <a:p>
                      <a:pPr marL="0" indent="0">
                        <a:buFont typeface="Arial" panose="020B0604020202020204" pitchFamily="34" charset="0"/>
                        <a:buNone/>
                      </a:pPr>
                      <a:r>
                        <a:rPr lang="en-GB" sz="2400" b="0">
                          <a:solidFill>
                            <a:schemeClr val="tx1"/>
                          </a:solidFill>
                          <a:latin typeface="Calibri"/>
                          <a:ea typeface="+mn-lt"/>
                          <a:cs typeface="Calibri"/>
                        </a:rPr>
                        <a:t>Familiarise yourself with the scope or coverage of existing literature on a topic.</a:t>
                      </a:r>
                      <a:endParaRPr lang="en-GB" sz="2400" b="0">
                        <a:solidFill>
                          <a:schemeClr val="tx1"/>
                        </a:solidFill>
                      </a:endParaRPr>
                    </a:p>
                  </a:txBody>
                  <a:tcPr>
                    <a:solidFill>
                      <a:schemeClr val="accent3">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a:solidFill>
                            <a:schemeClr val="tx1"/>
                          </a:solidFill>
                          <a:latin typeface="Calibri"/>
                          <a:ea typeface="+mn-lt"/>
                          <a:cs typeface="Calibri"/>
                        </a:rPr>
                        <a:t>Identify key concepts,  sources of evidence and research gaps. </a:t>
                      </a:r>
                      <a:endParaRPr lang="en-GB" sz="2400" b="0">
                        <a:solidFill>
                          <a:schemeClr val="tx1"/>
                        </a:solidFill>
                      </a:endParaRPr>
                    </a:p>
                  </a:txBody>
                  <a:tcPr>
                    <a:solidFill>
                      <a:schemeClr val="accent3">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a:solidFill>
                            <a:schemeClr val="tx1"/>
                          </a:solidFill>
                          <a:latin typeface="Calibri"/>
                          <a:ea typeface="+mn-lt"/>
                          <a:cs typeface="Calibri"/>
                        </a:rPr>
                        <a:t>Highlight where you will find resources … and if you have access to them.</a:t>
                      </a:r>
                    </a:p>
                  </a:txBody>
                  <a:tcPr>
                    <a:solidFill>
                      <a:schemeClr val="accent3">
                        <a:lumMod val="20000"/>
                        <a:lumOff val="80000"/>
                      </a:schemeClr>
                    </a:solidFill>
                  </a:tcPr>
                </a:tc>
                <a:extLst>
                  <a:ext uri="{0D108BD9-81ED-4DB2-BD59-A6C34878D82A}">
                    <a16:rowId xmlns:a16="http://schemas.microsoft.com/office/drawing/2014/main" val="1002088431"/>
                  </a:ext>
                </a:extLst>
              </a:tr>
            </a:tbl>
          </a:graphicData>
        </a:graphic>
      </p:graphicFrame>
    </p:spTree>
    <p:extLst>
      <p:ext uri="{BB962C8B-B14F-4D97-AF65-F5344CB8AC3E}">
        <p14:creationId xmlns:p14="http://schemas.microsoft.com/office/powerpoint/2010/main" val="257521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199478" y="46173"/>
            <a:ext cx="10795518" cy="1003916"/>
          </a:xfrm>
        </p:spPr>
        <p:txBody>
          <a:bodyPr anchor="b">
            <a:normAutofit/>
          </a:bodyPr>
          <a:lstStyle/>
          <a:p>
            <a:r>
              <a:rPr lang="en-GB"/>
              <a:t>Build a Research Strategy</a:t>
            </a:r>
          </a:p>
        </p:txBody>
      </p:sp>
      <p:graphicFrame>
        <p:nvGraphicFramePr>
          <p:cNvPr id="149" name="Content Placeholder 2">
            <a:extLst>
              <a:ext uri="{FF2B5EF4-FFF2-40B4-BE49-F238E27FC236}">
                <a16:creationId xmlns:a16="http://schemas.microsoft.com/office/drawing/2014/main" id="{0A6C633D-2B3D-495C-A93D-793906EA6EF6}"/>
              </a:ext>
            </a:extLst>
          </p:cNvPr>
          <p:cNvGraphicFramePr>
            <a:graphicFrameLocks noGrp="1"/>
          </p:cNvGraphicFramePr>
          <p:nvPr/>
        </p:nvGraphicFramePr>
        <p:xfrm>
          <a:off x="-1" y="1305098"/>
          <a:ext cx="12103331" cy="5079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8512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45FB40-0767-4DA7-9D52-ADAF5921D0C1}"/>
              </a:ext>
            </a:extLst>
          </p:cNvPr>
          <p:cNvSpPr>
            <a:spLocks noGrp="1"/>
          </p:cNvSpPr>
          <p:nvPr>
            <p:ph sz="half" idx="1"/>
          </p:nvPr>
        </p:nvSpPr>
        <p:spPr>
          <a:xfrm>
            <a:off x="509548" y="1505965"/>
            <a:ext cx="11314102" cy="1003410"/>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full-text databases when it performs a search, so why choose to search an individual  database? </a:t>
            </a:r>
            <a:endParaRPr lang="en-US"/>
          </a:p>
        </p:txBody>
      </p:sp>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456811" y="70182"/>
            <a:ext cx="12432788" cy="1003916"/>
          </a:xfrm>
        </p:spPr>
        <p:txBody>
          <a:bodyPr>
            <a:normAutofit/>
          </a:bodyPr>
          <a:lstStyle/>
          <a:p>
            <a:r>
              <a:rPr lang="en-GB">
                <a:latin typeface="Calibri"/>
                <a:cs typeface="Calibri"/>
              </a:rPr>
              <a:t>Library catalogue or individual databases?</a:t>
            </a:r>
          </a:p>
        </p:txBody>
      </p:sp>
      <p:sp>
        <p:nvSpPr>
          <p:cNvPr id="8" name="TextBox 7">
            <a:extLst>
              <a:ext uri="{FF2B5EF4-FFF2-40B4-BE49-F238E27FC236}">
                <a16:creationId xmlns:a16="http://schemas.microsoft.com/office/drawing/2014/main" id="{722B0968-3F33-4D5E-883A-0D148BC00CA0}"/>
              </a:ext>
            </a:extLst>
          </p:cNvPr>
          <p:cNvSpPr txBox="1"/>
          <p:nvPr/>
        </p:nvSpPr>
        <p:spPr>
          <a:xfrm>
            <a:off x="507774" y="2537589"/>
            <a:ext cx="57478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GB" sz="2600" b="0" i="0" u="none" strike="noStrike" kern="1200" cap="none" spc="0" normalizeH="0" baseline="0" noProof="0">
                <a:ln>
                  <a:noFill/>
                </a:ln>
                <a:solidFill>
                  <a:prstClr val="black"/>
                </a:solidFill>
                <a:effectLst/>
                <a:uLnTx/>
                <a:uFillTx/>
                <a:latin typeface="Calibri"/>
                <a:ea typeface="+mn-ea"/>
                <a:cs typeface="Calibri Light"/>
              </a:rPr>
              <a:t>More specialised content – fewer, more relevant results.</a:t>
            </a: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endParaRPr kumimoji="0" lang="en-GB" sz="2600" b="0" i="0" u="none" strike="noStrike" kern="1200" cap="none" spc="0" normalizeH="0" baseline="0" noProof="0">
              <a:ln>
                <a:noFill/>
              </a:ln>
              <a:solidFill>
                <a:prstClr val="black"/>
              </a:solidFill>
              <a:effectLst/>
              <a:uLnTx/>
              <a:uFillTx/>
              <a:latin typeface="Calibri"/>
              <a:ea typeface="+mn-ea"/>
              <a:cs typeface="Calibri Light"/>
            </a:endParaRPr>
          </a:p>
          <a:p>
            <a:pPr marL="342900" marR="0" lvl="0" indent="-342900" algn="l" defTabSz="914400" rtl="0" eaLnBrk="1" fontAlgn="auto" latinLnBrk="0" hangingPunct="1">
              <a:lnSpc>
                <a:spcPct val="100000"/>
              </a:lnSpc>
              <a:spcBef>
                <a:spcPts val="0"/>
              </a:spcBef>
              <a:spcAft>
                <a:spcPts val="0"/>
              </a:spcAft>
              <a:buClrTx/>
              <a:buSzTx/>
              <a:buFont typeface="Arial"/>
              <a:buChar char="•"/>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More controlled indexing – filter results in greater detail.</a:t>
            </a:r>
            <a:endParaRPr kumimoji="0" lang="en-GB" sz="2600" b="0" i="0" u="none" strike="noStrike" kern="1200" cap="none" spc="0" normalizeH="0" baseline="0" noProof="0">
              <a:ln>
                <a:noFill/>
              </a:ln>
              <a:solidFill>
                <a:prstClr val="black"/>
              </a:solidFill>
              <a:effectLst/>
              <a:uLnTx/>
              <a:uFillTx/>
              <a:latin typeface="Calibri"/>
              <a:ea typeface="+mn-ea"/>
              <a:cs typeface="Calibri Light"/>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Light"/>
              </a:rPr>
              <a:t> </a:t>
            </a:r>
            <a:r>
              <a:rPr kumimoji="0" lang="en-GB" sz="2600" b="0" i="0" u="none" strike="noStrike" kern="1200" cap="none" spc="0" normalizeH="0" baseline="0" noProof="0">
                <a:ln>
                  <a:noFill/>
                </a:ln>
                <a:solidFill>
                  <a:prstClr val="black"/>
                </a:solidFill>
                <a:effectLst/>
                <a:uLnTx/>
                <a:uFillTx/>
                <a:latin typeface="Calibri"/>
                <a:ea typeface="+mn-ea"/>
                <a:cs typeface="Calibri"/>
              </a:rPr>
              <a:t>EBSCO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ProQuest</a:t>
            </a:r>
          </a:p>
        </p:txBody>
      </p:sp>
      <p:sp>
        <p:nvSpPr>
          <p:cNvPr id="4" name="TextBox 3">
            <a:extLst>
              <a:ext uri="{FF2B5EF4-FFF2-40B4-BE49-F238E27FC236}">
                <a16:creationId xmlns:a16="http://schemas.microsoft.com/office/drawing/2014/main" id="{F8EB4B32-0A1C-0352-21AF-8AFD1BD07620}"/>
              </a:ext>
            </a:extLst>
          </p:cNvPr>
          <p:cNvSpPr txBox="1"/>
          <p:nvPr/>
        </p:nvSpPr>
        <p:spPr>
          <a:xfrm>
            <a:off x="1047404" y="5519651"/>
            <a:ext cx="43974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Light"/>
                <a:ea typeface="+mn-ea"/>
                <a:cs typeface="+mn-cs"/>
                <a:hlinkClick r:id="rId3"/>
              </a:rPr>
              <a:t>Using databases for advanced search</a:t>
            </a: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pic>
        <p:nvPicPr>
          <p:cNvPr id="6" name="Picture 8">
            <a:extLst>
              <a:ext uri="{FF2B5EF4-FFF2-40B4-BE49-F238E27FC236}">
                <a16:creationId xmlns:a16="http://schemas.microsoft.com/office/drawing/2014/main" id="{19E174B5-9865-E0B7-BE88-2486F7E99202}"/>
              </a:ext>
            </a:extLst>
          </p:cNvPr>
          <p:cNvPicPr>
            <a:picLocks noChangeAspect="1"/>
          </p:cNvPicPr>
          <p:nvPr/>
        </p:nvPicPr>
        <p:blipFill>
          <a:blip r:embed="rId4"/>
          <a:stretch>
            <a:fillRect/>
          </a:stretch>
        </p:blipFill>
        <p:spPr>
          <a:xfrm>
            <a:off x="6254750" y="2660306"/>
            <a:ext cx="5723483" cy="2900100"/>
          </a:xfrm>
          <a:prstGeom prst="rect">
            <a:avLst/>
          </a:prstGeom>
        </p:spPr>
      </p:pic>
    </p:spTree>
    <p:extLst>
      <p:ext uri="{BB962C8B-B14F-4D97-AF65-F5344CB8AC3E}">
        <p14:creationId xmlns:p14="http://schemas.microsoft.com/office/powerpoint/2010/main" val="324695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5" title="Online Research: Tips for Effective Search Strategies">
            <a:hlinkClick r:id="" action="ppaction://media"/>
            <a:extLst>
              <a:ext uri="{FF2B5EF4-FFF2-40B4-BE49-F238E27FC236}">
                <a16:creationId xmlns:a16="http://schemas.microsoft.com/office/drawing/2014/main" id="{D1B6F6F4-844B-9F11-85C1-B73A57F9C0CE}"/>
              </a:ext>
            </a:extLst>
          </p:cNvPr>
          <p:cNvPicPr>
            <a:picLocks noRot="1" noChangeAspect="1"/>
          </p:cNvPicPr>
          <p:nvPr>
            <a:videoFile r:link="rId1"/>
          </p:nvPr>
        </p:nvPicPr>
        <p:blipFill>
          <a:blip r:embed="rId3"/>
          <a:stretch>
            <a:fillRect/>
          </a:stretch>
        </p:blipFill>
        <p:spPr>
          <a:xfrm>
            <a:off x="4270663" y="1608200"/>
            <a:ext cx="7376426" cy="4167681"/>
          </a:xfrm>
          <a:prstGeom prst="rect">
            <a:avLst/>
          </a:prstGeom>
        </p:spPr>
      </p:pic>
      <p:sp>
        <p:nvSpPr>
          <p:cNvPr id="3" name="TextBox 2">
            <a:extLst>
              <a:ext uri="{FF2B5EF4-FFF2-40B4-BE49-F238E27FC236}">
                <a16:creationId xmlns:a16="http://schemas.microsoft.com/office/drawing/2014/main" id="{96F35139-19F1-5B91-8DA0-E49AA0390883}"/>
              </a:ext>
            </a:extLst>
          </p:cNvPr>
          <p:cNvSpPr txBox="1"/>
          <p:nvPr/>
        </p:nvSpPr>
        <p:spPr>
          <a:xfrm>
            <a:off x="9715498" y="5861399"/>
            <a:ext cx="193159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a:ea typeface="+mn-ea"/>
                <a:cs typeface="Calibri"/>
                <a:hlinkClick r:id="rId4"/>
              </a:rPr>
              <a:t>Video</a:t>
            </a:r>
            <a:r>
              <a:rPr kumimoji="0" lang="en-US" sz="1800" b="0" i="0" u="none" strike="noStrike" kern="1200" cap="none" spc="0" normalizeH="0" baseline="0" noProof="0">
                <a:ln>
                  <a:noFill/>
                </a:ln>
                <a:solidFill>
                  <a:prstClr val="black"/>
                </a:solidFill>
                <a:effectLst/>
                <a:uLnTx/>
                <a:uFillTx/>
                <a:latin typeface="Calibri"/>
                <a:ea typeface="+mn-ea"/>
                <a:cs typeface="Calibri"/>
              </a:rPr>
              <a:t>   Sarah Clark</a:t>
            </a:r>
          </a:p>
        </p:txBody>
      </p:sp>
      <p:sp>
        <p:nvSpPr>
          <p:cNvPr id="4" name="TextBox 3">
            <a:extLst>
              <a:ext uri="{FF2B5EF4-FFF2-40B4-BE49-F238E27FC236}">
                <a16:creationId xmlns:a16="http://schemas.microsoft.com/office/drawing/2014/main" id="{693186E3-307E-1284-D3C5-BB08D98D59F3}"/>
              </a:ext>
            </a:extLst>
          </p:cNvPr>
          <p:cNvSpPr txBox="1"/>
          <p:nvPr/>
        </p:nvSpPr>
        <p:spPr>
          <a:xfrm>
            <a:off x="436419" y="1614082"/>
            <a:ext cx="3190009" cy="4431983"/>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a:ea typeface="+mn-ea"/>
                <a:cs typeface="Arial"/>
              </a:rPr>
              <a:t>Consider how you will </a:t>
            </a:r>
            <a:r>
              <a:rPr kumimoji="0" lang="en-US" sz="2400" b="1" i="0" u="none" strike="noStrike" kern="1200" cap="none" spc="0" normalizeH="0" baseline="0" noProof="0">
                <a:ln>
                  <a:noFill/>
                </a:ln>
                <a:solidFill>
                  <a:prstClr val="black"/>
                </a:solidFill>
                <a:effectLst/>
                <a:uLnTx/>
                <a:uFillTx/>
                <a:latin typeface="Calibri"/>
                <a:ea typeface="+mn-ea"/>
                <a:cs typeface="Arial"/>
              </a:rPr>
              <a:t>compose</a:t>
            </a:r>
            <a:r>
              <a:rPr kumimoji="0" lang="en-US" sz="2400" b="0" i="0" u="none" strike="noStrike" kern="1200" cap="none" spc="0" normalizeH="0" baseline="0" noProof="0">
                <a:ln>
                  <a:noFill/>
                </a:ln>
                <a:solidFill>
                  <a:prstClr val="black"/>
                </a:solidFill>
                <a:effectLst/>
                <a:uLnTx/>
                <a:uFillTx/>
                <a:latin typeface="Calibri"/>
                <a:ea typeface="+mn-ea"/>
                <a:cs typeface="Arial"/>
              </a:rPr>
              <a:t> your search. Think about using  truncation * and "phrase searching".  Consider how you can </a:t>
            </a:r>
            <a:r>
              <a:rPr kumimoji="0" lang="en-US" sz="2400" b="1" i="0" u="none" strike="noStrike" kern="1200" cap="none" spc="0" normalizeH="0" baseline="0" noProof="0">
                <a:ln>
                  <a:noFill/>
                </a:ln>
                <a:solidFill>
                  <a:prstClr val="black"/>
                </a:solidFill>
                <a:effectLst/>
                <a:uLnTx/>
                <a:uFillTx/>
                <a:latin typeface="Calibri"/>
                <a:ea typeface="+mn-ea"/>
                <a:cs typeface="Arial"/>
              </a:rPr>
              <a:t>link</a:t>
            </a:r>
            <a:r>
              <a:rPr kumimoji="0" lang="en-US" sz="2400" b="0" i="0" u="none" strike="noStrike" kern="1200" cap="none" spc="0" normalizeH="0" baseline="0" noProof="0">
                <a:ln>
                  <a:noFill/>
                </a:ln>
                <a:solidFill>
                  <a:prstClr val="black"/>
                </a:solidFill>
                <a:effectLst/>
                <a:uLnTx/>
                <a:uFillTx/>
                <a:latin typeface="Calibri"/>
                <a:ea typeface="+mn-ea"/>
                <a:cs typeface="Arial"/>
              </a:rPr>
              <a:t> your terms by using the </a:t>
            </a:r>
            <a:r>
              <a:rPr kumimoji="0" lang="en-US" sz="2400" b="0" i="0" u="none" strike="noStrike" kern="1200" cap="none" spc="0" normalizeH="0" baseline="0" noProof="0" err="1">
                <a:ln>
                  <a:noFill/>
                </a:ln>
                <a:solidFill>
                  <a:prstClr val="black"/>
                </a:solidFill>
                <a:effectLst/>
                <a:uLnTx/>
                <a:uFillTx/>
                <a:latin typeface="Calibri"/>
                <a:ea typeface="+mn-ea"/>
                <a:cs typeface="Arial"/>
              </a:rPr>
              <a:t>boolean</a:t>
            </a:r>
            <a:r>
              <a:rPr kumimoji="0" lang="en-US" sz="2400" b="0" i="0" u="none" strike="noStrike" kern="1200" cap="none" spc="0" normalizeH="0" baseline="0" noProof="0">
                <a:ln>
                  <a:noFill/>
                </a:ln>
                <a:solidFill>
                  <a:prstClr val="black"/>
                </a:solidFill>
                <a:effectLst/>
                <a:uLnTx/>
                <a:uFillTx/>
                <a:latin typeface="Calibri"/>
                <a:ea typeface="+mn-ea"/>
                <a:cs typeface="Arial"/>
              </a:rPr>
              <a:t> operators AND, OR, NOT.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spTree>
    <p:extLst>
      <p:ext uri="{BB962C8B-B14F-4D97-AF65-F5344CB8AC3E}">
        <p14:creationId xmlns:p14="http://schemas.microsoft.com/office/powerpoint/2010/main" val="844154958"/>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39FEBF-3555-49B4-BBC9-2D0470FB68F1}"/>
              </a:ext>
            </a:extLst>
          </p:cNvPr>
          <p:cNvSpPr>
            <a:spLocks noGrp="1"/>
          </p:cNvSpPr>
          <p:nvPr>
            <p:ph sz="half" idx="1"/>
          </p:nvPr>
        </p:nvSpPr>
        <p:spPr>
          <a:xfrm>
            <a:off x="174282" y="1390618"/>
            <a:ext cx="12017718" cy="454513"/>
          </a:xfrm>
        </p:spPr>
        <p:txBody>
          <a:bodyPr vert="horz" lIns="91440" tIns="45720" rIns="91440" bIns="45720" rtlCol="0" anchor="t">
            <a:noAutofit/>
          </a:bodyPr>
          <a:lstStyle/>
          <a:p>
            <a:pPr marL="0" indent="0">
              <a:lnSpc>
                <a:spcPct val="100000"/>
              </a:lnSpc>
              <a:spcBef>
                <a:spcPts val="0"/>
              </a:spcBef>
              <a:buNone/>
            </a:pPr>
            <a:r>
              <a:rPr lang="en-GB" sz="2600">
                <a:latin typeface="Calibri"/>
                <a:cs typeface="Calibri"/>
              </a:rPr>
              <a:t>Evaluate </a:t>
            </a:r>
            <a:r>
              <a:rPr lang="en-GB" sz="2600" b="1">
                <a:latin typeface="Calibri"/>
                <a:cs typeface="Calibri"/>
              </a:rPr>
              <a:t>all</a:t>
            </a:r>
            <a:r>
              <a:rPr lang="en-GB" sz="2600">
                <a:latin typeface="Calibri"/>
                <a:cs typeface="Calibri"/>
              </a:rPr>
              <a:t> results – CRAAP test.  </a:t>
            </a:r>
            <a:r>
              <a:rPr lang="en-GB" sz="2800">
                <a:solidFill>
                  <a:srgbClr val="C00000"/>
                </a:solidFill>
                <a:latin typeface="Calibri"/>
                <a:cs typeface="Calibri Light"/>
              </a:rPr>
              <a:t>C</a:t>
            </a:r>
            <a:r>
              <a:rPr lang="en-GB" sz="2800">
                <a:latin typeface="Calibri"/>
                <a:cs typeface="Calibri Light"/>
              </a:rPr>
              <a:t>urrent </a:t>
            </a:r>
            <a:r>
              <a:rPr lang="en-GB" sz="2800">
                <a:solidFill>
                  <a:srgbClr val="C00000"/>
                </a:solidFill>
                <a:latin typeface="Calibri"/>
                <a:cs typeface="Calibri Light"/>
              </a:rPr>
              <a:t>R</a:t>
            </a:r>
            <a:r>
              <a:rPr lang="en-GB" sz="2800">
                <a:latin typeface="Calibri"/>
                <a:cs typeface="Calibri Light"/>
              </a:rPr>
              <a:t>elevant </a:t>
            </a:r>
            <a:r>
              <a:rPr lang="en-GB" sz="2800">
                <a:solidFill>
                  <a:srgbClr val="C00000"/>
                </a:solidFill>
                <a:latin typeface="Calibri"/>
                <a:cs typeface="Calibri Light"/>
              </a:rPr>
              <a:t>A</a:t>
            </a:r>
            <a:r>
              <a:rPr lang="en-GB" sz="2800">
                <a:latin typeface="Calibri"/>
                <a:cs typeface="Calibri Light"/>
              </a:rPr>
              <a:t>uthoritative </a:t>
            </a:r>
            <a:r>
              <a:rPr lang="en-GB" sz="2800">
                <a:solidFill>
                  <a:srgbClr val="C00000"/>
                </a:solidFill>
                <a:latin typeface="Calibri"/>
                <a:cs typeface="Calibri Light"/>
              </a:rPr>
              <a:t>A</a:t>
            </a:r>
            <a:r>
              <a:rPr lang="en-GB" sz="2800">
                <a:latin typeface="Calibri"/>
                <a:cs typeface="Calibri Light"/>
              </a:rPr>
              <a:t>ccurate </a:t>
            </a:r>
            <a:r>
              <a:rPr lang="en-GB" sz="2800">
                <a:solidFill>
                  <a:srgbClr val="C00000"/>
                </a:solidFill>
                <a:latin typeface="Calibri"/>
                <a:cs typeface="Calibri Light"/>
              </a:rPr>
              <a:t>P</a:t>
            </a:r>
            <a:r>
              <a:rPr lang="en-GB" sz="2800">
                <a:latin typeface="Calibri"/>
                <a:cs typeface="Calibri Light"/>
              </a:rPr>
              <a:t>urpose.</a:t>
            </a:r>
          </a:p>
          <a:p>
            <a:pPr marL="0" indent="0">
              <a:lnSpc>
                <a:spcPct val="100000"/>
              </a:lnSpc>
              <a:spcBef>
                <a:spcPts val="0"/>
              </a:spcBef>
              <a:buNone/>
            </a:pPr>
            <a:endParaRPr lang="en-GB">
              <a:latin typeface="Calibri"/>
              <a:cs typeface="Calibri Light"/>
            </a:endParaRPr>
          </a:p>
          <a:p>
            <a:pPr marL="0" indent="0">
              <a:lnSpc>
                <a:spcPct val="100000"/>
              </a:lnSpc>
              <a:spcBef>
                <a:spcPts val="0"/>
              </a:spcBef>
              <a:buNone/>
            </a:pPr>
            <a:r>
              <a:rPr lang="en-GB" sz="2800">
                <a:latin typeface="Calibri"/>
                <a:cs typeface="Calibri"/>
              </a:rPr>
              <a:t>Use only trustworthy sites</a:t>
            </a:r>
            <a:r>
              <a:rPr lang="en-US" sz="2800">
                <a:latin typeface="Calibri"/>
                <a:cs typeface="Calibri"/>
              </a:rPr>
              <a:t> - </a:t>
            </a:r>
            <a:r>
              <a:rPr lang="en-US" sz="2800" err="1">
                <a:latin typeface="Calibri"/>
                <a:cs typeface="Calibri"/>
              </a:rPr>
              <a:t>eg.</a:t>
            </a:r>
            <a:r>
              <a:rPr lang="en-US" sz="2800">
                <a:latin typeface="Calibri"/>
                <a:cs typeface="Calibri"/>
              </a:rPr>
              <a:t> professional, respected or government bodies.</a:t>
            </a:r>
          </a:p>
          <a:p>
            <a:pPr marL="0" indent="0">
              <a:lnSpc>
                <a:spcPct val="100000"/>
              </a:lnSpc>
              <a:spcBef>
                <a:spcPts val="0"/>
              </a:spcBef>
              <a:buNone/>
            </a:pPr>
            <a:endParaRPr lang="en-US" sz="2800">
              <a:cs typeface="Calibri Light"/>
            </a:endParaRPr>
          </a:p>
          <a:p>
            <a:pPr marL="0" indent="0">
              <a:lnSpc>
                <a:spcPct val="100000"/>
              </a:lnSpc>
              <a:spcBef>
                <a:spcPts val="0"/>
              </a:spcBef>
              <a:buNone/>
            </a:pPr>
            <a:r>
              <a:rPr lang="en-GB" sz="2800">
                <a:latin typeface="Calibri"/>
                <a:cs typeface="Calibri Light"/>
              </a:rPr>
              <a:t> </a:t>
            </a:r>
            <a:endParaRPr lang="en-US">
              <a:cs typeface="Calibri Light"/>
            </a:endParaRPr>
          </a:p>
          <a:p>
            <a:pPr marL="0" indent="0">
              <a:lnSpc>
                <a:spcPct val="100000"/>
              </a:lnSpc>
              <a:spcBef>
                <a:spcPts val="0"/>
              </a:spcBef>
              <a:buNone/>
            </a:pPr>
            <a:endParaRPr lang="en-US" sz="2400">
              <a:latin typeface="Calibri"/>
              <a:ea typeface="+mn-lt"/>
              <a:cs typeface="Calibri"/>
            </a:endParaRPr>
          </a:p>
          <a:p>
            <a:pPr marL="0" indent="0">
              <a:lnSpc>
                <a:spcPct val="100000"/>
              </a:lnSpc>
              <a:spcBef>
                <a:spcPts val="0"/>
              </a:spcBef>
              <a:buNone/>
            </a:pPr>
            <a:endParaRPr lang="en-US" sz="2600">
              <a:ea typeface="+mn-lt"/>
              <a:cs typeface="+mn-lt"/>
            </a:endParaRPr>
          </a:p>
          <a:p>
            <a:pPr marL="0" indent="0">
              <a:lnSpc>
                <a:spcPct val="100000"/>
              </a:lnSpc>
              <a:spcBef>
                <a:spcPts val="0"/>
              </a:spcBef>
              <a:buNone/>
            </a:pPr>
            <a:endParaRPr lang="en-US" sz="2600">
              <a:solidFill>
                <a:srgbClr val="000000"/>
              </a:solidFill>
              <a:latin typeface="Calibri"/>
              <a:ea typeface="+mn-lt"/>
              <a:cs typeface="Calibri"/>
            </a:endParaRPr>
          </a:p>
          <a:p>
            <a:pPr>
              <a:lnSpc>
                <a:spcPct val="100000"/>
              </a:lnSpc>
              <a:spcBef>
                <a:spcPts val="0"/>
              </a:spcBef>
              <a:buFont typeface="Wingdings,Sans-Serif"/>
              <a:buChar char="•"/>
            </a:pPr>
            <a:endParaRPr lang="en-US">
              <a:latin typeface="Calibri"/>
              <a:cs typeface="Calibri"/>
            </a:endParaRPr>
          </a:p>
        </p:txBody>
      </p:sp>
      <p:sp>
        <p:nvSpPr>
          <p:cNvPr id="3" name="Title 2">
            <a:extLst>
              <a:ext uri="{FF2B5EF4-FFF2-40B4-BE49-F238E27FC236}">
                <a16:creationId xmlns:a16="http://schemas.microsoft.com/office/drawing/2014/main" id="{E51FB591-325E-43E9-996A-05876649F669}"/>
              </a:ext>
            </a:extLst>
          </p:cNvPr>
          <p:cNvSpPr>
            <a:spLocks noGrp="1"/>
          </p:cNvSpPr>
          <p:nvPr>
            <p:ph type="title"/>
          </p:nvPr>
        </p:nvSpPr>
        <p:spPr>
          <a:xfrm>
            <a:off x="174282" y="0"/>
            <a:ext cx="5526422" cy="1003916"/>
          </a:xfrm>
        </p:spPr>
        <p:txBody>
          <a:bodyPr>
            <a:normAutofit/>
          </a:bodyPr>
          <a:lstStyle/>
          <a:p>
            <a:r>
              <a:rPr lang="en-GB">
                <a:latin typeface="Calibri"/>
                <a:cs typeface="Calibri"/>
              </a:rPr>
              <a:t>Searching the internet.</a:t>
            </a:r>
          </a:p>
        </p:txBody>
      </p:sp>
      <p:sp>
        <p:nvSpPr>
          <p:cNvPr id="5" name="TextBox 4">
            <a:extLst>
              <a:ext uri="{FF2B5EF4-FFF2-40B4-BE49-F238E27FC236}">
                <a16:creationId xmlns:a16="http://schemas.microsoft.com/office/drawing/2014/main" id="{F01015C5-6A2E-4D6F-B811-F58AB9E83D3E}"/>
              </a:ext>
            </a:extLst>
          </p:cNvPr>
          <p:cNvSpPr txBox="1"/>
          <p:nvPr/>
        </p:nvSpPr>
        <p:spPr>
          <a:xfrm>
            <a:off x="174282" y="3156131"/>
            <a:ext cx="6478239"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Domain searching – add to Google search:</a:t>
            </a:r>
            <a:endParaRPr kumimoji="0" lang="en-GB" sz="2600" b="0" i="0" u="none" strike="noStrike" kern="1200" cap="none" spc="0" normalizeH="0" baseline="0" noProof="0">
              <a:ln>
                <a:noFill/>
              </a:ln>
              <a:solidFill>
                <a:prstClr val="black"/>
              </a:solidFill>
              <a:effectLst/>
              <a:uLnTx/>
              <a:uFillTx/>
              <a:latin typeface="Calibri"/>
              <a:ea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srgbClr val="0070C0"/>
                </a:solidFill>
                <a:effectLst/>
                <a:uLnTx/>
                <a:uFillTx/>
                <a:latin typeface="Calibri"/>
                <a:ea typeface="+mn-ea"/>
                <a:cs typeface="Calibri"/>
              </a:rPr>
              <a:t>            </a:t>
            </a:r>
            <a:r>
              <a:rPr kumimoji="0" lang="en-GB" sz="2600" b="0" i="0" u="none" strike="noStrike" kern="1200" cap="none" spc="0" normalizeH="0" baseline="0" noProof="0" err="1">
                <a:ln>
                  <a:noFill/>
                </a:ln>
                <a:solidFill>
                  <a:srgbClr val="D1428D"/>
                </a:solidFill>
                <a:effectLst/>
                <a:uLnTx/>
                <a:uFillTx/>
                <a:latin typeface="Calibri"/>
                <a:ea typeface="+mn-ea"/>
                <a:cs typeface="Calibri"/>
              </a:rPr>
              <a:t>site:ac.uk</a:t>
            </a:r>
            <a:r>
              <a:rPr kumimoji="0" lang="en-GB" sz="2600" b="0" i="0" u="none" strike="noStrike" kern="1200" cap="none" spc="0" normalizeH="0" baseline="0" noProof="0">
                <a:ln>
                  <a:noFill/>
                </a:ln>
                <a:solidFill>
                  <a:srgbClr val="D1428D"/>
                </a:solidFill>
                <a:effectLst/>
                <a:uLnTx/>
                <a:uFillTx/>
                <a:latin typeface="Calibri"/>
                <a:ea typeface="+mn-ea"/>
                <a:cs typeface="Calibri"/>
              </a:rPr>
              <a:t> </a:t>
            </a:r>
            <a:r>
              <a:rPr kumimoji="0" lang="en-GB" sz="2600" b="0" i="0" u="none" strike="noStrike" kern="1200" cap="none" spc="0" normalizeH="0" baseline="0" noProof="0">
                <a:ln>
                  <a:noFill/>
                </a:ln>
                <a:solidFill>
                  <a:prstClr val="black"/>
                </a:solidFill>
                <a:effectLst/>
                <a:uLnTx/>
                <a:uFillTx/>
                <a:latin typeface="Calibri"/>
                <a:ea typeface="+mn-ea"/>
                <a:cs typeface="Calibri"/>
              </a:rPr>
              <a:t>(Academic)   </a:t>
            </a:r>
            <a:r>
              <a:rPr kumimoji="0" lang="en-US" sz="2600" b="0" i="0" u="none" strike="noStrike" kern="1200" cap="none" spc="0" normalizeH="0" baseline="0" noProof="0">
                <a:ln>
                  <a:noFill/>
                </a:ln>
                <a:solidFill>
                  <a:prstClr val="black"/>
                </a:solidFill>
                <a:effectLst/>
                <a:uLnTx/>
                <a:uFillTx/>
                <a:latin typeface="Calibri"/>
                <a:ea typeface="+mn-ea"/>
                <a:cs typeface="Calibri"/>
              </a:rPr>
              <a:t> </a:t>
            </a:r>
            <a:endParaRPr kumimoji="0" lang="en-US" sz="2600" b="0" i="0" u="none" strike="noStrike" kern="1200" cap="none" spc="0" normalizeH="0" baseline="0" noProof="0">
              <a:ln>
                <a:noFill/>
              </a:ln>
              <a:solidFill>
                <a:prstClr val="black"/>
              </a:solidFill>
              <a:effectLst/>
              <a:uLnTx/>
              <a:uFillTx/>
              <a:latin typeface="Calibri Light"/>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      </a:t>
            </a:r>
            <a:r>
              <a:rPr kumimoji="0" lang="en-GB" sz="2600" b="0" i="0" u="none" strike="noStrike" kern="1200" cap="none" spc="0" normalizeH="0" baseline="0" noProof="0">
                <a:ln>
                  <a:noFill/>
                </a:ln>
                <a:solidFill>
                  <a:srgbClr val="000000"/>
                </a:solidFill>
                <a:effectLst/>
                <a:uLnTx/>
                <a:uFillTx/>
                <a:latin typeface="Calibri"/>
                <a:ea typeface="+mn-ea"/>
                <a:cs typeface="Calibri"/>
              </a:rPr>
              <a:t>      </a:t>
            </a:r>
            <a:r>
              <a:rPr kumimoji="0" lang="en-GB" sz="2600" b="0" i="0" u="none" strike="noStrike" kern="1200" cap="none" spc="0" normalizeH="0" baseline="0" noProof="0" err="1">
                <a:ln>
                  <a:noFill/>
                </a:ln>
                <a:solidFill>
                  <a:srgbClr val="D1428D"/>
                </a:solidFill>
                <a:effectLst/>
                <a:uLnTx/>
                <a:uFillTx/>
                <a:latin typeface="Calibri"/>
                <a:ea typeface="+mn-ea"/>
                <a:cs typeface="Calibri"/>
              </a:rPr>
              <a:t>site:gov.uk</a:t>
            </a:r>
            <a:r>
              <a:rPr kumimoji="0" lang="en-GB" sz="2600" b="0" i="0" u="none" strike="noStrike" kern="1200" cap="none" spc="0" normalizeH="0" baseline="0" noProof="0">
                <a:ln>
                  <a:noFill/>
                </a:ln>
                <a:solidFill>
                  <a:srgbClr val="D1428D"/>
                </a:solidFill>
                <a:effectLst/>
                <a:uLnTx/>
                <a:uFillTx/>
                <a:latin typeface="Calibri"/>
                <a:ea typeface="+mn-ea"/>
                <a:cs typeface="Calibri"/>
              </a:rPr>
              <a:t> </a:t>
            </a:r>
            <a:r>
              <a:rPr kumimoji="0" lang="en-GB" sz="2600" b="0" i="0" u="none" strike="noStrike" kern="1200" cap="none" spc="0" normalizeH="0" baseline="0" noProof="0">
                <a:ln>
                  <a:noFill/>
                </a:ln>
                <a:solidFill>
                  <a:prstClr val="black"/>
                </a:solidFill>
                <a:effectLst/>
                <a:uLnTx/>
                <a:uFillTx/>
                <a:latin typeface="Calibri"/>
                <a:ea typeface="+mn-ea"/>
                <a:cs typeface="Calibri"/>
              </a:rPr>
              <a:t>(UK government) </a:t>
            </a:r>
            <a:endParaRPr kumimoji="0" lang="en-US" sz="2600" b="0" i="0" u="none" strike="noStrike" kern="1200" cap="none" spc="0" normalizeH="0" baseline="0" noProof="0">
              <a:ln>
                <a:noFill/>
              </a:ln>
              <a:solidFill>
                <a:prstClr val="black"/>
              </a:solidFill>
              <a:effectLst/>
              <a:uLnTx/>
              <a:uFillTx/>
              <a:latin typeface="Calibri Light"/>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prstClr val="black"/>
                </a:solidFill>
                <a:effectLst/>
                <a:uLnTx/>
                <a:uFillTx/>
                <a:latin typeface="Calibri"/>
                <a:ea typeface="+mn-ea"/>
                <a:cs typeface="Calibri"/>
              </a:rPr>
              <a:t>        </a:t>
            </a:r>
            <a:r>
              <a:rPr kumimoji="0" lang="en-GB" sz="2600" b="0" i="0" u="none" strike="noStrike" kern="1200" cap="none" spc="0" normalizeH="0" baseline="0" noProof="0">
                <a:ln>
                  <a:noFill/>
                </a:ln>
                <a:solidFill>
                  <a:srgbClr val="000000"/>
                </a:solidFill>
                <a:effectLst/>
                <a:uLnTx/>
                <a:uFillTx/>
                <a:latin typeface="Calibri"/>
                <a:ea typeface="+mn-ea"/>
                <a:cs typeface="Calibri"/>
              </a:rPr>
              <a:t>    </a:t>
            </a:r>
            <a:r>
              <a:rPr kumimoji="0" lang="en-GB" sz="2600" b="0" i="0" u="none" strike="noStrike" kern="1200" cap="none" spc="0" normalizeH="0" baseline="0" noProof="0" err="1">
                <a:ln>
                  <a:noFill/>
                </a:ln>
                <a:solidFill>
                  <a:srgbClr val="D1428D"/>
                </a:solidFill>
                <a:effectLst/>
                <a:uLnTx/>
                <a:uFillTx/>
                <a:latin typeface="Calibri"/>
                <a:ea typeface="+mn-ea"/>
                <a:cs typeface="Calibri"/>
              </a:rPr>
              <a:t>site:wales</a:t>
            </a:r>
            <a:r>
              <a:rPr kumimoji="0" lang="en-GB" sz="2600" b="0" i="0" u="none" strike="noStrike" kern="1200" cap="none" spc="0" normalizeH="0" baseline="0" noProof="0">
                <a:ln>
                  <a:noFill/>
                </a:ln>
                <a:solidFill>
                  <a:srgbClr val="D1428D"/>
                </a:solidFill>
                <a:effectLst/>
                <a:uLnTx/>
                <a:uFillTx/>
                <a:latin typeface="Calibri"/>
                <a:ea typeface="+mn-ea"/>
                <a:cs typeface="Calibri"/>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srgbClr val="D1428D"/>
                </a:solidFill>
                <a:effectLst/>
                <a:uLnTx/>
                <a:uFillTx/>
                <a:latin typeface="Calibri"/>
                <a:ea typeface="+mn-lt"/>
                <a:cs typeface="Calibri"/>
              </a:rPr>
              <a:t>            </a:t>
            </a:r>
            <a:r>
              <a:rPr kumimoji="0" lang="en-GB" sz="2600" b="0" i="0" u="none" strike="noStrike" kern="1200" cap="none" spc="0" normalizeH="0" baseline="0" noProof="0" err="1">
                <a:ln>
                  <a:noFill/>
                </a:ln>
                <a:solidFill>
                  <a:srgbClr val="D1428D"/>
                </a:solidFill>
                <a:effectLst/>
                <a:uLnTx/>
                <a:uFillTx/>
                <a:latin typeface="Calibri"/>
                <a:ea typeface="+mn-lt"/>
                <a:cs typeface="Calibri"/>
              </a:rPr>
              <a:t>site:cymru</a:t>
            </a:r>
            <a:endParaRPr kumimoji="0" lang="en-US" sz="2600" b="0" i="0" u="none" strike="noStrike" kern="1200" cap="none" spc="0" normalizeH="0" baseline="0" noProof="0">
              <a:ln>
                <a:noFill/>
              </a:ln>
              <a:solidFill>
                <a:prstClr val="black"/>
              </a:solidFill>
              <a:effectLst/>
              <a:uLnTx/>
              <a:uFillTx/>
              <a:latin typeface="Calibri Light"/>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srgbClr val="0070C0"/>
                </a:solidFill>
                <a:effectLst/>
                <a:uLnTx/>
                <a:uFillTx/>
                <a:latin typeface="Calibri"/>
                <a:ea typeface="+mn-ea"/>
                <a:cs typeface="Calibri"/>
              </a:rPr>
              <a:t>            </a:t>
            </a:r>
            <a:r>
              <a:rPr kumimoji="0" lang="en-GB" sz="2600" b="0" i="0" u="none" strike="noStrike" kern="1200" cap="none" spc="0" normalizeH="0" baseline="0" noProof="0" err="1">
                <a:ln>
                  <a:noFill/>
                </a:ln>
                <a:solidFill>
                  <a:srgbClr val="D1428D"/>
                </a:solidFill>
                <a:effectLst/>
                <a:uLnTx/>
                <a:uFillTx/>
                <a:latin typeface="Calibri"/>
                <a:ea typeface="+mn-ea"/>
                <a:cs typeface="Calibri"/>
              </a:rPr>
              <a:t>site:sch.uk</a:t>
            </a:r>
            <a:r>
              <a:rPr kumimoji="0" lang="en-GB" sz="2600" b="0" i="0" u="none" strike="noStrike" kern="1200" cap="none" spc="0" normalizeH="0" baseline="0" noProof="0">
                <a:ln>
                  <a:noFill/>
                </a:ln>
                <a:solidFill>
                  <a:srgbClr val="D1428D"/>
                </a:solidFill>
                <a:effectLst/>
                <a:uLnTx/>
                <a:uFillTx/>
                <a:latin typeface="Calibri"/>
                <a:ea typeface="+mn-ea"/>
                <a:cs typeface="Calibri"/>
              </a:rPr>
              <a:t> </a:t>
            </a:r>
            <a:r>
              <a:rPr kumimoji="0" lang="en-GB" sz="2600" b="0" i="0" u="none" strike="noStrike" kern="1200" cap="none" spc="0" normalizeH="0" baseline="0" noProof="0">
                <a:ln>
                  <a:noFill/>
                </a:ln>
                <a:solidFill>
                  <a:prstClr val="black"/>
                </a:solidFill>
                <a:effectLst/>
                <a:uLnTx/>
                <a:uFillTx/>
                <a:latin typeface="Calibri"/>
                <a:ea typeface="+mn-ea"/>
                <a:cs typeface="Calibri"/>
              </a:rPr>
              <a:t>(Schools)</a:t>
            </a:r>
            <a:endParaRPr kumimoji="0" lang="en-US" sz="2600" b="0" i="0" u="none" strike="noStrike" kern="1200" cap="none" spc="0" normalizeH="0" baseline="0" noProof="0">
              <a:ln>
                <a:noFill/>
              </a:ln>
              <a:solidFill>
                <a:prstClr val="black"/>
              </a:solidFill>
              <a:effectLst/>
              <a:uLnTx/>
              <a:uFillTx/>
              <a:latin typeface="Calibri Light"/>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a:ln>
                  <a:noFill/>
                </a:ln>
                <a:solidFill>
                  <a:srgbClr val="0070C0"/>
                </a:solidFill>
                <a:effectLst/>
                <a:uLnTx/>
                <a:uFillTx/>
                <a:latin typeface="Calibri"/>
                <a:ea typeface="+mn-ea"/>
                <a:cs typeface="Calibri"/>
              </a:rPr>
              <a:t>            </a:t>
            </a:r>
            <a:r>
              <a:rPr kumimoji="0" lang="en-GB" sz="2600" b="0" i="0" u="none" strike="noStrike" kern="1200" cap="none" spc="0" normalizeH="0" baseline="0" noProof="0" err="1">
                <a:ln>
                  <a:noFill/>
                </a:ln>
                <a:solidFill>
                  <a:srgbClr val="D1428D"/>
                </a:solidFill>
                <a:effectLst/>
                <a:uLnTx/>
                <a:uFillTx/>
                <a:latin typeface="Calibri"/>
                <a:ea typeface="+mn-ea"/>
                <a:cs typeface="Calibri"/>
              </a:rPr>
              <a:t>site:nhs.uk</a:t>
            </a:r>
            <a:r>
              <a:rPr kumimoji="0" lang="en-GB" sz="2600" b="0" i="0" u="none" strike="noStrike" kern="1200" cap="none" spc="0" normalizeH="0" baseline="0" noProof="0">
                <a:ln>
                  <a:noFill/>
                </a:ln>
                <a:solidFill>
                  <a:srgbClr val="D1428D"/>
                </a:solidFill>
                <a:effectLst/>
                <a:uLnTx/>
                <a:uFillTx/>
                <a:latin typeface="Calibri"/>
                <a:ea typeface="+mn-ea"/>
                <a:cs typeface="Calibri"/>
              </a:rPr>
              <a:t> </a:t>
            </a:r>
            <a:r>
              <a:rPr kumimoji="0" lang="en-GB" sz="2600" b="0" i="0" u="none" strike="noStrike" kern="1200" cap="none" spc="0" normalizeH="0" baseline="0" noProof="0">
                <a:ln>
                  <a:noFill/>
                </a:ln>
                <a:solidFill>
                  <a:prstClr val="black"/>
                </a:solidFill>
                <a:effectLst/>
                <a:uLnTx/>
                <a:uFillTx/>
                <a:latin typeface="Calibri"/>
                <a:ea typeface="+mn-ea"/>
                <a:cs typeface="Calibri"/>
              </a:rPr>
              <a:t>(National Health Service) </a:t>
            </a:r>
            <a:r>
              <a:rPr kumimoji="0" lang="en-US" sz="2600" b="0" i="0" u="none" strike="noStrike" kern="1200" cap="none" spc="0" normalizeH="0" baseline="0" noProof="0">
                <a:ln>
                  <a:noFill/>
                </a:ln>
                <a:solidFill>
                  <a:prstClr val="black"/>
                </a:solidFill>
                <a:effectLst/>
                <a:uLnTx/>
                <a:uFillTx/>
                <a:latin typeface="Calibri"/>
                <a:ea typeface="+mn-ea"/>
                <a:cs typeface="Calibri"/>
              </a:rPr>
              <a:t> </a:t>
            </a:r>
          </a:p>
        </p:txBody>
      </p:sp>
      <p:pic>
        <p:nvPicPr>
          <p:cNvPr id="7" name="Picture 7" descr="A picture containing text, indoor, person, electronics&#10;&#10;Description automatically generated">
            <a:extLst>
              <a:ext uri="{FF2B5EF4-FFF2-40B4-BE49-F238E27FC236}">
                <a16:creationId xmlns:a16="http://schemas.microsoft.com/office/drawing/2014/main" id="{4927A1AC-DB10-4508-990E-42B37F0A520D}"/>
              </a:ext>
            </a:extLst>
          </p:cNvPr>
          <p:cNvPicPr>
            <a:picLocks noChangeAspect="1"/>
          </p:cNvPicPr>
          <p:nvPr/>
        </p:nvPicPr>
        <p:blipFill>
          <a:blip r:embed="rId3"/>
          <a:stretch>
            <a:fillRect/>
          </a:stretch>
        </p:blipFill>
        <p:spPr>
          <a:xfrm>
            <a:off x="7498239" y="2849614"/>
            <a:ext cx="4411325" cy="2920904"/>
          </a:xfrm>
          <a:prstGeom prst="rect">
            <a:avLst/>
          </a:prstGeom>
        </p:spPr>
      </p:pic>
      <p:sp>
        <p:nvSpPr>
          <p:cNvPr id="4" name="TextBox 3">
            <a:extLst>
              <a:ext uri="{FF2B5EF4-FFF2-40B4-BE49-F238E27FC236}">
                <a16:creationId xmlns:a16="http://schemas.microsoft.com/office/drawing/2014/main" id="{DFE7DCC4-B8EC-5DD7-F488-DCBD52BDF914}"/>
              </a:ext>
            </a:extLst>
          </p:cNvPr>
          <p:cNvSpPr txBox="1"/>
          <p:nvPr/>
        </p:nvSpPr>
        <p:spPr>
          <a:xfrm>
            <a:off x="11065164" y="5849176"/>
            <a:ext cx="11268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ea"/>
                <a:cs typeface="Calibri"/>
                <a:hlinkClick r:id="rId4"/>
              </a:rPr>
              <a:t>Google</a:t>
            </a:r>
            <a:r>
              <a:rPr kumimoji="0" lang="en-GB" sz="2000" b="0" i="0" u="none" strike="noStrike" kern="1200" cap="none" spc="0" normalizeH="0" baseline="0" noProof="0">
                <a:ln>
                  <a:noFill/>
                </a:ln>
                <a:solidFill>
                  <a:prstClr val="black"/>
                </a:solidFill>
                <a:effectLst/>
                <a:uLnTx/>
                <a:uFillTx/>
                <a:latin typeface="Calibri"/>
                <a:ea typeface="+mn-ea"/>
                <a:cs typeface="Calibri"/>
              </a:rPr>
              <a:t> </a:t>
            </a:r>
            <a:endParaRPr kumimoji="0" lang="en-US" sz="2000" b="0" i="0" u="none" strike="noStrike" kern="1200" cap="none" spc="0" normalizeH="0" baseline="0" noProof="0">
              <a:ln>
                <a:noFill/>
              </a:ln>
              <a:solidFill>
                <a:prstClr val="black"/>
              </a:solidFill>
              <a:effectLst/>
              <a:uLnTx/>
              <a:uFillTx/>
              <a:latin typeface="Calibri Light"/>
              <a:ea typeface="+mn-ea"/>
              <a:cs typeface="+mn-cs"/>
            </a:endParaRPr>
          </a:p>
        </p:txBody>
      </p:sp>
    </p:spTree>
    <p:extLst>
      <p:ext uri="{BB962C8B-B14F-4D97-AF65-F5344CB8AC3E}">
        <p14:creationId xmlns:p14="http://schemas.microsoft.com/office/powerpoint/2010/main" val="287668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04CB88-7465-4B8A-E334-C5735603D550}"/>
              </a:ext>
            </a:extLst>
          </p:cNvPr>
          <p:cNvSpPr>
            <a:spLocks noGrp="1"/>
          </p:cNvSpPr>
          <p:nvPr>
            <p:ph sz="half" idx="1"/>
          </p:nvPr>
        </p:nvSpPr>
        <p:spPr>
          <a:xfrm>
            <a:off x="432769" y="1440429"/>
            <a:ext cx="5794952" cy="4918586"/>
          </a:xfrm>
        </p:spPr>
        <p:txBody>
          <a:bodyPr>
            <a:normAutofit fontScale="92500"/>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Choose a topic.</a:t>
            </a:r>
          </a:p>
          <a:p>
            <a:pPr>
              <a:buFont typeface="Arial" panose="020B0604020202020204" pitchFamily="34" charset="0"/>
              <a:buChar char="•"/>
            </a:pPr>
            <a:r>
              <a:rPr lang="en-GB">
                <a:latin typeface="Calibri" panose="020F0502020204030204" pitchFamily="34" charset="0"/>
                <a:cs typeface="Calibri" panose="020F0502020204030204" pitchFamily="34" charset="0"/>
              </a:rPr>
              <a:t>Search for your topic using the library catalogue or a library database.</a:t>
            </a:r>
          </a:p>
          <a:p>
            <a:pPr>
              <a:buFont typeface="Arial" panose="020B0604020202020204" pitchFamily="34" charset="0"/>
              <a:buChar char="•"/>
            </a:pPr>
            <a:r>
              <a:rPr lang="en-GB">
                <a:latin typeface="Calibri" panose="020F0502020204030204" pitchFamily="34" charset="0"/>
                <a:cs typeface="Calibri" panose="020F0502020204030204" pitchFamily="34" charset="0"/>
              </a:rPr>
              <a:t>Refine your search using at least 2 filters.</a:t>
            </a:r>
          </a:p>
          <a:p>
            <a:pPr>
              <a:buFont typeface="Arial" panose="020B0604020202020204" pitchFamily="34" charset="0"/>
              <a:buChar char="•"/>
            </a:pPr>
            <a:r>
              <a:rPr lang="en-GB">
                <a:latin typeface="Calibri" panose="020F0502020204030204" pitchFamily="34" charset="0"/>
                <a:cs typeface="Calibri" panose="020F0502020204030204" pitchFamily="34" charset="0"/>
              </a:rPr>
              <a:t>Save 3 items from your results.</a:t>
            </a:r>
          </a:p>
          <a:p>
            <a:pPr>
              <a:buFont typeface="Arial" panose="020B0604020202020204" pitchFamily="34" charset="0"/>
              <a:buChar char="•"/>
            </a:pPr>
            <a:r>
              <a:rPr lang="en-GB">
                <a:latin typeface="Calibri" panose="020F0502020204030204" pitchFamily="34" charset="0"/>
                <a:cs typeface="Calibri" panose="020F0502020204030204" pitchFamily="34" charset="0"/>
              </a:rPr>
              <a:t>Organise your items so that you can retrieve them later.</a:t>
            </a:r>
          </a:p>
          <a:p>
            <a:pPr marL="0" indent="0">
              <a:buNone/>
            </a:pPr>
            <a:endParaRPr lang="en-GB">
              <a:latin typeface="Calibri" panose="020F0502020204030204" pitchFamily="34" charset="0"/>
              <a:cs typeface="Calibri" panose="020F0502020204030204" pitchFamily="34" charset="0"/>
            </a:endParaRPr>
          </a:p>
          <a:p>
            <a:pPr marL="0" indent="0">
              <a:buNone/>
            </a:pPr>
            <a:r>
              <a:rPr lang="en-GB">
                <a:latin typeface="Calibri" panose="020F0502020204030204" pitchFamily="34" charset="0"/>
                <a:cs typeface="Calibri" panose="020F0502020204030204" pitchFamily="34" charset="0"/>
              </a:rPr>
              <a:t>Please ask if there is anything you are unsure of.</a:t>
            </a:r>
          </a:p>
        </p:txBody>
      </p:sp>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38700" y="115383"/>
            <a:ext cx="10795518" cy="1003916"/>
          </a:xfrm>
        </p:spPr>
        <p:txBody>
          <a:bodyPr/>
          <a:lstStyle/>
          <a:p>
            <a:r>
              <a:rPr lang="en-GB">
                <a:latin typeface="Calibri" panose="020F0502020204030204" pitchFamily="34" charset="0"/>
                <a:cs typeface="Calibri" panose="020F0502020204030204" pitchFamily="34" charset="0"/>
              </a:rPr>
              <a:t>Task</a:t>
            </a:r>
          </a:p>
        </p:txBody>
      </p:sp>
      <p:pic>
        <p:nvPicPr>
          <p:cNvPr id="6" name="Picture Placeholder 5" descr="A computer with a headphone on it&#10;&#10;Description automatically generated">
            <a:extLst>
              <a:ext uri="{FF2B5EF4-FFF2-40B4-BE49-F238E27FC236}">
                <a16:creationId xmlns:a16="http://schemas.microsoft.com/office/drawing/2014/main" id="{2441924F-A038-C706-70FB-4D5354C65AFB}"/>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775" r="2775"/>
          <a:stretch>
            <a:fillRect/>
          </a:stretch>
        </p:blipFill>
        <p:spPr>
          <a:xfrm>
            <a:off x="6520220" y="1472382"/>
            <a:ext cx="5239011" cy="4565650"/>
          </a:xfrm>
        </p:spPr>
      </p:pic>
    </p:spTree>
    <p:extLst>
      <p:ext uri="{BB962C8B-B14F-4D97-AF65-F5344CB8AC3E}">
        <p14:creationId xmlns:p14="http://schemas.microsoft.com/office/powerpoint/2010/main" val="3944858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924887" y="0"/>
            <a:ext cx="11907973" cy="1003916"/>
          </a:xfrm>
        </p:spPr>
        <p:txBody>
          <a:bodyPr>
            <a:normAutofit/>
          </a:bodyPr>
          <a:lstStyle/>
          <a:p>
            <a:r>
              <a:rPr lang="en-GB">
                <a:latin typeface="Calibri"/>
                <a:cs typeface="Calibri"/>
              </a:rPr>
              <a:t>Get on top of Harvard referencing ...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042119" y="2061979"/>
            <a:ext cx="5647850" cy="3068644"/>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924887" y="5256291"/>
            <a:ext cx="51088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lt"/>
                <a:cs typeface="Calibri"/>
              </a:rPr>
              <a:t>Choose Harvard style.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latin typeface="Calibri"/>
              <a:ea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lt"/>
                <a:cs typeface="Calibri Light"/>
                <a:hlinkClick r:id="rId4"/>
              </a:rPr>
              <a:t>Cite them Right database</a:t>
            </a:r>
            <a:endParaRPr kumimoji="0" lang="en-GB" sz="1800" b="0" i="0" u="none" strike="noStrike" kern="1200" cap="none" spc="0" normalizeH="0" baseline="0" noProof="0">
              <a:ln>
                <a:noFill/>
              </a:ln>
              <a:solidFill>
                <a:prstClr val="black"/>
              </a:solidFill>
              <a:effectLst/>
              <a:uLnTx/>
              <a:uFillTx/>
              <a:latin typeface="Calibri Light"/>
              <a:ea typeface="+mn-ea"/>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5"/>
          <a:stretch>
            <a:fillRect/>
          </a:stretch>
        </p:blipFill>
        <p:spPr>
          <a:xfrm>
            <a:off x="7916750" y="1522600"/>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7808546" y="5256291"/>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lt"/>
                <a:cs typeface="Calibri"/>
              </a:rPr>
              <a:t>12th edition (2022).</a:t>
            </a:r>
            <a:endParaRPr kumimoji="0" lang="en-GB" sz="2000" b="0" i="0" u="none" strike="noStrike" kern="1200" cap="none" spc="0" normalizeH="0" baseline="0" noProof="0">
              <a:ln>
                <a:noFill/>
              </a:ln>
              <a:solidFill>
                <a:prstClr val="black"/>
              </a:solidFill>
              <a:effectLst/>
              <a:uLnTx/>
              <a:uFillTx/>
              <a:latin typeface="Calibri Light"/>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solidFill>
              <a:effectLst/>
              <a:uLnTx/>
              <a:uFillTx/>
              <a:latin typeface="Calibri"/>
              <a:ea typeface="+mn-l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black"/>
                </a:solidFill>
                <a:effectLst/>
                <a:uLnTx/>
                <a:uFillTx/>
                <a:latin typeface="Calibri"/>
                <a:ea typeface="+mn-lt"/>
                <a:cs typeface="Calibri Light"/>
                <a:hlinkClick r:id="rId6"/>
              </a:rPr>
              <a:t>Cite them Right print book</a:t>
            </a:r>
            <a:endParaRPr kumimoji="0" lang="en-GB" sz="1800" b="0" i="0" u="none" strike="noStrike" kern="1200" cap="none" spc="0" normalizeH="0" baseline="0" noProof="0">
              <a:ln>
                <a:noFill/>
              </a:ln>
              <a:solidFill>
                <a:prstClr val="black"/>
              </a:solidFill>
              <a:effectLst/>
              <a:uLnTx/>
              <a:uFillTx/>
              <a:latin typeface="Calibri Light"/>
              <a:ea typeface="+mn-ea"/>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Calibri Light"/>
            </a:endParaRPr>
          </a:p>
        </p:txBody>
      </p:sp>
      <p:sp>
        <p:nvSpPr>
          <p:cNvPr id="3" name="TextBox 2">
            <a:extLst>
              <a:ext uri="{FF2B5EF4-FFF2-40B4-BE49-F238E27FC236}">
                <a16:creationId xmlns:a16="http://schemas.microsoft.com/office/drawing/2014/main" id="{B65BDC74-00B0-DB19-5A35-4B4BF0145F9C}"/>
              </a:ext>
            </a:extLst>
          </p:cNvPr>
          <p:cNvSpPr txBox="1"/>
          <p:nvPr/>
        </p:nvSpPr>
        <p:spPr>
          <a:xfrm>
            <a:off x="924887" y="1329976"/>
            <a:ext cx="571818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hlinkClick r:id="rId7"/>
              </a:rPr>
              <a:t>Library catalogue</a:t>
            </a:r>
            <a:endParaRPr kumimoji="0" lang="en-GB" sz="2400" b="0"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837874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DD42B-7133-4D26-BB6A-C71669F5EF8C}"/>
              </a:ext>
            </a:extLst>
          </p:cNvPr>
          <p:cNvSpPr>
            <a:spLocks noGrp="1"/>
          </p:cNvSpPr>
          <p:nvPr>
            <p:ph type="title"/>
          </p:nvPr>
        </p:nvSpPr>
        <p:spPr>
          <a:xfrm>
            <a:off x="316088" y="56589"/>
            <a:ext cx="7897609" cy="1003916"/>
          </a:xfrm>
        </p:spPr>
        <p:txBody>
          <a:bodyPr/>
          <a:lstStyle/>
          <a:p>
            <a:r>
              <a:rPr lang="en-GB">
                <a:latin typeface="Calibri"/>
                <a:cs typeface="Calibri"/>
              </a:rPr>
              <a:t>Tips.</a:t>
            </a:r>
          </a:p>
        </p:txBody>
      </p:sp>
      <p:sp>
        <p:nvSpPr>
          <p:cNvPr id="3" name="Content Placeholder 2">
            <a:extLst>
              <a:ext uri="{FF2B5EF4-FFF2-40B4-BE49-F238E27FC236}">
                <a16:creationId xmlns:a16="http://schemas.microsoft.com/office/drawing/2014/main" id="{9F1BE011-02E8-49B7-86BF-CE3C1980EA37}"/>
              </a:ext>
            </a:extLst>
          </p:cNvPr>
          <p:cNvSpPr>
            <a:spLocks noGrp="1"/>
          </p:cNvSpPr>
          <p:nvPr>
            <p:ph sz="quarter" idx="10"/>
          </p:nvPr>
        </p:nvSpPr>
        <p:spPr>
          <a:xfrm>
            <a:off x="170051" y="2302010"/>
            <a:ext cx="6407393" cy="3974100"/>
          </a:xfrm>
        </p:spPr>
        <p:txBody>
          <a:bodyPr vert="horz" lIns="91440" tIns="45720" rIns="91440" bIns="45720" rtlCol="0" anchor="t">
            <a:noAutofit/>
          </a:bodyPr>
          <a:lstStyle/>
          <a:p>
            <a:pPr>
              <a:buFont typeface="Arial" panose="020B0604020202020204" pitchFamily="34" charset="0"/>
              <a:buChar char="•"/>
            </a:pPr>
            <a:r>
              <a:rPr lang="en-GB" sz="2400" b="1">
                <a:latin typeface="Calibri"/>
                <a:cs typeface="Calibri"/>
              </a:rPr>
              <a:t>Think carefully about keywords </a:t>
            </a:r>
            <a:r>
              <a:rPr lang="en-GB" sz="2400">
                <a:latin typeface="Calibri"/>
                <a:cs typeface="Calibri"/>
              </a:rPr>
              <a:t>and how to link them. </a:t>
            </a:r>
          </a:p>
          <a:p>
            <a:pPr>
              <a:buFont typeface="Arial" panose="020B0604020202020204" pitchFamily="34" charset="0"/>
              <a:buChar char="•"/>
            </a:pPr>
            <a:r>
              <a:rPr lang="en-GB" sz="2400" b="1">
                <a:latin typeface="Calibri"/>
                <a:cs typeface="Calibri"/>
              </a:rPr>
              <a:t>Understand your sources. </a:t>
            </a:r>
            <a:r>
              <a:rPr lang="en-GB" sz="2400">
                <a:latin typeface="Calibri"/>
                <a:cs typeface="Calibri"/>
              </a:rPr>
              <a:t>Explore what each database can do - </a:t>
            </a:r>
            <a:r>
              <a:rPr lang="en-GB" sz="2400" err="1">
                <a:latin typeface="Calibri"/>
                <a:cs typeface="Calibri"/>
              </a:rPr>
              <a:t>eg.</a:t>
            </a:r>
            <a:r>
              <a:rPr lang="en-GB" sz="2400">
                <a:latin typeface="Calibri"/>
                <a:cs typeface="Calibri"/>
              </a:rPr>
              <a:t> coverage, or features such as setting up alerts.</a:t>
            </a:r>
          </a:p>
          <a:p>
            <a:pPr>
              <a:buFont typeface="Arial" panose="020B0604020202020204" pitchFamily="34" charset="0"/>
              <a:buChar char="•"/>
            </a:pPr>
            <a:r>
              <a:rPr lang="en-GB" sz="2400" b="1">
                <a:latin typeface="Calibri"/>
                <a:cs typeface="Calibri"/>
              </a:rPr>
              <a:t>Be flexible. </a:t>
            </a:r>
            <a:r>
              <a:rPr lang="en-GB" sz="2400">
                <a:latin typeface="Calibri"/>
                <a:cs typeface="Calibri"/>
              </a:rPr>
              <a:t>Filter results, use new information to expand your research.</a:t>
            </a:r>
          </a:p>
          <a:p>
            <a:pPr>
              <a:buFont typeface="Arial" panose="020B0604020202020204" pitchFamily="34" charset="0"/>
              <a:buChar char="•"/>
            </a:pPr>
            <a:r>
              <a:rPr lang="en-GB" sz="2400" b="1">
                <a:latin typeface="Calibri"/>
                <a:cs typeface="Calibri"/>
              </a:rPr>
              <a:t>Save and organise </a:t>
            </a:r>
            <a:r>
              <a:rPr lang="en-GB" sz="2400">
                <a:latin typeface="Calibri"/>
                <a:cs typeface="Calibri"/>
              </a:rPr>
              <a:t>your resources. Create an account.</a:t>
            </a:r>
            <a:endParaRPr lang="en-GB" sz="2400">
              <a:latin typeface="Calibri"/>
              <a:ea typeface="+mn-lt"/>
              <a:cs typeface="Calibri"/>
            </a:endParaRPr>
          </a:p>
          <a:p>
            <a:pPr>
              <a:buFont typeface="Arial" panose="020B0604020202020204" pitchFamily="34" charset="0"/>
              <a:buChar char="•"/>
            </a:pPr>
            <a:r>
              <a:rPr lang="en-GB" sz="2400" b="1">
                <a:latin typeface="Calibri"/>
                <a:cs typeface="Calibri"/>
              </a:rPr>
              <a:t>Check out the Help pages </a:t>
            </a:r>
            <a:r>
              <a:rPr lang="en-GB" sz="2400">
                <a:latin typeface="Calibri"/>
                <a:cs typeface="Calibri"/>
              </a:rPr>
              <a:t>for further guidance.</a:t>
            </a:r>
            <a:endParaRPr lang="en-US" sz="2400">
              <a:latin typeface="Calibri"/>
              <a:ea typeface="+mn-lt"/>
              <a:cs typeface="+mn-lt"/>
            </a:endParaRPr>
          </a:p>
        </p:txBody>
      </p:sp>
      <p:sp>
        <p:nvSpPr>
          <p:cNvPr id="5" name="TextBox 4">
            <a:extLst>
              <a:ext uri="{FF2B5EF4-FFF2-40B4-BE49-F238E27FC236}">
                <a16:creationId xmlns:a16="http://schemas.microsoft.com/office/drawing/2014/main" id="{B8B70826-F01A-425E-84B6-B20795005EDE}"/>
              </a:ext>
            </a:extLst>
          </p:cNvPr>
          <p:cNvSpPr txBox="1"/>
          <p:nvPr/>
        </p:nvSpPr>
        <p:spPr>
          <a:xfrm>
            <a:off x="7254322" y="5731472"/>
            <a:ext cx="48545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Calibri"/>
                <a:ea typeface="+mn-ea"/>
                <a:cs typeface="Calibri Light"/>
              </a:rPr>
              <a:t>Give yourself enough time to think!</a:t>
            </a:r>
          </a:p>
        </p:txBody>
      </p:sp>
      <p:sp>
        <p:nvSpPr>
          <p:cNvPr id="8" name="TextBox 7">
            <a:extLst>
              <a:ext uri="{FF2B5EF4-FFF2-40B4-BE49-F238E27FC236}">
                <a16:creationId xmlns:a16="http://schemas.microsoft.com/office/drawing/2014/main" id="{1C43A8F4-FD66-4CF4-C26A-654A2706A299}"/>
              </a:ext>
            </a:extLst>
          </p:cNvPr>
          <p:cNvSpPr txBox="1"/>
          <p:nvPr/>
        </p:nvSpPr>
        <p:spPr>
          <a:xfrm>
            <a:off x="86926" y="1419877"/>
            <a:ext cx="11851894" cy="83099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Calibri"/>
                <a:ea typeface="+mn-ea"/>
                <a:cs typeface="Calibri"/>
              </a:rPr>
              <a:t>Plan your research. </a:t>
            </a:r>
            <a:r>
              <a:rPr kumimoji="0" lang="en-GB" sz="2400" b="0" i="0" u="none" strike="noStrike" kern="1200" cap="none" spc="0" normalizeH="0" baseline="0" noProof="0">
                <a:ln>
                  <a:noFill/>
                </a:ln>
                <a:solidFill>
                  <a:prstClr val="black"/>
                </a:solidFill>
                <a:effectLst/>
                <a:uLnTx/>
                <a:uFillTx/>
                <a:latin typeface="Calibri"/>
                <a:ea typeface="+mn-ea"/>
                <a:cs typeface="Calibri"/>
              </a:rPr>
              <a:t>Start with a scoping search before developing a more detailed search strategy. Know when to stop!</a:t>
            </a:r>
          </a:p>
        </p:txBody>
      </p:sp>
      <p:pic>
        <p:nvPicPr>
          <p:cNvPr id="6" name="Picture 5" descr="A person walking up the steps of a step&#10;&#10;Description automatically generated">
            <a:extLst>
              <a:ext uri="{FF2B5EF4-FFF2-40B4-BE49-F238E27FC236}">
                <a16:creationId xmlns:a16="http://schemas.microsoft.com/office/drawing/2014/main" id="{86E179B9-1A72-6BC0-34DB-5F0769B180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469" y="2250874"/>
            <a:ext cx="4948051" cy="3301278"/>
          </a:xfrm>
          <a:prstGeom prst="rect">
            <a:avLst/>
          </a:prstGeom>
        </p:spPr>
      </p:pic>
    </p:spTree>
    <p:extLst>
      <p:ext uri="{BB962C8B-B14F-4D97-AF65-F5344CB8AC3E}">
        <p14:creationId xmlns:p14="http://schemas.microsoft.com/office/powerpoint/2010/main" val="413303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urglass with red sand&#10;&#10;Description automatically generated">
            <a:extLst>
              <a:ext uri="{FF2B5EF4-FFF2-40B4-BE49-F238E27FC236}">
                <a16:creationId xmlns:a16="http://schemas.microsoft.com/office/drawing/2014/main" id="{783CF34F-C4FA-CB58-985A-9EB8F381DD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5626" y="0"/>
            <a:ext cx="7876374" cy="6857999"/>
          </a:xfrm>
          <a:prstGeom prst="rect">
            <a:avLst/>
          </a:prstGeom>
          <a:noFill/>
          <a:ln>
            <a:noFill/>
          </a:ln>
        </p:spPr>
      </p:pic>
      <p:sp>
        <p:nvSpPr>
          <p:cNvPr id="8" name="Subtitle 2">
            <a:extLst>
              <a:ext uri="{FF2B5EF4-FFF2-40B4-BE49-F238E27FC236}">
                <a16:creationId xmlns:a16="http://schemas.microsoft.com/office/drawing/2014/main" id="{D7B2BBB4-167E-E08C-FA0F-9B3023CCAC9B}"/>
              </a:ext>
            </a:extLst>
          </p:cNvPr>
          <p:cNvSpPr>
            <a:spLocks noGrp="1"/>
          </p:cNvSpPr>
          <p:nvPr>
            <p:ph type="subTitle" idx="1"/>
          </p:nvPr>
        </p:nvSpPr>
        <p:spPr>
          <a:xfrm>
            <a:off x="286221" y="1263533"/>
            <a:ext cx="3670481" cy="3641841"/>
          </a:xfrm>
        </p:spPr>
        <p:txBody>
          <a:bodyPr>
            <a:noAutofit/>
          </a:bodyPr>
          <a:lstStyle/>
          <a:p>
            <a:r>
              <a:rPr lang="en-US" sz="5400" i="0">
                <a:latin typeface="Calibri" panose="020F0502020204030204" pitchFamily="34" charset="0"/>
                <a:cs typeface="Calibri" panose="020F0502020204030204" pitchFamily="34" charset="0"/>
              </a:rPr>
              <a:t>Research takes longer than you think. </a:t>
            </a:r>
          </a:p>
        </p:txBody>
      </p:sp>
      <p:sp>
        <p:nvSpPr>
          <p:cNvPr id="4" name="TextBox 3">
            <a:extLst>
              <a:ext uri="{FF2B5EF4-FFF2-40B4-BE49-F238E27FC236}">
                <a16:creationId xmlns:a16="http://schemas.microsoft.com/office/drawing/2014/main" id="{D8450550-1F08-6365-8A93-DF9BA9A5043A}"/>
              </a:ext>
            </a:extLst>
          </p:cNvPr>
          <p:cNvSpPr txBox="1"/>
          <p:nvPr/>
        </p:nvSpPr>
        <p:spPr>
          <a:xfrm>
            <a:off x="415636" y="4753339"/>
            <a:ext cx="3809560" cy="138499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Give yourself plenty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time … but know when to stop!</a:t>
            </a:r>
          </a:p>
        </p:txBody>
      </p:sp>
    </p:spTree>
    <p:extLst>
      <p:ext uri="{BB962C8B-B14F-4D97-AF65-F5344CB8AC3E}">
        <p14:creationId xmlns:p14="http://schemas.microsoft.com/office/powerpoint/2010/main" val="655628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Do a Boolean Search Effectively (&amp; Advanced Tips)">
            <a:extLst>
              <a:ext uri="{FF2B5EF4-FFF2-40B4-BE49-F238E27FC236}">
                <a16:creationId xmlns:a16="http://schemas.microsoft.com/office/drawing/2014/main" id="{FC787FBB-B8EC-2B8D-BD93-B3DBD4D27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oolean Operators - Research Process - LibGuides at Prince George's  Community College">
            <a:extLst>
              <a:ext uri="{FF2B5EF4-FFF2-40B4-BE49-F238E27FC236}">
                <a16:creationId xmlns:a16="http://schemas.microsoft.com/office/drawing/2014/main" id="{048D3F87-3F8E-7C64-0A30-C04F2C3C3B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0"/>
            <a:ext cx="52974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4821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8333A-485F-4ADC-5A4B-9C5A5BF019F8}"/>
              </a:ext>
            </a:extLst>
          </p:cNvPr>
          <p:cNvSpPr>
            <a:spLocks noGrp="1"/>
          </p:cNvSpPr>
          <p:nvPr>
            <p:ph type="title"/>
          </p:nvPr>
        </p:nvSpPr>
        <p:spPr/>
        <p:txBody>
          <a:bodyPr/>
          <a:lstStyle/>
          <a:p>
            <a:r>
              <a:rPr lang="en-GB"/>
              <a:t>Team task</a:t>
            </a:r>
          </a:p>
        </p:txBody>
      </p:sp>
      <p:sp>
        <p:nvSpPr>
          <p:cNvPr id="3" name="Content Placeholder 2">
            <a:extLst>
              <a:ext uri="{FF2B5EF4-FFF2-40B4-BE49-F238E27FC236}">
                <a16:creationId xmlns:a16="http://schemas.microsoft.com/office/drawing/2014/main" id="{4A160F80-D95E-970A-B8C5-FDC933FDFB39}"/>
              </a:ext>
            </a:extLst>
          </p:cNvPr>
          <p:cNvSpPr>
            <a:spLocks noGrp="1"/>
          </p:cNvSpPr>
          <p:nvPr>
            <p:ph idx="1"/>
          </p:nvPr>
        </p:nvSpPr>
        <p:spPr/>
        <p:txBody>
          <a:bodyPr/>
          <a:lstStyle/>
          <a:p>
            <a:pPr marL="0" indent="0">
              <a:buNone/>
            </a:pPr>
            <a:r>
              <a:rPr lang="en-GB"/>
              <a:t>Planning</a:t>
            </a:r>
          </a:p>
          <a:p>
            <a:r>
              <a:rPr lang="en-GB"/>
              <a:t>Within a HOT TOPIC there are subjects</a:t>
            </a:r>
          </a:p>
          <a:p>
            <a:r>
              <a:rPr lang="en-GB"/>
              <a:t>What are the over lapping subjects with your partner?</a:t>
            </a:r>
          </a:p>
          <a:p>
            <a:endParaRPr lang="en-GB"/>
          </a:p>
          <a:p>
            <a:r>
              <a:rPr lang="en-GB"/>
              <a:t>What are the important questions of ‘what do we know?’</a:t>
            </a:r>
          </a:p>
          <a:p>
            <a:endParaRPr lang="en-GB"/>
          </a:p>
        </p:txBody>
      </p:sp>
    </p:spTree>
    <p:extLst>
      <p:ext uri="{BB962C8B-B14F-4D97-AF65-F5344CB8AC3E}">
        <p14:creationId xmlns:p14="http://schemas.microsoft.com/office/powerpoint/2010/main" val="1414545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4A7E4-D139-13B7-C0FF-599BE186C4BF}"/>
              </a:ext>
            </a:extLst>
          </p:cNvPr>
          <p:cNvSpPr>
            <a:spLocks noGrp="1"/>
          </p:cNvSpPr>
          <p:nvPr>
            <p:ph type="title"/>
          </p:nvPr>
        </p:nvSpPr>
        <p:spPr/>
        <p:txBody>
          <a:bodyPr/>
          <a:lstStyle/>
          <a:p>
            <a:r>
              <a:rPr lang="en-GB"/>
              <a:t>Collating and note taking</a:t>
            </a:r>
          </a:p>
        </p:txBody>
      </p:sp>
      <p:sp>
        <p:nvSpPr>
          <p:cNvPr id="9" name="Content Placeholder 8">
            <a:extLst>
              <a:ext uri="{FF2B5EF4-FFF2-40B4-BE49-F238E27FC236}">
                <a16:creationId xmlns:a16="http://schemas.microsoft.com/office/drawing/2014/main" id="{42948C3D-1A15-80F0-5768-00683CB319D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60433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7C965-3E99-C6C1-5C0A-BB9E10F6E951}"/>
              </a:ext>
            </a:extLst>
          </p:cNvPr>
          <p:cNvSpPr>
            <a:spLocks noGrp="1"/>
          </p:cNvSpPr>
          <p:nvPr>
            <p:ph type="title"/>
          </p:nvPr>
        </p:nvSpPr>
        <p:spPr/>
        <p:txBody>
          <a:bodyPr/>
          <a:lstStyle/>
          <a:p>
            <a:r>
              <a:rPr lang="en-GB"/>
              <a:t>Introducing the research problem</a:t>
            </a:r>
          </a:p>
        </p:txBody>
      </p:sp>
      <p:sp>
        <p:nvSpPr>
          <p:cNvPr id="3" name="Content Placeholder 2">
            <a:extLst>
              <a:ext uri="{FF2B5EF4-FFF2-40B4-BE49-F238E27FC236}">
                <a16:creationId xmlns:a16="http://schemas.microsoft.com/office/drawing/2014/main" id="{F20780E7-58BF-C3EA-2039-2470D583F0F6}"/>
              </a:ext>
            </a:extLst>
          </p:cNvPr>
          <p:cNvSpPr>
            <a:spLocks noGrp="1"/>
          </p:cNvSpPr>
          <p:nvPr>
            <p:ph idx="1"/>
          </p:nvPr>
        </p:nvSpPr>
        <p:spPr/>
        <p:txBody>
          <a:bodyPr/>
          <a:lstStyle/>
          <a:p>
            <a:r>
              <a:rPr lang="en-GB"/>
              <a:t>Hot topic: Use of the outdoors </a:t>
            </a:r>
          </a:p>
          <a:p>
            <a:endParaRPr lang="en-GB"/>
          </a:p>
          <a:p>
            <a:r>
              <a:rPr lang="en-GB"/>
              <a:t>What do we already know? How do we know it?</a:t>
            </a:r>
          </a:p>
          <a:p>
            <a:endParaRPr lang="en-GB"/>
          </a:p>
          <a:p>
            <a:r>
              <a:rPr lang="en-GB"/>
              <a:t>How can the outdoors be used the support the experience and learning in a masters-level 2-week intensive research methods module?</a:t>
            </a:r>
          </a:p>
        </p:txBody>
      </p:sp>
    </p:spTree>
    <p:extLst>
      <p:ext uri="{BB962C8B-B14F-4D97-AF65-F5344CB8AC3E}">
        <p14:creationId xmlns:p14="http://schemas.microsoft.com/office/powerpoint/2010/main" val="34822214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a:t>Session 3</a:t>
            </a:r>
          </a:p>
        </p:txBody>
      </p:sp>
    </p:spTree>
    <p:extLst>
      <p:ext uri="{BB962C8B-B14F-4D97-AF65-F5344CB8AC3E}">
        <p14:creationId xmlns:p14="http://schemas.microsoft.com/office/powerpoint/2010/main" val="3948713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B253-9A9C-71DA-FBF4-5C4989F47515}"/>
              </a:ext>
            </a:extLst>
          </p:cNvPr>
          <p:cNvSpPr>
            <a:spLocks noGrp="1"/>
          </p:cNvSpPr>
          <p:nvPr>
            <p:ph type="title"/>
          </p:nvPr>
        </p:nvSpPr>
        <p:spPr/>
        <p:txBody>
          <a:bodyPr/>
          <a:lstStyle/>
          <a:p>
            <a:r>
              <a:rPr lang="en-GB"/>
              <a:t>Individual Task</a:t>
            </a:r>
          </a:p>
        </p:txBody>
      </p:sp>
      <p:sp>
        <p:nvSpPr>
          <p:cNvPr id="3" name="Content Placeholder 2">
            <a:extLst>
              <a:ext uri="{FF2B5EF4-FFF2-40B4-BE49-F238E27FC236}">
                <a16:creationId xmlns:a16="http://schemas.microsoft.com/office/drawing/2014/main" id="{7480DD85-B0AE-CDCE-5F2B-659851CF8F49}"/>
              </a:ext>
            </a:extLst>
          </p:cNvPr>
          <p:cNvSpPr>
            <a:spLocks noGrp="1"/>
          </p:cNvSpPr>
          <p:nvPr>
            <p:ph idx="1"/>
          </p:nvPr>
        </p:nvSpPr>
        <p:spPr/>
        <p:txBody>
          <a:bodyPr/>
          <a:lstStyle/>
          <a:p>
            <a:r>
              <a:rPr lang="en-GB"/>
              <a:t>Pick a subject or your own hot topic</a:t>
            </a:r>
          </a:p>
          <a:p>
            <a:endParaRPr lang="en-GB"/>
          </a:p>
          <a:p>
            <a:r>
              <a:rPr lang="en-GB"/>
              <a:t>What do you know and how do you know it?</a:t>
            </a:r>
          </a:p>
          <a:p>
            <a:endParaRPr lang="en-GB"/>
          </a:p>
          <a:p>
            <a:r>
              <a:rPr lang="en-GB"/>
              <a:t>Create a knowledge map</a:t>
            </a:r>
          </a:p>
        </p:txBody>
      </p:sp>
      <p:pic>
        <p:nvPicPr>
          <p:cNvPr id="5" name="Picture 4">
            <a:extLst>
              <a:ext uri="{FF2B5EF4-FFF2-40B4-BE49-F238E27FC236}">
                <a16:creationId xmlns:a16="http://schemas.microsoft.com/office/drawing/2014/main" id="{31B056CF-270F-04A0-5FDF-CCAF714B7EDF}"/>
              </a:ext>
            </a:extLst>
          </p:cNvPr>
          <p:cNvPicPr>
            <a:picLocks noChangeAspect="1"/>
          </p:cNvPicPr>
          <p:nvPr/>
        </p:nvPicPr>
        <p:blipFill>
          <a:blip r:embed="rId3"/>
          <a:stretch>
            <a:fillRect/>
          </a:stretch>
        </p:blipFill>
        <p:spPr>
          <a:xfrm>
            <a:off x="7215827" y="836462"/>
            <a:ext cx="4479461" cy="4565098"/>
          </a:xfrm>
          <a:prstGeom prst="rect">
            <a:avLst/>
          </a:prstGeom>
          <a:ln w="57150">
            <a:solidFill>
              <a:srgbClr val="013D5E"/>
            </a:solidFill>
          </a:ln>
        </p:spPr>
      </p:pic>
      <p:pic>
        <p:nvPicPr>
          <p:cNvPr id="1026" name="Picture 2" descr="Sequence Arrows">
            <a:extLst>
              <a:ext uri="{FF2B5EF4-FFF2-40B4-BE49-F238E27FC236}">
                <a16:creationId xmlns:a16="http://schemas.microsoft.com/office/drawing/2014/main" id="{479A7657-1572-D124-4097-1DCFE9718B2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3997"/>
          <a:stretch/>
        </p:blipFill>
        <p:spPr bwMode="auto">
          <a:xfrm>
            <a:off x="8469105" y="142699"/>
            <a:ext cx="3587044" cy="2044699"/>
          </a:xfrm>
          <a:prstGeom prst="rect">
            <a:avLst/>
          </a:prstGeom>
          <a:noFill/>
          <a:ln w="57150">
            <a:solidFill>
              <a:srgbClr val="013D5E"/>
            </a:solidFill>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8A020A3-229C-1417-4131-A5F7EC8B926C}"/>
              </a:ext>
            </a:extLst>
          </p:cNvPr>
          <p:cNvPicPr>
            <a:picLocks noChangeAspect="1"/>
          </p:cNvPicPr>
          <p:nvPr/>
        </p:nvPicPr>
        <p:blipFill>
          <a:blip r:embed="rId5"/>
          <a:stretch>
            <a:fillRect/>
          </a:stretch>
        </p:blipFill>
        <p:spPr>
          <a:xfrm>
            <a:off x="7215828" y="2369609"/>
            <a:ext cx="4840321" cy="2849739"/>
          </a:xfrm>
          <a:prstGeom prst="rect">
            <a:avLst/>
          </a:prstGeom>
          <a:ln w="57150">
            <a:solidFill>
              <a:srgbClr val="013D5E"/>
            </a:solidFill>
          </a:ln>
        </p:spPr>
      </p:pic>
    </p:spTree>
    <p:extLst>
      <p:ext uri="{BB962C8B-B14F-4D97-AF65-F5344CB8AC3E}">
        <p14:creationId xmlns:p14="http://schemas.microsoft.com/office/powerpoint/2010/main" val="8488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B253-9A9C-71DA-FBF4-5C4989F47515}"/>
              </a:ext>
            </a:extLst>
          </p:cNvPr>
          <p:cNvSpPr>
            <a:spLocks noGrp="1"/>
          </p:cNvSpPr>
          <p:nvPr>
            <p:ph type="title"/>
          </p:nvPr>
        </p:nvSpPr>
        <p:spPr/>
        <p:txBody>
          <a:bodyPr/>
          <a:lstStyle/>
          <a:p>
            <a:r>
              <a:rPr lang="en-GB"/>
              <a:t>Presenting your knowledge map</a:t>
            </a:r>
          </a:p>
        </p:txBody>
      </p:sp>
      <p:sp>
        <p:nvSpPr>
          <p:cNvPr id="3" name="Content Placeholder 2">
            <a:extLst>
              <a:ext uri="{FF2B5EF4-FFF2-40B4-BE49-F238E27FC236}">
                <a16:creationId xmlns:a16="http://schemas.microsoft.com/office/drawing/2014/main" id="{7480DD85-B0AE-CDCE-5F2B-659851CF8F49}"/>
              </a:ext>
            </a:extLst>
          </p:cNvPr>
          <p:cNvSpPr>
            <a:spLocks noGrp="1"/>
          </p:cNvSpPr>
          <p:nvPr>
            <p:ph idx="1"/>
          </p:nvPr>
        </p:nvSpPr>
        <p:spPr/>
        <p:txBody>
          <a:bodyPr/>
          <a:lstStyle/>
          <a:p>
            <a:r>
              <a:rPr lang="en-GB"/>
              <a:t>Where are the gaps/ interesting findings/ issues with the hot topic</a:t>
            </a:r>
          </a:p>
          <a:p>
            <a:r>
              <a:rPr lang="en-GB"/>
              <a:t>Who are some (a) key author(s)?</a:t>
            </a:r>
          </a:p>
          <a:p>
            <a:endParaRPr lang="en-GB"/>
          </a:p>
          <a:p>
            <a:r>
              <a:rPr lang="en-GB"/>
              <a:t>What are you next steps? </a:t>
            </a:r>
          </a:p>
          <a:p>
            <a:endParaRPr lang="en-GB"/>
          </a:p>
        </p:txBody>
      </p:sp>
    </p:spTree>
    <p:extLst>
      <p:ext uri="{BB962C8B-B14F-4D97-AF65-F5344CB8AC3E}">
        <p14:creationId xmlns:p14="http://schemas.microsoft.com/office/powerpoint/2010/main" val="327118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a:t>Session 4</a:t>
            </a:r>
          </a:p>
        </p:txBody>
      </p:sp>
    </p:spTree>
    <p:extLst>
      <p:ext uri="{BB962C8B-B14F-4D97-AF65-F5344CB8AC3E}">
        <p14:creationId xmlns:p14="http://schemas.microsoft.com/office/powerpoint/2010/main" val="410676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B253-9A9C-71DA-FBF4-5C4989F47515}"/>
              </a:ext>
            </a:extLst>
          </p:cNvPr>
          <p:cNvSpPr>
            <a:spLocks noGrp="1"/>
          </p:cNvSpPr>
          <p:nvPr>
            <p:ph type="title"/>
          </p:nvPr>
        </p:nvSpPr>
        <p:spPr/>
        <p:txBody>
          <a:bodyPr/>
          <a:lstStyle/>
          <a:p>
            <a:r>
              <a:rPr lang="en-GB"/>
              <a:t>Where do we start with research?</a:t>
            </a:r>
          </a:p>
        </p:txBody>
      </p:sp>
      <p:sp>
        <p:nvSpPr>
          <p:cNvPr id="3" name="Content Placeholder 2">
            <a:extLst>
              <a:ext uri="{FF2B5EF4-FFF2-40B4-BE49-F238E27FC236}">
                <a16:creationId xmlns:a16="http://schemas.microsoft.com/office/drawing/2014/main" id="{7480DD85-B0AE-CDCE-5F2B-659851CF8F49}"/>
              </a:ext>
            </a:extLst>
          </p:cNvPr>
          <p:cNvSpPr>
            <a:spLocks noGrp="1"/>
          </p:cNvSpPr>
          <p:nvPr>
            <p:ph idx="1"/>
          </p:nvPr>
        </p:nvSpPr>
        <p:spPr/>
        <p:txBody>
          <a:bodyPr/>
          <a:lstStyle/>
          <a:p>
            <a:r>
              <a:rPr lang="en-GB"/>
              <a:t>What influences how/what we research?</a:t>
            </a:r>
          </a:p>
        </p:txBody>
      </p:sp>
    </p:spTree>
    <p:extLst>
      <p:ext uri="{BB962C8B-B14F-4D97-AF65-F5344CB8AC3E}">
        <p14:creationId xmlns:p14="http://schemas.microsoft.com/office/powerpoint/2010/main" val="46191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3BF23D6-327B-BC59-6386-6CA4BE388CDD}"/>
              </a:ext>
            </a:extLst>
          </p:cNvPr>
          <p:cNvGrpSpPr/>
          <p:nvPr/>
        </p:nvGrpSpPr>
        <p:grpSpPr>
          <a:xfrm>
            <a:off x="2996587" y="736248"/>
            <a:ext cx="5883008" cy="4643148"/>
            <a:chOff x="1994052" y="1344058"/>
            <a:chExt cx="8174517" cy="4936821"/>
          </a:xfrm>
        </p:grpSpPr>
        <p:sp>
          <p:nvSpPr>
            <p:cNvPr id="4" name="Oval 3">
              <a:extLst>
                <a:ext uri="{FF2B5EF4-FFF2-40B4-BE49-F238E27FC236}">
                  <a16:creationId xmlns:a16="http://schemas.microsoft.com/office/drawing/2014/main" id="{41BE2D22-A8B6-50E6-D47A-43DC1E73C99B}"/>
                </a:ext>
              </a:extLst>
            </p:cNvPr>
            <p:cNvSpPr/>
            <p:nvPr/>
          </p:nvSpPr>
          <p:spPr>
            <a:xfrm>
              <a:off x="1994052" y="1344058"/>
              <a:ext cx="8174517" cy="49368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AA514F0-2F79-E442-EFD6-400E7A743FEA}"/>
                </a:ext>
              </a:extLst>
            </p:cNvPr>
            <p:cNvSpPr txBox="1"/>
            <p:nvPr/>
          </p:nvSpPr>
          <p:spPr>
            <a:xfrm>
              <a:off x="4682169" y="1927952"/>
              <a:ext cx="2996588" cy="400110"/>
            </a:xfrm>
            <a:prstGeom prst="rect">
              <a:avLst/>
            </a:prstGeom>
            <a:noFill/>
          </p:spPr>
          <p:txBody>
            <a:bodyPr wrap="square" rtlCol="0">
              <a:spAutoFit/>
            </a:bodyPr>
            <a:lstStyle/>
            <a:p>
              <a:r>
                <a:rPr lang="en-US" sz="2000" b="1">
                  <a:solidFill>
                    <a:schemeClr val="bg1"/>
                  </a:solidFill>
                </a:rPr>
                <a:t>Research Interests</a:t>
              </a:r>
            </a:p>
          </p:txBody>
        </p:sp>
        <p:sp>
          <p:nvSpPr>
            <p:cNvPr id="6" name="TextBox 5">
              <a:extLst>
                <a:ext uri="{FF2B5EF4-FFF2-40B4-BE49-F238E27FC236}">
                  <a16:creationId xmlns:a16="http://schemas.microsoft.com/office/drawing/2014/main" id="{8888124A-CC72-1A55-A066-095E47A1A7C2}"/>
                </a:ext>
              </a:extLst>
            </p:cNvPr>
            <p:cNvSpPr txBox="1"/>
            <p:nvPr/>
          </p:nvSpPr>
          <p:spPr>
            <a:xfrm>
              <a:off x="5028899" y="5322378"/>
              <a:ext cx="2996588" cy="400110"/>
            </a:xfrm>
            <a:prstGeom prst="rect">
              <a:avLst/>
            </a:prstGeom>
            <a:noFill/>
          </p:spPr>
          <p:txBody>
            <a:bodyPr wrap="square" rtlCol="0">
              <a:spAutoFit/>
            </a:bodyPr>
            <a:lstStyle/>
            <a:p>
              <a:r>
                <a:rPr lang="en-US" sz="2000" b="1">
                  <a:solidFill>
                    <a:schemeClr val="bg1"/>
                  </a:solidFill>
                </a:rPr>
                <a:t>Research Interests</a:t>
              </a:r>
            </a:p>
          </p:txBody>
        </p:sp>
        <p:sp>
          <p:nvSpPr>
            <p:cNvPr id="7" name="Oval 6">
              <a:extLst>
                <a:ext uri="{FF2B5EF4-FFF2-40B4-BE49-F238E27FC236}">
                  <a16:creationId xmlns:a16="http://schemas.microsoft.com/office/drawing/2014/main" id="{B3CD3C45-96D2-52DF-BF2E-9A59F06AFF9A}"/>
                </a:ext>
              </a:extLst>
            </p:cNvPr>
            <p:cNvSpPr/>
            <p:nvPr/>
          </p:nvSpPr>
          <p:spPr>
            <a:xfrm>
              <a:off x="3777520" y="2518349"/>
              <a:ext cx="4601981" cy="2386164"/>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F30E9CB-05AC-5B02-1F88-BFD56D2F7504}"/>
                </a:ext>
              </a:extLst>
            </p:cNvPr>
            <p:cNvSpPr txBox="1"/>
            <p:nvPr/>
          </p:nvSpPr>
          <p:spPr>
            <a:xfrm>
              <a:off x="4682168" y="3249976"/>
              <a:ext cx="3095739" cy="687211"/>
            </a:xfrm>
            <a:prstGeom prst="rect">
              <a:avLst/>
            </a:prstGeom>
            <a:noFill/>
          </p:spPr>
          <p:txBody>
            <a:bodyPr wrap="square" rtlCol="0">
              <a:spAutoFit/>
            </a:bodyPr>
            <a:lstStyle/>
            <a:p>
              <a:r>
                <a:rPr lang="en-US"/>
                <a:t>My hot topic/ draft research problem</a:t>
              </a:r>
            </a:p>
          </p:txBody>
        </p:sp>
      </p:grpSp>
      <p:sp>
        <p:nvSpPr>
          <p:cNvPr id="9" name="TextBox 8">
            <a:extLst>
              <a:ext uri="{FF2B5EF4-FFF2-40B4-BE49-F238E27FC236}">
                <a16:creationId xmlns:a16="http://schemas.microsoft.com/office/drawing/2014/main" id="{0BD8D0FE-B5F3-3ABB-3C81-5D94FF187D91}"/>
              </a:ext>
            </a:extLst>
          </p:cNvPr>
          <p:cNvSpPr txBox="1"/>
          <p:nvPr/>
        </p:nvSpPr>
        <p:spPr>
          <a:xfrm>
            <a:off x="352540" y="363557"/>
            <a:ext cx="3084723" cy="1200329"/>
          </a:xfrm>
          <a:prstGeom prst="rect">
            <a:avLst/>
          </a:prstGeom>
          <a:noFill/>
        </p:spPr>
        <p:txBody>
          <a:bodyPr wrap="square" rtlCol="0">
            <a:spAutoFit/>
          </a:bodyPr>
          <a:lstStyle/>
          <a:p>
            <a:r>
              <a:rPr lang="en-US"/>
              <a:t>My background experiences </a:t>
            </a:r>
            <a:r>
              <a:rPr lang="en-US" i="1"/>
              <a:t>(related to sport, physical activity, health, coaching, physical education, etc.)</a:t>
            </a:r>
          </a:p>
        </p:txBody>
      </p:sp>
      <p:sp>
        <p:nvSpPr>
          <p:cNvPr id="10" name="TextBox 9">
            <a:extLst>
              <a:ext uri="{FF2B5EF4-FFF2-40B4-BE49-F238E27FC236}">
                <a16:creationId xmlns:a16="http://schemas.microsoft.com/office/drawing/2014/main" id="{1A2A7096-0E0A-6109-84E2-F7F9BCB2F167}"/>
              </a:ext>
            </a:extLst>
          </p:cNvPr>
          <p:cNvSpPr txBox="1"/>
          <p:nvPr/>
        </p:nvSpPr>
        <p:spPr>
          <a:xfrm>
            <a:off x="8754737" y="188910"/>
            <a:ext cx="3084723" cy="1200329"/>
          </a:xfrm>
          <a:prstGeom prst="rect">
            <a:avLst/>
          </a:prstGeom>
          <a:noFill/>
        </p:spPr>
        <p:txBody>
          <a:bodyPr wrap="square" rtlCol="0">
            <a:spAutoFit/>
          </a:bodyPr>
          <a:lstStyle/>
          <a:p>
            <a:r>
              <a:rPr lang="en-US"/>
              <a:t>My social identities </a:t>
            </a:r>
            <a:r>
              <a:rPr lang="en-US" i="1"/>
              <a:t>(social class, gender, race, sexual orientation, ability, etc.)</a:t>
            </a:r>
          </a:p>
          <a:p>
            <a:endParaRPr lang="en-US"/>
          </a:p>
        </p:txBody>
      </p:sp>
      <p:sp>
        <p:nvSpPr>
          <p:cNvPr id="11" name="TextBox 10">
            <a:extLst>
              <a:ext uri="{FF2B5EF4-FFF2-40B4-BE49-F238E27FC236}">
                <a16:creationId xmlns:a16="http://schemas.microsoft.com/office/drawing/2014/main" id="{D3552173-F466-E3AC-D10C-1E96D324AB96}"/>
              </a:ext>
            </a:extLst>
          </p:cNvPr>
          <p:cNvSpPr txBox="1"/>
          <p:nvPr/>
        </p:nvSpPr>
        <p:spPr>
          <a:xfrm>
            <a:off x="296879" y="4929480"/>
            <a:ext cx="3084723" cy="646331"/>
          </a:xfrm>
          <a:prstGeom prst="rect">
            <a:avLst/>
          </a:prstGeom>
          <a:noFill/>
        </p:spPr>
        <p:txBody>
          <a:bodyPr wrap="square" rtlCol="0">
            <a:spAutoFit/>
          </a:bodyPr>
          <a:lstStyle/>
          <a:p>
            <a:r>
              <a:rPr lang="en-US"/>
              <a:t>Broader popular culture, interests.</a:t>
            </a:r>
          </a:p>
        </p:txBody>
      </p:sp>
      <p:sp>
        <p:nvSpPr>
          <p:cNvPr id="12" name="TextBox 11">
            <a:extLst>
              <a:ext uri="{FF2B5EF4-FFF2-40B4-BE49-F238E27FC236}">
                <a16:creationId xmlns:a16="http://schemas.microsoft.com/office/drawing/2014/main" id="{7CC6AF6B-9247-C30E-FAD8-330FF8A80E0D}"/>
              </a:ext>
            </a:extLst>
          </p:cNvPr>
          <p:cNvSpPr txBox="1"/>
          <p:nvPr/>
        </p:nvSpPr>
        <p:spPr>
          <a:xfrm>
            <a:off x="9221118" y="4755610"/>
            <a:ext cx="2857041" cy="646331"/>
          </a:xfrm>
          <a:prstGeom prst="rect">
            <a:avLst/>
          </a:prstGeom>
          <a:noFill/>
        </p:spPr>
        <p:txBody>
          <a:bodyPr wrap="square" rtlCol="0">
            <a:spAutoFit/>
          </a:bodyPr>
          <a:lstStyle/>
          <a:p>
            <a:r>
              <a:rPr lang="en-US"/>
              <a:t>Context factors (e.g., school; students; schedule, etc.)</a:t>
            </a:r>
          </a:p>
        </p:txBody>
      </p:sp>
      <p:cxnSp>
        <p:nvCxnSpPr>
          <p:cNvPr id="13" name="Straight Arrow Connector 12">
            <a:extLst>
              <a:ext uri="{FF2B5EF4-FFF2-40B4-BE49-F238E27FC236}">
                <a16:creationId xmlns:a16="http://schemas.microsoft.com/office/drawing/2014/main" id="{A4A7B602-13AB-618F-1611-266AB8EFDEB7}"/>
              </a:ext>
            </a:extLst>
          </p:cNvPr>
          <p:cNvCxnSpPr/>
          <p:nvPr/>
        </p:nvCxnSpPr>
        <p:spPr>
          <a:xfrm>
            <a:off x="1399142" y="1696598"/>
            <a:ext cx="694063" cy="4627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3B277CE-A982-C377-8E65-2848092828D9}"/>
              </a:ext>
            </a:extLst>
          </p:cNvPr>
          <p:cNvCxnSpPr/>
          <p:nvPr/>
        </p:nvCxnSpPr>
        <p:spPr>
          <a:xfrm flipH="1">
            <a:off x="9221118" y="1476260"/>
            <a:ext cx="429658" cy="4516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9EB6E93-E7F9-D484-4372-F7B1E25F974D}"/>
              </a:ext>
            </a:extLst>
          </p:cNvPr>
          <p:cNvCxnSpPr/>
          <p:nvPr/>
        </p:nvCxnSpPr>
        <p:spPr>
          <a:xfrm flipV="1">
            <a:off x="2352100" y="4302510"/>
            <a:ext cx="804232" cy="3635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3CF6557-F915-10EF-B447-E2A52313061E}"/>
              </a:ext>
            </a:extLst>
          </p:cNvPr>
          <p:cNvCxnSpPr/>
          <p:nvPr/>
        </p:nvCxnSpPr>
        <p:spPr>
          <a:xfrm flipH="1" flipV="1">
            <a:off x="8953042" y="4158424"/>
            <a:ext cx="484742" cy="3194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2398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EB253-9A9C-71DA-FBF4-5C4989F47515}"/>
              </a:ext>
            </a:extLst>
          </p:cNvPr>
          <p:cNvSpPr>
            <a:spLocks noGrp="1"/>
          </p:cNvSpPr>
          <p:nvPr>
            <p:ph type="title"/>
          </p:nvPr>
        </p:nvSpPr>
        <p:spPr/>
        <p:txBody>
          <a:bodyPr/>
          <a:lstStyle/>
          <a:p>
            <a:r>
              <a:rPr lang="en-GB"/>
              <a:t>Presenting your knowledge map</a:t>
            </a:r>
          </a:p>
        </p:txBody>
      </p:sp>
      <p:sp>
        <p:nvSpPr>
          <p:cNvPr id="3" name="Content Placeholder 2">
            <a:extLst>
              <a:ext uri="{FF2B5EF4-FFF2-40B4-BE49-F238E27FC236}">
                <a16:creationId xmlns:a16="http://schemas.microsoft.com/office/drawing/2014/main" id="{7480DD85-B0AE-CDCE-5F2B-659851CF8F49}"/>
              </a:ext>
            </a:extLst>
          </p:cNvPr>
          <p:cNvSpPr>
            <a:spLocks noGrp="1"/>
          </p:cNvSpPr>
          <p:nvPr>
            <p:ph idx="1"/>
          </p:nvPr>
        </p:nvSpPr>
        <p:spPr/>
        <p:txBody>
          <a:bodyPr/>
          <a:lstStyle/>
          <a:p>
            <a:r>
              <a:rPr lang="en-GB"/>
              <a:t>Where are the gaps/ interesting findings/ issues with the hot topic</a:t>
            </a:r>
          </a:p>
          <a:p>
            <a:r>
              <a:rPr lang="en-GB"/>
              <a:t>What influences how/what we research?</a:t>
            </a:r>
          </a:p>
          <a:p>
            <a:pPr lvl="1"/>
            <a:r>
              <a:rPr lang="en-GB"/>
              <a:t>Background</a:t>
            </a:r>
          </a:p>
          <a:p>
            <a:pPr lvl="1"/>
            <a:r>
              <a:rPr lang="en-GB"/>
              <a:t>Social identities</a:t>
            </a:r>
          </a:p>
          <a:p>
            <a:pPr lvl="1"/>
            <a:r>
              <a:rPr lang="en-GB"/>
              <a:t>Broader popular culture</a:t>
            </a:r>
          </a:p>
          <a:p>
            <a:pPr lvl="1"/>
            <a:r>
              <a:rPr lang="en-GB"/>
              <a:t>Context</a:t>
            </a:r>
          </a:p>
        </p:txBody>
      </p:sp>
    </p:spTree>
    <p:extLst>
      <p:ext uri="{BB962C8B-B14F-4D97-AF65-F5344CB8AC3E}">
        <p14:creationId xmlns:p14="http://schemas.microsoft.com/office/powerpoint/2010/main" val="2596288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6773B69-B3D9-AC28-CA61-8E35D9A72B00}"/>
              </a:ext>
            </a:extLst>
          </p:cNvPr>
          <p:cNvSpPr/>
          <p:nvPr/>
        </p:nvSpPr>
        <p:spPr>
          <a:xfrm>
            <a:off x="1102487" y="1754306"/>
            <a:ext cx="9429750" cy="13858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a:t>The Research Question</a:t>
            </a:r>
          </a:p>
        </p:txBody>
      </p:sp>
      <p:sp>
        <p:nvSpPr>
          <p:cNvPr id="5" name="TextBox 4">
            <a:extLst>
              <a:ext uri="{FF2B5EF4-FFF2-40B4-BE49-F238E27FC236}">
                <a16:creationId xmlns:a16="http://schemas.microsoft.com/office/drawing/2014/main" id="{AECD06AF-80E1-1032-83D2-AED87FC9DA76}"/>
              </a:ext>
            </a:extLst>
          </p:cNvPr>
          <p:cNvSpPr txBox="1"/>
          <p:nvPr/>
        </p:nvSpPr>
        <p:spPr>
          <a:xfrm>
            <a:off x="364306" y="55791"/>
            <a:ext cx="1769264" cy="830997"/>
          </a:xfrm>
          <a:prstGeom prst="rect">
            <a:avLst/>
          </a:prstGeom>
          <a:noFill/>
        </p:spPr>
        <p:txBody>
          <a:bodyPr wrap="square" rtlCol="0">
            <a:spAutoFit/>
          </a:bodyPr>
          <a:lstStyle/>
          <a:p>
            <a:r>
              <a:rPr lang="en-US" sz="2400"/>
              <a:t>Background, beliefs</a:t>
            </a:r>
          </a:p>
        </p:txBody>
      </p:sp>
      <p:sp>
        <p:nvSpPr>
          <p:cNvPr id="6" name="TextBox 5">
            <a:extLst>
              <a:ext uri="{FF2B5EF4-FFF2-40B4-BE49-F238E27FC236}">
                <a16:creationId xmlns:a16="http://schemas.microsoft.com/office/drawing/2014/main" id="{042F06D4-7651-2D08-B68C-CD6348CFA013}"/>
              </a:ext>
            </a:extLst>
          </p:cNvPr>
          <p:cNvSpPr txBox="1"/>
          <p:nvPr/>
        </p:nvSpPr>
        <p:spPr>
          <a:xfrm>
            <a:off x="2857769" y="213609"/>
            <a:ext cx="1457323" cy="461665"/>
          </a:xfrm>
          <a:prstGeom prst="rect">
            <a:avLst/>
          </a:prstGeom>
          <a:noFill/>
        </p:spPr>
        <p:txBody>
          <a:bodyPr wrap="square" rtlCol="0">
            <a:spAutoFit/>
          </a:bodyPr>
          <a:lstStyle/>
          <a:p>
            <a:r>
              <a:rPr lang="en-US" sz="2400"/>
              <a:t>Interest</a:t>
            </a:r>
          </a:p>
        </p:txBody>
      </p:sp>
      <p:sp>
        <p:nvSpPr>
          <p:cNvPr id="7" name="TextBox 6">
            <a:extLst>
              <a:ext uri="{FF2B5EF4-FFF2-40B4-BE49-F238E27FC236}">
                <a16:creationId xmlns:a16="http://schemas.microsoft.com/office/drawing/2014/main" id="{52C36FED-04E1-7968-D3CE-237C0277E111}"/>
              </a:ext>
            </a:extLst>
          </p:cNvPr>
          <p:cNvSpPr txBox="1"/>
          <p:nvPr/>
        </p:nvSpPr>
        <p:spPr>
          <a:xfrm>
            <a:off x="4948804" y="279213"/>
            <a:ext cx="881060" cy="461665"/>
          </a:xfrm>
          <a:prstGeom prst="rect">
            <a:avLst/>
          </a:prstGeom>
          <a:noFill/>
        </p:spPr>
        <p:txBody>
          <a:bodyPr wrap="square" rtlCol="0">
            <a:spAutoFit/>
          </a:bodyPr>
          <a:lstStyle/>
          <a:p>
            <a:r>
              <a:rPr lang="en-US" sz="2400"/>
              <a:t>Skills</a:t>
            </a:r>
          </a:p>
        </p:txBody>
      </p:sp>
      <p:sp>
        <p:nvSpPr>
          <p:cNvPr id="8" name="TextBox 7">
            <a:extLst>
              <a:ext uri="{FF2B5EF4-FFF2-40B4-BE49-F238E27FC236}">
                <a16:creationId xmlns:a16="http://schemas.microsoft.com/office/drawing/2014/main" id="{3BC67EFF-AC74-B9AD-D3E4-56CFB22CB3D0}"/>
              </a:ext>
            </a:extLst>
          </p:cNvPr>
          <p:cNvSpPr txBox="1"/>
          <p:nvPr/>
        </p:nvSpPr>
        <p:spPr>
          <a:xfrm>
            <a:off x="6757362" y="279212"/>
            <a:ext cx="2243138" cy="461665"/>
          </a:xfrm>
          <a:prstGeom prst="rect">
            <a:avLst/>
          </a:prstGeom>
          <a:noFill/>
        </p:spPr>
        <p:txBody>
          <a:bodyPr wrap="square" rtlCol="0">
            <a:spAutoFit/>
          </a:bodyPr>
          <a:lstStyle/>
          <a:p>
            <a:r>
              <a:rPr lang="en-US" sz="2400"/>
              <a:t>Context factors</a:t>
            </a:r>
          </a:p>
        </p:txBody>
      </p:sp>
      <p:sp>
        <p:nvSpPr>
          <p:cNvPr id="9" name="TextBox 8">
            <a:extLst>
              <a:ext uri="{FF2B5EF4-FFF2-40B4-BE49-F238E27FC236}">
                <a16:creationId xmlns:a16="http://schemas.microsoft.com/office/drawing/2014/main" id="{E7A0F673-DEA7-6649-EE89-9DD7011C4FB1}"/>
              </a:ext>
            </a:extLst>
          </p:cNvPr>
          <p:cNvSpPr txBox="1"/>
          <p:nvPr/>
        </p:nvSpPr>
        <p:spPr>
          <a:xfrm>
            <a:off x="9816677" y="253525"/>
            <a:ext cx="1971675" cy="461665"/>
          </a:xfrm>
          <a:prstGeom prst="rect">
            <a:avLst/>
          </a:prstGeom>
          <a:noFill/>
        </p:spPr>
        <p:txBody>
          <a:bodyPr wrap="square" rtlCol="0">
            <a:spAutoFit/>
          </a:bodyPr>
          <a:lstStyle/>
          <a:p>
            <a:r>
              <a:rPr lang="en-US" sz="2400"/>
              <a:t>Trends</a:t>
            </a:r>
          </a:p>
        </p:txBody>
      </p:sp>
      <p:sp>
        <p:nvSpPr>
          <p:cNvPr id="10" name="Down Arrow 7">
            <a:extLst>
              <a:ext uri="{FF2B5EF4-FFF2-40B4-BE49-F238E27FC236}">
                <a16:creationId xmlns:a16="http://schemas.microsoft.com/office/drawing/2014/main" id="{51EDF652-1B08-2237-C1C1-3621CEF0FC88}"/>
              </a:ext>
            </a:extLst>
          </p:cNvPr>
          <p:cNvSpPr/>
          <p:nvPr/>
        </p:nvSpPr>
        <p:spPr>
          <a:xfrm>
            <a:off x="1134039" y="886788"/>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8">
            <a:extLst>
              <a:ext uri="{FF2B5EF4-FFF2-40B4-BE49-F238E27FC236}">
                <a16:creationId xmlns:a16="http://schemas.microsoft.com/office/drawing/2014/main" id="{03E01CFA-4D6E-3947-0BDE-7C0A6131496B}"/>
              </a:ext>
            </a:extLst>
          </p:cNvPr>
          <p:cNvSpPr/>
          <p:nvPr/>
        </p:nvSpPr>
        <p:spPr>
          <a:xfrm>
            <a:off x="9985143" y="953314"/>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wn Arrow 9">
            <a:extLst>
              <a:ext uri="{FF2B5EF4-FFF2-40B4-BE49-F238E27FC236}">
                <a16:creationId xmlns:a16="http://schemas.microsoft.com/office/drawing/2014/main" id="{7710C13C-70AD-0B1B-5129-29743284EF4C}"/>
              </a:ext>
            </a:extLst>
          </p:cNvPr>
          <p:cNvSpPr/>
          <p:nvPr/>
        </p:nvSpPr>
        <p:spPr>
          <a:xfrm>
            <a:off x="3029217" y="886788"/>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0">
            <a:extLst>
              <a:ext uri="{FF2B5EF4-FFF2-40B4-BE49-F238E27FC236}">
                <a16:creationId xmlns:a16="http://schemas.microsoft.com/office/drawing/2014/main" id="{7DAED3C8-1742-730E-8104-B56F230FE456}"/>
              </a:ext>
            </a:extLst>
          </p:cNvPr>
          <p:cNvSpPr/>
          <p:nvPr/>
        </p:nvSpPr>
        <p:spPr>
          <a:xfrm>
            <a:off x="5110727" y="919084"/>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own Arrow 11">
            <a:extLst>
              <a:ext uri="{FF2B5EF4-FFF2-40B4-BE49-F238E27FC236}">
                <a16:creationId xmlns:a16="http://schemas.microsoft.com/office/drawing/2014/main" id="{7C56513D-F141-8DD0-CC51-DE25864D388F}"/>
              </a:ext>
            </a:extLst>
          </p:cNvPr>
          <p:cNvSpPr/>
          <p:nvPr/>
        </p:nvSpPr>
        <p:spPr>
          <a:xfrm>
            <a:off x="7696765" y="939920"/>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Down Arrow 12">
            <a:extLst>
              <a:ext uri="{FF2B5EF4-FFF2-40B4-BE49-F238E27FC236}">
                <a16:creationId xmlns:a16="http://schemas.microsoft.com/office/drawing/2014/main" id="{81553BEB-F4AE-153C-1B94-FCE0E4E1EE82}"/>
              </a:ext>
            </a:extLst>
          </p:cNvPr>
          <p:cNvSpPr/>
          <p:nvPr/>
        </p:nvSpPr>
        <p:spPr>
          <a:xfrm>
            <a:off x="4631502" y="3225387"/>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7A94488F-3BC5-1F5F-267B-2867BFEE733B}"/>
              </a:ext>
            </a:extLst>
          </p:cNvPr>
          <p:cNvSpPr txBox="1"/>
          <p:nvPr/>
        </p:nvSpPr>
        <p:spPr>
          <a:xfrm>
            <a:off x="4254669" y="3984765"/>
            <a:ext cx="2044895" cy="461665"/>
          </a:xfrm>
          <a:prstGeom prst="rect">
            <a:avLst/>
          </a:prstGeom>
          <a:noFill/>
        </p:spPr>
        <p:txBody>
          <a:bodyPr wrap="square" rtlCol="0">
            <a:spAutoFit/>
          </a:bodyPr>
          <a:lstStyle/>
          <a:p>
            <a:r>
              <a:rPr lang="en-US" sz="2400"/>
              <a:t>Methodology</a:t>
            </a:r>
          </a:p>
        </p:txBody>
      </p:sp>
      <p:sp>
        <p:nvSpPr>
          <p:cNvPr id="17" name="TextBox 16">
            <a:extLst>
              <a:ext uri="{FF2B5EF4-FFF2-40B4-BE49-F238E27FC236}">
                <a16:creationId xmlns:a16="http://schemas.microsoft.com/office/drawing/2014/main" id="{45BE3B04-9298-1D75-86E1-8DFC1C3C5F80}"/>
              </a:ext>
            </a:extLst>
          </p:cNvPr>
          <p:cNvSpPr txBox="1"/>
          <p:nvPr/>
        </p:nvSpPr>
        <p:spPr>
          <a:xfrm>
            <a:off x="4315092" y="5293251"/>
            <a:ext cx="2044895" cy="461665"/>
          </a:xfrm>
          <a:prstGeom prst="rect">
            <a:avLst/>
          </a:prstGeom>
          <a:noFill/>
        </p:spPr>
        <p:txBody>
          <a:bodyPr wrap="square" rtlCol="0">
            <a:spAutoFit/>
          </a:bodyPr>
          <a:lstStyle/>
          <a:p>
            <a:r>
              <a:rPr lang="en-US" sz="2400"/>
              <a:t>Methods</a:t>
            </a:r>
          </a:p>
        </p:txBody>
      </p:sp>
      <p:sp>
        <p:nvSpPr>
          <p:cNvPr id="18" name="Down Arrow 15">
            <a:extLst>
              <a:ext uri="{FF2B5EF4-FFF2-40B4-BE49-F238E27FC236}">
                <a16:creationId xmlns:a16="http://schemas.microsoft.com/office/drawing/2014/main" id="{9B05A269-5D8B-5A1B-21C6-BFF227AF77C8}"/>
              </a:ext>
            </a:extLst>
          </p:cNvPr>
          <p:cNvSpPr/>
          <p:nvPr/>
        </p:nvSpPr>
        <p:spPr>
          <a:xfrm>
            <a:off x="4670197" y="4558269"/>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76254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37</Slides>
  <Notes>27</Notes>
  <HiddenSlides>1</HiddenSlides>
  <ScaleCrop>false</ScaleCrop>
  <HeadingPairs>
    <vt:vector size="4" baseType="variant">
      <vt:variant>
        <vt:lpstr>Theme</vt:lpstr>
      </vt:variant>
      <vt:variant>
        <vt:i4>7</vt:i4>
      </vt:variant>
      <vt:variant>
        <vt:lpstr>Slide Titles</vt:lpstr>
      </vt:variant>
      <vt:variant>
        <vt:i4>37</vt:i4>
      </vt:variant>
    </vt:vector>
  </HeadingPairs>
  <TitlesOfParts>
    <vt:vector size="44" baseType="lpstr">
      <vt:lpstr>UWTSD Title Page 1</vt:lpstr>
      <vt:lpstr>UWTSD Text 1</vt:lpstr>
      <vt:lpstr>UWTSD Text 2</vt:lpstr>
      <vt:lpstr>UWTSD Text 3</vt:lpstr>
      <vt:lpstr>UWTSD Text 4</vt:lpstr>
      <vt:lpstr>UWTSD Logo Variations place image in Background</vt:lpstr>
      <vt:lpstr>Office Theme</vt:lpstr>
      <vt:lpstr>PowerPoint Presentation</vt:lpstr>
      <vt:lpstr>PowerPoint Presentation</vt:lpstr>
      <vt:lpstr>What are the hot topics around Physical Education, Sport and Physical Literacy?</vt:lpstr>
      <vt:lpstr>PowerPoint Presentation</vt:lpstr>
      <vt:lpstr>What do we know?</vt:lpstr>
      <vt:lpstr>Accessing and Utilising Library Resources for Advanced Research</vt:lpstr>
      <vt:lpstr>Introduction</vt:lpstr>
      <vt:lpstr>PowerPoint Presentation</vt:lpstr>
      <vt:lpstr>Using the Library</vt:lpstr>
      <vt:lpstr>Library Webpage</vt:lpstr>
      <vt:lpstr>Library catalogue.</vt:lpstr>
      <vt:lpstr>You can also ...</vt:lpstr>
      <vt:lpstr>Task.</vt:lpstr>
      <vt:lpstr>What is a literature review?</vt:lpstr>
      <vt:lpstr>When you begin, ask yourself ...</vt:lpstr>
      <vt:lpstr>Exploding out your title</vt:lpstr>
      <vt:lpstr>Begin with a scoping review.</vt:lpstr>
      <vt:lpstr>Build a Research Strategy</vt:lpstr>
      <vt:lpstr>Library catalogue or individual databases?</vt:lpstr>
      <vt:lpstr>PowerPoint Presentation</vt:lpstr>
      <vt:lpstr>Searching the internet.</vt:lpstr>
      <vt:lpstr>Task</vt:lpstr>
      <vt:lpstr>Get on top of Harvard referencing ... </vt:lpstr>
      <vt:lpstr>Tips.</vt:lpstr>
      <vt:lpstr>PowerPoint Presentation</vt:lpstr>
      <vt:lpstr>PowerPoint Presentation</vt:lpstr>
      <vt:lpstr>Team task</vt:lpstr>
      <vt:lpstr>Collating and note taking</vt:lpstr>
      <vt:lpstr>Introducing the research problem</vt:lpstr>
      <vt:lpstr>PowerPoint Presentation</vt:lpstr>
      <vt:lpstr>Individual Task</vt:lpstr>
      <vt:lpstr>Presenting your knowledge map</vt:lpstr>
      <vt:lpstr>PowerPoint Presentation</vt:lpstr>
      <vt:lpstr>Where do we start with research?</vt:lpstr>
      <vt:lpstr>PowerPoint Presentation</vt:lpstr>
      <vt:lpstr>Presenting your knowledge map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dcterms:created xsi:type="dcterms:W3CDTF">2021-03-09T15:35:42Z</dcterms:created>
  <dcterms:modified xsi:type="dcterms:W3CDTF">2024-08-06T11:15:09Z</dcterms:modified>
</cp:coreProperties>
</file>