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DEFEA7D-F261-4AE4-AF28-6F384AE79F9B}" type="datetimeFigureOut">
              <a:rPr lang="en-IN" smtClean="0"/>
              <a:t>31-08-2021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IN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9A4F522-C7BD-48FA-A3B7-71B455390F41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EFFECTIVENESS OF TECHNOLOGY </a:t>
            </a:r>
            <a:endParaRPr lang="en-IN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Research Report </a:t>
            </a: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AA767875-0DE9-449B-98AF-B4F4655D48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2028535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0003296-B452-4CDF-9237-C0C346D7D5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ELVIS YEBOAH</a:t>
            </a:r>
          </a:p>
        </p:txBody>
      </p:sp>
    </p:spTree>
    <p:extLst>
      <p:ext uri="{BB962C8B-B14F-4D97-AF65-F5344CB8AC3E}">
        <p14:creationId xmlns:p14="http://schemas.microsoft.com/office/powerpoint/2010/main" val="288520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Overview of organization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200000"/>
              </a:lnSpc>
            </a:pPr>
            <a:r>
              <a:rPr lang="en-US" dirty="0"/>
              <a:t>Royal London is a large teaching hospital in White chapel in London Borough of Tower Hamlets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US" dirty="0"/>
              <a:t>The organization is offering services from 1741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US" dirty="0"/>
              <a:t>The health care organization is having a capacity of 846 beds </a:t>
            </a: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Conti…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200000"/>
              </a:lnSpc>
            </a:pPr>
            <a:r>
              <a:rPr lang="en-US" dirty="0"/>
              <a:t>The hospital is offering full services to patients with the advanced care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US" dirty="0"/>
              <a:t>Royal London is one of the most reputed health care units in London </a:t>
            </a:r>
            <a:endParaRPr lang="en-IN" dirty="0"/>
          </a:p>
          <a:p>
            <a:pPr>
              <a:lnSpc>
                <a:spcPct val="20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Challenges before the introduction of technology 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buNone/>
            </a:pPr>
            <a:r>
              <a:rPr lang="en-GB" dirty="0"/>
              <a:t>There are various issues within the organization related to security, legal process and maintaining the ethical approach before the introduction of modern technology: </a:t>
            </a:r>
            <a:endParaRPr lang="en-IN" dirty="0"/>
          </a:p>
          <a:p>
            <a:pPr algn="just"/>
            <a:r>
              <a:rPr lang="en-GB" dirty="0"/>
              <a:t>Security issues: </a:t>
            </a:r>
            <a:endParaRPr lang="en-IN" dirty="0"/>
          </a:p>
          <a:p>
            <a:pPr lvl="0" algn="just"/>
            <a:r>
              <a:rPr lang="en-GB" dirty="0"/>
              <a:t>Lack of monitoring of staff </a:t>
            </a:r>
            <a:endParaRPr lang="en-IN" dirty="0"/>
          </a:p>
          <a:p>
            <a:pPr lvl="0" algn="just"/>
            <a:r>
              <a:rPr lang="en-GB" dirty="0"/>
              <a:t>Unauthorised access of resources </a:t>
            </a:r>
            <a:endParaRPr lang="en-IN" dirty="0"/>
          </a:p>
          <a:p>
            <a:pPr lvl="0" algn="just"/>
            <a:r>
              <a:rPr lang="en-GB" dirty="0"/>
              <a:t>Theft of tools and documents </a:t>
            </a:r>
            <a:endParaRPr lang="en-IN" dirty="0"/>
          </a:p>
          <a:p>
            <a:pPr lvl="0" algn="just"/>
            <a:r>
              <a:rPr lang="en-GB" dirty="0"/>
              <a:t>Unauthorised entry in the wards and premises </a:t>
            </a:r>
            <a:endParaRPr lang="en-IN" dirty="0"/>
          </a:p>
          <a:p>
            <a:pPr algn="just"/>
            <a:endParaRPr lang="en-I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Conti….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  <a:buNone/>
            </a:pPr>
            <a:r>
              <a:rPr lang="en-GB" dirty="0"/>
              <a:t>Legal issues: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Lack of documentation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No procedure for treatment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Lack of administration activities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No collocation of storage of data of patients and staff </a:t>
            </a:r>
            <a:endParaRPr lang="en-IN" dirty="0"/>
          </a:p>
          <a:p>
            <a:pPr algn="just">
              <a:lnSpc>
                <a:spcPct val="20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Conti…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  <a:buNone/>
            </a:pPr>
            <a:r>
              <a:rPr lang="en-GB" dirty="0"/>
              <a:t>Ethical issues: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To offer proper training to staff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Monitoring of the behaviour of staff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Follow-up of policies and standards </a:t>
            </a:r>
            <a:endParaRPr lang="en-IN" dirty="0"/>
          </a:p>
          <a:p>
            <a:pPr algn="just">
              <a:lnSpc>
                <a:spcPct val="20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Conti…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  <a:buNone/>
            </a:pPr>
            <a:r>
              <a:rPr lang="en-GB" dirty="0"/>
              <a:t>Communication issues: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Sharing and receiving of data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Planning of the action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Offering additional guidelines for treatment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Resource management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Supply of the tools and inventory of equipment </a:t>
            </a:r>
            <a:endParaRPr lang="en-IN" dirty="0"/>
          </a:p>
          <a:p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Insight of technology 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buNone/>
            </a:pPr>
            <a:r>
              <a:rPr lang="en-GB" dirty="0"/>
              <a:t>To overcome the issues, the management has planned to introduce new technologies which are as follows:</a:t>
            </a:r>
            <a:endParaRPr lang="en-IN" dirty="0"/>
          </a:p>
          <a:p>
            <a:pPr lvl="0" algn="just"/>
            <a:r>
              <a:rPr lang="en-GB" dirty="0"/>
              <a:t>IT infrastructure for security: This has helped to improve security and legal compliance. </a:t>
            </a:r>
            <a:endParaRPr lang="en-IN" dirty="0"/>
          </a:p>
          <a:p>
            <a:pPr lvl="0" algn="just"/>
            <a:r>
              <a:rPr lang="en-GB" dirty="0"/>
              <a:t>Virtual technology: This is supporting the management to maintain the communication with the staff and external experts </a:t>
            </a:r>
            <a:endParaRPr lang="en-IN" dirty="0"/>
          </a:p>
          <a:p>
            <a:pPr lvl="0" algn="just"/>
            <a:r>
              <a:rPr lang="en-GB" dirty="0"/>
              <a:t>Robotics: The management has introduced this technology for managing the internal work for resource management</a:t>
            </a:r>
            <a:endParaRPr lang="en-IN" dirty="0"/>
          </a:p>
          <a:p>
            <a:pPr algn="just"/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Conti…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dirty="0"/>
              <a:t>Health wearable: This is helping for protecting the staff from infection and following the legal standards for providing a better working place for staff.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3-D printing: This is offering detailed information related to issues of patients and offering the treatment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CCTV: For better security and safety of staff and patients</a:t>
            </a:r>
            <a:endParaRPr lang="en-IN" dirty="0"/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Impact of the technology 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dirty="0"/>
              <a:t>It has helped to improve the quality of care work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Technology has increased the level of communication among departments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It has provided the tools for monitoring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Improved the documentation and sharing of the data of staff and patients </a:t>
            </a:r>
            <a:endParaRPr lang="en-IN" dirty="0"/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Conti..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dirty="0"/>
              <a:t>Supported the management to increase the compliance with legal process and laws of health care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Technology has provided the advancement in diagnosing the patients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The technology has also impacted positively on planning and managing the supply of resources </a:t>
            </a:r>
            <a:endParaRPr lang="en-IN" dirty="0"/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/>
              <a:t>Lessons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dirty="0"/>
              <a:t>From the case study it has carried out that technology is one of the vital parts of every organization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Health care organizations are heavily rely on technology for security and legal compliance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The introduction of technology helps increase communication </a:t>
            </a:r>
          </a:p>
          <a:p>
            <a:pPr lvl="0" algn="just">
              <a:lnSpc>
                <a:spcPct val="150000"/>
              </a:lnSpc>
              <a:buNone/>
            </a:pPr>
            <a:endParaRPr lang="en-IN" dirty="0"/>
          </a:p>
          <a:p>
            <a:pPr algn="just">
              <a:lnSpc>
                <a:spcPct val="150000"/>
              </a:lnSpc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Conti…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dirty="0"/>
              <a:t>Effective and real-time communication is helpful for planning and implementation of action to offer effective care services. 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dirty="0"/>
              <a:t>It improves monitoring and training aspects for health care management and managing the relationship with stakeholders . </a:t>
            </a:r>
            <a:endParaRPr lang="en-IN" dirty="0"/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</TotalTime>
  <Words>489</Words>
  <Application>Microsoft Office PowerPoint</Application>
  <PresentationFormat>On-screen Show (4:3)</PresentationFormat>
  <Paragraphs>62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Times New Roman</vt:lpstr>
      <vt:lpstr>Wingdings 2</vt:lpstr>
      <vt:lpstr>Equity</vt:lpstr>
      <vt:lpstr>Research Report </vt:lpstr>
      <vt:lpstr>ELVIS YEBOAH</vt:lpstr>
      <vt:lpstr>Overview of organization</vt:lpstr>
      <vt:lpstr>Conti…</vt:lpstr>
      <vt:lpstr>Challenges before the introduction of technology </vt:lpstr>
      <vt:lpstr>Conti….</vt:lpstr>
      <vt:lpstr>Conti…</vt:lpstr>
      <vt:lpstr>Conti…</vt:lpstr>
      <vt:lpstr>Insight of technology </vt:lpstr>
      <vt:lpstr>Conti…</vt:lpstr>
      <vt:lpstr>Impact of the technology </vt:lpstr>
      <vt:lpstr>Conti..</vt:lpstr>
      <vt:lpstr>Lessons</vt:lpstr>
      <vt:lpstr>Conti…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sony</dc:creator>
  <cp:lastModifiedBy>princess avoki</cp:lastModifiedBy>
  <cp:revision>14</cp:revision>
  <dcterms:created xsi:type="dcterms:W3CDTF">2021-07-20T12:00:12Z</dcterms:created>
  <dcterms:modified xsi:type="dcterms:W3CDTF">2021-08-31T16:48:13Z</dcterms:modified>
</cp:coreProperties>
</file>