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1" r:id="rId2"/>
    <p:sldId id="2562" r:id="rId3"/>
    <p:sldId id="2564" r:id="rId4"/>
    <p:sldId id="2568" r:id="rId5"/>
    <p:sldId id="2584" r:id="rId6"/>
    <p:sldId id="2585" r:id="rId7"/>
    <p:sldId id="2565" r:id="rId8"/>
    <p:sldId id="2586" r:id="rId9"/>
    <p:sldId id="2566" r:id="rId10"/>
    <p:sldId id="2569" r:id="rId11"/>
    <p:sldId id="2587" r:id="rId12"/>
    <p:sldId id="2588" r:id="rId13"/>
    <p:sldId id="2573" r:id="rId14"/>
    <p:sldId id="2577" r:id="rId15"/>
    <p:sldId id="2590" r:id="rId16"/>
    <p:sldId id="2591" r:id="rId17"/>
    <p:sldId id="2589" r:id="rId18"/>
    <p:sldId id="2592" r:id="rId19"/>
    <p:sldId id="2593" r:id="rId20"/>
    <p:sldId id="2594" r:id="rId21"/>
    <p:sldId id="2595" r:id="rId22"/>
    <p:sldId id="2596" r:id="rId23"/>
    <p:sldId id="25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carbonising the Government Estate: Challenges and Best Practices for Air Source Heat Pump Adoption" id="{1C8DD0C6-0086-4C72-B7D0-7BE18BCEA57B}">
          <p14:sldIdLst>
            <p14:sldId id="2561"/>
          </p14:sldIdLst>
        </p14:section>
        <p14:section name="Contents" id="{4E15D785-EB1B-4885-B26D-E6404D428FE2}">
          <p14:sldIdLst>
            <p14:sldId id="2562"/>
          </p14:sldIdLst>
        </p14:section>
        <p14:section name="Introduction" id="{B3BAC4CB-F0FD-4DAE-81B3-6373EFE103B3}">
          <p14:sldIdLst>
            <p14:sldId id="2564"/>
            <p14:sldId id="2568"/>
          </p14:sldIdLst>
        </p14:section>
        <p14:section name="Aims and Objectives" id="{CEBA9844-E8E4-4217-B1E1-C795D6490F07}">
          <p14:sldIdLst>
            <p14:sldId id="2584"/>
          </p14:sldIdLst>
        </p14:section>
        <p14:section name="Lit Review" id="{48D965CE-3785-432E-BDE0-4052F08C034C}">
          <p14:sldIdLst>
            <p14:sldId id="2585"/>
            <p14:sldId id="2565"/>
            <p14:sldId id="2586"/>
          </p14:sldIdLst>
        </p14:section>
        <p14:section name="Methodology" id="{48450E18-51C1-4469-8C5D-D5E9DD4224E1}">
          <p14:sldIdLst>
            <p14:sldId id="2566"/>
          </p14:sldIdLst>
        </p14:section>
        <p14:section name="Findings" id="{E1ED4BFC-82FC-482E-9F62-3AFEB3A9FB5F}">
          <p14:sldIdLst>
            <p14:sldId id="2569"/>
            <p14:sldId id="2587"/>
            <p14:sldId id="2588"/>
            <p14:sldId id="2573"/>
          </p14:sldIdLst>
        </p14:section>
        <p14:section name="Recommendations" id="{AB3265F8-F44A-4AE1-9F70-F57E36B1BCD1}">
          <p14:sldIdLst>
            <p14:sldId id="2577"/>
            <p14:sldId id="2590"/>
          </p14:sldIdLst>
        </p14:section>
        <p14:section name="Limitations" id="{8245F8E1-3A73-4B8C-B0D6-C939AE3D5685}">
          <p14:sldIdLst>
            <p14:sldId id="2591"/>
          </p14:sldIdLst>
        </p14:section>
        <p14:section name="Conclusion" id="{54275DB5-E6E4-4A5D-AAD4-5DCFA3BD05F9}">
          <p14:sldIdLst>
            <p14:sldId id="2589"/>
          </p14:sldIdLst>
        </p14:section>
        <p14:section name="Questions" id="{10C5B9DA-1BDD-42C1-A3FC-D627E41527DB}">
          <p14:sldIdLst>
            <p14:sldId id="2592"/>
          </p14:sldIdLst>
        </p14:section>
        <p14:section name="Administration" id="{2A964441-FA97-42BE-AC0B-76C6027A68BD}">
          <p14:sldIdLst>
            <p14:sldId id="2593"/>
            <p14:sldId id="2594"/>
            <p14:sldId id="2595"/>
            <p14:sldId id="2596"/>
            <p14:sldId id="25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1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74E916-221C-44F3-9425-E709B17D278B}" v="1756" dt="2025-04-07T13:29:51.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402" autoAdjust="0"/>
    <p:restoredTop sz="83693" autoAdjust="0"/>
  </p:normalViewPr>
  <p:slideViewPr>
    <p:cSldViewPr snapToGrid="0">
      <p:cViewPr varScale="1">
        <p:scale>
          <a:sx n="62" d="100"/>
          <a:sy n="62" d="100"/>
        </p:scale>
        <p:origin x="1099" y="27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Leek" userId="9b7e76a1092c5ddd" providerId="LiveId" clId="{A274E916-221C-44F3-9425-E709B17D278B}"/>
    <pc:docChg chg="undo redo custSel addSld delSld modSld sldOrd addSection delSection modSection">
      <pc:chgData name="Gareth Leek" userId="9b7e76a1092c5ddd" providerId="LiveId" clId="{A274E916-221C-44F3-9425-E709B17D278B}" dt="2025-04-08T08:22:37.409" v="10022" actId="5793"/>
      <pc:docMkLst>
        <pc:docMk/>
      </pc:docMkLst>
      <pc:sldChg chg="addSp delSp modSp mod modAnim modNotesTx">
        <pc:chgData name="Gareth Leek" userId="9b7e76a1092c5ddd" providerId="LiveId" clId="{A274E916-221C-44F3-9425-E709B17D278B}" dt="2025-03-25T17:31:06.592" v="6699" actId="20577"/>
        <pc:sldMkLst>
          <pc:docMk/>
          <pc:sldMk cId="4115097077" sldId="2561"/>
        </pc:sldMkLst>
        <pc:spChg chg="mod">
          <ac:chgData name="Gareth Leek" userId="9b7e76a1092c5ddd" providerId="LiveId" clId="{A274E916-221C-44F3-9425-E709B17D278B}" dt="2025-03-25T17:31:06.592" v="6699" actId="20577"/>
          <ac:spMkLst>
            <pc:docMk/>
            <pc:sldMk cId="4115097077" sldId="2561"/>
            <ac:spMk id="2" creationId="{17909D6F-D9F9-E8F7-FFEF-D13754B1C4EF}"/>
          </ac:spMkLst>
        </pc:spChg>
        <pc:picChg chg="add mod">
          <ac:chgData name="Gareth Leek" userId="9b7e76a1092c5ddd" providerId="LiveId" clId="{A274E916-221C-44F3-9425-E709B17D278B}" dt="2025-03-25T17:27:59.203" v="6661" actId="1076"/>
          <ac:picMkLst>
            <pc:docMk/>
            <pc:sldMk cId="4115097077" sldId="2561"/>
            <ac:picMk id="5" creationId="{B6B03922-AA9C-F908-05F5-23F2B5FF9078}"/>
          </ac:picMkLst>
        </pc:picChg>
      </pc:sldChg>
      <pc:sldChg chg="addSp delSp modSp mod modTransition modAnim modNotesTx">
        <pc:chgData name="Gareth Leek" userId="9b7e76a1092c5ddd" providerId="LiveId" clId="{A274E916-221C-44F3-9425-E709B17D278B}" dt="2025-04-03T17:05:19.558" v="9851" actId="255"/>
        <pc:sldMkLst>
          <pc:docMk/>
          <pc:sldMk cId="778921390" sldId="2562"/>
        </pc:sldMkLst>
        <pc:spChg chg="mod">
          <ac:chgData name="Gareth Leek" userId="9b7e76a1092c5ddd" providerId="LiveId" clId="{A274E916-221C-44F3-9425-E709B17D278B}" dt="2025-03-19T16:51:39.853" v="11" actId="1076"/>
          <ac:spMkLst>
            <pc:docMk/>
            <pc:sldMk cId="778921390" sldId="2562"/>
            <ac:spMk id="2" creationId="{5FB166C8-CEFE-5201-C5BE-8DAD54D2BADA}"/>
          </ac:spMkLst>
        </pc:spChg>
        <pc:spChg chg="mod">
          <ac:chgData name="Gareth Leek" userId="9b7e76a1092c5ddd" providerId="LiveId" clId="{A274E916-221C-44F3-9425-E709B17D278B}" dt="2025-04-03T17:05:19.558" v="9851" actId="255"/>
          <ac:spMkLst>
            <pc:docMk/>
            <pc:sldMk cId="778921390" sldId="2562"/>
            <ac:spMk id="4" creationId="{6A35C8C5-C7E9-ECD0-9220-D920F0063EEE}"/>
          </ac:spMkLst>
        </pc:spChg>
      </pc:sldChg>
      <pc:sldChg chg="del">
        <pc:chgData name="Gareth Leek" userId="9b7e76a1092c5ddd" providerId="LiveId" clId="{A274E916-221C-44F3-9425-E709B17D278B}" dt="2025-03-19T16:42:36.969" v="2" actId="47"/>
        <pc:sldMkLst>
          <pc:docMk/>
          <pc:sldMk cId="2297234599" sldId="2563"/>
        </pc:sldMkLst>
      </pc:sldChg>
      <pc:sldChg chg="addSp delSp modSp mod modTransition modAnim modNotesTx">
        <pc:chgData name="Gareth Leek" userId="9b7e76a1092c5ddd" providerId="LiveId" clId="{A274E916-221C-44F3-9425-E709B17D278B}" dt="2025-04-08T08:22:37.409" v="10022" actId="5793"/>
        <pc:sldMkLst>
          <pc:docMk/>
          <pc:sldMk cId="2783050758" sldId="2564"/>
        </pc:sldMkLst>
        <pc:spChg chg="mod">
          <ac:chgData name="Gareth Leek" userId="9b7e76a1092c5ddd" providerId="LiveId" clId="{A274E916-221C-44F3-9425-E709B17D278B}" dt="2025-03-19T17:47:44.675" v="1359" actId="120"/>
          <ac:spMkLst>
            <pc:docMk/>
            <pc:sldMk cId="2783050758" sldId="2564"/>
            <ac:spMk id="2" creationId="{23A948A9-78E7-F6AC-B58D-61EBC761F7D2}"/>
          </ac:spMkLst>
        </pc:spChg>
        <pc:spChg chg="mod">
          <ac:chgData name="Gareth Leek" userId="9b7e76a1092c5ddd" providerId="LiveId" clId="{A274E916-221C-44F3-9425-E709B17D278B}" dt="2025-04-03T17:06:27.633" v="9857" actId="255"/>
          <ac:spMkLst>
            <pc:docMk/>
            <pc:sldMk cId="2783050758" sldId="2564"/>
            <ac:spMk id="4" creationId="{CEA5666D-9971-6691-949E-BFDFF732A7F0}"/>
          </ac:spMkLst>
        </pc:spChg>
        <pc:picChg chg="add mod">
          <ac:chgData name="Gareth Leek" userId="9b7e76a1092c5ddd" providerId="LiveId" clId="{A274E916-221C-44F3-9425-E709B17D278B}" dt="2025-03-19T17:47:28.792" v="1351" actId="1076"/>
          <ac:picMkLst>
            <pc:docMk/>
            <pc:sldMk cId="2783050758" sldId="2564"/>
            <ac:picMk id="3" creationId="{9AE39B27-558F-11F5-3567-DF07A923966B}"/>
          </ac:picMkLst>
        </pc:picChg>
      </pc:sldChg>
      <pc:sldChg chg="addSp delSp modSp mod modTransition delAnim modNotesTx">
        <pc:chgData name="Gareth Leek" userId="9b7e76a1092c5ddd" providerId="LiveId" clId="{A274E916-221C-44F3-9425-E709B17D278B}" dt="2025-03-31T13:28:58.535" v="8297" actId="2711"/>
        <pc:sldMkLst>
          <pc:docMk/>
          <pc:sldMk cId="2758407442" sldId="2565"/>
        </pc:sldMkLst>
        <pc:spChg chg="add mod">
          <ac:chgData name="Gareth Leek" userId="9b7e76a1092c5ddd" providerId="LiveId" clId="{A274E916-221C-44F3-9425-E709B17D278B}" dt="2025-03-20T18:36:22.141" v="4338" actId="1076"/>
          <ac:spMkLst>
            <pc:docMk/>
            <pc:sldMk cId="2758407442" sldId="2565"/>
            <ac:spMk id="15" creationId="{9381B8B4-1293-69BE-2F86-E4EDA33A290E}"/>
          </ac:spMkLst>
        </pc:spChg>
        <pc:spChg chg="add mod">
          <ac:chgData name="Gareth Leek" userId="9b7e76a1092c5ddd" providerId="LiveId" clId="{A274E916-221C-44F3-9425-E709B17D278B}" dt="2025-03-31T13:28:58.535" v="8297" actId="2711"/>
          <ac:spMkLst>
            <pc:docMk/>
            <pc:sldMk cId="2758407442" sldId="2565"/>
            <ac:spMk id="22" creationId="{9607D84D-F160-283D-0EB9-E5645A67D468}"/>
          </ac:spMkLst>
        </pc:spChg>
        <pc:spChg chg="add">
          <ac:chgData name="Gareth Leek" userId="9b7e76a1092c5ddd" providerId="LiveId" clId="{A274E916-221C-44F3-9425-E709B17D278B}" dt="2025-03-20T18:04:27.074" v="3692" actId="26606"/>
          <ac:spMkLst>
            <pc:docMk/>
            <pc:sldMk cId="2758407442" sldId="2565"/>
            <ac:spMk id="33" creationId="{33E93247-6229-44AB-A550-739E971E690B}"/>
          </ac:spMkLst>
        </pc:spChg>
        <pc:graphicFrameChg chg="add mod">
          <ac:chgData name="Gareth Leek" userId="9b7e76a1092c5ddd" providerId="LiveId" clId="{A274E916-221C-44F3-9425-E709B17D278B}" dt="2025-03-20T18:04:27.074" v="3692" actId="26606"/>
          <ac:graphicFrameMkLst>
            <pc:docMk/>
            <pc:sldMk cId="2758407442" sldId="2565"/>
            <ac:graphicFrameMk id="17" creationId="{B80E44F5-7D07-0999-7A5D-D0AA7E8255CA}"/>
          </ac:graphicFrameMkLst>
        </pc:graphicFrameChg>
        <pc:picChg chg="add mod">
          <ac:chgData name="Gareth Leek" userId="9b7e76a1092c5ddd" providerId="LiveId" clId="{A274E916-221C-44F3-9425-E709B17D278B}" dt="2025-03-20T18:05:02.784" v="3701" actId="14100"/>
          <ac:picMkLst>
            <pc:docMk/>
            <pc:sldMk cId="2758407442" sldId="2565"/>
            <ac:picMk id="21" creationId="{22411DA5-89D1-74A1-312C-24974DAC3322}"/>
          </ac:picMkLst>
        </pc:picChg>
        <pc:cxnChg chg="add">
          <ac:chgData name="Gareth Leek" userId="9b7e76a1092c5ddd" providerId="LiveId" clId="{A274E916-221C-44F3-9425-E709B17D278B}" dt="2025-03-20T18:04:27.074" v="3692" actId="26606"/>
          <ac:cxnSpMkLst>
            <pc:docMk/>
            <pc:sldMk cId="2758407442" sldId="2565"/>
            <ac:cxnSpMk id="31" creationId="{F64F9B95-9045-48D2-B9F3-2927E98F54AA}"/>
          </ac:cxnSpMkLst>
        </pc:cxnChg>
        <pc:cxnChg chg="add">
          <ac:chgData name="Gareth Leek" userId="9b7e76a1092c5ddd" providerId="LiveId" clId="{A274E916-221C-44F3-9425-E709B17D278B}" dt="2025-03-20T18:04:27.074" v="3692" actId="26606"/>
          <ac:cxnSpMkLst>
            <pc:docMk/>
            <pc:sldMk cId="2758407442" sldId="2565"/>
            <ac:cxnSpMk id="32" creationId="{085AA86F-6A4D-4BCB-A045-D992CDC2959B}"/>
          </ac:cxnSpMkLst>
        </pc:cxnChg>
      </pc:sldChg>
      <pc:sldChg chg="addSp delSp modSp mod ord modTransition delAnim modNotesTx">
        <pc:chgData name="Gareth Leek" userId="9b7e76a1092c5ddd" providerId="LiveId" clId="{A274E916-221C-44F3-9425-E709B17D278B}" dt="2025-04-03T17:08:25.428" v="9864" actId="14100"/>
        <pc:sldMkLst>
          <pc:docMk/>
          <pc:sldMk cId="908500079" sldId="2566"/>
        </pc:sldMkLst>
        <pc:spChg chg="mod">
          <ac:chgData name="Gareth Leek" userId="9b7e76a1092c5ddd" providerId="LiveId" clId="{A274E916-221C-44F3-9425-E709B17D278B}" dt="2025-03-20T19:39:08.671" v="4882" actId="1076"/>
          <ac:spMkLst>
            <pc:docMk/>
            <pc:sldMk cId="908500079" sldId="2566"/>
            <ac:spMk id="2" creationId="{953D9CCF-D1EB-77E8-1C77-8F27F79D2CC7}"/>
          </ac:spMkLst>
        </pc:spChg>
        <pc:spChg chg="add mod">
          <ac:chgData name="Gareth Leek" userId="9b7e76a1092c5ddd" providerId="LiveId" clId="{A274E916-221C-44F3-9425-E709B17D278B}" dt="2025-04-03T17:08:21.197" v="9863" actId="948"/>
          <ac:spMkLst>
            <pc:docMk/>
            <pc:sldMk cId="908500079" sldId="2566"/>
            <ac:spMk id="11" creationId="{7163FEC3-69C4-FA0C-107B-D1F346671541}"/>
          </ac:spMkLst>
        </pc:spChg>
        <pc:spChg chg="add mod">
          <ac:chgData name="Gareth Leek" userId="9b7e76a1092c5ddd" providerId="LiveId" clId="{A274E916-221C-44F3-9425-E709B17D278B}" dt="2025-03-31T13:28:50.036" v="8296" actId="2711"/>
          <ac:spMkLst>
            <pc:docMk/>
            <pc:sldMk cId="908500079" sldId="2566"/>
            <ac:spMk id="15" creationId="{5CEE93B3-9782-3AB1-9991-9A35117A176F}"/>
          </ac:spMkLst>
        </pc:spChg>
        <pc:spChg chg="add">
          <ac:chgData name="Gareth Leek" userId="9b7e76a1092c5ddd" providerId="LiveId" clId="{A274E916-221C-44F3-9425-E709B17D278B}" dt="2025-03-20T18:38:48.107" v="4367" actId="26606"/>
          <ac:spMkLst>
            <pc:docMk/>
            <pc:sldMk cId="908500079" sldId="2566"/>
            <ac:spMk id="35" creationId="{E49D7415-2F11-44C2-B6AA-13A25B6814B9}"/>
          </ac:spMkLst>
        </pc:spChg>
        <pc:picChg chg="add mod ord">
          <ac:chgData name="Gareth Leek" userId="9b7e76a1092c5ddd" providerId="LiveId" clId="{A274E916-221C-44F3-9425-E709B17D278B}" dt="2025-03-20T18:38:48.107" v="4367" actId="26606"/>
          <ac:picMkLst>
            <pc:docMk/>
            <pc:sldMk cId="908500079" sldId="2566"/>
            <ac:picMk id="3" creationId="{57EEE2F8-E373-45B3-560F-6DD73F175790}"/>
          </ac:picMkLst>
        </pc:picChg>
        <pc:picChg chg="add mod">
          <ac:chgData name="Gareth Leek" userId="9b7e76a1092c5ddd" providerId="LiveId" clId="{A274E916-221C-44F3-9425-E709B17D278B}" dt="2025-04-03T17:08:25.428" v="9864" actId="14100"/>
          <ac:picMkLst>
            <pc:docMk/>
            <pc:sldMk cId="908500079" sldId="2566"/>
            <ac:picMk id="13" creationId="{80A3D088-6CB1-44FA-898F-8FD735C7AA73}"/>
          </ac:picMkLst>
        </pc:picChg>
        <pc:cxnChg chg="add">
          <ac:chgData name="Gareth Leek" userId="9b7e76a1092c5ddd" providerId="LiveId" clId="{A274E916-221C-44F3-9425-E709B17D278B}" dt="2025-03-20T18:38:48.107" v="4367" actId="26606"/>
          <ac:cxnSpMkLst>
            <pc:docMk/>
            <pc:sldMk cId="908500079" sldId="2566"/>
            <ac:cxnSpMk id="33" creationId="{F64F9B95-9045-48D2-B9F3-2927E98F54AA}"/>
          </ac:cxnSpMkLst>
        </pc:cxnChg>
      </pc:sldChg>
      <pc:sldChg chg="del">
        <pc:chgData name="Gareth Leek" userId="9b7e76a1092c5ddd" providerId="LiveId" clId="{A274E916-221C-44F3-9425-E709B17D278B}" dt="2025-03-19T16:46:31.496" v="3" actId="47"/>
        <pc:sldMkLst>
          <pc:docMk/>
          <pc:sldMk cId="3419318450" sldId="2567"/>
        </pc:sldMkLst>
      </pc:sldChg>
      <pc:sldChg chg="addSp delSp modSp mod ord modTransition delAnim modNotesTx">
        <pc:chgData name="Gareth Leek" userId="9b7e76a1092c5ddd" providerId="LiveId" clId="{A274E916-221C-44F3-9425-E709B17D278B}" dt="2025-04-08T08:21:49.155" v="10020" actId="313"/>
        <pc:sldMkLst>
          <pc:docMk/>
          <pc:sldMk cId="2481734875" sldId="2568"/>
        </pc:sldMkLst>
        <pc:spChg chg="add mod">
          <ac:chgData name="Gareth Leek" userId="9b7e76a1092c5ddd" providerId="LiveId" clId="{A274E916-221C-44F3-9425-E709B17D278B}" dt="2025-04-08T08:21:49.155" v="10020" actId="313"/>
          <ac:spMkLst>
            <pc:docMk/>
            <pc:sldMk cId="2481734875" sldId="2568"/>
            <ac:spMk id="15" creationId="{66492366-16BE-5316-A4B6-9E509B9AEC4A}"/>
          </ac:spMkLst>
        </pc:spChg>
        <pc:picChg chg="add mod modCrop">
          <ac:chgData name="Gareth Leek" userId="9b7e76a1092c5ddd" providerId="LiveId" clId="{A274E916-221C-44F3-9425-E709B17D278B}" dt="2025-03-25T17:28:49.380" v="6671" actId="14100"/>
          <ac:picMkLst>
            <pc:docMk/>
            <pc:sldMk cId="2481734875" sldId="2568"/>
            <ac:picMk id="4" creationId="{5AAB205D-264A-F309-3B9F-6952D69EE2D2}"/>
          </ac:picMkLst>
        </pc:picChg>
      </pc:sldChg>
      <pc:sldChg chg="addSp delSp modSp mod ord modTransition delAnim modNotesTx">
        <pc:chgData name="Gareth Leek" userId="9b7e76a1092c5ddd" providerId="LiveId" clId="{A274E916-221C-44F3-9425-E709B17D278B}" dt="2025-03-31T13:40:36.317" v="8709" actId="13926"/>
        <pc:sldMkLst>
          <pc:docMk/>
          <pc:sldMk cId="2074794054" sldId="2569"/>
        </pc:sldMkLst>
        <pc:spChg chg="mod">
          <ac:chgData name="Gareth Leek" userId="9b7e76a1092c5ddd" providerId="LiveId" clId="{A274E916-221C-44F3-9425-E709B17D278B}" dt="2025-03-25T14:39:05.392" v="5186" actId="207"/>
          <ac:spMkLst>
            <pc:docMk/>
            <pc:sldMk cId="2074794054" sldId="2569"/>
            <ac:spMk id="2" creationId="{44A74FA9-22FB-FD24-6294-8CE5B17B650C}"/>
          </ac:spMkLst>
        </pc:spChg>
        <pc:spChg chg="add mod">
          <ac:chgData name="Gareth Leek" userId="9b7e76a1092c5ddd" providerId="LiveId" clId="{A274E916-221C-44F3-9425-E709B17D278B}" dt="2025-03-31T13:29:35.687" v="8300" actId="2711"/>
          <ac:spMkLst>
            <pc:docMk/>
            <pc:sldMk cId="2074794054" sldId="2569"/>
            <ac:spMk id="13" creationId="{0D6C4059-A88C-6BE0-05C4-4778EF6FA369}"/>
          </ac:spMkLst>
        </pc:spChg>
        <pc:spChg chg="mod">
          <ac:chgData name="Gareth Leek" userId="9b7e76a1092c5ddd" providerId="LiveId" clId="{A274E916-221C-44F3-9425-E709B17D278B}" dt="2025-03-21T16:05:58.655" v="5017" actId="2711"/>
          <ac:spMkLst>
            <pc:docMk/>
            <pc:sldMk cId="2074794054" sldId="2569"/>
            <ac:spMk id="14" creationId="{660EB578-C970-4186-B93C-45851BBC6E34}"/>
          </ac:spMkLst>
        </pc:spChg>
        <pc:spChg chg="add mod">
          <ac:chgData name="Gareth Leek" userId="9b7e76a1092c5ddd" providerId="LiveId" clId="{A274E916-221C-44F3-9425-E709B17D278B}" dt="2025-03-31T13:40:36.317" v="8709" actId="13926"/>
          <ac:spMkLst>
            <pc:docMk/>
            <pc:sldMk cId="2074794054" sldId="2569"/>
            <ac:spMk id="15" creationId="{79D5B881-40FE-151D-5426-41C1F1FE6698}"/>
          </ac:spMkLst>
        </pc:spChg>
        <pc:picChg chg="add mod ord">
          <ac:chgData name="Gareth Leek" userId="9b7e76a1092c5ddd" providerId="LiveId" clId="{A274E916-221C-44F3-9425-E709B17D278B}" dt="2025-03-21T16:05:58.655" v="5017" actId="2711"/>
          <ac:picMkLst>
            <pc:docMk/>
            <pc:sldMk cId="2074794054" sldId="2569"/>
            <ac:picMk id="3" creationId="{FC3E5A68-181F-8434-03A3-9DDA45C5D850}"/>
          </ac:picMkLst>
        </pc:picChg>
        <pc:picChg chg="add mod">
          <ac:chgData name="Gareth Leek" userId="9b7e76a1092c5ddd" providerId="LiveId" clId="{A274E916-221C-44F3-9425-E709B17D278B}" dt="2025-03-21T16:11:59.483" v="5026" actId="1076"/>
          <ac:picMkLst>
            <pc:docMk/>
            <pc:sldMk cId="2074794054" sldId="2569"/>
            <ac:picMk id="11" creationId="{26559C7A-DC67-4112-0B02-DFDF82A0F306}"/>
          </ac:picMkLst>
        </pc:picChg>
        <pc:cxnChg chg="mod">
          <ac:chgData name="Gareth Leek" userId="9b7e76a1092c5ddd" providerId="LiveId" clId="{A274E916-221C-44F3-9425-E709B17D278B}" dt="2025-03-21T16:05:58.655" v="5017" actId="2711"/>
          <ac:cxnSpMkLst>
            <pc:docMk/>
            <pc:sldMk cId="2074794054" sldId="2569"/>
            <ac:cxnSpMk id="10" creationId="{F64F9B95-9045-48D2-B9F3-2927E98F54AA}"/>
          </ac:cxnSpMkLst>
        </pc:cxnChg>
        <pc:cxnChg chg="mod">
          <ac:chgData name="Gareth Leek" userId="9b7e76a1092c5ddd" providerId="LiveId" clId="{A274E916-221C-44F3-9425-E709B17D278B}" dt="2025-03-21T16:05:58.655" v="5017" actId="2711"/>
          <ac:cxnSpMkLst>
            <pc:docMk/>
            <pc:sldMk cId="2074794054" sldId="2569"/>
            <ac:cxnSpMk id="12" creationId="{085AA86F-6A4D-4BCB-A045-D992CDC2959B}"/>
          </ac:cxnSpMkLst>
        </pc:cxnChg>
        <pc:cxnChg chg="mod">
          <ac:chgData name="Gareth Leek" userId="9b7e76a1092c5ddd" providerId="LiveId" clId="{A274E916-221C-44F3-9425-E709B17D278B}" dt="2025-03-21T16:05:58.655" v="5017" actId="2711"/>
          <ac:cxnSpMkLst>
            <pc:docMk/>
            <pc:sldMk cId="2074794054" sldId="2569"/>
            <ac:cxnSpMk id="16" creationId="{CDF57B02-07BB-407B-BB36-06D9C64A673E}"/>
          </ac:cxnSpMkLst>
        </pc:cxnChg>
        <pc:cxnChg chg="mod">
          <ac:chgData name="Gareth Leek" userId="9b7e76a1092c5ddd" providerId="LiveId" clId="{A274E916-221C-44F3-9425-E709B17D278B}" dt="2025-03-21T16:05:58.655" v="5017" actId="2711"/>
          <ac:cxnSpMkLst>
            <pc:docMk/>
            <pc:sldMk cId="2074794054" sldId="2569"/>
            <ac:cxnSpMk id="18" creationId="{C6855964-C920-48EB-8804-74291211C8A9}"/>
          </ac:cxnSpMkLst>
        </pc:cxnChg>
      </pc:sldChg>
      <pc:sldChg chg="addSp delSp modSp del mod ord delAnim modNotesTx">
        <pc:chgData name="Gareth Leek" userId="9b7e76a1092c5ddd" providerId="LiveId" clId="{A274E916-221C-44F3-9425-E709B17D278B}" dt="2025-03-31T12:29:34.368" v="7699" actId="47"/>
        <pc:sldMkLst>
          <pc:docMk/>
          <pc:sldMk cId="2184039636" sldId="2570"/>
        </pc:sldMkLst>
      </pc:sldChg>
      <pc:sldChg chg="del">
        <pc:chgData name="Gareth Leek" userId="9b7e76a1092c5ddd" providerId="LiveId" clId="{A274E916-221C-44F3-9425-E709B17D278B}" dt="2025-03-25T19:15:35.098" v="7040" actId="47"/>
        <pc:sldMkLst>
          <pc:docMk/>
          <pc:sldMk cId="611889595" sldId="2571"/>
        </pc:sldMkLst>
      </pc:sldChg>
      <pc:sldChg chg="del">
        <pc:chgData name="Gareth Leek" userId="9b7e76a1092c5ddd" providerId="LiveId" clId="{A274E916-221C-44F3-9425-E709B17D278B}" dt="2025-03-31T13:30:14.411" v="8302" actId="47"/>
        <pc:sldMkLst>
          <pc:docMk/>
          <pc:sldMk cId="3541014249" sldId="2572"/>
        </pc:sldMkLst>
      </pc:sldChg>
      <pc:sldChg chg="addSp delSp modSp mod ord modTransition delAnim modNotesTx">
        <pc:chgData name="Gareth Leek" userId="9b7e76a1092c5ddd" providerId="LiveId" clId="{A274E916-221C-44F3-9425-E709B17D278B}" dt="2025-03-31T13:28:32.942" v="8294" actId="13926"/>
        <pc:sldMkLst>
          <pc:docMk/>
          <pc:sldMk cId="2226075879" sldId="2573"/>
        </pc:sldMkLst>
        <pc:spChg chg="mod">
          <ac:chgData name="Gareth Leek" userId="9b7e76a1092c5ddd" providerId="LiveId" clId="{A274E916-221C-44F3-9425-E709B17D278B}" dt="2025-03-25T16:20:47.916" v="6437" actId="20577"/>
          <ac:spMkLst>
            <pc:docMk/>
            <pc:sldMk cId="2226075879" sldId="2573"/>
            <ac:spMk id="2" creationId="{2F2FDFC8-1599-B840-0CCE-99225014B4BE}"/>
          </ac:spMkLst>
        </pc:spChg>
        <pc:spChg chg="add mod">
          <ac:chgData name="Gareth Leek" userId="9b7e76a1092c5ddd" providerId="LiveId" clId="{A274E916-221C-44F3-9425-E709B17D278B}" dt="2025-03-31T13:28:32.942" v="8294" actId="13926"/>
          <ac:spMkLst>
            <pc:docMk/>
            <pc:sldMk cId="2226075879" sldId="2573"/>
            <ac:spMk id="11" creationId="{AF5E1B16-CBC1-3030-776F-A1EBF21F455D}"/>
          </ac:spMkLst>
        </pc:spChg>
        <pc:picChg chg="add mod ord">
          <ac:chgData name="Gareth Leek" userId="9b7e76a1092c5ddd" providerId="LiveId" clId="{A274E916-221C-44F3-9425-E709B17D278B}" dt="2025-03-25T16:22:17.924" v="6455" actId="14100"/>
          <ac:picMkLst>
            <pc:docMk/>
            <pc:sldMk cId="2226075879" sldId="2573"/>
            <ac:picMk id="3" creationId="{BCC57E02-E2C5-7630-615D-327F9F2DC576}"/>
          </ac:picMkLst>
        </pc:picChg>
        <pc:picChg chg="add mod">
          <ac:chgData name="Gareth Leek" userId="9b7e76a1092c5ddd" providerId="LiveId" clId="{A274E916-221C-44F3-9425-E709B17D278B}" dt="2025-03-25T16:23:18.842" v="6459" actId="1076"/>
          <ac:picMkLst>
            <pc:docMk/>
            <pc:sldMk cId="2226075879" sldId="2573"/>
            <ac:picMk id="9" creationId="{3E08CACF-3392-4C7E-0B01-3336A9079CF5}"/>
          </ac:picMkLst>
        </pc:picChg>
      </pc:sldChg>
      <pc:sldChg chg="del">
        <pc:chgData name="Gareth Leek" userId="9b7e76a1092c5ddd" providerId="LiveId" clId="{A274E916-221C-44F3-9425-E709B17D278B}" dt="2025-03-31T13:30:14.411" v="8302" actId="47"/>
        <pc:sldMkLst>
          <pc:docMk/>
          <pc:sldMk cId="3854418275" sldId="2574"/>
        </pc:sldMkLst>
      </pc:sldChg>
      <pc:sldChg chg="del">
        <pc:chgData name="Gareth Leek" userId="9b7e76a1092c5ddd" providerId="LiveId" clId="{A274E916-221C-44F3-9425-E709B17D278B}" dt="2025-03-31T13:30:14.411" v="8302" actId="47"/>
        <pc:sldMkLst>
          <pc:docMk/>
          <pc:sldMk cId="3460586845" sldId="2575"/>
        </pc:sldMkLst>
      </pc:sldChg>
      <pc:sldChg chg="del">
        <pc:chgData name="Gareth Leek" userId="9b7e76a1092c5ddd" providerId="LiveId" clId="{A274E916-221C-44F3-9425-E709B17D278B}" dt="2025-03-31T13:30:14.411" v="8302" actId="47"/>
        <pc:sldMkLst>
          <pc:docMk/>
          <pc:sldMk cId="3322327003" sldId="2576"/>
        </pc:sldMkLst>
      </pc:sldChg>
      <pc:sldChg chg="addSp delSp modSp mod ord modTransition delAnim modAnim modNotesTx">
        <pc:chgData name="Gareth Leek" userId="9b7e76a1092c5ddd" providerId="LiveId" clId="{A274E916-221C-44F3-9425-E709B17D278B}" dt="2025-04-07T13:39:57.738" v="10008" actId="6549"/>
        <pc:sldMkLst>
          <pc:docMk/>
          <pc:sldMk cId="730936391" sldId="2577"/>
        </pc:sldMkLst>
        <pc:spChg chg="mod">
          <ac:chgData name="Gareth Leek" userId="9b7e76a1092c5ddd" providerId="LiveId" clId="{A274E916-221C-44F3-9425-E709B17D278B}" dt="2025-03-31T13:43:20.867" v="8748" actId="255"/>
          <ac:spMkLst>
            <pc:docMk/>
            <pc:sldMk cId="730936391" sldId="2577"/>
            <ac:spMk id="2" creationId="{621C0EA0-7551-F0B2-CABE-0B13CCF325BB}"/>
          </ac:spMkLst>
        </pc:spChg>
        <pc:spChg chg="add mod">
          <ac:chgData name="Gareth Leek" userId="9b7e76a1092c5ddd" providerId="LiveId" clId="{A274E916-221C-44F3-9425-E709B17D278B}" dt="2025-04-03T17:09:09.082" v="9865" actId="255"/>
          <ac:spMkLst>
            <pc:docMk/>
            <pc:sldMk cId="730936391" sldId="2577"/>
            <ac:spMk id="9" creationId="{15B7EE96-EB2F-459D-CDE6-DCC106C7F464}"/>
          </ac:spMkLst>
        </pc:spChg>
        <pc:picChg chg="add mod">
          <ac:chgData name="Gareth Leek" userId="9b7e76a1092c5ddd" providerId="LiveId" clId="{A274E916-221C-44F3-9425-E709B17D278B}" dt="2025-03-25T16:54:26.846" v="6646" actId="1076"/>
          <ac:picMkLst>
            <pc:docMk/>
            <pc:sldMk cId="730936391" sldId="2577"/>
            <ac:picMk id="3" creationId="{2131FB8F-BF75-4311-5DC2-5C9A2F9C486E}"/>
          </ac:picMkLst>
        </pc:picChg>
      </pc:sldChg>
      <pc:sldChg chg="del">
        <pc:chgData name="Gareth Leek" userId="9b7e76a1092c5ddd" providerId="LiveId" clId="{A274E916-221C-44F3-9425-E709B17D278B}" dt="2025-03-31T13:30:14.411" v="8302" actId="47"/>
        <pc:sldMkLst>
          <pc:docMk/>
          <pc:sldMk cId="3493099642" sldId="2578"/>
        </pc:sldMkLst>
      </pc:sldChg>
      <pc:sldChg chg="del">
        <pc:chgData name="Gareth Leek" userId="9b7e76a1092c5ddd" providerId="LiveId" clId="{A274E916-221C-44F3-9425-E709B17D278B}" dt="2025-03-25T19:15:52.022" v="7041" actId="47"/>
        <pc:sldMkLst>
          <pc:docMk/>
          <pc:sldMk cId="629235644" sldId="2579"/>
        </pc:sldMkLst>
      </pc:sldChg>
      <pc:sldChg chg="addSp delSp modSp del mod ord delAnim modNotesTx">
        <pc:chgData name="Gareth Leek" userId="9b7e76a1092c5ddd" providerId="LiveId" clId="{A274E916-221C-44F3-9425-E709B17D278B}" dt="2025-03-31T12:14:41.946" v="7638" actId="47"/>
        <pc:sldMkLst>
          <pc:docMk/>
          <pc:sldMk cId="3157051538" sldId="2580"/>
        </pc:sldMkLst>
      </pc:sldChg>
      <pc:sldChg chg="del">
        <pc:chgData name="Gareth Leek" userId="9b7e76a1092c5ddd" providerId="LiveId" clId="{A274E916-221C-44F3-9425-E709B17D278B}" dt="2025-03-31T13:30:14.411" v="8302" actId="47"/>
        <pc:sldMkLst>
          <pc:docMk/>
          <pc:sldMk cId="3633466497" sldId="2581"/>
        </pc:sldMkLst>
      </pc:sldChg>
      <pc:sldChg chg="addSp delSp modSp mod ord modTransition modNotesTx">
        <pc:chgData name="Gareth Leek" userId="9b7e76a1092c5ddd" providerId="LiveId" clId="{A274E916-221C-44F3-9425-E709B17D278B}" dt="2025-03-31T14:04:34.962" v="9370"/>
        <pc:sldMkLst>
          <pc:docMk/>
          <pc:sldMk cId="4286440246" sldId="2582"/>
        </pc:sldMkLst>
        <pc:spChg chg="mod">
          <ac:chgData name="Gareth Leek" userId="9b7e76a1092c5ddd" providerId="LiveId" clId="{A274E916-221C-44F3-9425-E709B17D278B}" dt="2025-03-31T13:31:44.515" v="8310" actId="113"/>
          <ac:spMkLst>
            <pc:docMk/>
            <pc:sldMk cId="4286440246" sldId="2582"/>
            <ac:spMk id="2" creationId="{06CC1D47-F1C0-E0E8-4E71-C872913A3EF9}"/>
          </ac:spMkLst>
        </pc:spChg>
        <pc:spChg chg="add mod">
          <ac:chgData name="Gareth Leek" userId="9b7e76a1092c5ddd" providerId="LiveId" clId="{A274E916-221C-44F3-9425-E709B17D278B}" dt="2025-03-31T13:41:07.954" v="8739" actId="13926"/>
          <ac:spMkLst>
            <pc:docMk/>
            <pc:sldMk cId="4286440246" sldId="2582"/>
            <ac:spMk id="7" creationId="{306DFF21-C757-FB8B-ABC7-65F999B61667}"/>
          </ac:spMkLst>
        </pc:spChg>
        <pc:picChg chg="add mod">
          <ac:chgData name="Gareth Leek" userId="9b7e76a1092c5ddd" providerId="LiveId" clId="{A274E916-221C-44F3-9425-E709B17D278B}" dt="2025-03-21T16:17:37.439" v="5112" actId="1076"/>
          <ac:picMkLst>
            <pc:docMk/>
            <pc:sldMk cId="4286440246" sldId="2582"/>
            <ac:picMk id="6" creationId="{69F72813-E499-CFB0-9AE5-DC1F7F4C7C70}"/>
          </ac:picMkLst>
        </pc:picChg>
      </pc:sldChg>
      <pc:sldChg chg="addSp modSp add del mod setBg setClrOvrMap">
        <pc:chgData name="Gareth Leek" userId="9b7e76a1092c5ddd" providerId="LiveId" clId="{A274E916-221C-44F3-9425-E709B17D278B}" dt="2025-03-31T13:30:14.411" v="8302" actId="47"/>
        <pc:sldMkLst>
          <pc:docMk/>
          <pc:sldMk cId="3693699827" sldId="2583"/>
        </pc:sldMkLst>
      </pc:sldChg>
      <pc:sldChg chg="addSp delSp modSp add mod ord modTransition setBg delAnim delDesignElem modNotesTx">
        <pc:chgData name="Gareth Leek" userId="9b7e76a1092c5ddd" providerId="LiveId" clId="{A274E916-221C-44F3-9425-E709B17D278B}" dt="2025-03-31T13:31:14.519" v="8309" actId="6549"/>
        <pc:sldMkLst>
          <pc:docMk/>
          <pc:sldMk cId="185030002" sldId="2584"/>
        </pc:sldMkLst>
        <pc:spChg chg="mod">
          <ac:chgData name="Gareth Leek" userId="9b7e76a1092c5ddd" providerId="LiveId" clId="{A274E916-221C-44F3-9425-E709B17D278B}" dt="2025-03-20T17:40:24.583" v="3335" actId="1076"/>
          <ac:spMkLst>
            <pc:docMk/>
            <pc:sldMk cId="185030002" sldId="2584"/>
            <ac:spMk id="2" creationId="{D4D7EC9E-BAF1-9286-8205-2553048C5ACC}"/>
          </ac:spMkLst>
        </pc:spChg>
        <pc:spChg chg="add">
          <ac:chgData name="Gareth Leek" userId="9b7e76a1092c5ddd" providerId="LiveId" clId="{A274E916-221C-44F3-9425-E709B17D278B}" dt="2025-03-20T15:57:33.902" v="2237" actId="26606"/>
          <ac:spMkLst>
            <pc:docMk/>
            <pc:sldMk cId="185030002" sldId="2584"/>
            <ac:spMk id="13" creationId="{E49D7415-2F11-44C2-B6AA-13A25B6814B9}"/>
          </ac:spMkLst>
        </pc:spChg>
        <pc:spChg chg="add mod">
          <ac:chgData name="Gareth Leek" userId="9b7e76a1092c5ddd" providerId="LiveId" clId="{A274E916-221C-44F3-9425-E709B17D278B}" dt="2025-03-20T17:40:32.901" v="3338" actId="255"/>
          <ac:spMkLst>
            <pc:docMk/>
            <pc:sldMk cId="185030002" sldId="2584"/>
            <ac:spMk id="21" creationId="{A9B37594-1739-57EC-583B-5633E657BE12}"/>
          </ac:spMkLst>
        </pc:spChg>
        <pc:picChg chg="add del mod">
          <ac:chgData name="Gareth Leek" userId="9b7e76a1092c5ddd" providerId="LiveId" clId="{A274E916-221C-44F3-9425-E709B17D278B}" dt="2025-03-20T16:05:05.875" v="2291" actId="478"/>
          <ac:picMkLst>
            <pc:docMk/>
            <pc:sldMk cId="185030002" sldId="2584"/>
            <ac:picMk id="3" creationId="{58F64457-7828-F915-2745-B60BFBF669D7}"/>
          </ac:picMkLst>
        </pc:picChg>
        <pc:cxnChg chg="add">
          <ac:chgData name="Gareth Leek" userId="9b7e76a1092c5ddd" providerId="LiveId" clId="{A274E916-221C-44F3-9425-E709B17D278B}" dt="2025-03-20T15:57:33.902" v="2237" actId="26606"/>
          <ac:cxnSpMkLst>
            <pc:docMk/>
            <pc:sldMk cId="185030002" sldId="2584"/>
            <ac:cxnSpMk id="9" creationId="{F64F9B95-9045-48D2-B9F3-2927E98F54AA}"/>
          </ac:cxnSpMkLst>
        </pc:cxnChg>
        <pc:cxnChg chg="add">
          <ac:chgData name="Gareth Leek" userId="9b7e76a1092c5ddd" providerId="LiveId" clId="{A274E916-221C-44F3-9425-E709B17D278B}" dt="2025-03-20T15:57:33.902" v="2237" actId="26606"/>
          <ac:cxnSpMkLst>
            <pc:docMk/>
            <pc:sldMk cId="185030002" sldId="2584"/>
            <ac:cxnSpMk id="11" creationId="{085AA86F-6A4D-4BCB-A045-D992CDC2959B}"/>
          </ac:cxnSpMkLst>
        </pc:cxnChg>
        <pc:cxnChg chg="add">
          <ac:chgData name="Gareth Leek" userId="9b7e76a1092c5ddd" providerId="LiveId" clId="{A274E916-221C-44F3-9425-E709B17D278B}" dt="2025-03-20T15:57:33.902" v="2237" actId="26606"/>
          <ac:cxnSpMkLst>
            <pc:docMk/>
            <pc:sldMk cId="185030002" sldId="2584"/>
            <ac:cxnSpMk id="15" creationId="{F2B951FD-94F7-E138-3EC2-A66A551D9137}"/>
          </ac:cxnSpMkLst>
        </pc:cxnChg>
      </pc:sldChg>
      <pc:sldChg chg="addSp delSp modSp add del mod setBg delDesignElem">
        <pc:chgData name="Gareth Leek" userId="9b7e76a1092c5ddd" providerId="LiveId" clId="{A274E916-221C-44F3-9425-E709B17D278B}" dt="2025-03-20T15:59:50.204" v="2245" actId="47"/>
        <pc:sldMkLst>
          <pc:docMk/>
          <pc:sldMk cId="1223767989" sldId="2585"/>
        </pc:sldMkLst>
      </pc:sldChg>
      <pc:sldChg chg="addSp delSp modSp add mod ord modTransition setBg delAnim delDesignElem">
        <pc:chgData name="Gareth Leek" userId="9b7e76a1092c5ddd" providerId="LiveId" clId="{A274E916-221C-44F3-9425-E709B17D278B}" dt="2025-04-03T17:06:46.154" v="9859" actId="14100"/>
        <pc:sldMkLst>
          <pc:docMk/>
          <pc:sldMk cId="1713911590" sldId="2585"/>
        </pc:sldMkLst>
        <pc:spChg chg="add mod">
          <ac:chgData name="Gareth Leek" userId="9b7e76a1092c5ddd" providerId="LiveId" clId="{A274E916-221C-44F3-9425-E709B17D278B}" dt="2025-03-31T13:29:07.584" v="8299" actId="13926"/>
          <ac:spMkLst>
            <pc:docMk/>
            <pc:sldMk cId="1713911590" sldId="2585"/>
            <ac:spMk id="3" creationId="{DFCF0039-4077-A0B2-1A58-D8D6F7CEA2DB}"/>
          </ac:spMkLst>
        </pc:spChg>
        <pc:spChg chg="add del mod">
          <ac:chgData name="Gareth Leek" userId="9b7e76a1092c5ddd" providerId="LiveId" clId="{A274E916-221C-44F3-9425-E709B17D278B}" dt="2025-04-03T17:06:46.154" v="9859" actId="14100"/>
          <ac:spMkLst>
            <pc:docMk/>
            <pc:sldMk cId="1713911590" sldId="2585"/>
            <ac:spMk id="10" creationId="{12058264-14FF-84D9-9DD0-D48846C5F39F}"/>
          </ac:spMkLst>
        </pc:spChg>
        <pc:graphicFrameChg chg="add mod modGraphic">
          <ac:chgData name="Gareth Leek" userId="9b7e76a1092c5ddd" providerId="LiveId" clId="{A274E916-221C-44F3-9425-E709B17D278B}" dt="2025-03-20T17:53:38.076" v="3660" actId="113"/>
          <ac:graphicFrameMkLst>
            <pc:docMk/>
            <pc:sldMk cId="1713911590" sldId="2585"/>
            <ac:graphicFrameMk id="18" creationId="{01F4C0A3-C398-27DB-DA09-102DE362350F}"/>
          </ac:graphicFrameMkLst>
        </pc:graphicFrameChg>
      </pc:sldChg>
      <pc:sldChg chg="modSp add del mod ord">
        <pc:chgData name="Gareth Leek" userId="9b7e76a1092c5ddd" providerId="LiveId" clId="{A274E916-221C-44F3-9425-E709B17D278B}" dt="2025-03-20T18:04:52.388" v="3697" actId="47"/>
        <pc:sldMkLst>
          <pc:docMk/>
          <pc:sldMk cId="89154877" sldId="2586"/>
        </pc:sldMkLst>
      </pc:sldChg>
      <pc:sldChg chg="addSp delSp modSp add mod modTransition setBg addAnim modAnim delDesignElem modNotesTx">
        <pc:chgData name="Gareth Leek" userId="9b7e76a1092c5ddd" providerId="LiveId" clId="{A274E916-221C-44F3-9425-E709B17D278B}" dt="2025-04-03T17:07:16.899" v="9860" actId="255"/>
        <pc:sldMkLst>
          <pc:docMk/>
          <pc:sldMk cId="1198772505" sldId="2586"/>
        </pc:sldMkLst>
        <pc:spChg chg="add mod">
          <ac:chgData name="Gareth Leek" userId="9b7e76a1092c5ddd" providerId="LiveId" clId="{A274E916-221C-44F3-9425-E709B17D278B}" dt="2025-04-03T17:07:16.899" v="9860" actId="255"/>
          <ac:spMkLst>
            <pc:docMk/>
            <pc:sldMk cId="1198772505" sldId="2586"/>
            <ac:spMk id="4" creationId="{F470B705-69ED-73BE-EBF3-B59CB2BBA449}"/>
          </ac:spMkLst>
        </pc:spChg>
        <pc:spChg chg="mod ord">
          <ac:chgData name="Gareth Leek" userId="9b7e76a1092c5ddd" providerId="LiveId" clId="{A274E916-221C-44F3-9425-E709B17D278B}" dt="2025-03-20T20:00:52.544" v="5002" actId="1076"/>
          <ac:spMkLst>
            <pc:docMk/>
            <pc:sldMk cId="1198772505" sldId="2586"/>
            <ac:spMk id="15" creationId="{3CA96E43-96DA-CC96-CF53-97D35A72153D}"/>
          </ac:spMkLst>
        </pc:spChg>
        <pc:spChg chg="add">
          <ac:chgData name="Gareth Leek" userId="9b7e76a1092c5ddd" providerId="LiveId" clId="{A274E916-221C-44F3-9425-E709B17D278B}" dt="2025-03-20T18:16:28.350" v="3977" actId="26606"/>
          <ac:spMkLst>
            <pc:docMk/>
            <pc:sldMk cId="1198772505" sldId="2586"/>
            <ac:spMk id="24" creationId="{33E93247-6229-44AB-A550-739E971E690B}"/>
          </ac:spMkLst>
        </pc:spChg>
        <pc:picChg chg="add mod modCrop">
          <ac:chgData name="Gareth Leek" userId="9b7e76a1092c5ddd" providerId="LiveId" clId="{A274E916-221C-44F3-9425-E709B17D278B}" dt="2025-03-20T18:16:28.350" v="3977" actId="26606"/>
          <ac:picMkLst>
            <pc:docMk/>
            <pc:sldMk cId="1198772505" sldId="2586"/>
            <ac:picMk id="2" creationId="{705D9764-838E-2CB5-CEE5-0174250E7094}"/>
          </ac:picMkLst>
        </pc:picChg>
        <pc:cxnChg chg="add">
          <ac:chgData name="Gareth Leek" userId="9b7e76a1092c5ddd" providerId="LiveId" clId="{A274E916-221C-44F3-9425-E709B17D278B}" dt="2025-03-20T18:16:28.350" v="3977" actId="26606"/>
          <ac:cxnSpMkLst>
            <pc:docMk/>
            <pc:sldMk cId="1198772505" sldId="2586"/>
            <ac:cxnSpMk id="20" creationId="{F64F9B95-9045-48D2-B9F3-2927E98F54AA}"/>
          </ac:cxnSpMkLst>
        </pc:cxnChg>
        <pc:cxnChg chg="add">
          <ac:chgData name="Gareth Leek" userId="9b7e76a1092c5ddd" providerId="LiveId" clId="{A274E916-221C-44F3-9425-E709B17D278B}" dt="2025-03-20T18:16:28.350" v="3977" actId="26606"/>
          <ac:cxnSpMkLst>
            <pc:docMk/>
            <pc:sldMk cId="1198772505" sldId="2586"/>
            <ac:cxnSpMk id="22" creationId="{085AA86F-6A4D-4BCB-A045-D992CDC2959B}"/>
          </ac:cxnSpMkLst>
        </pc:cxnChg>
        <pc:cxnChg chg="add">
          <ac:chgData name="Gareth Leek" userId="9b7e76a1092c5ddd" providerId="LiveId" clId="{A274E916-221C-44F3-9425-E709B17D278B}" dt="2025-03-20T18:16:28.350" v="3977" actId="26606"/>
          <ac:cxnSpMkLst>
            <pc:docMk/>
            <pc:sldMk cId="1198772505" sldId="2586"/>
            <ac:cxnSpMk id="26" creationId="{EE2E603F-4A95-4FE8-BB06-211DFD75DBEF}"/>
          </ac:cxnSpMkLst>
        </pc:cxnChg>
        <pc:cxnChg chg="add">
          <ac:chgData name="Gareth Leek" userId="9b7e76a1092c5ddd" providerId="LiveId" clId="{A274E916-221C-44F3-9425-E709B17D278B}" dt="2025-03-20T18:16:28.350" v="3977" actId="26606"/>
          <ac:cxnSpMkLst>
            <pc:docMk/>
            <pc:sldMk cId="1198772505" sldId="2586"/>
            <ac:cxnSpMk id="28" creationId="{D7CC41EB-2D81-4303-9171-6401B388BA35}"/>
          </ac:cxnSpMkLst>
        </pc:cxnChg>
      </pc:sldChg>
      <pc:sldChg chg="addSp delSp modSp add mod setBg delDesignElem">
        <pc:chgData name="Gareth Leek" userId="9b7e76a1092c5ddd" providerId="LiveId" clId="{A274E916-221C-44F3-9425-E709B17D278B}" dt="2025-03-25T16:55:30.407" v="6656" actId="1076"/>
        <pc:sldMkLst>
          <pc:docMk/>
          <pc:sldMk cId="702055020" sldId="2587"/>
        </pc:sldMkLst>
        <pc:spChg chg="mod">
          <ac:chgData name="Gareth Leek" userId="9b7e76a1092c5ddd" providerId="LiveId" clId="{A274E916-221C-44F3-9425-E709B17D278B}" dt="2025-03-25T14:39:49.129" v="5204" actId="20577"/>
          <ac:spMkLst>
            <pc:docMk/>
            <pc:sldMk cId="702055020" sldId="2587"/>
            <ac:spMk id="2" creationId="{B6AFD891-A551-2992-F207-505027469409}"/>
          </ac:spMkLst>
        </pc:spChg>
        <pc:spChg chg="add mod">
          <ac:chgData name="Gareth Leek" userId="9b7e76a1092c5ddd" providerId="LiveId" clId="{A274E916-221C-44F3-9425-E709B17D278B}" dt="2025-03-25T14:59:20.742" v="5709" actId="5793"/>
          <ac:spMkLst>
            <pc:docMk/>
            <pc:sldMk cId="702055020" sldId="2587"/>
            <ac:spMk id="8" creationId="{219516A3-3407-096F-16D0-C5747438CF17}"/>
          </ac:spMkLst>
        </pc:spChg>
        <pc:picChg chg="add mod">
          <ac:chgData name="Gareth Leek" userId="9b7e76a1092c5ddd" providerId="LiveId" clId="{A274E916-221C-44F3-9425-E709B17D278B}" dt="2025-03-25T16:55:30.407" v="6656" actId="1076"/>
          <ac:picMkLst>
            <pc:docMk/>
            <pc:sldMk cId="702055020" sldId="2587"/>
            <ac:picMk id="6" creationId="{D218F56C-2E2F-5616-51CB-43E7080A2265}"/>
          </ac:picMkLst>
        </pc:picChg>
      </pc:sldChg>
      <pc:sldChg chg="addSp delSp add del setBg delDesignElem">
        <pc:chgData name="Gareth Leek" userId="9b7e76a1092c5ddd" providerId="LiveId" clId="{A274E916-221C-44F3-9425-E709B17D278B}" dt="2025-03-20T18:02:28.123" v="3671"/>
        <pc:sldMkLst>
          <pc:docMk/>
          <pc:sldMk cId="2125109051" sldId="2587"/>
        </pc:sldMkLst>
      </pc:sldChg>
      <pc:sldChg chg="addSp delSp add del setBg delDesignElem">
        <pc:chgData name="Gareth Leek" userId="9b7e76a1092c5ddd" providerId="LiveId" clId="{A274E916-221C-44F3-9425-E709B17D278B}" dt="2025-03-20T18:02:03.187" v="3667"/>
        <pc:sldMkLst>
          <pc:docMk/>
          <pc:sldMk cId="4060124290" sldId="2587"/>
        </pc:sldMkLst>
      </pc:sldChg>
      <pc:sldChg chg="addSp delSp modSp add mod">
        <pc:chgData name="Gareth Leek" userId="9b7e76a1092c5ddd" providerId="LiveId" clId="{A274E916-221C-44F3-9425-E709B17D278B}" dt="2025-03-31T13:28:22.108" v="8292" actId="13926"/>
        <pc:sldMkLst>
          <pc:docMk/>
          <pc:sldMk cId="2938344057" sldId="2588"/>
        </pc:sldMkLst>
        <pc:spChg chg="mod">
          <ac:chgData name="Gareth Leek" userId="9b7e76a1092c5ddd" providerId="LiveId" clId="{A274E916-221C-44F3-9425-E709B17D278B}" dt="2025-03-25T15:10:48.018" v="5777" actId="14100"/>
          <ac:spMkLst>
            <pc:docMk/>
            <pc:sldMk cId="2938344057" sldId="2588"/>
            <ac:spMk id="2" creationId="{0A1DB2B1-44F0-BF71-A8F5-76C50BB53B13}"/>
          </ac:spMkLst>
        </pc:spChg>
        <pc:spChg chg="add mod">
          <ac:chgData name="Gareth Leek" userId="9b7e76a1092c5ddd" providerId="LiveId" clId="{A274E916-221C-44F3-9425-E709B17D278B}" dt="2025-03-31T13:28:22.108" v="8292" actId="13926"/>
          <ac:spMkLst>
            <pc:docMk/>
            <pc:sldMk cId="2938344057" sldId="2588"/>
            <ac:spMk id="4" creationId="{EC9C52E2-2F4C-7BFD-D245-5BF05FEA4A98}"/>
          </ac:spMkLst>
        </pc:spChg>
        <pc:spChg chg="add mod">
          <ac:chgData name="Gareth Leek" userId="9b7e76a1092c5ddd" providerId="LiveId" clId="{A274E916-221C-44F3-9425-E709B17D278B}" dt="2025-03-31T13:28:16.383" v="8291" actId="13926"/>
          <ac:spMkLst>
            <pc:docMk/>
            <pc:sldMk cId="2938344057" sldId="2588"/>
            <ac:spMk id="5" creationId="{A4440699-AC9F-5DE2-BBBF-1B3A015095E7}"/>
          </ac:spMkLst>
        </pc:spChg>
        <pc:graphicFrameChg chg="add mod modGraphic">
          <ac:chgData name="Gareth Leek" userId="9b7e76a1092c5ddd" providerId="LiveId" clId="{A274E916-221C-44F3-9425-E709B17D278B}" dt="2025-03-25T16:02:38.704" v="5885" actId="1076"/>
          <ac:graphicFrameMkLst>
            <pc:docMk/>
            <pc:sldMk cId="2938344057" sldId="2588"/>
            <ac:graphicFrameMk id="3" creationId="{E7082EB4-E0E9-6FD4-A28E-9E6B278E4D71}"/>
          </ac:graphicFrameMkLst>
        </pc:graphicFrameChg>
      </pc:sldChg>
      <pc:sldChg chg="addSp delSp modSp add mod ord">
        <pc:chgData name="Gareth Leek" userId="9b7e76a1092c5ddd" providerId="LiveId" clId="{A274E916-221C-44F3-9425-E709B17D278B}" dt="2025-04-03T17:09:40.336" v="9869" actId="1076"/>
        <pc:sldMkLst>
          <pc:docMk/>
          <pc:sldMk cId="213757235" sldId="2589"/>
        </pc:sldMkLst>
        <pc:spChg chg="add mod">
          <ac:chgData name="Gareth Leek" userId="9b7e76a1092c5ddd" providerId="LiveId" clId="{A274E916-221C-44F3-9425-E709B17D278B}" dt="2025-03-31T13:23:28.304" v="8264" actId="1076"/>
          <ac:spMkLst>
            <pc:docMk/>
            <pc:sldMk cId="213757235" sldId="2589"/>
            <ac:spMk id="7" creationId="{C69051F8-35CD-3241-5690-44EED761E602}"/>
          </ac:spMkLst>
        </pc:spChg>
        <pc:spChg chg="add mod">
          <ac:chgData name="Gareth Leek" userId="9b7e76a1092c5ddd" providerId="LiveId" clId="{A274E916-221C-44F3-9425-E709B17D278B}" dt="2025-04-03T17:09:40.336" v="9869" actId="1076"/>
          <ac:spMkLst>
            <pc:docMk/>
            <pc:sldMk cId="213757235" sldId="2589"/>
            <ac:spMk id="10" creationId="{38AC1AD6-5B33-9C07-DDC5-E4F9FB942349}"/>
          </ac:spMkLst>
        </pc:spChg>
        <pc:picChg chg="add mod">
          <ac:chgData name="Gareth Leek" userId="9b7e76a1092c5ddd" providerId="LiveId" clId="{A274E916-221C-44F3-9425-E709B17D278B}" dt="2025-03-31T13:23:22.703" v="8263"/>
          <ac:picMkLst>
            <pc:docMk/>
            <pc:sldMk cId="213757235" sldId="2589"/>
            <ac:picMk id="3" creationId="{CF09FC41-46B3-6170-4547-281C2EB4C9F8}"/>
          </ac:picMkLst>
        </pc:picChg>
      </pc:sldChg>
      <pc:sldChg chg="addSp delSp modSp add del mod setBg delDesignElem">
        <pc:chgData name="Gareth Leek" userId="9b7e76a1092c5ddd" providerId="LiveId" clId="{A274E916-221C-44F3-9425-E709B17D278B}" dt="2025-03-25T19:18:35.763" v="7083" actId="47"/>
        <pc:sldMkLst>
          <pc:docMk/>
          <pc:sldMk cId="3771326850" sldId="2590"/>
        </pc:sldMkLst>
      </pc:sldChg>
      <pc:sldChg chg="addSp delSp modSp add mod setBg delDesignElem modNotesTx">
        <pc:chgData name="Gareth Leek" userId="9b7e76a1092c5ddd" providerId="LiveId" clId="{A274E916-221C-44F3-9425-E709B17D278B}" dt="2025-04-07T11:28:28.851" v="9884" actId="6549"/>
        <pc:sldMkLst>
          <pc:docMk/>
          <pc:sldMk cId="3932282112" sldId="2590"/>
        </pc:sldMkLst>
        <pc:spChg chg="mod">
          <ac:chgData name="Gareth Leek" userId="9b7e76a1092c5ddd" providerId="LiveId" clId="{A274E916-221C-44F3-9425-E709B17D278B}" dt="2025-03-31T13:43:15.377" v="8747" actId="1076"/>
          <ac:spMkLst>
            <pc:docMk/>
            <pc:sldMk cId="3932282112" sldId="2590"/>
            <ac:spMk id="2" creationId="{70C1C277-C546-6CF5-B83F-B2D4FC51A935}"/>
          </ac:spMkLst>
        </pc:spChg>
        <pc:spChg chg="add mod">
          <ac:chgData name="Gareth Leek" userId="9b7e76a1092c5ddd" providerId="LiveId" clId="{A274E916-221C-44F3-9425-E709B17D278B}" dt="2025-03-31T13:29:59.607" v="8301" actId="13926"/>
          <ac:spMkLst>
            <pc:docMk/>
            <pc:sldMk cId="3932282112" sldId="2590"/>
            <ac:spMk id="5" creationId="{868E584C-5479-1450-F29F-BDA601215CBA}"/>
          </ac:spMkLst>
        </pc:spChg>
        <pc:picChg chg="add mod modCrop">
          <ac:chgData name="Gareth Leek" userId="9b7e76a1092c5ddd" providerId="LiveId" clId="{A274E916-221C-44F3-9425-E709B17D278B}" dt="2025-03-31T17:57:08.579" v="9825" actId="14100"/>
          <ac:picMkLst>
            <pc:docMk/>
            <pc:sldMk cId="3932282112" sldId="2590"/>
            <ac:picMk id="3" creationId="{1D47CB0E-A047-4E98-6656-466DCC737BEE}"/>
          </ac:picMkLst>
        </pc:picChg>
        <pc:picChg chg="add mod">
          <ac:chgData name="Gareth Leek" userId="9b7e76a1092c5ddd" providerId="LiveId" clId="{A274E916-221C-44F3-9425-E709B17D278B}" dt="2025-03-25T19:21:04.420" v="7124" actId="1076"/>
          <ac:picMkLst>
            <pc:docMk/>
            <pc:sldMk cId="3932282112" sldId="2590"/>
            <ac:picMk id="4" creationId="{EDDDCB19-C090-123E-D9EA-2F9D32AE3482}"/>
          </ac:picMkLst>
        </pc:picChg>
      </pc:sldChg>
      <pc:sldChg chg="addSp delSp modSp add mod ord modTransition setBg delDesignElem">
        <pc:chgData name="Gareth Leek" userId="9b7e76a1092c5ddd" providerId="LiveId" clId="{A274E916-221C-44F3-9425-E709B17D278B}" dt="2025-04-03T17:09:28.092" v="9867" actId="1076"/>
        <pc:sldMkLst>
          <pc:docMk/>
          <pc:sldMk cId="3391428849" sldId="2591"/>
        </pc:sldMkLst>
        <pc:spChg chg="mod">
          <ac:chgData name="Gareth Leek" userId="9b7e76a1092c5ddd" providerId="LiveId" clId="{A274E916-221C-44F3-9425-E709B17D278B}" dt="2025-03-25T19:26:02.537" v="7155" actId="20577"/>
          <ac:spMkLst>
            <pc:docMk/>
            <pc:sldMk cId="3391428849" sldId="2591"/>
            <ac:spMk id="2" creationId="{9A27F22F-149F-9C27-FD14-F7C9C74C516D}"/>
          </ac:spMkLst>
        </pc:spChg>
        <pc:spChg chg="add mod">
          <ac:chgData name="Gareth Leek" userId="9b7e76a1092c5ddd" providerId="LiveId" clId="{A274E916-221C-44F3-9425-E709B17D278B}" dt="2025-04-03T17:09:28.092" v="9867" actId="1076"/>
          <ac:spMkLst>
            <pc:docMk/>
            <pc:sldMk cId="3391428849" sldId="2591"/>
            <ac:spMk id="6" creationId="{7F74EDCD-9D37-C957-4850-80B9B45D5C70}"/>
          </ac:spMkLst>
        </pc:spChg>
        <pc:picChg chg="add mod modCrop">
          <ac:chgData name="Gareth Leek" userId="9b7e76a1092c5ddd" providerId="LiveId" clId="{A274E916-221C-44F3-9425-E709B17D278B}" dt="2025-03-25T19:27:38.282" v="7193" actId="14100"/>
          <ac:picMkLst>
            <pc:docMk/>
            <pc:sldMk cId="3391428849" sldId="2591"/>
            <ac:picMk id="3" creationId="{C65D8BDC-7602-E1F7-B9F3-D30D8B38257F}"/>
          </ac:picMkLst>
        </pc:picChg>
      </pc:sldChg>
      <pc:sldChg chg="addSp delSp modSp add mod ord setBg addAnim delAnim modAnim">
        <pc:chgData name="Gareth Leek" userId="9b7e76a1092c5ddd" providerId="LiveId" clId="{A274E916-221C-44F3-9425-E709B17D278B}" dt="2025-03-31T14:04:58.873" v="9371"/>
        <pc:sldMkLst>
          <pc:docMk/>
          <pc:sldMk cId="1748168920" sldId="2592"/>
        </pc:sldMkLst>
        <pc:spChg chg="add mod">
          <ac:chgData name="Gareth Leek" userId="9b7e76a1092c5ddd" providerId="LiveId" clId="{A274E916-221C-44F3-9425-E709B17D278B}" dt="2025-03-31T13:24:11.165" v="8273" actId="2711"/>
          <ac:spMkLst>
            <pc:docMk/>
            <pc:sldMk cId="1748168920" sldId="2592"/>
            <ac:spMk id="4" creationId="{14569447-3848-7D81-9DA6-869602A27560}"/>
          </ac:spMkLst>
        </pc:spChg>
        <pc:spChg chg="add">
          <ac:chgData name="Gareth Leek" userId="9b7e76a1092c5ddd" providerId="LiveId" clId="{A274E916-221C-44F3-9425-E709B17D278B}" dt="2025-03-31T13:23:53.460" v="8269" actId="26606"/>
          <ac:spMkLst>
            <pc:docMk/>
            <pc:sldMk cId="1748168920" sldId="2592"/>
            <ac:spMk id="20" creationId="{33E93247-6229-44AB-A550-739E971E690B}"/>
          </ac:spMkLst>
        </pc:spChg>
        <pc:picChg chg="add">
          <ac:chgData name="Gareth Leek" userId="9b7e76a1092c5ddd" providerId="LiveId" clId="{A274E916-221C-44F3-9425-E709B17D278B}" dt="2025-03-31T13:23:53.460" v="8269" actId="26606"/>
          <ac:picMkLst>
            <pc:docMk/>
            <pc:sldMk cId="1748168920" sldId="2592"/>
            <ac:picMk id="21" creationId="{99C4DE4C-1C86-B730-924E-4F0CF0F57FBD}"/>
          </ac:picMkLst>
        </pc:picChg>
        <pc:cxnChg chg="add">
          <ac:chgData name="Gareth Leek" userId="9b7e76a1092c5ddd" providerId="LiveId" clId="{A274E916-221C-44F3-9425-E709B17D278B}" dt="2025-03-31T13:23:53.460" v="8269" actId="26606"/>
          <ac:cxnSpMkLst>
            <pc:docMk/>
            <pc:sldMk cId="1748168920" sldId="2592"/>
            <ac:cxnSpMk id="17" creationId="{F64F9B95-9045-48D2-B9F3-2927E98F54AA}"/>
          </ac:cxnSpMkLst>
        </pc:cxnChg>
        <pc:cxnChg chg="add">
          <ac:chgData name="Gareth Leek" userId="9b7e76a1092c5ddd" providerId="LiveId" clId="{A274E916-221C-44F3-9425-E709B17D278B}" dt="2025-03-31T13:23:53.460" v="8269" actId="26606"/>
          <ac:cxnSpMkLst>
            <pc:docMk/>
            <pc:sldMk cId="1748168920" sldId="2592"/>
            <ac:cxnSpMk id="18" creationId="{2CF06E40-3ECB-4820-95B5-8A70B07D4B47}"/>
          </ac:cxnSpMkLst>
        </pc:cxnChg>
        <pc:cxnChg chg="add">
          <ac:chgData name="Gareth Leek" userId="9b7e76a1092c5ddd" providerId="LiveId" clId="{A274E916-221C-44F3-9425-E709B17D278B}" dt="2025-03-31T13:23:53.460" v="8269" actId="26606"/>
          <ac:cxnSpMkLst>
            <pc:docMk/>
            <pc:sldMk cId="1748168920" sldId="2592"/>
            <ac:cxnSpMk id="19" creationId="{085AA86F-6A4D-4BCB-A045-D992CDC2959B}"/>
          </ac:cxnSpMkLst>
        </pc:cxnChg>
        <pc:cxnChg chg="add">
          <ac:chgData name="Gareth Leek" userId="9b7e76a1092c5ddd" providerId="LiveId" clId="{A274E916-221C-44F3-9425-E709B17D278B}" dt="2025-03-31T13:23:53.460" v="8269" actId="26606"/>
          <ac:cxnSpMkLst>
            <pc:docMk/>
            <pc:sldMk cId="1748168920" sldId="2592"/>
            <ac:cxnSpMk id="22" creationId="{EE2E603F-4A95-4FE8-BB06-211DFD75DBEF}"/>
          </ac:cxnSpMkLst>
        </pc:cxnChg>
      </pc:sldChg>
      <pc:sldChg chg="addSp delSp modSp add mod ord">
        <pc:chgData name="Gareth Leek" userId="9b7e76a1092c5ddd" providerId="LiveId" clId="{A274E916-221C-44F3-9425-E709B17D278B}" dt="2025-04-03T17:10:09.808" v="9873" actId="255"/>
        <pc:sldMkLst>
          <pc:docMk/>
          <pc:sldMk cId="3852802716" sldId="2593"/>
        </pc:sldMkLst>
        <pc:spChg chg="add mod">
          <ac:chgData name="Gareth Leek" userId="9b7e76a1092c5ddd" providerId="LiveId" clId="{A274E916-221C-44F3-9425-E709B17D278B}" dt="2025-04-03T17:10:09.808" v="9873" actId="255"/>
          <ac:spMkLst>
            <pc:docMk/>
            <pc:sldMk cId="3852802716" sldId="2593"/>
            <ac:spMk id="3" creationId="{AC8DE673-EE2B-9367-EF0F-ECA3ADF6E0EA}"/>
          </ac:spMkLst>
        </pc:spChg>
        <pc:spChg chg="mod">
          <ac:chgData name="Gareth Leek" userId="9b7e76a1092c5ddd" providerId="LiveId" clId="{A274E916-221C-44F3-9425-E709B17D278B}" dt="2025-03-31T12:35:32.927" v="7778" actId="255"/>
          <ac:spMkLst>
            <pc:docMk/>
            <pc:sldMk cId="3852802716" sldId="2593"/>
            <ac:spMk id="7" creationId="{98FCD00C-12FA-924C-E47F-1FE9E8F35499}"/>
          </ac:spMkLst>
        </pc:spChg>
        <pc:spChg chg="mod">
          <ac:chgData name="Gareth Leek" userId="9b7e76a1092c5ddd" providerId="LiveId" clId="{A274E916-221C-44F3-9425-E709B17D278B}" dt="2025-03-31T12:30:40.283" v="7774" actId="20577"/>
          <ac:spMkLst>
            <pc:docMk/>
            <pc:sldMk cId="3852802716" sldId="2593"/>
            <ac:spMk id="10" creationId="{4FF5ADE9-0D29-73EE-A57D-F5D7A5EABAB9}"/>
          </ac:spMkLst>
        </pc:spChg>
      </pc:sldChg>
      <pc:sldChg chg="addSp modSp add mod ord">
        <pc:chgData name="Gareth Leek" userId="9b7e76a1092c5ddd" providerId="LiveId" clId="{A274E916-221C-44F3-9425-E709B17D278B}" dt="2025-04-03T17:10:31.429" v="9880" actId="20577"/>
        <pc:sldMkLst>
          <pc:docMk/>
          <pc:sldMk cId="322148724" sldId="2594"/>
        </pc:sldMkLst>
        <pc:spChg chg="add mod">
          <ac:chgData name="Gareth Leek" userId="9b7e76a1092c5ddd" providerId="LiveId" clId="{A274E916-221C-44F3-9425-E709B17D278B}" dt="2025-04-03T17:10:31.429" v="9880" actId="20577"/>
          <ac:spMkLst>
            <pc:docMk/>
            <pc:sldMk cId="322148724" sldId="2594"/>
            <ac:spMk id="2" creationId="{9D3BD471-E92A-18F7-3F1E-BC29F2C22905}"/>
          </ac:spMkLst>
        </pc:spChg>
        <pc:spChg chg="mod">
          <ac:chgData name="Gareth Leek" userId="9b7e76a1092c5ddd" providerId="LiveId" clId="{A274E916-221C-44F3-9425-E709B17D278B}" dt="2025-03-31T13:10:17.821" v="7850" actId="6549"/>
          <ac:spMkLst>
            <pc:docMk/>
            <pc:sldMk cId="322148724" sldId="2594"/>
            <ac:spMk id="3" creationId="{6B1A1466-42EC-8272-5744-A8CFCAD87266}"/>
          </ac:spMkLst>
        </pc:spChg>
        <pc:spChg chg="mod">
          <ac:chgData name="Gareth Leek" userId="9b7e76a1092c5ddd" providerId="LiveId" clId="{A274E916-221C-44F3-9425-E709B17D278B}" dt="2025-03-31T13:10:32.472" v="7858" actId="20577"/>
          <ac:spMkLst>
            <pc:docMk/>
            <pc:sldMk cId="322148724" sldId="2594"/>
            <ac:spMk id="7" creationId="{682784C4-A302-AFA0-2305-684FEBF3DEE4}"/>
          </ac:spMkLst>
        </pc:spChg>
      </pc:sldChg>
      <pc:sldChg chg="modSp add mod ord">
        <pc:chgData name="Gareth Leek" userId="9b7e76a1092c5ddd" providerId="LiveId" clId="{A274E916-221C-44F3-9425-E709B17D278B}" dt="2025-04-03T17:10:40.969" v="9881" actId="255"/>
        <pc:sldMkLst>
          <pc:docMk/>
          <pc:sldMk cId="1886608589" sldId="2595"/>
        </pc:sldMkLst>
        <pc:spChg chg="mod">
          <ac:chgData name="Gareth Leek" userId="9b7e76a1092c5ddd" providerId="LiveId" clId="{A274E916-221C-44F3-9425-E709B17D278B}" dt="2025-04-03T17:10:40.969" v="9881" actId="255"/>
          <ac:spMkLst>
            <pc:docMk/>
            <pc:sldMk cId="1886608589" sldId="2595"/>
            <ac:spMk id="2" creationId="{544C50C1-E605-AEC8-7092-EC6F8D96A610}"/>
          </ac:spMkLst>
        </pc:spChg>
        <pc:spChg chg="mod">
          <ac:chgData name="Gareth Leek" userId="9b7e76a1092c5ddd" providerId="LiveId" clId="{A274E916-221C-44F3-9425-E709B17D278B}" dt="2025-03-31T13:32:13.590" v="8325" actId="20577"/>
          <ac:spMkLst>
            <pc:docMk/>
            <pc:sldMk cId="1886608589" sldId="2595"/>
            <ac:spMk id="7" creationId="{F7BA179F-7074-B15F-780C-63DA4FAB3C07}"/>
          </ac:spMkLst>
        </pc:spChg>
      </pc:sldChg>
      <pc:sldChg chg="modSp add mod ord">
        <pc:chgData name="Gareth Leek" userId="9b7e76a1092c5ddd" providerId="LiveId" clId="{A274E916-221C-44F3-9425-E709B17D278B}" dt="2025-04-03T17:10:57.066" v="9883" actId="255"/>
        <pc:sldMkLst>
          <pc:docMk/>
          <pc:sldMk cId="3645512494" sldId="2596"/>
        </pc:sldMkLst>
        <pc:spChg chg="mod">
          <ac:chgData name="Gareth Leek" userId="9b7e76a1092c5ddd" providerId="LiveId" clId="{A274E916-221C-44F3-9425-E709B17D278B}" dt="2025-04-03T17:10:57.066" v="9883" actId="255"/>
          <ac:spMkLst>
            <pc:docMk/>
            <pc:sldMk cId="3645512494" sldId="2596"/>
            <ac:spMk id="2" creationId="{38ED358A-845B-3E00-4BC1-4044757C54DE}"/>
          </ac:spMkLst>
        </pc:spChg>
        <pc:spChg chg="mod">
          <ac:chgData name="Gareth Leek" userId="9b7e76a1092c5ddd" providerId="LiveId" clId="{A274E916-221C-44F3-9425-E709B17D278B}" dt="2025-03-31T13:45:44.135" v="8773" actId="313"/>
          <ac:spMkLst>
            <pc:docMk/>
            <pc:sldMk cId="3645512494" sldId="2596"/>
            <ac:spMk id="7" creationId="{220447FE-A312-AF24-FD48-8F681C5F705D}"/>
          </ac:spMkLst>
        </pc:spChg>
      </pc:sldChg>
      <pc:sldChg chg="del ord">
        <pc:chgData name="Gareth Leek" userId="9b7e76a1092c5ddd" providerId="LiveId" clId="{A274E916-221C-44F3-9425-E709B17D278B}" dt="2025-03-31T13:45:27.414" v="8772" actId="47"/>
        <pc:sldMkLst>
          <pc:docMk/>
          <pc:sldMk cId="959400592" sldId="2597"/>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docs.live.net/9B7E76A1092C5DDD/Gaz%201D/dissertation%20jan%2025/Data%20analysis/Quantitative/Radar%20GL%20Dist%20Analv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radarChart>
        <c:radarStyle val="marker"/>
        <c:varyColors val="0"/>
        <c:ser>
          <c:idx val="0"/>
          <c:order val="0"/>
          <c:spPr>
            <a:ln w="28575" cap="rnd">
              <a:solidFill>
                <a:schemeClr val="dk1">
                  <a:tint val="88500"/>
                </a:schemeClr>
              </a:solidFill>
              <a:round/>
            </a:ln>
            <a:effectLst/>
          </c:spPr>
          <c:marker>
            <c:symbol val="none"/>
          </c:marker>
          <c:cat>
            <c:strRef>
              <c:f>viva!$B$1:$H$1</c:f>
              <c:strCache>
                <c:ptCount val="7"/>
                <c:pt idx="0">
                  <c:v>Overview of ASHP Technology</c:v>
                </c:pt>
                <c:pt idx="1">
                  <c:v>Need for Sustainable Heating</c:v>
                </c:pt>
                <c:pt idx="2">
                  <c:v>Decarbonisation in Government Estate</c:v>
                </c:pt>
                <c:pt idx="3">
                  <c:v>Challenges and Barriers to Adoption</c:v>
                </c:pt>
                <c:pt idx="4">
                  <c:v>Financial Considerations</c:v>
                </c:pt>
                <c:pt idx="5">
                  <c:v>Best Practice</c:v>
                </c:pt>
                <c:pt idx="6">
                  <c:v>Forecast &amp; Future Outlook</c:v>
                </c:pt>
              </c:strCache>
            </c:strRef>
          </c:cat>
          <c:val>
            <c:numRef>
              <c:f>viva!$B$2:$H$2</c:f>
              <c:numCache>
                <c:formatCode>General</c:formatCode>
                <c:ptCount val="7"/>
                <c:pt idx="0">
                  <c:v>4</c:v>
                </c:pt>
                <c:pt idx="1">
                  <c:v>4</c:v>
                </c:pt>
                <c:pt idx="2">
                  <c:v>2</c:v>
                </c:pt>
                <c:pt idx="3">
                  <c:v>4</c:v>
                </c:pt>
                <c:pt idx="4">
                  <c:v>4</c:v>
                </c:pt>
                <c:pt idx="5">
                  <c:v>5</c:v>
                </c:pt>
                <c:pt idx="6">
                  <c:v>3.5</c:v>
                </c:pt>
              </c:numCache>
            </c:numRef>
          </c:val>
          <c:extLst>
            <c:ext xmlns:c16="http://schemas.microsoft.com/office/drawing/2014/chart" uri="{C3380CC4-5D6E-409C-BE32-E72D297353CC}">
              <c16:uniqueId val="{00000000-7AFE-4EDF-8741-F7B81778568E}"/>
            </c:ext>
          </c:extLst>
        </c:ser>
        <c:dLbls>
          <c:showLegendKey val="0"/>
          <c:showVal val="0"/>
          <c:showCatName val="0"/>
          <c:showSerName val="0"/>
          <c:showPercent val="0"/>
          <c:showBubbleSize val="0"/>
        </c:dLbls>
        <c:axId val="1453491455"/>
        <c:axId val="1453489535"/>
      </c:radarChart>
      <c:catAx>
        <c:axId val="14534914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453489535"/>
        <c:crosses val="autoZero"/>
        <c:auto val="1"/>
        <c:lblAlgn val="ctr"/>
        <c:lblOffset val="100"/>
        <c:noMultiLvlLbl val="0"/>
      </c:catAx>
      <c:valAx>
        <c:axId val="145348953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453491455"/>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600">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ppt/charts/style1.xml><?xml version="1.0" encoding="utf-8"?>
<cs:chartStyle xmlns:cs="http://schemas.microsoft.com/office/drawing/2012/chartStyle" xmlns:a="http://schemas.openxmlformats.org/drawingml/2006/main" id="31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1"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B83E06-3157-47F1-87DA-3FB3AF64F066}"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E87543F3-CAB7-4F3E-A4C0-A8EF58A69002}">
      <dgm:prSet phldrT="[Text]" custT="1"/>
      <dgm:spPr>
        <a:blipFill rotWithShape="0">
          <a:blip xmlns:r="http://schemas.openxmlformats.org/officeDocument/2006/relationships" r:embed="rId1"/>
          <a:srcRect/>
          <a:stretch>
            <a:fillRect l="-27000" r="-27000"/>
          </a:stretch>
        </a:blipFill>
      </dgm:spPr>
      <dgm:t>
        <a:bodyPr/>
        <a:lstStyle/>
        <a:p>
          <a:endParaRPr lang="en-GB" sz="1600" dirty="0">
            <a:latin typeface="Times New Roman" panose="02020603050405020304" pitchFamily="18" charset="0"/>
            <a:cs typeface="Times New Roman" panose="02020603050405020304" pitchFamily="18" charset="0"/>
          </a:endParaRPr>
        </a:p>
      </dgm:t>
    </dgm:pt>
    <dgm:pt modelId="{FCA6DA5F-D6C7-4553-B959-170DFF4B2AC2}" type="parTrans" cxnId="{4EB98310-B08C-4820-9ABE-66A7A4F8DC8A}">
      <dgm:prSet/>
      <dgm:spPr/>
      <dgm:t>
        <a:bodyPr/>
        <a:lstStyle/>
        <a:p>
          <a:endParaRPr lang="en-GB" sz="1600">
            <a:latin typeface="Times New Roman" panose="02020603050405020304" pitchFamily="18" charset="0"/>
            <a:cs typeface="Times New Roman" panose="02020603050405020304" pitchFamily="18" charset="0"/>
          </a:endParaRPr>
        </a:p>
      </dgm:t>
    </dgm:pt>
    <dgm:pt modelId="{14A22345-E32A-410D-A3B5-88048546263D}" type="sibTrans" cxnId="{4EB98310-B08C-4820-9ABE-66A7A4F8DC8A}">
      <dgm:prSet/>
      <dgm:spPr/>
      <dgm:t>
        <a:bodyPr/>
        <a:lstStyle/>
        <a:p>
          <a:endParaRPr lang="en-GB" sz="1600">
            <a:latin typeface="Times New Roman" panose="02020603050405020304" pitchFamily="18" charset="0"/>
            <a:cs typeface="Times New Roman" panose="02020603050405020304" pitchFamily="18" charset="0"/>
          </a:endParaRPr>
        </a:p>
      </dgm:t>
    </dgm:pt>
    <dgm:pt modelId="{0DFFAACF-E573-4768-B166-37930AF6E344}">
      <dgm:prSet phldrT="[Text]" custT="1"/>
      <dgm:spPr/>
      <dgm:t>
        <a:bodyPr/>
        <a:lstStyle/>
        <a:p>
          <a:r>
            <a:rPr lang="en-US" sz="1600" b="1" dirty="0">
              <a:latin typeface="Times New Roman" panose="02020603050405020304" pitchFamily="18" charset="0"/>
              <a:cs typeface="Times New Roman" panose="02020603050405020304" pitchFamily="18" charset="0"/>
            </a:rPr>
            <a:t>1. </a:t>
          </a:r>
          <a:r>
            <a:rPr lang="en-US" sz="1600" dirty="0">
              <a:latin typeface="Times New Roman" panose="02020603050405020304" pitchFamily="18" charset="0"/>
              <a:cs typeface="Times New Roman" panose="02020603050405020304" pitchFamily="18" charset="0"/>
            </a:rPr>
            <a:t>Overview of ASHP </a:t>
          </a:r>
          <a:endParaRPr lang="en-GB" sz="1600" dirty="0">
            <a:latin typeface="Times New Roman" panose="02020603050405020304" pitchFamily="18" charset="0"/>
            <a:cs typeface="Times New Roman" panose="02020603050405020304" pitchFamily="18" charset="0"/>
          </a:endParaRPr>
        </a:p>
      </dgm:t>
    </dgm:pt>
    <dgm:pt modelId="{77A5B7A1-D348-4EF8-87B4-55FB6098AF6F}" type="parTrans" cxnId="{4DFC9868-476A-44F4-BDE7-1F851B2BBF0D}">
      <dgm:prSet custT="1"/>
      <dgm:spPr/>
      <dgm:t>
        <a:bodyPr/>
        <a:lstStyle/>
        <a:p>
          <a:endParaRPr lang="en-GB" sz="1600">
            <a:latin typeface="Times New Roman" panose="02020603050405020304" pitchFamily="18" charset="0"/>
            <a:cs typeface="Times New Roman" panose="02020603050405020304" pitchFamily="18" charset="0"/>
          </a:endParaRPr>
        </a:p>
      </dgm:t>
    </dgm:pt>
    <dgm:pt modelId="{75D20A21-0B02-4C2C-96B1-BED92C1F72EA}" type="sibTrans" cxnId="{4DFC9868-476A-44F4-BDE7-1F851B2BBF0D}">
      <dgm:prSet/>
      <dgm:spPr/>
      <dgm:t>
        <a:bodyPr/>
        <a:lstStyle/>
        <a:p>
          <a:endParaRPr lang="en-GB" sz="1600">
            <a:latin typeface="Times New Roman" panose="02020603050405020304" pitchFamily="18" charset="0"/>
            <a:cs typeface="Times New Roman" panose="02020603050405020304" pitchFamily="18" charset="0"/>
          </a:endParaRPr>
        </a:p>
      </dgm:t>
    </dgm:pt>
    <dgm:pt modelId="{A4D40486-8F7A-493D-B249-D8A545474CE3}">
      <dgm:prSet phldrT="[Text]" custT="1"/>
      <dgm:spPr/>
      <dgm:t>
        <a:bodyPr/>
        <a:lstStyle/>
        <a:p>
          <a:r>
            <a:rPr lang="en-US" sz="1600" b="1" dirty="0">
              <a:latin typeface="Times New Roman" panose="02020603050405020304" pitchFamily="18" charset="0"/>
              <a:cs typeface="Times New Roman" panose="02020603050405020304" pitchFamily="18" charset="0"/>
            </a:rPr>
            <a:t>2. </a:t>
          </a:r>
          <a:r>
            <a:rPr lang="en-US" sz="1600" dirty="0">
              <a:latin typeface="Times New Roman" panose="02020603050405020304" pitchFamily="18" charset="0"/>
              <a:cs typeface="Times New Roman" panose="02020603050405020304" pitchFamily="18" charset="0"/>
            </a:rPr>
            <a:t>Need for Sustainable Heating</a:t>
          </a:r>
          <a:endParaRPr lang="en-GB" sz="1600" dirty="0">
            <a:latin typeface="Times New Roman" panose="02020603050405020304" pitchFamily="18" charset="0"/>
            <a:cs typeface="Times New Roman" panose="02020603050405020304" pitchFamily="18" charset="0"/>
          </a:endParaRPr>
        </a:p>
      </dgm:t>
    </dgm:pt>
    <dgm:pt modelId="{936B6A4C-4455-4489-B429-B60B0FD3739F}" type="parTrans" cxnId="{8F553B67-F37D-49F6-A26F-C94E257546DB}">
      <dgm:prSet custT="1"/>
      <dgm:spPr/>
      <dgm:t>
        <a:bodyPr/>
        <a:lstStyle/>
        <a:p>
          <a:endParaRPr lang="en-GB" sz="1600">
            <a:latin typeface="Times New Roman" panose="02020603050405020304" pitchFamily="18" charset="0"/>
            <a:cs typeface="Times New Roman" panose="02020603050405020304" pitchFamily="18" charset="0"/>
          </a:endParaRPr>
        </a:p>
      </dgm:t>
    </dgm:pt>
    <dgm:pt modelId="{063BAC44-E43A-4D75-B5E1-F216611A9463}" type="sibTrans" cxnId="{8F553B67-F37D-49F6-A26F-C94E257546DB}">
      <dgm:prSet/>
      <dgm:spPr/>
      <dgm:t>
        <a:bodyPr/>
        <a:lstStyle/>
        <a:p>
          <a:endParaRPr lang="en-GB" sz="1600">
            <a:latin typeface="Times New Roman" panose="02020603050405020304" pitchFamily="18" charset="0"/>
            <a:cs typeface="Times New Roman" panose="02020603050405020304" pitchFamily="18" charset="0"/>
          </a:endParaRPr>
        </a:p>
      </dgm:t>
    </dgm:pt>
    <dgm:pt modelId="{BB1FBF8D-7222-41C3-97A7-D1350A94F00E}">
      <dgm:prSet phldrT="[Text]" custT="1"/>
      <dgm:spPr/>
      <dgm:t>
        <a:bodyPr/>
        <a:lstStyle/>
        <a:p>
          <a:r>
            <a:rPr lang="en-US" sz="1600" b="1" dirty="0">
              <a:latin typeface="Times New Roman" panose="02020603050405020304" pitchFamily="18" charset="0"/>
              <a:cs typeface="Times New Roman" panose="02020603050405020304" pitchFamily="18" charset="0"/>
            </a:rPr>
            <a:t>3. </a:t>
          </a:r>
          <a:r>
            <a:rPr lang="en-US" sz="1600" dirty="0">
              <a:latin typeface="Times New Roman" panose="02020603050405020304" pitchFamily="18" charset="0"/>
              <a:cs typeface="Times New Roman" panose="02020603050405020304" pitchFamily="18" charset="0"/>
            </a:rPr>
            <a:t>Decarb. in Gov. Estate</a:t>
          </a:r>
          <a:endParaRPr lang="en-GB" sz="1600" dirty="0">
            <a:latin typeface="Times New Roman" panose="02020603050405020304" pitchFamily="18" charset="0"/>
            <a:cs typeface="Times New Roman" panose="02020603050405020304" pitchFamily="18" charset="0"/>
          </a:endParaRPr>
        </a:p>
      </dgm:t>
    </dgm:pt>
    <dgm:pt modelId="{07AF5E86-525C-4B41-BB14-C02360F8BBDC}" type="parTrans" cxnId="{7D10E60E-0D38-405D-9CFA-1258E2FC7DBE}">
      <dgm:prSet custT="1"/>
      <dgm:spPr/>
      <dgm:t>
        <a:bodyPr/>
        <a:lstStyle/>
        <a:p>
          <a:endParaRPr lang="en-GB" sz="1600">
            <a:latin typeface="Times New Roman" panose="02020603050405020304" pitchFamily="18" charset="0"/>
            <a:cs typeface="Times New Roman" panose="02020603050405020304" pitchFamily="18" charset="0"/>
          </a:endParaRPr>
        </a:p>
      </dgm:t>
    </dgm:pt>
    <dgm:pt modelId="{7CA58E1D-28D5-42CB-BFB3-DA56EC04B7F4}" type="sibTrans" cxnId="{7D10E60E-0D38-405D-9CFA-1258E2FC7DBE}">
      <dgm:prSet/>
      <dgm:spPr/>
      <dgm:t>
        <a:bodyPr/>
        <a:lstStyle/>
        <a:p>
          <a:endParaRPr lang="en-GB" sz="1600">
            <a:latin typeface="Times New Roman" panose="02020603050405020304" pitchFamily="18" charset="0"/>
            <a:cs typeface="Times New Roman" panose="02020603050405020304" pitchFamily="18" charset="0"/>
          </a:endParaRPr>
        </a:p>
      </dgm:t>
    </dgm:pt>
    <dgm:pt modelId="{6E89626E-DD6F-428F-976F-E7D3E4C653F9}">
      <dgm:prSet phldrT="[Text]" custT="1"/>
      <dgm:spPr/>
      <dgm:t>
        <a:bodyPr/>
        <a:lstStyle/>
        <a:p>
          <a:r>
            <a:rPr lang="en-US" sz="1600" b="1" dirty="0">
              <a:latin typeface="Times New Roman" panose="02020603050405020304" pitchFamily="18" charset="0"/>
              <a:cs typeface="Times New Roman" panose="02020603050405020304" pitchFamily="18" charset="0"/>
            </a:rPr>
            <a:t>4. </a:t>
          </a:r>
          <a:r>
            <a:rPr lang="en-US" sz="1600" dirty="0">
              <a:latin typeface="Times New Roman" panose="02020603050405020304" pitchFamily="18" charset="0"/>
              <a:cs typeface="Times New Roman" panose="02020603050405020304" pitchFamily="18" charset="0"/>
            </a:rPr>
            <a:t>Challenges and Barriers to Adoption</a:t>
          </a:r>
          <a:endParaRPr lang="en-GB" sz="1600" dirty="0">
            <a:latin typeface="Times New Roman" panose="02020603050405020304" pitchFamily="18" charset="0"/>
            <a:cs typeface="Times New Roman" panose="02020603050405020304" pitchFamily="18" charset="0"/>
          </a:endParaRPr>
        </a:p>
      </dgm:t>
    </dgm:pt>
    <dgm:pt modelId="{1F1B14C3-0551-45AE-88B4-B9D3A4F27EB8}" type="parTrans" cxnId="{23A3561E-7FC1-4B3D-A3AF-3091E66A74D0}">
      <dgm:prSet custT="1"/>
      <dgm:spPr/>
      <dgm:t>
        <a:bodyPr/>
        <a:lstStyle/>
        <a:p>
          <a:endParaRPr lang="en-GB" sz="1600">
            <a:latin typeface="Times New Roman" panose="02020603050405020304" pitchFamily="18" charset="0"/>
            <a:cs typeface="Times New Roman" panose="02020603050405020304" pitchFamily="18" charset="0"/>
          </a:endParaRPr>
        </a:p>
      </dgm:t>
    </dgm:pt>
    <dgm:pt modelId="{75E15BD6-11D4-49B9-A85D-FD7C0C9B92D5}" type="sibTrans" cxnId="{23A3561E-7FC1-4B3D-A3AF-3091E66A74D0}">
      <dgm:prSet/>
      <dgm:spPr/>
      <dgm:t>
        <a:bodyPr/>
        <a:lstStyle/>
        <a:p>
          <a:endParaRPr lang="en-GB" sz="1600">
            <a:latin typeface="Times New Roman" panose="02020603050405020304" pitchFamily="18" charset="0"/>
            <a:cs typeface="Times New Roman" panose="02020603050405020304" pitchFamily="18" charset="0"/>
          </a:endParaRPr>
        </a:p>
      </dgm:t>
    </dgm:pt>
    <dgm:pt modelId="{8FBDEDCC-C561-4A53-A20D-36BEEA45C141}">
      <dgm:prSet custT="1"/>
      <dgm:spPr/>
      <dgm:t>
        <a:bodyPr/>
        <a:lstStyle/>
        <a:p>
          <a:r>
            <a:rPr lang="en-US" sz="1600" b="1" dirty="0">
              <a:latin typeface="Times New Roman" panose="02020603050405020304" pitchFamily="18" charset="0"/>
              <a:cs typeface="Times New Roman" panose="02020603050405020304" pitchFamily="18" charset="0"/>
            </a:rPr>
            <a:t>5. </a:t>
          </a:r>
          <a:r>
            <a:rPr lang="en-US" sz="1600" dirty="0">
              <a:latin typeface="Times New Roman" panose="02020603050405020304" pitchFamily="18" charset="0"/>
              <a:cs typeface="Times New Roman" panose="02020603050405020304" pitchFamily="18" charset="0"/>
            </a:rPr>
            <a:t>Financial</a:t>
          </a:r>
          <a:endParaRPr lang="en-GB" sz="1500" dirty="0">
            <a:latin typeface="Times New Roman" panose="02020603050405020304" pitchFamily="18" charset="0"/>
            <a:cs typeface="Times New Roman" panose="02020603050405020304" pitchFamily="18" charset="0"/>
          </a:endParaRPr>
        </a:p>
      </dgm:t>
    </dgm:pt>
    <dgm:pt modelId="{84256433-31E9-40AB-A474-7D426E87DA24}" type="parTrans" cxnId="{4C6D2B92-D753-441D-9B67-4295B2724F63}">
      <dgm:prSet custT="1"/>
      <dgm:spPr/>
      <dgm:t>
        <a:bodyPr/>
        <a:lstStyle/>
        <a:p>
          <a:endParaRPr lang="en-GB" sz="1600">
            <a:latin typeface="Times New Roman" panose="02020603050405020304" pitchFamily="18" charset="0"/>
            <a:cs typeface="Times New Roman" panose="02020603050405020304" pitchFamily="18" charset="0"/>
          </a:endParaRPr>
        </a:p>
      </dgm:t>
    </dgm:pt>
    <dgm:pt modelId="{FA37C5FE-7CBF-46B9-8F2C-A683FE9CE052}" type="sibTrans" cxnId="{4C6D2B92-D753-441D-9B67-4295B2724F63}">
      <dgm:prSet/>
      <dgm:spPr/>
      <dgm:t>
        <a:bodyPr/>
        <a:lstStyle/>
        <a:p>
          <a:endParaRPr lang="en-GB" sz="1600">
            <a:latin typeface="Times New Roman" panose="02020603050405020304" pitchFamily="18" charset="0"/>
            <a:cs typeface="Times New Roman" panose="02020603050405020304" pitchFamily="18" charset="0"/>
          </a:endParaRPr>
        </a:p>
      </dgm:t>
    </dgm:pt>
    <dgm:pt modelId="{F46576B3-CD71-4F5B-A6CE-B630A2F66C3D}">
      <dgm:prSet custT="1"/>
      <dgm:spPr/>
      <dgm:t>
        <a:bodyPr/>
        <a:lstStyle/>
        <a:p>
          <a:r>
            <a:rPr lang="en-US" sz="1600" b="1" dirty="0">
              <a:latin typeface="Times New Roman" panose="02020603050405020304" pitchFamily="18" charset="0"/>
              <a:cs typeface="Times New Roman" panose="02020603050405020304" pitchFamily="18" charset="0"/>
            </a:rPr>
            <a:t>6. </a:t>
          </a:r>
          <a:r>
            <a:rPr lang="en-US" sz="1600" dirty="0">
              <a:latin typeface="Times New Roman" panose="02020603050405020304" pitchFamily="18" charset="0"/>
              <a:cs typeface="Times New Roman" panose="02020603050405020304" pitchFamily="18" charset="0"/>
            </a:rPr>
            <a:t>Best Practice</a:t>
          </a:r>
          <a:endParaRPr lang="en-GB" sz="1600" dirty="0">
            <a:latin typeface="Times New Roman" panose="02020603050405020304" pitchFamily="18" charset="0"/>
            <a:cs typeface="Times New Roman" panose="02020603050405020304" pitchFamily="18" charset="0"/>
          </a:endParaRPr>
        </a:p>
      </dgm:t>
    </dgm:pt>
    <dgm:pt modelId="{3A21DB23-B690-43FD-95C5-81460451AEEA}" type="parTrans" cxnId="{B8B61A11-AB10-4A23-B951-44D2C7558086}">
      <dgm:prSet custT="1"/>
      <dgm:spPr/>
      <dgm:t>
        <a:bodyPr/>
        <a:lstStyle/>
        <a:p>
          <a:endParaRPr lang="en-GB" sz="1600">
            <a:latin typeface="Times New Roman" panose="02020603050405020304" pitchFamily="18" charset="0"/>
            <a:cs typeface="Times New Roman" panose="02020603050405020304" pitchFamily="18" charset="0"/>
          </a:endParaRPr>
        </a:p>
      </dgm:t>
    </dgm:pt>
    <dgm:pt modelId="{44C5C641-86EF-469C-A273-32CDDED1D861}" type="sibTrans" cxnId="{B8B61A11-AB10-4A23-B951-44D2C7558086}">
      <dgm:prSet/>
      <dgm:spPr/>
      <dgm:t>
        <a:bodyPr/>
        <a:lstStyle/>
        <a:p>
          <a:endParaRPr lang="en-GB" sz="1600">
            <a:latin typeface="Times New Roman" panose="02020603050405020304" pitchFamily="18" charset="0"/>
            <a:cs typeface="Times New Roman" panose="02020603050405020304" pitchFamily="18" charset="0"/>
          </a:endParaRPr>
        </a:p>
      </dgm:t>
    </dgm:pt>
    <dgm:pt modelId="{A5599D36-A615-419D-93B1-B1C605DED759}">
      <dgm:prSet custT="1"/>
      <dgm:spPr/>
      <dgm:t>
        <a:bodyPr/>
        <a:lstStyle/>
        <a:p>
          <a:r>
            <a:rPr lang="en-US" sz="1600" b="1" dirty="0">
              <a:latin typeface="Times New Roman" panose="02020603050405020304" pitchFamily="18" charset="0"/>
              <a:cs typeface="Times New Roman" panose="02020603050405020304" pitchFamily="18" charset="0"/>
            </a:rPr>
            <a:t>7. </a:t>
          </a:r>
          <a:r>
            <a:rPr lang="en-US" sz="1600" dirty="0">
              <a:latin typeface="Times New Roman" panose="02020603050405020304" pitchFamily="18" charset="0"/>
              <a:cs typeface="Times New Roman" panose="02020603050405020304" pitchFamily="18" charset="0"/>
            </a:rPr>
            <a:t>Forecast and Future Outlook</a:t>
          </a:r>
          <a:endParaRPr lang="en-GB" sz="1600" dirty="0">
            <a:latin typeface="Times New Roman" panose="02020603050405020304" pitchFamily="18" charset="0"/>
            <a:cs typeface="Times New Roman" panose="02020603050405020304" pitchFamily="18" charset="0"/>
          </a:endParaRPr>
        </a:p>
      </dgm:t>
    </dgm:pt>
    <dgm:pt modelId="{BB007B76-DEF6-43E8-B8CF-988B42F66E46}" type="parTrans" cxnId="{F45D440D-E89F-4270-9950-2D31B854C7AD}">
      <dgm:prSet custT="1"/>
      <dgm:spPr/>
      <dgm:t>
        <a:bodyPr/>
        <a:lstStyle/>
        <a:p>
          <a:endParaRPr lang="en-GB" sz="1600">
            <a:latin typeface="Times New Roman" panose="02020603050405020304" pitchFamily="18" charset="0"/>
            <a:cs typeface="Times New Roman" panose="02020603050405020304" pitchFamily="18" charset="0"/>
          </a:endParaRPr>
        </a:p>
      </dgm:t>
    </dgm:pt>
    <dgm:pt modelId="{76E02C17-A20B-4BCA-90F6-7AD9655758BA}" type="sibTrans" cxnId="{F45D440D-E89F-4270-9950-2D31B854C7AD}">
      <dgm:prSet/>
      <dgm:spPr/>
      <dgm:t>
        <a:bodyPr/>
        <a:lstStyle/>
        <a:p>
          <a:endParaRPr lang="en-GB" sz="1600">
            <a:latin typeface="Times New Roman" panose="02020603050405020304" pitchFamily="18" charset="0"/>
            <a:cs typeface="Times New Roman" panose="02020603050405020304" pitchFamily="18" charset="0"/>
          </a:endParaRPr>
        </a:p>
      </dgm:t>
    </dgm:pt>
    <dgm:pt modelId="{C76D50AA-5861-4403-8BA5-A23A719DE1DE}" type="pres">
      <dgm:prSet presAssocID="{82B83E06-3157-47F1-87DA-3FB3AF64F066}" presName="cycle" presStyleCnt="0">
        <dgm:presLayoutVars>
          <dgm:chMax val="1"/>
          <dgm:dir/>
          <dgm:animLvl val="ctr"/>
          <dgm:resizeHandles val="exact"/>
        </dgm:presLayoutVars>
      </dgm:prSet>
      <dgm:spPr/>
    </dgm:pt>
    <dgm:pt modelId="{2143A580-D4B0-48BB-A471-70743E4DCBFB}" type="pres">
      <dgm:prSet presAssocID="{E87543F3-CAB7-4F3E-A4C0-A8EF58A69002}" presName="centerShape" presStyleLbl="node0" presStyleIdx="0" presStyleCnt="1"/>
      <dgm:spPr/>
    </dgm:pt>
    <dgm:pt modelId="{68AFB0FC-16B8-4EB5-AE38-C520C19748F0}" type="pres">
      <dgm:prSet presAssocID="{77A5B7A1-D348-4EF8-87B4-55FB6098AF6F}" presName="Name9" presStyleLbl="parChTrans1D2" presStyleIdx="0" presStyleCnt="7"/>
      <dgm:spPr/>
    </dgm:pt>
    <dgm:pt modelId="{36D09C29-CEDB-4155-9CEB-E700E1360403}" type="pres">
      <dgm:prSet presAssocID="{77A5B7A1-D348-4EF8-87B4-55FB6098AF6F}" presName="connTx" presStyleLbl="parChTrans1D2" presStyleIdx="0" presStyleCnt="7"/>
      <dgm:spPr/>
    </dgm:pt>
    <dgm:pt modelId="{17C5F254-8FFE-4F6D-AFCA-0BAE2AFAAB34}" type="pres">
      <dgm:prSet presAssocID="{0DFFAACF-E573-4768-B166-37930AF6E344}" presName="node" presStyleLbl="node1" presStyleIdx="0" presStyleCnt="7" custScaleX="119620" custScaleY="116439">
        <dgm:presLayoutVars>
          <dgm:bulletEnabled val="1"/>
        </dgm:presLayoutVars>
      </dgm:prSet>
      <dgm:spPr/>
    </dgm:pt>
    <dgm:pt modelId="{AF0D9363-5690-4252-B05F-650A4BD8992C}" type="pres">
      <dgm:prSet presAssocID="{936B6A4C-4455-4489-B429-B60B0FD3739F}" presName="Name9" presStyleLbl="parChTrans1D2" presStyleIdx="1" presStyleCnt="7"/>
      <dgm:spPr/>
    </dgm:pt>
    <dgm:pt modelId="{09BC2E47-5FF1-4FB0-8BFD-009376AAA99C}" type="pres">
      <dgm:prSet presAssocID="{936B6A4C-4455-4489-B429-B60B0FD3739F}" presName="connTx" presStyleLbl="parChTrans1D2" presStyleIdx="1" presStyleCnt="7"/>
      <dgm:spPr/>
    </dgm:pt>
    <dgm:pt modelId="{28840852-5310-4522-9E48-FF39B21EC3C2}" type="pres">
      <dgm:prSet presAssocID="{A4D40486-8F7A-493D-B249-D8A545474CE3}" presName="node" presStyleLbl="node1" presStyleIdx="1" presStyleCnt="7" custScaleX="129906" custScaleY="114853">
        <dgm:presLayoutVars>
          <dgm:bulletEnabled val="1"/>
        </dgm:presLayoutVars>
      </dgm:prSet>
      <dgm:spPr/>
    </dgm:pt>
    <dgm:pt modelId="{ACCBBB8E-4237-40B2-9D74-8542EBDE27F3}" type="pres">
      <dgm:prSet presAssocID="{07AF5E86-525C-4B41-BB14-C02360F8BBDC}" presName="Name9" presStyleLbl="parChTrans1D2" presStyleIdx="2" presStyleCnt="7"/>
      <dgm:spPr/>
    </dgm:pt>
    <dgm:pt modelId="{E369B7F1-C5CD-4E3E-8A4B-B5C4B6607F47}" type="pres">
      <dgm:prSet presAssocID="{07AF5E86-525C-4B41-BB14-C02360F8BBDC}" presName="connTx" presStyleLbl="parChTrans1D2" presStyleIdx="2" presStyleCnt="7"/>
      <dgm:spPr/>
    </dgm:pt>
    <dgm:pt modelId="{35C4A724-9F1B-4CFB-9034-799EDD896B01}" type="pres">
      <dgm:prSet presAssocID="{BB1FBF8D-7222-41C3-97A7-D1350A94F00E}" presName="node" presStyleLbl="node1" presStyleIdx="2" presStyleCnt="7" custScaleX="127046" custScaleY="116379">
        <dgm:presLayoutVars>
          <dgm:bulletEnabled val="1"/>
        </dgm:presLayoutVars>
      </dgm:prSet>
      <dgm:spPr/>
    </dgm:pt>
    <dgm:pt modelId="{F1AF9F68-E803-476D-A3D4-9DA079A70D2E}" type="pres">
      <dgm:prSet presAssocID="{1F1B14C3-0551-45AE-88B4-B9D3A4F27EB8}" presName="Name9" presStyleLbl="parChTrans1D2" presStyleIdx="3" presStyleCnt="7"/>
      <dgm:spPr/>
    </dgm:pt>
    <dgm:pt modelId="{B72E249B-E0B0-4508-B28C-0B0BE067BA3E}" type="pres">
      <dgm:prSet presAssocID="{1F1B14C3-0551-45AE-88B4-B9D3A4F27EB8}" presName="connTx" presStyleLbl="parChTrans1D2" presStyleIdx="3" presStyleCnt="7"/>
      <dgm:spPr/>
    </dgm:pt>
    <dgm:pt modelId="{A0F0A9F1-1314-4DFE-8C10-6B0ADFAA575A}" type="pres">
      <dgm:prSet presAssocID="{6E89626E-DD6F-428F-976F-E7D3E4C653F9}" presName="node" presStyleLbl="node1" presStyleIdx="3" presStyleCnt="7" custScaleX="128822" custScaleY="117720">
        <dgm:presLayoutVars>
          <dgm:bulletEnabled val="1"/>
        </dgm:presLayoutVars>
      </dgm:prSet>
      <dgm:spPr/>
    </dgm:pt>
    <dgm:pt modelId="{6CA95C26-A542-4E13-B27F-7030037F68BB}" type="pres">
      <dgm:prSet presAssocID="{84256433-31E9-40AB-A474-7D426E87DA24}" presName="Name9" presStyleLbl="parChTrans1D2" presStyleIdx="4" presStyleCnt="7"/>
      <dgm:spPr/>
    </dgm:pt>
    <dgm:pt modelId="{C7991CF9-30B9-4671-8D86-25A93EEDEA3C}" type="pres">
      <dgm:prSet presAssocID="{84256433-31E9-40AB-A474-7D426E87DA24}" presName="connTx" presStyleLbl="parChTrans1D2" presStyleIdx="4" presStyleCnt="7"/>
      <dgm:spPr/>
    </dgm:pt>
    <dgm:pt modelId="{F443C546-8A62-4479-9D86-28DBF7877381}" type="pres">
      <dgm:prSet presAssocID="{8FBDEDCC-C561-4A53-A20D-36BEEA45C141}" presName="node" presStyleLbl="node1" presStyleIdx="4" presStyleCnt="7" custScaleX="117005" custScaleY="119120">
        <dgm:presLayoutVars>
          <dgm:bulletEnabled val="1"/>
        </dgm:presLayoutVars>
      </dgm:prSet>
      <dgm:spPr/>
    </dgm:pt>
    <dgm:pt modelId="{11FCAC23-EC70-4BFB-81DC-40D1B2D347AB}" type="pres">
      <dgm:prSet presAssocID="{3A21DB23-B690-43FD-95C5-81460451AEEA}" presName="Name9" presStyleLbl="parChTrans1D2" presStyleIdx="5" presStyleCnt="7"/>
      <dgm:spPr/>
    </dgm:pt>
    <dgm:pt modelId="{8DBE7287-2779-43EC-BAF9-66114435723E}" type="pres">
      <dgm:prSet presAssocID="{3A21DB23-B690-43FD-95C5-81460451AEEA}" presName="connTx" presStyleLbl="parChTrans1D2" presStyleIdx="5" presStyleCnt="7"/>
      <dgm:spPr/>
    </dgm:pt>
    <dgm:pt modelId="{52C56698-5871-4161-844A-A5379741EC9C}" type="pres">
      <dgm:prSet presAssocID="{F46576B3-CD71-4F5B-A6CE-B630A2F66C3D}" presName="node" presStyleLbl="node1" presStyleIdx="5" presStyleCnt="7" custScaleX="118546" custScaleY="118861">
        <dgm:presLayoutVars>
          <dgm:bulletEnabled val="1"/>
        </dgm:presLayoutVars>
      </dgm:prSet>
      <dgm:spPr/>
    </dgm:pt>
    <dgm:pt modelId="{64873BE2-4354-4636-927C-E151CBF46793}" type="pres">
      <dgm:prSet presAssocID="{BB007B76-DEF6-43E8-B8CF-988B42F66E46}" presName="Name9" presStyleLbl="parChTrans1D2" presStyleIdx="6" presStyleCnt="7"/>
      <dgm:spPr/>
    </dgm:pt>
    <dgm:pt modelId="{52AA30E2-DCDA-4D2D-9CD8-4724733E2711}" type="pres">
      <dgm:prSet presAssocID="{BB007B76-DEF6-43E8-B8CF-988B42F66E46}" presName="connTx" presStyleLbl="parChTrans1D2" presStyleIdx="6" presStyleCnt="7"/>
      <dgm:spPr/>
    </dgm:pt>
    <dgm:pt modelId="{C2F52FEA-4FF8-4B85-9544-30DF66E47524}" type="pres">
      <dgm:prSet presAssocID="{A5599D36-A615-419D-93B1-B1C605DED759}" presName="node" presStyleLbl="node1" presStyleIdx="6" presStyleCnt="7" custScaleX="120245" custScaleY="114277">
        <dgm:presLayoutVars>
          <dgm:bulletEnabled val="1"/>
        </dgm:presLayoutVars>
      </dgm:prSet>
      <dgm:spPr/>
    </dgm:pt>
  </dgm:ptLst>
  <dgm:cxnLst>
    <dgm:cxn modelId="{F45D440D-E89F-4270-9950-2D31B854C7AD}" srcId="{E87543F3-CAB7-4F3E-A4C0-A8EF58A69002}" destId="{A5599D36-A615-419D-93B1-B1C605DED759}" srcOrd="6" destOrd="0" parTransId="{BB007B76-DEF6-43E8-B8CF-988B42F66E46}" sibTransId="{76E02C17-A20B-4BCA-90F6-7AD9655758BA}"/>
    <dgm:cxn modelId="{7D10E60E-0D38-405D-9CFA-1258E2FC7DBE}" srcId="{E87543F3-CAB7-4F3E-A4C0-A8EF58A69002}" destId="{BB1FBF8D-7222-41C3-97A7-D1350A94F00E}" srcOrd="2" destOrd="0" parTransId="{07AF5E86-525C-4B41-BB14-C02360F8BBDC}" sibTransId="{7CA58E1D-28D5-42CB-BFB3-DA56EC04B7F4}"/>
    <dgm:cxn modelId="{4EB98310-B08C-4820-9ABE-66A7A4F8DC8A}" srcId="{82B83E06-3157-47F1-87DA-3FB3AF64F066}" destId="{E87543F3-CAB7-4F3E-A4C0-A8EF58A69002}" srcOrd="0" destOrd="0" parTransId="{FCA6DA5F-D6C7-4553-B959-170DFF4B2AC2}" sibTransId="{14A22345-E32A-410D-A3B5-88048546263D}"/>
    <dgm:cxn modelId="{B8B61A11-AB10-4A23-B951-44D2C7558086}" srcId="{E87543F3-CAB7-4F3E-A4C0-A8EF58A69002}" destId="{F46576B3-CD71-4F5B-A6CE-B630A2F66C3D}" srcOrd="5" destOrd="0" parTransId="{3A21DB23-B690-43FD-95C5-81460451AEEA}" sibTransId="{44C5C641-86EF-469C-A273-32CDDED1D861}"/>
    <dgm:cxn modelId="{9154A81D-402F-4B85-BCA6-3F62E8B24144}" type="presOf" srcId="{F46576B3-CD71-4F5B-A6CE-B630A2F66C3D}" destId="{52C56698-5871-4161-844A-A5379741EC9C}" srcOrd="0" destOrd="0" presId="urn:microsoft.com/office/officeart/2005/8/layout/radial1"/>
    <dgm:cxn modelId="{23A3561E-7FC1-4B3D-A3AF-3091E66A74D0}" srcId="{E87543F3-CAB7-4F3E-A4C0-A8EF58A69002}" destId="{6E89626E-DD6F-428F-976F-E7D3E4C653F9}" srcOrd="3" destOrd="0" parTransId="{1F1B14C3-0551-45AE-88B4-B9D3A4F27EB8}" sibTransId="{75E15BD6-11D4-49B9-A85D-FD7C0C9B92D5}"/>
    <dgm:cxn modelId="{B4550C24-5F6F-4B24-B444-C7676FFAC307}" type="presOf" srcId="{6E89626E-DD6F-428F-976F-E7D3E4C653F9}" destId="{A0F0A9F1-1314-4DFE-8C10-6B0ADFAA575A}" srcOrd="0" destOrd="0" presId="urn:microsoft.com/office/officeart/2005/8/layout/radial1"/>
    <dgm:cxn modelId="{8F553B67-F37D-49F6-A26F-C94E257546DB}" srcId="{E87543F3-CAB7-4F3E-A4C0-A8EF58A69002}" destId="{A4D40486-8F7A-493D-B249-D8A545474CE3}" srcOrd="1" destOrd="0" parTransId="{936B6A4C-4455-4489-B429-B60B0FD3739F}" sibTransId="{063BAC44-E43A-4D75-B5E1-F216611A9463}"/>
    <dgm:cxn modelId="{4DFC9868-476A-44F4-BDE7-1F851B2BBF0D}" srcId="{E87543F3-CAB7-4F3E-A4C0-A8EF58A69002}" destId="{0DFFAACF-E573-4768-B166-37930AF6E344}" srcOrd="0" destOrd="0" parTransId="{77A5B7A1-D348-4EF8-87B4-55FB6098AF6F}" sibTransId="{75D20A21-0B02-4C2C-96B1-BED92C1F72EA}"/>
    <dgm:cxn modelId="{2FF53D50-D321-462F-95D2-3348E32B94D2}" type="presOf" srcId="{84256433-31E9-40AB-A474-7D426E87DA24}" destId="{C7991CF9-30B9-4671-8D86-25A93EEDEA3C}" srcOrd="1" destOrd="0" presId="urn:microsoft.com/office/officeart/2005/8/layout/radial1"/>
    <dgm:cxn modelId="{D99F5370-0B6F-4593-86EF-4E2A636D9413}" type="presOf" srcId="{BB1FBF8D-7222-41C3-97A7-D1350A94F00E}" destId="{35C4A724-9F1B-4CFB-9034-799EDD896B01}" srcOrd="0" destOrd="0" presId="urn:microsoft.com/office/officeart/2005/8/layout/radial1"/>
    <dgm:cxn modelId="{42129578-9EDF-4DB3-ABFC-4182D39F5F58}" type="presOf" srcId="{07AF5E86-525C-4B41-BB14-C02360F8BBDC}" destId="{ACCBBB8E-4237-40B2-9D74-8542EBDE27F3}" srcOrd="0" destOrd="0" presId="urn:microsoft.com/office/officeart/2005/8/layout/radial1"/>
    <dgm:cxn modelId="{2CFC1F59-B8AE-4ECB-AD61-E3455A408876}" type="presOf" srcId="{77A5B7A1-D348-4EF8-87B4-55FB6098AF6F}" destId="{36D09C29-CEDB-4155-9CEB-E700E1360403}" srcOrd="1" destOrd="0" presId="urn:microsoft.com/office/officeart/2005/8/layout/radial1"/>
    <dgm:cxn modelId="{70F0FC59-1BA4-4E23-9378-2CEE51508F24}" type="presOf" srcId="{82B83E06-3157-47F1-87DA-3FB3AF64F066}" destId="{C76D50AA-5861-4403-8BA5-A23A719DE1DE}" srcOrd="0" destOrd="0" presId="urn:microsoft.com/office/officeart/2005/8/layout/radial1"/>
    <dgm:cxn modelId="{C615337E-B7FF-460E-BA30-0F73742ACEB2}" type="presOf" srcId="{A4D40486-8F7A-493D-B249-D8A545474CE3}" destId="{28840852-5310-4522-9E48-FF39B21EC3C2}" srcOrd="0" destOrd="0" presId="urn:microsoft.com/office/officeart/2005/8/layout/radial1"/>
    <dgm:cxn modelId="{F58AC68D-A013-4519-A323-76E7A72D6D34}" type="presOf" srcId="{1F1B14C3-0551-45AE-88B4-B9D3A4F27EB8}" destId="{F1AF9F68-E803-476D-A3D4-9DA079A70D2E}" srcOrd="0" destOrd="0" presId="urn:microsoft.com/office/officeart/2005/8/layout/radial1"/>
    <dgm:cxn modelId="{13EAA891-2DB5-4F5E-8F4B-AB81C7566890}" type="presOf" srcId="{1F1B14C3-0551-45AE-88B4-B9D3A4F27EB8}" destId="{B72E249B-E0B0-4508-B28C-0B0BE067BA3E}" srcOrd="1" destOrd="0" presId="urn:microsoft.com/office/officeart/2005/8/layout/radial1"/>
    <dgm:cxn modelId="{4C6D2B92-D753-441D-9B67-4295B2724F63}" srcId="{E87543F3-CAB7-4F3E-A4C0-A8EF58A69002}" destId="{8FBDEDCC-C561-4A53-A20D-36BEEA45C141}" srcOrd="4" destOrd="0" parTransId="{84256433-31E9-40AB-A474-7D426E87DA24}" sibTransId="{FA37C5FE-7CBF-46B9-8F2C-A683FE9CE052}"/>
    <dgm:cxn modelId="{9C205398-F29D-49AC-AE26-7F0B4B0D0607}" type="presOf" srcId="{8FBDEDCC-C561-4A53-A20D-36BEEA45C141}" destId="{F443C546-8A62-4479-9D86-28DBF7877381}" srcOrd="0" destOrd="0" presId="urn:microsoft.com/office/officeart/2005/8/layout/radial1"/>
    <dgm:cxn modelId="{B3CC45A1-F905-4B31-9ED0-26EC4EB4D56F}" type="presOf" srcId="{3A21DB23-B690-43FD-95C5-81460451AEEA}" destId="{11FCAC23-EC70-4BFB-81DC-40D1B2D347AB}" srcOrd="0" destOrd="0" presId="urn:microsoft.com/office/officeart/2005/8/layout/radial1"/>
    <dgm:cxn modelId="{3B2555B8-8FC8-4FCA-B7F5-77367EF3DFD3}" type="presOf" srcId="{3A21DB23-B690-43FD-95C5-81460451AEEA}" destId="{8DBE7287-2779-43EC-BAF9-66114435723E}" srcOrd="1" destOrd="0" presId="urn:microsoft.com/office/officeart/2005/8/layout/radial1"/>
    <dgm:cxn modelId="{907431BA-D8E9-4C9A-B4C6-CBA24B14103B}" type="presOf" srcId="{936B6A4C-4455-4489-B429-B60B0FD3739F}" destId="{09BC2E47-5FF1-4FB0-8BFD-009376AAA99C}" srcOrd="1" destOrd="0" presId="urn:microsoft.com/office/officeart/2005/8/layout/radial1"/>
    <dgm:cxn modelId="{8ACE27BC-DB8A-41FA-BFC7-020C0645349E}" type="presOf" srcId="{E87543F3-CAB7-4F3E-A4C0-A8EF58A69002}" destId="{2143A580-D4B0-48BB-A471-70743E4DCBFB}" srcOrd="0" destOrd="0" presId="urn:microsoft.com/office/officeart/2005/8/layout/radial1"/>
    <dgm:cxn modelId="{EEF1F4BD-9D55-48AF-8C7C-77E23709F94D}" type="presOf" srcId="{936B6A4C-4455-4489-B429-B60B0FD3739F}" destId="{AF0D9363-5690-4252-B05F-650A4BD8992C}" srcOrd="0" destOrd="0" presId="urn:microsoft.com/office/officeart/2005/8/layout/radial1"/>
    <dgm:cxn modelId="{AFA117BE-C8E0-4DE6-A33A-E6EEB3F1D5CA}" type="presOf" srcId="{77A5B7A1-D348-4EF8-87B4-55FB6098AF6F}" destId="{68AFB0FC-16B8-4EB5-AE38-C520C19748F0}" srcOrd="0" destOrd="0" presId="urn:microsoft.com/office/officeart/2005/8/layout/radial1"/>
    <dgm:cxn modelId="{EED272D6-B547-48B1-AF3A-DC85BF684D62}" type="presOf" srcId="{A5599D36-A615-419D-93B1-B1C605DED759}" destId="{C2F52FEA-4FF8-4B85-9544-30DF66E47524}" srcOrd="0" destOrd="0" presId="urn:microsoft.com/office/officeart/2005/8/layout/radial1"/>
    <dgm:cxn modelId="{C521ACD6-E135-48AB-915B-D5FA6F339A6E}" type="presOf" srcId="{84256433-31E9-40AB-A474-7D426E87DA24}" destId="{6CA95C26-A542-4E13-B27F-7030037F68BB}" srcOrd="0" destOrd="0" presId="urn:microsoft.com/office/officeart/2005/8/layout/radial1"/>
    <dgm:cxn modelId="{7B7193DA-5716-4736-9B2F-EAB643AEB2DD}" type="presOf" srcId="{07AF5E86-525C-4B41-BB14-C02360F8BBDC}" destId="{E369B7F1-C5CD-4E3E-8A4B-B5C4B6607F47}" srcOrd="1" destOrd="0" presId="urn:microsoft.com/office/officeart/2005/8/layout/radial1"/>
    <dgm:cxn modelId="{1CD169E5-B9D6-489B-8B2A-4C19F411DA32}" type="presOf" srcId="{BB007B76-DEF6-43E8-B8CF-988B42F66E46}" destId="{64873BE2-4354-4636-927C-E151CBF46793}" srcOrd="0" destOrd="0" presId="urn:microsoft.com/office/officeart/2005/8/layout/radial1"/>
    <dgm:cxn modelId="{4D5E39FA-5A44-474B-8093-1C91AC1A92CD}" type="presOf" srcId="{0DFFAACF-E573-4768-B166-37930AF6E344}" destId="{17C5F254-8FFE-4F6D-AFCA-0BAE2AFAAB34}" srcOrd="0" destOrd="0" presId="urn:microsoft.com/office/officeart/2005/8/layout/radial1"/>
    <dgm:cxn modelId="{EA2B3CFB-8202-4679-8887-ED90BA957FFE}" type="presOf" srcId="{BB007B76-DEF6-43E8-B8CF-988B42F66E46}" destId="{52AA30E2-DCDA-4D2D-9CD8-4724733E2711}" srcOrd="1" destOrd="0" presId="urn:microsoft.com/office/officeart/2005/8/layout/radial1"/>
    <dgm:cxn modelId="{1EFCE76E-7336-4C8F-83A4-307DE67A8941}" type="presParOf" srcId="{C76D50AA-5861-4403-8BA5-A23A719DE1DE}" destId="{2143A580-D4B0-48BB-A471-70743E4DCBFB}" srcOrd="0" destOrd="0" presId="urn:microsoft.com/office/officeart/2005/8/layout/radial1"/>
    <dgm:cxn modelId="{3A8C020F-CEBF-4A58-BDAF-F6109CFF88C3}" type="presParOf" srcId="{C76D50AA-5861-4403-8BA5-A23A719DE1DE}" destId="{68AFB0FC-16B8-4EB5-AE38-C520C19748F0}" srcOrd="1" destOrd="0" presId="urn:microsoft.com/office/officeart/2005/8/layout/radial1"/>
    <dgm:cxn modelId="{DD204373-6B40-4E4A-BE51-D0B7E76FEFBF}" type="presParOf" srcId="{68AFB0FC-16B8-4EB5-AE38-C520C19748F0}" destId="{36D09C29-CEDB-4155-9CEB-E700E1360403}" srcOrd="0" destOrd="0" presId="urn:microsoft.com/office/officeart/2005/8/layout/radial1"/>
    <dgm:cxn modelId="{35E82203-6A9D-4F4C-AD75-66C8BE81E340}" type="presParOf" srcId="{C76D50AA-5861-4403-8BA5-A23A719DE1DE}" destId="{17C5F254-8FFE-4F6D-AFCA-0BAE2AFAAB34}" srcOrd="2" destOrd="0" presId="urn:microsoft.com/office/officeart/2005/8/layout/radial1"/>
    <dgm:cxn modelId="{E5685628-41D5-4263-9C62-51E99EF048C5}" type="presParOf" srcId="{C76D50AA-5861-4403-8BA5-A23A719DE1DE}" destId="{AF0D9363-5690-4252-B05F-650A4BD8992C}" srcOrd="3" destOrd="0" presId="urn:microsoft.com/office/officeart/2005/8/layout/radial1"/>
    <dgm:cxn modelId="{87839B76-3729-4C6F-A908-F94168EB031D}" type="presParOf" srcId="{AF0D9363-5690-4252-B05F-650A4BD8992C}" destId="{09BC2E47-5FF1-4FB0-8BFD-009376AAA99C}" srcOrd="0" destOrd="0" presId="urn:microsoft.com/office/officeart/2005/8/layout/radial1"/>
    <dgm:cxn modelId="{7DCD9D15-F92E-465D-96A8-FC6242F1758A}" type="presParOf" srcId="{C76D50AA-5861-4403-8BA5-A23A719DE1DE}" destId="{28840852-5310-4522-9E48-FF39B21EC3C2}" srcOrd="4" destOrd="0" presId="urn:microsoft.com/office/officeart/2005/8/layout/radial1"/>
    <dgm:cxn modelId="{D7138EF4-DDB6-4547-9E11-A34AE726EB81}" type="presParOf" srcId="{C76D50AA-5861-4403-8BA5-A23A719DE1DE}" destId="{ACCBBB8E-4237-40B2-9D74-8542EBDE27F3}" srcOrd="5" destOrd="0" presId="urn:microsoft.com/office/officeart/2005/8/layout/radial1"/>
    <dgm:cxn modelId="{911C63A7-D031-4F82-8A5D-AD2F3E194F8C}" type="presParOf" srcId="{ACCBBB8E-4237-40B2-9D74-8542EBDE27F3}" destId="{E369B7F1-C5CD-4E3E-8A4B-B5C4B6607F47}" srcOrd="0" destOrd="0" presId="urn:microsoft.com/office/officeart/2005/8/layout/radial1"/>
    <dgm:cxn modelId="{6D6F81E0-B712-4211-991D-12BD319AE30B}" type="presParOf" srcId="{C76D50AA-5861-4403-8BA5-A23A719DE1DE}" destId="{35C4A724-9F1B-4CFB-9034-799EDD896B01}" srcOrd="6" destOrd="0" presId="urn:microsoft.com/office/officeart/2005/8/layout/radial1"/>
    <dgm:cxn modelId="{5356581D-61FF-471D-92EE-29FD781A5729}" type="presParOf" srcId="{C76D50AA-5861-4403-8BA5-A23A719DE1DE}" destId="{F1AF9F68-E803-476D-A3D4-9DA079A70D2E}" srcOrd="7" destOrd="0" presId="urn:microsoft.com/office/officeart/2005/8/layout/radial1"/>
    <dgm:cxn modelId="{0BED92E6-ABCE-4ED5-8A48-3AB3097CAD65}" type="presParOf" srcId="{F1AF9F68-E803-476D-A3D4-9DA079A70D2E}" destId="{B72E249B-E0B0-4508-B28C-0B0BE067BA3E}" srcOrd="0" destOrd="0" presId="urn:microsoft.com/office/officeart/2005/8/layout/radial1"/>
    <dgm:cxn modelId="{AE1B6DE6-66C3-41F5-99C0-231282DD745F}" type="presParOf" srcId="{C76D50AA-5861-4403-8BA5-A23A719DE1DE}" destId="{A0F0A9F1-1314-4DFE-8C10-6B0ADFAA575A}" srcOrd="8" destOrd="0" presId="urn:microsoft.com/office/officeart/2005/8/layout/radial1"/>
    <dgm:cxn modelId="{F0D92146-DB14-484D-8227-DF84EC846BEF}" type="presParOf" srcId="{C76D50AA-5861-4403-8BA5-A23A719DE1DE}" destId="{6CA95C26-A542-4E13-B27F-7030037F68BB}" srcOrd="9" destOrd="0" presId="urn:microsoft.com/office/officeart/2005/8/layout/radial1"/>
    <dgm:cxn modelId="{6D73E367-8DB1-42CB-BCF0-5DA1B851523F}" type="presParOf" srcId="{6CA95C26-A542-4E13-B27F-7030037F68BB}" destId="{C7991CF9-30B9-4671-8D86-25A93EEDEA3C}" srcOrd="0" destOrd="0" presId="urn:microsoft.com/office/officeart/2005/8/layout/radial1"/>
    <dgm:cxn modelId="{ECA2F9D7-B463-46E7-A527-5566DED343CE}" type="presParOf" srcId="{C76D50AA-5861-4403-8BA5-A23A719DE1DE}" destId="{F443C546-8A62-4479-9D86-28DBF7877381}" srcOrd="10" destOrd="0" presId="urn:microsoft.com/office/officeart/2005/8/layout/radial1"/>
    <dgm:cxn modelId="{DA806A0C-ACEB-4509-B168-93B8B31BE39D}" type="presParOf" srcId="{C76D50AA-5861-4403-8BA5-A23A719DE1DE}" destId="{11FCAC23-EC70-4BFB-81DC-40D1B2D347AB}" srcOrd="11" destOrd="0" presId="urn:microsoft.com/office/officeart/2005/8/layout/radial1"/>
    <dgm:cxn modelId="{916DA674-97BE-4064-8BC6-7000FB7F8886}" type="presParOf" srcId="{11FCAC23-EC70-4BFB-81DC-40D1B2D347AB}" destId="{8DBE7287-2779-43EC-BAF9-66114435723E}" srcOrd="0" destOrd="0" presId="urn:microsoft.com/office/officeart/2005/8/layout/radial1"/>
    <dgm:cxn modelId="{E5B3FD28-4AB0-4CBE-8174-978093D29725}" type="presParOf" srcId="{C76D50AA-5861-4403-8BA5-A23A719DE1DE}" destId="{52C56698-5871-4161-844A-A5379741EC9C}" srcOrd="12" destOrd="0" presId="urn:microsoft.com/office/officeart/2005/8/layout/radial1"/>
    <dgm:cxn modelId="{AFBF07F8-ABEE-480C-9896-B3E30501777E}" type="presParOf" srcId="{C76D50AA-5861-4403-8BA5-A23A719DE1DE}" destId="{64873BE2-4354-4636-927C-E151CBF46793}" srcOrd="13" destOrd="0" presId="urn:microsoft.com/office/officeart/2005/8/layout/radial1"/>
    <dgm:cxn modelId="{1A9118D2-E4E1-4D39-AF93-A385DE10700D}" type="presParOf" srcId="{64873BE2-4354-4636-927C-E151CBF46793}" destId="{52AA30E2-DCDA-4D2D-9CD8-4724733E2711}" srcOrd="0" destOrd="0" presId="urn:microsoft.com/office/officeart/2005/8/layout/radial1"/>
    <dgm:cxn modelId="{55EC395B-162F-4991-9DBA-FEED9E1DC12E}" type="presParOf" srcId="{C76D50AA-5861-4403-8BA5-A23A719DE1DE}" destId="{C2F52FEA-4FF8-4B85-9544-30DF66E47524}"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D1EFC8-F7FA-496F-A5B0-E2F5DA862A84}"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49A5294F-3CC3-44A2-8316-9251C54A3BAF}">
      <dgm:prSet phldrT="[Text]"/>
      <dgm:spPr/>
      <dgm:t>
        <a:bodyPr/>
        <a:lstStyle/>
        <a:p>
          <a:r>
            <a:rPr lang="en-US" dirty="0"/>
            <a:t>Qualitative</a:t>
          </a:r>
          <a:endParaRPr lang="en-GB" dirty="0"/>
        </a:p>
      </dgm:t>
    </dgm:pt>
    <dgm:pt modelId="{4F82BFBA-1B8C-4CB3-A5E5-15E8DAB1B564}" type="parTrans" cxnId="{D9C34475-C7C4-40BB-84E5-58E8DED2FA3D}">
      <dgm:prSet/>
      <dgm:spPr/>
      <dgm:t>
        <a:bodyPr/>
        <a:lstStyle/>
        <a:p>
          <a:endParaRPr lang="en-GB"/>
        </a:p>
      </dgm:t>
    </dgm:pt>
    <dgm:pt modelId="{B4F0835B-02E6-44E1-9573-0098BC260410}" type="sibTrans" cxnId="{D9C34475-C7C4-40BB-84E5-58E8DED2FA3D}">
      <dgm:prSet/>
      <dgm:spPr/>
      <dgm:t>
        <a:bodyPr/>
        <a:lstStyle/>
        <a:p>
          <a:endParaRPr lang="en-GB"/>
        </a:p>
      </dgm:t>
    </dgm:pt>
    <dgm:pt modelId="{AAB2053F-0E06-49A2-99E7-1B9A49ABA78E}">
      <dgm:prSet phldrT="[Text]"/>
      <dgm:spPr/>
      <dgm:t>
        <a:bodyPr/>
        <a:lstStyle/>
        <a:p>
          <a:r>
            <a:rPr lang="en-US" dirty="0"/>
            <a:t>Quantitative</a:t>
          </a:r>
          <a:endParaRPr lang="en-GB" dirty="0"/>
        </a:p>
      </dgm:t>
    </dgm:pt>
    <dgm:pt modelId="{696866F0-29A6-46E4-8638-528523DC1E5F}" type="parTrans" cxnId="{30D3C5B8-B1DB-49D3-8731-70CD75573A07}">
      <dgm:prSet/>
      <dgm:spPr/>
      <dgm:t>
        <a:bodyPr/>
        <a:lstStyle/>
        <a:p>
          <a:endParaRPr lang="en-GB"/>
        </a:p>
      </dgm:t>
    </dgm:pt>
    <dgm:pt modelId="{C29571B3-7945-4636-8A71-C13AF396FB90}" type="sibTrans" cxnId="{30D3C5B8-B1DB-49D3-8731-70CD75573A07}">
      <dgm:prSet/>
      <dgm:spPr/>
      <dgm:t>
        <a:bodyPr/>
        <a:lstStyle/>
        <a:p>
          <a:endParaRPr lang="en-GB"/>
        </a:p>
      </dgm:t>
    </dgm:pt>
    <dgm:pt modelId="{A44E20B2-A62B-4130-8865-1FF27A0DD995}">
      <dgm:prSet phldrT="[Text]"/>
      <dgm:spPr/>
      <dgm:t>
        <a:bodyPr/>
        <a:lstStyle/>
        <a:p>
          <a:r>
            <a:rPr lang="en-US" dirty="0"/>
            <a:t>Literature</a:t>
          </a:r>
          <a:endParaRPr lang="en-GB" dirty="0"/>
        </a:p>
      </dgm:t>
    </dgm:pt>
    <dgm:pt modelId="{F2EE8599-FD6D-4DD2-A188-C7709AF7026C}" type="parTrans" cxnId="{0D2289B4-A679-48B4-927D-039784B624A9}">
      <dgm:prSet/>
      <dgm:spPr/>
      <dgm:t>
        <a:bodyPr/>
        <a:lstStyle/>
        <a:p>
          <a:endParaRPr lang="en-GB"/>
        </a:p>
      </dgm:t>
    </dgm:pt>
    <dgm:pt modelId="{8B8C7B0E-8829-4ADE-81B0-0A947FFBBFC5}" type="sibTrans" cxnId="{0D2289B4-A679-48B4-927D-039784B624A9}">
      <dgm:prSet/>
      <dgm:spPr/>
      <dgm:t>
        <a:bodyPr/>
        <a:lstStyle/>
        <a:p>
          <a:endParaRPr lang="en-GB"/>
        </a:p>
      </dgm:t>
    </dgm:pt>
    <dgm:pt modelId="{807775B0-01E6-4801-A0CA-B9E77D9D79C3}" type="pres">
      <dgm:prSet presAssocID="{52D1EFC8-F7FA-496F-A5B0-E2F5DA862A84}" presName="Name0" presStyleCnt="0">
        <dgm:presLayoutVars>
          <dgm:dir/>
          <dgm:resizeHandles val="exact"/>
        </dgm:presLayoutVars>
      </dgm:prSet>
      <dgm:spPr/>
    </dgm:pt>
    <dgm:pt modelId="{9FCABC97-8031-4D0E-938E-DA2393BAED3F}" type="pres">
      <dgm:prSet presAssocID="{49A5294F-3CC3-44A2-8316-9251C54A3BAF}" presName="node" presStyleLbl="node1" presStyleIdx="0" presStyleCnt="3">
        <dgm:presLayoutVars>
          <dgm:bulletEnabled val="1"/>
        </dgm:presLayoutVars>
      </dgm:prSet>
      <dgm:spPr/>
    </dgm:pt>
    <dgm:pt modelId="{05230C20-2AAB-4784-ACEC-D4C9611FF04A}" type="pres">
      <dgm:prSet presAssocID="{B4F0835B-02E6-44E1-9573-0098BC260410}" presName="sibTrans" presStyleLbl="sibTrans2D1" presStyleIdx="0" presStyleCnt="3"/>
      <dgm:spPr/>
    </dgm:pt>
    <dgm:pt modelId="{7087F8F3-5890-482D-8336-6F4F965EDE41}" type="pres">
      <dgm:prSet presAssocID="{B4F0835B-02E6-44E1-9573-0098BC260410}" presName="connectorText" presStyleLbl="sibTrans2D1" presStyleIdx="0" presStyleCnt="3"/>
      <dgm:spPr/>
    </dgm:pt>
    <dgm:pt modelId="{812D8FA8-9095-40EB-9617-CE71162779DD}" type="pres">
      <dgm:prSet presAssocID="{AAB2053F-0E06-49A2-99E7-1B9A49ABA78E}" presName="node" presStyleLbl="node1" presStyleIdx="1" presStyleCnt="3">
        <dgm:presLayoutVars>
          <dgm:bulletEnabled val="1"/>
        </dgm:presLayoutVars>
      </dgm:prSet>
      <dgm:spPr/>
    </dgm:pt>
    <dgm:pt modelId="{CE673AD7-BC25-428C-B235-54D3C4288F4A}" type="pres">
      <dgm:prSet presAssocID="{C29571B3-7945-4636-8A71-C13AF396FB90}" presName="sibTrans" presStyleLbl="sibTrans2D1" presStyleIdx="1" presStyleCnt="3"/>
      <dgm:spPr/>
    </dgm:pt>
    <dgm:pt modelId="{44EA153F-2CDD-4DFF-8F5C-D8416BA9845A}" type="pres">
      <dgm:prSet presAssocID="{C29571B3-7945-4636-8A71-C13AF396FB90}" presName="connectorText" presStyleLbl="sibTrans2D1" presStyleIdx="1" presStyleCnt="3"/>
      <dgm:spPr/>
    </dgm:pt>
    <dgm:pt modelId="{B5A8C766-91D7-4927-8613-DBDB5AC3E98D}" type="pres">
      <dgm:prSet presAssocID="{A44E20B2-A62B-4130-8865-1FF27A0DD995}" presName="node" presStyleLbl="node1" presStyleIdx="2" presStyleCnt="3">
        <dgm:presLayoutVars>
          <dgm:bulletEnabled val="1"/>
        </dgm:presLayoutVars>
      </dgm:prSet>
      <dgm:spPr/>
    </dgm:pt>
    <dgm:pt modelId="{A6CA4A60-4CDB-4402-8F50-E77FCCC40BBC}" type="pres">
      <dgm:prSet presAssocID="{8B8C7B0E-8829-4ADE-81B0-0A947FFBBFC5}" presName="sibTrans" presStyleLbl="sibTrans2D1" presStyleIdx="2" presStyleCnt="3"/>
      <dgm:spPr/>
    </dgm:pt>
    <dgm:pt modelId="{109DBB35-0EF5-47C7-A631-C58B6C60BD42}" type="pres">
      <dgm:prSet presAssocID="{8B8C7B0E-8829-4ADE-81B0-0A947FFBBFC5}" presName="connectorText" presStyleLbl="sibTrans2D1" presStyleIdx="2" presStyleCnt="3"/>
      <dgm:spPr/>
    </dgm:pt>
  </dgm:ptLst>
  <dgm:cxnLst>
    <dgm:cxn modelId="{7D85E609-B2F6-47E5-BB08-53573BDA1D7F}" type="presOf" srcId="{C29571B3-7945-4636-8A71-C13AF396FB90}" destId="{44EA153F-2CDD-4DFF-8F5C-D8416BA9845A}" srcOrd="1" destOrd="0" presId="urn:microsoft.com/office/officeart/2005/8/layout/cycle7"/>
    <dgm:cxn modelId="{E55A2615-D038-4C1C-8233-E7FA0C8C49D2}" type="presOf" srcId="{49A5294F-3CC3-44A2-8316-9251C54A3BAF}" destId="{9FCABC97-8031-4D0E-938E-DA2393BAED3F}" srcOrd="0" destOrd="0" presId="urn:microsoft.com/office/officeart/2005/8/layout/cycle7"/>
    <dgm:cxn modelId="{B1C85625-2D53-4C2B-BE86-2CC73CF4EBCD}" type="presOf" srcId="{B4F0835B-02E6-44E1-9573-0098BC260410}" destId="{05230C20-2AAB-4784-ACEC-D4C9611FF04A}" srcOrd="0" destOrd="0" presId="urn:microsoft.com/office/officeart/2005/8/layout/cycle7"/>
    <dgm:cxn modelId="{7F5AB629-2AF1-4D2E-AEC2-CD7DC72D1126}" type="presOf" srcId="{52D1EFC8-F7FA-496F-A5B0-E2F5DA862A84}" destId="{807775B0-01E6-4801-A0CA-B9E77D9D79C3}" srcOrd="0" destOrd="0" presId="urn:microsoft.com/office/officeart/2005/8/layout/cycle7"/>
    <dgm:cxn modelId="{3F712D39-444B-4A5A-BFD9-92BA123906DA}" type="presOf" srcId="{8B8C7B0E-8829-4ADE-81B0-0A947FFBBFC5}" destId="{A6CA4A60-4CDB-4402-8F50-E77FCCC40BBC}" srcOrd="0" destOrd="0" presId="urn:microsoft.com/office/officeart/2005/8/layout/cycle7"/>
    <dgm:cxn modelId="{6D61A774-5F7C-44F4-841B-2CB290EAE0D9}" type="presOf" srcId="{C29571B3-7945-4636-8A71-C13AF396FB90}" destId="{CE673AD7-BC25-428C-B235-54D3C4288F4A}" srcOrd="0" destOrd="0" presId="urn:microsoft.com/office/officeart/2005/8/layout/cycle7"/>
    <dgm:cxn modelId="{D9C34475-C7C4-40BB-84E5-58E8DED2FA3D}" srcId="{52D1EFC8-F7FA-496F-A5B0-E2F5DA862A84}" destId="{49A5294F-3CC3-44A2-8316-9251C54A3BAF}" srcOrd="0" destOrd="0" parTransId="{4F82BFBA-1B8C-4CB3-A5E5-15E8DAB1B564}" sibTransId="{B4F0835B-02E6-44E1-9573-0098BC260410}"/>
    <dgm:cxn modelId="{00872981-570C-4C86-8C8E-B963F4E10F3E}" type="presOf" srcId="{B4F0835B-02E6-44E1-9573-0098BC260410}" destId="{7087F8F3-5890-482D-8336-6F4F965EDE41}" srcOrd="1" destOrd="0" presId="urn:microsoft.com/office/officeart/2005/8/layout/cycle7"/>
    <dgm:cxn modelId="{AFAB6D81-FEAC-4544-8470-B92319CDBD2B}" type="presOf" srcId="{8B8C7B0E-8829-4ADE-81B0-0A947FFBBFC5}" destId="{109DBB35-0EF5-47C7-A631-C58B6C60BD42}" srcOrd="1" destOrd="0" presId="urn:microsoft.com/office/officeart/2005/8/layout/cycle7"/>
    <dgm:cxn modelId="{0D2289B4-A679-48B4-927D-039784B624A9}" srcId="{52D1EFC8-F7FA-496F-A5B0-E2F5DA862A84}" destId="{A44E20B2-A62B-4130-8865-1FF27A0DD995}" srcOrd="2" destOrd="0" parTransId="{F2EE8599-FD6D-4DD2-A188-C7709AF7026C}" sibTransId="{8B8C7B0E-8829-4ADE-81B0-0A947FFBBFC5}"/>
    <dgm:cxn modelId="{30D3C5B8-B1DB-49D3-8731-70CD75573A07}" srcId="{52D1EFC8-F7FA-496F-A5B0-E2F5DA862A84}" destId="{AAB2053F-0E06-49A2-99E7-1B9A49ABA78E}" srcOrd="1" destOrd="0" parTransId="{696866F0-29A6-46E4-8638-528523DC1E5F}" sibTransId="{C29571B3-7945-4636-8A71-C13AF396FB90}"/>
    <dgm:cxn modelId="{3414CBCA-043E-437D-9B4E-22361190FF44}" type="presOf" srcId="{AAB2053F-0E06-49A2-99E7-1B9A49ABA78E}" destId="{812D8FA8-9095-40EB-9617-CE71162779DD}" srcOrd="0" destOrd="0" presId="urn:microsoft.com/office/officeart/2005/8/layout/cycle7"/>
    <dgm:cxn modelId="{959562E7-0BB4-4D20-BD79-A617A2AE680C}" type="presOf" srcId="{A44E20B2-A62B-4130-8865-1FF27A0DD995}" destId="{B5A8C766-91D7-4927-8613-DBDB5AC3E98D}" srcOrd="0" destOrd="0" presId="urn:microsoft.com/office/officeart/2005/8/layout/cycle7"/>
    <dgm:cxn modelId="{E3AE2619-4FD4-4D48-B8DD-5B469BBD2124}" type="presParOf" srcId="{807775B0-01E6-4801-A0CA-B9E77D9D79C3}" destId="{9FCABC97-8031-4D0E-938E-DA2393BAED3F}" srcOrd="0" destOrd="0" presId="urn:microsoft.com/office/officeart/2005/8/layout/cycle7"/>
    <dgm:cxn modelId="{1D8F21DE-1D78-4625-9171-8913EB4A5BDB}" type="presParOf" srcId="{807775B0-01E6-4801-A0CA-B9E77D9D79C3}" destId="{05230C20-2AAB-4784-ACEC-D4C9611FF04A}" srcOrd="1" destOrd="0" presId="urn:microsoft.com/office/officeart/2005/8/layout/cycle7"/>
    <dgm:cxn modelId="{853DF547-5C8A-4EC1-8D84-FEBC389FB6C4}" type="presParOf" srcId="{05230C20-2AAB-4784-ACEC-D4C9611FF04A}" destId="{7087F8F3-5890-482D-8336-6F4F965EDE41}" srcOrd="0" destOrd="0" presId="urn:microsoft.com/office/officeart/2005/8/layout/cycle7"/>
    <dgm:cxn modelId="{53F9EF39-097A-463D-9DC5-844A1681F2DC}" type="presParOf" srcId="{807775B0-01E6-4801-A0CA-B9E77D9D79C3}" destId="{812D8FA8-9095-40EB-9617-CE71162779DD}" srcOrd="2" destOrd="0" presId="urn:microsoft.com/office/officeart/2005/8/layout/cycle7"/>
    <dgm:cxn modelId="{3F8506C4-DEC3-4EB5-904D-0AD5A4574D90}" type="presParOf" srcId="{807775B0-01E6-4801-A0CA-B9E77D9D79C3}" destId="{CE673AD7-BC25-428C-B235-54D3C4288F4A}" srcOrd="3" destOrd="0" presId="urn:microsoft.com/office/officeart/2005/8/layout/cycle7"/>
    <dgm:cxn modelId="{1891A66E-0367-430B-9BFE-79A4D80DCA99}" type="presParOf" srcId="{CE673AD7-BC25-428C-B235-54D3C4288F4A}" destId="{44EA153F-2CDD-4DFF-8F5C-D8416BA9845A}" srcOrd="0" destOrd="0" presId="urn:microsoft.com/office/officeart/2005/8/layout/cycle7"/>
    <dgm:cxn modelId="{E429AE26-D739-46FD-870A-F32E42D8639D}" type="presParOf" srcId="{807775B0-01E6-4801-A0CA-B9E77D9D79C3}" destId="{B5A8C766-91D7-4927-8613-DBDB5AC3E98D}" srcOrd="4" destOrd="0" presId="urn:microsoft.com/office/officeart/2005/8/layout/cycle7"/>
    <dgm:cxn modelId="{752462A2-2934-4C02-BAD4-4D887B7A37FD}" type="presParOf" srcId="{807775B0-01E6-4801-A0CA-B9E77D9D79C3}" destId="{A6CA4A60-4CDB-4402-8F50-E77FCCC40BBC}" srcOrd="5" destOrd="0" presId="urn:microsoft.com/office/officeart/2005/8/layout/cycle7"/>
    <dgm:cxn modelId="{71965694-DA41-48CD-8679-07A3E386C4BA}" type="presParOf" srcId="{A6CA4A60-4CDB-4402-8F50-E77FCCC40BBC}" destId="{109DBB35-0EF5-47C7-A631-C58B6C60BD42}"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3A580-D4B0-48BB-A471-70743E4DCBFB}">
      <dsp:nvSpPr>
        <dsp:cNvPr id="0" name=""/>
        <dsp:cNvSpPr/>
      </dsp:nvSpPr>
      <dsp:spPr>
        <a:xfrm>
          <a:off x="3365586" y="1990479"/>
          <a:ext cx="1319648" cy="1319648"/>
        </a:xfrm>
        <a:prstGeom prst="ellipse">
          <a:avLst/>
        </a:prstGeom>
        <a:blipFill rotWithShape="0">
          <a:blip xmlns:r="http://schemas.openxmlformats.org/officeDocument/2006/relationships" r:embed="rId1"/>
          <a:srcRect/>
          <a:stretch>
            <a:fillRect l="-27000" r="-2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endParaRPr lang="en-GB" sz="1600" kern="1200" dirty="0">
            <a:latin typeface="Times New Roman" panose="02020603050405020304" pitchFamily="18" charset="0"/>
            <a:cs typeface="Times New Roman" panose="02020603050405020304" pitchFamily="18" charset="0"/>
          </a:endParaRPr>
        </a:p>
      </dsp:txBody>
      <dsp:txXfrm>
        <a:off x="3558844" y="2183737"/>
        <a:ext cx="933132" cy="933132"/>
      </dsp:txXfrm>
    </dsp:sp>
    <dsp:sp modelId="{68AFB0FC-16B8-4EB5-AE38-C520C19748F0}">
      <dsp:nvSpPr>
        <dsp:cNvPr id="0" name=""/>
        <dsp:cNvSpPr/>
      </dsp:nvSpPr>
      <dsp:spPr>
        <a:xfrm rot="16200000">
          <a:off x="3749119" y="1699538"/>
          <a:ext cx="552582" cy="29300"/>
        </a:xfrm>
        <a:custGeom>
          <a:avLst/>
          <a:gdLst/>
          <a:ahLst/>
          <a:cxnLst/>
          <a:rect l="0" t="0" r="0" b="0"/>
          <a:pathLst>
            <a:path>
              <a:moveTo>
                <a:pt x="0" y="14650"/>
              </a:moveTo>
              <a:lnTo>
                <a:pt x="552582" y="146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GB" sz="1600" kern="1200">
            <a:latin typeface="Times New Roman" panose="02020603050405020304" pitchFamily="18" charset="0"/>
            <a:cs typeface="Times New Roman" panose="02020603050405020304" pitchFamily="18" charset="0"/>
          </a:endParaRPr>
        </a:p>
      </dsp:txBody>
      <dsp:txXfrm>
        <a:off x="4011595" y="1700374"/>
        <a:ext cx="27629" cy="27629"/>
      </dsp:txXfrm>
    </dsp:sp>
    <dsp:sp modelId="{17C5F254-8FFE-4F6D-AFCA-0BAE2AFAAB34}">
      <dsp:nvSpPr>
        <dsp:cNvPr id="0" name=""/>
        <dsp:cNvSpPr/>
      </dsp:nvSpPr>
      <dsp:spPr>
        <a:xfrm>
          <a:off x="3236128" y="-98687"/>
          <a:ext cx="1578563" cy="15365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1. </a:t>
          </a:r>
          <a:r>
            <a:rPr lang="en-US" sz="1600" kern="1200" dirty="0">
              <a:latin typeface="Times New Roman" panose="02020603050405020304" pitchFamily="18" charset="0"/>
              <a:cs typeface="Times New Roman" panose="02020603050405020304" pitchFamily="18" charset="0"/>
            </a:rPr>
            <a:t>Overview of ASHP </a:t>
          </a:r>
          <a:endParaRPr lang="en-GB" sz="1600" kern="1200" dirty="0">
            <a:latin typeface="Times New Roman" panose="02020603050405020304" pitchFamily="18" charset="0"/>
            <a:cs typeface="Times New Roman" panose="02020603050405020304" pitchFamily="18" charset="0"/>
          </a:endParaRPr>
        </a:p>
      </dsp:txBody>
      <dsp:txXfrm>
        <a:off x="3467303" y="126341"/>
        <a:ext cx="1116213" cy="1086529"/>
      </dsp:txXfrm>
    </dsp:sp>
    <dsp:sp modelId="{AF0D9363-5690-4252-B05F-650A4BD8992C}">
      <dsp:nvSpPr>
        <dsp:cNvPr id="0" name=""/>
        <dsp:cNvSpPr/>
      </dsp:nvSpPr>
      <dsp:spPr>
        <a:xfrm rot="19285714">
          <a:off x="4485999" y="2066273"/>
          <a:ext cx="506780" cy="29300"/>
        </a:xfrm>
        <a:custGeom>
          <a:avLst/>
          <a:gdLst/>
          <a:ahLst/>
          <a:cxnLst/>
          <a:rect l="0" t="0" r="0" b="0"/>
          <a:pathLst>
            <a:path>
              <a:moveTo>
                <a:pt x="0" y="14650"/>
              </a:moveTo>
              <a:lnTo>
                <a:pt x="506780" y="146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GB" sz="1600" kern="1200">
            <a:latin typeface="Times New Roman" panose="02020603050405020304" pitchFamily="18" charset="0"/>
            <a:cs typeface="Times New Roman" panose="02020603050405020304" pitchFamily="18" charset="0"/>
          </a:endParaRPr>
        </a:p>
      </dsp:txBody>
      <dsp:txXfrm>
        <a:off x="4726720" y="2068254"/>
        <a:ext cx="25339" cy="25339"/>
      </dsp:txXfrm>
    </dsp:sp>
    <dsp:sp modelId="{28840852-5310-4522-9E48-FF39B21EC3C2}">
      <dsp:nvSpPr>
        <dsp:cNvPr id="0" name=""/>
        <dsp:cNvSpPr/>
      </dsp:nvSpPr>
      <dsp:spPr>
        <a:xfrm>
          <a:off x="4716832" y="657530"/>
          <a:ext cx="1714302" cy="15156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2. </a:t>
          </a:r>
          <a:r>
            <a:rPr lang="en-US" sz="1600" kern="1200" dirty="0">
              <a:latin typeface="Times New Roman" panose="02020603050405020304" pitchFamily="18" charset="0"/>
              <a:cs typeface="Times New Roman" panose="02020603050405020304" pitchFamily="18" charset="0"/>
            </a:rPr>
            <a:t>Need for Sustainable Heating</a:t>
          </a:r>
          <a:endParaRPr lang="en-GB" sz="1600" kern="1200" dirty="0">
            <a:latin typeface="Times New Roman" panose="02020603050405020304" pitchFamily="18" charset="0"/>
            <a:cs typeface="Times New Roman" panose="02020603050405020304" pitchFamily="18" charset="0"/>
          </a:endParaRPr>
        </a:p>
      </dsp:txBody>
      <dsp:txXfrm>
        <a:off x="4967886" y="879493"/>
        <a:ext cx="1212194" cy="1071729"/>
      </dsp:txXfrm>
    </dsp:sp>
    <dsp:sp modelId="{ACCBBB8E-4237-40B2-9D74-8542EBDE27F3}">
      <dsp:nvSpPr>
        <dsp:cNvPr id="0" name=""/>
        <dsp:cNvSpPr/>
      </dsp:nvSpPr>
      <dsp:spPr>
        <a:xfrm rot="771429">
          <a:off x="4662592" y="2836611"/>
          <a:ext cx="486545" cy="29300"/>
        </a:xfrm>
        <a:custGeom>
          <a:avLst/>
          <a:gdLst/>
          <a:ahLst/>
          <a:cxnLst/>
          <a:rect l="0" t="0" r="0" b="0"/>
          <a:pathLst>
            <a:path>
              <a:moveTo>
                <a:pt x="0" y="14650"/>
              </a:moveTo>
              <a:lnTo>
                <a:pt x="486545" y="146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GB" sz="1600" kern="1200">
            <a:latin typeface="Times New Roman" panose="02020603050405020304" pitchFamily="18" charset="0"/>
            <a:cs typeface="Times New Roman" panose="02020603050405020304" pitchFamily="18" charset="0"/>
          </a:endParaRPr>
        </a:p>
      </dsp:txBody>
      <dsp:txXfrm>
        <a:off x="4893701" y="2839098"/>
        <a:ext cx="24327" cy="24327"/>
      </dsp:txXfrm>
    </dsp:sp>
    <dsp:sp modelId="{35C4A724-9F1B-4CFB-9034-799EDD896B01}">
      <dsp:nvSpPr>
        <dsp:cNvPr id="0" name=""/>
        <dsp:cNvSpPr/>
      </dsp:nvSpPr>
      <dsp:spPr>
        <a:xfrm>
          <a:off x="5118169" y="2323154"/>
          <a:ext cx="1676560" cy="153579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3. </a:t>
          </a:r>
          <a:r>
            <a:rPr lang="en-US" sz="1600" kern="1200" dirty="0">
              <a:latin typeface="Times New Roman" panose="02020603050405020304" pitchFamily="18" charset="0"/>
              <a:cs typeface="Times New Roman" panose="02020603050405020304" pitchFamily="18" charset="0"/>
            </a:rPr>
            <a:t>Decarb. in Gov. Estate</a:t>
          </a:r>
          <a:endParaRPr lang="en-GB" sz="1600" kern="1200" dirty="0">
            <a:latin typeface="Times New Roman" panose="02020603050405020304" pitchFamily="18" charset="0"/>
            <a:cs typeface="Times New Roman" panose="02020603050405020304" pitchFamily="18" charset="0"/>
          </a:endParaRPr>
        </a:p>
      </dsp:txBody>
      <dsp:txXfrm>
        <a:off x="5363696" y="2548066"/>
        <a:ext cx="1185506" cy="1085969"/>
      </dsp:txXfrm>
    </dsp:sp>
    <dsp:sp modelId="{F1AF9F68-E803-476D-A3D4-9DA079A70D2E}">
      <dsp:nvSpPr>
        <dsp:cNvPr id="0" name=""/>
        <dsp:cNvSpPr/>
      </dsp:nvSpPr>
      <dsp:spPr>
        <a:xfrm rot="3857143">
          <a:off x="4161172" y="3469694"/>
          <a:ext cx="531782" cy="29300"/>
        </a:xfrm>
        <a:custGeom>
          <a:avLst/>
          <a:gdLst/>
          <a:ahLst/>
          <a:cxnLst/>
          <a:rect l="0" t="0" r="0" b="0"/>
          <a:pathLst>
            <a:path>
              <a:moveTo>
                <a:pt x="0" y="14650"/>
              </a:moveTo>
              <a:lnTo>
                <a:pt x="531782" y="146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GB" sz="1600" kern="1200">
            <a:latin typeface="Times New Roman" panose="02020603050405020304" pitchFamily="18" charset="0"/>
            <a:cs typeface="Times New Roman" panose="02020603050405020304" pitchFamily="18" charset="0"/>
          </a:endParaRPr>
        </a:p>
      </dsp:txBody>
      <dsp:txXfrm>
        <a:off x="4413768" y="3471050"/>
        <a:ext cx="26589" cy="26589"/>
      </dsp:txXfrm>
    </dsp:sp>
    <dsp:sp modelId="{A0F0A9F1-1314-4DFE-8C10-6B0ADFAA575A}">
      <dsp:nvSpPr>
        <dsp:cNvPr id="0" name=""/>
        <dsp:cNvSpPr/>
      </dsp:nvSpPr>
      <dsp:spPr>
        <a:xfrm>
          <a:off x="4034804" y="3658107"/>
          <a:ext cx="1699997" cy="155349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4. </a:t>
          </a:r>
          <a:r>
            <a:rPr lang="en-US" sz="1600" kern="1200" dirty="0">
              <a:latin typeface="Times New Roman" panose="02020603050405020304" pitchFamily="18" charset="0"/>
              <a:cs typeface="Times New Roman" panose="02020603050405020304" pitchFamily="18" charset="0"/>
            </a:rPr>
            <a:t>Challenges and Barriers to Adoption</a:t>
          </a:r>
          <a:endParaRPr lang="en-GB" sz="1600" kern="1200" dirty="0">
            <a:latin typeface="Times New Roman" panose="02020603050405020304" pitchFamily="18" charset="0"/>
            <a:cs typeface="Times New Roman" panose="02020603050405020304" pitchFamily="18" charset="0"/>
          </a:endParaRPr>
        </a:p>
      </dsp:txBody>
      <dsp:txXfrm>
        <a:off x="4283763" y="3885610"/>
        <a:ext cx="1202079" cy="1098484"/>
      </dsp:txXfrm>
    </dsp:sp>
    <dsp:sp modelId="{6CA95C26-A542-4E13-B27F-7030037F68BB}">
      <dsp:nvSpPr>
        <dsp:cNvPr id="0" name=""/>
        <dsp:cNvSpPr/>
      </dsp:nvSpPr>
      <dsp:spPr>
        <a:xfrm rot="6942857">
          <a:off x="3353711" y="3472305"/>
          <a:ext cx="537577" cy="29300"/>
        </a:xfrm>
        <a:custGeom>
          <a:avLst/>
          <a:gdLst/>
          <a:ahLst/>
          <a:cxnLst/>
          <a:rect l="0" t="0" r="0" b="0"/>
          <a:pathLst>
            <a:path>
              <a:moveTo>
                <a:pt x="0" y="14650"/>
              </a:moveTo>
              <a:lnTo>
                <a:pt x="537577" y="146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GB" sz="1600" kern="1200">
            <a:latin typeface="Times New Roman" panose="02020603050405020304" pitchFamily="18" charset="0"/>
            <a:cs typeface="Times New Roman" panose="02020603050405020304" pitchFamily="18" charset="0"/>
          </a:endParaRPr>
        </a:p>
      </dsp:txBody>
      <dsp:txXfrm rot="10800000">
        <a:off x="3609061" y="3473515"/>
        <a:ext cx="26878" cy="26878"/>
      </dsp:txXfrm>
    </dsp:sp>
    <dsp:sp modelId="{F443C546-8A62-4479-9D86-28DBF7877381}">
      <dsp:nvSpPr>
        <dsp:cNvPr id="0" name=""/>
        <dsp:cNvSpPr/>
      </dsp:nvSpPr>
      <dsp:spPr>
        <a:xfrm>
          <a:off x="2393990" y="3648869"/>
          <a:ext cx="1544054" cy="157196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5. </a:t>
          </a:r>
          <a:r>
            <a:rPr lang="en-US" sz="1600" kern="1200" dirty="0">
              <a:latin typeface="Times New Roman" panose="02020603050405020304" pitchFamily="18" charset="0"/>
              <a:cs typeface="Times New Roman" panose="02020603050405020304" pitchFamily="18" charset="0"/>
            </a:rPr>
            <a:t>Financial</a:t>
          </a:r>
          <a:endParaRPr lang="en-GB" sz="1500" kern="1200" dirty="0">
            <a:latin typeface="Times New Roman" panose="02020603050405020304" pitchFamily="18" charset="0"/>
            <a:cs typeface="Times New Roman" panose="02020603050405020304" pitchFamily="18" charset="0"/>
          </a:endParaRPr>
        </a:p>
      </dsp:txBody>
      <dsp:txXfrm>
        <a:off x="2620111" y="3879078"/>
        <a:ext cx="1091812" cy="1111547"/>
      </dsp:txXfrm>
    </dsp:sp>
    <dsp:sp modelId="{11FCAC23-EC70-4BFB-81DC-40D1B2D347AB}">
      <dsp:nvSpPr>
        <dsp:cNvPr id="0" name=""/>
        <dsp:cNvSpPr/>
      </dsp:nvSpPr>
      <dsp:spPr>
        <a:xfrm rot="10028571">
          <a:off x="2850303" y="2842400"/>
          <a:ext cx="538577" cy="29300"/>
        </a:xfrm>
        <a:custGeom>
          <a:avLst/>
          <a:gdLst/>
          <a:ahLst/>
          <a:cxnLst/>
          <a:rect l="0" t="0" r="0" b="0"/>
          <a:pathLst>
            <a:path>
              <a:moveTo>
                <a:pt x="0" y="14650"/>
              </a:moveTo>
              <a:lnTo>
                <a:pt x="538577" y="146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GB" sz="1600" kern="1200">
            <a:latin typeface="Times New Roman" panose="02020603050405020304" pitchFamily="18" charset="0"/>
            <a:cs typeface="Times New Roman" panose="02020603050405020304" pitchFamily="18" charset="0"/>
          </a:endParaRPr>
        </a:p>
      </dsp:txBody>
      <dsp:txXfrm rot="10800000">
        <a:off x="3106128" y="2843586"/>
        <a:ext cx="26928" cy="26928"/>
      </dsp:txXfrm>
    </dsp:sp>
    <dsp:sp modelId="{52C56698-5871-4161-844A-A5379741EC9C}">
      <dsp:nvSpPr>
        <dsp:cNvPr id="0" name=""/>
        <dsp:cNvSpPr/>
      </dsp:nvSpPr>
      <dsp:spPr>
        <a:xfrm>
          <a:off x="1312176" y="2306777"/>
          <a:ext cx="1564390" cy="15685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6. </a:t>
          </a:r>
          <a:r>
            <a:rPr lang="en-US" sz="1600" kern="1200" dirty="0">
              <a:latin typeface="Times New Roman" panose="02020603050405020304" pitchFamily="18" charset="0"/>
              <a:cs typeface="Times New Roman" panose="02020603050405020304" pitchFamily="18" charset="0"/>
            </a:rPr>
            <a:t>Best Practice</a:t>
          </a:r>
          <a:endParaRPr lang="en-GB" sz="1600" kern="1200" dirty="0">
            <a:latin typeface="Times New Roman" panose="02020603050405020304" pitchFamily="18" charset="0"/>
            <a:cs typeface="Times New Roman" panose="02020603050405020304" pitchFamily="18" charset="0"/>
          </a:endParaRPr>
        </a:p>
      </dsp:txBody>
      <dsp:txXfrm>
        <a:off x="1541276" y="2536485"/>
        <a:ext cx="1106190" cy="1109131"/>
      </dsp:txXfrm>
    </dsp:sp>
    <dsp:sp modelId="{64873BE2-4354-4636-927C-E151CBF46793}">
      <dsp:nvSpPr>
        <dsp:cNvPr id="0" name=""/>
        <dsp:cNvSpPr/>
      </dsp:nvSpPr>
      <dsp:spPr>
        <a:xfrm rot="13114286">
          <a:off x="3025328" y="2054827"/>
          <a:ext cx="543498" cy="29300"/>
        </a:xfrm>
        <a:custGeom>
          <a:avLst/>
          <a:gdLst/>
          <a:ahLst/>
          <a:cxnLst/>
          <a:rect l="0" t="0" r="0" b="0"/>
          <a:pathLst>
            <a:path>
              <a:moveTo>
                <a:pt x="0" y="14650"/>
              </a:moveTo>
              <a:lnTo>
                <a:pt x="543498" y="146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GB" sz="1600" kern="1200">
            <a:latin typeface="Times New Roman" panose="02020603050405020304" pitchFamily="18" charset="0"/>
            <a:cs typeface="Times New Roman" panose="02020603050405020304" pitchFamily="18" charset="0"/>
          </a:endParaRPr>
        </a:p>
      </dsp:txBody>
      <dsp:txXfrm rot="10800000">
        <a:off x="3283489" y="2055890"/>
        <a:ext cx="27174" cy="27174"/>
      </dsp:txXfrm>
    </dsp:sp>
    <dsp:sp modelId="{C2F52FEA-4FF8-4B85-9544-30DF66E47524}">
      <dsp:nvSpPr>
        <dsp:cNvPr id="0" name=""/>
        <dsp:cNvSpPr/>
      </dsp:nvSpPr>
      <dsp:spPr>
        <a:xfrm>
          <a:off x="1683431" y="661331"/>
          <a:ext cx="1586811" cy="15080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7. </a:t>
          </a:r>
          <a:r>
            <a:rPr lang="en-US" sz="1600" kern="1200" dirty="0">
              <a:latin typeface="Times New Roman" panose="02020603050405020304" pitchFamily="18" charset="0"/>
              <a:cs typeface="Times New Roman" panose="02020603050405020304" pitchFamily="18" charset="0"/>
            </a:rPr>
            <a:t>Forecast and Future Outlook</a:t>
          </a:r>
          <a:endParaRPr lang="en-GB" sz="1600" kern="1200" dirty="0">
            <a:latin typeface="Times New Roman" panose="02020603050405020304" pitchFamily="18" charset="0"/>
            <a:cs typeface="Times New Roman" panose="02020603050405020304" pitchFamily="18" charset="0"/>
          </a:endParaRPr>
        </a:p>
      </dsp:txBody>
      <dsp:txXfrm>
        <a:off x="1915814" y="882180"/>
        <a:ext cx="1122045" cy="1066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ABC97-8031-4D0E-938E-DA2393BAED3F}">
      <dsp:nvSpPr>
        <dsp:cNvPr id="0" name=""/>
        <dsp:cNvSpPr/>
      </dsp:nvSpPr>
      <dsp:spPr>
        <a:xfrm>
          <a:off x="1944762" y="753"/>
          <a:ext cx="1630742" cy="8153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Qualitative</a:t>
          </a:r>
          <a:endParaRPr lang="en-GB" sz="2100" kern="1200" dirty="0"/>
        </a:p>
      </dsp:txBody>
      <dsp:txXfrm>
        <a:off x="1968643" y="24634"/>
        <a:ext cx="1582980" cy="767609"/>
      </dsp:txXfrm>
    </dsp:sp>
    <dsp:sp modelId="{05230C20-2AAB-4784-ACEC-D4C9611FF04A}">
      <dsp:nvSpPr>
        <dsp:cNvPr id="0" name=""/>
        <dsp:cNvSpPr/>
      </dsp:nvSpPr>
      <dsp:spPr>
        <a:xfrm rot="3600000">
          <a:off x="3008635" y="1431404"/>
          <a:ext cx="848977" cy="28538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094249" y="1488480"/>
        <a:ext cx="677749" cy="171228"/>
      </dsp:txXfrm>
    </dsp:sp>
    <dsp:sp modelId="{812D8FA8-9095-40EB-9617-CE71162779DD}">
      <dsp:nvSpPr>
        <dsp:cNvPr id="0" name=""/>
        <dsp:cNvSpPr/>
      </dsp:nvSpPr>
      <dsp:spPr>
        <a:xfrm>
          <a:off x="3290744" y="2332063"/>
          <a:ext cx="1630742" cy="8153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Quantitative</a:t>
          </a:r>
          <a:endParaRPr lang="en-GB" sz="2100" kern="1200" dirty="0"/>
        </a:p>
      </dsp:txBody>
      <dsp:txXfrm>
        <a:off x="3314625" y="2355944"/>
        <a:ext cx="1582980" cy="767609"/>
      </dsp:txXfrm>
    </dsp:sp>
    <dsp:sp modelId="{CE673AD7-BC25-428C-B235-54D3C4288F4A}">
      <dsp:nvSpPr>
        <dsp:cNvPr id="0" name=""/>
        <dsp:cNvSpPr/>
      </dsp:nvSpPr>
      <dsp:spPr>
        <a:xfrm rot="10800000">
          <a:off x="2335644" y="2597059"/>
          <a:ext cx="848977" cy="28538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421258" y="2654135"/>
        <a:ext cx="677749" cy="171228"/>
      </dsp:txXfrm>
    </dsp:sp>
    <dsp:sp modelId="{B5A8C766-91D7-4927-8613-DBDB5AC3E98D}">
      <dsp:nvSpPr>
        <dsp:cNvPr id="0" name=""/>
        <dsp:cNvSpPr/>
      </dsp:nvSpPr>
      <dsp:spPr>
        <a:xfrm>
          <a:off x="598779" y="2332063"/>
          <a:ext cx="1630742" cy="8153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Literature</a:t>
          </a:r>
          <a:endParaRPr lang="en-GB" sz="2100" kern="1200" dirty="0"/>
        </a:p>
      </dsp:txBody>
      <dsp:txXfrm>
        <a:off x="622660" y="2355944"/>
        <a:ext cx="1582980" cy="767609"/>
      </dsp:txXfrm>
    </dsp:sp>
    <dsp:sp modelId="{A6CA4A60-4CDB-4402-8F50-E77FCCC40BBC}">
      <dsp:nvSpPr>
        <dsp:cNvPr id="0" name=""/>
        <dsp:cNvSpPr/>
      </dsp:nvSpPr>
      <dsp:spPr>
        <a:xfrm rot="18000000">
          <a:off x="1662653" y="1431404"/>
          <a:ext cx="848977" cy="28538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748267" y="1488480"/>
        <a:ext cx="677749" cy="171228"/>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E6CA6-9148-4146-BEC5-C7BBC502C97A}" type="datetimeFigureOut">
              <a:rPr lang="en-GB" smtClean="0"/>
              <a:t>11/04/2025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7219C9-4C25-499D-B645-228A3CC61F9B}" type="slidenum">
              <a:rPr lang="en-GB" smtClean="0"/>
              <a:t>‹#›</a:t>
            </a:fld>
            <a:endParaRPr lang="en-GB"/>
          </a:p>
        </p:txBody>
      </p:sp>
    </p:spTree>
    <p:extLst>
      <p:ext uri="{BB962C8B-B14F-4D97-AF65-F5344CB8AC3E}">
        <p14:creationId xmlns:p14="http://schemas.microsoft.com/office/powerpoint/2010/main" val="2331739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1</a:t>
            </a:fld>
            <a:endParaRPr lang="en-GB"/>
          </a:p>
        </p:txBody>
      </p:sp>
    </p:spTree>
    <p:extLst>
      <p:ext uri="{BB962C8B-B14F-4D97-AF65-F5344CB8AC3E}">
        <p14:creationId xmlns:p14="http://schemas.microsoft.com/office/powerpoint/2010/main" val="581128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2</a:t>
            </a:fld>
            <a:endParaRPr lang="en-GB"/>
          </a:p>
        </p:txBody>
      </p:sp>
    </p:spTree>
    <p:extLst>
      <p:ext uri="{BB962C8B-B14F-4D97-AF65-F5344CB8AC3E}">
        <p14:creationId xmlns:p14="http://schemas.microsoft.com/office/powerpoint/2010/main" val="1169151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3</a:t>
            </a:fld>
            <a:endParaRPr lang="en-GB"/>
          </a:p>
        </p:txBody>
      </p:sp>
    </p:spTree>
    <p:extLst>
      <p:ext uri="{BB962C8B-B14F-4D97-AF65-F5344CB8AC3E}">
        <p14:creationId xmlns:p14="http://schemas.microsoft.com/office/powerpoint/2010/main" val="1921707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4</a:t>
            </a:fld>
            <a:endParaRPr lang="en-GB"/>
          </a:p>
        </p:txBody>
      </p:sp>
    </p:spTree>
    <p:extLst>
      <p:ext uri="{BB962C8B-B14F-4D97-AF65-F5344CB8AC3E}">
        <p14:creationId xmlns:p14="http://schemas.microsoft.com/office/powerpoint/2010/main" val="1532547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E3321-129F-6C85-5E60-D74A49B28D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C6CC48-B7B8-3059-6D29-E70E156BA8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0B0F64-1F89-ED57-4AB7-29AB55FBBD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0911CB9-88BA-AE31-B51C-596C8E5754F9}"/>
              </a:ext>
            </a:extLst>
          </p:cNvPr>
          <p:cNvSpPr>
            <a:spLocks noGrp="1"/>
          </p:cNvSpPr>
          <p:nvPr>
            <p:ph type="sldNum" sz="quarter" idx="5"/>
          </p:nvPr>
        </p:nvSpPr>
        <p:spPr/>
        <p:txBody>
          <a:bodyPr/>
          <a:lstStyle/>
          <a:p>
            <a:fld id="{7D18478E-80EF-469E-BADC-F1227942B6D7}" type="slidenum">
              <a:rPr lang="en-GB" smtClean="0"/>
              <a:t>5</a:t>
            </a:fld>
            <a:endParaRPr lang="en-GB"/>
          </a:p>
        </p:txBody>
      </p:sp>
    </p:spTree>
    <p:extLst>
      <p:ext uri="{BB962C8B-B14F-4D97-AF65-F5344CB8AC3E}">
        <p14:creationId xmlns:p14="http://schemas.microsoft.com/office/powerpoint/2010/main" val="149169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C9F71-5A98-8A87-545F-9B16B21DAF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29553A-C057-C5C8-138F-5E423EEB6D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030F54-E236-E45F-EF73-E9EDED2B9A3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D53BC5-1FFA-25AC-6DC1-9676425C17D9}"/>
              </a:ext>
            </a:extLst>
          </p:cNvPr>
          <p:cNvSpPr>
            <a:spLocks noGrp="1"/>
          </p:cNvSpPr>
          <p:nvPr>
            <p:ph type="sldNum" sz="quarter" idx="5"/>
          </p:nvPr>
        </p:nvSpPr>
        <p:spPr/>
        <p:txBody>
          <a:bodyPr/>
          <a:lstStyle/>
          <a:p>
            <a:fld id="{7D18478E-80EF-469E-BADC-F1227942B6D7}" type="slidenum">
              <a:rPr lang="en-GB" smtClean="0"/>
              <a:t>6</a:t>
            </a:fld>
            <a:endParaRPr lang="en-GB"/>
          </a:p>
        </p:txBody>
      </p:sp>
    </p:spTree>
    <p:extLst>
      <p:ext uri="{BB962C8B-B14F-4D97-AF65-F5344CB8AC3E}">
        <p14:creationId xmlns:p14="http://schemas.microsoft.com/office/powerpoint/2010/main" val="1228389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7</a:t>
            </a:fld>
            <a:endParaRPr lang="en-GB"/>
          </a:p>
        </p:txBody>
      </p:sp>
    </p:spTree>
    <p:extLst>
      <p:ext uri="{BB962C8B-B14F-4D97-AF65-F5344CB8AC3E}">
        <p14:creationId xmlns:p14="http://schemas.microsoft.com/office/powerpoint/2010/main" val="1957781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4C3DE-4F36-D0E0-3F56-F9468EE327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9DED01-2C49-7D4D-0869-926DCAF9A5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6DD937-F716-34D0-1A0D-91545C952D7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CE8E668-5C01-2E34-09DC-5A03096B26FB}"/>
              </a:ext>
            </a:extLst>
          </p:cNvPr>
          <p:cNvSpPr>
            <a:spLocks noGrp="1"/>
          </p:cNvSpPr>
          <p:nvPr>
            <p:ph type="sldNum" sz="quarter" idx="5"/>
          </p:nvPr>
        </p:nvSpPr>
        <p:spPr/>
        <p:txBody>
          <a:bodyPr/>
          <a:lstStyle/>
          <a:p>
            <a:fld id="{7D18478E-80EF-469E-BADC-F1227942B6D7}" type="slidenum">
              <a:rPr lang="en-GB" smtClean="0"/>
              <a:t>8</a:t>
            </a:fld>
            <a:endParaRPr lang="en-GB"/>
          </a:p>
        </p:txBody>
      </p:sp>
    </p:spTree>
    <p:extLst>
      <p:ext uri="{BB962C8B-B14F-4D97-AF65-F5344CB8AC3E}">
        <p14:creationId xmlns:p14="http://schemas.microsoft.com/office/powerpoint/2010/main" val="206756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9</a:t>
            </a:fld>
            <a:endParaRPr lang="en-GB"/>
          </a:p>
        </p:txBody>
      </p:sp>
    </p:spTree>
    <p:extLst>
      <p:ext uri="{BB962C8B-B14F-4D97-AF65-F5344CB8AC3E}">
        <p14:creationId xmlns:p14="http://schemas.microsoft.com/office/powerpoint/2010/main" val="3497985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10</a:t>
            </a:fld>
            <a:endParaRPr lang="en-GB"/>
          </a:p>
        </p:txBody>
      </p:sp>
    </p:spTree>
    <p:extLst>
      <p:ext uri="{BB962C8B-B14F-4D97-AF65-F5344CB8AC3E}">
        <p14:creationId xmlns:p14="http://schemas.microsoft.com/office/powerpoint/2010/main" val="1103507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C9847-CA5A-4C7F-EAA8-5888D8D372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32EA9C-64A9-1551-DAD6-5F466D843D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D4A888-4675-BA3C-6D65-CFE8DFA811E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DC078B-3609-A4F0-457E-445FEA500C43}"/>
              </a:ext>
            </a:extLst>
          </p:cNvPr>
          <p:cNvSpPr>
            <a:spLocks noGrp="1"/>
          </p:cNvSpPr>
          <p:nvPr>
            <p:ph type="sldNum" sz="quarter" idx="5"/>
          </p:nvPr>
        </p:nvSpPr>
        <p:spPr/>
        <p:txBody>
          <a:bodyPr/>
          <a:lstStyle/>
          <a:p>
            <a:fld id="{7D18478E-80EF-469E-BADC-F1227942B6D7}" type="slidenum">
              <a:rPr lang="en-GB" smtClean="0"/>
              <a:t>11</a:t>
            </a:fld>
            <a:endParaRPr lang="en-GB"/>
          </a:p>
        </p:txBody>
      </p:sp>
    </p:spTree>
    <p:extLst>
      <p:ext uri="{BB962C8B-B14F-4D97-AF65-F5344CB8AC3E}">
        <p14:creationId xmlns:p14="http://schemas.microsoft.com/office/powerpoint/2010/main" val="7404355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75780-6CD7-7CBB-DAC8-49F7B62DE8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326C59-B52C-EAD7-3CF8-C4CE93D33A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52436E-2048-3408-BE20-BC310571D4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1CB65E-03EA-9B4E-2248-EB77281B49C9}"/>
              </a:ext>
            </a:extLst>
          </p:cNvPr>
          <p:cNvSpPr>
            <a:spLocks noGrp="1"/>
          </p:cNvSpPr>
          <p:nvPr>
            <p:ph type="sldNum" sz="quarter" idx="5"/>
          </p:nvPr>
        </p:nvSpPr>
        <p:spPr/>
        <p:txBody>
          <a:bodyPr/>
          <a:lstStyle/>
          <a:p>
            <a:fld id="{7D18478E-80EF-469E-BADC-F1227942B6D7}" type="slidenum">
              <a:rPr lang="en-GB" smtClean="0"/>
              <a:t>12</a:t>
            </a:fld>
            <a:endParaRPr lang="en-GB"/>
          </a:p>
        </p:txBody>
      </p:sp>
    </p:spTree>
    <p:extLst>
      <p:ext uri="{BB962C8B-B14F-4D97-AF65-F5344CB8AC3E}">
        <p14:creationId xmlns:p14="http://schemas.microsoft.com/office/powerpoint/2010/main" val="2804177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13</a:t>
            </a:fld>
            <a:endParaRPr lang="en-GB"/>
          </a:p>
        </p:txBody>
      </p:sp>
    </p:spTree>
    <p:extLst>
      <p:ext uri="{BB962C8B-B14F-4D97-AF65-F5344CB8AC3E}">
        <p14:creationId xmlns:p14="http://schemas.microsoft.com/office/powerpoint/2010/main" val="3370430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14</a:t>
            </a:fld>
            <a:endParaRPr lang="en-GB"/>
          </a:p>
        </p:txBody>
      </p:sp>
    </p:spTree>
    <p:extLst>
      <p:ext uri="{BB962C8B-B14F-4D97-AF65-F5344CB8AC3E}">
        <p14:creationId xmlns:p14="http://schemas.microsoft.com/office/powerpoint/2010/main" val="158134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065AD-0AE5-0035-01C2-CE2829B0A0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DFA093-3434-8963-3BCE-8AF28698D0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4E4074-88F9-B0AF-E1CF-CE86DEF3389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5CCB64-5BF4-7A64-266B-8F4B2732DC63}"/>
              </a:ext>
            </a:extLst>
          </p:cNvPr>
          <p:cNvSpPr>
            <a:spLocks noGrp="1"/>
          </p:cNvSpPr>
          <p:nvPr>
            <p:ph type="sldNum" sz="quarter" idx="5"/>
          </p:nvPr>
        </p:nvSpPr>
        <p:spPr/>
        <p:txBody>
          <a:bodyPr/>
          <a:lstStyle/>
          <a:p>
            <a:fld id="{7D18478E-80EF-469E-BADC-F1227942B6D7}" type="slidenum">
              <a:rPr lang="en-GB" smtClean="0"/>
              <a:t>15</a:t>
            </a:fld>
            <a:endParaRPr lang="en-GB"/>
          </a:p>
        </p:txBody>
      </p:sp>
    </p:spTree>
    <p:extLst>
      <p:ext uri="{BB962C8B-B14F-4D97-AF65-F5344CB8AC3E}">
        <p14:creationId xmlns:p14="http://schemas.microsoft.com/office/powerpoint/2010/main" val="29811492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940C9-16CC-5CD6-36F0-AA356672D3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7866E3-5592-52E2-024C-D96C0F653D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AC4346-68A9-9232-8889-996B741E8A9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148DEF-47F8-61B4-65ED-15542342D405}"/>
              </a:ext>
            </a:extLst>
          </p:cNvPr>
          <p:cNvSpPr>
            <a:spLocks noGrp="1"/>
          </p:cNvSpPr>
          <p:nvPr>
            <p:ph type="sldNum" sz="quarter" idx="5"/>
          </p:nvPr>
        </p:nvSpPr>
        <p:spPr/>
        <p:txBody>
          <a:bodyPr/>
          <a:lstStyle/>
          <a:p>
            <a:fld id="{7D18478E-80EF-469E-BADC-F1227942B6D7}" type="slidenum">
              <a:rPr lang="en-GB" smtClean="0"/>
              <a:t>16</a:t>
            </a:fld>
            <a:endParaRPr lang="en-GB"/>
          </a:p>
        </p:txBody>
      </p:sp>
    </p:spTree>
    <p:extLst>
      <p:ext uri="{BB962C8B-B14F-4D97-AF65-F5344CB8AC3E}">
        <p14:creationId xmlns:p14="http://schemas.microsoft.com/office/powerpoint/2010/main" val="26224987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32A27-1250-6067-772F-C1AA7BAFEC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D7EE3C-936F-BD25-96FD-AB1047D67D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53555F-CCB6-EAB3-4A16-2A998B2C00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B7224C-7AD0-B771-EA74-898570CBBE23}"/>
              </a:ext>
            </a:extLst>
          </p:cNvPr>
          <p:cNvSpPr>
            <a:spLocks noGrp="1"/>
          </p:cNvSpPr>
          <p:nvPr>
            <p:ph type="sldNum" sz="quarter" idx="5"/>
          </p:nvPr>
        </p:nvSpPr>
        <p:spPr/>
        <p:txBody>
          <a:bodyPr/>
          <a:lstStyle/>
          <a:p>
            <a:fld id="{7D18478E-80EF-469E-BADC-F1227942B6D7}" type="slidenum">
              <a:rPr lang="en-GB" smtClean="0"/>
              <a:t>17</a:t>
            </a:fld>
            <a:endParaRPr lang="en-GB"/>
          </a:p>
        </p:txBody>
      </p:sp>
    </p:spTree>
    <p:extLst>
      <p:ext uri="{BB962C8B-B14F-4D97-AF65-F5344CB8AC3E}">
        <p14:creationId xmlns:p14="http://schemas.microsoft.com/office/powerpoint/2010/main" val="37302546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A7D50-DD06-E991-D7DB-55D9B0E16F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A33F78-1A01-BC9C-4434-779800B232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776EA9-AC13-39E2-7248-AC8612D497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3053B9-6093-59D7-E6B6-3351C1CE5562}"/>
              </a:ext>
            </a:extLst>
          </p:cNvPr>
          <p:cNvSpPr>
            <a:spLocks noGrp="1"/>
          </p:cNvSpPr>
          <p:nvPr>
            <p:ph type="sldNum" sz="quarter" idx="5"/>
          </p:nvPr>
        </p:nvSpPr>
        <p:spPr/>
        <p:txBody>
          <a:bodyPr/>
          <a:lstStyle/>
          <a:p>
            <a:fld id="{7D18478E-80EF-469E-BADC-F1227942B6D7}" type="slidenum">
              <a:rPr lang="en-GB" smtClean="0"/>
              <a:t>18</a:t>
            </a:fld>
            <a:endParaRPr lang="en-GB"/>
          </a:p>
        </p:txBody>
      </p:sp>
    </p:spTree>
    <p:extLst>
      <p:ext uri="{BB962C8B-B14F-4D97-AF65-F5344CB8AC3E}">
        <p14:creationId xmlns:p14="http://schemas.microsoft.com/office/powerpoint/2010/main" val="6894781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F619E-EDF7-63E7-648A-892F81791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FC228A-BD1C-9582-8BA2-FCA3E8DAE3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7AB7B3-EA4A-7F38-FE8D-7D34BAC8AD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F7E3EA-283B-2520-199D-44139278E6FF}"/>
              </a:ext>
            </a:extLst>
          </p:cNvPr>
          <p:cNvSpPr>
            <a:spLocks noGrp="1"/>
          </p:cNvSpPr>
          <p:nvPr>
            <p:ph type="sldNum" sz="quarter" idx="5"/>
          </p:nvPr>
        </p:nvSpPr>
        <p:spPr/>
        <p:txBody>
          <a:bodyPr/>
          <a:lstStyle/>
          <a:p>
            <a:fld id="{7D18478E-80EF-469E-BADC-F1227942B6D7}" type="slidenum">
              <a:rPr lang="en-GB" smtClean="0"/>
              <a:t>19</a:t>
            </a:fld>
            <a:endParaRPr lang="en-GB"/>
          </a:p>
        </p:txBody>
      </p:sp>
    </p:spTree>
    <p:extLst>
      <p:ext uri="{BB962C8B-B14F-4D97-AF65-F5344CB8AC3E}">
        <p14:creationId xmlns:p14="http://schemas.microsoft.com/office/powerpoint/2010/main" val="8217252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B82C2-8EBE-11BE-44F4-475188BFF3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E10F1D-C6AA-B657-5D96-35237AE124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65A06C-1218-D393-A2D5-10CBE0F12E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8359A70-3444-D42A-7705-A22FCE1917DF}"/>
              </a:ext>
            </a:extLst>
          </p:cNvPr>
          <p:cNvSpPr>
            <a:spLocks noGrp="1"/>
          </p:cNvSpPr>
          <p:nvPr>
            <p:ph type="sldNum" sz="quarter" idx="5"/>
          </p:nvPr>
        </p:nvSpPr>
        <p:spPr/>
        <p:txBody>
          <a:bodyPr/>
          <a:lstStyle/>
          <a:p>
            <a:fld id="{7D18478E-80EF-469E-BADC-F1227942B6D7}" type="slidenum">
              <a:rPr lang="en-GB" smtClean="0"/>
              <a:t>20</a:t>
            </a:fld>
            <a:endParaRPr lang="en-GB"/>
          </a:p>
        </p:txBody>
      </p:sp>
    </p:spTree>
    <p:extLst>
      <p:ext uri="{BB962C8B-B14F-4D97-AF65-F5344CB8AC3E}">
        <p14:creationId xmlns:p14="http://schemas.microsoft.com/office/powerpoint/2010/main" val="25639407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BCA82-D877-DB91-64AE-2B875B9786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5871E0-FF64-0F5B-D499-72C33BBC02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329EB9-C062-035E-7EDD-1B1C3C4A00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09CCA3A-ED66-8043-6E71-25096AB48CE8}"/>
              </a:ext>
            </a:extLst>
          </p:cNvPr>
          <p:cNvSpPr>
            <a:spLocks noGrp="1"/>
          </p:cNvSpPr>
          <p:nvPr>
            <p:ph type="sldNum" sz="quarter" idx="5"/>
          </p:nvPr>
        </p:nvSpPr>
        <p:spPr/>
        <p:txBody>
          <a:bodyPr/>
          <a:lstStyle/>
          <a:p>
            <a:fld id="{7D18478E-80EF-469E-BADC-F1227942B6D7}" type="slidenum">
              <a:rPr lang="en-GB" smtClean="0"/>
              <a:t>21</a:t>
            </a:fld>
            <a:endParaRPr lang="en-GB"/>
          </a:p>
        </p:txBody>
      </p:sp>
    </p:spTree>
    <p:extLst>
      <p:ext uri="{BB962C8B-B14F-4D97-AF65-F5344CB8AC3E}">
        <p14:creationId xmlns:p14="http://schemas.microsoft.com/office/powerpoint/2010/main" val="6111433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EDFDA-9BEC-3BAD-42D6-59BD01004C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1429B3-5139-9ACB-9A58-EFDD1D0189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EE5459-50FF-36BD-62A5-DF73FD68650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5273C64-EEF1-8927-8125-BDD67F5457C2}"/>
              </a:ext>
            </a:extLst>
          </p:cNvPr>
          <p:cNvSpPr>
            <a:spLocks noGrp="1"/>
          </p:cNvSpPr>
          <p:nvPr>
            <p:ph type="sldNum" sz="quarter" idx="5"/>
          </p:nvPr>
        </p:nvSpPr>
        <p:spPr/>
        <p:txBody>
          <a:bodyPr/>
          <a:lstStyle/>
          <a:p>
            <a:fld id="{7D18478E-80EF-469E-BADC-F1227942B6D7}" type="slidenum">
              <a:rPr lang="en-GB" smtClean="0"/>
              <a:t>22</a:t>
            </a:fld>
            <a:endParaRPr lang="en-GB"/>
          </a:p>
        </p:txBody>
      </p:sp>
    </p:spTree>
    <p:extLst>
      <p:ext uri="{BB962C8B-B14F-4D97-AF65-F5344CB8AC3E}">
        <p14:creationId xmlns:p14="http://schemas.microsoft.com/office/powerpoint/2010/main" val="1934034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8478E-80EF-469E-BADC-F1227942B6D7}" type="slidenum">
              <a:rPr lang="en-GB" smtClean="0"/>
              <a:t>23</a:t>
            </a:fld>
            <a:endParaRPr lang="en-GB"/>
          </a:p>
        </p:txBody>
      </p:sp>
    </p:spTree>
    <p:extLst>
      <p:ext uri="{BB962C8B-B14F-4D97-AF65-F5344CB8AC3E}">
        <p14:creationId xmlns:p14="http://schemas.microsoft.com/office/powerpoint/2010/main" val="4267748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4/11/2025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72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4/11/2025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6809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4/11/2025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17107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4/11/2025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69162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4/11/2025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93200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4/11/2025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20287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4/11/2025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49516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4/11/2025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4184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4/11/2025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28185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4/11/2025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50982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4/11/2025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3241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4/11/2025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9766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slide" Target="slide23.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hyperlink" Target="https://www.ofgem.gov.uk/sites/default/files/docs/2016/11/ofgem_future_insights_programme_-_the_decarbonisation_of_heat.pdf" TargetMode="External"/><Relationship Id="rId3" Type="http://schemas.openxmlformats.org/officeDocument/2006/relationships/hyperlink" Target="https://doi.org/10.1016/j.rser.2020.110275" TargetMode="External"/><Relationship Id="rId7" Type="http://schemas.openxmlformats.org/officeDocument/2006/relationships/hyperlink" Target="https://doi.org/10.2307/1174583"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hyperlink" Target="https://doi.org/10.1016/j.energy.2024.130487" TargetMode="External"/><Relationship Id="rId5" Type="http://schemas.openxmlformats.org/officeDocument/2006/relationships/hyperlink" Target="https://www.gov.uk/government/publications/state-of-the-estate-in-2022-2023/state-of-the-estate-2022-23-html#:~:text=The%20Government%20estate%20is%20the%20biggest%20and%20most%20diverse%20property,valued%20at%20%C2%A3187.1bn" TargetMode="External"/><Relationship Id="rId10" Type="http://schemas.openxmlformats.org/officeDocument/2006/relationships/hyperlink" Target="https://post.parliament.uk/research-briefings/post-pn-0699/" TargetMode="External"/><Relationship Id="rId4" Type="http://schemas.openxmlformats.org/officeDocument/2006/relationships/hyperlink" Target="https://doi.org/10.3390/en10040578" TargetMode="External"/><Relationship Id="rId9" Type="http://schemas.openxmlformats.org/officeDocument/2006/relationships/hyperlink" Target="https://doi.org/10.1016/j.enbuild.2022.112561"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slide" Target="slid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09D6F-D9F9-E8F7-FFEF-D13754B1C4EF}"/>
              </a:ext>
            </a:extLst>
          </p:cNvPr>
          <p:cNvSpPr>
            <a:spLocks noGrp="1"/>
          </p:cNvSpPr>
          <p:nvPr>
            <p:ph type="ctrTitle"/>
          </p:nvPr>
        </p:nvSpPr>
        <p:spPr>
          <a:xfrm>
            <a:off x="703398" y="908651"/>
            <a:ext cx="7447180" cy="4058682"/>
          </a:xfrm>
        </p:spPr>
        <p:txBody>
          <a:bodyPr anchor="t">
            <a:normAutofit/>
          </a:bodyPr>
          <a:lstStyle/>
          <a:p>
            <a:pPr>
              <a:spcBef>
                <a:spcPts val="1200"/>
              </a:spcBef>
            </a:pPr>
            <a:r>
              <a:rPr lang="en-GB" sz="3700" b="1" dirty="0">
                <a:latin typeface="Times New Roman" panose="02020603050405020304" pitchFamily="18" charset="0"/>
                <a:cs typeface="Times New Roman" panose="02020603050405020304" pitchFamily="18" charset="0"/>
              </a:rPr>
              <a:t>Decarbonising the Government Estate: </a:t>
            </a:r>
            <a:br>
              <a:rPr lang="en-GB" sz="3700" b="1" dirty="0">
                <a:latin typeface="Times New Roman" panose="02020603050405020304" pitchFamily="18" charset="0"/>
                <a:cs typeface="Times New Roman" panose="02020603050405020304" pitchFamily="18" charset="0"/>
              </a:rPr>
            </a:br>
            <a:r>
              <a:rPr lang="en-GB" sz="3700" b="1" dirty="0">
                <a:latin typeface="Times New Roman" panose="02020603050405020304" pitchFamily="18" charset="0"/>
                <a:cs typeface="Times New Roman" panose="02020603050405020304" pitchFamily="18" charset="0"/>
              </a:rPr>
              <a:t>Challenges and Best Practice for Air Source Heat Pump Adoption</a:t>
            </a:r>
          </a:p>
        </p:txBody>
      </p:sp>
      <p:sp>
        <p:nvSpPr>
          <p:cNvPr id="3" name="Subtitle 2">
            <a:extLst>
              <a:ext uri="{FF2B5EF4-FFF2-40B4-BE49-F238E27FC236}">
                <a16:creationId xmlns:a16="http://schemas.microsoft.com/office/drawing/2014/main" id="{A79DC176-6C0B-B40E-8337-F8FF2ECAA3A4}"/>
              </a:ext>
            </a:extLst>
          </p:cNvPr>
          <p:cNvSpPr>
            <a:spLocks noGrp="1"/>
          </p:cNvSpPr>
          <p:nvPr>
            <p:ph type="subTitle" idx="1"/>
          </p:nvPr>
        </p:nvSpPr>
        <p:spPr>
          <a:xfrm>
            <a:off x="703399" y="5875984"/>
            <a:ext cx="4172757" cy="845487"/>
          </a:xfrm>
        </p:spPr>
        <p:txBody>
          <a:bodyPr anchor="b">
            <a:noAutofit/>
          </a:bodyPr>
          <a:lstStyle/>
          <a:p>
            <a:pPr>
              <a:lnSpc>
                <a:spcPct val="100000"/>
              </a:lnSpc>
            </a:pPr>
            <a:r>
              <a:rPr lang="en-GB" sz="1400" dirty="0">
                <a:solidFill>
                  <a:schemeClr val="tx1">
                    <a:lumMod val="50000"/>
                    <a:lumOff val="50000"/>
                  </a:schemeClr>
                </a:solidFill>
                <a:latin typeface="Times New Roman" panose="02020603050405020304" pitchFamily="18" charset="0"/>
                <a:cs typeface="Times New Roman" panose="02020603050405020304" pitchFamily="18" charset="0"/>
              </a:rPr>
              <a:t>University of Wales Trinity St David</a:t>
            </a:r>
          </a:p>
          <a:p>
            <a:pPr>
              <a:lnSpc>
                <a:spcPct val="100000"/>
              </a:lnSpc>
            </a:pPr>
            <a:r>
              <a:rPr lang="en-GB" sz="1400" dirty="0">
                <a:solidFill>
                  <a:schemeClr val="tx1">
                    <a:lumMod val="50000"/>
                    <a:lumOff val="50000"/>
                  </a:schemeClr>
                </a:solidFill>
                <a:latin typeface="Times New Roman" panose="02020603050405020304" pitchFamily="18" charset="0"/>
                <a:cs typeface="Times New Roman" panose="02020603050405020304" pitchFamily="18" charset="0"/>
              </a:rPr>
              <a:t>MSc Property and Facilities Management</a:t>
            </a:r>
          </a:p>
          <a:p>
            <a:pPr>
              <a:lnSpc>
                <a:spcPct val="100000"/>
              </a:lnSpc>
            </a:pPr>
            <a:r>
              <a:rPr lang="en-GB" sz="1400" dirty="0">
                <a:solidFill>
                  <a:schemeClr val="tx1">
                    <a:lumMod val="50000"/>
                    <a:lumOff val="50000"/>
                  </a:schemeClr>
                </a:solidFill>
                <a:latin typeface="Times New Roman" panose="02020603050405020304" pitchFamily="18" charset="0"/>
                <a:cs typeface="Times New Roman" panose="02020603050405020304" pitchFamily="18" charset="0"/>
              </a:rPr>
              <a:t>Gareth Leek </a:t>
            </a:r>
          </a:p>
          <a:p>
            <a:pPr>
              <a:lnSpc>
                <a:spcPct val="100000"/>
              </a:lnSpc>
            </a:pPr>
            <a:r>
              <a:rPr lang="en-GB" sz="1400" dirty="0">
                <a:solidFill>
                  <a:schemeClr val="tx1">
                    <a:lumMod val="50000"/>
                    <a:lumOff val="50000"/>
                  </a:schemeClr>
                </a:solidFill>
                <a:latin typeface="Times New Roman" panose="02020603050405020304" pitchFamily="18" charset="0"/>
                <a:cs typeface="Times New Roman" panose="02020603050405020304" pitchFamily="18" charset="0"/>
              </a:rPr>
              <a:t>11</a:t>
            </a:r>
            <a:r>
              <a:rPr lang="en-GB" sz="1400" baseline="30000" dirty="0">
                <a:solidFill>
                  <a:schemeClr val="tx1">
                    <a:lumMod val="50000"/>
                    <a:lumOff val="50000"/>
                  </a:schemeClr>
                </a:solidFill>
                <a:latin typeface="Times New Roman" panose="02020603050405020304" pitchFamily="18" charset="0"/>
                <a:cs typeface="Times New Roman" panose="02020603050405020304" pitchFamily="18" charset="0"/>
              </a:rPr>
              <a:t>th</a:t>
            </a:r>
            <a:r>
              <a:rPr lang="en-GB" sz="1400" dirty="0">
                <a:solidFill>
                  <a:schemeClr val="tx1">
                    <a:lumMod val="50000"/>
                    <a:lumOff val="50000"/>
                  </a:schemeClr>
                </a:solidFill>
                <a:latin typeface="Times New Roman" panose="02020603050405020304" pitchFamily="18" charset="0"/>
                <a:cs typeface="Times New Roman" panose="02020603050405020304" pitchFamily="18" charset="0"/>
              </a:rPr>
              <a:t> April 2025</a:t>
            </a:r>
          </a:p>
          <a:p>
            <a:pPr>
              <a:lnSpc>
                <a:spcPct val="100000"/>
              </a:lnSpc>
            </a:pPr>
            <a:endParaRPr lang="en-GB" sz="1400" dirty="0">
              <a:solidFill>
                <a:schemeClr val="tx1">
                  <a:lumMod val="50000"/>
                  <a:lumOff val="50000"/>
                </a:schemeClr>
              </a:solidFill>
              <a:latin typeface="Times New Roman" panose="02020603050405020304" pitchFamily="18" charset="0"/>
              <a:cs typeface="Times New Roman" panose="02020603050405020304" pitchFamily="18" charset="0"/>
            </a:endParaRP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Commercial HVAC units on the rooftop of a building. Air conditioner units connected with steel pipes.">
            <a:extLst>
              <a:ext uri="{FF2B5EF4-FFF2-40B4-BE49-F238E27FC236}">
                <a16:creationId xmlns:a16="http://schemas.microsoft.com/office/drawing/2014/main" id="{B6B03922-AA9C-F908-05F5-23F2B5FF9078}"/>
              </a:ext>
            </a:extLst>
          </p:cNvPr>
          <p:cNvPicPr>
            <a:picLocks noChangeAspect="1"/>
          </p:cNvPicPr>
          <p:nvPr/>
        </p:nvPicPr>
        <p:blipFill>
          <a:blip r:embed="rId3"/>
          <a:srcRect l="37192" r="26257" b="1"/>
          <a:stretch/>
        </p:blipFill>
        <p:spPr>
          <a:xfrm>
            <a:off x="7985780" y="0"/>
            <a:ext cx="4206220" cy="6875929"/>
          </a:xfrm>
          <a:prstGeom prst="rect">
            <a:avLst/>
          </a:prstGeom>
        </p:spPr>
      </p:pic>
    </p:spTree>
    <p:extLst>
      <p:ext uri="{BB962C8B-B14F-4D97-AF65-F5344CB8AC3E}">
        <p14:creationId xmlns:p14="http://schemas.microsoft.com/office/powerpoint/2010/main" val="4115097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External compressor of central air conditioner installed on the roof">
            <a:extLst>
              <a:ext uri="{FF2B5EF4-FFF2-40B4-BE49-F238E27FC236}">
                <a16:creationId xmlns:a16="http://schemas.microsoft.com/office/drawing/2014/main" id="{5962D859-576F-4468-B3C2-9991D0880643}"/>
              </a:ext>
            </a:extLst>
          </p:cNvPr>
          <p:cNvPicPr>
            <a:picLocks noGrp="1" noChangeAspect="1"/>
          </p:cNvPicPr>
          <p:nvPr>
            <p:ph sz="half" idx="1"/>
          </p:nvPr>
        </p:nvPicPr>
        <p:blipFill>
          <a:blip r:embed="rId3"/>
          <a:srcRect l="21735" r="38735"/>
          <a:stretch/>
        </p:blipFill>
        <p:spPr>
          <a:xfrm>
            <a:off x="8115300" y="10"/>
            <a:ext cx="4076700" cy="6857990"/>
          </a:xfrm>
          <a:prstGeom prst="rect">
            <a:avLst/>
          </a:prstGeom>
        </p:spPr>
      </p:pic>
      <p:sp>
        <p:nvSpPr>
          <p:cNvPr id="2" name="Title 1">
            <a:extLst>
              <a:ext uri="{FF2B5EF4-FFF2-40B4-BE49-F238E27FC236}">
                <a16:creationId xmlns:a16="http://schemas.microsoft.com/office/drawing/2014/main" id="{5FB166C8-CEFE-5201-C5BE-8DAD54D2BADA}"/>
              </a:ext>
            </a:extLst>
          </p:cNvPr>
          <p:cNvSpPr>
            <a:spLocks noGrp="1"/>
          </p:cNvSpPr>
          <p:nvPr>
            <p:ph type="title"/>
          </p:nvPr>
        </p:nvSpPr>
        <p:spPr>
          <a:xfrm>
            <a:off x="800100" y="793002"/>
            <a:ext cx="6766560" cy="1307592"/>
          </a:xfrm>
        </p:spPr>
        <p:txBody>
          <a:bodyPr vert="horz" lIns="91440" tIns="45720" rIns="91440" bIns="45720" rtlCol="0" anchor="t">
            <a:normAutofit/>
          </a:bodyPr>
          <a:lstStyle/>
          <a:p>
            <a:r>
              <a:rPr lang="en-US" sz="3700" b="1" dirty="0">
                <a:latin typeface="Times New Roman" panose="02020603050405020304" pitchFamily="18" charset="0"/>
                <a:cs typeface="Times New Roman" panose="02020603050405020304" pitchFamily="18" charset="0"/>
              </a:rPr>
              <a:t>CONTENTS</a:t>
            </a:r>
          </a:p>
        </p:txBody>
      </p:sp>
      <p:sp>
        <p:nvSpPr>
          <p:cNvPr id="4" name="Content Placeholder 3">
            <a:extLst>
              <a:ext uri="{FF2B5EF4-FFF2-40B4-BE49-F238E27FC236}">
                <a16:creationId xmlns:a16="http://schemas.microsoft.com/office/drawing/2014/main" id="{6A35C8C5-C7E9-ECD0-9220-D920F0063EEE}"/>
              </a:ext>
            </a:extLst>
          </p:cNvPr>
          <p:cNvSpPr>
            <a:spLocks noGrp="1"/>
          </p:cNvSpPr>
          <p:nvPr>
            <p:ph sz="half" idx="2"/>
          </p:nvPr>
        </p:nvSpPr>
        <p:spPr>
          <a:xfrm>
            <a:off x="800100" y="1559052"/>
            <a:ext cx="6766560" cy="3739896"/>
          </a:xfrm>
        </p:spPr>
        <p:txBody>
          <a:bodyPr vert="horz" lIns="91440" tIns="45720" rIns="91440" bIns="45720" rtlCol="0">
            <a:noAutofit/>
          </a:bodyPr>
          <a:lstStyle/>
          <a:p>
            <a:pPr>
              <a:lnSpc>
                <a:spcPct val="100000"/>
              </a:lnSpc>
              <a:spcBef>
                <a:spcPts val="600"/>
              </a:spcBef>
            </a:pPr>
            <a:r>
              <a:rPr lang="en-US" sz="1700" dirty="0">
                <a:latin typeface="Times New Roman" panose="02020603050405020304" pitchFamily="18" charset="0"/>
                <a:cs typeface="Times New Roman" panose="02020603050405020304" pitchFamily="18" charset="0"/>
              </a:rPr>
              <a:t>Introduction and Research Rationale</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Research Aims and Objectives</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Literature Review</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Methodology</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Findings (Quantitative, Qualitative and Triangulation)</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Recommendations</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Research Contribution</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Study Limitations</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Conclusion</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Questions</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References,  Figures, Abbreviations and Acknowledgements. </a:t>
            </a:r>
          </a:p>
        </p:txBody>
      </p:sp>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836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4768"/>
            <a:ext cx="6583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892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948A9-78E7-F6AC-B58D-61EBC761F7D2}"/>
              </a:ext>
            </a:extLst>
          </p:cNvPr>
          <p:cNvSpPr>
            <a:spLocks noGrp="1"/>
          </p:cNvSpPr>
          <p:nvPr>
            <p:ph type="title"/>
          </p:nvPr>
        </p:nvSpPr>
        <p:spPr>
          <a:xfrm>
            <a:off x="704087" y="914400"/>
            <a:ext cx="4133383" cy="1928741"/>
          </a:xfrm>
        </p:spPr>
        <p:txBody>
          <a:bodyPr vert="horz" lIns="91440" tIns="45720" rIns="91440" bIns="45720" rtlCol="0" anchor="t">
            <a:noAutofit/>
          </a:bodyPr>
          <a:lstStyle/>
          <a:p>
            <a:pPr>
              <a:lnSpc>
                <a:spcPct val="90000"/>
              </a:lnSpc>
            </a:pPr>
            <a:r>
              <a:rPr lang="en-US" sz="3700" b="1" dirty="0">
                <a:latin typeface="Times New Roman" panose="02020603050405020304" pitchFamily="18" charset="0"/>
                <a:cs typeface="Times New Roman" panose="02020603050405020304" pitchFamily="18" charset="0"/>
              </a:rPr>
              <a:t>INTRODUCTION AND RESEARCH RATIONALE</a:t>
            </a:r>
          </a:p>
        </p:txBody>
      </p:sp>
      <p:sp>
        <p:nvSpPr>
          <p:cNvPr id="4" name="Content Placeholder 3">
            <a:extLst>
              <a:ext uri="{FF2B5EF4-FFF2-40B4-BE49-F238E27FC236}">
                <a16:creationId xmlns:a16="http://schemas.microsoft.com/office/drawing/2014/main" id="{CEA5666D-9971-6691-949E-BFDFF732A7F0}"/>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45277" y="817516"/>
            <a:ext cx="6144768" cy="5046072"/>
          </a:xfrm>
        </p:spPr>
        <p:txBody>
          <a:bodyPr>
            <a:noAutofit/>
          </a:bodyPr>
          <a:lstStyle/>
          <a:p>
            <a:pPr marL="0" indent="0">
              <a:lnSpc>
                <a:spcPct val="100000"/>
              </a:lnSpc>
              <a:spcBef>
                <a:spcPts val="0"/>
              </a:spcBef>
              <a:buNone/>
            </a:pPr>
            <a:r>
              <a:rPr lang="en-US" sz="1700" b="1" dirty="0">
                <a:latin typeface="Times New Roman" panose="02020603050405020304" pitchFamily="18" charset="0"/>
                <a:cs typeface="Times New Roman" panose="02020603050405020304" pitchFamily="18" charset="0"/>
              </a:rPr>
              <a:t>Climate Change</a:t>
            </a:r>
          </a:p>
          <a:p>
            <a:pPr>
              <a:lnSpc>
                <a:spcPct val="100000"/>
              </a:lnSpc>
              <a:spcBef>
                <a:spcPts val="0"/>
              </a:spcBef>
            </a:pPr>
            <a:r>
              <a:rPr lang="en-US" sz="1700" dirty="0">
                <a:latin typeface="Times New Roman" panose="02020603050405020304" pitchFamily="18" charset="0"/>
                <a:cs typeface="Times New Roman" panose="02020603050405020304" pitchFamily="18" charset="0"/>
              </a:rPr>
              <a:t>Global risk to how we all flora and fauna live on earth.</a:t>
            </a:r>
          </a:p>
          <a:p>
            <a:pPr marL="0" indent="0">
              <a:lnSpc>
                <a:spcPct val="100000"/>
              </a:lnSpc>
              <a:spcBef>
                <a:spcPts val="0"/>
              </a:spcBef>
              <a:buNone/>
            </a:pPr>
            <a:endParaRPr lang="en-US" sz="1700" b="1" dirty="0">
              <a:latin typeface="Times New Roman" panose="02020603050405020304" pitchFamily="18" charset="0"/>
              <a:cs typeface="Times New Roman" panose="02020603050405020304" pitchFamily="18" charset="0"/>
            </a:endParaRPr>
          </a:p>
          <a:p>
            <a:pPr marL="0" indent="0">
              <a:lnSpc>
                <a:spcPct val="100000"/>
              </a:lnSpc>
              <a:spcBef>
                <a:spcPts val="0"/>
              </a:spcBef>
              <a:buNone/>
            </a:pPr>
            <a:r>
              <a:rPr lang="en-US" sz="1700" b="1" dirty="0">
                <a:latin typeface="Times New Roman" panose="02020603050405020304" pitchFamily="18" charset="0"/>
                <a:cs typeface="Times New Roman" panose="02020603050405020304" pitchFamily="18" charset="0"/>
              </a:rPr>
              <a:t>Government Estate - Significant Carbon Emitters</a:t>
            </a:r>
          </a:p>
          <a:p>
            <a:pPr marL="285750" lvl="1" indent="-285750">
              <a:lnSpc>
                <a:spcPct val="100000"/>
              </a:lnSpc>
              <a:spcBef>
                <a:spcPts val="0"/>
              </a:spcBef>
            </a:pPr>
            <a:r>
              <a:rPr lang="en-GB" sz="1700" dirty="0">
                <a:latin typeface="Times New Roman" panose="02020603050405020304" pitchFamily="18" charset="0"/>
                <a:cs typeface="Times New Roman" panose="02020603050405020304" pitchFamily="18" charset="0"/>
              </a:rPr>
              <a:t>160 million m</a:t>
            </a:r>
            <a:r>
              <a:rPr lang="en-GB" sz="1700" baseline="30000" dirty="0">
                <a:latin typeface="Times New Roman" panose="02020603050405020304" pitchFamily="18" charset="0"/>
                <a:cs typeface="Times New Roman" panose="02020603050405020304" pitchFamily="18" charset="0"/>
              </a:rPr>
              <a:t>2</a:t>
            </a:r>
            <a:endParaRPr lang="en-GB" sz="1700" dirty="0">
              <a:latin typeface="Times New Roman" panose="02020603050405020304" pitchFamily="18" charset="0"/>
              <a:cs typeface="Times New Roman" panose="02020603050405020304" pitchFamily="18" charset="0"/>
            </a:endParaRPr>
          </a:p>
          <a:p>
            <a:pPr marL="285750" lvl="1" indent="-285750">
              <a:lnSpc>
                <a:spcPct val="100000"/>
              </a:lnSpc>
              <a:spcBef>
                <a:spcPts val="0"/>
              </a:spcBef>
            </a:pPr>
            <a:r>
              <a:rPr lang="en-GB" sz="1700" dirty="0">
                <a:latin typeface="Times New Roman" panose="02020603050405020304" pitchFamily="18" charset="0"/>
                <a:cs typeface="Times New Roman" panose="02020603050405020304" pitchFamily="18" charset="0"/>
              </a:rPr>
              <a:t>9% of UK building emissions</a:t>
            </a:r>
          </a:p>
          <a:p>
            <a:pPr marL="0" lvl="1" indent="0">
              <a:lnSpc>
                <a:spcPct val="100000"/>
              </a:lnSpc>
              <a:spcBef>
                <a:spcPts val="0"/>
              </a:spcBef>
              <a:buNone/>
            </a:pPr>
            <a:r>
              <a:rPr lang="en-GB" sz="1700" dirty="0">
                <a:latin typeface="Times New Roman" panose="02020603050405020304" pitchFamily="18" charset="0"/>
                <a:cs typeface="Times New Roman" panose="02020603050405020304" pitchFamily="18" charset="0"/>
              </a:rPr>
              <a:t>(HM Gov, 2024d).</a:t>
            </a:r>
          </a:p>
          <a:p>
            <a:pPr marL="0" lvl="1" indent="0">
              <a:lnSpc>
                <a:spcPct val="100000"/>
              </a:lnSpc>
              <a:spcBef>
                <a:spcPts val="0"/>
              </a:spcBef>
              <a:buNone/>
            </a:pPr>
            <a:endParaRPr lang="en-US" sz="1700" dirty="0">
              <a:latin typeface="Times New Roman" panose="02020603050405020304" pitchFamily="18" charset="0"/>
              <a:cs typeface="Times New Roman" panose="02020603050405020304" pitchFamily="18" charset="0"/>
            </a:endParaRPr>
          </a:p>
          <a:p>
            <a:pPr marL="0" lvl="1" indent="0">
              <a:lnSpc>
                <a:spcPct val="100000"/>
              </a:lnSpc>
              <a:spcBef>
                <a:spcPts val="0"/>
              </a:spcBef>
              <a:buNone/>
            </a:pPr>
            <a:r>
              <a:rPr lang="en-US" sz="1700" b="1" dirty="0">
                <a:latin typeface="Times New Roman" panose="02020603050405020304" pitchFamily="18" charset="0"/>
                <a:cs typeface="Times New Roman" panose="02020603050405020304" pitchFamily="18" charset="0"/>
              </a:rPr>
              <a:t>Legislation and Policy Drivers</a:t>
            </a:r>
          </a:p>
          <a:p>
            <a:pPr marL="285750" lvl="1" indent="-285750">
              <a:lnSpc>
                <a:spcPct val="100000"/>
              </a:lnSpc>
              <a:spcBef>
                <a:spcPts val="0"/>
              </a:spcBef>
            </a:pPr>
            <a:r>
              <a:rPr lang="en-US" sz="1700" dirty="0">
                <a:latin typeface="Times New Roman" panose="02020603050405020304" pitchFamily="18" charset="0"/>
                <a:cs typeface="Times New Roman" panose="02020603050405020304" pitchFamily="18" charset="0"/>
              </a:rPr>
              <a:t>Paris Agreement 2016 and Climate Change Act 2008.</a:t>
            </a:r>
          </a:p>
          <a:p>
            <a:pPr marL="285750" lvl="1" indent="-285750">
              <a:lnSpc>
                <a:spcPct val="100000"/>
              </a:lnSpc>
              <a:spcBef>
                <a:spcPts val="0"/>
              </a:spcBef>
            </a:pPr>
            <a:r>
              <a:rPr lang="en-US" sz="1700" dirty="0">
                <a:latin typeface="Times New Roman" panose="02020603050405020304" pitchFamily="18" charset="0"/>
                <a:cs typeface="Times New Roman" panose="02020603050405020304" pitchFamily="18" charset="0"/>
              </a:rPr>
              <a:t>Net Zero: Build Back Greener Strategy, Greening Government Commitments and lots more.</a:t>
            </a:r>
          </a:p>
          <a:p>
            <a:pPr marL="0" lvl="1" indent="0">
              <a:lnSpc>
                <a:spcPct val="100000"/>
              </a:lnSpc>
              <a:spcBef>
                <a:spcPts val="0"/>
              </a:spcBef>
              <a:buNone/>
            </a:pPr>
            <a:endParaRPr lang="en-US" sz="1700" dirty="0">
              <a:latin typeface="Times New Roman" panose="02020603050405020304" pitchFamily="18" charset="0"/>
              <a:cs typeface="Times New Roman" panose="02020603050405020304" pitchFamily="18" charset="0"/>
            </a:endParaRPr>
          </a:p>
          <a:p>
            <a:pPr marL="0" lvl="1" indent="0">
              <a:lnSpc>
                <a:spcPct val="100000"/>
              </a:lnSpc>
              <a:spcBef>
                <a:spcPts val="0"/>
              </a:spcBef>
              <a:buNone/>
            </a:pPr>
            <a:r>
              <a:rPr lang="en-US" sz="1700" b="1" dirty="0">
                <a:latin typeface="Times New Roman" panose="02020603050405020304" pitchFamily="18" charset="0"/>
                <a:cs typeface="Times New Roman" panose="02020603050405020304" pitchFamily="18" charset="0"/>
              </a:rPr>
              <a:t>Heating Decarbonisation –Net Zero Priority</a:t>
            </a:r>
          </a:p>
          <a:p>
            <a:pPr marL="285750" lvl="1" indent="-285750">
              <a:lnSpc>
                <a:spcPct val="100000"/>
              </a:lnSpc>
              <a:spcBef>
                <a:spcPts val="0"/>
              </a:spcBef>
            </a:pPr>
            <a:r>
              <a:rPr lang="en-US" sz="1700" dirty="0">
                <a:latin typeface="Times New Roman" panose="02020603050405020304" pitchFamily="18" charset="0"/>
                <a:cs typeface="Times New Roman" panose="02020603050405020304" pitchFamily="18" charset="0"/>
              </a:rPr>
              <a:t>Heating has critical role, (David et al., 2017). Because removal of fossil fuels is fundamental (Becker, S et al., 2023)</a:t>
            </a:r>
          </a:p>
          <a:p>
            <a:pPr marL="285750" lvl="1" indent="-285750">
              <a:lnSpc>
                <a:spcPct val="100000"/>
              </a:lnSpc>
              <a:spcBef>
                <a:spcPts val="0"/>
              </a:spcBef>
            </a:pPr>
            <a:r>
              <a:rPr lang="en-US" sz="1700" dirty="0">
                <a:latin typeface="Times New Roman" panose="02020603050405020304" pitchFamily="18" charset="0"/>
                <a:cs typeface="Times New Roman" panose="02020603050405020304" pitchFamily="18" charset="0"/>
              </a:rPr>
              <a:t>Natural Gas equates to 80% of UK heating, (OFGEM, 2016)</a:t>
            </a:r>
          </a:p>
          <a:p>
            <a:pPr marL="285750" lvl="1" indent="-285750">
              <a:lnSpc>
                <a:spcPct val="100000"/>
              </a:lnSpc>
              <a:spcBef>
                <a:spcPts val="0"/>
              </a:spcBef>
            </a:pPr>
            <a:r>
              <a:rPr lang="en-US" sz="1700" dirty="0">
                <a:latin typeface="Times New Roman" panose="02020603050405020304" pitchFamily="18" charset="0"/>
                <a:cs typeface="Times New Roman" panose="02020603050405020304" pitchFamily="18" charset="0"/>
              </a:rPr>
              <a:t>National Grid (electricity) decarbonisation by 2035, (HM Gov 2022a). Anything plugged in after this date virtually Net Zero.</a:t>
            </a:r>
          </a:p>
        </p:txBody>
      </p:sp>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 Paper cut factory with green leaf.">
            <a:extLst>
              <a:ext uri="{FF2B5EF4-FFF2-40B4-BE49-F238E27FC236}">
                <a16:creationId xmlns:a16="http://schemas.microsoft.com/office/drawing/2014/main" id="{9AE39B27-558F-11F5-3567-DF07A923966B}"/>
              </a:ext>
            </a:extLst>
          </p:cNvPr>
          <p:cNvPicPr>
            <a:picLocks noChangeAspect="1"/>
          </p:cNvPicPr>
          <p:nvPr/>
        </p:nvPicPr>
        <p:blipFill>
          <a:blip r:embed="rId3"/>
          <a:stretch>
            <a:fillRect/>
          </a:stretch>
        </p:blipFill>
        <p:spPr>
          <a:xfrm>
            <a:off x="809065" y="2485845"/>
            <a:ext cx="2305170" cy="3457755"/>
          </a:xfrm>
          <a:prstGeom prst="rect">
            <a:avLst/>
          </a:prstGeom>
        </p:spPr>
      </p:pic>
    </p:spTree>
    <p:extLst>
      <p:ext uri="{BB962C8B-B14F-4D97-AF65-F5344CB8AC3E}">
        <p14:creationId xmlns:p14="http://schemas.microsoft.com/office/powerpoint/2010/main" val="2783050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66492366-16BE-5316-A4B6-9E509B9AEC4A}"/>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14454" y="1012725"/>
            <a:ext cx="6144768" cy="5046072"/>
          </a:xfrm>
        </p:spPr>
        <p:txBody>
          <a:bodyPr>
            <a:normAutofit/>
          </a:bodyPr>
          <a:lstStyle/>
          <a:p>
            <a:pPr marL="0" indent="0">
              <a:lnSpc>
                <a:spcPct val="100000"/>
              </a:lnSpc>
              <a:spcBef>
                <a:spcPts val="600"/>
              </a:spcBef>
              <a:buNone/>
            </a:pPr>
            <a:r>
              <a:rPr lang="en-US" sz="1700" b="1" dirty="0">
                <a:latin typeface="Times New Roman" panose="02020603050405020304" pitchFamily="18" charset="0"/>
                <a:cs typeface="Times New Roman" panose="02020603050405020304" pitchFamily="18" charset="0"/>
              </a:rPr>
              <a:t>Air Source Heat Pumps</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Electrified.</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Efficient.</a:t>
            </a:r>
          </a:p>
          <a:p>
            <a:pPr>
              <a:lnSpc>
                <a:spcPct val="100000"/>
              </a:lnSpc>
              <a:spcBef>
                <a:spcPts val="600"/>
              </a:spcBef>
            </a:pPr>
            <a:r>
              <a:rPr lang="en-US" sz="1700" dirty="0">
                <a:latin typeface="Times New Roman" panose="02020603050405020304" pitchFamily="18" charset="0"/>
                <a:cs typeface="Times New Roman" panose="02020603050405020304" pitchFamily="18" charset="0"/>
              </a:rPr>
              <a:t>Proven technology.</a:t>
            </a:r>
          </a:p>
          <a:p>
            <a:pPr marL="0" indent="0">
              <a:lnSpc>
                <a:spcPct val="100000"/>
              </a:lnSpc>
              <a:spcBef>
                <a:spcPts val="600"/>
              </a:spcBef>
              <a:buNone/>
            </a:pPr>
            <a:endParaRPr lang="en-US" sz="1700" b="1" dirty="0">
              <a:latin typeface="Times New Roman" panose="02020603050405020304" pitchFamily="18" charset="0"/>
              <a:cs typeface="Times New Roman" panose="02020603050405020304" pitchFamily="18" charset="0"/>
            </a:endParaRPr>
          </a:p>
          <a:p>
            <a:pPr marL="0" indent="0">
              <a:lnSpc>
                <a:spcPct val="100000"/>
              </a:lnSpc>
              <a:spcBef>
                <a:spcPts val="600"/>
              </a:spcBef>
              <a:buNone/>
            </a:pPr>
            <a:r>
              <a:rPr lang="en-US" sz="1700" b="1" dirty="0">
                <a:latin typeface="Times New Roman" panose="02020603050405020304" pitchFamily="18" charset="0"/>
                <a:cs typeface="Times New Roman" panose="02020603050405020304" pitchFamily="18" charset="0"/>
              </a:rPr>
              <a:t>The Challenge</a:t>
            </a:r>
          </a:p>
          <a:p>
            <a:pPr marL="285750" lvl="1" indent="-285750">
              <a:lnSpc>
                <a:spcPct val="100000"/>
              </a:lnSpc>
              <a:spcBef>
                <a:spcPts val="600"/>
              </a:spcBef>
            </a:pPr>
            <a:r>
              <a:rPr lang="en-US" sz="1700" dirty="0">
                <a:latin typeface="Times New Roman" panose="02020603050405020304" pitchFamily="18" charset="0"/>
                <a:cs typeface="Times New Roman" panose="02020603050405020304" pitchFamily="18" charset="0"/>
              </a:rPr>
              <a:t> Replacing dependable gas systems in an ageing estate.</a:t>
            </a:r>
          </a:p>
          <a:p>
            <a:pPr marL="285750" lvl="1" indent="-285750">
              <a:lnSpc>
                <a:spcPct val="100000"/>
              </a:lnSpc>
              <a:spcBef>
                <a:spcPts val="600"/>
              </a:spcBef>
            </a:pPr>
            <a:endParaRPr lang="en-US" sz="1700" b="1"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r>
              <a:rPr lang="en-US" sz="1700" b="1" dirty="0">
                <a:latin typeface="Times New Roman" panose="02020603050405020304" pitchFamily="18" charset="0"/>
                <a:cs typeface="Times New Roman" panose="02020603050405020304" pitchFamily="18" charset="0"/>
              </a:rPr>
              <a:t>Rationale for Research</a:t>
            </a:r>
          </a:p>
          <a:p>
            <a:pPr marL="285750" lvl="1" indent="-285750">
              <a:lnSpc>
                <a:spcPct val="100000"/>
              </a:lnSpc>
              <a:spcBef>
                <a:spcPts val="600"/>
              </a:spcBef>
            </a:pPr>
            <a:r>
              <a:rPr lang="en-US" sz="1700" dirty="0">
                <a:latin typeface="Times New Roman" panose="02020603050405020304" pitchFamily="18" charset="0"/>
                <a:cs typeface="Times New Roman" panose="02020603050405020304" pitchFamily="18" charset="0"/>
              </a:rPr>
              <a:t>Urgency - The UK Government must decarbonise, do nothing is not an option.</a:t>
            </a:r>
          </a:p>
          <a:p>
            <a:pPr marL="285750" lvl="1" indent="-285750">
              <a:lnSpc>
                <a:spcPct val="100000"/>
              </a:lnSpc>
              <a:spcBef>
                <a:spcPts val="600"/>
              </a:spcBef>
            </a:pPr>
            <a:r>
              <a:rPr lang="en-US" sz="1700" dirty="0">
                <a:latin typeface="Times New Roman" panose="02020603050405020304" pitchFamily="18" charset="0"/>
                <a:cs typeface="Times New Roman" panose="02020603050405020304" pitchFamily="18" charset="0"/>
              </a:rPr>
              <a:t>Lack of research in Government arena.</a:t>
            </a:r>
          </a:p>
          <a:p>
            <a:pPr marL="285750" lvl="1" indent="-285750">
              <a:lnSpc>
                <a:spcPct val="100000"/>
              </a:lnSpc>
              <a:spcBef>
                <a:spcPts val="600"/>
              </a:spcBef>
            </a:pPr>
            <a:r>
              <a:rPr lang="en-US" sz="1700" dirty="0">
                <a:latin typeface="Times New Roman" panose="02020603050405020304" pitchFamily="18" charset="0"/>
                <a:cs typeface="Times New Roman" panose="02020603050405020304" pitchFamily="18" charset="0"/>
              </a:rPr>
              <a:t>ASHP need fair representation of its cost and capabilities.</a:t>
            </a:r>
          </a:p>
          <a:p>
            <a:pPr marL="285750" lvl="1" indent="-285750">
              <a:lnSpc>
                <a:spcPct val="100000"/>
              </a:lnSpc>
              <a:spcBef>
                <a:spcPts val="600"/>
              </a:spcBef>
            </a:pPr>
            <a:r>
              <a:rPr lang="en-US" sz="1700" dirty="0">
                <a:latin typeface="Times New Roman" panose="02020603050405020304" pitchFamily="18" charset="0"/>
                <a:cs typeface="Times New Roman" panose="02020603050405020304" pitchFamily="18" charset="0"/>
              </a:rPr>
              <a:t>Research fills void.</a:t>
            </a:r>
          </a:p>
          <a:p>
            <a:pPr marL="285750" lvl="1" indent="-285750">
              <a:lnSpc>
                <a:spcPct val="100000"/>
              </a:lnSpc>
              <a:spcBef>
                <a:spcPts val="600"/>
              </a:spcBef>
            </a:pPr>
            <a:endParaRPr lang="en-US" sz="1700" b="1" dirty="0">
              <a:latin typeface="Times New Roman" panose="02020603050405020304" pitchFamily="18" charset="0"/>
              <a:cs typeface="Times New Roman" panose="02020603050405020304" pitchFamily="18" charset="0"/>
            </a:endParaRPr>
          </a:p>
          <a:p>
            <a:pPr marL="285750" lvl="1" indent="-285750">
              <a:lnSpc>
                <a:spcPct val="100000"/>
              </a:lnSpc>
              <a:spcBef>
                <a:spcPts val="600"/>
              </a:spcBef>
            </a:pPr>
            <a:endParaRPr lang="en-US" sz="1700" b="1" dirty="0">
              <a:latin typeface="Times New Roman" panose="02020603050405020304" pitchFamily="18" charset="0"/>
              <a:cs typeface="Times New Roman" panose="02020603050405020304" pitchFamily="18" charset="0"/>
            </a:endParaRPr>
          </a:p>
        </p:txBody>
      </p:sp>
      <p:pic>
        <p:nvPicPr>
          <p:cNvPr id="4" name="Picture 3" descr="Smoke stacks at a factory against a blue sky">
            <a:extLst>
              <a:ext uri="{FF2B5EF4-FFF2-40B4-BE49-F238E27FC236}">
                <a16:creationId xmlns:a16="http://schemas.microsoft.com/office/drawing/2014/main" id="{5AAB205D-264A-F309-3B9F-6952D69EE2D2}"/>
              </a:ext>
            </a:extLst>
          </p:cNvPr>
          <p:cNvPicPr>
            <a:picLocks noChangeAspect="1"/>
          </p:cNvPicPr>
          <p:nvPr/>
        </p:nvPicPr>
        <p:blipFill>
          <a:blip r:embed="rId3"/>
          <a:srcRect l="45185" t="1350" r="7296"/>
          <a:stretch/>
        </p:blipFill>
        <p:spPr>
          <a:xfrm>
            <a:off x="0" y="0"/>
            <a:ext cx="4413956" cy="6867421"/>
          </a:xfrm>
          <a:prstGeom prst="rect">
            <a:avLst/>
          </a:prstGeom>
        </p:spPr>
      </p:pic>
    </p:spTree>
    <p:extLst>
      <p:ext uri="{BB962C8B-B14F-4D97-AF65-F5344CB8AC3E}">
        <p14:creationId xmlns:p14="http://schemas.microsoft.com/office/powerpoint/2010/main" val="2481734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3C4C87-7204-85BD-DB35-381F9B58E651}"/>
            </a:ext>
          </a:extLst>
        </p:cNvPr>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7EC9E-BAF1-9286-8205-2553048C5ACC}"/>
              </a:ext>
            </a:extLst>
          </p:cNvPr>
          <p:cNvSpPr>
            <a:spLocks noGrp="1"/>
          </p:cNvSpPr>
          <p:nvPr>
            <p:ph type="title"/>
          </p:nvPr>
        </p:nvSpPr>
        <p:spPr>
          <a:xfrm>
            <a:off x="704087" y="722376"/>
            <a:ext cx="5587937" cy="1316736"/>
          </a:xfrm>
        </p:spPr>
        <p:txBody>
          <a:bodyPr vert="horz" lIns="91440" tIns="45720" rIns="91440" bIns="45720" rtlCol="0" anchor="t">
            <a:normAutofit/>
          </a:bodyPr>
          <a:lstStyle/>
          <a:p>
            <a:r>
              <a:rPr lang="en-US" sz="3700" b="1" dirty="0">
                <a:latin typeface="Times New Roman" panose="02020603050405020304" pitchFamily="18" charset="0"/>
                <a:cs typeface="Times New Roman" panose="02020603050405020304" pitchFamily="18" charset="0"/>
              </a:rPr>
              <a:t>AIMS &amp; OBJECTIVES</a:t>
            </a:r>
          </a:p>
        </p:txBody>
      </p:sp>
      <p:cxnSp>
        <p:nvCxnSpPr>
          <p:cNvPr id="15" name="Straight Connector 14">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A royalty free photo of a business man holding up a sheet of paper with a target.">
            <a:extLst>
              <a:ext uri="{FF2B5EF4-FFF2-40B4-BE49-F238E27FC236}">
                <a16:creationId xmlns:a16="http://schemas.microsoft.com/office/drawing/2014/main" id="{58F64457-7828-F915-2745-B60BFBF669D7}"/>
              </a:ext>
            </a:extLst>
          </p:cNvPr>
          <p:cNvPicPr>
            <a:picLocks noChangeAspect="1"/>
          </p:cNvPicPr>
          <p:nvPr/>
        </p:nvPicPr>
        <p:blipFill>
          <a:blip r:embed="rId3"/>
          <a:stretch>
            <a:fillRect/>
          </a:stretch>
        </p:blipFill>
        <p:spPr>
          <a:xfrm>
            <a:off x="7195492" y="0"/>
            <a:ext cx="4996508" cy="6858000"/>
          </a:xfrm>
          <a:prstGeom prst="rect">
            <a:avLst/>
          </a:prstGeom>
        </p:spPr>
      </p:pic>
      <p:sp>
        <p:nvSpPr>
          <p:cNvPr id="21" name="Content Placeholder 3">
            <a:extLst>
              <a:ext uri="{FF2B5EF4-FFF2-40B4-BE49-F238E27FC236}">
                <a16:creationId xmlns:a16="http://schemas.microsoft.com/office/drawing/2014/main" id="{A9B37594-1739-57EC-583B-5633E657BE12}"/>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7" y="1380744"/>
            <a:ext cx="6388038"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spcBef>
                <a:spcPts val="600"/>
              </a:spcBef>
              <a:buNone/>
            </a:pPr>
            <a:r>
              <a:rPr lang="en-GB" sz="1700" b="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Aim</a:t>
            </a: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0000"/>
              </a:lnSpc>
              <a:spcBef>
                <a:spcPts val="600"/>
              </a:spcBef>
              <a:buNone/>
            </a:pPr>
            <a:r>
              <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 evaluate the challenges, opportunities, and stakeholder experiences</a:t>
            </a:r>
          </a:p>
          <a:p>
            <a:pPr algn="just">
              <a:lnSpc>
                <a:spcPct val="100000"/>
              </a:lnSpc>
              <a:spcBef>
                <a:spcPts val="600"/>
              </a:spcBef>
              <a:buNone/>
            </a:pPr>
            <a:r>
              <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associated with implementing ASHPs within the Government Estate, to</a:t>
            </a:r>
          </a:p>
          <a:p>
            <a:pPr algn="just">
              <a:lnSpc>
                <a:spcPct val="100000"/>
              </a:lnSpc>
              <a:spcBef>
                <a:spcPts val="600"/>
              </a:spcBef>
              <a:buNone/>
            </a:pPr>
            <a:r>
              <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inform future decarbonisation projects.</a:t>
            </a: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252095">
              <a:lnSpc>
                <a:spcPct val="100000"/>
              </a:lnSpc>
              <a:spcBef>
                <a:spcPts val="600"/>
              </a:spcBef>
              <a:buNone/>
            </a:pPr>
            <a:r>
              <a:rPr lang="en-GB" sz="1700" b="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50000"/>
              </a:lnSpc>
              <a:spcBef>
                <a:spcPts val="600"/>
              </a:spcBef>
              <a:buNone/>
            </a:pPr>
            <a:r>
              <a:rPr lang="en-GB" sz="1700" b="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Objectives</a:t>
            </a: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50000"/>
              </a:lnSpc>
              <a:spcBef>
                <a:spcPts val="600"/>
              </a:spcBef>
              <a:buFont typeface="+mj-lt"/>
              <a:buAutoNum type="romanLcPeriod"/>
              <a:tabLst>
                <a:tab pos="457200" algn="l"/>
              </a:tabLst>
            </a:pPr>
            <a:r>
              <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Understand stakeholder perspectives on ASHP projects.</a:t>
            </a: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200000"/>
              </a:lnSpc>
              <a:spcBef>
                <a:spcPts val="600"/>
              </a:spcBef>
              <a:buFont typeface="+mj-lt"/>
              <a:buAutoNum type="romanLcPeriod"/>
              <a:tabLst>
                <a:tab pos="457200" algn="l"/>
              </a:tabLst>
            </a:pPr>
            <a:r>
              <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Analyse technical and logistical challenges in retrofitting ASHPs.</a:t>
            </a:r>
          </a:p>
          <a:p>
            <a:pPr marL="342900" lvl="0" indent="-342900">
              <a:lnSpc>
                <a:spcPct val="200000"/>
              </a:lnSpc>
              <a:spcBef>
                <a:spcPts val="600"/>
              </a:spcBef>
              <a:buFont typeface="+mj-lt"/>
              <a:buAutoNum type="romanLcPeriod"/>
              <a:tabLst>
                <a:tab pos="457200" algn="l"/>
              </a:tabLst>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Assess the financial considerations impacting ASHP deployment.</a:t>
            </a:r>
          </a:p>
          <a:p>
            <a:pPr marL="342900" lvl="0" indent="-342900">
              <a:lnSpc>
                <a:spcPct val="200000"/>
              </a:lnSpc>
              <a:spcBef>
                <a:spcPts val="600"/>
              </a:spcBef>
              <a:buFont typeface="+mj-lt"/>
              <a:buAutoNum type="romanLcPeriod"/>
              <a:tabLst>
                <a:tab pos="457200" algn="l"/>
              </a:tabLst>
            </a:pPr>
            <a:r>
              <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Explore the environmental impacts of ASHP adoption.</a:t>
            </a: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200000"/>
              </a:lnSpc>
              <a:spcBef>
                <a:spcPts val="600"/>
              </a:spcBef>
              <a:buFont typeface="+mj-lt"/>
              <a:buAutoNum type="romanLcPeriod"/>
              <a:tabLst>
                <a:tab pos="457200" algn="l"/>
              </a:tabLst>
            </a:pPr>
            <a:r>
              <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Integrate best practices and recommendations for ASHP projects.</a:t>
            </a: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285750" lvl="1" indent="-285750">
              <a:lnSpc>
                <a:spcPct val="100000"/>
              </a:lnSpc>
              <a:spcBef>
                <a:spcPts val="600"/>
              </a:spcBef>
            </a:pPr>
            <a:endParaRPr lang="en-US" sz="1700" b="1" dirty="0">
              <a:latin typeface="Times New Roman" panose="02020603050405020304" pitchFamily="18" charset="0"/>
              <a:cs typeface="Times New Roman" panose="02020603050405020304" pitchFamily="18" charset="0"/>
            </a:endParaRPr>
          </a:p>
          <a:p>
            <a:pPr marL="285750" lvl="1" indent="-285750">
              <a:lnSpc>
                <a:spcPct val="100000"/>
              </a:lnSpc>
              <a:spcBef>
                <a:spcPts val="600"/>
              </a:spcBef>
            </a:pPr>
            <a:endParaRPr lang="en-US" sz="17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030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001EA-09D5-7738-D705-7BC4640C0A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1FEC0B-635F-B84C-3323-54F84E89F9F5}"/>
              </a:ext>
            </a:extLst>
          </p:cNvPr>
          <p:cNvSpPr>
            <a:spLocks noGrp="1"/>
          </p:cNvSpPr>
          <p:nvPr>
            <p:ph type="title"/>
          </p:nvPr>
        </p:nvSpPr>
        <p:spPr>
          <a:xfrm>
            <a:off x="704088" y="914400"/>
            <a:ext cx="5587937" cy="1316736"/>
          </a:xfrm>
        </p:spPr>
        <p:txBody>
          <a:bodyPr vert="horz" lIns="91440" tIns="45720" rIns="91440" bIns="45720" rtlCol="0" anchor="t">
            <a:normAutofit/>
          </a:bodyPr>
          <a:lstStyle/>
          <a:p>
            <a:r>
              <a:rPr lang="en-US" sz="3700" b="1" dirty="0">
                <a:latin typeface="Times New Roman" panose="02020603050405020304" pitchFamily="18" charset="0"/>
                <a:cs typeface="Times New Roman" panose="02020603050405020304" pitchFamily="18" charset="0"/>
              </a:rPr>
              <a:t>LITERATURE REVIEW</a:t>
            </a:r>
          </a:p>
        </p:txBody>
      </p:sp>
      <p:sp>
        <p:nvSpPr>
          <p:cNvPr id="10" name="Content Placeholder 3">
            <a:extLst>
              <a:ext uri="{FF2B5EF4-FFF2-40B4-BE49-F238E27FC236}">
                <a16:creationId xmlns:a16="http://schemas.microsoft.com/office/drawing/2014/main" id="{12058264-14FF-84D9-9DD0-D48846C5F39F}"/>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8" y="1572768"/>
            <a:ext cx="6215696"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nSpc>
                <a:spcPct val="150000"/>
              </a:lnSpc>
              <a:spcBef>
                <a:spcPts val="600"/>
              </a:spcBef>
              <a:buNone/>
            </a:pPr>
            <a:r>
              <a:rPr lang="en-US" sz="1700" b="1" dirty="0">
                <a:latin typeface="Times New Roman" panose="02020603050405020304" pitchFamily="18" charset="0"/>
                <a:cs typeface="Times New Roman" panose="02020603050405020304" pitchFamily="18" charset="0"/>
              </a:rPr>
              <a:t>1. </a:t>
            </a:r>
            <a:r>
              <a:rPr lang="en-US" sz="1700" dirty="0">
                <a:latin typeface="Times New Roman" panose="02020603050405020304" pitchFamily="18" charset="0"/>
                <a:cs typeface="Times New Roman" panose="02020603050405020304" pitchFamily="18" charset="0"/>
              </a:rPr>
              <a:t>Different types. Market take up. How they work. Performance indicators. </a:t>
            </a:r>
          </a:p>
          <a:p>
            <a:pPr marL="0" lvl="1" indent="0">
              <a:lnSpc>
                <a:spcPct val="150000"/>
              </a:lnSpc>
              <a:spcBef>
                <a:spcPts val="600"/>
              </a:spcBef>
              <a:buNone/>
            </a:pPr>
            <a:r>
              <a:rPr lang="en-US" sz="1700" b="1" dirty="0">
                <a:latin typeface="Times New Roman" panose="02020603050405020304" pitchFamily="18" charset="0"/>
                <a:cs typeface="Times New Roman" panose="02020603050405020304" pitchFamily="18" charset="0"/>
              </a:rPr>
              <a:t>2. </a:t>
            </a:r>
            <a:r>
              <a:rPr lang="en-US" sz="1700" dirty="0">
                <a:latin typeface="Times New Roman" panose="02020603050405020304" pitchFamily="18" charset="0"/>
                <a:cs typeface="Times New Roman" panose="02020603050405020304" pitchFamily="18" charset="0"/>
              </a:rPr>
              <a:t>International and National expectations.</a:t>
            </a:r>
          </a:p>
          <a:p>
            <a:pPr marL="0" lvl="1" indent="0">
              <a:lnSpc>
                <a:spcPct val="150000"/>
              </a:lnSpc>
              <a:spcBef>
                <a:spcPts val="600"/>
              </a:spcBef>
              <a:buNone/>
            </a:pPr>
            <a:r>
              <a:rPr lang="en-US" sz="1700" b="1" dirty="0">
                <a:latin typeface="Times New Roman" panose="02020603050405020304" pitchFamily="18" charset="0"/>
                <a:cs typeface="Times New Roman" panose="02020603050405020304" pitchFamily="18" charset="0"/>
              </a:rPr>
              <a:t>3. </a:t>
            </a:r>
            <a:r>
              <a:rPr lang="en-US" sz="1700" dirty="0">
                <a:latin typeface="Times New Roman" panose="02020603050405020304" pitchFamily="18" charset="0"/>
                <a:cs typeface="Times New Roman" panose="02020603050405020304" pitchFamily="18" charset="0"/>
              </a:rPr>
              <a:t>Estate size. Carbon emissions. Greening Government Commitments.</a:t>
            </a:r>
          </a:p>
          <a:p>
            <a:pPr marL="0" lvl="1" indent="0">
              <a:lnSpc>
                <a:spcPct val="150000"/>
              </a:lnSpc>
              <a:spcBef>
                <a:spcPts val="600"/>
              </a:spcBef>
              <a:buNone/>
            </a:pPr>
            <a:r>
              <a:rPr lang="en-US" sz="1700" b="1" dirty="0">
                <a:latin typeface="Times New Roman" panose="02020603050405020304" pitchFamily="18" charset="0"/>
                <a:cs typeface="Times New Roman" panose="02020603050405020304" pitchFamily="18" charset="0"/>
              </a:rPr>
              <a:t>4. </a:t>
            </a:r>
            <a:r>
              <a:rPr lang="en-US" sz="1700" dirty="0">
                <a:latin typeface="Times New Roman" panose="02020603050405020304" pitchFamily="18" charset="0"/>
                <a:cs typeface="Times New Roman" panose="02020603050405020304" pitchFamily="18" charset="0"/>
              </a:rPr>
              <a:t>Regulations. Guidance. National Grid. Retrofitting Challenges.</a:t>
            </a:r>
          </a:p>
          <a:p>
            <a:pPr marL="0" lvl="1" indent="0">
              <a:lnSpc>
                <a:spcPct val="150000"/>
              </a:lnSpc>
              <a:spcBef>
                <a:spcPts val="600"/>
              </a:spcBef>
              <a:buNone/>
            </a:pPr>
            <a:r>
              <a:rPr lang="en-US" sz="1700" b="1" dirty="0">
                <a:latin typeface="Times New Roman" panose="02020603050405020304" pitchFamily="18" charset="0"/>
                <a:cs typeface="Times New Roman" panose="02020603050405020304" pitchFamily="18" charset="0"/>
              </a:rPr>
              <a:t>5. </a:t>
            </a:r>
            <a:r>
              <a:rPr lang="en-US" sz="1700" dirty="0">
                <a:latin typeface="Times New Roman" panose="02020603050405020304" pitchFamily="18" charset="0"/>
                <a:cs typeface="Times New Roman" panose="02020603050405020304" pitchFamily="18" charset="0"/>
              </a:rPr>
              <a:t>CAPEX. OPEX. Utilities Costs. Economic Trade off. Funding.</a:t>
            </a:r>
          </a:p>
          <a:p>
            <a:pPr marL="0" lvl="1" indent="0">
              <a:lnSpc>
                <a:spcPct val="150000"/>
              </a:lnSpc>
              <a:spcBef>
                <a:spcPts val="600"/>
              </a:spcBef>
              <a:buNone/>
            </a:pPr>
            <a:r>
              <a:rPr lang="en-US" sz="1700" b="1" dirty="0">
                <a:latin typeface="Times New Roman" panose="02020603050405020304" pitchFamily="18" charset="0"/>
                <a:cs typeface="Times New Roman" panose="02020603050405020304" pitchFamily="18" charset="0"/>
              </a:rPr>
              <a:t>6. </a:t>
            </a:r>
            <a:r>
              <a:rPr lang="en-US" sz="1700" dirty="0">
                <a:latin typeface="Times New Roman" panose="02020603050405020304" pitchFamily="18" charset="0"/>
                <a:cs typeface="Times New Roman" panose="02020603050405020304" pitchFamily="18" charset="0"/>
              </a:rPr>
              <a:t>CoP/SCoP. Refrigerants. Fabric upgrades. CIBSE AM17. Planned maintenance.</a:t>
            </a:r>
          </a:p>
          <a:p>
            <a:pPr marL="0" lvl="1" indent="0">
              <a:lnSpc>
                <a:spcPct val="150000"/>
              </a:lnSpc>
              <a:spcBef>
                <a:spcPts val="600"/>
              </a:spcBef>
              <a:buNone/>
            </a:pPr>
            <a:r>
              <a:rPr lang="en-US" sz="1700" b="1" dirty="0">
                <a:latin typeface="Times New Roman" panose="02020603050405020304" pitchFamily="18" charset="0"/>
                <a:cs typeface="Times New Roman" panose="02020603050405020304" pitchFamily="18" charset="0"/>
              </a:rPr>
              <a:t>7. </a:t>
            </a:r>
            <a:r>
              <a:rPr lang="en-US" sz="1700" dirty="0">
                <a:latin typeface="Times New Roman" panose="02020603050405020304" pitchFamily="18" charset="0"/>
                <a:cs typeface="Times New Roman" panose="02020603050405020304" pitchFamily="18" charset="0"/>
              </a:rPr>
              <a:t>HTASHPs. Renewables integration. Innovations.</a:t>
            </a:r>
          </a:p>
          <a:p>
            <a:pPr marL="0" lvl="1" indent="0">
              <a:lnSpc>
                <a:spcPct val="150000"/>
              </a:lnSpc>
              <a:spcBef>
                <a:spcPts val="600"/>
              </a:spcBef>
              <a:buNone/>
            </a:pPr>
            <a:endParaRPr lang="en-US" sz="1700" b="1" dirty="0">
              <a:latin typeface="Times New Roman" panose="02020603050405020304" pitchFamily="18" charset="0"/>
              <a:cs typeface="Times New Roman" panose="02020603050405020304" pitchFamily="18" charset="0"/>
            </a:endParaRPr>
          </a:p>
        </p:txBody>
      </p:sp>
      <p:graphicFrame>
        <p:nvGraphicFramePr>
          <p:cNvPr id="18" name="Diagram 17">
            <a:extLst>
              <a:ext uri="{FF2B5EF4-FFF2-40B4-BE49-F238E27FC236}">
                <a16:creationId xmlns:a16="http://schemas.microsoft.com/office/drawing/2014/main" id="{01F4C0A3-C398-27DB-DA09-102DE362350F}"/>
              </a:ext>
            </a:extLst>
          </p:cNvPr>
          <p:cNvGraphicFramePr/>
          <p:nvPr>
            <p:extLst>
              <p:ext uri="{D42A27DB-BD31-4B8C-83A1-F6EECF244321}">
                <p14:modId xmlns:p14="http://schemas.microsoft.com/office/powerpoint/2010/main" val="230943893"/>
              </p:ext>
            </p:extLst>
          </p:nvPr>
        </p:nvGraphicFramePr>
        <p:xfrm>
          <a:off x="5188449" y="914400"/>
          <a:ext cx="8106906" cy="51221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FCF0039-4077-A0B2-1A58-D8D6F7CEA2DB}"/>
              </a:ext>
            </a:extLst>
          </p:cNvPr>
          <p:cNvSpPr txBox="1"/>
          <p:nvPr/>
        </p:nvSpPr>
        <p:spPr>
          <a:xfrm>
            <a:off x="8837966" y="6311063"/>
            <a:ext cx="2794291"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Figure 1: Literature Review Themes</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3911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9381B8B4-1293-69BE-2F86-E4EDA33A290E}"/>
              </a:ext>
            </a:extLst>
          </p:cNvPr>
          <p:cNvSpPr>
            <a:spLocks noGrp="1"/>
          </p:cNvSpPr>
          <p:nvPr>
            <p:ph type="title"/>
          </p:nvPr>
        </p:nvSpPr>
        <p:spPr>
          <a:xfrm>
            <a:off x="685800" y="723899"/>
            <a:ext cx="3649894" cy="3914947"/>
          </a:xfrm>
        </p:spPr>
        <p:txBody>
          <a:bodyPr vert="horz" lIns="91440" tIns="45720" rIns="91440" bIns="45720" rtlCol="0" anchor="t">
            <a:normAutofit/>
          </a:bodyPr>
          <a:lstStyle/>
          <a:p>
            <a:r>
              <a:rPr lang="en-US" b="1" dirty="0">
                <a:latin typeface="Times New Roman" panose="02020603050405020304" pitchFamily="18" charset="0"/>
                <a:cs typeface="Times New Roman" panose="02020603050405020304" pitchFamily="18" charset="0"/>
              </a:rPr>
              <a:t>RESEARCH GAPS</a:t>
            </a:r>
          </a:p>
        </p:txBody>
      </p:sp>
      <p:cxnSp>
        <p:nvCxnSpPr>
          <p:cNvPr id="34" name="Straight Connector 3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hart 16">
            <a:extLst>
              <a:ext uri="{FF2B5EF4-FFF2-40B4-BE49-F238E27FC236}">
                <a16:creationId xmlns:a16="http://schemas.microsoft.com/office/drawing/2014/main" id="{B80E44F5-7D07-0999-7A5D-D0AA7E8255CA}"/>
              </a:ext>
            </a:extLst>
          </p:cNvPr>
          <p:cNvGraphicFramePr>
            <a:graphicFrameLocks/>
          </p:cNvGraphicFramePr>
          <p:nvPr>
            <p:extLst>
              <p:ext uri="{D42A27DB-BD31-4B8C-83A1-F6EECF244321}">
                <p14:modId xmlns:p14="http://schemas.microsoft.com/office/powerpoint/2010/main" val="730835628"/>
              </p:ext>
            </p:extLst>
          </p:nvPr>
        </p:nvGraphicFramePr>
        <p:xfrm>
          <a:off x="4038600" y="723901"/>
          <a:ext cx="7353299" cy="5410200"/>
        </p:xfrm>
        <a:graphic>
          <a:graphicData uri="http://schemas.openxmlformats.org/drawingml/2006/chart">
            <c:chart xmlns:c="http://schemas.openxmlformats.org/drawingml/2006/chart" xmlns:r="http://schemas.openxmlformats.org/officeDocument/2006/relationships" r:id="rId3"/>
          </a:graphicData>
        </a:graphic>
      </p:graphicFrame>
      <p:pic>
        <p:nvPicPr>
          <p:cNvPr id="21" name="Content Placeholder 2" descr="Books life still. Books and book lovers lightbox:">
            <a:extLst>
              <a:ext uri="{FF2B5EF4-FFF2-40B4-BE49-F238E27FC236}">
                <a16:creationId xmlns:a16="http://schemas.microsoft.com/office/drawing/2014/main" id="{22411DA5-89D1-74A1-312C-24974DAC3322}"/>
              </a:ext>
            </a:extLst>
          </p:cNvPr>
          <p:cNvPicPr>
            <a:picLocks noGrp="1" noChangeAspect="1"/>
          </p:cNvPicPr>
          <p:nvPr>
            <p:ph sz="half" idx="1"/>
          </p:nvPr>
        </p:nvPicPr>
        <p:blipFill>
          <a:blip r:embed="rId4"/>
          <a:srcRect l="16699" r="28391" b="1"/>
          <a:stretch/>
        </p:blipFill>
        <p:spPr>
          <a:xfrm>
            <a:off x="777521" y="2160621"/>
            <a:ext cx="3261077" cy="3875151"/>
          </a:xfrm>
          <a:prstGeom prst="rect">
            <a:avLst/>
          </a:prstGeom>
        </p:spPr>
      </p:pic>
      <p:sp>
        <p:nvSpPr>
          <p:cNvPr id="22" name="TextBox 21">
            <a:extLst>
              <a:ext uri="{FF2B5EF4-FFF2-40B4-BE49-F238E27FC236}">
                <a16:creationId xmlns:a16="http://schemas.microsoft.com/office/drawing/2014/main" id="{9607D84D-F160-283D-0EB9-E5645A67D468}"/>
              </a:ext>
            </a:extLst>
          </p:cNvPr>
          <p:cNvSpPr txBox="1"/>
          <p:nvPr/>
        </p:nvSpPr>
        <p:spPr>
          <a:xfrm>
            <a:off x="7818635" y="5891368"/>
            <a:ext cx="3118098"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Figure 2: Literature Themes Radar Chart</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8407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ECB000-B0EC-AC68-2321-B2747E14F641}"/>
            </a:ext>
          </a:extLst>
        </p:cNvPr>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Metal pen laying on white sheet of paper on gray reflective background">
            <a:extLst>
              <a:ext uri="{FF2B5EF4-FFF2-40B4-BE49-F238E27FC236}">
                <a16:creationId xmlns:a16="http://schemas.microsoft.com/office/drawing/2014/main" id="{705D9764-838E-2CB5-CEE5-0174250E7094}"/>
              </a:ext>
            </a:extLst>
          </p:cNvPr>
          <p:cNvPicPr>
            <a:picLocks noChangeAspect="1"/>
          </p:cNvPicPr>
          <p:nvPr/>
        </p:nvPicPr>
        <p:blipFill>
          <a:blip r:embed="rId3"/>
          <a:srcRect l="11156" r="26761"/>
          <a:stretch/>
        </p:blipFill>
        <p:spPr>
          <a:xfrm>
            <a:off x="6515100" y="10"/>
            <a:ext cx="5676900" cy="6857990"/>
          </a:xfrm>
          <a:prstGeom prst="rect">
            <a:avLst/>
          </a:prstGeom>
          <a:solidFill>
            <a:schemeClr val="bg1">
              <a:alpha val="40000"/>
            </a:schemeClr>
          </a:solidFill>
        </p:spPr>
      </p:pic>
      <p:sp>
        <p:nvSpPr>
          <p:cNvPr id="15" name="Title 1">
            <a:extLst>
              <a:ext uri="{FF2B5EF4-FFF2-40B4-BE49-F238E27FC236}">
                <a16:creationId xmlns:a16="http://schemas.microsoft.com/office/drawing/2014/main" id="{3CA96E43-96DA-CC96-CF53-97D35A72153D}"/>
              </a:ext>
            </a:extLst>
          </p:cNvPr>
          <p:cNvSpPr>
            <a:spLocks noGrp="1"/>
          </p:cNvSpPr>
          <p:nvPr>
            <p:ph type="title"/>
          </p:nvPr>
        </p:nvSpPr>
        <p:spPr>
          <a:xfrm>
            <a:off x="713675" y="759430"/>
            <a:ext cx="4372034" cy="3871143"/>
          </a:xfrm>
        </p:spPr>
        <p:txBody>
          <a:bodyPr vert="horz" lIns="91440" tIns="45720" rIns="91440" bIns="45720" rtlCol="0" anchor="t">
            <a:normAutofit/>
          </a:bodyPr>
          <a:lstStyle/>
          <a:p>
            <a:r>
              <a:rPr lang="en-US" sz="3700" b="1" dirty="0">
                <a:latin typeface="Times New Roman" panose="02020603050405020304" pitchFamily="18" charset="0"/>
                <a:cs typeface="Times New Roman" panose="02020603050405020304" pitchFamily="18" charset="0"/>
              </a:rPr>
              <a:t>EXPERTS VIEWS</a:t>
            </a:r>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470B705-69ED-73BE-EBF3-B59CB2BBA449}"/>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3675" y="1447791"/>
            <a:ext cx="5716664"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nSpc>
                <a:spcPct val="100000"/>
              </a:lnSpc>
              <a:spcBef>
                <a:spcPts val="600"/>
              </a:spcBef>
              <a:buNone/>
            </a:pPr>
            <a:r>
              <a:rPr lang="en-US" sz="1700" dirty="0">
                <a:latin typeface="Times New Roman" panose="02020603050405020304" pitchFamily="18" charset="0"/>
                <a:cs typeface="Times New Roman" panose="02020603050405020304" pitchFamily="18" charset="0"/>
              </a:rPr>
              <a:t>‘ASHP reduce carbon emissions.’</a:t>
            </a:r>
          </a:p>
          <a:p>
            <a:pPr marL="0" lvl="1" indent="0">
              <a:lnSpc>
                <a:spcPct val="100000"/>
              </a:lnSpc>
              <a:spcBef>
                <a:spcPts val="600"/>
              </a:spcBef>
              <a:buNone/>
            </a:pPr>
            <a:r>
              <a:rPr lang="en-US" sz="1700" dirty="0">
                <a:effectLst/>
                <a:latin typeface="Times New Roman" panose="02020603050405020304" pitchFamily="18" charset="0"/>
                <a:ea typeface="Aptos" panose="020B0004020202020204" pitchFamily="34" charset="0"/>
              </a:rPr>
              <a:t>(Masternak et., 2024) and (CIBSE, 2022)</a:t>
            </a:r>
            <a:endParaRPr lang="en-US" sz="1700"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endParaRPr lang="en-US" sz="1700"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r>
              <a:rPr lang="en-US" sz="1700" dirty="0">
                <a:latin typeface="Times New Roman" panose="02020603050405020304" pitchFamily="18" charset="0"/>
                <a:cs typeface="Times New Roman" panose="02020603050405020304" pitchFamily="18" charset="0"/>
              </a:rPr>
              <a:t>‘ASHPs incur higher CAPEX when compared to gas boiler systems.’ </a:t>
            </a:r>
          </a:p>
          <a:p>
            <a:pPr marL="0" lvl="1" indent="0">
              <a:lnSpc>
                <a:spcPct val="100000"/>
              </a:lnSpc>
              <a:spcBef>
                <a:spcPts val="600"/>
              </a:spcBef>
              <a:buNone/>
            </a:pPr>
            <a:r>
              <a:rPr lang="en-US" sz="1700" dirty="0">
                <a:latin typeface="Times New Roman" panose="02020603050405020304" pitchFamily="18" charset="0"/>
                <a:cs typeface="Times New Roman" panose="02020603050405020304" pitchFamily="18" charset="0"/>
              </a:rPr>
              <a:t>(</a:t>
            </a:r>
            <a:r>
              <a:rPr lang="en-GB" sz="1700" dirty="0">
                <a:latin typeface="Times New Roman" panose="02020603050405020304" pitchFamily="18" charset="0"/>
                <a:cs typeface="Times New Roman" panose="02020603050405020304" pitchFamily="18" charset="0"/>
              </a:rPr>
              <a:t>Carroll et al. 2020) </a:t>
            </a:r>
          </a:p>
          <a:p>
            <a:pPr marL="0" lvl="1" indent="0">
              <a:lnSpc>
                <a:spcPct val="100000"/>
              </a:lnSpc>
              <a:spcBef>
                <a:spcPts val="600"/>
              </a:spcBef>
              <a:buNone/>
            </a:pPr>
            <a:endParaRPr lang="en-GB" sz="1700"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r>
              <a:rPr lang="en-GB" sz="1700" dirty="0">
                <a:latin typeface="Times New Roman" panose="02020603050405020304" pitchFamily="18" charset="0"/>
                <a:cs typeface="Times New Roman" panose="02020603050405020304" pitchFamily="18" charset="0"/>
              </a:rPr>
              <a:t>‘There is a CAPEX/OPEX trade- off in electrical heating.’</a:t>
            </a:r>
          </a:p>
          <a:p>
            <a:pPr marL="0" lvl="1" indent="0">
              <a:lnSpc>
                <a:spcPct val="100000"/>
              </a:lnSpc>
              <a:spcBef>
                <a:spcPts val="600"/>
              </a:spcBef>
              <a:buNone/>
            </a:pPr>
            <a:r>
              <a:rPr lang="en-GB" sz="1700" dirty="0">
                <a:latin typeface="Times New Roman" panose="02020603050405020304" pitchFamily="18" charset="0"/>
                <a:cs typeface="Times New Roman" panose="02020603050405020304" pitchFamily="18" charset="0"/>
              </a:rPr>
              <a:t>(Ryland and He, 2022). </a:t>
            </a:r>
          </a:p>
          <a:p>
            <a:pPr marL="0" lvl="1" indent="0">
              <a:lnSpc>
                <a:spcPct val="100000"/>
              </a:lnSpc>
              <a:spcBef>
                <a:spcPts val="600"/>
              </a:spcBef>
              <a:buNone/>
            </a:pPr>
            <a:endParaRPr lang="en-GB" sz="1700" dirty="0">
              <a:latin typeface="Times New Roman" panose="02020603050405020304" pitchFamily="18" charset="0"/>
              <a:cs typeface="Times New Roman" panose="02020603050405020304" pitchFamily="18" charset="0"/>
            </a:endParaRPr>
          </a:p>
          <a:p>
            <a:pPr marL="0" lvl="0" indent="0" algn="just">
              <a:lnSpc>
                <a:spcPct val="100000"/>
              </a:lnSpc>
              <a:spcBef>
                <a:spcPts val="600"/>
              </a:spcBef>
              <a:buNone/>
            </a:pPr>
            <a:r>
              <a:rPr lang="en-GB" sz="1700" dirty="0">
                <a:latin typeface="Times New Roman" panose="02020603050405020304" pitchFamily="18" charset="0"/>
                <a:cs typeface="Times New Roman" panose="02020603050405020304" pitchFamily="18" charset="0"/>
              </a:rPr>
              <a:t>‘ASHPs must be as cost-effective as possible in terms of capital and life-cycle costs.’ </a:t>
            </a:r>
          </a:p>
          <a:p>
            <a:pPr marL="0" lvl="0" indent="0" algn="just">
              <a:lnSpc>
                <a:spcPct val="100000"/>
              </a:lnSpc>
              <a:spcBef>
                <a:spcPts val="600"/>
              </a:spcBef>
              <a:buNone/>
            </a:pPr>
            <a:r>
              <a:rPr lang="en-GB" sz="1700" dirty="0">
                <a:latin typeface="Times New Roman" panose="02020603050405020304" pitchFamily="18" charset="0"/>
                <a:cs typeface="Times New Roman" panose="02020603050405020304" pitchFamily="18" charset="0"/>
              </a:rPr>
              <a:t>(CIBSE, 2022)</a:t>
            </a:r>
          </a:p>
          <a:p>
            <a:pPr marL="0" lvl="1" indent="0">
              <a:lnSpc>
                <a:spcPct val="100000"/>
              </a:lnSpc>
              <a:spcBef>
                <a:spcPts val="600"/>
              </a:spcBef>
              <a:buNone/>
            </a:pPr>
            <a:endParaRPr lang="en-GB" sz="1700"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endParaRPr lang="en-GB" sz="1700"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endParaRPr lang="en-GB" sz="1700" dirty="0">
              <a:latin typeface="Times New Roman" panose="02020603050405020304" pitchFamily="18" charset="0"/>
              <a:cs typeface="Times New Roman" panose="02020603050405020304" pitchFamily="18" charset="0"/>
            </a:endParaRPr>
          </a:p>
          <a:p>
            <a:pPr marL="0" lvl="1" indent="0">
              <a:lnSpc>
                <a:spcPct val="150000"/>
              </a:lnSpc>
              <a:spcBef>
                <a:spcPts val="600"/>
              </a:spcBef>
              <a:buNone/>
            </a:pPr>
            <a:endParaRPr lang="en-US" sz="1700" dirty="0">
              <a:latin typeface="Times New Roman" panose="02020603050405020304" pitchFamily="18" charset="0"/>
              <a:cs typeface="Times New Roman" panose="02020603050405020304" pitchFamily="18" charset="0"/>
            </a:endParaRPr>
          </a:p>
          <a:p>
            <a:pPr marL="0" lvl="1" indent="0">
              <a:lnSpc>
                <a:spcPct val="150000"/>
              </a:lnSpc>
              <a:spcBef>
                <a:spcPts val="600"/>
              </a:spcBef>
              <a:buNone/>
            </a:pPr>
            <a:endParaRPr lang="en-US" sz="17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8772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lan point">
            <a:extLst>
              <a:ext uri="{FF2B5EF4-FFF2-40B4-BE49-F238E27FC236}">
                <a16:creationId xmlns:a16="http://schemas.microsoft.com/office/drawing/2014/main" id="{57EEE2F8-E373-45B3-560F-6DD73F175790}"/>
              </a:ext>
            </a:extLst>
          </p:cNvPr>
          <p:cNvPicPr>
            <a:picLocks noChangeAspect="1"/>
          </p:cNvPicPr>
          <p:nvPr/>
        </p:nvPicPr>
        <p:blipFill>
          <a:blip r:embed="rId3"/>
          <a:srcRect l="16257" r="22174" b="1"/>
          <a:stretch/>
        </p:blipFill>
        <p:spPr>
          <a:xfrm>
            <a:off x="20" y="10"/>
            <a:ext cx="5686740" cy="6857990"/>
          </a:xfrm>
          <a:prstGeom prst="rect">
            <a:avLst/>
          </a:prstGeom>
        </p:spPr>
      </p:pic>
      <p:sp>
        <p:nvSpPr>
          <p:cNvPr id="2" name="Title 1">
            <a:extLst>
              <a:ext uri="{FF2B5EF4-FFF2-40B4-BE49-F238E27FC236}">
                <a16:creationId xmlns:a16="http://schemas.microsoft.com/office/drawing/2014/main" id="{953D9CCF-D1EB-77E8-1C77-8F27F79D2CC7}"/>
              </a:ext>
            </a:extLst>
          </p:cNvPr>
          <p:cNvSpPr>
            <a:spLocks noGrp="1"/>
          </p:cNvSpPr>
          <p:nvPr>
            <p:ph type="title"/>
          </p:nvPr>
        </p:nvSpPr>
        <p:spPr>
          <a:xfrm>
            <a:off x="6379373" y="645054"/>
            <a:ext cx="5201121" cy="1318062"/>
          </a:xfrm>
        </p:spPr>
        <p:txBody>
          <a:bodyPr vert="horz" lIns="91440" tIns="45720" rIns="91440" bIns="45720" rtlCol="0" anchor="t">
            <a:normAutofit/>
          </a:bodyPr>
          <a:lstStyle/>
          <a:p>
            <a:r>
              <a:rPr lang="en-US" sz="3700" b="1" dirty="0">
                <a:latin typeface="Times New Roman" panose="02020603050405020304" pitchFamily="18" charset="0"/>
                <a:cs typeface="Times New Roman" panose="02020603050405020304" pitchFamily="18" charset="0"/>
              </a:rPr>
              <a:t>Methodology</a:t>
            </a:r>
          </a:p>
        </p:txBody>
      </p:sp>
      <p:cxnSp>
        <p:nvCxnSpPr>
          <p:cNvPr id="36" name="Straight Connector 3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3">
            <a:extLst>
              <a:ext uri="{FF2B5EF4-FFF2-40B4-BE49-F238E27FC236}">
                <a16:creationId xmlns:a16="http://schemas.microsoft.com/office/drawing/2014/main" id="{7163FEC3-69C4-FA0C-107B-D1F346671541}"/>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79373" y="1166874"/>
            <a:ext cx="5716664"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Pragmatic Philosophy.</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Mixed Method Research –(Quantitative and Qualitative)</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Questionnaire</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Semi-structured Interviews</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Quantitative Analysis (SPSS)</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Qualitative Analysis (Thematic Analysis)</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 Triangulation. </a:t>
            </a:r>
            <a:r>
              <a:rPr lang="en-GB" sz="1700" dirty="0">
                <a:latin typeface="Times New Roman" panose="02020603050405020304" pitchFamily="18" charset="0"/>
                <a:cs typeface="Times New Roman" panose="02020603050405020304" pitchFamily="18" charset="0"/>
              </a:rPr>
              <a:t>‘Good research practice obligates the researcher to triangulate.’ (Mathison,1988 p.13).</a:t>
            </a:r>
            <a:endParaRPr lang="en-US" sz="1700" dirty="0">
              <a:latin typeface="Times New Roman" panose="02020603050405020304" pitchFamily="18" charset="0"/>
              <a:cs typeface="Times New Roman" panose="02020603050405020304" pitchFamily="18" charset="0"/>
            </a:endParaRPr>
          </a:p>
          <a:p>
            <a:pPr marL="285750" lvl="1" indent="-285750">
              <a:lnSpc>
                <a:spcPct val="150000"/>
              </a:lnSpc>
              <a:spcBef>
                <a:spcPts val="600"/>
              </a:spcBef>
            </a:pPr>
            <a:endParaRPr lang="en-US" sz="1700" dirty="0">
              <a:latin typeface="Times New Roman" panose="02020603050405020304" pitchFamily="18" charset="0"/>
              <a:cs typeface="Times New Roman" panose="02020603050405020304" pitchFamily="18" charset="0"/>
            </a:endParaRPr>
          </a:p>
          <a:p>
            <a:pPr marL="0" lvl="1" indent="0">
              <a:lnSpc>
                <a:spcPct val="150000"/>
              </a:lnSpc>
              <a:spcBef>
                <a:spcPts val="600"/>
              </a:spcBef>
              <a:buNone/>
            </a:pPr>
            <a:endParaRPr lang="en-US" sz="1700" dirty="0">
              <a:latin typeface="Times New Roman" panose="02020603050405020304" pitchFamily="18" charset="0"/>
              <a:cs typeface="Times New Roman" panose="02020603050405020304" pitchFamily="18" charset="0"/>
            </a:endParaRPr>
          </a:p>
          <a:p>
            <a:pPr marL="285750" lvl="1" indent="-285750">
              <a:lnSpc>
                <a:spcPct val="150000"/>
              </a:lnSpc>
              <a:spcBef>
                <a:spcPts val="600"/>
              </a:spcBef>
            </a:pPr>
            <a:endParaRPr lang="en-US" sz="1700" dirty="0">
              <a:latin typeface="Times New Roman" panose="02020603050405020304" pitchFamily="18" charset="0"/>
              <a:cs typeface="Times New Roman" panose="02020603050405020304" pitchFamily="18" charset="0"/>
            </a:endParaRPr>
          </a:p>
        </p:txBody>
      </p:sp>
      <p:pic>
        <p:nvPicPr>
          <p:cNvPr id="13" name="Picture 12" descr="A diagram of a questionnaire&#10;&#10;AI-generated content may be incorrect.">
            <a:extLst>
              <a:ext uri="{FF2B5EF4-FFF2-40B4-BE49-F238E27FC236}">
                <a16:creationId xmlns:a16="http://schemas.microsoft.com/office/drawing/2014/main" id="{80A3D088-6CB1-44FA-898F-8FD735C7AA73}"/>
              </a:ext>
            </a:extLst>
          </p:cNvPr>
          <p:cNvPicPr>
            <a:picLocks noChangeAspect="1"/>
          </p:cNvPicPr>
          <p:nvPr/>
        </p:nvPicPr>
        <p:blipFill>
          <a:blip r:embed="rId4"/>
          <a:stretch>
            <a:fillRect/>
          </a:stretch>
        </p:blipFill>
        <p:spPr>
          <a:xfrm>
            <a:off x="6672649" y="4738903"/>
            <a:ext cx="5401612" cy="1865176"/>
          </a:xfrm>
          <a:prstGeom prst="rect">
            <a:avLst/>
          </a:prstGeom>
        </p:spPr>
      </p:pic>
      <p:sp>
        <p:nvSpPr>
          <p:cNvPr id="15" name="TextBox 14">
            <a:extLst>
              <a:ext uri="{FF2B5EF4-FFF2-40B4-BE49-F238E27FC236}">
                <a16:creationId xmlns:a16="http://schemas.microsoft.com/office/drawing/2014/main" id="{5CEE93B3-9782-3AB1-9991-9A35117A176F}"/>
              </a:ext>
            </a:extLst>
          </p:cNvPr>
          <p:cNvSpPr txBox="1"/>
          <p:nvPr/>
        </p:nvSpPr>
        <p:spPr>
          <a:xfrm>
            <a:off x="9498192" y="6523295"/>
            <a:ext cx="2579552"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Figure 3: Data Gathering Process</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8500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74FA9-22FB-FD24-6294-8CE5B17B650C}"/>
              </a:ext>
            </a:extLst>
          </p:cNvPr>
          <p:cNvSpPr>
            <a:spLocks noGrp="1"/>
          </p:cNvSpPr>
          <p:nvPr>
            <p:ph type="title"/>
          </p:nvPr>
        </p:nvSpPr>
        <p:spPr>
          <a:xfrm>
            <a:off x="4841881" y="801589"/>
            <a:ext cx="6627924"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FINDINGS </a:t>
            </a:r>
            <a:r>
              <a:rPr lang="en-US" sz="3700" b="1" dirty="0">
                <a:solidFill>
                  <a:schemeClr val="bg1">
                    <a:lumMod val="65000"/>
                  </a:schemeClr>
                </a:solidFill>
                <a:latin typeface="Times New Roman" panose="02020603050405020304" pitchFamily="18" charset="0"/>
                <a:cs typeface="Times New Roman" panose="02020603050405020304" pitchFamily="18" charset="0"/>
              </a:rPr>
              <a:t>(QUANTITATIVE)</a:t>
            </a:r>
          </a:p>
        </p:txBody>
      </p:sp>
      <p:cxnSp>
        <p:nvCxnSpPr>
          <p:cNvPr id="16" name="Straight Connector 15">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Content Placeholder 2" descr="numerals and finance">
            <a:extLst>
              <a:ext uri="{FF2B5EF4-FFF2-40B4-BE49-F238E27FC236}">
                <a16:creationId xmlns:a16="http://schemas.microsoft.com/office/drawing/2014/main" id="{FC3E5A68-181F-8434-03A3-9DDA45C5D850}"/>
              </a:ext>
            </a:extLst>
          </p:cNvPr>
          <p:cNvPicPr>
            <a:picLocks noGrp="1" noChangeAspect="1"/>
          </p:cNvPicPr>
          <p:nvPr>
            <p:ph sz="half" idx="1"/>
          </p:nvPr>
        </p:nvPicPr>
        <p:blipFill>
          <a:blip r:embed="rId3"/>
          <a:stretch>
            <a:fillRect/>
          </a:stretch>
        </p:blipFill>
        <p:spPr>
          <a:xfrm>
            <a:off x="0" y="0"/>
            <a:ext cx="4741333" cy="6858000"/>
          </a:xfrm>
        </p:spPr>
      </p:pic>
      <p:pic>
        <p:nvPicPr>
          <p:cNvPr id="11" name="Picture 10">
            <a:extLst>
              <a:ext uri="{FF2B5EF4-FFF2-40B4-BE49-F238E27FC236}">
                <a16:creationId xmlns:a16="http://schemas.microsoft.com/office/drawing/2014/main" id="{26559C7A-DC67-4112-0B02-DFDF82A0F306}"/>
              </a:ext>
            </a:extLst>
          </p:cNvPr>
          <p:cNvPicPr>
            <a:picLocks noChangeAspect="1"/>
          </p:cNvPicPr>
          <p:nvPr/>
        </p:nvPicPr>
        <p:blipFill>
          <a:blip r:embed="rId4"/>
          <a:stretch>
            <a:fillRect/>
          </a:stretch>
        </p:blipFill>
        <p:spPr>
          <a:xfrm>
            <a:off x="5664213" y="1444752"/>
            <a:ext cx="5342453" cy="4483237"/>
          </a:xfrm>
          <a:prstGeom prst="rect">
            <a:avLst/>
          </a:prstGeom>
        </p:spPr>
      </p:pic>
      <p:sp>
        <p:nvSpPr>
          <p:cNvPr id="13" name="TextBox 12">
            <a:extLst>
              <a:ext uri="{FF2B5EF4-FFF2-40B4-BE49-F238E27FC236}">
                <a16:creationId xmlns:a16="http://schemas.microsoft.com/office/drawing/2014/main" id="{0D6C4059-A88C-6BE0-05C4-4778EF6FA369}"/>
              </a:ext>
            </a:extLst>
          </p:cNvPr>
          <p:cNvSpPr txBox="1"/>
          <p:nvPr/>
        </p:nvSpPr>
        <p:spPr>
          <a:xfrm>
            <a:off x="8612035" y="5858904"/>
            <a:ext cx="2815451"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Figure 4: Satisfaction Levels Mean</a:t>
            </a:r>
            <a:endParaRPr lang="en-GB" sz="14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79D5B881-40FE-151D-5426-41C1F1FE6698}"/>
              </a:ext>
            </a:extLst>
          </p:cNvPr>
          <p:cNvSpPr txBox="1"/>
          <p:nvPr/>
        </p:nvSpPr>
        <p:spPr>
          <a:xfrm>
            <a:off x="4841881" y="5843178"/>
            <a:ext cx="1082989"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hlinkClick r:id="rId5" action="ppaction://hlinksldjump"/>
              </a:rPr>
              <a:t>Legend link</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4794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B0DF1-4417-CBEA-91A1-D171955B6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AFD891-A551-2992-F207-505027469409}"/>
              </a:ext>
            </a:extLst>
          </p:cNvPr>
          <p:cNvSpPr>
            <a:spLocks noGrp="1"/>
          </p:cNvSpPr>
          <p:nvPr>
            <p:ph type="title"/>
          </p:nvPr>
        </p:nvSpPr>
        <p:spPr>
          <a:xfrm>
            <a:off x="4841881" y="801589"/>
            <a:ext cx="6627924"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FINDINGS </a:t>
            </a:r>
            <a:r>
              <a:rPr lang="en-US" sz="3700" b="1" dirty="0">
                <a:solidFill>
                  <a:schemeClr val="bg1">
                    <a:lumMod val="65000"/>
                  </a:schemeClr>
                </a:solidFill>
                <a:latin typeface="Times New Roman" panose="02020603050405020304" pitchFamily="18" charset="0"/>
                <a:cs typeface="Times New Roman" panose="02020603050405020304" pitchFamily="18" charset="0"/>
              </a:rPr>
              <a:t>(QUALITATIVE)</a:t>
            </a:r>
          </a:p>
        </p:txBody>
      </p:sp>
      <p:pic>
        <p:nvPicPr>
          <p:cNvPr id="6" name="Picture 5" descr="A close-up of a text&#10;&#10;Description automatically generated">
            <a:extLst>
              <a:ext uri="{FF2B5EF4-FFF2-40B4-BE49-F238E27FC236}">
                <a16:creationId xmlns:a16="http://schemas.microsoft.com/office/drawing/2014/main" id="{D218F56C-2E2F-5616-51CB-43E7080A2265}"/>
              </a:ext>
            </a:extLst>
          </p:cNvPr>
          <p:cNvPicPr>
            <a:picLocks noChangeAspect="1"/>
          </p:cNvPicPr>
          <p:nvPr/>
        </p:nvPicPr>
        <p:blipFill>
          <a:blip r:embed="rId3"/>
          <a:stretch>
            <a:fillRect/>
          </a:stretch>
        </p:blipFill>
        <p:spPr>
          <a:xfrm>
            <a:off x="272660" y="2172652"/>
            <a:ext cx="4689164" cy="2512695"/>
          </a:xfrm>
          <a:prstGeom prst="rect">
            <a:avLst/>
          </a:prstGeom>
        </p:spPr>
      </p:pic>
      <p:sp>
        <p:nvSpPr>
          <p:cNvPr id="8" name="Content Placeholder 3">
            <a:extLst>
              <a:ext uri="{FF2B5EF4-FFF2-40B4-BE49-F238E27FC236}">
                <a16:creationId xmlns:a16="http://schemas.microsoft.com/office/drawing/2014/main" id="{219516A3-3407-096F-16D0-C5747438CF17}"/>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81767" y="1369456"/>
            <a:ext cx="6388038"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spcBef>
                <a:spcPts val="600"/>
              </a:spcBef>
              <a:buNone/>
            </a:pPr>
            <a:r>
              <a:rPr lang="en-GB" sz="1700" b="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Themes:</a:t>
            </a:r>
          </a:p>
          <a:p>
            <a:pPr marL="342900" indent="-342900" algn="just">
              <a:lnSpc>
                <a:spcPct val="100000"/>
              </a:lnSpc>
              <a:spcBef>
                <a:spcPts val="600"/>
              </a:spcBef>
              <a:buAutoNum type="arabicPeriod"/>
            </a:pPr>
            <a:r>
              <a:rPr lang="en-GB" sz="1700" b="1"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Financial Constraints and Funding</a:t>
            </a:r>
          </a:p>
          <a:p>
            <a:pPr marL="0" indent="0" algn="just">
              <a:lnSpc>
                <a:spcPct val="100000"/>
              </a:lnSpc>
              <a:spcBef>
                <a:spcPts val="600"/>
              </a:spcBef>
              <a:buNone/>
            </a:pPr>
            <a:r>
              <a:rPr lang="en-GB" sz="1700"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(High CAPEX/OPEX, Energy Prices, External funding</a:t>
            </a:r>
            <a:r>
              <a:rPr lang="en-GB" sz="1700" b="1"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a:t>
            </a:r>
          </a:p>
          <a:p>
            <a:pPr marL="0" indent="0" algn="just">
              <a:lnSpc>
                <a:spcPct val="100000"/>
              </a:lnSpc>
              <a:spcBef>
                <a:spcPts val="600"/>
              </a:spcBef>
              <a:buNone/>
            </a:pPr>
            <a:endParaRPr lang="en-GB" sz="1700" b="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p>
            <a:pPr marL="342900" indent="-342900" algn="just">
              <a:lnSpc>
                <a:spcPct val="100000"/>
              </a:lnSpc>
              <a:spcBef>
                <a:spcPts val="600"/>
              </a:spcBef>
              <a:buAutoNum type="arabicPeriod" startAt="2"/>
            </a:pPr>
            <a:r>
              <a:rPr lang="en-GB" sz="1700" b="1"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Design and System Integration</a:t>
            </a:r>
          </a:p>
          <a:p>
            <a:pPr marL="0" indent="0" algn="just">
              <a:lnSpc>
                <a:spcPct val="100000"/>
              </a:lnSpc>
              <a:spcBef>
                <a:spcPts val="600"/>
              </a:spcBef>
              <a:buNone/>
            </a:pPr>
            <a:r>
              <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(Holistic Design</a:t>
            </a:r>
            <a:r>
              <a:rPr lang="en-GB" sz="1700"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 System Sizing, Fabric Upgrades)</a:t>
            </a:r>
          </a:p>
          <a:p>
            <a:pPr marL="0" indent="0" algn="just">
              <a:lnSpc>
                <a:spcPct val="100000"/>
              </a:lnSpc>
              <a:spcBef>
                <a:spcPts val="600"/>
              </a:spcBef>
              <a:buNone/>
            </a:pPr>
            <a:endPar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p>
            <a:pPr marL="0" indent="0" algn="just">
              <a:lnSpc>
                <a:spcPct val="100000"/>
              </a:lnSpc>
              <a:spcBef>
                <a:spcPts val="600"/>
              </a:spcBef>
              <a:buNone/>
            </a:pPr>
            <a:r>
              <a:rPr lang="en-GB" sz="1700" b="1"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3.   Environmental Benefits</a:t>
            </a:r>
          </a:p>
          <a:p>
            <a:pPr marL="0" indent="0" algn="just">
              <a:lnSpc>
                <a:spcPct val="100000"/>
              </a:lnSpc>
              <a:spcBef>
                <a:spcPts val="600"/>
              </a:spcBef>
              <a:buNone/>
            </a:pPr>
            <a:r>
              <a:rPr lang="en-GB" sz="1700"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(Fossil Fuel Removal, Carbon Savings, Targets)</a:t>
            </a:r>
          </a:p>
          <a:p>
            <a:pPr marL="0" indent="0" algn="just">
              <a:lnSpc>
                <a:spcPct val="100000"/>
              </a:lnSpc>
              <a:spcBef>
                <a:spcPts val="600"/>
              </a:spcBef>
              <a:buNone/>
            </a:pPr>
            <a:endParaRPr lang="en-GB" sz="17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p>
            <a:pPr marL="0" indent="0" algn="just">
              <a:lnSpc>
                <a:spcPct val="100000"/>
              </a:lnSpc>
              <a:spcBef>
                <a:spcPts val="600"/>
              </a:spcBef>
              <a:buNone/>
            </a:pPr>
            <a:r>
              <a:rPr lang="en-GB" sz="1700" b="1"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4.    User Comfort and Performance</a:t>
            </a:r>
          </a:p>
          <a:p>
            <a:pPr marL="0" indent="0" algn="just">
              <a:lnSpc>
                <a:spcPct val="100000"/>
              </a:lnSpc>
              <a:spcBef>
                <a:spcPts val="600"/>
              </a:spcBef>
              <a:buNone/>
            </a:pPr>
            <a:r>
              <a:rPr lang="en-GB" sz="1700"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(Consistency of Heat Output, Control Strategies, Occupant Satisfaction, Reliability)</a:t>
            </a: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lvl="1" indent="0">
              <a:lnSpc>
                <a:spcPct val="100000"/>
              </a:lnSpc>
              <a:spcBef>
                <a:spcPts val="600"/>
              </a:spcBef>
              <a:buNone/>
            </a:pPr>
            <a:endParaRPr lang="en-US" sz="1700" b="1" dirty="0">
              <a:latin typeface="Times New Roman" panose="02020603050405020304" pitchFamily="18" charset="0"/>
              <a:cs typeface="Times New Roman" panose="02020603050405020304" pitchFamily="18" charset="0"/>
            </a:endParaRPr>
          </a:p>
          <a:p>
            <a:pPr marL="285750" lvl="1" indent="-285750">
              <a:lnSpc>
                <a:spcPct val="100000"/>
              </a:lnSpc>
              <a:spcBef>
                <a:spcPts val="600"/>
              </a:spcBef>
            </a:pPr>
            <a:endParaRPr lang="en-US" sz="17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2055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816FF-CFB4-529C-0479-52C850B00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1DB2B1-44F0-BF71-A8F5-76C50BB53B13}"/>
              </a:ext>
            </a:extLst>
          </p:cNvPr>
          <p:cNvSpPr>
            <a:spLocks noGrp="1"/>
          </p:cNvSpPr>
          <p:nvPr>
            <p:ph type="title"/>
          </p:nvPr>
        </p:nvSpPr>
        <p:spPr>
          <a:xfrm>
            <a:off x="704088" y="914400"/>
            <a:ext cx="6784732" cy="1316736"/>
          </a:xfrm>
        </p:spPr>
        <p:txBody>
          <a:bodyPr vert="horz" lIns="91440" tIns="45720" rIns="91440" bIns="45720" rtlCol="0" anchor="t">
            <a:normAutofit/>
          </a:bodyPr>
          <a:lstStyle/>
          <a:p>
            <a:r>
              <a:rPr lang="en-US" sz="3700" b="1" dirty="0">
                <a:latin typeface="Times New Roman" panose="02020603050405020304" pitchFamily="18" charset="0"/>
                <a:cs typeface="Times New Roman" panose="02020603050405020304" pitchFamily="18" charset="0"/>
              </a:rPr>
              <a:t>DATA TRIANGULATION</a:t>
            </a:r>
          </a:p>
        </p:txBody>
      </p:sp>
      <p:graphicFrame>
        <p:nvGraphicFramePr>
          <p:cNvPr id="3" name="Diagram 2">
            <a:extLst>
              <a:ext uri="{FF2B5EF4-FFF2-40B4-BE49-F238E27FC236}">
                <a16:creationId xmlns:a16="http://schemas.microsoft.com/office/drawing/2014/main" id="{E7082EB4-E0E9-6FD4-A28E-9E6B278E4D71}"/>
              </a:ext>
            </a:extLst>
          </p:cNvPr>
          <p:cNvGraphicFramePr/>
          <p:nvPr>
            <p:extLst>
              <p:ext uri="{D42A27DB-BD31-4B8C-83A1-F6EECF244321}">
                <p14:modId xmlns:p14="http://schemas.microsoft.com/office/powerpoint/2010/main" val="2846604724"/>
              </p:ext>
            </p:extLst>
          </p:nvPr>
        </p:nvGraphicFramePr>
        <p:xfrm>
          <a:off x="575733" y="1943100"/>
          <a:ext cx="5520267" cy="3148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EC9C52E2-2F4C-7BFD-D245-5BF05FEA4A98}"/>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1572768"/>
            <a:ext cx="6388038"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nSpc>
                <a:spcPct val="100000"/>
              </a:lnSpc>
              <a:spcBef>
                <a:spcPts val="600"/>
              </a:spcBef>
              <a:buNone/>
            </a:pPr>
            <a:r>
              <a:rPr lang="en-US" sz="1700" b="1" dirty="0">
                <a:latin typeface="Times New Roman" panose="02020603050405020304" pitchFamily="18" charset="0"/>
                <a:cs typeface="Times New Roman" panose="02020603050405020304" pitchFamily="18" charset="0"/>
              </a:rPr>
              <a:t>Dissertation Example:</a:t>
            </a:r>
          </a:p>
          <a:p>
            <a:pPr marL="0" lvl="1" indent="0">
              <a:lnSpc>
                <a:spcPct val="100000"/>
              </a:lnSpc>
              <a:spcBef>
                <a:spcPts val="600"/>
              </a:spcBef>
              <a:buNone/>
            </a:pPr>
            <a:endParaRPr lang="en-US" sz="1700" b="1"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r>
              <a:rPr lang="en-US" sz="1700" b="1" dirty="0">
                <a:latin typeface="Times New Roman" panose="02020603050405020304" pitchFamily="18" charset="0"/>
                <a:cs typeface="Times New Roman" panose="02020603050405020304" pitchFamily="18" charset="0"/>
              </a:rPr>
              <a:t>Quantitative: </a:t>
            </a:r>
            <a:r>
              <a:rPr lang="en-US" sz="1700" dirty="0">
                <a:latin typeface="Times New Roman" panose="02020603050405020304" pitchFamily="18" charset="0"/>
                <a:cs typeface="Times New Roman" panose="02020603050405020304" pitchFamily="18" charset="0"/>
              </a:rPr>
              <a:t>Cost effectiveness Likert question was worst scoring</a:t>
            </a:r>
          </a:p>
          <a:p>
            <a:pPr marL="0" lvl="1" indent="0">
              <a:lnSpc>
                <a:spcPct val="100000"/>
              </a:lnSpc>
              <a:spcBef>
                <a:spcPts val="600"/>
              </a:spcBef>
              <a:buNone/>
            </a:pPr>
            <a:r>
              <a:rPr lang="en-US" sz="1700" dirty="0">
                <a:latin typeface="Times New Roman" panose="02020603050405020304" pitchFamily="18" charset="0"/>
                <a:cs typeface="Times New Roman" panose="02020603050405020304" pitchFamily="18" charset="0"/>
              </a:rPr>
              <a:t>mean.</a:t>
            </a:r>
          </a:p>
          <a:p>
            <a:pPr marL="0" lvl="1" indent="0">
              <a:lnSpc>
                <a:spcPct val="100000"/>
              </a:lnSpc>
              <a:spcBef>
                <a:spcPts val="600"/>
              </a:spcBef>
              <a:buNone/>
            </a:pPr>
            <a:endParaRPr lang="en-US" sz="1700"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r>
              <a:rPr lang="en-US" sz="1700" b="1" dirty="0">
                <a:latin typeface="Times New Roman" panose="02020603050405020304" pitchFamily="18" charset="0"/>
                <a:cs typeface="Times New Roman" panose="02020603050405020304" pitchFamily="18" charset="0"/>
              </a:rPr>
              <a:t>Qualitative: </a:t>
            </a:r>
            <a:r>
              <a:rPr lang="en-US" sz="1700" dirty="0">
                <a:latin typeface="Times New Roman" panose="02020603050405020304" pitchFamily="18" charset="0"/>
                <a:cs typeface="Times New Roman" panose="02020603050405020304" pitchFamily="18" charset="0"/>
              </a:rPr>
              <a:t>Funding Constraints and Funding identified as a theme</a:t>
            </a:r>
          </a:p>
          <a:p>
            <a:pPr marL="0" lvl="1" indent="0">
              <a:lnSpc>
                <a:spcPct val="100000"/>
              </a:lnSpc>
              <a:spcBef>
                <a:spcPts val="600"/>
              </a:spcBef>
              <a:buNone/>
            </a:pPr>
            <a:r>
              <a:rPr lang="en-US" sz="1700" dirty="0">
                <a:latin typeface="Times New Roman" panose="02020603050405020304" pitchFamily="18" charset="0"/>
                <a:cs typeface="Times New Roman" panose="02020603050405020304" pitchFamily="18" charset="0"/>
              </a:rPr>
              <a:t>for participants, where high costs and energy concerns raised by participants.</a:t>
            </a:r>
          </a:p>
          <a:p>
            <a:pPr marL="0" lvl="1" indent="0">
              <a:lnSpc>
                <a:spcPct val="100000"/>
              </a:lnSpc>
              <a:spcBef>
                <a:spcPts val="600"/>
              </a:spcBef>
              <a:buNone/>
            </a:pPr>
            <a:endParaRPr lang="en-US" sz="1700" dirty="0">
              <a:latin typeface="Times New Roman" panose="02020603050405020304" pitchFamily="18" charset="0"/>
              <a:cs typeface="Times New Roman" panose="02020603050405020304" pitchFamily="18" charset="0"/>
            </a:endParaRPr>
          </a:p>
          <a:p>
            <a:pPr marL="0" lvl="1" indent="0">
              <a:lnSpc>
                <a:spcPct val="100000"/>
              </a:lnSpc>
              <a:spcBef>
                <a:spcPts val="600"/>
              </a:spcBef>
              <a:buNone/>
            </a:pPr>
            <a:r>
              <a:rPr lang="en-US" sz="1700" b="1" dirty="0">
                <a:latin typeface="Times New Roman" panose="02020603050405020304" pitchFamily="18" charset="0"/>
                <a:cs typeface="Times New Roman" panose="02020603050405020304" pitchFamily="18" charset="0"/>
              </a:rPr>
              <a:t>Literature: </a:t>
            </a:r>
            <a:r>
              <a:rPr lang="en-US" sz="1700" dirty="0">
                <a:latin typeface="Times New Roman" panose="02020603050405020304" pitchFamily="18" charset="0"/>
                <a:cs typeface="Times New Roman" panose="02020603050405020304" pitchFamily="18" charset="0"/>
              </a:rPr>
              <a:t>Supported and underpinned the findings. ASHP incur higher CAPEX,  ‘</a:t>
            </a:r>
            <a:r>
              <a:rPr lang="en-GB" sz="1800" dirty="0">
                <a:effectLst/>
                <a:latin typeface="Times New Roman" panose="02020603050405020304" pitchFamily="18" charset="0"/>
                <a:ea typeface="Aptos" panose="020B0004020202020204" pitchFamily="34" charset="0"/>
              </a:rPr>
              <a:t>Heat Pumps -POST Note 699’ (UK Parliament, 2023). Kelly and Cockroft (2011) note that ASHPs systems are 10% more expensive than gas heating. (OPEX)</a:t>
            </a:r>
            <a:endParaRPr lang="en-US" sz="1700" dirty="0">
              <a:latin typeface="Times New Roman" panose="02020603050405020304" pitchFamily="18" charset="0"/>
              <a:cs typeface="Times New Roman" panose="02020603050405020304" pitchFamily="18" charset="0"/>
            </a:endParaRPr>
          </a:p>
          <a:p>
            <a:pPr marL="285750" lvl="1" indent="-285750">
              <a:lnSpc>
                <a:spcPct val="100000"/>
              </a:lnSpc>
              <a:spcBef>
                <a:spcPts val="600"/>
              </a:spcBef>
            </a:pPr>
            <a:endParaRPr lang="en-US" sz="17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4440699-AC9F-5DE2-BBBF-1B3A015095E7}"/>
              </a:ext>
            </a:extLst>
          </p:cNvPr>
          <p:cNvSpPr txBox="1"/>
          <p:nvPr/>
        </p:nvSpPr>
        <p:spPr>
          <a:xfrm>
            <a:off x="704088" y="5547287"/>
            <a:ext cx="2828082"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Figure 5: Data Triangulation Process</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8344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FDFC8-1599-B840-0CCE-99225014B4BE}"/>
              </a:ext>
            </a:extLst>
          </p:cNvPr>
          <p:cNvSpPr>
            <a:spLocks noGrp="1"/>
          </p:cNvSpPr>
          <p:nvPr>
            <p:ph type="title"/>
          </p:nvPr>
        </p:nvSpPr>
        <p:spPr>
          <a:xfrm>
            <a:off x="4866968" y="914400"/>
            <a:ext cx="6627924"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MAIN FINDINGS</a:t>
            </a:r>
          </a:p>
        </p:txBody>
      </p:sp>
      <p:pic>
        <p:nvPicPr>
          <p:cNvPr id="3" name="Picture 2" descr="Magnifying glass">
            <a:extLst>
              <a:ext uri="{FF2B5EF4-FFF2-40B4-BE49-F238E27FC236}">
                <a16:creationId xmlns:a16="http://schemas.microsoft.com/office/drawing/2014/main" id="{BCC57E02-E2C5-7630-615D-327F9F2DC576}"/>
              </a:ext>
            </a:extLst>
          </p:cNvPr>
          <p:cNvPicPr>
            <a:picLocks noChangeAspect="1"/>
          </p:cNvPicPr>
          <p:nvPr/>
        </p:nvPicPr>
        <p:blipFill>
          <a:blip r:embed="rId3"/>
          <a:stretch>
            <a:fillRect/>
          </a:stretch>
        </p:blipFill>
        <p:spPr>
          <a:xfrm>
            <a:off x="102992" y="1185332"/>
            <a:ext cx="4758267" cy="4758267"/>
          </a:xfrm>
          <a:prstGeom prst="rect">
            <a:avLst/>
          </a:prstGeom>
        </p:spPr>
      </p:pic>
      <p:cxnSp>
        <p:nvCxnSpPr>
          <p:cNvPr id="16" name="Straight Connector 15">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8" descr="A diagram of different types of adoption&#10;&#10;AI-generated content may be incorrect.">
            <a:extLst>
              <a:ext uri="{FF2B5EF4-FFF2-40B4-BE49-F238E27FC236}">
                <a16:creationId xmlns:a16="http://schemas.microsoft.com/office/drawing/2014/main" id="{3E08CACF-3392-4C7E-0B01-3336A9079CF5}"/>
              </a:ext>
            </a:extLst>
          </p:cNvPr>
          <p:cNvPicPr>
            <a:picLocks noChangeAspect="1"/>
          </p:cNvPicPr>
          <p:nvPr/>
        </p:nvPicPr>
        <p:blipFill>
          <a:blip r:embed="rId4"/>
          <a:stretch>
            <a:fillRect/>
          </a:stretch>
        </p:blipFill>
        <p:spPr>
          <a:xfrm>
            <a:off x="4861259" y="1568196"/>
            <a:ext cx="6120130" cy="4336415"/>
          </a:xfrm>
          <a:prstGeom prst="rect">
            <a:avLst/>
          </a:prstGeom>
        </p:spPr>
      </p:pic>
      <p:sp>
        <p:nvSpPr>
          <p:cNvPr id="11" name="TextBox 10">
            <a:extLst>
              <a:ext uri="{FF2B5EF4-FFF2-40B4-BE49-F238E27FC236}">
                <a16:creationId xmlns:a16="http://schemas.microsoft.com/office/drawing/2014/main" id="{AF5E1B16-CBC1-3030-776F-A1EBF21F455D}"/>
              </a:ext>
            </a:extLst>
          </p:cNvPr>
          <p:cNvSpPr txBox="1"/>
          <p:nvPr/>
        </p:nvSpPr>
        <p:spPr>
          <a:xfrm>
            <a:off x="7678313" y="5882826"/>
            <a:ext cx="4178644"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Figure 6: Venn Diagram – Main Findings Relationships</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6075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C0EA0-7551-F0B2-CABE-0B13CCF325BB}"/>
              </a:ext>
            </a:extLst>
          </p:cNvPr>
          <p:cNvSpPr>
            <a:spLocks noGrp="1"/>
          </p:cNvSpPr>
          <p:nvPr>
            <p:ph type="title"/>
          </p:nvPr>
        </p:nvSpPr>
        <p:spPr>
          <a:xfrm>
            <a:off x="4866968" y="914400"/>
            <a:ext cx="6627924"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RECOMMENDATIONS</a:t>
            </a:r>
          </a:p>
        </p:txBody>
      </p:sp>
      <p:cxnSp>
        <p:nvCxnSpPr>
          <p:cNvPr id="16" name="Straight Connector 15">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Green tick sign.">
            <a:extLst>
              <a:ext uri="{FF2B5EF4-FFF2-40B4-BE49-F238E27FC236}">
                <a16:creationId xmlns:a16="http://schemas.microsoft.com/office/drawing/2014/main" id="{2131FB8F-BF75-4311-5DC2-5C9A2F9C486E}"/>
              </a:ext>
            </a:extLst>
          </p:cNvPr>
          <p:cNvPicPr>
            <a:picLocks noChangeAspect="1"/>
          </p:cNvPicPr>
          <p:nvPr/>
        </p:nvPicPr>
        <p:blipFill>
          <a:blip r:embed="rId3"/>
          <a:stretch>
            <a:fillRect/>
          </a:stretch>
        </p:blipFill>
        <p:spPr>
          <a:xfrm>
            <a:off x="0" y="1284272"/>
            <a:ext cx="4677616" cy="4677616"/>
          </a:xfrm>
          <a:prstGeom prst="rect">
            <a:avLst/>
          </a:prstGeom>
        </p:spPr>
      </p:pic>
      <p:sp>
        <p:nvSpPr>
          <p:cNvPr id="9" name="Content Placeholder 3">
            <a:extLst>
              <a:ext uri="{FF2B5EF4-FFF2-40B4-BE49-F238E27FC236}">
                <a16:creationId xmlns:a16="http://schemas.microsoft.com/office/drawing/2014/main" id="{15B7EE96-EB2F-459D-CDE6-DCC106C7F464}"/>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1823" y="1659351"/>
            <a:ext cx="6993109"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nSpc>
                <a:spcPct val="150000"/>
              </a:lnSpc>
              <a:spcBef>
                <a:spcPts val="600"/>
              </a:spcBef>
              <a:buAutoNum type="arabicPeriod"/>
            </a:pPr>
            <a:r>
              <a:rPr lang="en-US" sz="1700" dirty="0">
                <a:latin typeface="Times New Roman" panose="02020603050405020304" pitchFamily="18" charset="0"/>
                <a:cs typeface="Times New Roman" panose="02020603050405020304" pitchFamily="18" charset="0"/>
              </a:rPr>
              <a:t>Low Carbon Technology Integration</a:t>
            </a:r>
          </a:p>
          <a:p>
            <a:pPr marL="342900" lvl="1" indent="-342900">
              <a:lnSpc>
                <a:spcPct val="150000"/>
              </a:lnSpc>
              <a:spcBef>
                <a:spcPts val="600"/>
              </a:spcBef>
              <a:buAutoNum type="arabicPeriod"/>
            </a:pPr>
            <a:r>
              <a:rPr lang="en-US" sz="1700" dirty="0">
                <a:latin typeface="Times New Roman" panose="02020603050405020304" pitchFamily="18" charset="0"/>
                <a:cs typeface="Times New Roman" panose="02020603050405020304" pitchFamily="18" charset="0"/>
              </a:rPr>
              <a:t> Cross Government Funding Collaboration</a:t>
            </a:r>
          </a:p>
          <a:p>
            <a:pPr marL="342900" lvl="1" indent="-342900">
              <a:lnSpc>
                <a:spcPct val="150000"/>
              </a:lnSpc>
              <a:spcBef>
                <a:spcPts val="600"/>
              </a:spcBef>
              <a:buAutoNum type="arabicPeriod"/>
            </a:pPr>
            <a:r>
              <a:rPr lang="en-US" sz="1700" b="1" dirty="0">
                <a:solidFill>
                  <a:schemeClr val="accent1"/>
                </a:solidFill>
                <a:latin typeface="Times New Roman" panose="02020603050405020304" pitchFamily="18" charset="0"/>
                <a:cs typeface="Times New Roman" panose="02020603050405020304" pitchFamily="18" charset="0"/>
              </a:rPr>
              <a:t> CAPEX/OPEX Trade Off- Heating Model Matrix Framework</a:t>
            </a:r>
          </a:p>
          <a:p>
            <a:pPr marL="342900" lvl="1" indent="-342900">
              <a:lnSpc>
                <a:spcPct val="150000"/>
              </a:lnSpc>
              <a:spcBef>
                <a:spcPts val="600"/>
              </a:spcBef>
              <a:buAutoNum type="arabicPeriod"/>
            </a:pPr>
            <a:r>
              <a:rPr lang="en-US" sz="1700" dirty="0">
                <a:latin typeface="Times New Roman" panose="02020603050405020304" pitchFamily="18" charset="0"/>
                <a:cs typeface="Times New Roman" panose="02020603050405020304" pitchFamily="18" charset="0"/>
              </a:rPr>
              <a:t> Option Appraisal</a:t>
            </a:r>
          </a:p>
          <a:p>
            <a:pPr marL="342900" lvl="1" indent="-342900">
              <a:lnSpc>
                <a:spcPct val="150000"/>
              </a:lnSpc>
              <a:spcBef>
                <a:spcPts val="600"/>
              </a:spcBef>
              <a:buAutoNum type="arabicPeriod"/>
            </a:pPr>
            <a:r>
              <a:rPr lang="en-US" sz="1700" dirty="0">
                <a:latin typeface="Times New Roman" panose="02020603050405020304" pitchFamily="18" charset="0"/>
                <a:cs typeface="Times New Roman" panose="02020603050405020304" pitchFamily="18" charset="0"/>
              </a:rPr>
              <a:t>Project Contract Documentation Readiness</a:t>
            </a:r>
          </a:p>
          <a:p>
            <a:pPr marL="342900" lvl="1" indent="-342900">
              <a:lnSpc>
                <a:spcPct val="150000"/>
              </a:lnSpc>
              <a:spcBef>
                <a:spcPts val="600"/>
              </a:spcBef>
              <a:buAutoNum type="arabicPeriod"/>
            </a:pPr>
            <a:r>
              <a:rPr lang="en-US" sz="1700" dirty="0">
                <a:latin typeface="Times New Roman" panose="02020603050405020304" pitchFamily="18" charset="0"/>
                <a:cs typeface="Times New Roman" panose="02020603050405020304" pitchFamily="18" charset="0"/>
              </a:rPr>
              <a:t>Project Team – SME inclusion</a:t>
            </a:r>
          </a:p>
          <a:p>
            <a:pPr marL="342900" lvl="1" indent="-342900">
              <a:lnSpc>
                <a:spcPct val="150000"/>
              </a:lnSpc>
              <a:spcBef>
                <a:spcPts val="600"/>
              </a:spcBef>
              <a:buAutoNum type="arabicPeriod"/>
            </a:pPr>
            <a:r>
              <a:rPr lang="en-US" sz="1700" dirty="0">
                <a:latin typeface="Times New Roman" panose="02020603050405020304" pitchFamily="18" charset="0"/>
                <a:cs typeface="Times New Roman" panose="02020603050405020304" pitchFamily="18" charset="0"/>
              </a:rPr>
              <a:t>Measurement and Verification</a:t>
            </a:r>
          </a:p>
          <a:p>
            <a:pPr marL="342900" lvl="1" indent="-342900">
              <a:lnSpc>
                <a:spcPct val="150000"/>
              </a:lnSpc>
              <a:spcBef>
                <a:spcPts val="600"/>
              </a:spcBef>
              <a:buAutoNum type="arabicPeriod"/>
            </a:pPr>
            <a:r>
              <a:rPr lang="en-US" sz="1700" dirty="0">
                <a:latin typeface="Times New Roman" panose="02020603050405020304" pitchFamily="18" charset="0"/>
                <a:cs typeface="Times New Roman" panose="02020603050405020304" pitchFamily="18" charset="0"/>
              </a:rPr>
              <a:t>Stakeholder Training.</a:t>
            </a:r>
          </a:p>
          <a:p>
            <a:pPr marL="342900" lvl="1" indent="-342900">
              <a:lnSpc>
                <a:spcPct val="150000"/>
              </a:lnSpc>
              <a:spcBef>
                <a:spcPts val="600"/>
              </a:spcBef>
              <a:buAutoNum type="arabicPeriod"/>
            </a:pPr>
            <a:endParaRPr lang="en-US" sz="1700" b="1" dirty="0">
              <a:latin typeface="Times New Roman" panose="02020603050405020304" pitchFamily="18" charset="0"/>
              <a:cs typeface="Times New Roman" panose="02020603050405020304" pitchFamily="18" charset="0"/>
            </a:endParaRPr>
          </a:p>
          <a:p>
            <a:pPr marL="285750" lvl="1" indent="-285750">
              <a:lnSpc>
                <a:spcPct val="150000"/>
              </a:lnSpc>
              <a:spcBef>
                <a:spcPts val="600"/>
              </a:spcBef>
            </a:pPr>
            <a:endParaRPr lang="en-US" sz="17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0936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AA059-AA76-F0A6-A451-0126BFD1BE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C1C277-C546-6CF5-B83F-B2D4FC51A935}"/>
              </a:ext>
            </a:extLst>
          </p:cNvPr>
          <p:cNvSpPr>
            <a:spLocks noGrp="1"/>
          </p:cNvSpPr>
          <p:nvPr>
            <p:ph type="title"/>
          </p:nvPr>
        </p:nvSpPr>
        <p:spPr>
          <a:xfrm>
            <a:off x="4276257" y="914400"/>
            <a:ext cx="7325032"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RESEARCH CONTRIBUTION</a:t>
            </a:r>
          </a:p>
        </p:txBody>
      </p:sp>
      <p:pic>
        <p:nvPicPr>
          <p:cNvPr id="3" name="Picture 2" descr="A hanging lightbulb">
            <a:extLst>
              <a:ext uri="{FF2B5EF4-FFF2-40B4-BE49-F238E27FC236}">
                <a16:creationId xmlns:a16="http://schemas.microsoft.com/office/drawing/2014/main" id="{1D47CB0E-A047-4E98-6656-466DCC737BEE}"/>
              </a:ext>
            </a:extLst>
          </p:cNvPr>
          <p:cNvPicPr>
            <a:picLocks noChangeAspect="1"/>
          </p:cNvPicPr>
          <p:nvPr/>
        </p:nvPicPr>
        <p:blipFill>
          <a:blip r:embed="rId3"/>
          <a:srcRect l="52078" t="4494" r="7400"/>
          <a:stretch/>
        </p:blipFill>
        <p:spPr>
          <a:xfrm>
            <a:off x="773646" y="790222"/>
            <a:ext cx="3397868" cy="5277555"/>
          </a:xfrm>
          <a:prstGeom prst="rect">
            <a:avLst/>
          </a:prstGeom>
        </p:spPr>
      </p:pic>
      <p:pic>
        <p:nvPicPr>
          <p:cNvPr id="4" name="Picture 3" descr="A diagram of a product&#10;&#10;AI-generated content may be incorrect.">
            <a:extLst>
              <a:ext uri="{FF2B5EF4-FFF2-40B4-BE49-F238E27FC236}">
                <a16:creationId xmlns:a16="http://schemas.microsoft.com/office/drawing/2014/main" id="{EDDDCB19-C090-123E-D9EA-2F9D32AE3482}"/>
              </a:ext>
            </a:extLst>
          </p:cNvPr>
          <p:cNvPicPr>
            <a:picLocks noChangeAspect="1"/>
          </p:cNvPicPr>
          <p:nvPr/>
        </p:nvPicPr>
        <p:blipFill>
          <a:blip r:embed="rId4"/>
          <a:stretch>
            <a:fillRect/>
          </a:stretch>
        </p:blipFill>
        <p:spPr>
          <a:xfrm>
            <a:off x="4171514" y="1742455"/>
            <a:ext cx="7168647" cy="3373087"/>
          </a:xfrm>
          <a:prstGeom prst="rect">
            <a:avLst/>
          </a:prstGeom>
        </p:spPr>
      </p:pic>
      <p:sp>
        <p:nvSpPr>
          <p:cNvPr id="5" name="TextBox 4">
            <a:extLst>
              <a:ext uri="{FF2B5EF4-FFF2-40B4-BE49-F238E27FC236}">
                <a16:creationId xmlns:a16="http://schemas.microsoft.com/office/drawing/2014/main" id="{868E584C-5479-1450-F29F-BDA601215CBA}"/>
              </a:ext>
            </a:extLst>
          </p:cNvPr>
          <p:cNvSpPr txBox="1"/>
          <p:nvPr/>
        </p:nvSpPr>
        <p:spPr>
          <a:xfrm>
            <a:off x="7508980" y="5760000"/>
            <a:ext cx="4394152"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Figure 7: </a:t>
            </a:r>
            <a:r>
              <a:rPr lang="en-GB" sz="1400" dirty="0">
                <a:effectLst/>
                <a:latin typeface="Times New Roman" panose="02020603050405020304" pitchFamily="18" charset="0"/>
                <a:ea typeface="Aptos" panose="020B0004020202020204" pitchFamily="34" charset="0"/>
                <a:cs typeface="Times New Roman" panose="02020603050405020304" pitchFamily="18" charset="0"/>
              </a:rPr>
              <a:t>CAPEX/OPEX Trade Off Heating Model Matrix</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2282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94DD8-1285-4570-6847-6453841969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27F22F-149F-9C27-FD14-F7C9C74C516D}"/>
              </a:ext>
            </a:extLst>
          </p:cNvPr>
          <p:cNvSpPr>
            <a:spLocks noGrp="1"/>
          </p:cNvSpPr>
          <p:nvPr>
            <p:ph type="title"/>
          </p:nvPr>
        </p:nvSpPr>
        <p:spPr>
          <a:xfrm>
            <a:off x="4917665" y="914400"/>
            <a:ext cx="6828321"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STUDY LIMITATIONS</a:t>
            </a:r>
          </a:p>
        </p:txBody>
      </p:sp>
      <p:sp>
        <p:nvSpPr>
          <p:cNvPr id="6" name="Content Placeholder 3">
            <a:extLst>
              <a:ext uri="{FF2B5EF4-FFF2-40B4-BE49-F238E27FC236}">
                <a16:creationId xmlns:a16="http://schemas.microsoft.com/office/drawing/2014/main" id="{7F74EDCD-9D37-C957-4850-80B9B45D5C70}"/>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17665" y="2221992"/>
            <a:ext cx="6993109"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Participant Size</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Rationale</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Mitigation</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Further Research</a:t>
            </a:r>
          </a:p>
          <a:p>
            <a:pPr marL="285750" lvl="1" indent="-285750">
              <a:lnSpc>
                <a:spcPct val="150000"/>
              </a:lnSpc>
              <a:spcBef>
                <a:spcPts val="600"/>
              </a:spcBef>
            </a:pPr>
            <a:endParaRPr lang="en-US" sz="1700" dirty="0">
              <a:latin typeface="Times New Roman" panose="02020603050405020304" pitchFamily="18" charset="0"/>
              <a:cs typeface="Times New Roman" panose="02020603050405020304" pitchFamily="18" charset="0"/>
            </a:endParaRPr>
          </a:p>
          <a:p>
            <a:pPr marL="285750" lvl="1" indent="-285750">
              <a:lnSpc>
                <a:spcPct val="150000"/>
              </a:lnSpc>
              <a:spcBef>
                <a:spcPts val="600"/>
              </a:spcBef>
            </a:pPr>
            <a:endParaRPr lang="en-US" sz="1700" dirty="0">
              <a:latin typeface="Times New Roman" panose="02020603050405020304" pitchFamily="18" charset="0"/>
              <a:cs typeface="Times New Roman" panose="02020603050405020304" pitchFamily="18" charset="0"/>
            </a:endParaRPr>
          </a:p>
        </p:txBody>
      </p:sp>
      <p:pic>
        <p:nvPicPr>
          <p:cNvPr id="3" name="Picture 2" descr="Final jigsaw puzzle piece fitting to complete the puzzle">
            <a:extLst>
              <a:ext uri="{FF2B5EF4-FFF2-40B4-BE49-F238E27FC236}">
                <a16:creationId xmlns:a16="http://schemas.microsoft.com/office/drawing/2014/main" id="{C65D8BDC-7602-E1F7-B9F3-D30D8B38257F}"/>
              </a:ext>
            </a:extLst>
          </p:cNvPr>
          <p:cNvPicPr>
            <a:picLocks noChangeAspect="1"/>
          </p:cNvPicPr>
          <p:nvPr/>
        </p:nvPicPr>
        <p:blipFill>
          <a:blip r:embed="rId3"/>
          <a:srcRect l="52430"/>
          <a:stretch/>
        </p:blipFill>
        <p:spPr>
          <a:xfrm>
            <a:off x="446015" y="763235"/>
            <a:ext cx="3787190" cy="5310187"/>
          </a:xfrm>
          <a:prstGeom prst="rect">
            <a:avLst/>
          </a:prstGeom>
        </p:spPr>
      </p:pic>
    </p:spTree>
    <p:extLst>
      <p:ext uri="{BB962C8B-B14F-4D97-AF65-F5344CB8AC3E}">
        <p14:creationId xmlns:p14="http://schemas.microsoft.com/office/powerpoint/2010/main" val="3391428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5CAC69-5CED-2DAD-BD72-A3D489D6F7E8}"/>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C69051F8-35CD-3241-5690-44EED761E602}"/>
              </a:ext>
            </a:extLst>
          </p:cNvPr>
          <p:cNvSpPr>
            <a:spLocks noGrp="1"/>
          </p:cNvSpPr>
          <p:nvPr>
            <p:ph type="title"/>
          </p:nvPr>
        </p:nvSpPr>
        <p:spPr>
          <a:xfrm>
            <a:off x="6419459" y="930425"/>
            <a:ext cx="6828321"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CONCLUSIONS</a:t>
            </a:r>
          </a:p>
        </p:txBody>
      </p:sp>
      <p:sp>
        <p:nvSpPr>
          <p:cNvPr id="10" name="Content Placeholder 3">
            <a:extLst>
              <a:ext uri="{FF2B5EF4-FFF2-40B4-BE49-F238E27FC236}">
                <a16:creationId xmlns:a16="http://schemas.microsoft.com/office/drawing/2014/main" id="{38AC1AD6-5B33-9C07-DDC5-E4F9FB942349}"/>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19459" y="1935109"/>
            <a:ext cx="6993109"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ASHP are fit for purpose</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Performance Challenges</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Financial Constraints</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Holistic Design</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Environmental Benefits</a:t>
            </a:r>
          </a:p>
          <a:p>
            <a:pPr marL="285750" lvl="1" indent="-285750">
              <a:lnSpc>
                <a:spcPct val="150000"/>
              </a:lnSpc>
              <a:spcBef>
                <a:spcPts val="600"/>
              </a:spcBef>
            </a:pPr>
            <a:r>
              <a:rPr lang="en-US" sz="1700" dirty="0">
                <a:latin typeface="Times New Roman" panose="02020603050405020304" pitchFamily="18" charset="0"/>
                <a:cs typeface="Times New Roman" panose="02020603050405020304" pitchFamily="18" charset="0"/>
              </a:rPr>
              <a:t>Feasibility tools - at project discovery stage</a:t>
            </a:r>
          </a:p>
          <a:p>
            <a:pPr marL="285750" lvl="1" indent="-285750">
              <a:lnSpc>
                <a:spcPct val="150000"/>
              </a:lnSpc>
              <a:spcBef>
                <a:spcPts val="600"/>
              </a:spcBef>
            </a:pPr>
            <a:endParaRPr lang="en-US" sz="1700" dirty="0">
              <a:latin typeface="Times New Roman" panose="02020603050405020304" pitchFamily="18" charset="0"/>
              <a:cs typeface="Times New Roman" panose="02020603050405020304" pitchFamily="18" charset="0"/>
            </a:endParaRPr>
          </a:p>
        </p:txBody>
      </p:sp>
      <p:pic>
        <p:nvPicPr>
          <p:cNvPr id="3" name="Picture 2" descr="Create images that visually represent the themes and concepts discussed in the document 'Decarbonising the Government Estate: Challenges and Best Practice for Air Source Heat Pump Adoption'. Focus on climate change, government estate carbon emissions, air source heat pumps, and the challenges of replacing gas systems. Include visuals of sustainable heating solutions, government buildings, and the integration of air source heat pumps. Use colors and styles that convey efficiency, sustainability, and innovation. Avoid any text or writing in the images.">
            <a:extLst>
              <a:ext uri="{FF2B5EF4-FFF2-40B4-BE49-F238E27FC236}">
                <a16:creationId xmlns:a16="http://schemas.microsoft.com/office/drawing/2014/main" id="{CF09FC41-46B3-6170-4547-281C2EB4C9F8}"/>
              </a:ext>
            </a:extLst>
          </p:cNvPr>
          <p:cNvPicPr>
            <a:picLocks noChangeAspect="1"/>
          </p:cNvPicPr>
          <p:nvPr/>
        </p:nvPicPr>
        <p:blipFill>
          <a:blip r:embed="rId3"/>
          <a:srcRect t="6020" r="1208"/>
          <a:stretch/>
        </p:blipFill>
        <p:spPr>
          <a:xfrm>
            <a:off x="868180" y="1039861"/>
            <a:ext cx="5022954" cy="4778277"/>
          </a:xfrm>
          <a:prstGeom prst="rect">
            <a:avLst/>
          </a:prstGeom>
        </p:spPr>
      </p:pic>
    </p:spTree>
    <p:extLst>
      <p:ext uri="{BB962C8B-B14F-4D97-AF65-F5344CB8AC3E}">
        <p14:creationId xmlns:p14="http://schemas.microsoft.com/office/powerpoint/2010/main" val="213757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E852F5-6977-0F4A-10CE-A2B85F7D184D}"/>
            </a:ext>
          </a:extLst>
        </p:cNvPr>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14569447-3848-7D81-9DA6-869602A27560}"/>
              </a:ext>
            </a:extLst>
          </p:cNvPr>
          <p:cNvSpPr>
            <a:spLocks noGrp="1"/>
          </p:cNvSpPr>
          <p:nvPr>
            <p:ph type="title"/>
          </p:nvPr>
        </p:nvSpPr>
        <p:spPr>
          <a:xfrm>
            <a:off x="5664164" y="2920533"/>
            <a:ext cx="5825448" cy="3871143"/>
          </a:xfrm>
        </p:spPr>
        <p:txBody>
          <a:bodyPr vert="horz" lIns="91440" tIns="45720" rIns="91440" bIns="45720" rtlCol="0" anchor="t">
            <a:normAutofit/>
          </a:bodyPr>
          <a:lstStyle/>
          <a:p>
            <a:r>
              <a:rPr lang="en-US" sz="3700" b="1" dirty="0">
                <a:latin typeface="Times New Roman" panose="02020603050405020304" pitchFamily="18" charset="0"/>
                <a:cs typeface="Times New Roman" panose="02020603050405020304" pitchFamily="18" charset="0"/>
              </a:rPr>
              <a:t>QUESTIONS</a:t>
            </a:r>
          </a:p>
        </p:txBody>
      </p:sp>
      <p:pic>
        <p:nvPicPr>
          <p:cNvPr id="21" name="Picture 20" descr="Question marks in a line and one question mark is lit">
            <a:extLst>
              <a:ext uri="{FF2B5EF4-FFF2-40B4-BE49-F238E27FC236}">
                <a16:creationId xmlns:a16="http://schemas.microsoft.com/office/drawing/2014/main" id="{99C4DE4C-1C86-B730-924E-4F0CF0F57FBD}"/>
              </a:ext>
            </a:extLst>
          </p:cNvPr>
          <p:cNvPicPr>
            <a:picLocks noChangeAspect="1"/>
          </p:cNvPicPr>
          <p:nvPr/>
        </p:nvPicPr>
        <p:blipFill>
          <a:blip r:embed="rId3"/>
          <a:srcRect l="3809" r="48724" b="-1"/>
          <a:stretch/>
        </p:blipFill>
        <p:spPr>
          <a:xfrm>
            <a:off x="1" y="10"/>
            <a:ext cx="4876799" cy="6857989"/>
          </a:xfrm>
          <a:prstGeom prst="rect">
            <a:avLst/>
          </a:prstGeom>
        </p:spPr>
      </p:pic>
      <p:cxnSp>
        <p:nvCxnSpPr>
          <p:cNvPr id="22" name="Straight Connector 2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168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D1F69-D557-E7F5-77CD-13D679CBC666}"/>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98FCD00C-12FA-924C-E47F-1FE9E8F35499}"/>
              </a:ext>
            </a:extLst>
          </p:cNvPr>
          <p:cNvSpPr>
            <a:spLocks noGrp="1"/>
          </p:cNvSpPr>
          <p:nvPr>
            <p:ph type="title"/>
          </p:nvPr>
        </p:nvSpPr>
        <p:spPr>
          <a:xfrm>
            <a:off x="751866" y="884126"/>
            <a:ext cx="10715609"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REFERENCES</a:t>
            </a:r>
          </a:p>
        </p:txBody>
      </p:sp>
      <p:sp>
        <p:nvSpPr>
          <p:cNvPr id="10" name="Content Placeholder 3">
            <a:extLst>
              <a:ext uri="{FF2B5EF4-FFF2-40B4-BE49-F238E27FC236}">
                <a16:creationId xmlns:a16="http://schemas.microsoft.com/office/drawing/2014/main" id="{4FF5ADE9-0D29-73EE-A57D-F5D7A5EABAB9}"/>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51866" y="2031329"/>
            <a:ext cx="6993109"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nSpc>
                <a:spcPct val="150000"/>
              </a:lnSpc>
              <a:spcBef>
                <a:spcPts val="600"/>
              </a:spcBef>
            </a:pPr>
            <a:endParaRPr lang="en-US" sz="2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C8DE673-EE2B-9367-EF0F-ECA3ADF6E0EA}"/>
              </a:ext>
            </a:extLst>
          </p:cNvPr>
          <p:cNvSpPr txBox="1"/>
          <p:nvPr/>
        </p:nvSpPr>
        <p:spPr>
          <a:xfrm>
            <a:off x="724525" y="1223907"/>
            <a:ext cx="10688268" cy="5736635"/>
          </a:xfrm>
          <a:prstGeom prst="rect">
            <a:avLst/>
          </a:prstGeom>
          <a:noFill/>
        </p:spPr>
        <p:txBody>
          <a:bodyPr wrap="square">
            <a:spAutoFit/>
          </a:bodyPr>
          <a:lstStyle/>
          <a:p>
            <a:pPr>
              <a:lnSpc>
                <a:spcPct val="107000"/>
              </a:lnSpc>
              <a:spcAft>
                <a:spcPts val="800"/>
              </a:spcAft>
              <a:buNone/>
            </a:pPr>
            <a:r>
              <a:rPr lang="en-GB" sz="10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Becker, S., Demski, C., Smith, W., and Pidgeon, N. (2023) ‘Public perceptions of heat decarbonization in Great Britain’, Wiley Interdisciplinary Reviews: Energy and Environment, 12(6), e492. Available at: https://doi.org/10.1002/wene.492.</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Carroll, P., Chesser, M., and Lyons, P. (2020) ‘Air source heat pumps field studies: A systematic literature review’, Renewable &amp; Sustainable Energy Reviews, 134, 110275. Available at: </a:t>
            </a:r>
            <a:r>
              <a:rPr lang="en-GB" sz="1000" kern="1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https://doi.org/10.1016/j.rser.2020.110275</a:t>
            </a:r>
            <a:r>
              <a:rPr lang="en-GB" sz="1000" kern="100" dirty="0">
                <a:latin typeface="Times New Roman" panose="02020603050405020304" pitchFamily="18" charset="0"/>
                <a:cs typeface="Times New Roman" panose="02020603050405020304" pitchFamily="18" charset="0"/>
              </a:rPr>
              <a:t>.</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Chartered Institute of Building Services Engineers (CIBSE) (2022) AM17: Heat pump installations for large non-domestic buildings. London: The Chartered Institution of Building Services Engineers.</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David, A., Mathiesen, B. V., </a:t>
            </a:r>
            <a:r>
              <a:rPr lang="en-GB" sz="1000" kern="100" dirty="0" err="1">
                <a:latin typeface="Times New Roman" panose="02020603050405020304" pitchFamily="18" charset="0"/>
                <a:cs typeface="Times New Roman" panose="02020603050405020304" pitchFamily="18" charset="0"/>
              </a:rPr>
              <a:t>Averfalk</a:t>
            </a:r>
            <a:r>
              <a:rPr lang="en-GB" sz="1000" kern="100" dirty="0">
                <a:latin typeface="Times New Roman" panose="02020603050405020304" pitchFamily="18" charset="0"/>
                <a:cs typeface="Times New Roman" panose="02020603050405020304" pitchFamily="18" charset="0"/>
              </a:rPr>
              <a:t>, H., Werner, S., and Lund, H. (2017) ‘Heat roadmap Europe: Large-scale electric heat pumps in district heating systems’, Energies, 10(4), 578. Available at: </a:t>
            </a:r>
            <a:r>
              <a:rPr lang="en-GB" sz="1000" kern="1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https://doi.org/10.3390/en10040578</a:t>
            </a:r>
            <a:r>
              <a:rPr lang="en-GB" sz="1000" kern="100" dirty="0">
                <a:latin typeface="Times New Roman" panose="02020603050405020304" pitchFamily="18" charset="0"/>
                <a:cs typeface="Times New Roman" panose="02020603050405020304" pitchFamily="18" charset="0"/>
              </a:rPr>
              <a:t>.</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His Majesty’s Government (HM Gov) (2022a) British energy strategy. London: Department for Business, Energy &amp; Industrial Strategy.</a:t>
            </a:r>
          </a:p>
          <a:p>
            <a:pPr>
              <a:lnSpc>
                <a:spcPct val="107000"/>
              </a:lnSpc>
              <a:spcAft>
                <a:spcPts val="800"/>
              </a:spcAft>
            </a:pPr>
            <a:r>
              <a:rPr lang="en-GB" sz="1000" kern="100" dirty="0">
                <a:effectLst/>
                <a:latin typeface="Times New Roman" panose="02020603050405020304" pitchFamily="18" charset="0"/>
                <a:ea typeface="Aptos" panose="020B0004020202020204" pitchFamily="34" charset="0"/>
                <a:cs typeface="Times New Roman" panose="02020603050405020304" pitchFamily="18" charset="0"/>
              </a:rPr>
              <a:t>His Majesty’s Government (HM Gov) (2024d) ‘State of the Estate Report’. [Online] Available at: </a:t>
            </a:r>
            <a:r>
              <a:rPr lang="en-GB" sz="1000" u="sng" kern="100" dirty="0">
                <a:effectLst/>
                <a:latin typeface="Times New Roman" panose="02020603050405020304" pitchFamily="18"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https://www.gov.uk/government/publications/state-of-the-estate-in-2022-2023/state-of-the-estate-2022-23-html#:~:text=The%20Government%20estate%20is%20the%20biggest%20and%20most%20diverse%20property,valued%20at%20%C2%A3187.1bn</a:t>
            </a:r>
            <a:r>
              <a:rPr lang="en-GB" sz="1000" kern="100" dirty="0">
                <a:effectLst/>
                <a:latin typeface="Times New Roman" panose="02020603050405020304" pitchFamily="18" charset="0"/>
                <a:ea typeface="Aptos" panose="020B0004020202020204" pitchFamily="34" charset="0"/>
                <a:cs typeface="Times New Roman" panose="02020603050405020304" pitchFamily="18" charset="0"/>
              </a:rPr>
              <a:t> (Accessed: 5 January 2025).</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Kelly, N. J. and Cockroft, J. (2011) ‘Analysis of retrofit air source heat pump performance: Results from detailed simulations and comparison to field trial data’, Energy and Buildings, 43(1), pp. 239–245. Available at: https://doi.org/10.1016/j.enbuild.2010.09.018.</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Masternak, C., Meunier, S., Reinbold, V., Saelens, D., Marchand, C., and Leroy, Y. (2024) ‘Potential of air-source heat pumps to reduce environmental impacts in 18 European countries’, Energy (Oxford), 292, 130487. Available at: </a:t>
            </a:r>
            <a:r>
              <a:rPr lang="en-GB" sz="1000" kern="1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https://doi.org/10.1016/j.energy.2024.130487</a:t>
            </a: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Mathison, S. (1988) ‘Why triangulate?’, Educational Researcher, 17(2), pp. 13–17. Available at: </a:t>
            </a:r>
            <a:r>
              <a:rPr lang="en-GB" sz="1000" kern="1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https://doi.org/10.2307/1174583</a:t>
            </a:r>
            <a:r>
              <a:rPr lang="en-GB" sz="1000" kern="100" dirty="0">
                <a:latin typeface="Times New Roman" panose="02020603050405020304" pitchFamily="18" charset="0"/>
                <a:cs typeface="Times New Roman" panose="02020603050405020304" pitchFamily="18" charset="0"/>
              </a:rPr>
              <a:t>.</a:t>
            </a:r>
            <a:endParaRPr lang="en-GB" sz="1000"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Office of Gas and Electricity Markets (OFGEM) (2016) ‘Ofgem’s future insights series: The decarbonisation of heat’. [Online] Available at: </a:t>
            </a:r>
            <a:r>
              <a:rPr lang="en-GB" sz="1000" kern="100"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https://www.ofgem.gov.uk/sites/default/files/docs/2016/11/ofgem_future_insights_programme_-_the_decarbonisation_of_heat.pdf</a:t>
            </a:r>
            <a:r>
              <a:rPr lang="en-GB" sz="1000" kern="100" dirty="0">
                <a:latin typeface="Times New Roman" panose="02020603050405020304" pitchFamily="18" charset="0"/>
                <a:cs typeface="Times New Roman" panose="02020603050405020304" pitchFamily="18" charset="0"/>
              </a:rPr>
              <a:t> (Accessed: 23 January 2025).</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Ryland, M., &amp; He, W. (2022). ‘Heating economics evaluated against emissions: An analysis of low-carbon heating systems with spatiotemporal and dwelling variations’. Energy and Buildings, 277, 112561-. </a:t>
            </a:r>
            <a:r>
              <a:rPr lang="en-GB" sz="1000" kern="100"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https://doi.org/10.1016/j.enbuild.2022.112561</a:t>
            </a:r>
            <a:r>
              <a:rPr lang="en-GB" sz="1000" kern="100" dirty="0">
                <a:latin typeface="Times New Roman" panose="02020603050405020304" pitchFamily="18" charset="0"/>
                <a:cs typeface="Times New Roman" panose="02020603050405020304" pitchFamily="18" charset="0"/>
              </a:rPr>
              <a:t>.</a:t>
            </a:r>
          </a:p>
          <a:p>
            <a:pPr>
              <a:lnSpc>
                <a:spcPct val="107000"/>
              </a:lnSpc>
              <a:spcAft>
                <a:spcPts val="800"/>
              </a:spcAft>
            </a:pPr>
            <a:r>
              <a:rPr lang="en-GB" sz="1000" kern="100" dirty="0">
                <a:latin typeface="Times New Roman" panose="02020603050405020304" pitchFamily="18" charset="0"/>
                <a:cs typeface="Times New Roman" panose="02020603050405020304" pitchFamily="18" charset="0"/>
              </a:rPr>
              <a:t>UK Parliament (2023) ‘Heat Pumps (POST Note 699)’, [Online] Parliamentary Office of Science and Technology. Available at: </a:t>
            </a:r>
            <a:r>
              <a:rPr lang="en-GB" sz="1000" kern="100" dirty="0">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https://post.parliament.uk/research-briefings/post-pn-0699/</a:t>
            </a:r>
            <a:r>
              <a:rPr lang="en-GB" sz="1000" kern="100" dirty="0">
                <a:latin typeface="Times New Roman" panose="02020603050405020304" pitchFamily="18" charset="0"/>
                <a:cs typeface="Times New Roman" panose="02020603050405020304" pitchFamily="18" charset="0"/>
              </a:rPr>
              <a:t> (Accessed: 21 February 2025).</a:t>
            </a:r>
          </a:p>
          <a:p>
            <a:pPr>
              <a:lnSpc>
                <a:spcPct val="107000"/>
              </a:lnSpc>
              <a:spcAft>
                <a:spcPts val="800"/>
              </a:spcAft>
            </a:pP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528027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1422A2-4818-FF61-8D68-54609932F141}"/>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82784C4-A302-AFA0-2305-684FEBF3DEE4}"/>
              </a:ext>
            </a:extLst>
          </p:cNvPr>
          <p:cNvSpPr>
            <a:spLocks noGrp="1"/>
          </p:cNvSpPr>
          <p:nvPr>
            <p:ph type="title"/>
          </p:nvPr>
        </p:nvSpPr>
        <p:spPr>
          <a:xfrm>
            <a:off x="751866" y="884126"/>
            <a:ext cx="10715609"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LIST OF FIGURES</a:t>
            </a:r>
          </a:p>
        </p:txBody>
      </p:sp>
      <p:sp>
        <p:nvSpPr>
          <p:cNvPr id="10" name="Content Placeholder 3">
            <a:extLst>
              <a:ext uri="{FF2B5EF4-FFF2-40B4-BE49-F238E27FC236}">
                <a16:creationId xmlns:a16="http://schemas.microsoft.com/office/drawing/2014/main" id="{191DA09E-56CA-D57D-CB90-D09F2878C291}"/>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51866" y="2031329"/>
            <a:ext cx="6993109"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nSpc>
                <a:spcPct val="150000"/>
              </a:lnSpc>
              <a:spcBef>
                <a:spcPts val="600"/>
              </a:spcBef>
            </a:pPr>
            <a:endParaRPr lang="en-US" sz="2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6B1A1466-42EC-8272-5744-A8CFCAD87266}"/>
              </a:ext>
            </a:extLst>
          </p:cNvPr>
          <p:cNvSpPr txBox="1"/>
          <p:nvPr/>
        </p:nvSpPr>
        <p:spPr>
          <a:xfrm>
            <a:off x="724525" y="1223907"/>
            <a:ext cx="10688268" cy="780406"/>
          </a:xfrm>
          <a:prstGeom prst="rect">
            <a:avLst/>
          </a:prstGeom>
          <a:noFill/>
        </p:spPr>
        <p:txBody>
          <a:bodyPr wrap="square">
            <a:spAutoFit/>
          </a:bodyPr>
          <a:lstStyle/>
          <a:p>
            <a:pPr>
              <a:lnSpc>
                <a:spcPct val="107000"/>
              </a:lnSpc>
              <a:spcAft>
                <a:spcPts val="800"/>
              </a:spcAft>
            </a:pP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9D3BD471-E92A-18F7-3F1E-BC29F2C22905}"/>
              </a:ext>
            </a:extLst>
          </p:cNvPr>
          <p:cNvSpPr txBox="1"/>
          <p:nvPr/>
        </p:nvSpPr>
        <p:spPr>
          <a:xfrm>
            <a:off x="724525" y="1574186"/>
            <a:ext cx="10688268" cy="3796232"/>
          </a:xfrm>
          <a:prstGeom prst="rect">
            <a:avLst/>
          </a:prstGeom>
          <a:noFill/>
        </p:spPr>
        <p:txBody>
          <a:bodyPr wrap="square">
            <a:spAutoFit/>
          </a:bodyPr>
          <a:lstStyle/>
          <a:p>
            <a:pPr>
              <a:lnSpc>
                <a:spcPct val="107000"/>
              </a:lnSpc>
              <a:spcAft>
                <a:spcPts val="800"/>
              </a:spcAft>
              <a:buNone/>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Figure 1:  	Literature Review Themes				Slide 6</a:t>
            </a:r>
          </a:p>
          <a:p>
            <a:pPr>
              <a:lnSpc>
                <a:spcPct val="107000"/>
              </a:lnSpc>
              <a:spcAft>
                <a:spcPts val="800"/>
              </a:spcAft>
              <a:buNone/>
            </a:pPr>
            <a:r>
              <a:rPr lang="en-GB" sz="1700" kern="100" dirty="0">
                <a:latin typeface="Times New Roman" panose="02020603050405020304" pitchFamily="18" charset="0"/>
                <a:cs typeface="Times New Roman" panose="02020603050405020304" pitchFamily="18" charset="0"/>
              </a:rPr>
              <a:t>Figure 2:	L</a:t>
            </a:r>
            <a:r>
              <a:rPr lang="en-US" sz="1700" dirty="0">
                <a:latin typeface="Times New Roman" panose="02020603050405020304" pitchFamily="18" charset="0"/>
                <a:cs typeface="Times New Roman" panose="02020603050405020304" pitchFamily="18" charset="0"/>
              </a:rPr>
              <a:t>iterature Themes Radar Chart</a:t>
            </a:r>
            <a:r>
              <a:rPr lang="en-GB" sz="1700" kern="100" dirty="0">
                <a:latin typeface="Times New Roman" panose="02020603050405020304" pitchFamily="18" charset="0"/>
                <a:cs typeface="Times New Roman" panose="02020603050405020304" pitchFamily="18" charset="0"/>
              </a:rPr>
              <a:t>				Slide 7</a:t>
            </a:r>
          </a:p>
          <a:p>
            <a:pPr>
              <a:lnSpc>
                <a:spcPct val="107000"/>
              </a:lnSpc>
              <a:spcAft>
                <a:spcPts val="800"/>
              </a:spcAft>
              <a:buNone/>
            </a:pPr>
            <a:r>
              <a:rPr lang="en-GB" sz="1700" kern="100" dirty="0">
                <a:latin typeface="Times New Roman" panose="02020603050405020304" pitchFamily="18" charset="0"/>
                <a:cs typeface="Times New Roman" panose="02020603050405020304" pitchFamily="18" charset="0"/>
              </a:rPr>
              <a:t>Figure: 3 	Data Gathering Process				Slide 9</a:t>
            </a:r>
          </a:p>
          <a:p>
            <a:pPr>
              <a:lnSpc>
                <a:spcPct val="107000"/>
              </a:lnSpc>
              <a:spcAft>
                <a:spcPts val="800"/>
              </a:spcAft>
              <a:buNone/>
            </a:pPr>
            <a:r>
              <a:rPr lang="en-GB" sz="1700" kern="100" dirty="0">
                <a:latin typeface="Times New Roman" panose="02020603050405020304" pitchFamily="18" charset="0"/>
                <a:cs typeface="Times New Roman" panose="02020603050405020304" pitchFamily="18" charset="0"/>
              </a:rPr>
              <a:t>Figure 4: 	</a:t>
            </a:r>
            <a:r>
              <a:rPr lang="en-US" sz="1700" dirty="0">
                <a:latin typeface="Times New Roman" panose="02020603050405020304" pitchFamily="18" charset="0"/>
                <a:cs typeface="Times New Roman" panose="02020603050405020304" pitchFamily="18" charset="0"/>
              </a:rPr>
              <a:t>Satisfaction Levels Mean </a:t>
            </a:r>
            <a:r>
              <a:rPr lang="en-GB" sz="1700" kern="100" dirty="0">
                <a:latin typeface="Times New Roman" panose="02020603050405020304" pitchFamily="18" charset="0"/>
                <a:cs typeface="Times New Roman" panose="02020603050405020304" pitchFamily="18" charset="0"/>
              </a:rPr>
              <a:t>				Slide 10</a:t>
            </a:r>
          </a:p>
          <a:p>
            <a:pPr>
              <a:lnSpc>
                <a:spcPct val="107000"/>
              </a:lnSpc>
              <a:spcAft>
                <a:spcPts val="800"/>
              </a:spcAft>
              <a:buNone/>
            </a:pPr>
            <a:r>
              <a:rPr lang="en-GB" sz="1700" kern="100" dirty="0">
                <a:latin typeface="Times New Roman" panose="02020603050405020304" pitchFamily="18" charset="0"/>
                <a:cs typeface="Times New Roman" panose="02020603050405020304" pitchFamily="18" charset="0"/>
              </a:rPr>
              <a:t>Figure 5: 	Data Triangulation Process				Slide 12</a:t>
            </a:r>
          </a:p>
          <a:p>
            <a:pPr>
              <a:lnSpc>
                <a:spcPct val="107000"/>
              </a:lnSpc>
              <a:spcAft>
                <a:spcPts val="800"/>
              </a:spcAft>
              <a:buNone/>
            </a:pPr>
            <a:r>
              <a:rPr lang="en-GB" sz="1700" kern="100" dirty="0">
                <a:latin typeface="Times New Roman" panose="02020603050405020304" pitchFamily="18" charset="0"/>
                <a:cs typeface="Times New Roman" panose="02020603050405020304" pitchFamily="18" charset="0"/>
              </a:rPr>
              <a:t>Figure 6:   </a:t>
            </a:r>
            <a:r>
              <a:rPr lang="en-US" sz="1700" dirty="0">
                <a:latin typeface="Times New Roman" panose="02020603050405020304" pitchFamily="18" charset="0"/>
                <a:cs typeface="Times New Roman" panose="02020603050405020304" pitchFamily="18" charset="0"/>
              </a:rPr>
              <a:t>Venn Diagram – Main Findings Relationships </a:t>
            </a:r>
            <a:r>
              <a:rPr lang="en-GB" sz="1700" kern="100" dirty="0">
                <a:latin typeface="Times New Roman" panose="02020603050405020304" pitchFamily="18" charset="0"/>
                <a:cs typeface="Times New Roman" panose="02020603050405020304" pitchFamily="18" charset="0"/>
              </a:rPr>
              <a:t> 		Slide 13</a:t>
            </a:r>
          </a:p>
          <a:p>
            <a:pPr>
              <a:lnSpc>
                <a:spcPct val="107000"/>
              </a:lnSpc>
              <a:spcAft>
                <a:spcPts val="800"/>
              </a:spcAft>
              <a:buNone/>
            </a:pPr>
            <a:r>
              <a:rPr lang="en-GB" sz="1700" kern="100" dirty="0">
                <a:latin typeface="Times New Roman" panose="02020603050405020304" pitchFamily="18" charset="0"/>
                <a:cs typeface="Times New Roman" panose="02020603050405020304" pitchFamily="18" charset="0"/>
              </a:rPr>
              <a:t>Figure 7: 	</a:t>
            </a:r>
            <a:r>
              <a:rPr lang="en-GB" sz="1700" dirty="0">
                <a:effectLst/>
                <a:latin typeface="Times New Roman" panose="02020603050405020304" pitchFamily="18" charset="0"/>
                <a:ea typeface="Aptos" panose="020B0004020202020204" pitchFamily="34" charset="0"/>
                <a:cs typeface="Times New Roman" panose="02020603050405020304" pitchFamily="18" charset="0"/>
              </a:rPr>
              <a:t> CAPEX/OPEX Trade Off Heating Model Matrix </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Slide 15		</a:t>
            </a:r>
            <a:r>
              <a:rPr lang="en-GB" sz="1700" kern="100" dirty="0">
                <a:latin typeface="Times New Roman" panose="02020603050405020304" pitchFamily="18" charset="0"/>
                <a:cs typeface="Times New Roman" panose="02020603050405020304" pitchFamily="18" charset="0"/>
              </a:rPr>
              <a:t>		</a:t>
            </a:r>
          </a:p>
          <a:p>
            <a:pPr>
              <a:lnSpc>
                <a:spcPct val="107000"/>
              </a:lnSpc>
              <a:spcAft>
                <a:spcPts val="800"/>
              </a:spcAft>
            </a:pPr>
            <a:endParaRPr lang="en-GB" sz="17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7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2148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1C94F-A87F-61E7-8CCD-8F828C5C6D47}"/>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F7BA179F-7074-B15F-780C-63DA4FAB3C07}"/>
              </a:ext>
            </a:extLst>
          </p:cNvPr>
          <p:cNvSpPr>
            <a:spLocks noGrp="1"/>
          </p:cNvSpPr>
          <p:nvPr>
            <p:ph type="title"/>
          </p:nvPr>
        </p:nvSpPr>
        <p:spPr>
          <a:xfrm>
            <a:off x="751866" y="884126"/>
            <a:ext cx="10715609"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ABBREVIATIONS</a:t>
            </a:r>
          </a:p>
        </p:txBody>
      </p:sp>
      <p:sp>
        <p:nvSpPr>
          <p:cNvPr id="10" name="Content Placeholder 3">
            <a:extLst>
              <a:ext uri="{FF2B5EF4-FFF2-40B4-BE49-F238E27FC236}">
                <a16:creationId xmlns:a16="http://schemas.microsoft.com/office/drawing/2014/main" id="{CCF54FF8-4572-615B-CC1E-87AFBD1C9110}"/>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51866" y="2031329"/>
            <a:ext cx="6993109"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nSpc>
                <a:spcPct val="150000"/>
              </a:lnSpc>
              <a:spcBef>
                <a:spcPts val="600"/>
              </a:spcBef>
            </a:pPr>
            <a:endParaRPr lang="en-US" sz="2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3235AAF-4AD0-014D-A656-30C1025AAC80}"/>
              </a:ext>
            </a:extLst>
          </p:cNvPr>
          <p:cNvSpPr txBox="1"/>
          <p:nvPr/>
        </p:nvSpPr>
        <p:spPr>
          <a:xfrm>
            <a:off x="724525" y="1223907"/>
            <a:ext cx="10688268" cy="780406"/>
          </a:xfrm>
          <a:prstGeom prst="rect">
            <a:avLst/>
          </a:prstGeom>
          <a:noFill/>
        </p:spPr>
        <p:txBody>
          <a:bodyPr wrap="square">
            <a:spAutoFit/>
          </a:bodyPr>
          <a:lstStyle/>
          <a:p>
            <a:pPr>
              <a:lnSpc>
                <a:spcPct val="107000"/>
              </a:lnSpc>
              <a:spcAft>
                <a:spcPts val="800"/>
              </a:spcAft>
            </a:pP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544C50C1-E605-AEC8-7092-EC6F8D96A610}"/>
              </a:ext>
            </a:extLst>
          </p:cNvPr>
          <p:cNvSpPr txBox="1"/>
          <p:nvPr/>
        </p:nvSpPr>
        <p:spPr>
          <a:xfrm>
            <a:off x="724525" y="1574186"/>
            <a:ext cx="10688268" cy="4943854"/>
          </a:xfrm>
          <a:prstGeom prst="rect">
            <a:avLst/>
          </a:prstGeom>
          <a:noFill/>
        </p:spPr>
        <p:txBody>
          <a:bodyPr wrap="square">
            <a:spAutoFit/>
          </a:bodyPr>
          <a:lstStyle/>
          <a:p>
            <a:pPr>
              <a:lnSpc>
                <a:spcPct val="107000"/>
              </a:lnSpc>
              <a:spcAft>
                <a:spcPts val="800"/>
              </a:spcAft>
              <a:buNone/>
            </a:pPr>
            <a:r>
              <a:rPr lang="en-US" sz="1700" kern="100" dirty="0">
                <a:effectLst/>
                <a:latin typeface="Times New Roman" panose="02020603050405020304" pitchFamily="18" charset="0"/>
                <a:ea typeface="Aptos" panose="020B0004020202020204" pitchFamily="34" charset="0"/>
                <a:cs typeface="Times New Roman" panose="02020603050405020304" pitchFamily="18" charset="0"/>
              </a:rPr>
              <a:t>ASHP 			Air Source Heat Pump</a:t>
            </a:r>
          </a:p>
          <a:p>
            <a:pPr>
              <a:lnSpc>
                <a:spcPct val="107000"/>
              </a:lnSpc>
              <a:spcAft>
                <a:spcPts val="800"/>
              </a:spcAft>
              <a:buNone/>
            </a:pPr>
            <a:r>
              <a:rPr lang="en-US" sz="1700" kern="100" dirty="0">
                <a:latin typeface="Times New Roman" panose="02020603050405020304" pitchFamily="18" charset="0"/>
                <a:ea typeface="Aptos" panose="020B0004020202020204" pitchFamily="34" charset="0"/>
                <a:cs typeface="Times New Roman" panose="02020603050405020304" pitchFamily="18" charset="0"/>
              </a:rPr>
              <a:t>CAPEX			Capital Expenditure</a:t>
            </a:r>
          </a:p>
          <a:p>
            <a:pPr>
              <a:lnSpc>
                <a:spcPct val="107000"/>
              </a:lnSpc>
              <a:spcAft>
                <a:spcPts val="800"/>
              </a:spcAft>
              <a:buNone/>
            </a:pPr>
            <a:r>
              <a:rPr lang="en-US" sz="1700" kern="100" dirty="0">
                <a:latin typeface="Times New Roman" panose="02020603050405020304" pitchFamily="18" charset="0"/>
                <a:ea typeface="Aptos" panose="020B0004020202020204" pitchFamily="34" charset="0"/>
                <a:cs typeface="Times New Roman" panose="02020603050405020304" pitchFamily="18" charset="0"/>
              </a:rPr>
              <a:t>CIBSE			Chartered Institute of Building Services Engineers</a:t>
            </a:r>
          </a:p>
          <a:p>
            <a:pPr>
              <a:lnSpc>
                <a:spcPct val="107000"/>
              </a:lnSpc>
              <a:spcAft>
                <a:spcPts val="800"/>
              </a:spcAft>
              <a:buNone/>
            </a:pPr>
            <a:r>
              <a:rPr lang="en-US" sz="1700" kern="100" dirty="0">
                <a:effectLst/>
                <a:latin typeface="Times New Roman" panose="02020603050405020304" pitchFamily="18" charset="0"/>
                <a:ea typeface="Aptos" panose="020B0004020202020204" pitchFamily="34" charset="0"/>
                <a:cs typeface="Times New Roman" panose="02020603050405020304" pitchFamily="18" charset="0"/>
              </a:rPr>
              <a:t>CoP			Coefficient of Performance</a:t>
            </a:r>
          </a:p>
          <a:p>
            <a:pPr>
              <a:lnSpc>
                <a:spcPct val="107000"/>
              </a:lnSpc>
              <a:spcAft>
                <a:spcPts val="800"/>
              </a:spcAft>
              <a:buNone/>
            </a:pPr>
            <a:r>
              <a:rPr lang="en-US" sz="1700" kern="100" dirty="0">
                <a:latin typeface="Times New Roman" panose="02020603050405020304" pitchFamily="18" charset="0"/>
                <a:ea typeface="Aptos" panose="020B0004020202020204" pitchFamily="34" charset="0"/>
                <a:cs typeface="Times New Roman" panose="02020603050405020304" pitchFamily="18" charset="0"/>
              </a:rPr>
              <a:t>HTASHP			High Temperature Air Source Heat Pump</a:t>
            </a:r>
          </a:p>
          <a:p>
            <a:pPr>
              <a:lnSpc>
                <a:spcPct val="107000"/>
              </a:lnSpc>
              <a:spcAft>
                <a:spcPts val="800"/>
              </a:spcAft>
              <a:buNone/>
            </a:pPr>
            <a:r>
              <a:rPr lang="en-US" sz="1700" kern="100" dirty="0">
                <a:effectLst/>
                <a:latin typeface="Times New Roman" panose="02020603050405020304" pitchFamily="18" charset="0"/>
                <a:ea typeface="Aptos" panose="020B0004020202020204" pitchFamily="34" charset="0"/>
                <a:cs typeface="Times New Roman" panose="02020603050405020304" pitchFamily="18" charset="0"/>
              </a:rPr>
              <a:t>LTASHP			Low Temperature Air Source Heat Pump		</a:t>
            </a:r>
          </a:p>
          <a:p>
            <a:pPr>
              <a:lnSpc>
                <a:spcPct val="107000"/>
              </a:lnSpc>
              <a:spcAft>
                <a:spcPts val="800"/>
              </a:spcAft>
              <a:buNone/>
            </a:pPr>
            <a:r>
              <a:rPr lang="en-US" sz="1700" kern="100" dirty="0">
                <a:effectLst/>
                <a:latin typeface="Times New Roman" panose="02020603050405020304" pitchFamily="18" charset="0"/>
                <a:ea typeface="Aptos" panose="020B0004020202020204" pitchFamily="34" charset="0"/>
                <a:cs typeface="Times New Roman" panose="02020603050405020304" pitchFamily="18" charset="0"/>
              </a:rPr>
              <a:t>OPEX			Operational Expenditure</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a:lnSpc>
                <a:spcPct val="107000"/>
              </a:lnSpc>
              <a:spcAft>
                <a:spcPts val="800"/>
              </a:spcAft>
              <a:buNone/>
            </a:pPr>
            <a:r>
              <a:rPr lang="en-GB" sz="1700" kern="100" dirty="0">
                <a:latin typeface="Times New Roman" panose="02020603050405020304" pitchFamily="18" charset="0"/>
                <a:ea typeface="Aptos" panose="020B0004020202020204" pitchFamily="34" charset="0"/>
                <a:cs typeface="Times New Roman" panose="02020603050405020304" pitchFamily="18" charset="0"/>
              </a:rPr>
              <a:t>SCoP			Seasonal Coefficient of Performance</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700" kern="100" dirty="0">
                <a:latin typeface="Times New Roman" panose="02020603050405020304" pitchFamily="18" charset="0"/>
                <a:cs typeface="Times New Roman" panose="02020603050405020304" pitchFamily="18" charset="0"/>
              </a:rPr>
              <a:t>	</a:t>
            </a:r>
          </a:p>
          <a:p>
            <a:pPr>
              <a:lnSpc>
                <a:spcPct val="107000"/>
              </a:lnSpc>
              <a:spcAft>
                <a:spcPts val="800"/>
              </a:spcAft>
              <a:buNone/>
            </a:pPr>
            <a:r>
              <a:rPr lang="en-GB" sz="1700" kern="100" dirty="0">
                <a:latin typeface="Times New Roman" panose="02020603050405020304" pitchFamily="18" charset="0"/>
                <a:cs typeface="Times New Roman" panose="02020603050405020304" pitchFamily="18" charset="0"/>
              </a:rPr>
              <a:t>SPSS			Statistical Package for the Social Sciences </a:t>
            </a:r>
          </a:p>
          <a:p>
            <a:pPr>
              <a:lnSpc>
                <a:spcPct val="107000"/>
              </a:lnSpc>
              <a:spcAft>
                <a:spcPts val="800"/>
              </a:spcAft>
              <a:buNone/>
            </a:pPr>
            <a:r>
              <a:rPr lang="en-GB" sz="1700" kern="100" dirty="0">
                <a:latin typeface="Times New Roman" panose="02020603050405020304" pitchFamily="18" charset="0"/>
                <a:cs typeface="Times New Roman" panose="02020603050405020304" pitchFamily="18" charset="0"/>
              </a:rPr>
              <a:t>SME			Subject Matter Expert	</a:t>
            </a:r>
          </a:p>
          <a:p>
            <a:pPr>
              <a:lnSpc>
                <a:spcPct val="107000"/>
              </a:lnSpc>
              <a:spcAft>
                <a:spcPts val="800"/>
              </a:spcAft>
            </a:pPr>
            <a:endParaRPr lang="en-GB" sz="17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7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86608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35F29-D7F9-72D2-3FFA-53DFE64776DA}"/>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220447FE-A312-AF24-FD48-8F681C5F705D}"/>
              </a:ext>
            </a:extLst>
          </p:cNvPr>
          <p:cNvSpPr>
            <a:spLocks noGrp="1"/>
          </p:cNvSpPr>
          <p:nvPr>
            <p:ph type="title"/>
          </p:nvPr>
        </p:nvSpPr>
        <p:spPr>
          <a:xfrm>
            <a:off x="751866" y="884126"/>
            <a:ext cx="10715609" cy="1307592"/>
          </a:xfrm>
        </p:spPr>
        <p:txBody>
          <a:bodyPr vert="horz" lIns="91440" tIns="45720" rIns="91440" bIns="45720" rtlCol="0" anchor="t">
            <a:normAutofit/>
          </a:bodyPr>
          <a:lstStyle/>
          <a:p>
            <a:pPr>
              <a:lnSpc>
                <a:spcPct val="90000"/>
              </a:lnSpc>
            </a:pPr>
            <a:r>
              <a:rPr lang="en-US" sz="3700" b="1" dirty="0">
                <a:latin typeface="Times New Roman" panose="02020603050405020304" pitchFamily="18" charset="0"/>
                <a:cs typeface="Times New Roman" panose="02020603050405020304" pitchFamily="18" charset="0"/>
              </a:rPr>
              <a:t>Acknowledgements</a:t>
            </a:r>
          </a:p>
        </p:txBody>
      </p:sp>
      <p:sp>
        <p:nvSpPr>
          <p:cNvPr id="10" name="Content Placeholder 3">
            <a:extLst>
              <a:ext uri="{FF2B5EF4-FFF2-40B4-BE49-F238E27FC236}">
                <a16:creationId xmlns:a16="http://schemas.microsoft.com/office/drawing/2014/main" id="{040B6B55-64A2-247A-5245-A84A2879B888}"/>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51866" y="2031329"/>
            <a:ext cx="6993109" cy="504607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nSpc>
                <a:spcPct val="150000"/>
              </a:lnSpc>
              <a:spcBef>
                <a:spcPts val="600"/>
              </a:spcBef>
            </a:pPr>
            <a:endParaRPr lang="en-US" sz="2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E46680BD-7B51-38EF-27C8-0363F56B5755}"/>
              </a:ext>
            </a:extLst>
          </p:cNvPr>
          <p:cNvSpPr txBox="1"/>
          <p:nvPr/>
        </p:nvSpPr>
        <p:spPr>
          <a:xfrm>
            <a:off x="724525" y="1223907"/>
            <a:ext cx="10688268" cy="780406"/>
          </a:xfrm>
          <a:prstGeom prst="rect">
            <a:avLst/>
          </a:prstGeom>
          <a:noFill/>
        </p:spPr>
        <p:txBody>
          <a:bodyPr wrap="square">
            <a:spAutoFit/>
          </a:bodyPr>
          <a:lstStyle/>
          <a:p>
            <a:pPr>
              <a:lnSpc>
                <a:spcPct val="107000"/>
              </a:lnSpc>
              <a:spcAft>
                <a:spcPts val="800"/>
              </a:spcAft>
            </a:pP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0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38ED358A-845B-3E00-4BC1-4044757C54DE}"/>
              </a:ext>
            </a:extLst>
          </p:cNvPr>
          <p:cNvSpPr txBox="1"/>
          <p:nvPr/>
        </p:nvSpPr>
        <p:spPr>
          <a:xfrm>
            <a:off x="724525" y="1574186"/>
            <a:ext cx="10688268" cy="3591048"/>
          </a:xfrm>
          <a:prstGeom prst="rect">
            <a:avLst/>
          </a:prstGeom>
          <a:noFill/>
        </p:spPr>
        <p:txBody>
          <a:bodyPr wrap="square">
            <a:spAutoFit/>
          </a:bodyPr>
          <a:lstStyle/>
          <a:p>
            <a:pPr>
              <a:lnSpc>
                <a:spcPct val="107000"/>
              </a:lnSpc>
              <a:spcAft>
                <a:spcPts val="800"/>
              </a:spcAft>
            </a:pPr>
            <a:r>
              <a:rPr lang="en-GB" sz="1700" b="1" kern="100" dirty="0">
                <a:latin typeface="Times New Roman" panose="02020603050405020304" pitchFamily="18" charset="0"/>
                <a:cs typeface="Times New Roman" panose="02020603050405020304" pitchFamily="18" charset="0"/>
              </a:rPr>
              <a:t>Artificial Intelligence Tools</a:t>
            </a:r>
          </a:p>
          <a:p>
            <a:pPr>
              <a:lnSpc>
                <a:spcPct val="107000"/>
              </a:lnSpc>
              <a:spcAft>
                <a:spcPts val="800"/>
              </a:spcAft>
            </a:pPr>
            <a:endParaRPr lang="en-GB" sz="1700" kern="100" dirty="0">
              <a:latin typeface="Times New Roman" panose="02020603050405020304" pitchFamily="18" charset="0"/>
              <a:cs typeface="Times New Roman" panose="02020603050405020304" pitchFamily="18" charset="0"/>
            </a:endParaRPr>
          </a:p>
          <a:p>
            <a:pPr>
              <a:lnSpc>
                <a:spcPct val="107000"/>
              </a:lnSpc>
              <a:spcAft>
                <a:spcPts val="800"/>
              </a:spcAft>
            </a:pPr>
            <a:r>
              <a:rPr lang="en-US" sz="1700" dirty="0">
                <a:latin typeface="Times New Roman" panose="02020603050405020304" pitchFamily="18" charset="0"/>
                <a:cs typeface="Times New Roman" panose="02020603050405020304" pitchFamily="18" charset="0"/>
              </a:rPr>
              <a:t>I acknowledge the use of MS Copilot on 31 March 2025 to visually support my Viva Voce presentation. I used the prompt(s): </a:t>
            </a:r>
          </a:p>
          <a:p>
            <a:pPr marL="342900" indent="-342900">
              <a:lnSpc>
                <a:spcPct val="107000"/>
              </a:lnSpc>
              <a:spcAft>
                <a:spcPts val="800"/>
              </a:spcAft>
              <a:buAutoNum type="arabicPeriod"/>
            </a:pPr>
            <a:r>
              <a:rPr lang="en-US" sz="1700" dirty="0">
                <a:latin typeface="Times New Roman" panose="02020603050405020304" pitchFamily="18" charset="0"/>
                <a:cs typeface="Times New Roman" panose="02020603050405020304" pitchFamily="18" charset="0"/>
              </a:rPr>
              <a:t>Provide an example template design for </a:t>
            </a:r>
            <a:r>
              <a:rPr lang="en-US" sz="1700" dirty="0" err="1">
                <a:latin typeface="Times New Roman" panose="02020603050405020304" pitchFamily="18" charset="0"/>
                <a:cs typeface="Times New Roman" panose="02020603050405020304" pitchFamily="18" charset="0"/>
              </a:rPr>
              <a:t>decarbonising</a:t>
            </a:r>
            <a:r>
              <a:rPr lang="en-US" sz="1700" dirty="0">
                <a:latin typeface="Times New Roman" panose="02020603050405020304" pitchFamily="18" charset="0"/>
                <a:cs typeface="Times New Roman" panose="02020603050405020304" pitchFamily="18" charset="0"/>
              </a:rPr>
              <a:t> the environment in the Government estate with ASHPs.</a:t>
            </a:r>
          </a:p>
          <a:p>
            <a:pPr marL="342900" indent="-342900">
              <a:lnSpc>
                <a:spcPct val="107000"/>
              </a:lnSpc>
              <a:spcAft>
                <a:spcPts val="800"/>
              </a:spcAft>
              <a:buAutoNum type="arabicPeriod"/>
            </a:pPr>
            <a:r>
              <a:rPr lang="en-US" sz="1700" dirty="0">
                <a:latin typeface="Times New Roman" panose="02020603050405020304" pitchFamily="18" charset="0"/>
                <a:cs typeface="Times New Roman" panose="02020603050405020304" pitchFamily="18" charset="0"/>
              </a:rPr>
              <a:t>Provide picture options for a methodology, findings, recommendation and conclusion (</a:t>
            </a:r>
            <a:r>
              <a:rPr lang="en-US" sz="1700" dirty="0" err="1">
                <a:latin typeface="Times New Roman" panose="02020603050405020304" pitchFamily="18" charset="0"/>
                <a:cs typeface="Times New Roman" panose="02020603050405020304" pitchFamily="18" charset="0"/>
              </a:rPr>
              <a:t>etc</a:t>
            </a:r>
            <a:r>
              <a:rPr lang="en-US" sz="1700" dirty="0">
                <a:latin typeface="Times New Roman" panose="02020603050405020304" pitchFamily="18" charset="0"/>
                <a:cs typeface="Times New Roman" panose="02020603050405020304" pitchFamily="18" charset="0"/>
              </a:rPr>
              <a:t>)  slides.</a:t>
            </a:r>
          </a:p>
          <a:p>
            <a:pPr>
              <a:lnSpc>
                <a:spcPct val="107000"/>
              </a:lnSpc>
              <a:spcAft>
                <a:spcPts val="800"/>
              </a:spcAft>
            </a:pPr>
            <a:r>
              <a:rPr lang="en-US" sz="1700" dirty="0">
                <a:latin typeface="Times New Roman" panose="02020603050405020304" pitchFamily="18"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 </a:t>
            </a:r>
            <a:r>
              <a:rPr lang="en-GB" sz="1700" kern="100" dirty="0">
                <a:latin typeface="Times New Roman" panose="02020603050405020304" pitchFamily="18" charset="0"/>
                <a:cs typeface="Times New Roman" panose="02020603050405020304" pitchFamily="18" charset="0"/>
              </a:rPr>
              <a:t>.</a:t>
            </a:r>
          </a:p>
          <a:p>
            <a:pPr>
              <a:lnSpc>
                <a:spcPct val="107000"/>
              </a:lnSpc>
              <a:spcAft>
                <a:spcPts val="800"/>
              </a:spcAft>
            </a:pPr>
            <a:endParaRPr lang="en-GB" sz="1700" kern="100" dirty="0">
              <a:latin typeface="Times New Roman" panose="02020603050405020304" pitchFamily="18" charset="0"/>
              <a:cs typeface="Times New Roman" panose="02020603050405020304" pitchFamily="18" charset="0"/>
            </a:endParaRPr>
          </a:p>
          <a:p>
            <a:pPr>
              <a:lnSpc>
                <a:spcPct val="107000"/>
              </a:lnSpc>
              <a:spcAft>
                <a:spcPts val="800"/>
              </a:spcAft>
            </a:pPr>
            <a:endParaRPr lang="en-GB" sz="17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45512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1" name="Straight Connector 10">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6CC1D47-F1C0-E0E8-4E71-C872913A3EF9}"/>
              </a:ext>
            </a:extLst>
          </p:cNvPr>
          <p:cNvSpPr>
            <a:spLocks noGrp="1"/>
          </p:cNvSpPr>
          <p:nvPr>
            <p:ph type="title"/>
          </p:nvPr>
        </p:nvSpPr>
        <p:spPr>
          <a:xfrm>
            <a:off x="702129" y="914760"/>
            <a:ext cx="3756982" cy="3543764"/>
          </a:xfrm>
        </p:spPr>
        <p:txBody>
          <a:bodyPr>
            <a:normAutofit/>
          </a:bodyPr>
          <a:lstStyle/>
          <a:p>
            <a:r>
              <a:rPr lang="en-GB" sz="3700" b="1" dirty="0">
                <a:latin typeface="Times New Roman" panose="02020603050405020304" pitchFamily="18" charset="0"/>
                <a:cs typeface="Times New Roman" panose="02020603050405020304" pitchFamily="18" charset="0"/>
              </a:rPr>
              <a:t>LEGEND – Satisfaction LEVELS MEAN</a:t>
            </a:r>
          </a:p>
        </p:txBody>
      </p:sp>
      <p:pic>
        <p:nvPicPr>
          <p:cNvPr id="6" name="Picture 5" descr="A table of values with text&#10;&#10;AI-generated content may be incorrect.">
            <a:extLst>
              <a:ext uri="{FF2B5EF4-FFF2-40B4-BE49-F238E27FC236}">
                <a16:creationId xmlns:a16="http://schemas.microsoft.com/office/drawing/2014/main" id="{69F72813-E499-CFB0-9AE5-DC1F7F4C7C70}"/>
              </a:ext>
            </a:extLst>
          </p:cNvPr>
          <p:cNvPicPr>
            <a:picLocks noChangeAspect="1"/>
          </p:cNvPicPr>
          <p:nvPr/>
        </p:nvPicPr>
        <p:blipFill>
          <a:blip r:embed="rId3"/>
          <a:stretch>
            <a:fillRect/>
          </a:stretch>
        </p:blipFill>
        <p:spPr>
          <a:xfrm>
            <a:off x="5532685" y="1252116"/>
            <a:ext cx="5100320" cy="4362450"/>
          </a:xfrm>
          <a:prstGeom prst="rect">
            <a:avLst/>
          </a:prstGeom>
        </p:spPr>
      </p:pic>
      <p:sp>
        <p:nvSpPr>
          <p:cNvPr id="7" name="TextBox 6">
            <a:extLst>
              <a:ext uri="{FF2B5EF4-FFF2-40B4-BE49-F238E27FC236}">
                <a16:creationId xmlns:a16="http://schemas.microsoft.com/office/drawing/2014/main" id="{306DFF21-C757-FB8B-ABC7-65F999B61667}"/>
              </a:ext>
            </a:extLst>
          </p:cNvPr>
          <p:cNvSpPr txBox="1"/>
          <p:nvPr/>
        </p:nvSpPr>
        <p:spPr>
          <a:xfrm>
            <a:off x="702129" y="2971675"/>
            <a:ext cx="2069797"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Findings </a:t>
            </a:r>
            <a:r>
              <a:rPr lang="en-US" sz="1400" dirty="0">
                <a:latin typeface="Times New Roman" panose="02020603050405020304" pitchFamily="18" charset="0"/>
                <a:cs typeface="Times New Roman" panose="02020603050405020304" pitchFamily="18" charset="0"/>
                <a:hlinkClick r:id="rId4" action="ppaction://hlinksldjump"/>
              </a:rPr>
              <a:t>Quantitative</a:t>
            </a:r>
            <a:r>
              <a:rPr lang="en-US" sz="1400" dirty="0">
                <a:latin typeface="Times New Roman" panose="02020603050405020304" pitchFamily="18" charset="0"/>
                <a:cs typeface="Times New Roman" panose="02020603050405020304" pitchFamily="18" charset="0"/>
              </a:rPr>
              <a:t> link</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644024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1008</TotalTime>
  <Words>1868</Words>
  <Application>Microsoft Office PowerPoint</Application>
  <PresentationFormat>Widescreen</PresentationFormat>
  <Paragraphs>229</Paragraphs>
  <Slides>23</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Arial</vt:lpstr>
      <vt:lpstr>Calisto MT</vt:lpstr>
      <vt:lpstr>Times New Roman</vt:lpstr>
      <vt:lpstr>Univers Condensed</vt:lpstr>
      <vt:lpstr>ChronicleVTI</vt:lpstr>
      <vt:lpstr>Decarbonising the Government Estate:  Challenges and Best Practice for Air Source Heat Pump Adoption</vt:lpstr>
      <vt:lpstr>CONTENTS</vt:lpstr>
      <vt:lpstr>INTRODUCTION AND RESEARCH RATIONALE</vt:lpstr>
      <vt:lpstr>PowerPoint Presentation</vt:lpstr>
      <vt:lpstr>AIMS &amp; OBJECTIVES</vt:lpstr>
      <vt:lpstr>LITERATURE REVIEW</vt:lpstr>
      <vt:lpstr>RESEARCH GAPS</vt:lpstr>
      <vt:lpstr>EXPERTS VIEWS</vt:lpstr>
      <vt:lpstr>Methodology</vt:lpstr>
      <vt:lpstr>FINDINGS (QUANTITATIVE)</vt:lpstr>
      <vt:lpstr>FINDINGS (QUALITATIVE)</vt:lpstr>
      <vt:lpstr>DATA TRIANGULATION</vt:lpstr>
      <vt:lpstr>MAIN FINDINGS</vt:lpstr>
      <vt:lpstr>RECOMMENDATIONS</vt:lpstr>
      <vt:lpstr>RESEARCH CONTRIBUTION</vt:lpstr>
      <vt:lpstr>STUDY LIMITATIONS</vt:lpstr>
      <vt:lpstr>CONCLUSIONS</vt:lpstr>
      <vt:lpstr>QUESTIONS</vt:lpstr>
      <vt:lpstr>REFERENCES</vt:lpstr>
      <vt:lpstr>LIST OF FIGURES</vt:lpstr>
      <vt:lpstr>ABBREVIATIONS</vt:lpstr>
      <vt:lpstr>Acknowledgements</vt:lpstr>
      <vt:lpstr>LEGEND – Satisfaction LEVELS MEAN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Gareth Leek</dc:creator>
  <cp:lastModifiedBy>Gareth Leek</cp:lastModifiedBy>
  <cp:revision>1</cp:revision>
  <dcterms:created xsi:type="dcterms:W3CDTF">2025-03-19T16:16:45Z</dcterms:created>
  <dcterms:modified xsi:type="dcterms:W3CDTF">2025-04-11T07:46:11Z</dcterms:modified>
</cp:coreProperties>
</file>