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A36521-7B78-E6D5-6858-BC28332B6E2B}" v="462" dt="2026-02-24T14:21:29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hel Ahmed (2518796)" userId="S::2518796@student.uwtsd.ac.uk::997b56b3-1435-48a4-9611-731be01f2a35" providerId="AD" clId="Web-{60A36521-7B78-E6D5-6858-BC28332B6E2B}"/>
    <pc:docChg chg="addSld modSld">
      <pc:chgData name="Ruhel Ahmed (2518796)" userId="S::2518796@student.uwtsd.ac.uk::997b56b3-1435-48a4-9611-731be01f2a35" providerId="AD" clId="Web-{60A36521-7B78-E6D5-6858-BC28332B6E2B}" dt="2026-02-24T14:21:29.940" v="553" actId="20577"/>
      <pc:docMkLst>
        <pc:docMk/>
      </pc:docMkLst>
      <pc:sldChg chg="modSp">
        <pc:chgData name="Ruhel Ahmed (2518796)" userId="S::2518796@student.uwtsd.ac.uk::997b56b3-1435-48a4-9611-731be01f2a35" providerId="AD" clId="Web-{60A36521-7B78-E6D5-6858-BC28332B6E2B}" dt="2026-02-24T13:48:42.071" v="10" actId="1076"/>
        <pc:sldMkLst>
          <pc:docMk/>
          <pc:sldMk cId="109857222" sldId="256"/>
        </pc:sldMkLst>
        <pc:spChg chg="mod">
          <ac:chgData name="Ruhel Ahmed (2518796)" userId="S::2518796@student.uwtsd.ac.uk::997b56b3-1435-48a4-9611-731be01f2a35" providerId="AD" clId="Web-{60A36521-7B78-E6D5-6858-BC28332B6E2B}" dt="2026-02-24T13:48:28.836" v="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uhel Ahmed (2518796)" userId="S::2518796@student.uwtsd.ac.uk::997b56b3-1435-48a4-9611-731be01f2a35" providerId="AD" clId="Web-{60A36521-7B78-E6D5-6858-BC28332B6E2B}" dt="2026-02-24T13:48:42.071" v="10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 replId">
        <pc:chgData name="Ruhel Ahmed (2518796)" userId="S::2518796@student.uwtsd.ac.uk::997b56b3-1435-48a4-9611-731be01f2a35" providerId="AD" clId="Web-{60A36521-7B78-E6D5-6858-BC28332B6E2B}" dt="2026-02-24T13:48:43.227" v="11"/>
        <pc:sldMkLst>
          <pc:docMk/>
          <pc:sldMk cId="2651090220" sldId="257"/>
        </pc:sldMkLst>
      </pc:sldChg>
      <pc:sldChg chg="addSp delSp modSp add mod replId setBg">
        <pc:chgData name="Ruhel Ahmed (2518796)" userId="S::2518796@student.uwtsd.ac.uk::997b56b3-1435-48a4-9611-731be01f2a35" providerId="AD" clId="Web-{60A36521-7B78-E6D5-6858-BC28332B6E2B}" dt="2026-02-24T14:21:29.940" v="553" actId="20577"/>
        <pc:sldMkLst>
          <pc:docMk/>
          <pc:sldMk cId="1485978421" sldId="258"/>
        </pc:sldMkLst>
        <pc:spChg chg="mod">
          <ac:chgData name="Ruhel Ahmed (2518796)" userId="S::2518796@student.uwtsd.ac.uk::997b56b3-1435-48a4-9611-731be01f2a35" providerId="AD" clId="Web-{60A36521-7B78-E6D5-6858-BC28332B6E2B}" dt="2026-02-24T14:21:29.940" v="553" actId="20577"/>
          <ac:spMkLst>
            <pc:docMk/>
            <pc:sldMk cId="1485978421" sldId="258"/>
            <ac:spMk id="3" creationId="{04D05071-8890-78BB-A24A-F0A19A242F24}"/>
          </ac:spMkLst>
        </pc:spChg>
        <pc:spChg chg="add mod">
          <ac:chgData name="Ruhel Ahmed (2518796)" userId="S::2518796@student.uwtsd.ac.uk::997b56b3-1435-48a4-9611-731be01f2a35" providerId="AD" clId="Web-{60A36521-7B78-E6D5-6858-BC28332B6E2B}" dt="2026-02-24T14:10:00.889" v="337" actId="20577"/>
          <ac:spMkLst>
            <pc:docMk/>
            <pc:sldMk cId="1485978421" sldId="258"/>
            <ac:spMk id="5" creationId="{1AF37BF8-743D-2266-47B2-A6B95F0343E1}"/>
          </ac:spMkLst>
        </pc:spChg>
        <pc:spChg chg="add mod">
          <ac:chgData name="Ruhel Ahmed (2518796)" userId="S::2518796@student.uwtsd.ac.uk::997b56b3-1435-48a4-9611-731be01f2a35" providerId="AD" clId="Web-{60A36521-7B78-E6D5-6858-BC28332B6E2B}" dt="2026-02-24T14:16:42.603" v="496" actId="20577"/>
          <ac:spMkLst>
            <pc:docMk/>
            <pc:sldMk cId="1485978421" sldId="258"/>
            <ac:spMk id="7" creationId="{979B4E91-2594-0EEA-7CC0-DCE69B0CD607}"/>
          </ac:spMkLst>
        </pc:spChg>
        <pc:spChg chg="add mod">
          <ac:chgData name="Ruhel Ahmed (2518796)" userId="S::2518796@student.uwtsd.ac.uk::997b56b3-1435-48a4-9611-731be01f2a35" providerId="AD" clId="Web-{60A36521-7B78-E6D5-6858-BC28332B6E2B}" dt="2026-02-24T14:15:58.038" v="492" actId="20577"/>
          <ac:spMkLst>
            <pc:docMk/>
            <pc:sldMk cId="1485978421" sldId="258"/>
            <ac:spMk id="9" creationId="{75458BEC-54D8-C5DE-57B2-8737E2281965}"/>
          </ac:spMkLst>
        </pc:spChg>
        <pc:spChg chg="add del mod">
          <ac:chgData name="Ruhel Ahmed (2518796)" userId="S::2518796@student.uwtsd.ac.uk::997b56b3-1435-48a4-9611-731be01f2a35" providerId="AD" clId="Web-{60A36521-7B78-E6D5-6858-BC28332B6E2B}" dt="2026-02-24T14:21:27.611" v="551" actId="20577"/>
          <ac:spMkLst>
            <pc:docMk/>
            <pc:sldMk cId="1485978421" sldId="258"/>
            <ac:spMk id="11" creationId="{D431F529-A138-6907-0DB9-A9C587D9948E}"/>
          </ac:spMkLst>
        </pc:spChg>
        <pc:graphicFrameChg chg="add mod modGraphic">
          <ac:chgData name="Ruhel Ahmed (2518796)" userId="S::2518796@student.uwtsd.ac.uk::997b56b3-1435-48a4-9611-731be01f2a35" providerId="AD" clId="Web-{60A36521-7B78-E6D5-6858-BC28332B6E2B}" dt="2026-02-24T14:16:47.322" v="497" actId="1076"/>
          <ac:graphicFrameMkLst>
            <pc:docMk/>
            <pc:sldMk cId="1485978421" sldId="258"/>
            <ac:graphicFrameMk id="15" creationId="{69E95465-B998-1E84-8036-653113F4E1D8}"/>
          </ac:graphicFrameMkLst>
        </pc:graphicFrameChg>
        <pc:picChg chg="add mod">
          <ac:chgData name="Ruhel Ahmed (2518796)" userId="S::2518796@student.uwtsd.ac.uk::997b56b3-1435-48a4-9611-731be01f2a35" providerId="AD" clId="Web-{60A36521-7B78-E6D5-6858-BC28332B6E2B}" dt="2026-02-24T13:51:11.401" v="97" actId="1076"/>
          <ac:picMkLst>
            <pc:docMk/>
            <pc:sldMk cId="1485978421" sldId="258"/>
            <ac:picMk id="12" creationId="{212EBA72-FCF1-7781-D7C7-E85A372E9691}"/>
          </ac:picMkLst>
        </pc:picChg>
        <pc:picChg chg="add mod">
          <ac:chgData name="Ruhel Ahmed (2518796)" userId="S::2518796@student.uwtsd.ac.uk::997b56b3-1435-48a4-9611-731be01f2a35" providerId="AD" clId="Web-{60A36521-7B78-E6D5-6858-BC28332B6E2B}" dt="2026-02-24T13:58:49.156" v="261" actId="1076"/>
          <ac:picMkLst>
            <pc:docMk/>
            <pc:sldMk cId="1485978421" sldId="258"/>
            <ac:picMk id="13" creationId="{AE7B3F08-98ED-93AA-B358-E76F8B905922}"/>
          </ac:picMkLst>
        </pc:picChg>
        <pc:picChg chg="add mod">
          <ac:chgData name="Ruhel Ahmed (2518796)" userId="S::2518796@student.uwtsd.ac.uk::997b56b3-1435-48a4-9611-731be01f2a35" providerId="AD" clId="Web-{60A36521-7B78-E6D5-6858-BC28332B6E2B}" dt="2026-02-24T14:20:21.657" v="549" actId="14100"/>
          <ac:picMkLst>
            <pc:docMk/>
            <pc:sldMk cId="1485978421" sldId="258"/>
            <ac:picMk id="14" creationId="{7C362424-AA82-90D1-7BA7-48B8433E128D}"/>
          </ac:picMkLst>
        </pc:picChg>
        <pc:picChg chg="add mod">
          <ac:chgData name="Ruhel Ahmed (2518796)" userId="S::2518796@student.uwtsd.ac.uk::997b56b3-1435-48a4-9611-731be01f2a35" providerId="AD" clId="Web-{60A36521-7B78-E6D5-6858-BC28332B6E2B}" dt="2026-02-24T13:59:11.454" v="263" actId="1076"/>
          <ac:picMkLst>
            <pc:docMk/>
            <pc:sldMk cId="1485978421" sldId="258"/>
            <ac:picMk id="505" creationId="{52FD4B01-D707-0273-E8B8-672B40963D2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565C6-E619-4CA6-B664-5F8B69C405B6}" type="doc">
      <dgm:prSet loTypeId="urn:microsoft.com/office/officeart/2005/8/layout/hChevron3" loCatId="process" qsTypeId="urn:microsoft.com/office/officeart/2005/8/quickstyle/simple1" qsCatId="simple" csTypeId="urn:microsoft.com/office/officeart/2005/8/colors/colorful1" csCatId="colorful" phldr="1"/>
      <dgm:spPr/>
    </dgm:pt>
    <dgm:pt modelId="{1D1B13D4-76FA-497D-9227-B716EC93E078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Go to Office 365</a:t>
          </a:r>
          <a:endParaRPr lang="en-US"/>
        </a:p>
      </dgm:t>
    </dgm:pt>
    <dgm:pt modelId="{5BC6A56B-99EF-4576-9D3F-A393B37B5305}" type="parTrans" cxnId="{7D72A954-FE94-4719-95FA-8DA90BDA1F5C}">
      <dgm:prSet/>
      <dgm:spPr/>
    </dgm:pt>
    <dgm:pt modelId="{6C09B508-158D-4CB8-9518-843419EBE9CA}" type="sibTrans" cxnId="{7D72A954-FE94-4719-95FA-8DA90BDA1F5C}">
      <dgm:prSet/>
      <dgm:spPr/>
    </dgm:pt>
    <dgm:pt modelId="{39DD8E3D-138C-46E1-811E-D38A219DB437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Find Excel</a:t>
          </a:r>
          <a:endParaRPr lang="en-US"/>
        </a:p>
      </dgm:t>
    </dgm:pt>
    <dgm:pt modelId="{D07C5D15-1FD8-4E69-A97C-E9FA43620C14}" type="parTrans" cxnId="{5E6244CC-E7AB-4CFB-A3CA-BDFCBC541A61}">
      <dgm:prSet/>
      <dgm:spPr/>
    </dgm:pt>
    <dgm:pt modelId="{76C98551-9889-4A82-963E-A20645070A48}" type="sibTrans" cxnId="{5E6244CC-E7AB-4CFB-A3CA-BDFCBC541A61}">
      <dgm:prSet/>
      <dgm:spPr/>
    </dgm:pt>
    <dgm:pt modelId="{E88F6F90-42FE-4A01-AF2C-A4A633179357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Create the data</a:t>
          </a:r>
          <a:endParaRPr lang="en-US"/>
        </a:p>
      </dgm:t>
    </dgm:pt>
    <dgm:pt modelId="{96FE1D5A-D896-4A93-B5E5-86264E059627}" type="parTrans" cxnId="{370B3F74-A058-4907-8E9B-0CCBF99EB01C}">
      <dgm:prSet/>
      <dgm:spPr/>
    </dgm:pt>
    <dgm:pt modelId="{0C6980D7-C7E1-47B8-A4AF-3D8B32726FB0}" type="sibTrans" cxnId="{370B3F74-A058-4907-8E9B-0CCBF99EB01C}">
      <dgm:prSet/>
      <dgm:spPr/>
    </dgm:pt>
    <dgm:pt modelId="{5F80D4A4-2FE8-44E9-A060-26299D687663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Go into insert and select graphs</a:t>
          </a:r>
        </a:p>
      </dgm:t>
    </dgm:pt>
    <dgm:pt modelId="{6B297F51-B341-424D-9208-8DD89B0E4F19}" type="parTrans" cxnId="{B23170B0-BBA0-46BC-B887-A6F35AA80158}">
      <dgm:prSet/>
      <dgm:spPr/>
    </dgm:pt>
    <dgm:pt modelId="{DDFF0FA0-7627-49B3-8C34-813FF0DD114A}" type="sibTrans" cxnId="{B23170B0-BBA0-46BC-B887-A6F35AA80158}">
      <dgm:prSet/>
      <dgm:spPr/>
    </dgm:pt>
    <dgm:pt modelId="{D9DC7E2C-6CEC-4209-965C-D2EE8BE6F386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Create the graph you want </a:t>
          </a:r>
          <a:endParaRPr lang="en-US" dirty="0"/>
        </a:p>
      </dgm:t>
    </dgm:pt>
    <dgm:pt modelId="{3484E1A8-A99D-45B6-AAF7-B3470BD7C191}" type="parTrans" cxnId="{25584E49-4D05-4931-A0E8-C7C222880872}">
      <dgm:prSet/>
      <dgm:spPr/>
    </dgm:pt>
    <dgm:pt modelId="{61ACEC30-EEED-42B6-ABCB-3CB9EF7B4E02}" type="sibTrans" cxnId="{25584E49-4D05-4931-A0E8-C7C222880872}">
      <dgm:prSet/>
      <dgm:spPr/>
    </dgm:pt>
    <dgm:pt modelId="{EB368410-C96C-49C3-904E-4C43E40FE04A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Can edit after you completed</a:t>
          </a:r>
        </a:p>
      </dgm:t>
    </dgm:pt>
    <dgm:pt modelId="{1C153A87-2325-4EF6-A174-7E87CDA8EC5E}" type="parTrans" cxnId="{67B1E0CE-41CB-4D2C-82FF-80994903CD17}">
      <dgm:prSet/>
      <dgm:spPr/>
    </dgm:pt>
    <dgm:pt modelId="{6C81B791-983F-486C-A652-3E6D2F80B0B6}" type="sibTrans" cxnId="{67B1E0CE-41CB-4D2C-82FF-80994903CD17}">
      <dgm:prSet/>
      <dgm:spPr/>
    </dgm:pt>
    <dgm:pt modelId="{C9947B82-9032-4FC7-B5A0-B53862E07E2A}" type="pres">
      <dgm:prSet presAssocID="{579565C6-E619-4CA6-B664-5F8B69C405B6}" presName="Name0" presStyleCnt="0">
        <dgm:presLayoutVars>
          <dgm:dir/>
          <dgm:resizeHandles val="exact"/>
        </dgm:presLayoutVars>
      </dgm:prSet>
      <dgm:spPr/>
    </dgm:pt>
    <dgm:pt modelId="{53499560-2CE6-497A-93B8-2541FE6A6507}" type="pres">
      <dgm:prSet presAssocID="{1D1B13D4-76FA-497D-9227-B716EC93E078}" presName="parTxOnly" presStyleLbl="node1" presStyleIdx="0" presStyleCnt="6">
        <dgm:presLayoutVars>
          <dgm:bulletEnabled val="1"/>
        </dgm:presLayoutVars>
      </dgm:prSet>
      <dgm:spPr/>
    </dgm:pt>
    <dgm:pt modelId="{4F9195DF-22C3-4F95-9678-9C444727FD70}" type="pres">
      <dgm:prSet presAssocID="{6C09B508-158D-4CB8-9518-843419EBE9CA}" presName="parSpace" presStyleCnt="0"/>
      <dgm:spPr/>
    </dgm:pt>
    <dgm:pt modelId="{E0DFF284-E672-44D8-BAFF-EA2EE5348046}" type="pres">
      <dgm:prSet presAssocID="{39DD8E3D-138C-46E1-811E-D38A219DB437}" presName="parTxOnly" presStyleLbl="node1" presStyleIdx="1" presStyleCnt="6">
        <dgm:presLayoutVars>
          <dgm:bulletEnabled val="1"/>
        </dgm:presLayoutVars>
      </dgm:prSet>
      <dgm:spPr/>
    </dgm:pt>
    <dgm:pt modelId="{A98304DC-FA10-46BC-AD20-0C8E01E75B09}" type="pres">
      <dgm:prSet presAssocID="{76C98551-9889-4A82-963E-A20645070A48}" presName="parSpace" presStyleCnt="0"/>
      <dgm:spPr/>
    </dgm:pt>
    <dgm:pt modelId="{2506C0D4-6B4D-476E-980D-B9A2AADF786F}" type="pres">
      <dgm:prSet presAssocID="{E88F6F90-42FE-4A01-AF2C-A4A633179357}" presName="parTxOnly" presStyleLbl="node1" presStyleIdx="2" presStyleCnt="6">
        <dgm:presLayoutVars>
          <dgm:bulletEnabled val="1"/>
        </dgm:presLayoutVars>
      </dgm:prSet>
      <dgm:spPr/>
    </dgm:pt>
    <dgm:pt modelId="{FA2F9D32-2B2C-4FC7-A39A-70EFC551EBDC}" type="pres">
      <dgm:prSet presAssocID="{0C6980D7-C7E1-47B8-A4AF-3D8B32726FB0}" presName="parSpace" presStyleCnt="0"/>
      <dgm:spPr/>
    </dgm:pt>
    <dgm:pt modelId="{0DB8B8EB-E67A-4CE9-B49F-AC8AB00D0AF8}" type="pres">
      <dgm:prSet presAssocID="{5F80D4A4-2FE8-44E9-A060-26299D687663}" presName="parTxOnly" presStyleLbl="node1" presStyleIdx="3" presStyleCnt="6">
        <dgm:presLayoutVars>
          <dgm:bulletEnabled val="1"/>
        </dgm:presLayoutVars>
      </dgm:prSet>
      <dgm:spPr/>
    </dgm:pt>
    <dgm:pt modelId="{D12820CE-C2FD-46F0-A352-9FDBC4AE7870}" type="pres">
      <dgm:prSet presAssocID="{DDFF0FA0-7627-49B3-8C34-813FF0DD114A}" presName="parSpace" presStyleCnt="0"/>
      <dgm:spPr/>
    </dgm:pt>
    <dgm:pt modelId="{452C16BA-D02A-43E8-8C4F-DF9C6998B2AE}" type="pres">
      <dgm:prSet presAssocID="{D9DC7E2C-6CEC-4209-965C-D2EE8BE6F386}" presName="parTxOnly" presStyleLbl="node1" presStyleIdx="4" presStyleCnt="6">
        <dgm:presLayoutVars>
          <dgm:bulletEnabled val="1"/>
        </dgm:presLayoutVars>
      </dgm:prSet>
      <dgm:spPr/>
    </dgm:pt>
    <dgm:pt modelId="{B5AFEFFC-A4B4-4438-8E6A-654BA79401C4}" type="pres">
      <dgm:prSet presAssocID="{61ACEC30-EEED-42B6-ABCB-3CB9EF7B4E02}" presName="parSpace" presStyleCnt="0"/>
      <dgm:spPr/>
    </dgm:pt>
    <dgm:pt modelId="{E26697A7-1A66-44D7-A6D9-2B8FDE652D27}" type="pres">
      <dgm:prSet presAssocID="{EB368410-C96C-49C3-904E-4C43E40FE04A}" presName="parTxOnly" presStyleLbl="node1" presStyleIdx="5" presStyleCnt="6">
        <dgm:presLayoutVars>
          <dgm:bulletEnabled val="1"/>
        </dgm:presLayoutVars>
      </dgm:prSet>
      <dgm:spPr/>
    </dgm:pt>
  </dgm:ptLst>
  <dgm:cxnLst>
    <dgm:cxn modelId="{F626ED02-165E-4830-A428-E267271E43E9}" type="presOf" srcId="{39DD8E3D-138C-46E1-811E-D38A219DB437}" destId="{E0DFF284-E672-44D8-BAFF-EA2EE5348046}" srcOrd="0" destOrd="0" presId="urn:microsoft.com/office/officeart/2005/8/layout/hChevron3"/>
    <dgm:cxn modelId="{D963E435-9A39-4971-8393-61B3E3C15129}" type="presOf" srcId="{E88F6F90-42FE-4A01-AF2C-A4A633179357}" destId="{2506C0D4-6B4D-476E-980D-B9A2AADF786F}" srcOrd="0" destOrd="0" presId="urn:microsoft.com/office/officeart/2005/8/layout/hChevron3"/>
    <dgm:cxn modelId="{E968C663-EF1A-47FF-8BAE-97D446B60608}" type="presOf" srcId="{D9DC7E2C-6CEC-4209-965C-D2EE8BE6F386}" destId="{452C16BA-D02A-43E8-8C4F-DF9C6998B2AE}" srcOrd="0" destOrd="0" presId="urn:microsoft.com/office/officeart/2005/8/layout/hChevron3"/>
    <dgm:cxn modelId="{25584E49-4D05-4931-A0E8-C7C222880872}" srcId="{579565C6-E619-4CA6-B664-5F8B69C405B6}" destId="{D9DC7E2C-6CEC-4209-965C-D2EE8BE6F386}" srcOrd="4" destOrd="0" parTransId="{3484E1A8-A99D-45B6-AAF7-B3470BD7C191}" sibTransId="{61ACEC30-EEED-42B6-ABCB-3CB9EF7B4E02}"/>
    <dgm:cxn modelId="{370B3F74-A058-4907-8E9B-0CCBF99EB01C}" srcId="{579565C6-E619-4CA6-B664-5F8B69C405B6}" destId="{E88F6F90-42FE-4A01-AF2C-A4A633179357}" srcOrd="2" destOrd="0" parTransId="{96FE1D5A-D896-4A93-B5E5-86264E059627}" sibTransId="{0C6980D7-C7E1-47B8-A4AF-3D8B32726FB0}"/>
    <dgm:cxn modelId="{7D72A954-FE94-4719-95FA-8DA90BDA1F5C}" srcId="{579565C6-E619-4CA6-B664-5F8B69C405B6}" destId="{1D1B13D4-76FA-497D-9227-B716EC93E078}" srcOrd="0" destOrd="0" parTransId="{5BC6A56B-99EF-4576-9D3F-A393B37B5305}" sibTransId="{6C09B508-158D-4CB8-9518-843419EBE9CA}"/>
    <dgm:cxn modelId="{06EBC779-D5A3-42C3-BFBB-7AD75B0B7BF8}" type="presOf" srcId="{EB368410-C96C-49C3-904E-4C43E40FE04A}" destId="{E26697A7-1A66-44D7-A6D9-2B8FDE652D27}" srcOrd="0" destOrd="0" presId="urn:microsoft.com/office/officeart/2005/8/layout/hChevron3"/>
    <dgm:cxn modelId="{5FCBC89C-B64B-4B08-9934-B25E750CFAF4}" type="presOf" srcId="{579565C6-E619-4CA6-B664-5F8B69C405B6}" destId="{C9947B82-9032-4FC7-B5A0-B53862E07E2A}" srcOrd="0" destOrd="0" presId="urn:microsoft.com/office/officeart/2005/8/layout/hChevron3"/>
    <dgm:cxn modelId="{B23170B0-BBA0-46BC-B887-A6F35AA80158}" srcId="{579565C6-E619-4CA6-B664-5F8B69C405B6}" destId="{5F80D4A4-2FE8-44E9-A060-26299D687663}" srcOrd="3" destOrd="0" parTransId="{6B297F51-B341-424D-9208-8DD89B0E4F19}" sibTransId="{DDFF0FA0-7627-49B3-8C34-813FF0DD114A}"/>
    <dgm:cxn modelId="{36EB81C4-CF3E-4870-93B7-E386D84213AE}" type="presOf" srcId="{1D1B13D4-76FA-497D-9227-B716EC93E078}" destId="{53499560-2CE6-497A-93B8-2541FE6A6507}" srcOrd="0" destOrd="0" presId="urn:microsoft.com/office/officeart/2005/8/layout/hChevron3"/>
    <dgm:cxn modelId="{5E6244CC-E7AB-4CFB-A3CA-BDFCBC541A61}" srcId="{579565C6-E619-4CA6-B664-5F8B69C405B6}" destId="{39DD8E3D-138C-46E1-811E-D38A219DB437}" srcOrd="1" destOrd="0" parTransId="{D07C5D15-1FD8-4E69-A97C-E9FA43620C14}" sibTransId="{76C98551-9889-4A82-963E-A20645070A48}"/>
    <dgm:cxn modelId="{67B1E0CE-41CB-4D2C-82FF-80994903CD17}" srcId="{579565C6-E619-4CA6-B664-5F8B69C405B6}" destId="{EB368410-C96C-49C3-904E-4C43E40FE04A}" srcOrd="5" destOrd="0" parTransId="{1C153A87-2325-4EF6-A174-7E87CDA8EC5E}" sibTransId="{6C81B791-983F-486C-A652-3E6D2F80B0B6}"/>
    <dgm:cxn modelId="{308361E2-190B-4B4B-9A6E-67FF497DDD50}" type="presOf" srcId="{5F80D4A4-2FE8-44E9-A060-26299D687663}" destId="{0DB8B8EB-E67A-4CE9-B49F-AC8AB00D0AF8}" srcOrd="0" destOrd="0" presId="urn:microsoft.com/office/officeart/2005/8/layout/hChevron3"/>
    <dgm:cxn modelId="{18DB5350-D748-4C88-841B-336283B9E7F7}" type="presParOf" srcId="{C9947B82-9032-4FC7-B5A0-B53862E07E2A}" destId="{53499560-2CE6-497A-93B8-2541FE6A6507}" srcOrd="0" destOrd="0" presId="urn:microsoft.com/office/officeart/2005/8/layout/hChevron3"/>
    <dgm:cxn modelId="{8F4E6692-72B6-4A27-AB1F-61F1B37CA2AA}" type="presParOf" srcId="{C9947B82-9032-4FC7-B5A0-B53862E07E2A}" destId="{4F9195DF-22C3-4F95-9678-9C444727FD70}" srcOrd="1" destOrd="0" presId="urn:microsoft.com/office/officeart/2005/8/layout/hChevron3"/>
    <dgm:cxn modelId="{38DAFBBD-E2E7-4304-B0EE-AEDA9B4367C7}" type="presParOf" srcId="{C9947B82-9032-4FC7-B5A0-B53862E07E2A}" destId="{E0DFF284-E672-44D8-BAFF-EA2EE5348046}" srcOrd="2" destOrd="0" presId="urn:microsoft.com/office/officeart/2005/8/layout/hChevron3"/>
    <dgm:cxn modelId="{36B00F12-5825-472C-A3DC-8C081A990785}" type="presParOf" srcId="{C9947B82-9032-4FC7-B5A0-B53862E07E2A}" destId="{A98304DC-FA10-46BC-AD20-0C8E01E75B09}" srcOrd="3" destOrd="0" presId="urn:microsoft.com/office/officeart/2005/8/layout/hChevron3"/>
    <dgm:cxn modelId="{570FFACD-8E6D-4B08-AEBA-18EFE6F2DC45}" type="presParOf" srcId="{C9947B82-9032-4FC7-B5A0-B53862E07E2A}" destId="{2506C0D4-6B4D-476E-980D-B9A2AADF786F}" srcOrd="4" destOrd="0" presId="urn:microsoft.com/office/officeart/2005/8/layout/hChevron3"/>
    <dgm:cxn modelId="{296FF7B0-B3B0-4D14-AC94-D41917770571}" type="presParOf" srcId="{C9947B82-9032-4FC7-B5A0-B53862E07E2A}" destId="{FA2F9D32-2B2C-4FC7-A39A-70EFC551EBDC}" srcOrd="5" destOrd="0" presId="urn:microsoft.com/office/officeart/2005/8/layout/hChevron3"/>
    <dgm:cxn modelId="{5CE625DB-2BA0-4502-823F-DDD24A4E4404}" type="presParOf" srcId="{C9947B82-9032-4FC7-B5A0-B53862E07E2A}" destId="{0DB8B8EB-E67A-4CE9-B49F-AC8AB00D0AF8}" srcOrd="6" destOrd="0" presId="urn:microsoft.com/office/officeart/2005/8/layout/hChevron3"/>
    <dgm:cxn modelId="{04D797AC-DF63-492E-B205-D4DE30359692}" type="presParOf" srcId="{C9947B82-9032-4FC7-B5A0-B53862E07E2A}" destId="{D12820CE-C2FD-46F0-A352-9FDBC4AE7870}" srcOrd="7" destOrd="0" presId="urn:microsoft.com/office/officeart/2005/8/layout/hChevron3"/>
    <dgm:cxn modelId="{1421A8C2-D6D3-4166-9162-9D87DD10B769}" type="presParOf" srcId="{C9947B82-9032-4FC7-B5A0-B53862E07E2A}" destId="{452C16BA-D02A-43E8-8C4F-DF9C6998B2AE}" srcOrd="8" destOrd="0" presId="urn:microsoft.com/office/officeart/2005/8/layout/hChevron3"/>
    <dgm:cxn modelId="{31635C2E-3AC7-4E96-8E25-C6ED28580AA5}" type="presParOf" srcId="{C9947B82-9032-4FC7-B5A0-B53862E07E2A}" destId="{B5AFEFFC-A4B4-4438-8E6A-654BA79401C4}" srcOrd="9" destOrd="0" presId="urn:microsoft.com/office/officeart/2005/8/layout/hChevron3"/>
    <dgm:cxn modelId="{021394FB-797C-4687-9E2C-E1C9A170E0F2}" type="presParOf" srcId="{C9947B82-9032-4FC7-B5A0-B53862E07E2A}" destId="{E26697A7-1A66-44D7-A6D9-2B8FDE652D27}" srcOrd="1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99560-2CE6-497A-93B8-2541FE6A6507}">
      <dsp:nvSpPr>
        <dsp:cNvPr id="0" name=""/>
        <dsp:cNvSpPr/>
      </dsp:nvSpPr>
      <dsp:spPr>
        <a:xfrm>
          <a:off x="705" y="1345434"/>
          <a:ext cx="1156164" cy="462465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Aptos Display" panose="020F0302020204030204"/>
            </a:rPr>
            <a:t>Go to Office 365</a:t>
          </a:r>
          <a:endParaRPr lang="en-US" sz="900" kern="1200"/>
        </a:p>
      </dsp:txBody>
      <dsp:txXfrm>
        <a:off x="705" y="1345434"/>
        <a:ext cx="1040548" cy="462465"/>
      </dsp:txXfrm>
    </dsp:sp>
    <dsp:sp modelId="{E0DFF284-E672-44D8-BAFF-EA2EE5348046}">
      <dsp:nvSpPr>
        <dsp:cNvPr id="0" name=""/>
        <dsp:cNvSpPr/>
      </dsp:nvSpPr>
      <dsp:spPr>
        <a:xfrm>
          <a:off x="925637" y="1345434"/>
          <a:ext cx="1156164" cy="462465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5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Aptos Display" panose="020F0302020204030204"/>
            </a:rPr>
            <a:t>Find Excel</a:t>
          </a:r>
          <a:endParaRPr lang="en-US" sz="900" kern="1200"/>
        </a:p>
      </dsp:txBody>
      <dsp:txXfrm>
        <a:off x="1156870" y="1345434"/>
        <a:ext cx="693699" cy="462465"/>
      </dsp:txXfrm>
    </dsp:sp>
    <dsp:sp modelId="{2506C0D4-6B4D-476E-980D-B9A2AADF786F}">
      <dsp:nvSpPr>
        <dsp:cNvPr id="0" name=""/>
        <dsp:cNvSpPr/>
      </dsp:nvSpPr>
      <dsp:spPr>
        <a:xfrm>
          <a:off x="1850569" y="1345434"/>
          <a:ext cx="1156164" cy="46246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5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>
              <a:latin typeface="Aptos Display" panose="020F0302020204030204"/>
            </a:rPr>
            <a:t>Create the data</a:t>
          </a:r>
          <a:endParaRPr lang="en-US" sz="900" kern="1200"/>
        </a:p>
      </dsp:txBody>
      <dsp:txXfrm>
        <a:off x="2081802" y="1345434"/>
        <a:ext cx="693699" cy="462465"/>
      </dsp:txXfrm>
    </dsp:sp>
    <dsp:sp modelId="{0DB8B8EB-E67A-4CE9-B49F-AC8AB00D0AF8}">
      <dsp:nvSpPr>
        <dsp:cNvPr id="0" name=""/>
        <dsp:cNvSpPr/>
      </dsp:nvSpPr>
      <dsp:spPr>
        <a:xfrm>
          <a:off x="2775501" y="1345434"/>
          <a:ext cx="1156164" cy="462465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5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latin typeface="Aptos Display" panose="020F0302020204030204"/>
            </a:rPr>
            <a:t>Go into insert and select graphs</a:t>
          </a:r>
        </a:p>
      </dsp:txBody>
      <dsp:txXfrm>
        <a:off x="3006734" y="1345434"/>
        <a:ext cx="693699" cy="462465"/>
      </dsp:txXfrm>
    </dsp:sp>
    <dsp:sp modelId="{452C16BA-D02A-43E8-8C4F-DF9C6998B2AE}">
      <dsp:nvSpPr>
        <dsp:cNvPr id="0" name=""/>
        <dsp:cNvSpPr/>
      </dsp:nvSpPr>
      <dsp:spPr>
        <a:xfrm>
          <a:off x="3700432" y="1345434"/>
          <a:ext cx="1156164" cy="462465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5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latin typeface="Aptos Display" panose="020F0302020204030204"/>
            </a:rPr>
            <a:t>Create the graph you want </a:t>
          </a:r>
          <a:endParaRPr lang="en-US" sz="900" kern="1200" dirty="0"/>
        </a:p>
      </dsp:txBody>
      <dsp:txXfrm>
        <a:off x="3931665" y="1345434"/>
        <a:ext cx="693699" cy="462465"/>
      </dsp:txXfrm>
    </dsp:sp>
    <dsp:sp modelId="{E26697A7-1A66-44D7-A6D9-2B8FDE652D27}">
      <dsp:nvSpPr>
        <dsp:cNvPr id="0" name=""/>
        <dsp:cNvSpPr/>
      </dsp:nvSpPr>
      <dsp:spPr>
        <a:xfrm>
          <a:off x="4625364" y="1345434"/>
          <a:ext cx="1156164" cy="46246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005" tIns="24003" rIns="12002" bIns="24003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latin typeface="Aptos Display" panose="020F0302020204030204"/>
            </a:rPr>
            <a:t>Can edit after you completed</a:t>
          </a:r>
        </a:p>
      </dsp:txBody>
      <dsp:txXfrm>
        <a:off x="4856597" y="1345434"/>
        <a:ext cx="693699" cy="462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svg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0706" y="1774"/>
            <a:ext cx="4572000" cy="1502336"/>
          </a:xfrm>
        </p:spPr>
        <p:txBody>
          <a:bodyPr/>
          <a:lstStyle/>
          <a:p>
            <a:r>
              <a:rPr lang="en-US" sz="2400">
                <a:latin typeface="Arial"/>
                <a:cs typeface="Arial"/>
              </a:rPr>
              <a:t>How to create a chart in Excel</a:t>
            </a:r>
            <a:endParaRPr lang="en-US" sz="2400"/>
          </a:p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7029" y="1058303"/>
            <a:ext cx="3339353" cy="24737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C8D4DD-C00A-5664-3549-7C6CD46DC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44E1D-A7AA-12D6-DA90-F78D93D6CE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0706" y="1774"/>
            <a:ext cx="4572000" cy="1502336"/>
          </a:xfrm>
        </p:spPr>
        <p:txBody>
          <a:bodyPr/>
          <a:lstStyle/>
          <a:p>
            <a:r>
              <a:rPr lang="en-US" sz="2400">
                <a:latin typeface="Arial"/>
                <a:cs typeface="Arial"/>
              </a:rPr>
              <a:t>How to create a chart in Excel</a:t>
            </a:r>
            <a:endParaRPr lang="en-US" sz="2400"/>
          </a:p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A958FE-66F7-42D5-4EB4-3184B45C2D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029" y="1058303"/>
            <a:ext cx="3339353" cy="24737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Part 1</a:t>
            </a:r>
          </a:p>
        </p:txBody>
      </p:sp>
    </p:spTree>
    <p:extLst>
      <p:ext uri="{BB962C8B-B14F-4D97-AF65-F5344CB8AC3E}">
        <p14:creationId xmlns:p14="http://schemas.microsoft.com/office/powerpoint/2010/main" val="2651090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94E41B-A8BF-6FD8-2A21-F3BEF47E3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D2507-C9CB-AAC1-B5D1-9BED90E24E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0706" y="1774"/>
            <a:ext cx="4572000" cy="1502336"/>
          </a:xfrm>
        </p:spPr>
        <p:txBody>
          <a:bodyPr/>
          <a:lstStyle/>
          <a:p>
            <a:r>
              <a:rPr lang="en-US" sz="2400">
                <a:latin typeface="Arial"/>
                <a:cs typeface="Arial"/>
              </a:rPr>
              <a:t>How to create a chart in Excel</a:t>
            </a:r>
            <a:endParaRPr lang="en-US" sz="2400"/>
          </a:p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D05071-8890-78BB-A24A-F0A19A242F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647" y="755744"/>
            <a:ext cx="3294530" cy="1644556"/>
          </a:xfr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Part 1</a:t>
            </a:r>
          </a:p>
          <a:p>
            <a:r>
              <a:rPr lang="en-US" sz="1600" dirty="0"/>
              <a:t>First thing you will need to do is get onto Office 365, where you can get access to MS Excel, where you </a:t>
            </a:r>
            <a:r>
              <a:rPr lang="en-US" sz="1600"/>
              <a:t>create charts and graphs</a:t>
            </a:r>
            <a:endParaRPr lang="en-US" sz="16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AF37BF8-743D-2266-47B2-A6B95F0343E1}"/>
              </a:ext>
            </a:extLst>
          </p:cNvPr>
          <p:cNvSpPr txBox="1">
            <a:spLocks/>
          </p:cNvSpPr>
          <p:nvPr/>
        </p:nvSpPr>
        <p:spPr>
          <a:xfrm>
            <a:off x="4007223" y="1165880"/>
            <a:ext cx="3339353" cy="247379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Part 2</a:t>
            </a:r>
          </a:p>
          <a:p>
            <a:r>
              <a:rPr lang="en-US" dirty="0"/>
              <a:t>Select </a:t>
            </a:r>
            <a:r>
              <a:rPr lang="en-US"/>
              <a:t>excel</a:t>
            </a:r>
          </a:p>
          <a:p>
            <a:r>
              <a:rPr lang="en-US" dirty="0"/>
              <a:t>Open Excel and create a new blank wor</a:t>
            </a:r>
            <a:r>
              <a:rPr lang="en-US"/>
              <a:t>kbook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79B4E91-2594-0EEA-7CC0-DCE69B0CD607}"/>
              </a:ext>
            </a:extLst>
          </p:cNvPr>
          <p:cNvSpPr txBox="1">
            <a:spLocks/>
          </p:cNvSpPr>
          <p:nvPr/>
        </p:nvSpPr>
        <p:spPr>
          <a:xfrm>
            <a:off x="365312" y="3597556"/>
            <a:ext cx="3339353" cy="24737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Part 3</a:t>
            </a:r>
          </a:p>
          <a:p>
            <a:r>
              <a:rPr lang="en-US"/>
              <a:t>You need to include the data</a:t>
            </a:r>
          </a:p>
          <a:p>
            <a:r>
              <a:rPr lang="en-US" dirty="0"/>
              <a:t>Enter your data into the work sheet. </a:t>
            </a:r>
            <a:r>
              <a:rPr lang="en-US" dirty="0" err="1"/>
              <a:t>Typesnames</a:t>
            </a:r>
            <a:r>
              <a:rPr lang="en-US" dirty="0"/>
              <a:t> in one </a:t>
            </a:r>
            <a:r>
              <a:rPr lang="en-US" dirty="0" err="1"/>
              <a:t>columnand</a:t>
            </a:r>
            <a:r>
              <a:rPr lang="en-US" dirty="0"/>
              <a:t> numbers in the next column</a:t>
            </a:r>
          </a:p>
          <a:p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5458BEC-54D8-C5DE-57B2-8737E2281965}"/>
              </a:ext>
            </a:extLst>
          </p:cNvPr>
          <p:cNvSpPr txBox="1">
            <a:spLocks/>
          </p:cNvSpPr>
          <p:nvPr/>
        </p:nvSpPr>
        <p:spPr>
          <a:xfrm>
            <a:off x="8422341" y="471115"/>
            <a:ext cx="3339353" cy="24737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Part 4</a:t>
            </a:r>
          </a:p>
          <a:p>
            <a:r>
              <a:rPr lang="en-US"/>
              <a:t>Insert then click charts</a:t>
            </a:r>
          </a:p>
          <a:p>
            <a:r>
              <a:rPr lang="en-US" dirty="0"/>
              <a:t>Highlight the data you entered. Click the insert tab, then choose a chart type (for example, column or Bar ch</a:t>
            </a:r>
            <a:r>
              <a:rPr lang="en-US"/>
              <a:t>art)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D431F529-A138-6907-0DB9-A9C587D9948E}"/>
              </a:ext>
            </a:extLst>
          </p:cNvPr>
          <p:cNvSpPr txBox="1">
            <a:spLocks/>
          </p:cNvSpPr>
          <p:nvPr/>
        </p:nvSpPr>
        <p:spPr>
          <a:xfrm>
            <a:off x="8588596" y="3578608"/>
            <a:ext cx="3339353" cy="247379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Part 5</a:t>
            </a:r>
          </a:p>
          <a:p>
            <a:r>
              <a:rPr lang="en-US" dirty="0"/>
              <a:t>Can edit chart if neede</a:t>
            </a:r>
          </a:p>
          <a:p>
            <a:r>
              <a:rPr lang="en-US" dirty="0"/>
              <a:t>You can change the title, colours, chart style and add labels</a:t>
            </a:r>
          </a:p>
        </p:txBody>
      </p:sp>
      <p:pic>
        <p:nvPicPr>
          <p:cNvPr id="12" name="Picture 11" descr="A grey background with red text&#10;&#10;AI-generated content may be incorrect.">
            <a:extLst>
              <a:ext uri="{FF2B5EF4-FFF2-40B4-BE49-F238E27FC236}">
                <a16:creationId xmlns:a16="http://schemas.microsoft.com/office/drawing/2014/main" id="{212EBA72-FCF1-7781-D7C7-E85A372E96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821" y="2445404"/>
            <a:ext cx="2019300" cy="981075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E7B3F08-98ED-93AA-B358-E76F8B9059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1585" y="3674129"/>
            <a:ext cx="2782420" cy="2400861"/>
          </a:xfrm>
          <a:prstGeom prst="rect">
            <a:avLst/>
          </a:prstGeom>
        </p:spPr>
      </p:pic>
      <p:pic>
        <p:nvPicPr>
          <p:cNvPr id="14" name="Picture 13" descr="A graph with blue bars and white text&#10;&#10;AI-generated content may be incorrect.">
            <a:extLst>
              <a:ext uri="{FF2B5EF4-FFF2-40B4-BE49-F238E27FC236}">
                <a16:creationId xmlns:a16="http://schemas.microsoft.com/office/drawing/2014/main" id="{7C362424-AA82-90D1-7BA7-48B8433E1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2282" y="5573017"/>
            <a:ext cx="2090050" cy="1141114"/>
          </a:xfrm>
          <a:prstGeom prst="rect">
            <a:avLst/>
          </a:prstGeom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69E95465-B998-1E84-8036-653113F4E1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9070469"/>
              </p:ext>
            </p:extLst>
          </p:nvPr>
        </p:nvGraphicFramePr>
        <p:xfrm>
          <a:off x="0" y="5042445"/>
          <a:ext cx="5782235" cy="3153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05" name="Graphic 504" descr="Arrow Right with solid fill">
            <a:extLst>
              <a:ext uri="{FF2B5EF4-FFF2-40B4-BE49-F238E27FC236}">
                <a16:creationId xmlns:a16="http://schemas.microsoft.com/office/drawing/2014/main" id="{52FD4B01-D707-0273-E8B8-672B40963D2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307976" y="466388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978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How to create a chart in Excel </vt:lpstr>
      <vt:lpstr>How to create a chart in Excel </vt:lpstr>
      <vt:lpstr>How to create a chart in Excel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140</cp:revision>
  <dcterms:created xsi:type="dcterms:W3CDTF">2026-02-24T13:47:39Z</dcterms:created>
  <dcterms:modified xsi:type="dcterms:W3CDTF">2026-02-24T14:21:36Z</dcterms:modified>
</cp:coreProperties>
</file>