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5" r:id="rId4"/>
    <p:sldId id="263" r:id="rId5"/>
    <p:sldId id="264" r:id="rId6"/>
    <p:sldId id="258" r:id="rId7"/>
    <p:sldId id="260" r:id="rId8"/>
    <p:sldId id="259" r:id="rId9"/>
    <p:sldId id="257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084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731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807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102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788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581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303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427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18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348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740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1F2A2-3ACD-4FB3-A383-40870333AFDB}" type="datetimeFigureOut">
              <a:rPr lang="en-GB" smtClean="0"/>
              <a:t>19/03/2015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1500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programmes/p00547l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Heroes and Villains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95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Plan of Action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Final thought on the Third Crusade</a:t>
            </a: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Comparing heroes and villains</a:t>
            </a: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What makes a crusading </a:t>
            </a:r>
            <a:r>
              <a:rPr lang="en-GB" dirty="0" smtClean="0"/>
              <a:t>villain?</a:t>
            </a:r>
            <a:endParaRPr lang="en-GB" dirty="0" smtClean="0"/>
          </a:p>
          <a:p>
            <a:pPr lvl="1">
              <a:lnSpc>
                <a:spcPct val="150000"/>
              </a:lnSpc>
            </a:pPr>
            <a:r>
              <a:rPr lang="en-GB" dirty="0" smtClean="0"/>
              <a:t>Who is your </a:t>
            </a:r>
            <a:r>
              <a:rPr lang="en-GB" dirty="0" smtClean="0"/>
              <a:t>‘villain’?</a:t>
            </a:r>
            <a:endParaRPr lang="en-GB" dirty="0" smtClean="0"/>
          </a:p>
          <a:p>
            <a:pPr lvl="1">
              <a:lnSpc>
                <a:spcPct val="150000"/>
              </a:lnSpc>
            </a:pPr>
            <a:r>
              <a:rPr lang="en-GB" dirty="0" smtClean="0"/>
              <a:t>Why have you picked them</a:t>
            </a:r>
            <a:r>
              <a:rPr lang="en-GB" dirty="0" smtClean="0"/>
              <a:t>?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What makes them complicated?</a:t>
            </a:r>
            <a:endParaRPr lang="en-GB" dirty="0" smtClean="0"/>
          </a:p>
          <a:p>
            <a:pPr marL="457200" lvl="1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2046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0/0f/The_Crusader_States_%281200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847"/>
            <a:ext cx="6264696" cy="6854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4731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qantara-med.org/qantara4/admin/pics_super_zoom/1477Site%20Ok%20Chertze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213" y="308460"/>
            <a:ext cx="9468946" cy="6117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77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manuscriptminiatures.com/media/manuscriptminiatures.com/original/85-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90386"/>
            <a:ext cx="9143999" cy="3457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2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03" y="27974"/>
            <a:ext cx="2857500" cy="462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http://britishlibrary.typepad.co.uk/.a/6a00d8341c464853ef019102fb2da8970c-500w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954" y="3216496"/>
            <a:ext cx="4762500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richard the lionheart medieval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149" y="27974"/>
            <a:ext cx="2903589" cy="3188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56176" y="764704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Richard the </a:t>
            </a:r>
            <a:r>
              <a:rPr lang="en-GB" sz="3600" dirty="0" err="1" smtClean="0"/>
              <a:t>Lionheart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98617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http://upload.wikimedia.org/wikipedia/commons/5/53/Saladin_Gu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8560" y="2876550"/>
            <a:ext cx="8286750" cy="398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ollege.columbia.edu/core/sites/core/files/images/Saladin_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6269"/>
            <a:ext cx="3347864" cy="384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43608" y="620688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Saladin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1173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http://upload.wikimedia.org/wikipedia/commons/9/91/Philippe_Auguste_et_Richard_Ac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5938"/>
            <a:ext cx="6696744" cy="654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08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31640" y="2996952"/>
            <a:ext cx="676518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 smtClean="0">
                <a:hlinkClick r:id="rId2"/>
              </a:rPr>
              <a:t>Debate on the Third Crusade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90054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53</Words>
  <Application>Microsoft Office PowerPoint</Application>
  <PresentationFormat>On-screen Show (4:3)</PresentationFormat>
  <Paragraphs>13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Crusading in the Middle Ages</vt:lpstr>
      <vt:lpstr>Plan of Action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the Middle Ages</dc:title>
  <dc:creator>Administrator</dc:creator>
  <cp:lastModifiedBy>UCS</cp:lastModifiedBy>
  <cp:revision>7</cp:revision>
  <dcterms:created xsi:type="dcterms:W3CDTF">2015-03-16T11:13:19Z</dcterms:created>
  <dcterms:modified xsi:type="dcterms:W3CDTF">2015-03-19T14:53:08Z</dcterms:modified>
</cp:coreProperties>
</file>