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684"/>
  </p:normalViewPr>
  <p:slideViewPr>
    <p:cSldViewPr snapToGrid="0">
      <p:cViewPr varScale="1">
        <p:scale>
          <a:sx n="114" d="100"/>
          <a:sy n="114" d="100"/>
        </p:scale>
        <p:origin x="4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74B653-32EE-430F-B54F-FC4462ED846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98F567-BFB7-47E3-8A1A-BDD6D71BCCAD}">
      <dgm:prSet/>
      <dgm:spPr/>
      <dgm:t>
        <a:bodyPr/>
        <a:lstStyle/>
        <a:p>
          <a:r>
            <a:rPr lang="en-GB"/>
            <a:t>• Green Haven Florists is a small, independent flower shop in Norwich, UK.</a:t>
          </a:r>
          <a:endParaRPr lang="en-US"/>
        </a:p>
      </dgm:t>
    </dgm:pt>
    <dgm:pt modelId="{E170EA74-55C0-4C68-90CF-67B925D90817}" type="parTrans" cxnId="{A7B7AF05-52F6-4193-A165-1781C3A1C9DC}">
      <dgm:prSet/>
      <dgm:spPr/>
      <dgm:t>
        <a:bodyPr/>
        <a:lstStyle/>
        <a:p>
          <a:endParaRPr lang="en-US"/>
        </a:p>
      </dgm:t>
    </dgm:pt>
    <dgm:pt modelId="{44734DBB-48CE-46F2-A07A-42BFD98BE45C}" type="sibTrans" cxnId="{A7B7AF05-52F6-4193-A165-1781C3A1C9DC}">
      <dgm:prSet/>
      <dgm:spPr/>
      <dgm:t>
        <a:bodyPr/>
        <a:lstStyle/>
        <a:p>
          <a:endParaRPr lang="en-US"/>
        </a:p>
      </dgm:t>
    </dgm:pt>
    <dgm:pt modelId="{F6EA5989-749F-4FEC-84A9-3585294DE552}">
      <dgm:prSet/>
      <dgm:spPr/>
      <dgm:t>
        <a:bodyPr/>
        <a:lstStyle/>
        <a:p>
          <a:r>
            <a:rPr lang="en-GB"/>
            <a:t>• Founded in 2016 by Liam and Priya Patel.</a:t>
          </a:r>
          <a:endParaRPr lang="en-US"/>
        </a:p>
      </dgm:t>
    </dgm:pt>
    <dgm:pt modelId="{D459D45E-6572-4385-B0B3-EE25298C21D6}" type="parTrans" cxnId="{A66E1F71-C8BD-4DC6-9B0A-44F93FEB99AE}">
      <dgm:prSet/>
      <dgm:spPr/>
      <dgm:t>
        <a:bodyPr/>
        <a:lstStyle/>
        <a:p>
          <a:endParaRPr lang="en-US"/>
        </a:p>
      </dgm:t>
    </dgm:pt>
    <dgm:pt modelId="{918F66F1-FFC2-40B9-8E55-E830D3BD927D}" type="sibTrans" cxnId="{A66E1F71-C8BD-4DC6-9B0A-44F93FEB99AE}">
      <dgm:prSet/>
      <dgm:spPr/>
      <dgm:t>
        <a:bodyPr/>
        <a:lstStyle/>
        <a:p>
          <a:endParaRPr lang="en-US"/>
        </a:p>
      </dgm:t>
    </dgm:pt>
    <dgm:pt modelId="{29705229-7189-4FCB-B295-08D3A195DC95}">
      <dgm:prSet/>
      <dgm:spPr/>
      <dgm:t>
        <a:bodyPr/>
        <a:lstStyle/>
        <a:p>
          <a:r>
            <a:rPr lang="en-GB"/>
            <a:t>• Known for creative flower arrangements and eco-friendly packaging.</a:t>
          </a:r>
          <a:endParaRPr lang="en-US"/>
        </a:p>
      </dgm:t>
    </dgm:pt>
    <dgm:pt modelId="{48266F3C-F37F-4EAC-BC05-0D24C9063C0E}" type="parTrans" cxnId="{141CA06E-DAC0-4BEC-A4A6-D3E363EF6D2E}">
      <dgm:prSet/>
      <dgm:spPr/>
      <dgm:t>
        <a:bodyPr/>
        <a:lstStyle/>
        <a:p>
          <a:endParaRPr lang="en-US"/>
        </a:p>
      </dgm:t>
    </dgm:pt>
    <dgm:pt modelId="{060F4AEB-78FE-4D2E-B03E-A078CFAAF9D1}" type="sibTrans" cxnId="{141CA06E-DAC0-4BEC-A4A6-D3E363EF6D2E}">
      <dgm:prSet/>
      <dgm:spPr/>
      <dgm:t>
        <a:bodyPr/>
        <a:lstStyle/>
        <a:p>
          <a:endParaRPr lang="en-US"/>
        </a:p>
      </dgm:t>
    </dgm:pt>
    <dgm:pt modelId="{F28B1BFF-EDB0-48D0-A1CA-89A2F0380F96}">
      <dgm:prSet/>
      <dgm:spPr/>
      <dgm:t>
        <a:bodyPr/>
        <a:lstStyle/>
        <a:p>
          <a:r>
            <a:rPr lang="en-GB"/>
            <a:t>• Recently, sales have dropped, and competition has grown.</a:t>
          </a:r>
          <a:endParaRPr lang="en-US"/>
        </a:p>
      </dgm:t>
    </dgm:pt>
    <dgm:pt modelId="{21D80231-B49A-4536-B900-D6C47948330A}" type="parTrans" cxnId="{6FBA826B-E0EA-489B-8D80-96CE579B191A}">
      <dgm:prSet/>
      <dgm:spPr/>
      <dgm:t>
        <a:bodyPr/>
        <a:lstStyle/>
        <a:p>
          <a:endParaRPr lang="en-US"/>
        </a:p>
      </dgm:t>
    </dgm:pt>
    <dgm:pt modelId="{F7B77CC2-4B5A-4A26-A73E-7EC0C5454C54}" type="sibTrans" cxnId="{6FBA826B-E0EA-489B-8D80-96CE579B191A}">
      <dgm:prSet/>
      <dgm:spPr/>
      <dgm:t>
        <a:bodyPr/>
        <a:lstStyle/>
        <a:p>
          <a:endParaRPr lang="en-US"/>
        </a:p>
      </dgm:t>
    </dgm:pt>
    <dgm:pt modelId="{1C8FF44B-C35D-4A8C-A0A0-86C73C82B09C}">
      <dgm:prSet/>
      <dgm:spPr/>
      <dgm:t>
        <a:bodyPr/>
        <a:lstStyle/>
        <a:p>
          <a:r>
            <a:rPr lang="en-GB"/>
            <a:t>• This presentation looks at the business problem, explores two possible solutions, and presents an action plan to improve performance.</a:t>
          </a:r>
          <a:endParaRPr lang="en-US"/>
        </a:p>
      </dgm:t>
    </dgm:pt>
    <dgm:pt modelId="{F5F239BE-F685-45D9-BECB-DC1FB449A3B7}" type="parTrans" cxnId="{711D8859-40B8-4F66-BF15-E20C248B7FA1}">
      <dgm:prSet/>
      <dgm:spPr/>
      <dgm:t>
        <a:bodyPr/>
        <a:lstStyle/>
        <a:p>
          <a:endParaRPr lang="en-US"/>
        </a:p>
      </dgm:t>
    </dgm:pt>
    <dgm:pt modelId="{4781F5F6-8A59-40BB-B36A-6B35D24E936C}" type="sibTrans" cxnId="{711D8859-40B8-4F66-BF15-E20C248B7FA1}">
      <dgm:prSet/>
      <dgm:spPr/>
      <dgm:t>
        <a:bodyPr/>
        <a:lstStyle/>
        <a:p>
          <a:endParaRPr lang="en-US"/>
        </a:p>
      </dgm:t>
    </dgm:pt>
    <dgm:pt modelId="{F7A5E9E6-1868-A041-BC36-3757688F9D98}" type="pres">
      <dgm:prSet presAssocID="{C574B653-32EE-430F-B54F-FC4462ED8463}" presName="outerComposite" presStyleCnt="0">
        <dgm:presLayoutVars>
          <dgm:chMax val="5"/>
          <dgm:dir/>
          <dgm:resizeHandles val="exact"/>
        </dgm:presLayoutVars>
      </dgm:prSet>
      <dgm:spPr/>
    </dgm:pt>
    <dgm:pt modelId="{C27DF89B-11BA-5A4D-88C1-C035B137500A}" type="pres">
      <dgm:prSet presAssocID="{C574B653-32EE-430F-B54F-FC4462ED8463}" presName="dummyMaxCanvas" presStyleCnt="0">
        <dgm:presLayoutVars/>
      </dgm:prSet>
      <dgm:spPr/>
    </dgm:pt>
    <dgm:pt modelId="{08B5C312-63A4-C44A-995A-A5B89BCA7343}" type="pres">
      <dgm:prSet presAssocID="{C574B653-32EE-430F-B54F-FC4462ED8463}" presName="FiveNodes_1" presStyleLbl="node1" presStyleIdx="0" presStyleCnt="5">
        <dgm:presLayoutVars>
          <dgm:bulletEnabled val="1"/>
        </dgm:presLayoutVars>
      </dgm:prSet>
      <dgm:spPr/>
    </dgm:pt>
    <dgm:pt modelId="{4F0F1528-F0B1-CC48-A80F-CF2F5239956F}" type="pres">
      <dgm:prSet presAssocID="{C574B653-32EE-430F-B54F-FC4462ED8463}" presName="FiveNodes_2" presStyleLbl="node1" presStyleIdx="1" presStyleCnt="5">
        <dgm:presLayoutVars>
          <dgm:bulletEnabled val="1"/>
        </dgm:presLayoutVars>
      </dgm:prSet>
      <dgm:spPr/>
    </dgm:pt>
    <dgm:pt modelId="{ADFFEF5D-060B-2C40-8DD6-406BA831EBE8}" type="pres">
      <dgm:prSet presAssocID="{C574B653-32EE-430F-B54F-FC4462ED8463}" presName="FiveNodes_3" presStyleLbl="node1" presStyleIdx="2" presStyleCnt="5">
        <dgm:presLayoutVars>
          <dgm:bulletEnabled val="1"/>
        </dgm:presLayoutVars>
      </dgm:prSet>
      <dgm:spPr/>
    </dgm:pt>
    <dgm:pt modelId="{CF7C89D8-6318-2349-91CA-95078F1172AD}" type="pres">
      <dgm:prSet presAssocID="{C574B653-32EE-430F-B54F-FC4462ED8463}" presName="FiveNodes_4" presStyleLbl="node1" presStyleIdx="3" presStyleCnt="5">
        <dgm:presLayoutVars>
          <dgm:bulletEnabled val="1"/>
        </dgm:presLayoutVars>
      </dgm:prSet>
      <dgm:spPr/>
    </dgm:pt>
    <dgm:pt modelId="{7BEB2AF9-F4DD-6A42-9E40-0C1537EDE66D}" type="pres">
      <dgm:prSet presAssocID="{C574B653-32EE-430F-B54F-FC4462ED8463}" presName="FiveNodes_5" presStyleLbl="node1" presStyleIdx="4" presStyleCnt="5">
        <dgm:presLayoutVars>
          <dgm:bulletEnabled val="1"/>
        </dgm:presLayoutVars>
      </dgm:prSet>
      <dgm:spPr/>
    </dgm:pt>
    <dgm:pt modelId="{639B9F63-BE36-9242-AE1C-CB974AEDDB41}" type="pres">
      <dgm:prSet presAssocID="{C574B653-32EE-430F-B54F-FC4462ED8463}" presName="FiveConn_1-2" presStyleLbl="fgAccFollowNode1" presStyleIdx="0" presStyleCnt="4">
        <dgm:presLayoutVars>
          <dgm:bulletEnabled val="1"/>
        </dgm:presLayoutVars>
      </dgm:prSet>
      <dgm:spPr/>
    </dgm:pt>
    <dgm:pt modelId="{7B9FE7EE-D1E0-7948-8DBC-B7EA3CE65706}" type="pres">
      <dgm:prSet presAssocID="{C574B653-32EE-430F-B54F-FC4462ED8463}" presName="FiveConn_2-3" presStyleLbl="fgAccFollowNode1" presStyleIdx="1" presStyleCnt="4">
        <dgm:presLayoutVars>
          <dgm:bulletEnabled val="1"/>
        </dgm:presLayoutVars>
      </dgm:prSet>
      <dgm:spPr/>
    </dgm:pt>
    <dgm:pt modelId="{14B7CE68-B913-2948-9244-C38817154199}" type="pres">
      <dgm:prSet presAssocID="{C574B653-32EE-430F-B54F-FC4462ED8463}" presName="FiveConn_3-4" presStyleLbl="fgAccFollowNode1" presStyleIdx="2" presStyleCnt="4">
        <dgm:presLayoutVars>
          <dgm:bulletEnabled val="1"/>
        </dgm:presLayoutVars>
      </dgm:prSet>
      <dgm:spPr/>
    </dgm:pt>
    <dgm:pt modelId="{1E29D5B0-3321-6F46-9E4E-0C89DE58C3F0}" type="pres">
      <dgm:prSet presAssocID="{C574B653-32EE-430F-B54F-FC4462ED8463}" presName="FiveConn_4-5" presStyleLbl="fgAccFollowNode1" presStyleIdx="3" presStyleCnt="4">
        <dgm:presLayoutVars>
          <dgm:bulletEnabled val="1"/>
        </dgm:presLayoutVars>
      </dgm:prSet>
      <dgm:spPr/>
    </dgm:pt>
    <dgm:pt modelId="{20311E50-9689-C346-9814-B3724F7B61D0}" type="pres">
      <dgm:prSet presAssocID="{C574B653-32EE-430F-B54F-FC4462ED8463}" presName="FiveNodes_1_text" presStyleLbl="node1" presStyleIdx="4" presStyleCnt="5">
        <dgm:presLayoutVars>
          <dgm:bulletEnabled val="1"/>
        </dgm:presLayoutVars>
      </dgm:prSet>
      <dgm:spPr/>
    </dgm:pt>
    <dgm:pt modelId="{181A64F7-DF43-E240-AC3A-082B03E33F3F}" type="pres">
      <dgm:prSet presAssocID="{C574B653-32EE-430F-B54F-FC4462ED8463}" presName="FiveNodes_2_text" presStyleLbl="node1" presStyleIdx="4" presStyleCnt="5">
        <dgm:presLayoutVars>
          <dgm:bulletEnabled val="1"/>
        </dgm:presLayoutVars>
      </dgm:prSet>
      <dgm:spPr/>
    </dgm:pt>
    <dgm:pt modelId="{2766E4BC-ACB1-D24A-82FB-7A404F62E417}" type="pres">
      <dgm:prSet presAssocID="{C574B653-32EE-430F-B54F-FC4462ED8463}" presName="FiveNodes_3_text" presStyleLbl="node1" presStyleIdx="4" presStyleCnt="5">
        <dgm:presLayoutVars>
          <dgm:bulletEnabled val="1"/>
        </dgm:presLayoutVars>
      </dgm:prSet>
      <dgm:spPr/>
    </dgm:pt>
    <dgm:pt modelId="{B98F85C9-C60A-B24D-9DA1-43866D35CADE}" type="pres">
      <dgm:prSet presAssocID="{C574B653-32EE-430F-B54F-FC4462ED8463}" presName="FiveNodes_4_text" presStyleLbl="node1" presStyleIdx="4" presStyleCnt="5">
        <dgm:presLayoutVars>
          <dgm:bulletEnabled val="1"/>
        </dgm:presLayoutVars>
      </dgm:prSet>
      <dgm:spPr/>
    </dgm:pt>
    <dgm:pt modelId="{64131B16-A5F9-B34C-8042-A90F848949ED}" type="pres">
      <dgm:prSet presAssocID="{C574B653-32EE-430F-B54F-FC4462ED846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7B7AF05-52F6-4193-A165-1781C3A1C9DC}" srcId="{C574B653-32EE-430F-B54F-FC4462ED8463}" destId="{6C98F567-BFB7-47E3-8A1A-BDD6D71BCCAD}" srcOrd="0" destOrd="0" parTransId="{E170EA74-55C0-4C68-90CF-67B925D90817}" sibTransId="{44734DBB-48CE-46F2-A07A-42BFD98BE45C}"/>
    <dgm:cxn modelId="{6D97B232-EA03-3940-BBDC-3E974BDEDEFB}" type="presOf" srcId="{F28B1BFF-EDB0-48D0-A1CA-89A2F0380F96}" destId="{CF7C89D8-6318-2349-91CA-95078F1172AD}" srcOrd="0" destOrd="0" presId="urn:microsoft.com/office/officeart/2005/8/layout/vProcess5"/>
    <dgm:cxn modelId="{BABF0442-CF34-B548-A62A-0373359AD6A6}" type="presOf" srcId="{29705229-7189-4FCB-B295-08D3A195DC95}" destId="{2766E4BC-ACB1-D24A-82FB-7A404F62E417}" srcOrd="1" destOrd="0" presId="urn:microsoft.com/office/officeart/2005/8/layout/vProcess5"/>
    <dgm:cxn modelId="{711D8859-40B8-4F66-BF15-E20C248B7FA1}" srcId="{C574B653-32EE-430F-B54F-FC4462ED8463}" destId="{1C8FF44B-C35D-4A8C-A0A0-86C73C82B09C}" srcOrd="4" destOrd="0" parTransId="{F5F239BE-F685-45D9-BECB-DC1FB449A3B7}" sibTransId="{4781F5F6-8A59-40BB-B36A-6B35D24E936C}"/>
    <dgm:cxn modelId="{6FBA826B-E0EA-489B-8D80-96CE579B191A}" srcId="{C574B653-32EE-430F-B54F-FC4462ED8463}" destId="{F28B1BFF-EDB0-48D0-A1CA-89A2F0380F96}" srcOrd="3" destOrd="0" parTransId="{21D80231-B49A-4536-B900-D6C47948330A}" sibTransId="{F7B77CC2-4B5A-4A26-A73E-7EC0C5454C54}"/>
    <dgm:cxn modelId="{141CA06E-DAC0-4BEC-A4A6-D3E363EF6D2E}" srcId="{C574B653-32EE-430F-B54F-FC4462ED8463}" destId="{29705229-7189-4FCB-B295-08D3A195DC95}" srcOrd="2" destOrd="0" parTransId="{48266F3C-F37F-4EAC-BC05-0D24C9063C0E}" sibTransId="{060F4AEB-78FE-4D2E-B03E-A078CFAAF9D1}"/>
    <dgm:cxn modelId="{A66E1F71-C8BD-4DC6-9B0A-44F93FEB99AE}" srcId="{C574B653-32EE-430F-B54F-FC4462ED8463}" destId="{F6EA5989-749F-4FEC-84A9-3585294DE552}" srcOrd="1" destOrd="0" parTransId="{D459D45E-6572-4385-B0B3-EE25298C21D6}" sibTransId="{918F66F1-FFC2-40B9-8E55-E830D3BD927D}"/>
    <dgm:cxn modelId="{27C66A85-028A-0A40-9379-52F12DC0D170}" type="presOf" srcId="{F6EA5989-749F-4FEC-84A9-3585294DE552}" destId="{181A64F7-DF43-E240-AC3A-082B03E33F3F}" srcOrd="1" destOrd="0" presId="urn:microsoft.com/office/officeart/2005/8/layout/vProcess5"/>
    <dgm:cxn modelId="{28BC1995-6737-0440-9021-2421016163A0}" type="presOf" srcId="{F28B1BFF-EDB0-48D0-A1CA-89A2F0380F96}" destId="{B98F85C9-C60A-B24D-9DA1-43866D35CADE}" srcOrd="1" destOrd="0" presId="urn:microsoft.com/office/officeart/2005/8/layout/vProcess5"/>
    <dgm:cxn modelId="{DFD1BFA0-BEA6-954E-8827-97BBA5271869}" type="presOf" srcId="{918F66F1-FFC2-40B9-8E55-E830D3BD927D}" destId="{7B9FE7EE-D1E0-7948-8DBC-B7EA3CE65706}" srcOrd="0" destOrd="0" presId="urn:microsoft.com/office/officeart/2005/8/layout/vProcess5"/>
    <dgm:cxn modelId="{10D0D8B1-5776-A746-A4C7-A2BDA387F70C}" type="presOf" srcId="{6C98F567-BFB7-47E3-8A1A-BDD6D71BCCAD}" destId="{20311E50-9689-C346-9814-B3724F7B61D0}" srcOrd="1" destOrd="0" presId="urn:microsoft.com/office/officeart/2005/8/layout/vProcess5"/>
    <dgm:cxn modelId="{862ACFB5-8CB8-CA46-81FA-75A94506A660}" type="presOf" srcId="{F6EA5989-749F-4FEC-84A9-3585294DE552}" destId="{4F0F1528-F0B1-CC48-A80F-CF2F5239956F}" srcOrd="0" destOrd="0" presId="urn:microsoft.com/office/officeart/2005/8/layout/vProcess5"/>
    <dgm:cxn modelId="{4458A4BE-906D-7B4E-A1D4-C64E1E51F66B}" type="presOf" srcId="{1C8FF44B-C35D-4A8C-A0A0-86C73C82B09C}" destId="{64131B16-A5F9-B34C-8042-A90F848949ED}" srcOrd="1" destOrd="0" presId="urn:microsoft.com/office/officeart/2005/8/layout/vProcess5"/>
    <dgm:cxn modelId="{266C5BC8-BCCD-334A-852D-C8B32B482F05}" type="presOf" srcId="{060F4AEB-78FE-4D2E-B03E-A078CFAAF9D1}" destId="{14B7CE68-B913-2948-9244-C38817154199}" srcOrd="0" destOrd="0" presId="urn:microsoft.com/office/officeart/2005/8/layout/vProcess5"/>
    <dgm:cxn modelId="{3FBA20CF-1F0E-4448-B797-706A20F97262}" type="presOf" srcId="{C574B653-32EE-430F-B54F-FC4462ED8463}" destId="{F7A5E9E6-1868-A041-BC36-3757688F9D98}" srcOrd="0" destOrd="0" presId="urn:microsoft.com/office/officeart/2005/8/layout/vProcess5"/>
    <dgm:cxn modelId="{6EE2A3D7-B37C-1F46-963C-5BC7C863326B}" type="presOf" srcId="{F7B77CC2-4B5A-4A26-A73E-7EC0C5454C54}" destId="{1E29D5B0-3321-6F46-9E4E-0C89DE58C3F0}" srcOrd="0" destOrd="0" presId="urn:microsoft.com/office/officeart/2005/8/layout/vProcess5"/>
    <dgm:cxn modelId="{CD0F35DC-455C-5147-9D50-921B8C8632BC}" type="presOf" srcId="{29705229-7189-4FCB-B295-08D3A195DC95}" destId="{ADFFEF5D-060B-2C40-8DD6-406BA831EBE8}" srcOrd="0" destOrd="0" presId="urn:microsoft.com/office/officeart/2005/8/layout/vProcess5"/>
    <dgm:cxn modelId="{65BC6CDE-31AF-A24B-9500-8AAAC084ADC2}" type="presOf" srcId="{6C98F567-BFB7-47E3-8A1A-BDD6D71BCCAD}" destId="{08B5C312-63A4-C44A-995A-A5B89BCA7343}" srcOrd="0" destOrd="0" presId="urn:microsoft.com/office/officeart/2005/8/layout/vProcess5"/>
    <dgm:cxn modelId="{6CCD24E6-8D63-D04B-9ADD-02C12BDD2D70}" type="presOf" srcId="{1C8FF44B-C35D-4A8C-A0A0-86C73C82B09C}" destId="{7BEB2AF9-F4DD-6A42-9E40-0C1537EDE66D}" srcOrd="0" destOrd="0" presId="urn:microsoft.com/office/officeart/2005/8/layout/vProcess5"/>
    <dgm:cxn modelId="{80749CFE-F8EF-F04B-A832-A9E4BE9E5E0B}" type="presOf" srcId="{44734DBB-48CE-46F2-A07A-42BFD98BE45C}" destId="{639B9F63-BE36-9242-AE1C-CB974AEDDB41}" srcOrd="0" destOrd="0" presId="urn:microsoft.com/office/officeart/2005/8/layout/vProcess5"/>
    <dgm:cxn modelId="{CEDA480D-9269-CF45-941B-A5AA76729948}" type="presParOf" srcId="{F7A5E9E6-1868-A041-BC36-3757688F9D98}" destId="{C27DF89B-11BA-5A4D-88C1-C035B137500A}" srcOrd="0" destOrd="0" presId="urn:microsoft.com/office/officeart/2005/8/layout/vProcess5"/>
    <dgm:cxn modelId="{A71B9289-6304-614B-B0F4-23C7D3D015F0}" type="presParOf" srcId="{F7A5E9E6-1868-A041-BC36-3757688F9D98}" destId="{08B5C312-63A4-C44A-995A-A5B89BCA7343}" srcOrd="1" destOrd="0" presId="urn:microsoft.com/office/officeart/2005/8/layout/vProcess5"/>
    <dgm:cxn modelId="{D7EED9C1-A7C8-AE4D-8AE3-77B8A8D4EEAC}" type="presParOf" srcId="{F7A5E9E6-1868-A041-BC36-3757688F9D98}" destId="{4F0F1528-F0B1-CC48-A80F-CF2F5239956F}" srcOrd="2" destOrd="0" presId="urn:microsoft.com/office/officeart/2005/8/layout/vProcess5"/>
    <dgm:cxn modelId="{24CB9439-D3E7-2145-96AD-C9ED22EC9D56}" type="presParOf" srcId="{F7A5E9E6-1868-A041-BC36-3757688F9D98}" destId="{ADFFEF5D-060B-2C40-8DD6-406BA831EBE8}" srcOrd="3" destOrd="0" presId="urn:microsoft.com/office/officeart/2005/8/layout/vProcess5"/>
    <dgm:cxn modelId="{51DC00E3-CEA5-0C4C-8C07-1B3355F56CDF}" type="presParOf" srcId="{F7A5E9E6-1868-A041-BC36-3757688F9D98}" destId="{CF7C89D8-6318-2349-91CA-95078F1172AD}" srcOrd="4" destOrd="0" presId="urn:microsoft.com/office/officeart/2005/8/layout/vProcess5"/>
    <dgm:cxn modelId="{03DA50A6-80A0-BB4B-9E01-C3135B181D57}" type="presParOf" srcId="{F7A5E9E6-1868-A041-BC36-3757688F9D98}" destId="{7BEB2AF9-F4DD-6A42-9E40-0C1537EDE66D}" srcOrd="5" destOrd="0" presId="urn:microsoft.com/office/officeart/2005/8/layout/vProcess5"/>
    <dgm:cxn modelId="{5BE3763D-5953-1049-A470-2DBDCCEBF1B7}" type="presParOf" srcId="{F7A5E9E6-1868-A041-BC36-3757688F9D98}" destId="{639B9F63-BE36-9242-AE1C-CB974AEDDB41}" srcOrd="6" destOrd="0" presId="urn:microsoft.com/office/officeart/2005/8/layout/vProcess5"/>
    <dgm:cxn modelId="{727243C8-4A53-7749-BF18-EC138BA597F8}" type="presParOf" srcId="{F7A5E9E6-1868-A041-BC36-3757688F9D98}" destId="{7B9FE7EE-D1E0-7948-8DBC-B7EA3CE65706}" srcOrd="7" destOrd="0" presId="urn:microsoft.com/office/officeart/2005/8/layout/vProcess5"/>
    <dgm:cxn modelId="{03155B71-135F-654C-BA5B-737BDBBB37D7}" type="presParOf" srcId="{F7A5E9E6-1868-A041-BC36-3757688F9D98}" destId="{14B7CE68-B913-2948-9244-C38817154199}" srcOrd="8" destOrd="0" presId="urn:microsoft.com/office/officeart/2005/8/layout/vProcess5"/>
    <dgm:cxn modelId="{E8B37DF0-8169-5448-8573-B8153D9A5BCD}" type="presParOf" srcId="{F7A5E9E6-1868-A041-BC36-3757688F9D98}" destId="{1E29D5B0-3321-6F46-9E4E-0C89DE58C3F0}" srcOrd="9" destOrd="0" presId="urn:microsoft.com/office/officeart/2005/8/layout/vProcess5"/>
    <dgm:cxn modelId="{37DACED2-436D-F640-A5B3-E907D1C4A7EF}" type="presParOf" srcId="{F7A5E9E6-1868-A041-BC36-3757688F9D98}" destId="{20311E50-9689-C346-9814-B3724F7B61D0}" srcOrd="10" destOrd="0" presId="urn:microsoft.com/office/officeart/2005/8/layout/vProcess5"/>
    <dgm:cxn modelId="{534C6B0B-9FBC-744F-95DF-C383852BA856}" type="presParOf" srcId="{F7A5E9E6-1868-A041-BC36-3757688F9D98}" destId="{181A64F7-DF43-E240-AC3A-082B03E33F3F}" srcOrd="11" destOrd="0" presId="urn:microsoft.com/office/officeart/2005/8/layout/vProcess5"/>
    <dgm:cxn modelId="{E3064111-1AA5-C34F-86D7-F6474766A88D}" type="presParOf" srcId="{F7A5E9E6-1868-A041-BC36-3757688F9D98}" destId="{2766E4BC-ACB1-D24A-82FB-7A404F62E417}" srcOrd="12" destOrd="0" presId="urn:microsoft.com/office/officeart/2005/8/layout/vProcess5"/>
    <dgm:cxn modelId="{DE92C62D-685B-E849-B70F-FB88928BFB48}" type="presParOf" srcId="{F7A5E9E6-1868-A041-BC36-3757688F9D98}" destId="{B98F85C9-C60A-B24D-9DA1-43866D35CADE}" srcOrd="13" destOrd="0" presId="urn:microsoft.com/office/officeart/2005/8/layout/vProcess5"/>
    <dgm:cxn modelId="{95AD0935-6F50-B64D-A733-CDEC0F34F3DE}" type="presParOf" srcId="{F7A5E9E6-1868-A041-BC36-3757688F9D98}" destId="{64131B16-A5F9-B34C-8042-A90F848949E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659B88-3C08-43B3-88EC-E9E464A8B9A7}" type="doc">
      <dgm:prSet loTypeId="urn:microsoft.com/office/officeart/2005/8/layout/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DB297E3-DA6E-4C2B-8160-AEC3F367DD0B}">
      <dgm:prSet/>
      <dgm:spPr/>
      <dgm:t>
        <a:bodyPr/>
        <a:lstStyle/>
        <a:p>
          <a:r>
            <a:rPr lang="en-GB"/>
            <a:t>• Sales have </a:t>
          </a:r>
          <a:r>
            <a:rPr lang="en-GB" b="1"/>
            <a:t>dropped by 30%</a:t>
          </a:r>
          <a:r>
            <a:rPr lang="en-GB"/>
            <a:t> in the last year.</a:t>
          </a:r>
          <a:endParaRPr lang="en-US"/>
        </a:p>
      </dgm:t>
    </dgm:pt>
    <dgm:pt modelId="{DBD291A5-0F97-420F-88E5-EEBB3BFC8B4E}" type="parTrans" cxnId="{0C8ABEC7-67C6-44D4-BBE7-57C9E6C7191C}">
      <dgm:prSet/>
      <dgm:spPr/>
      <dgm:t>
        <a:bodyPr/>
        <a:lstStyle/>
        <a:p>
          <a:endParaRPr lang="en-US"/>
        </a:p>
      </dgm:t>
    </dgm:pt>
    <dgm:pt modelId="{9F34F3B7-5B3E-4B6E-A777-0354F327DACE}" type="sibTrans" cxnId="{0C8ABEC7-67C6-44D4-BBE7-57C9E6C7191C}">
      <dgm:prSet/>
      <dgm:spPr/>
      <dgm:t>
        <a:bodyPr/>
        <a:lstStyle/>
        <a:p>
          <a:endParaRPr lang="en-US"/>
        </a:p>
      </dgm:t>
    </dgm:pt>
    <dgm:pt modelId="{B5ACC485-F462-48E3-92D5-169EF6D210FF}">
      <dgm:prSet/>
      <dgm:spPr/>
      <dgm:t>
        <a:bodyPr/>
        <a:lstStyle/>
        <a:p>
          <a:r>
            <a:rPr lang="en-GB"/>
            <a:t>• Costs are rising, especially for imported flowers and sustainable packaging.</a:t>
          </a:r>
          <a:endParaRPr lang="en-US"/>
        </a:p>
      </dgm:t>
    </dgm:pt>
    <dgm:pt modelId="{178E64FD-7894-430E-8119-216BAAED043A}" type="parTrans" cxnId="{8E2E13DE-7097-450B-8BED-94303B42D547}">
      <dgm:prSet/>
      <dgm:spPr/>
      <dgm:t>
        <a:bodyPr/>
        <a:lstStyle/>
        <a:p>
          <a:endParaRPr lang="en-US"/>
        </a:p>
      </dgm:t>
    </dgm:pt>
    <dgm:pt modelId="{807765FE-A638-4B94-8980-E82C144EC46C}" type="sibTrans" cxnId="{8E2E13DE-7097-450B-8BED-94303B42D547}">
      <dgm:prSet/>
      <dgm:spPr/>
      <dgm:t>
        <a:bodyPr/>
        <a:lstStyle/>
        <a:p>
          <a:endParaRPr lang="en-US"/>
        </a:p>
      </dgm:t>
    </dgm:pt>
    <dgm:pt modelId="{65A7B911-A402-4BEC-9F91-6381564F8DF3}">
      <dgm:prSet/>
      <dgm:spPr/>
      <dgm:t>
        <a:bodyPr/>
        <a:lstStyle/>
        <a:p>
          <a:r>
            <a:rPr lang="en-GB"/>
            <a:t>• Customer traffic has decreased due to more people shopping online.</a:t>
          </a:r>
          <a:endParaRPr lang="en-US"/>
        </a:p>
      </dgm:t>
    </dgm:pt>
    <dgm:pt modelId="{91FB55D0-DBB6-466B-8F5E-D7772977AED2}" type="parTrans" cxnId="{05F03B8B-6269-47AF-A91A-9A08156BA2A4}">
      <dgm:prSet/>
      <dgm:spPr/>
      <dgm:t>
        <a:bodyPr/>
        <a:lstStyle/>
        <a:p>
          <a:endParaRPr lang="en-US"/>
        </a:p>
      </dgm:t>
    </dgm:pt>
    <dgm:pt modelId="{7E07BDE5-B9FE-404C-B391-5A8E7F835DAC}" type="sibTrans" cxnId="{05F03B8B-6269-47AF-A91A-9A08156BA2A4}">
      <dgm:prSet/>
      <dgm:spPr/>
      <dgm:t>
        <a:bodyPr/>
        <a:lstStyle/>
        <a:p>
          <a:endParaRPr lang="en-US"/>
        </a:p>
      </dgm:t>
    </dgm:pt>
    <dgm:pt modelId="{7F62D773-A823-427B-BFB3-99DD65E0A533}">
      <dgm:prSet/>
      <dgm:spPr/>
      <dgm:t>
        <a:bodyPr/>
        <a:lstStyle/>
        <a:p>
          <a:r>
            <a:rPr lang="en-GB"/>
            <a:t>• Competitors now include a new local boutique and a national flower chain.</a:t>
          </a:r>
          <a:endParaRPr lang="en-US"/>
        </a:p>
      </dgm:t>
    </dgm:pt>
    <dgm:pt modelId="{A7D50C66-2102-4684-907B-8233DFA540A9}" type="parTrans" cxnId="{24B69A06-3E2B-499D-854D-6D038C6C2C82}">
      <dgm:prSet/>
      <dgm:spPr/>
      <dgm:t>
        <a:bodyPr/>
        <a:lstStyle/>
        <a:p>
          <a:endParaRPr lang="en-US"/>
        </a:p>
      </dgm:t>
    </dgm:pt>
    <dgm:pt modelId="{FAB8F397-D5BC-46AF-93E6-7DBAB1CD4167}" type="sibTrans" cxnId="{24B69A06-3E2B-499D-854D-6D038C6C2C82}">
      <dgm:prSet/>
      <dgm:spPr/>
      <dgm:t>
        <a:bodyPr/>
        <a:lstStyle/>
        <a:p>
          <a:endParaRPr lang="en-US"/>
        </a:p>
      </dgm:t>
    </dgm:pt>
    <dgm:pt modelId="{55882169-4C4F-4FA1-B643-80BCB02BFF8D}">
      <dgm:prSet/>
      <dgm:spPr/>
      <dgm:t>
        <a:bodyPr/>
        <a:lstStyle/>
        <a:p>
          <a:r>
            <a:rPr lang="en-GB"/>
            <a:t>• The shop’s </a:t>
          </a:r>
          <a:r>
            <a:rPr lang="en-GB" b="1"/>
            <a:t>website is outdated</a:t>
          </a:r>
          <a:r>
            <a:rPr lang="en-GB"/>
            <a:t>, and online marketing is very limited.</a:t>
          </a:r>
          <a:endParaRPr lang="en-US"/>
        </a:p>
      </dgm:t>
    </dgm:pt>
    <dgm:pt modelId="{057A72DB-0D72-4F51-A227-D80872872DE7}" type="parTrans" cxnId="{7466F1CC-2DF2-4AA2-A880-A328C53C2448}">
      <dgm:prSet/>
      <dgm:spPr/>
      <dgm:t>
        <a:bodyPr/>
        <a:lstStyle/>
        <a:p>
          <a:endParaRPr lang="en-US"/>
        </a:p>
      </dgm:t>
    </dgm:pt>
    <dgm:pt modelId="{DFD2B9B9-DEFA-4C95-BEBE-A8818C815136}" type="sibTrans" cxnId="{7466F1CC-2DF2-4AA2-A880-A328C53C2448}">
      <dgm:prSet/>
      <dgm:spPr/>
      <dgm:t>
        <a:bodyPr/>
        <a:lstStyle/>
        <a:p>
          <a:endParaRPr lang="en-US"/>
        </a:p>
      </dgm:t>
    </dgm:pt>
    <dgm:pt modelId="{FECF0652-A7B1-DD47-BAD1-FF7C211D2C0F}" type="pres">
      <dgm:prSet presAssocID="{8B659B88-3C08-43B3-88EC-E9E464A8B9A7}" presName="diagram" presStyleCnt="0">
        <dgm:presLayoutVars>
          <dgm:dir/>
          <dgm:resizeHandles val="exact"/>
        </dgm:presLayoutVars>
      </dgm:prSet>
      <dgm:spPr/>
    </dgm:pt>
    <dgm:pt modelId="{7AD50AB3-30F7-5640-917C-B2A67EBD176D}" type="pres">
      <dgm:prSet presAssocID="{4DB297E3-DA6E-4C2B-8160-AEC3F367DD0B}" presName="node" presStyleLbl="node1" presStyleIdx="0" presStyleCnt="5">
        <dgm:presLayoutVars>
          <dgm:bulletEnabled val="1"/>
        </dgm:presLayoutVars>
      </dgm:prSet>
      <dgm:spPr/>
    </dgm:pt>
    <dgm:pt modelId="{BE4E5983-AA94-004B-A5B9-DA5C40D3A877}" type="pres">
      <dgm:prSet presAssocID="{9F34F3B7-5B3E-4B6E-A777-0354F327DACE}" presName="sibTrans" presStyleLbl="sibTrans2D1" presStyleIdx="0" presStyleCnt="4"/>
      <dgm:spPr/>
    </dgm:pt>
    <dgm:pt modelId="{4D41E747-41DB-7448-813E-44FF512D8640}" type="pres">
      <dgm:prSet presAssocID="{9F34F3B7-5B3E-4B6E-A777-0354F327DACE}" presName="connectorText" presStyleLbl="sibTrans2D1" presStyleIdx="0" presStyleCnt="4"/>
      <dgm:spPr/>
    </dgm:pt>
    <dgm:pt modelId="{95C2275C-DC7D-4048-96D2-46910086ACEC}" type="pres">
      <dgm:prSet presAssocID="{B5ACC485-F462-48E3-92D5-169EF6D210FF}" presName="node" presStyleLbl="node1" presStyleIdx="1" presStyleCnt="5">
        <dgm:presLayoutVars>
          <dgm:bulletEnabled val="1"/>
        </dgm:presLayoutVars>
      </dgm:prSet>
      <dgm:spPr/>
    </dgm:pt>
    <dgm:pt modelId="{B234750F-9558-8B41-8EB3-8CE0A32B5901}" type="pres">
      <dgm:prSet presAssocID="{807765FE-A638-4B94-8980-E82C144EC46C}" presName="sibTrans" presStyleLbl="sibTrans2D1" presStyleIdx="1" presStyleCnt="4"/>
      <dgm:spPr/>
    </dgm:pt>
    <dgm:pt modelId="{E41B25CC-E991-5F4E-9C2F-BA703B5E81AB}" type="pres">
      <dgm:prSet presAssocID="{807765FE-A638-4B94-8980-E82C144EC46C}" presName="connectorText" presStyleLbl="sibTrans2D1" presStyleIdx="1" presStyleCnt="4"/>
      <dgm:spPr/>
    </dgm:pt>
    <dgm:pt modelId="{69C84142-A9BB-C448-A462-213BC52542C3}" type="pres">
      <dgm:prSet presAssocID="{65A7B911-A402-4BEC-9F91-6381564F8DF3}" presName="node" presStyleLbl="node1" presStyleIdx="2" presStyleCnt="5">
        <dgm:presLayoutVars>
          <dgm:bulletEnabled val="1"/>
        </dgm:presLayoutVars>
      </dgm:prSet>
      <dgm:spPr/>
    </dgm:pt>
    <dgm:pt modelId="{DDFF2700-CFC3-D846-8EBE-D5C41038BF44}" type="pres">
      <dgm:prSet presAssocID="{7E07BDE5-B9FE-404C-B391-5A8E7F835DAC}" presName="sibTrans" presStyleLbl="sibTrans2D1" presStyleIdx="2" presStyleCnt="4"/>
      <dgm:spPr/>
    </dgm:pt>
    <dgm:pt modelId="{E08212A8-023C-A248-9783-4FF782F6FC7D}" type="pres">
      <dgm:prSet presAssocID="{7E07BDE5-B9FE-404C-B391-5A8E7F835DAC}" presName="connectorText" presStyleLbl="sibTrans2D1" presStyleIdx="2" presStyleCnt="4"/>
      <dgm:spPr/>
    </dgm:pt>
    <dgm:pt modelId="{29637525-EACA-D342-BA64-73A691DBE647}" type="pres">
      <dgm:prSet presAssocID="{7F62D773-A823-427B-BFB3-99DD65E0A533}" presName="node" presStyleLbl="node1" presStyleIdx="3" presStyleCnt="5">
        <dgm:presLayoutVars>
          <dgm:bulletEnabled val="1"/>
        </dgm:presLayoutVars>
      </dgm:prSet>
      <dgm:spPr/>
    </dgm:pt>
    <dgm:pt modelId="{E620B53B-E2A6-5B47-83CD-E2D1FBCDCE73}" type="pres">
      <dgm:prSet presAssocID="{FAB8F397-D5BC-46AF-93E6-7DBAB1CD4167}" presName="sibTrans" presStyleLbl="sibTrans2D1" presStyleIdx="3" presStyleCnt="4"/>
      <dgm:spPr/>
    </dgm:pt>
    <dgm:pt modelId="{25EAE8BF-9332-8C40-B56D-4065EE2A9B07}" type="pres">
      <dgm:prSet presAssocID="{FAB8F397-D5BC-46AF-93E6-7DBAB1CD4167}" presName="connectorText" presStyleLbl="sibTrans2D1" presStyleIdx="3" presStyleCnt="4"/>
      <dgm:spPr/>
    </dgm:pt>
    <dgm:pt modelId="{C472FF34-43E9-494A-A842-1FA808AB0EDB}" type="pres">
      <dgm:prSet presAssocID="{55882169-4C4F-4FA1-B643-80BCB02BFF8D}" presName="node" presStyleLbl="node1" presStyleIdx="4" presStyleCnt="5">
        <dgm:presLayoutVars>
          <dgm:bulletEnabled val="1"/>
        </dgm:presLayoutVars>
      </dgm:prSet>
      <dgm:spPr/>
    </dgm:pt>
  </dgm:ptLst>
  <dgm:cxnLst>
    <dgm:cxn modelId="{497FE604-3C0F-0E48-92C2-4543A6BF3C77}" type="presOf" srcId="{7E07BDE5-B9FE-404C-B391-5A8E7F835DAC}" destId="{DDFF2700-CFC3-D846-8EBE-D5C41038BF44}" srcOrd="0" destOrd="0" presId="urn:microsoft.com/office/officeart/2005/8/layout/process5"/>
    <dgm:cxn modelId="{24B69A06-3E2B-499D-854D-6D038C6C2C82}" srcId="{8B659B88-3C08-43B3-88EC-E9E464A8B9A7}" destId="{7F62D773-A823-427B-BFB3-99DD65E0A533}" srcOrd="3" destOrd="0" parTransId="{A7D50C66-2102-4684-907B-8233DFA540A9}" sibTransId="{FAB8F397-D5BC-46AF-93E6-7DBAB1CD4167}"/>
    <dgm:cxn modelId="{3200F921-862D-E946-90D5-5DE1CC453E1C}" type="presOf" srcId="{7F62D773-A823-427B-BFB3-99DD65E0A533}" destId="{29637525-EACA-D342-BA64-73A691DBE647}" srcOrd="0" destOrd="0" presId="urn:microsoft.com/office/officeart/2005/8/layout/process5"/>
    <dgm:cxn modelId="{C094CF29-85B1-3645-BFF1-EE50D00156F2}" type="presOf" srcId="{807765FE-A638-4B94-8980-E82C144EC46C}" destId="{E41B25CC-E991-5F4E-9C2F-BA703B5E81AB}" srcOrd="1" destOrd="0" presId="urn:microsoft.com/office/officeart/2005/8/layout/process5"/>
    <dgm:cxn modelId="{58545B30-FC99-8140-BA83-3C7C4607AEE2}" type="presOf" srcId="{9F34F3B7-5B3E-4B6E-A777-0354F327DACE}" destId="{4D41E747-41DB-7448-813E-44FF512D8640}" srcOrd="1" destOrd="0" presId="urn:microsoft.com/office/officeart/2005/8/layout/process5"/>
    <dgm:cxn modelId="{ED6ED045-B743-6F41-886E-B2B507AC149A}" type="presOf" srcId="{65A7B911-A402-4BEC-9F91-6381564F8DF3}" destId="{69C84142-A9BB-C448-A462-213BC52542C3}" srcOrd="0" destOrd="0" presId="urn:microsoft.com/office/officeart/2005/8/layout/process5"/>
    <dgm:cxn modelId="{B952BD49-1136-E243-A4F7-6898119ECB35}" type="presOf" srcId="{807765FE-A638-4B94-8980-E82C144EC46C}" destId="{B234750F-9558-8B41-8EB3-8CE0A32B5901}" srcOrd="0" destOrd="0" presId="urn:microsoft.com/office/officeart/2005/8/layout/process5"/>
    <dgm:cxn modelId="{01C7FA7D-67C2-1345-9DC7-F45463408C8B}" type="presOf" srcId="{7E07BDE5-B9FE-404C-B391-5A8E7F835DAC}" destId="{E08212A8-023C-A248-9783-4FF782F6FC7D}" srcOrd="1" destOrd="0" presId="urn:microsoft.com/office/officeart/2005/8/layout/process5"/>
    <dgm:cxn modelId="{05F03B8B-6269-47AF-A91A-9A08156BA2A4}" srcId="{8B659B88-3C08-43B3-88EC-E9E464A8B9A7}" destId="{65A7B911-A402-4BEC-9F91-6381564F8DF3}" srcOrd="2" destOrd="0" parTransId="{91FB55D0-DBB6-466B-8F5E-D7772977AED2}" sibTransId="{7E07BDE5-B9FE-404C-B391-5A8E7F835DAC}"/>
    <dgm:cxn modelId="{BD9A0997-D5DD-8344-9BD9-DDBBAE12BF28}" type="presOf" srcId="{B5ACC485-F462-48E3-92D5-169EF6D210FF}" destId="{95C2275C-DC7D-4048-96D2-46910086ACEC}" srcOrd="0" destOrd="0" presId="urn:microsoft.com/office/officeart/2005/8/layout/process5"/>
    <dgm:cxn modelId="{05C540A8-39AA-5D4B-80BC-E46C952B2202}" type="presOf" srcId="{9F34F3B7-5B3E-4B6E-A777-0354F327DACE}" destId="{BE4E5983-AA94-004B-A5B9-DA5C40D3A877}" srcOrd="0" destOrd="0" presId="urn:microsoft.com/office/officeart/2005/8/layout/process5"/>
    <dgm:cxn modelId="{5A5F7FC0-6E84-3943-8007-6D50A24AD7D4}" type="presOf" srcId="{8B659B88-3C08-43B3-88EC-E9E464A8B9A7}" destId="{FECF0652-A7B1-DD47-BAD1-FF7C211D2C0F}" srcOrd="0" destOrd="0" presId="urn:microsoft.com/office/officeart/2005/8/layout/process5"/>
    <dgm:cxn modelId="{9784CFC0-65F3-F74E-9A77-D1FC7D0C9D27}" type="presOf" srcId="{FAB8F397-D5BC-46AF-93E6-7DBAB1CD4167}" destId="{E620B53B-E2A6-5B47-83CD-E2D1FBCDCE73}" srcOrd="0" destOrd="0" presId="urn:microsoft.com/office/officeart/2005/8/layout/process5"/>
    <dgm:cxn modelId="{0C8ABEC7-67C6-44D4-BBE7-57C9E6C7191C}" srcId="{8B659B88-3C08-43B3-88EC-E9E464A8B9A7}" destId="{4DB297E3-DA6E-4C2B-8160-AEC3F367DD0B}" srcOrd="0" destOrd="0" parTransId="{DBD291A5-0F97-420F-88E5-EEBB3BFC8B4E}" sibTransId="{9F34F3B7-5B3E-4B6E-A777-0354F327DACE}"/>
    <dgm:cxn modelId="{7466F1CC-2DF2-4AA2-A880-A328C53C2448}" srcId="{8B659B88-3C08-43B3-88EC-E9E464A8B9A7}" destId="{55882169-4C4F-4FA1-B643-80BCB02BFF8D}" srcOrd="4" destOrd="0" parTransId="{057A72DB-0D72-4F51-A227-D80872872DE7}" sibTransId="{DFD2B9B9-DEFA-4C95-BEBE-A8818C815136}"/>
    <dgm:cxn modelId="{D83903CD-B1C3-924C-ABEA-3FFEA6201FAB}" type="presOf" srcId="{4DB297E3-DA6E-4C2B-8160-AEC3F367DD0B}" destId="{7AD50AB3-30F7-5640-917C-B2A67EBD176D}" srcOrd="0" destOrd="0" presId="urn:microsoft.com/office/officeart/2005/8/layout/process5"/>
    <dgm:cxn modelId="{8E2E13DE-7097-450B-8BED-94303B42D547}" srcId="{8B659B88-3C08-43B3-88EC-E9E464A8B9A7}" destId="{B5ACC485-F462-48E3-92D5-169EF6D210FF}" srcOrd="1" destOrd="0" parTransId="{178E64FD-7894-430E-8119-216BAAED043A}" sibTransId="{807765FE-A638-4B94-8980-E82C144EC46C}"/>
    <dgm:cxn modelId="{7DBB37E3-1937-AF4B-B0CD-AB76E705E79B}" type="presOf" srcId="{55882169-4C4F-4FA1-B643-80BCB02BFF8D}" destId="{C472FF34-43E9-494A-A842-1FA808AB0EDB}" srcOrd="0" destOrd="0" presId="urn:microsoft.com/office/officeart/2005/8/layout/process5"/>
    <dgm:cxn modelId="{33EFAFF0-E5AB-E344-81D9-6E3D43866A1E}" type="presOf" srcId="{FAB8F397-D5BC-46AF-93E6-7DBAB1CD4167}" destId="{25EAE8BF-9332-8C40-B56D-4065EE2A9B07}" srcOrd="1" destOrd="0" presId="urn:microsoft.com/office/officeart/2005/8/layout/process5"/>
    <dgm:cxn modelId="{429CB01E-1789-3E48-9F98-59BCB96E3202}" type="presParOf" srcId="{FECF0652-A7B1-DD47-BAD1-FF7C211D2C0F}" destId="{7AD50AB3-30F7-5640-917C-B2A67EBD176D}" srcOrd="0" destOrd="0" presId="urn:microsoft.com/office/officeart/2005/8/layout/process5"/>
    <dgm:cxn modelId="{386E213B-13A1-9247-90FA-D35ABBBA9BC5}" type="presParOf" srcId="{FECF0652-A7B1-DD47-BAD1-FF7C211D2C0F}" destId="{BE4E5983-AA94-004B-A5B9-DA5C40D3A877}" srcOrd="1" destOrd="0" presId="urn:microsoft.com/office/officeart/2005/8/layout/process5"/>
    <dgm:cxn modelId="{3C2128EB-5436-294C-9061-2D94EE8421B6}" type="presParOf" srcId="{BE4E5983-AA94-004B-A5B9-DA5C40D3A877}" destId="{4D41E747-41DB-7448-813E-44FF512D8640}" srcOrd="0" destOrd="0" presId="urn:microsoft.com/office/officeart/2005/8/layout/process5"/>
    <dgm:cxn modelId="{CE3D9FB8-7EAB-BA4C-A8E2-333A48C19347}" type="presParOf" srcId="{FECF0652-A7B1-DD47-BAD1-FF7C211D2C0F}" destId="{95C2275C-DC7D-4048-96D2-46910086ACEC}" srcOrd="2" destOrd="0" presId="urn:microsoft.com/office/officeart/2005/8/layout/process5"/>
    <dgm:cxn modelId="{C876CA20-BDCD-194F-917A-A82A89CD798C}" type="presParOf" srcId="{FECF0652-A7B1-DD47-BAD1-FF7C211D2C0F}" destId="{B234750F-9558-8B41-8EB3-8CE0A32B5901}" srcOrd="3" destOrd="0" presId="urn:microsoft.com/office/officeart/2005/8/layout/process5"/>
    <dgm:cxn modelId="{1F2A388E-9C5F-C946-8FE8-B15F4CE73A33}" type="presParOf" srcId="{B234750F-9558-8B41-8EB3-8CE0A32B5901}" destId="{E41B25CC-E991-5F4E-9C2F-BA703B5E81AB}" srcOrd="0" destOrd="0" presId="urn:microsoft.com/office/officeart/2005/8/layout/process5"/>
    <dgm:cxn modelId="{F70AB46D-4B40-9D40-A65A-58A5DD20BF0C}" type="presParOf" srcId="{FECF0652-A7B1-DD47-BAD1-FF7C211D2C0F}" destId="{69C84142-A9BB-C448-A462-213BC52542C3}" srcOrd="4" destOrd="0" presId="urn:microsoft.com/office/officeart/2005/8/layout/process5"/>
    <dgm:cxn modelId="{5ADF5DAD-1893-B84F-8C84-135E924DD8ED}" type="presParOf" srcId="{FECF0652-A7B1-DD47-BAD1-FF7C211D2C0F}" destId="{DDFF2700-CFC3-D846-8EBE-D5C41038BF44}" srcOrd="5" destOrd="0" presId="urn:microsoft.com/office/officeart/2005/8/layout/process5"/>
    <dgm:cxn modelId="{DFD05C43-43A1-0A4A-9C51-7FC429A83394}" type="presParOf" srcId="{DDFF2700-CFC3-D846-8EBE-D5C41038BF44}" destId="{E08212A8-023C-A248-9783-4FF782F6FC7D}" srcOrd="0" destOrd="0" presId="urn:microsoft.com/office/officeart/2005/8/layout/process5"/>
    <dgm:cxn modelId="{3F186F1C-31B0-9548-8C98-E16FBBFC9469}" type="presParOf" srcId="{FECF0652-A7B1-DD47-BAD1-FF7C211D2C0F}" destId="{29637525-EACA-D342-BA64-73A691DBE647}" srcOrd="6" destOrd="0" presId="urn:microsoft.com/office/officeart/2005/8/layout/process5"/>
    <dgm:cxn modelId="{E0E33629-DDD2-0742-A7C0-954CEB06166F}" type="presParOf" srcId="{FECF0652-A7B1-DD47-BAD1-FF7C211D2C0F}" destId="{E620B53B-E2A6-5B47-83CD-E2D1FBCDCE73}" srcOrd="7" destOrd="0" presId="urn:microsoft.com/office/officeart/2005/8/layout/process5"/>
    <dgm:cxn modelId="{87AE3BFC-58D0-FE46-B6C0-072842DB28E9}" type="presParOf" srcId="{E620B53B-E2A6-5B47-83CD-E2D1FBCDCE73}" destId="{25EAE8BF-9332-8C40-B56D-4065EE2A9B07}" srcOrd="0" destOrd="0" presId="urn:microsoft.com/office/officeart/2005/8/layout/process5"/>
    <dgm:cxn modelId="{FC9E70A0-E628-2740-8318-DE406C318585}" type="presParOf" srcId="{FECF0652-A7B1-DD47-BAD1-FF7C211D2C0F}" destId="{C472FF34-43E9-494A-A842-1FA808AB0EDB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327A42-1694-4D4C-B693-865277F3079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D03187-2C74-4308-9E57-EA0B0315680B}">
      <dgm:prSet/>
      <dgm:spPr/>
      <dgm:t>
        <a:bodyPr/>
        <a:lstStyle/>
        <a:p>
          <a:r>
            <a:rPr lang="en-GB"/>
            <a:t>Local high-street activity has slowed down.</a:t>
          </a:r>
          <a:endParaRPr lang="en-US"/>
        </a:p>
      </dgm:t>
    </dgm:pt>
    <dgm:pt modelId="{C6D1B7C6-5B49-4A1F-8CC9-C610CFE93921}" type="parTrans" cxnId="{AC0F48BD-A4FF-4A5C-AFA8-FACC6E36794F}">
      <dgm:prSet/>
      <dgm:spPr/>
      <dgm:t>
        <a:bodyPr/>
        <a:lstStyle/>
        <a:p>
          <a:endParaRPr lang="en-US"/>
        </a:p>
      </dgm:t>
    </dgm:pt>
    <dgm:pt modelId="{9E6EED7D-1060-4FDD-8E97-C7400B22EF9D}" type="sibTrans" cxnId="{AC0F48BD-A4FF-4A5C-AFA8-FACC6E36794F}">
      <dgm:prSet/>
      <dgm:spPr/>
      <dgm:t>
        <a:bodyPr/>
        <a:lstStyle/>
        <a:p>
          <a:endParaRPr lang="en-US"/>
        </a:p>
      </dgm:t>
    </dgm:pt>
    <dgm:pt modelId="{F71961BD-08F7-405E-89EC-CCA3FED7A56E}">
      <dgm:prSet/>
      <dgm:spPr/>
      <dgm:t>
        <a:bodyPr/>
        <a:lstStyle/>
        <a:p>
          <a:r>
            <a:rPr lang="en-GB"/>
            <a:t>• Consumers prefer online ordering and home delivery.</a:t>
          </a:r>
          <a:endParaRPr lang="en-US"/>
        </a:p>
      </dgm:t>
    </dgm:pt>
    <dgm:pt modelId="{1C4799ED-88D6-41F3-A078-7EAC7007CD2F}" type="parTrans" cxnId="{3E90A3E8-8612-459E-851A-64E570B27A0B}">
      <dgm:prSet/>
      <dgm:spPr/>
      <dgm:t>
        <a:bodyPr/>
        <a:lstStyle/>
        <a:p>
          <a:endParaRPr lang="en-US"/>
        </a:p>
      </dgm:t>
    </dgm:pt>
    <dgm:pt modelId="{F3A0987E-05EA-44A1-AF99-5F8B3AEBFB08}" type="sibTrans" cxnId="{3E90A3E8-8612-459E-851A-64E570B27A0B}">
      <dgm:prSet/>
      <dgm:spPr/>
      <dgm:t>
        <a:bodyPr/>
        <a:lstStyle/>
        <a:p>
          <a:endParaRPr lang="en-US"/>
        </a:p>
      </dgm:t>
    </dgm:pt>
    <dgm:pt modelId="{4935AC79-7D03-4465-AC32-BA48D6DB6B7A}">
      <dgm:prSet/>
      <dgm:spPr/>
      <dgm:t>
        <a:bodyPr/>
        <a:lstStyle/>
        <a:p>
          <a:r>
            <a:rPr lang="en-GB"/>
            <a:t>• Competitors are using social media effectively.</a:t>
          </a:r>
          <a:endParaRPr lang="en-US"/>
        </a:p>
      </dgm:t>
    </dgm:pt>
    <dgm:pt modelId="{6ADA180B-5D8B-4A47-B838-0354C137F491}" type="parTrans" cxnId="{0206F72D-4313-40F0-8E3D-34A7BF22EA14}">
      <dgm:prSet/>
      <dgm:spPr/>
      <dgm:t>
        <a:bodyPr/>
        <a:lstStyle/>
        <a:p>
          <a:endParaRPr lang="en-US"/>
        </a:p>
      </dgm:t>
    </dgm:pt>
    <dgm:pt modelId="{B48DABB8-16B0-45E2-BDFE-378EFFB30154}" type="sibTrans" cxnId="{0206F72D-4313-40F0-8E3D-34A7BF22EA14}">
      <dgm:prSet/>
      <dgm:spPr/>
      <dgm:t>
        <a:bodyPr/>
        <a:lstStyle/>
        <a:p>
          <a:endParaRPr lang="en-US"/>
        </a:p>
      </dgm:t>
    </dgm:pt>
    <dgm:pt modelId="{E217795A-1BA3-4196-B144-186A7F899E7C}">
      <dgm:prSet/>
      <dgm:spPr/>
      <dgm:t>
        <a:bodyPr/>
        <a:lstStyle/>
        <a:p>
          <a:r>
            <a:rPr lang="en-GB"/>
            <a:t>• Green Haven has not adapted to digital changes.</a:t>
          </a:r>
          <a:endParaRPr lang="en-US"/>
        </a:p>
      </dgm:t>
    </dgm:pt>
    <dgm:pt modelId="{3AD4339B-49CB-47A1-A4FD-B7CCE0853CE8}" type="parTrans" cxnId="{4598B3F6-5199-4569-A759-3F1E0E0432C8}">
      <dgm:prSet/>
      <dgm:spPr/>
      <dgm:t>
        <a:bodyPr/>
        <a:lstStyle/>
        <a:p>
          <a:endParaRPr lang="en-US"/>
        </a:p>
      </dgm:t>
    </dgm:pt>
    <dgm:pt modelId="{E28B2DAC-74D3-4E80-9ED9-BC9D24D96D55}" type="sibTrans" cxnId="{4598B3F6-5199-4569-A759-3F1E0E0432C8}">
      <dgm:prSet/>
      <dgm:spPr/>
      <dgm:t>
        <a:bodyPr/>
        <a:lstStyle/>
        <a:p>
          <a:endParaRPr lang="en-US"/>
        </a:p>
      </dgm:t>
    </dgm:pt>
    <dgm:pt modelId="{84D08B0D-94E0-4774-93B2-CAB8D82A7867}">
      <dgm:prSet/>
      <dgm:spPr/>
      <dgm:t>
        <a:bodyPr/>
        <a:lstStyle/>
        <a:p>
          <a:r>
            <a:rPr lang="en-GB"/>
            <a:t>• Eco-friendly materials, while important, increase overall costs.</a:t>
          </a:r>
          <a:endParaRPr lang="en-US"/>
        </a:p>
      </dgm:t>
    </dgm:pt>
    <dgm:pt modelId="{9D5ECCB8-FCAB-4913-8028-E6565C3C82F3}" type="parTrans" cxnId="{4162C2D5-D9AC-487C-8F57-8204921AA500}">
      <dgm:prSet/>
      <dgm:spPr/>
      <dgm:t>
        <a:bodyPr/>
        <a:lstStyle/>
        <a:p>
          <a:endParaRPr lang="en-US"/>
        </a:p>
      </dgm:t>
    </dgm:pt>
    <dgm:pt modelId="{F7CC5612-C600-4AB0-895C-85FC41F4A835}" type="sibTrans" cxnId="{4162C2D5-D9AC-487C-8F57-8204921AA500}">
      <dgm:prSet/>
      <dgm:spPr/>
      <dgm:t>
        <a:bodyPr/>
        <a:lstStyle/>
        <a:p>
          <a:endParaRPr lang="en-US"/>
        </a:p>
      </dgm:t>
    </dgm:pt>
    <dgm:pt modelId="{144C2EE0-4CC0-E849-A795-4CA123949507}" type="pres">
      <dgm:prSet presAssocID="{8A327A42-1694-4D4C-B693-865277F3079B}" presName="linear" presStyleCnt="0">
        <dgm:presLayoutVars>
          <dgm:animLvl val="lvl"/>
          <dgm:resizeHandles val="exact"/>
        </dgm:presLayoutVars>
      </dgm:prSet>
      <dgm:spPr/>
    </dgm:pt>
    <dgm:pt modelId="{31777082-C373-FB40-9348-282A64B7FBBE}" type="pres">
      <dgm:prSet presAssocID="{F0D03187-2C74-4308-9E57-EA0B031568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00F294-E83E-374F-A543-65717E03FB34}" type="pres">
      <dgm:prSet presAssocID="{9E6EED7D-1060-4FDD-8E97-C7400B22EF9D}" presName="spacer" presStyleCnt="0"/>
      <dgm:spPr/>
    </dgm:pt>
    <dgm:pt modelId="{B61B2376-B939-4041-9803-5FC4CB983E6E}" type="pres">
      <dgm:prSet presAssocID="{F71961BD-08F7-405E-89EC-CCA3FED7A56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6285852-D4DD-8945-9DE9-787D92CB1BE3}" type="pres">
      <dgm:prSet presAssocID="{F3A0987E-05EA-44A1-AF99-5F8B3AEBFB08}" presName="spacer" presStyleCnt="0"/>
      <dgm:spPr/>
    </dgm:pt>
    <dgm:pt modelId="{52F4AB76-1206-7847-AA86-AF7EA597E06E}" type="pres">
      <dgm:prSet presAssocID="{4935AC79-7D03-4465-AC32-BA48D6DB6B7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C9F0B8D-9DEB-E140-93F0-AA2D8F80DE18}" type="pres">
      <dgm:prSet presAssocID="{B48DABB8-16B0-45E2-BDFE-378EFFB30154}" presName="spacer" presStyleCnt="0"/>
      <dgm:spPr/>
    </dgm:pt>
    <dgm:pt modelId="{E2B1374B-0640-324B-8E5F-6552A53A5587}" type="pres">
      <dgm:prSet presAssocID="{E217795A-1BA3-4196-B144-186A7F899E7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2B9B1B-A6FA-4D40-9061-37552F0BE5D4}" type="pres">
      <dgm:prSet presAssocID="{E28B2DAC-74D3-4E80-9ED9-BC9D24D96D55}" presName="spacer" presStyleCnt="0"/>
      <dgm:spPr/>
    </dgm:pt>
    <dgm:pt modelId="{20E4716B-62F0-7348-B591-A2C69AC5D859}" type="pres">
      <dgm:prSet presAssocID="{84D08B0D-94E0-4774-93B2-CAB8D82A786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8C1BA0B-7DA0-A44A-B271-621A4DEA2621}" type="presOf" srcId="{F0D03187-2C74-4308-9E57-EA0B0315680B}" destId="{31777082-C373-FB40-9348-282A64B7FBBE}" srcOrd="0" destOrd="0" presId="urn:microsoft.com/office/officeart/2005/8/layout/vList2"/>
    <dgm:cxn modelId="{C6B2AE25-0F2C-9B4E-8FD6-F657DA01A4BB}" type="presOf" srcId="{F71961BD-08F7-405E-89EC-CCA3FED7A56E}" destId="{B61B2376-B939-4041-9803-5FC4CB983E6E}" srcOrd="0" destOrd="0" presId="urn:microsoft.com/office/officeart/2005/8/layout/vList2"/>
    <dgm:cxn modelId="{0206F72D-4313-40F0-8E3D-34A7BF22EA14}" srcId="{8A327A42-1694-4D4C-B693-865277F3079B}" destId="{4935AC79-7D03-4465-AC32-BA48D6DB6B7A}" srcOrd="2" destOrd="0" parTransId="{6ADA180B-5D8B-4A47-B838-0354C137F491}" sibTransId="{B48DABB8-16B0-45E2-BDFE-378EFFB30154}"/>
    <dgm:cxn modelId="{42E6603D-F878-6243-B02D-908FC8876681}" type="presOf" srcId="{4935AC79-7D03-4465-AC32-BA48D6DB6B7A}" destId="{52F4AB76-1206-7847-AA86-AF7EA597E06E}" srcOrd="0" destOrd="0" presId="urn:microsoft.com/office/officeart/2005/8/layout/vList2"/>
    <dgm:cxn modelId="{E773436F-DB40-0043-AF6E-0C018708A318}" type="presOf" srcId="{E217795A-1BA3-4196-B144-186A7F899E7C}" destId="{E2B1374B-0640-324B-8E5F-6552A53A5587}" srcOrd="0" destOrd="0" presId="urn:microsoft.com/office/officeart/2005/8/layout/vList2"/>
    <dgm:cxn modelId="{AD2E2373-2AFE-3F4C-A13A-8D2DE1094D6E}" type="presOf" srcId="{84D08B0D-94E0-4774-93B2-CAB8D82A7867}" destId="{20E4716B-62F0-7348-B591-A2C69AC5D859}" srcOrd="0" destOrd="0" presId="urn:microsoft.com/office/officeart/2005/8/layout/vList2"/>
    <dgm:cxn modelId="{AC0F48BD-A4FF-4A5C-AFA8-FACC6E36794F}" srcId="{8A327A42-1694-4D4C-B693-865277F3079B}" destId="{F0D03187-2C74-4308-9E57-EA0B0315680B}" srcOrd="0" destOrd="0" parTransId="{C6D1B7C6-5B49-4A1F-8CC9-C610CFE93921}" sibTransId="{9E6EED7D-1060-4FDD-8E97-C7400B22EF9D}"/>
    <dgm:cxn modelId="{4162C2D5-D9AC-487C-8F57-8204921AA500}" srcId="{8A327A42-1694-4D4C-B693-865277F3079B}" destId="{84D08B0D-94E0-4774-93B2-CAB8D82A7867}" srcOrd="4" destOrd="0" parTransId="{9D5ECCB8-FCAB-4913-8028-E6565C3C82F3}" sibTransId="{F7CC5612-C600-4AB0-895C-85FC41F4A835}"/>
    <dgm:cxn modelId="{9D9B03D9-1EF8-844A-AB0E-D90DA7393913}" type="presOf" srcId="{8A327A42-1694-4D4C-B693-865277F3079B}" destId="{144C2EE0-4CC0-E849-A795-4CA123949507}" srcOrd="0" destOrd="0" presId="urn:microsoft.com/office/officeart/2005/8/layout/vList2"/>
    <dgm:cxn modelId="{3E90A3E8-8612-459E-851A-64E570B27A0B}" srcId="{8A327A42-1694-4D4C-B693-865277F3079B}" destId="{F71961BD-08F7-405E-89EC-CCA3FED7A56E}" srcOrd="1" destOrd="0" parTransId="{1C4799ED-88D6-41F3-A078-7EAC7007CD2F}" sibTransId="{F3A0987E-05EA-44A1-AF99-5F8B3AEBFB08}"/>
    <dgm:cxn modelId="{4598B3F6-5199-4569-A759-3F1E0E0432C8}" srcId="{8A327A42-1694-4D4C-B693-865277F3079B}" destId="{E217795A-1BA3-4196-B144-186A7F899E7C}" srcOrd="3" destOrd="0" parTransId="{3AD4339B-49CB-47A1-A4FD-B7CCE0853CE8}" sibTransId="{E28B2DAC-74D3-4E80-9ED9-BC9D24D96D55}"/>
    <dgm:cxn modelId="{684E3D60-CB4A-DD40-BA08-500F643B8140}" type="presParOf" srcId="{144C2EE0-4CC0-E849-A795-4CA123949507}" destId="{31777082-C373-FB40-9348-282A64B7FBBE}" srcOrd="0" destOrd="0" presId="urn:microsoft.com/office/officeart/2005/8/layout/vList2"/>
    <dgm:cxn modelId="{D0074D28-D56C-9341-8673-D3EC99C86E8C}" type="presParOf" srcId="{144C2EE0-4CC0-E849-A795-4CA123949507}" destId="{9900F294-E83E-374F-A543-65717E03FB34}" srcOrd="1" destOrd="0" presId="urn:microsoft.com/office/officeart/2005/8/layout/vList2"/>
    <dgm:cxn modelId="{3001B24D-7249-3243-AD50-75C025E46383}" type="presParOf" srcId="{144C2EE0-4CC0-E849-A795-4CA123949507}" destId="{B61B2376-B939-4041-9803-5FC4CB983E6E}" srcOrd="2" destOrd="0" presId="urn:microsoft.com/office/officeart/2005/8/layout/vList2"/>
    <dgm:cxn modelId="{E72F25F8-7853-5A4E-8CAA-DBA29C023D66}" type="presParOf" srcId="{144C2EE0-4CC0-E849-A795-4CA123949507}" destId="{56285852-D4DD-8945-9DE9-787D92CB1BE3}" srcOrd="3" destOrd="0" presId="urn:microsoft.com/office/officeart/2005/8/layout/vList2"/>
    <dgm:cxn modelId="{377D3E1A-FB8C-0F49-88A1-73E35F9596A4}" type="presParOf" srcId="{144C2EE0-4CC0-E849-A795-4CA123949507}" destId="{52F4AB76-1206-7847-AA86-AF7EA597E06E}" srcOrd="4" destOrd="0" presId="urn:microsoft.com/office/officeart/2005/8/layout/vList2"/>
    <dgm:cxn modelId="{7F93C405-F6AF-9747-9EF2-C9EB03235302}" type="presParOf" srcId="{144C2EE0-4CC0-E849-A795-4CA123949507}" destId="{3C9F0B8D-9DEB-E140-93F0-AA2D8F80DE18}" srcOrd="5" destOrd="0" presId="urn:microsoft.com/office/officeart/2005/8/layout/vList2"/>
    <dgm:cxn modelId="{3F0A84A4-0D52-DF40-A05E-9E190BEDBFE1}" type="presParOf" srcId="{144C2EE0-4CC0-E849-A795-4CA123949507}" destId="{E2B1374B-0640-324B-8E5F-6552A53A5587}" srcOrd="6" destOrd="0" presId="urn:microsoft.com/office/officeart/2005/8/layout/vList2"/>
    <dgm:cxn modelId="{2A0CF724-5271-F146-848D-EBD5F944D9B1}" type="presParOf" srcId="{144C2EE0-4CC0-E849-A795-4CA123949507}" destId="{A42B9B1B-A6FA-4D40-9061-37552F0BE5D4}" srcOrd="7" destOrd="0" presId="urn:microsoft.com/office/officeart/2005/8/layout/vList2"/>
    <dgm:cxn modelId="{5BBA243F-C960-D549-9973-B7C936073D5A}" type="presParOf" srcId="{144C2EE0-4CC0-E849-A795-4CA123949507}" destId="{20E4716B-62F0-7348-B591-A2C69AC5D85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167D2F-FAC6-4A9C-8B2D-B79D394156CB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4C9C16-A814-45AD-98B6-805CFF497A86}">
      <dgm:prSet/>
      <dgm:spPr/>
      <dgm:t>
        <a:bodyPr/>
        <a:lstStyle/>
        <a:p>
          <a:r>
            <a:rPr lang="en-GB"/>
            <a:t>• Create a </a:t>
          </a:r>
          <a:r>
            <a:rPr lang="en-GB" b="1"/>
            <a:t>modern website</a:t>
          </a:r>
          <a:r>
            <a:rPr lang="en-GB"/>
            <a:t> that allows online orders and payments.</a:t>
          </a:r>
          <a:endParaRPr lang="en-US"/>
        </a:p>
      </dgm:t>
    </dgm:pt>
    <dgm:pt modelId="{CABF459F-B2A2-4A27-A3CF-A17EBF8E634B}" type="parTrans" cxnId="{F5FDB855-47FE-48A1-A7E1-F12CAE3EE16D}">
      <dgm:prSet/>
      <dgm:spPr/>
      <dgm:t>
        <a:bodyPr/>
        <a:lstStyle/>
        <a:p>
          <a:endParaRPr lang="en-US"/>
        </a:p>
      </dgm:t>
    </dgm:pt>
    <dgm:pt modelId="{A8B156BD-BCB5-4B05-BC8D-878A035DC048}" type="sibTrans" cxnId="{F5FDB855-47FE-48A1-A7E1-F12CAE3EE16D}">
      <dgm:prSet/>
      <dgm:spPr/>
      <dgm:t>
        <a:bodyPr/>
        <a:lstStyle/>
        <a:p>
          <a:endParaRPr lang="en-US"/>
        </a:p>
      </dgm:t>
    </dgm:pt>
    <dgm:pt modelId="{E3EE95E1-EA46-401B-B592-61738C33EF9F}">
      <dgm:prSet/>
      <dgm:spPr/>
      <dgm:t>
        <a:bodyPr/>
        <a:lstStyle/>
        <a:p>
          <a:r>
            <a:rPr lang="en-GB"/>
            <a:t>• Introduce </a:t>
          </a:r>
          <a:r>
            <a:rPr lang="en-GB" b="1"/>
            <a:t>subscription services</a:t>
          </a:r>
          <a:r>
            <a:rPr lang="en-GB"/>
            <a:t> for regular flower deliveries.</a:t>
          </a:r>
          <a:endParaRPr lang="en-US"/>
        </a:p>
      </dgm:t>
    </dgm:pt>
    <dgm:pt modelId="{8972AB00-5554-479D-A293-6463E51202D5}" type="parTrans" cxnId="{C0C91A97-1C18-41EB-A8F9-80775B841CEC}">
      <dgm:prSet/>
      <dgm:spPr/>
      <dgm:t>
        <a:bodyPr/>
        <a:lstStyle/>
        <a:p>
          <a:endParaRPr lang="en-US"/>
        </a:p>
      </dgm:t>
    </dgm:pt>
    <dgm:pt modelId="{7909ED01-DDC9-4A4B-887F-6C484B2E444F}" type="sibTrans" cxnId="{C0C91A97-1C18-41EB-A8F9-80775B841CEC}">
      <dgm:prSet/>
      <dgm:spPr/>
      <dgm:t>
        <a:bodyPr/>
        <a:lstStyle/>
        <a:p>
          <a:endParaRPr lang="en-US"/>
        </a:p>
      </dgm:t>
    </dgm:pt>
    <dgm:pt modelId="{2219BC05-4711-4126-A506-7B0794D157B2}">
      <dgm:prSet/>
      <dgm:spPr/>
      <dgm:t>
        <a:bodyPr/>
        <a:lstStyle/>
        <a:p>
          <a:r>
            <a:rPr lang="en-GB"/>
            <a:t>• Use </a:t>
          </a:r>
          <a:r>
            <a:rPr lang="en-GB" b="1"/>
            <a:t>social media marketing</a:t>
          </a:r>
          <a:r>
            <a:rPr lang="en-GB"/>
            <a:t> to reach younger customers.</a:t>
          </a:r>
          <a:endParaRPr lang="en-US"/>
        </a:p>
      </dgm:t>
    </dgm:pt>
    <dgm:pt modelId="{19D4D84D-1812-445B-8967-7E9366149458}" type="parTrans" cxnId="{49E1301A-A038-4BF2-B8CE-D65368E15D91}">
      <dgm:prSet/>
      <dgm:spPr/>
      <dgm:t>
        <a:bodyPr/>
        <a:lstStyle/>
        <a:p>
          <a:endParaRPr lang="en-US"/>
        </a:p>
      </dgm:t>
    </dgm:pt>
    <dgm:pt modelId="{9F86DDF6-9CC5-4DE6-86EC-3814A89B6AD3}" type="sibTrans" cxnId="{49E1301A-A038-4BF2-B8CE-D65368E15D91}">
      <dgm:prSet/>
      <dgm:spPr/>
      <dgm:t>
        <a:bodyPr/>
        <a:lstStyle/>
        <a:p>
          <a:endParaRPr lang="en-US"/>
        </a:p>
      </dgm:t>
    </dgm:pt>
    <dgm:pt modelId="{ADCDEB60-7D86-4702-815D-653EBE83426D}">
      <dgm:prSet/>
      <dgm:spPr/>
      <dgm:t>
        <a:bodyPr/>
        <a:lstStyle/>
        <a:p>
          <a:r>
            <a:rPr lang="en-GB"/>
            <a:t>• Offer promotions and seasonal deals online.</a:t>
          </a:r>
          <a:endParaRPr lang="en-US"/>
        </a:p>
      </dgm:t>
    </dgm:pt>
    <dgm:pt modelId="{240010D3-A00F-42F9-BBC6-34E97C527B7D}" type="parTrans" cxnId="{ABB43F29-55F8-4767-B6F7-11D06473CDE4}">
      <dgm:prSet/>
      <dgm:spPr/>
      <dgm:t>
        <a:bodyPr/>
        <a:lstStyle/>
        <a:p>
          <a:endParaRPr lang="en-US"/>
        </a:p>
      </dgm:t>
    </dgm:pt>
    <dgm:pt modelId="{85552FA0-DCBE-47C7-AD9D-66C5D3224470}" type="sibTrans" cxnId="{ABB43F29-55F8-4767-B6F7-11D06473CDE4}">
      <dgm:prSet/>
      <dgm:spPr/>
      <dgm:t>
        <a:bodyPr/>
        <a:lstStyle/>
        <a:p>
          <a:endParaRPr lang="en-US"/>
        </a:p>
      </dgm:t>
    </dgm:pt>
    <dgm:pt modelId="{28B61F86-F88D-4451-BF47-C5B329D845B6}">
      <dgm:prSet/>
      <dgm:spPr/>
      <dgm:t>
        <a:bodyPr/>
        <a:lstStyle/>
        <a:p>
          <a:r>
            <a:rPr lang="en-GB"/>
            <a:t>• Train staff to handle digital sales and customer inquiries.</a:t>
          </a:r>
          <a:endParaRPr lang="en-US"/>
        </a:p>
      </dgm:t>
    </dgm:pt>
    <dgm:pt modelId="{61C8D5FF-0596-4466-BF80-EECF057BCA25}" type="parTrans" cxnId="{774E46B7-CDC9-4BAC-83F1-27317340040B}">
      <dgm:prSet/>
      <dgm:spPr/>
      <dgm:t>
        <a:bodyPr/>
        <a:lstStyle/>
        <a:p>
          <a:endParaRPr lang="en-US"/>
        </a:p>
      </dgm:t>
    </dgm:pt>
    <dgm:pt modelId="{206B2762-13DE-44FF-867E-405854E16EAC}" type="sibTrans" cxnId="{774E46B7-CDC9-4BAC-83F1-27317340040B}">
      <dgm:prSet/>
      <dgm:spPr/>
      <dgm:t>
        <a:bodyPr/>
        <a:lstStyle/>
        <a:p>
          <a:endParaRPr lang="en-US"/>
        </a:p>
      </dgm:t>
    </dgm:pt>
    <dgm:pt modelId="{402E61E0-1374-4572-ABB7-775D2E5EB8B4}">
      <dgm:prSet/>
      <dgm:spPr/>
      <dgm:t>
        <a:bodyPr/>
        <a:lstStyle/>
        <a:p>
          <a:r>
            <a:rPr lang="en-GB"/>
            <a:t>• Goal: expand beyond local customers and increase convenience.</a:t>
          </a:r>
          <a:endParaRPr lang="en-US"/>
        </a:p>
      </dgm:t>
    </dgm:pt>
    <dgm:pt modelId="{003E175E-957E-425E-AB0A-25E2E3F0C768}" type="parTrans" cxnId="{AEE305D1-1EB3-4C3E-B108-7838E71B3D4D}">
      <dgm:prSet/>
      <dgm:spPr/>
      <dgm:t>
        <a:bodyPr/>
        <a:lstStyle/>
        <a:p>
          <a:endParaRPr lang="en-US"/>
        </a:p>
      </dgm:t>
    </dgm:pt>
    <dgm:pt modelId="{9077ACEB-33F2-4B77-A65C-83665A2FA4AA}" type="sibTrans" cxnId="{AEE305D1-1EB3-4C3E-B108-7838E71B3D4D}">
      <dgm:prSet/>
      <dgm:spPr/>
      <dgm:t>
        <a:bodyPr/>
        <a:lstStyle/>
        <a:p>
          <a:endParaRPr lang="en-US"/>
        </a:p>
      </dgm:t>
    </dgm:pt>
    <dgm:pt modelId="{B2E761DB-7B0E-FA49-9F44-B296D67A41E8}" type="pres">
      <dgm:prSet presAssocID="{50167D2F-FAC6-4A9C-8B2D-B79D394156CB}" presName="Name0" presStyleCnt="0">
        <dgm:presLayoutVars>
          <dgm:dir/>
          <dgm:resizeHandles val="exact"/>
        </dgm:presLayoutVars>
      </dgm:prSet>
      <dgm:spPr/>
    </dgm:pt>
    <dgm:pt modelId="{5D4F87B0-11C2-3044-8A03-2ED59D154AFD}" type="pres">
      <dgm:prSet presAssocID="{164C9C16-A814-45AD-98B6-805CFF497A86}" presName="node" presStyleLbl="node1" presStyleIdx="0" presStyleCnt="6">
        <dgm:presLayoutVars>
          <dgm:bulletEnabled val="1"/>
        </dgm:presLayoutVars>
      </dgm:prSet>
      <dgm:spPr/>
    </dgm:pt>
    <dgm:pt modelId="{2EF6AA3B-3308-0448-9581-40492253D436}" type="pres">
      <dgm:prSet presAssocID="{A8B156BD-BCB5-4B05-BC8D-878A035DC048}" presName="sibTrans" presStyleLbl="sibTrans1D1" presStyleIdx="0" presStyleCnt="5"/>
      <dgm:spPr/>
    </dgm:pt>
    <dgm:pt modelId="{56B1D447-F80F-BC4F-AF96-DB6EA747D08C}" type="pres">
      <dgm:prSet presAssocID="{A8B156BD-BCB5-4B05-BC8D-878A035DC048}" presName="connectorText" presStyleLbl="sibTrans1D1" presStyleIdx="0" presStyleCnt="5"/>
      <dgm:spPr/>
    </dgm:pt>
    <dgm:pt modelId="{06115884-F96E-6D43-9AE0-95DB07CE93B5}" type="pres">
      <dgm:prSet presAssocID="{E3EE95E1-EA46-401B-B592-61738C33EF9F}" presName="node" presStyleLbl="node1" presStyleIdx="1" presStyleCnt="6">
        <dgm:presLayoutVars>
          <dgm:bulletEnabled val="1"/>
        </dgm:presLayoutVars>
      </dgm:prSet>
      <dgm:spPr/>
    </dgm:pt>
    <dgm:pt modelId="{C030951E-861A-3B4D-B55C-66BE1BB43E9C}" type="pres">
      <dgm:prSet presAssocID="{7909ED01-DDC9-4A4B-887F-6C484B2E444F}" presName="sibTrans" presStyleLbl="sibTrans1D1" presStyleIdx="1" presStyleCnt="5"/>
      <dgm:spPr/>
    </dgm:pt>
    <dgm:pt modelId="{99885A42-4F86-324D-B46D-87D388E73467}" type="pres">
      <dgm:prSet presAssocID="{7909ED01-DDC9-4A4B-887F-6C484B2E444F}" presName="connectorText" presStyleLbl="sibTrans1D1" presStyleIdx="1" presStyleCnt="5"/>
      <dgm:spPr/>
    </dgm:pt>
    <dgm:pt modelId="{6D81CF56-33CF-8941-990D-00562C69DDBA}" type="pres">
      <dgm:prSet presAssocID="{2219BC05-4711-4126-A506-7B0794D157B2}" presName="node" presStyleLbl="node1" presStyleIdx="2" presStyleCnt="6">
        <dgm:presLayoutVars>
          <dgm:bulletEnabled val="1"/>
        </dgm:presLayoutVars>
      </dgm:prSet>
      <dgm:spPr/>
    </dgm:pt>
    <dgm:pt modelId="{C7D310EF-F3D2-E24B-BEE6-8BC2B8E674B6}" type="pres">
      <dgm:prSet presAssocID="{9F86DDF6-9CC5-4DE6-86EC-3814A89B6AD3}" presName="sibTrans" presStyleLbl="sibTrans1D1" presStyleIdx="2" presStyleCnt="5"/>
      <dgm:spPr/>
    </dgm:pt>
    <dgm:pt modelId="{7149CBB6-ED42-7340-A3C1-B4E8E44A1425}" type="pres">
      <dgm:prSet presAssocID="{9F86DDF6-9CC5-4DE6-86EC-3814A89B6AD3}" presName="connectorText" presStyleLbl="sibTrans1D1" presStyleIdx="2" presStyleCnt="5"/>
      <dgm:spPr/>
    </dgm:pt>
    <dgm:pt modelId="{4963DF56-0373-814C-90EE-B7DAF0AC6CE8}" type="pres">
      <dgm:prSet presAssocID="{ADCDEB60-7D86-4702-815D-653EBE83426D}" presName="node" presStyleLbl="node1" presStyleIdx="3" presStyleCnt="6">
        <dgm:presLayoutVars>
          <dgm:bulletEnabled val="1"/>
        </dgm:presLayoutVars>
      </dgm:prSet>
      <dgm:spPr/>
    </dgm:pt>
    <dgm:pt modelId="{45E23316-C932-C044-96A7-EF69378B185D}" type="pres">
      <dgm:prSet presAssocID="{85552FA0-DCBE-47C7-AD9D-66C5D3224470}" presName="sibTrans" presStyleLbl="sibTrans1D1" presStyleIdx="3" presStyleCnt="5"/>
      <dgm:spPr/>
    </dgm:pt>
    <dgm:pt modelId="{4A05FD72-D0C4-754E-8EEC-9DD9AB3C50E4}" type="pres">
      <dgm:prSet presAssocID="{85552FA0-DCBE-47C7-AD9D-66C5D3224470}" presName="connectorText" presStyleLbl="sibTrans1D1" presStyleIdx="3" presStyleCnt="5"/>
      <dgm:spPr/>
    </dgm:pt>
    <dgm:pt modelId="{372D0FDF-BA46-0E42-9681-9924EAD25AE9}" type="pres">
      <dgm:prSet presAssocID="{28B61F86-F88D-4451-BF47-C5B329D845B6}" presName="node" presStyleLbl="node1" presStyleIdx="4" presStyleCnt="6">
        <dgm:presLayoutVars>
          <dgm:bulletEnabled val="1"/>
        </dgm:presLayoutVars>
      </dgm:prSet>
      <dgm:spPr/>
    </dgm:pt>
    <dgm:pt modelId="{21564FAC-ABD3-B642-8123-F8D7F05B3255}" type="pres">
      <dgm:prSet presAssocID="{206B2762-13DE-44FF-867E-405854E16EAC}" presName="sibTrans" presStyleLbl="sibTrans1D1" presStyleIdx="4" presStyleCnt="5"/>
      <dgm:spPr/>
    </dgm:pt>
    <dgm:pt modelId="{875B3FCC-94EB-9845-84AB-0E71D5EE062D}" type="pres">
      <dgm:prSet presAssocID="{206B2762-13DE-44FF-867E-405854E16EAC}" presName="connectorText" presStyleLbl="sibTrans1D1" presStyleIdx="4" presStyleCnt="5"/>
      <dgm:spPr/>
    </dgm:pt>
    <dgm:pt modelId="{8AC23979-48E4-754E-8AE8-6346170EE352}" type="pres">
      <dgm:prSet presAssocID="{402E61E0-1374-4572-ABB7-775D2E5EB8B4}" presName="node" presStyleLbl="node1" presStyleIdx="5" presStyleCnt="6">
        <dgm:presLayoutVars>
          <dgm:bulletEnabled val="1"/>
        </dgm:presLayoutVars>
      </dgm:prSet>
      <dgm:spPr/>
    </dgm:pt>
  </dgm:ptLst>
  <dgm:cxnLst>
    <dgm:cxn modelId="{49E1301A-A038-4BF2-B8CE-D65368E15D91}" srcId="{50167D2F-FAC6-4A9C-8B2D-B79D394156CB}" destId="{2219BC05-4711-4126-A506-7B0794D157B2}" srcOrd="2" destOrd="0" parTransId="{19D4D84D-1812-445B-8967-7E9366149458}" sibTransId="{9F86DDF6-9CC5-4DE6-86EC-3814A89B6AD3}"/>
    <dgm:cxn modelId="{ABB43F29-55F8-4767-B6F7-11D06473CDE4}" srcId="{50167D2F-FAC6-4A9C-8B2D-B79D394156CB}" destId="{ADCDEB60-7D86-4702-815D-653EBE83426D}" srcOrd="3" destOrd="0" parTransId="{240010D3-A00F-42F9-BBC6-34E97C527B7D}" sibTransId="{85552FA0-DCBE-47C7-AD9D-66C5D3224470}"/>
    <dgm:cxn modelId="{B9739B2B-FE98-794C-9108-77217F51C4E2}" type="presOf" srcId="{9F86DDF6-9CC5-4DE6-86EC-3814A89B6AD3}" destId="{7149CBB6-ED42-7340-A3C1-B4E8E44A1425}" srcOrd="1" destOrd="0" presId="urn:microsoft.com/office/officeart/2016/7/layout/RepeatingBendingProcessNew"/>
    <dgm:cxn modelId="{86501D2D-5DE7-0D4C-960F-BF912C0C51CF}" type="presOf" srcId="{85552FA0-DCBE-47C7-AD9D-66C5D3224470}" destId="{45E23316-C932-C044-96A7-EF69378B185D}" srcOrd="0" destOrd="0" presId="urn:microsoft.com/office/officeart/2016/7/layout/RepeatingBendingProcessNew"/>
    <dgm:cxn modelId="{C89A242E-3C7D-7843-8466-A3E3352B05DD}" type="presOf" srcId="{402E61E0-1374-4572-ABB7-775D2E5EB8B4}" destId="{8AC23979-48E4-754E-8AE8-6346170EE352}" srcOrd="0" destOrd="0" presId="urn:microsoft.com/office/officeart/2016/7/layout/RepeatingBendingProcessNew"/>
    <dgm:cxn modelId="{EE1FC544-4B07-6643-9BA6-87B2F4EB6430}" type="presOf" srcId="{2219BC05-4711-4126-A506-7B0794D157B2}" destId="{6D81CF56-33CF-8941-990D-00562C69DDBA}" srcOrd="0" destOrd="0" presId="urn:microsoft.com/office/officeart/2016/7/layout/RepeatingBendingProcessNew"/>
    <dgm:cxn modelId="{F5FDB855-47FE-48A1-A7E1-F12CAE3EE16D}" srcId="{50167D2F-FAC6-4A9C-8B2D-B79D394156CB}" destId="{164C9C16-A814-45AD-98B6-805CFF497A86}" srcOrd="0" destOrd="0" parTransId="{CABF459F-B2A2-4A27-A3CF-A17EBF8E634B}" sibTransId="{A8B156BD-BCB5-4B05-BC8D-878A035DC048}"/>
    <dgm:cxn modelId="{C6C71D77-247E-734B-93FF-DDFEE586BBA6}" type="presOf" srcId="{85552FA0-DCBE-47C7-AD9D-66C5D3224470}" destId="{4A05FD72-D0C4-754E-8EEC-9DD9AB3C50E4}" srcOrd="1" destOrd="0" presId="urn:microsoft.com/office/officeart/2016/7/layout/RepeatingBendingProcessNew"/>
    <dgm:cxn modelId="{C58C5E7D-4A1A-2B4C-9F57-6373809D083C}" type="presOf" srcId="{ADCDEB60-7D86-4702-815D-653EBE83426D}" destId="{4963DF56-0373-814C-90EE-B7DAF0AC6CE8}" srcOrd="0" destOrd="0" presId="urn:microsoft.com/office/officeart/2016/7/layout/RepeatingBendingProcessNew"/>
    <dgm:cxn modelId="{7B6D8783-A141-2A43-97FA-364E34AB0CFA}" type="presOf" srcId="{206B2762-13DE-44FF-867E-405854E16EAC}" destId="{875B3FCC-94EB-9845-84AB-0E71D5EE062D}" srcOrd="1" destOrd="0" presId="urn:microsoft.com/office/officeart/2016/7/layout/RepeatingBendingProcessNew"/>
    <dgm:cxn modelId="{C0C91A97-1C18-41EB-A8F9-80775B841CEC}" srcId="{50167D2F-FAC6-4A9C-8B2D-B79D394156CB}" destId="{E3EE95E1-EA46-401B-B592-61738C33EF9F}" srcOrd="1" destOrd="0" parTransId="{8972AB00-5554-479D-A293-6463E51202D5}" sibTransId="{7909ED01-DDC9-4A4B-887F-6C484B2E444F}"/>
    <dgm:cxn modelId="{702FB697-EA3C-6243-B9C1-37A39D9C468B}" type="presOf" srcId="{7909ED01-DDC9-4A4B-887F-6C484B2E444F}" destId="{99885A42-4F86-324D-B46D-87D388E73467}" srcOrd="1" destOrd="0" presId="urn:microsoft.com/office/officeart/2016/7/layout/RepeatingBendingProcessNew"/>
    <dgm:cxn modelId="{E3F1F099-AD05-1446-B1D0-E299AD57CFE3}" type="presOf" srcId="{9F86DDF6-9CC5-4DE6-86EC-3814A89B6AD3}" destId="{C7D310EF-F3D2-E24B-BEE6-8BC2B8E674B6}" srcOrd="0" destOrd="0" presId="urn:microsoft.com/office/officeart/2016/7/layout/RepeatingBendingProcessNew"/>
    <dgm:cxn modelId="{F8A0EBA2-CFC2-DE4E-9BF4-09F6FF0495B6}" type="presOf" srcId="{50167D2F-FAC6-4A9C-8B2D-B79D394156CB}" destId="{B2E761DB-7B0E-FA49-9F44-B296D67A41E8}" srcOrd="0" destOrd="0" presId="urn:microsoft.com/office/officeart/2016/7/layout/RepeatingBendingProcessNew"/>
    <dgm:cxn modelId="{2E9752A9-97F2-724D-95C8-F5AF9A00ED8C}" type="presOf" srcId="{A8B156BD-BCB5-4B05-BC8D-878A035DC048}" destId="{56B1D447-F80F-BC4F-AF96-DB6EA747D08C}" srcOrd="1" destOrd="0" presId="urn:microsoft.com/office/officeart/2016/7/layout/RepeatingBendingProcessNew"/>
    <dgm:cxn modelId="{774E46B7-CDC9-4BAC-83F1-27317340040B}" srcId="{50167D2F-FAC6-4A9C-8B2D-B79D394156CB}" destId="{28B61F86-F88D-4451-BF47-C5B329D845B6}" srcOrd="4" destOrd="0" parTransId="{61C8D5FF-0596-4466-BF80-EECF057BCA25}" sibTransId="{206B2762-13DE-44FF-867E-405854E16EAC}"/>
    <dgm:cxn modelId="{586AF2C8-1C18-9045-BDAD-1F6F2E5DF147}" type="presOf" srcId="{7909ED01-DDC9-4A4B-887F-6C484B2E444F}" destId="{C030951E-861A-3B4D-B55C-66BE1BB43E9C}" srcOrd="0" destOrd="0" presId="urn:microsoft.com/office/officeart/2016/7/layout/RepeatingBendingProcessNew"/>
    <dgm:cxn modelId="{6E0B52CD-4595-474D-A39F-2BB89591B74A}" type="presOf" srcId="{A8B156BD-BCB5-4B05-BC8D-878A035DC048}" destId="{2EF6AA3B-3308-0448-9581-40492253D436}" srcOrd="0" destOrd="0" presId="urn:microsoft.com/office/officeart/2016/7/layout/RepeatingBendingProcessNew"/>
    <dgm:cxn modelId="{AEE305D1-1EB3-4C3E-B108-7838E71B3D4D}" srcId="{50167D2F-FAC6-4A9C-8B2D-B79D394156CB}" destId="{402E61E0-1374-4572-ABB7-775D2E5EB8B4}" srcOrd="5" destOrd="0" parTransId="{003E175E-957E-425E-AB0A-25E2E3F0C768}" sibTransId="{9077ACEB-33F2-4B77-A65C-83665A2FA4AA}"/>
    <dgm:cxn modelId="{E2FD6BD5-6E51-8B48-9BED-9DA494274030}" type="presOf" srcId="{28B61F86-F88D-4451-BF47-C5B329D845B6}" destId="{372D0FDF-BA46-0E42-9681-9924EAD25AE9}" srcOrd="0" destOrd="0" presId="urn:microsoft.com/office/officeart/2016/7/layout/RepeatingBendingProcessNew"/>
    <dgm:cxn modelId="{A29F26D6-4924-CC41-AC32-F2E6BFD51E0A}" type="presOf" srcId="{206B2762-13DE-44FF-867E-405854E16EAC}" destId="{21564FAC-ABD3-B642-8123-F8D7F05B3255}" srcOrd="0" destOrd="0" presId="urn:microsoft.com/office/officeart/2016/7/layout/RepeatingBendingProcessNew"/>
    <dgm:cxn modelId="{F47508E1-2F48-974C-8094-BF081E016E0B}" type="presOf" srcId="{E3EE95E1-EA46-401B-B592-61738C33EF9F}" destId="{06115884-F96E-6D43-9AE0-95DB07CE93B5}" srcOrd="0" destOrd="0" presId="urn:microsoft.com/office/officeart/2016/7/layout/RepeatingBendingProcessNew"/>
    <dgm:cxn modelId="{E7CC06FF-AE90-5642-828F-A5BDBA151F05}" type="presOf" srcId="{164C9C16-A814-45AD-98B6-805CFF497A86}" destId="{5D4F87B0-11C2-3044-8A03-2ED59D154AFD}" srcOrd="0" destOrd="0" presId="urn:microsoft.com/office/officeart/2016/7/layout/RepeatingBendingProcessNew"/>
    <dgm:cxn modelId="{AA4623CA-355F-F240-A5A9-9FA583BB95DB}" type="presParOf" srcId="{B2E761DB-7B0E-FA49-9F44-B296D67A41E8}" destId="{5D4F87B0-11C2-3044-8A03-2ED59D154AFD}" srcOrd="0" destOrd="0" presId="urn:microsoft.com/office/officeart/2016/7/layout/RepeatingBendingProcessNew"/>
    <dgm:cxn modelId="{758F3207-0C99-1B4E-B27E-F24CA1C5FF50}" type="presParOf" srcId="{B2E761DB-7B0E-FA49-9F44-B296D67A41E8}" destId="{2EF6AA3B-3308-0448-9581-40492253D436}" srcOrd="1" destOrd="0" presId="urn:microsoft.com/office/officeart/2016/7/layout/RepeatingBendingProcessNew"/>
    <dgm:cxn modelId="{53705B11-60F6-154B-8F34-C0D65A9BB84B}" type="presParOf" srcId="{2EF6AA3B-3308-0448-9581-40492253D436}" destId="{56B1D447-F80F-BC4F-AF96-DB6EA747D08C}" srcOrd="0" destOrd="0" presId="urn:microsoft.com/office/officeart/2016/7/layout/RepeatingBendingProcessNew"/>
    <dgm:cxn modelId="{C856BCD5-CE9B-F949-86AF-CBE2CF047F5A}" type="presParOf" srcId="{B2E761DB-7B0E-FA49-9F44-B296D67A41E8}" destId="{06115884-F96E-6D43-9AE0-95DB07CE93B5}" srcOrd="2" destOrd="0" presId="urn:microsoft.com/office/officeart/2016/7/layout/RepeatingBendingProcessNew"/>
    <dgm:cxn modelId="{FD8D6326-2E18-8643-9998-11B443CE86BC}" type="presParOf" srcId="{B2E761DB-7B0E-FA49-9F44-B296D67A41E8}" destId="{C030951E-861A-3B4D-B55C-66BE1BB43E9C}" srcOrd="3" destOrd="0" presId="urn:microsoft.com/office/officeart/2016/7/layout/RepeatingBendingProcessNew"/>
    <dgm:cxn modelId="{822A8FB9-75AE-B545-A1B3-E50E7730E7BF}" type="presParOf" srcId="{C030951E-861A-3B4D-B55C-66BE1BB43E9C}" destId="{99885A42-4F86-324D-B46D-87D388E73467}" srcOrd="0" destOrd="0" presId="urn:microsoft.com/office/officeart/2016/7/layout/RepeatingBendingProcessNew"/>
    <dgm:cxn modelId="{52B9E1F0-A07D-5546-B18C-E601124B6758}" type="presParOf" srcId="{B2E761DB-7B0E-FA49-9F44-B296D67A41E8}" destId="{6D81CF56-33CF-8941-990D-00562C69DDBA}" srcOrd="4" destOrd="0" presId="urn:microsoft.com/office/officeart/2016/7/layout/RepeatingBendingProcessNew"/>
    <dgm:cxn modelId="{1B0B3719-A365-AF47-92CC-EDA1FE9B134C}" type="presParOf" srcId="{B2E761DB-7B0E-FA49-9F44-B296D67A41E8}" destId="{C7D310EF-F3D2-E24B-BEE6-8BC2B8E674B6}" srcOrd="5" destOrd="0" presId="urn:microsoft.com/office/officeart/2016/7/layout/RepeatingBendingProcessNew"/>
    <dgm:cxn modelId="{1EDF3839-7A1F-9147-B5DD-FD13AD3CCDD6}" type="presParOf" srcId="{C7D310EF-F3D2-E24B-BEE6-8BC2B8E674B6}" destId="{7149CBB6-ED42-7340-A3C1-B4E8E44A1425}" srcOrd="0" destOrd="0" presId="urn:microsoft.com/office/officeart/2016/7/layout/RepeatingBendingProcessNew"/>
    <dgm:cxn modelId="{AAF60735-F7D5-F44C-9B8E-EAD46CAD43A8}" type="presParOf" srcId="{B2E761DB-7B0E-FA49-9F44-B296D67A41E8}" destId="{4963DF56-0373-814C-90EE-B7DAF0AC6CE8}" srcOrd="6" destOrd="0" presId="urn:microsoft.com/office/officeart/2016/7/layout/RepeatingBendingProcessNew"/>
    <dgm:cxn modelId="{C2E02992-C90D-B04C-98E4-03CC0EFF9641}" type="presParOf" srcId="{B2E761DB-7B0E-FA49-9F44-B296D67A41E8}" destId="{45E23316-C932-C044-96A7-EF69378B185D}" srcOrd="7" destOrd="0" presId="urn:microsoft.com/office/officeart/2016/7/layout/RepeatingBendingProcessNew"/>
    <dgm:cxn modelId="{8FAE7EF0-88B0-E94E-BE26-91D326EBD2FC}" type="presParOf" srcId="{45E23316-C932-C044-96A7-EF69378B185D}" destId="{4A05FD72-D0C4-754E-8EEC-9DD9AB3C50E4}" srcOrd="0" destOrd="0" presId="urn:microsoft.com/office/officeart/2016/7/layout/RepeatingBendingProcessNew"/>
    <dgm:cxn modelId="{043B635B-BDDC-2745-B7A8-48BE6688C89B}" type="presParOf" srcId="{B2E761DB-7B0E-FA49-9F44-B296D67A41E8}" destId="{372D0FDF-BA46-0E42-9681-9924EAD25AE9}" srcOrd="8" destOrd="0" presId="urn:microsoft.com/office/officeart/2016/7/layout/RepeatingBendingProcessNew"/>
    <dgm:cxn modelId="{67C25B44-5506-5E41-8D1D-77872C0D2275}" type="presParOf" srcId="{B2E761DB-7B0E-FA49-9F44-B296D67A41E8}" destId="{21564FAC-ABD3-B642-8123-F8D7F05B3255}" srcOrd="9" destOrd="0" presId="urn:microsoft.com/office/officeart/2016/7/layout/RepeatingBendingProcessNew"/>
    <dgm:cxn modelId="{2E17F1CD-E52F-5149-B87F-A5AF17266AC9}" type="presParOf" srcId="{21564FAC-ABD3-B642-8123-F8D7F05B3255}" destId="{875B3FCC-94EB-9845-84AB-0E71D5EE062D}" srcOrd="0" destOrd="0" presId="urn:microsoft.com/office/officeart/2016/7/layout/RepeatingBendingProcessNew"/>
    <dgm:cxn modelId="{D3477351-0FBD-834A-965F-0D7C24C92B5C}" type="presParOf" srcId="{B2E761DB-7B0E-FA49-9F44-B296D67A41E8}" destId="{8AC23979-48E4-754E-8AE8-6346170EE35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362639-E3E8-4363-96B6-CA3EF8265A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56B915-74AF-4C4F-824C-D5D3BC1E47D6}">
      <dgm:prSet/>
      <dgm:spPr/>
      <dgm:t>
        <a:bodyPr/>
        <a:lstStyle/>
        <a:p>
          <a:r>
            <a:rPr lang="en-GB"/>
            <a:t>• Collaborate with </a:t>
          </a:r>
          <a:r>
            <a:rPr lang="en-GB" b="1"/>
            <a:t>local cafes, restaurants, hotels, and event planners</a:t>
          </a:r>
          <a:r>
            <a:rPr lang="en-GB"/>
            <a:t>.</a:t>
          </a:r>
          <a:endParaRPr lang="en-US"/>
        </a:p>
      </dgm:t>
    </dgm:pt>
    <dgm:pt modelId="{11A4985C-CA66-44A0-9356-0D6E0DD5648D}" type="parTrans" cxnId="{18E5CBA1-AD68-4592-A1E6-1C0E90FFD930}">
      <dgm:prSet/>
      <dgm:spPr/>
      <dgm:t>
        <a:bodyPr/>
        <a:lstStyle/>
        <a:p>
          <a:endParaRPr lang="en-US"/>
        </a:p>
      </dgm:t>
    </dgm:pt>
    <dgm:pt modelId="{92CE4F90-8ED9-450A-9FD6-11302BEC21DC}" type="sibTrans" cxnId="{18E5CBA1-AD68-4592-A1E6-1C0E90FFD930}">
      <dgm:prSet/>
      <dgm:spPr/>
      <dgm:t>
        <a:bodyPr/>
        <a:lstStyle/>
        <a:p>
          <a:endParaRPr lang="en-US"/>
        </a:p>
      </dgm:t>
    </dgm:pt>
    <dgm:pt modelId="{4A7C1AE6-E6C2-46D5-AAC9-6838F4F75559}">
      <dgm:prSet/>
      <dgm:spPr/>
      <dgm:t>
        <a:bodyPr/>
        <a:lstStyle/>
        <a:p>
          <a:r>
            <a:rPr lang="en-GB"/>
            <a:t>• Supply regular flower arrangements for their businesses.</a:t>
          </a:r>
          <a:endParaRPr lang="en-US"/>
        </a:p>
      </dgm:t>
    </dgm:pt>
    <dgm:pt modelId="{BB4315F0-7290-4C01-9895-1BC5688D6C9B}" type="parTrans" cxnId="{810AC789-5476-4A83-B996-89A09F4AB21E}">
      <dgm:prSet/>
      <dgm:spPr/>
      <dgm:t>
        <a:bodyPr/>
        <a:lstStyle/>
        <a:p>
          <a:endParaRPr lang="en-US"/>
        </a:p>
      </dgm:t>
    </dgm:pt>
    <dgm:pt modelId="{6E270F9F-3ACC-4593-9E02-993ACF21AD88}" type="sibTrans" cxnId="{810AC789-5476-4A83-B996-89A09F4AB21E}">
      <dgm:prSet/>
      <dgm:spPr/>
      <dgm:t>
        <a:bodyPr/>
        <a:lstStyle/>
        <a:p>
          <a:endParaRPr lang="en-US"/>
        </a:p>
      </dgm:t>
    </dgm:pt>
    <dgm:pt modelId="{ECEBBF85-6985-4654-BB37-F985E1223D2D}">
      <dgm:prSet/>
      <dgm:spPr/>
      <dgm:t>
        <a:bodyPr/>
        <a:lstStyle/>
        <a:p>
          <a:r>
            <a:rPr lang="en-GB"/>
            <a:t>• Host </a:t>
          </a:r>
          <a:r>
            <a:rPr lang="en-GB" b="1"/>
            <a:t>flower-arranging workshops</a:t>
          </a:r>
          <a:r>
            <a:rPr lang="en-GB"/>
            <a:t> to attract new customers.</a:t>
          </a:r>
          <a:endParaRPr lang="en-US"/>
        </a:p>
      </dgm:t>
    </dgm:pt>
    <dgm:pt modelId="{D5657FE5-EEE9-4416-8722-8974858B258B}" type="parTrans" cxnId="{814C74D7-5390-46BA-BACD-6305C732A11C}">
      <dgm:prSet/>
      <dgm:spPr/>
      <dgm:t>
        <a:bodyPr/>
        <a:lstStyle/>
        <a:p>
          <a:endParaRPr lang="en-US"/>
        </a:p>
      </dgm:t>
    </dgm:pt>
    <dgm:pt modelId="{C31EBA79-1B4D-4CBF-A916-6A0980DBBA2C}" type="sibTrans" cxnId="{814C74D7-5390-46BA-BACD-6305C732A11C}">
      <dgm:prSet/>
      <dgm:spPr/>
      <dgm:t>
        <a:bodyPr/>
        <a:lstStyle/>
        <a:p>
          <a:endParaRPr lang="en-US"/>
        </a:p>
      </dgm:t>
    </dgm:pt>
    <dgm:pt modelId="{E3AF391B-25DC-4AFB-8D34-34324211AA39}">
      <dgm:prSet/>
      <dgm:spPr/>
      <dgm:t>
        <a:bodyPr/>
        <a:lstStyle/>
        <a:p>
          <a:r>
            <a:rPr lang="en-GB"/>
            <a:t>• Participate in local fairs and community events.</a:t>
          </a:r>
          <a:endParaRPr lang="en-US"/>
        </a:p>
      </dgm:t>
    </dgm:pt>
    <dgm:pt modelId="{64E5E4BD-E311-48EF-9063-C6C338FEFC40}" type="parTrans" cxnId="{C52640E0-CEDD-443F-9E47-F244F6D70CE2}">
      <dgm:prSet/>
      <dgm:spPr/>
      <dgm:t>
        <a:bodyPr/>
        <a:lstStyle/>
        <a:p>
          <a:endParaRPr lang="en-US"/>
        </a:p>
      </dgm:t>
    </dgm:pt>
    <dgm:pt modelId="{9C56A34E-1DBF-4770-A9C4-4C2BEF6956F1}" type="sibTrans" cxnId="{C52640E0-CEDD-443F-9E47-F244F6D70CE2}">
      <dgm:prSet/>
      <dgm:spPr/>
      <dgm:t>
        <a:bodyPr/>
        <a:lstStyle/>
        <a:p>
          <a:endParaRPr lang="en-US"/>
        </a:p>
      </dgm:t>
    </dgm:pt>
    <dgm:pt modelId="{AAF546BD-10FD-4EBE-A49B-3D4C58F4E57A}">
      <dgm:prSet/>
      <dgm:spPr/>
      <dgm:t>
        <a:bodyPr/>
        <a:lstStyle/>
        <a:p>
          <a:r>
            <a:rPr lang="en-GB"/>
            <a:t>• Build stronger community relationships and local brand loyalty.</a:t>
          </a:r>
          <a:endParaRPr lang="en-US"/>
        </a:p>
      </dgm:t>
    </dgm:pt>
    <dgm:pt modelId="{6B22C6C3-C70C-4945-9919-63F7F1949544}" type="parTrans" cxnId="{D328F027-3336-42FE-A079-5FA63E1D3885}">
      <dgm:prSet/>
      <dgm:spPr/>
      <dgm:t>
        <a:bodyPr/>
        <a:lstStyle/>
        <a:p>
          <a:endParaRPr lang="en-US"/>
        </a:p>
      </dgm:t>
    </dgm:pt>
    <dgm:pt modelId="{BFCBEE46-0121-46DF-B344-6A60465519AA}" type="sibTrans" cxnId="{D328F027-3336-42FE-A079-5FA63E1D3885}">
      <dgm:prSet/>
      <dgm:spPr/>
      <dgm:t>
        <a:bodyPr/>
        <a:lstStyle/>
        <a:p>
          <a:endParaRPr lang="en-US"/>
        </a:p>
      </dgm:t>
    </dgm:pt>
    <dgm:pt modelId="{94C97ADC-1D05-45CE-AD22-56303BED3C57}" type="pres">
      <dgm:prSet presAssocID="{B1362639-E3E8-4363-96B6-CA3EF8265AA8}" presName="root" presStyleCnt="0">
        <dgm:presLayoutVars>
          <dgm:dir/>
          <dgm:resizeHandles val="exact"/>
        </dgm:presLayoutVars>
      </dgm:prSet>
      <dgm:spPr/>
    </dgm:pt>
    <dgm:pt modelId="{5436D7DD-472D-4718-BEA4-9D34D762F290}" type="pres">
      <dgm:prSet presAssocID="{8256B915-74AF-4C4F-824C-D5D3BC1E47D6}" presName="compNode" presStyleCnt="0"/>
      <dgm:spPr/>
    </dgm:pt>
    <dgm:pt modelId="{AAD2C07E-1868-4DC2-A6F9-43B414AC57F9}" type="pres">
      <dgm:prSet presAssocID="{8256B915-74AF-4C4F-824C-D5D3BC1E47D6}" presName="bgRect" presStyleLbl="bgShp" presStyleIdx="0" presStyleCnt="5"/>
      <dgm:spPr/>
    </dgm:pt>
    <dgm:pt modelId="{17D714AE-8B15-4982-896C-7A4FF068EF80}" type="pres">
      <dgm:prSet presAssocID="{8256B915-74AF-4C4F-824C-D5D3BC1E47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97517AF2-1B29-407C-B358-C0EF92F214FF}" type="pres">
      <dgm:prSet presAssocID="{8256B915-74AF-4C4F-824C-D5D3BC1E47D6}" presName="spaceRect" presStyleCnt="0"/>
      <dgm:spPr/>
    </dgm:pt>
    <dgm:pt modelId="{C918C0D9-9FBD-429E-A886-72C21BE0DC7D}" type="pres">
      <dgm:prSet presAssocID="{8256B915-74AF-4C4F-824C-D5D3BC1E47D6}" presName="parTx" presStyleLbl="revTx" presStyleIdx="0" presStyleCnt="5">
        <dgm:presLayoutVars>
          <dgm:chMax val="0"/>
          <dgm:chPref val="0"/>
        </dgm:presLayoutVars>
      </dgm:prSet>
      <dgm:spPr/>
    </dgm:pt>
    <dgm:pt modelId="{ABDE0024-556A-4BE8-8C26-51197349DE6E}" type="pres">
      <dgm:prSet presAssocID="{92CE4F90-8ED9-450A-9FD6-11302BEC21DC}" presName="sibTrans" presStyleCnt="0"/>
      <dgm:spPr/>
    </dgm:pt>
    <dgm:pt modelId="{93293CA3-9D79-468E-9B0B-9812245F894B}" type="pres">
      <dgm:prSet presAssocID="{4A7C1AE6-E6C2-46D5-AAC9-6838F4F75559}" presName="compNode" presStyleCnt="0"/>
      <dgm:spPr/>
    </dgm:pt>
    <dgm:pt modelId="{35A974BF-0010-417A-8282-F959D8D61829}" type="pres">
      <dgm:prSet presAssocID="{4A7C1AE6-E6C2-46D5-AAC9-6838F4F75559}" presName="bgRect" presStyleLbl="bgShp" presStyleIdx="1" presStyleCnt="5"/>
      <dgm:spPr/>
    </dgm:pt>
    <dgm:pt modelId="{707726CB-299D-4409-B7D0-BC0C0E37A356}" type="pres">
      <dgm:prSet presAssocID="{4A7C1AE6-E6C2-46D5-AAC9-6838F4F755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1A32A8D2-94C0-4E76-AE72-348E7E5C5740}" type="pres">
      <dgm:prSet presAssocID="{4A7C1AE6-E6C2-46D5-AAC9-6838F4F75559}" presName="spaceRect" presStyleCnt="0"/>
      <dgm:spPr/>
    </dgm:pt>
    <dgm:pt modelId="{6CC674CD-CB0F-404E-B26F-7D3D4F3202CF}" type="pres">
      <dgm:prSet presAssocID="{4A7C1AE6-E6C2-46D5-AAC9-6838F4F75559}" presName="parTx" presStyleLbl="revTx" presStyleIdx="1" presStyleCnt="5">
        <dgm:presLayoutVars>
          <dgm:chMax val="0"/>
          <dgm:chPref val="0"/>
        </dgm:presLayoutVars>
      </dgm:prSet>
      <dgm:spPr/>
    </dgm:pt>
    <dgm:pt modelId="{DB9939AB-EED9-491A-8119-E61CB4B1310C}" type="pres">
      <dgm:prSet presAssocID="{6E270F9F-3ACC-4593-9E02-993ACF21AD88}" presName="sibTrans" presStyleCnt="0"/>
      <dgm:spPr/>
    </dgm:pt>
    <dgm:pt modelId="{F8F963A8-F1C9-4A94-B8BB-91DE7AA0D2A4}" type="pres">
      <dgm:prSet presAssocID="{ECEBBF85-6985-4654-BB37-F985E1223D2D}" presName="compNode" presStyleCnt="0"/>
      <dgm:spPr/>
    </dgm:pt>
    <dgm:pt modelId="{EAE58EBD-7459-475A-91AB-F4BFDC6AB7CA}" type="pres">
      <dgm:prSet presAssocID="{ECEBBF85-6985-4654-BB37-F985E1223D2D}" presName="bgRect" presStyleLbl="bgShp" presStyleIdx="2" presStyleCnt="5"/>
      <dgm:spPr/>
    </dgm:pt>
    <dgm:pt modelId="{4C65A9BA-9072-40D9-B4F9-B18C810D3FC0}" type="pres">
      <dgm:prSet presAssocID="{ECEBBF85-6985-4654-BB37-F985E1223D2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AC3A1F72-9989-4C61-AC94-2F3C716927DA}" type="pres">
      <dgm:prSet presAssocID="{ECEBBF85-6985-4654-BB37-F985E1223D2D}" presName="spaceRect" presStyleCnt="0"/>
      <dgm:spPr/>
    </dgm:pt>
    <dgm:pt modelId="{66FE79B6-32B3-4134-B394-9F7F77230E0A}" type="pres">
      <dgm:prSet presAssocID="{ECEBBF85-6985-4654-BB37-F985E1223D2D}" presName="parTx" presStyleLbl="revTx" presStyleIdx="2" presStyleCnt="5">
        <dgm:presLayoutVars>
          <dgm:chMax val="0"/>
          <dgm:chPref val="0"/>
        </dgm:presLayoutVars>
      </dgm:prSet>
      <dgm:spPr/>
    </dgm:pt>
    <dgm:pt modelId="{DEEB4530-AF19-4E1F-B606-5DCC3998FC80}" type="pres">
      <dgm:prSet presAssocID="{C31EBA79-1B4D-4CBF-A916-6A0980DBBA2C}" presName="sibTrans" presStyleCnt="0"/>
      <dgm:spPr/>
    </dgm:pt>
    <dgm:pt modelId="{0AB723A1-031D-4DF0-9553-9517B9035DC7}" type="pres">
      <dgm:prSet presAssocID="{E3AF391B-25DC-4AFB-8D34-34324211AA39}" presName="compNode" presStyleCnt="0"/>
      <dgm:spPr/>
    </dgm:pt>
    <dgm:pt modelId="{EEF79C57-5BDE-4BB3-B172-C69F15BEDF08}" type="pres">
      <dgm:prSet presAssocID="{E3AF391B-25DC-4AFB-8D34-34324211AA39}" presName="bgRect" presStyleLbl="bgShp" presStyleIdx="3" presStyleCnt="5"/>
      <dgm:spPr/>
    </dgm:pt>
    <dgm:pt modelId="{A4D2D092-ED5C-4107-B24D-7D2779989B42}" type="pres">
      <dgm:prSet presAssocID="{E3AF391B-25DC-4AFB-8D34-34324211AA3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6EFE13EB-F570-48FF-8E52-1A31825E0743}" type="pres">
      <dgm:prSet presAssocID="{E3AF391B-25DC-4AFB-8D34-34324211AA39}" presName="spaceRect" presStyleCnt="0"/>
      <dgm:spPr/>
    </dgm:pt>
    <dgm:pt modelId="{E5632A63-814D-47B5-9515-919D53C15EB6}" type="pres">
      <dgm:prSet presAssocID="{E3AF391B-25DC-4AFB-8D34-34324211AA39}" presName="parTx" presStyleLbl="revTx" presStyleIdx="3" presStyleCnt="5">
        <dgm:presLayoutVars>
          <dgm:chMax val="0"/>
          <dgm:chPref val="0"/>
        </dgm:presLayoutVars>
      </dgm:prSet>
      <dgm:spPr/>
    </dgm:pt>
    <dgm:pt modelId="{6DF85B55-E921-4BA2-9F00-0393BDC22E2A}" type="pres">
      <dgm:prSet presAssocID="{9C56A34E-1DBF-4770-A9C4-4C2BEF6956F1}" presName="sibTrans" presStyleCnt="0"/>
      <dgm:spPr/>
    </dgm:pt>
    <dgm:pt modelId="{96766B4F-CA54-4C8B-8D36-36F65C8B4BDF}" type="pres">
      <dgm:prSet presAssocID="{AAF546BD-10FD-4EBE-A49B-3D4C58F4E57A}" presName="compNode" presStyleCnt="0"/>
      <dgm:spPr/>
    </dgm:pt>
    <dgm:pt modelId="{67E907F9-7509-4E33-A403-9C44DB82583E}" type="pres">
      <dgm:prSet presAssocID="{AAF546BD-10FD-4EBE-A49B-3D4C58F4E57A}" presName="bgRect" presStyleLbl="bgShp" presStyleIdx="4" presStyleCnt="5"/>
      <dgm:spPr/>
    </dgm:pt>
    <dgm:pt modelId="{D79302F3-3836-4FE8-9540-FD1148C41933}" type="pres">
      <dgm:prSet presAssocID="{AAF546BD-10FD-4EBE-A49B-3D4C58F4E57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FF13662-C431-4B27-AD07-E8A022A4DB19}" type="pres">
      <dgm:prSet presAssocID="{AAF546BD-10FD-4EBE-A49B-3D4C58F4E57A}" presName="spaceRect" presStyleCnt="0"/>
      <dgm:spPr/>
    </dgm:pt>
    <dgm:pt modelId="{7EC33EB8-6DA7-489F-897C-005166B02D93}" type="pres">
      <dgm:prSet presAssocID="{AAF546BD-10FD-4EBE-A49B-3D4C58F4E57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12A001A-2810-44C9-B6C9-53ACC9FB89CE}" type="presOf" srcId="{AAF546BD-10FD-4EBE-A49B-3D4C58F4E57A}" destId="{7EC33EB8-6DA7-489F-897C-005166B02D93}" srcOrd="0" destOrd="0" presId="urn:microsoft.com/office/officeart/2018/2/layout/IconVerticalSolidList"/>
    <dgm:cxn modelId="{D328F027-3336-42FE-A079-5FA63E1D3885}" srcId="{B1362639-E3E8-4363-96B6-CA3EF8265AA8}" destId="{AAF546BD-10FD-4EBE-A49B-3D4C58F4E57A}" srcOrd="4" destOrd="0" parTransId="{6B22C6C3-C70C-4945-9919-63F7F1949544}" sibTransId="{BFCBEE46-0121-46DF-B344-6A60465519AA}"/>
    <dgm:cxn modelId="{62B01A65-33E7-4CE1-B285-AD0DD72F6D55}" type="presOf" srcId="{8256B915-74AF-4C4F-824C-D5D3BC1E47D6}" destId="{C918C0D9-9FBD-429E-A886-72C21BE0DC7D}" srcOrd="0" destOrd="0" presId="urn:microsoft.com/office/officeart/2018/2/layout/IconVerticalSolidList"/>
    <dgm:cxn modelId="{810AC789-5476-4A83-B996-89A09F4AB21E}" srcId="{B1362639-E3E8-4363-96B6-CA3EF8265AA8}" destId="{4A7C1AE6-E6C2-46D5-AAC9-6838F4F75559}" srcOrd="1" destOrd="0" parTransId="{BB4315F0-7290-4C01-9895-1BC5688D6C9B}" sibTransId="{6E270F9F-3ACC-4593-9E02-993ACF21AD88}"/>
    <dgm:cxn modelId="{ED6940A0-8935-401A-B9BF-0244FCBA440E}" type="presOf" srcId="{4A7C1AE6-E6C2-46D5-AAC9-6838F4F75559}" destId="{6CC674CD-CB0F-404E-B26F-7D3D4F3202CF}" srcOrd="0" destOrd="0" presId="urn:microsoft.com/office/officeart/2018/2/layout/IconVerticalSolidList"/>
    <dgm:cxn modelId="{18E5CBA1-AD68-4592-A1E6-1C0E90FFD930}" srcId="{B1362639-E3E8-4363-96B6-CA3EF8265AA8}" destId="{8256B915-74AF-4C4F-824C-D5D3BC1E47D6}" srcOrd="0" destOrd="0" parTransId="{11A4985C-CA66-44A0-9356-0D6E0DD5648D}" sibTransId="{92CE4F90-8ED9-450A-9FD6-11302BEC21DC}"/>
    <dgm:cxn modelId="{814C74D7-5390-46BA-BACD-6305C732A11C}" srcId="{B1362639-E3E8-4363-96B6-CA3EF8265AA8}" destId="{ECEBBF85-6985-4654-BB37-F985E1223D2D}" srcOrd="2" destOrd="0" parTransId="{D5657FE5-EEE9-4416-8722-8974858B258B}" sibTransId="{C31EBA79-1B4D-4CBF-A916-6A0980DBBA2C}"/>
    <dgm:cxn modelId="{C52640E0-CEDD-443F-9E47-F244F6D70CE2}" srcId="{B1362639-E3E8-4363-96B6-CA3EF8265AA8}" destId="{E3AF391B-25DC-4AFB-8D34-34324211AA39}" srcOrd="3" destOrd="0" parTransId="{64E5E4BD-E311-48EF-9063-C6C338FEFC40}" sibTransId="{9C56A34E-1DBF-4770-A9C4-4C2BEF6956F1}"/>
    <dgm:cxn modelId="{19DB3FE4-ADA6-496F-8043-890004569D66}" type="presOf" srcId="{B1362639-E3E8-4363-96B6-CA3EF8265AA8}" destId="{94C97ADC-1D05-45CE-AD22-56303BED3C57}" srcOrd="0" destOrd="0" presId="urn:microsoft.com/office/officeart/2018/2/layout/IconVerticalSolidList"/>
    <dgm:cxn modelId="{2FD37CED-66E4-4134-BC13-D588EB836407}" type="presOf" srcId="{ECEBBF85-6985-4654-BB37-F985E1223D2D}" destId="{66FE79B6-32B3-4134-B394-9F7F77230E0A}" srcOrd="0" destOrd="0" presId="urn:microsoft.com/office/officeart/2018/2/layout/IconVerticalSolidList"/>
    <dgm:cxn modelId="{41A7E7F4-ABDA-48B8-A5CE-20357C2F65EF}" type="presOf" srcId="{E3AF391B-25DC-4AFB-8D34-34324211AA39}" destId="{E5632A63-814D-47B5-9515-919D53C15EB6}" srcOrd="0" destOrd="0" presId="urn:microsoft.com/office/officeart/2018/2/layout/IconVerticalSolidList"/>
    <dgm:cxn modelId="{0323789D-CC75-4E5E-9EBC-3AE30AD9004D}" type="presParOf" srcId="{94C97ADC-1D05-45CE-AD22-56303BED3C57}" destId="{5436D7DD-472D-4718-BEA4-9D34D762F290}" srcOrd="0" destOrd="0" presId="urn:microsoft.com/office/officeart/2018/2/layout/IconVerticalSolidList"/>
    <dgm:cxn modelId="{6C4F698E-E619-4B8C-B10E-224FBA85A279}" type="presParOf" srcId="{5436D7DD-472D-4718-BEA4-9D34D762F290}" destId="{AAD2C07E-1868-4DC2-A6F9-43B414AC57F9}" srcOrd="0" destOrd="0" presId="urn:microsoft.com/office/officeart/2018/2/layout/IconVerticalSolidList"/>
    <dgm:cxn modelId="{5D6802A6-EB0C-4223-8B6B-11ECF78B8060}" type="presParOf" srcId="{5436D7DD-472D-4718-BEA4-9D34D762F290}" destId="{17D714AE-8B15-4982-896C-7A4FF068EF80}" srcOrd="1" destOrd="0" presId="urn:microsoft.com/office/officeart/2018/2/layout/IconVerticalSolidList"/>
    <dgm:cxn modelId="{A724B68B-D91D-4C51-8206-36432D83CE67}" type="presParOf" srcId="{5436D7DD-472D-4718-BEA4-9D34D762F290}" destId="{97517AF2-1B29-407C-B358-C0EF92F214FF}" srcOrd="2" destOrd="0" presId="urn:microsoft.com/office/officeart/2018/2/layout/IconVerticalSolidList"/>
    <dgm:cxn modelId="{A424FD17-349B-49CC-B9D0-00D73B501ED0}" type="presParOf" srcId="{5436D7DD-472D-4718-BEA4-9D34D762F290}" destId="{C918C0D9-9FBD-429E-A886-72C21BE0DC7D}" srcOrd="3" destOrd="0" presId="urn:microsoft.com/office/officeart/2018/2/layout/IconVerticalSolidList"/>
    <dgm:cxn modelId="{D6679F16-FD2D-4DB4-B8E8-253BE8B7C931}" type="presParOf" srcId="{94C97ADC-1D05-45CE-AD22-56303BED3C57}" destId="{ABDE0024-556A-4BE8-8C26-51197349DE6E}" srcOrd="1" destOrd="0" presId="urn:microsoft.com/office/officeart/2018/2/layout/IconVerticalSolidList"/>
    <dgm:cxn modelId="{46127F3F-FF2D-437D-A294-E34D4A425E56}" type="presParOf" srcId="{94C97ADC-1D05-45CE-AD22-56303BED3C57}" destId="{93293CA3-9D79-468E-9B0B-9812245F894B}" srcOrd="2" destOrd="0" presId="urn:microsoft.com/office/officeart/2018/2/layout/IconVerticalSolidList"/>
    <dgm:cxn modelId="{3532A674-35D3-4B8E-A72F-A0D8ADEA409C}" type="presParOf" srcId="{93293CA3-9D79-468E-9B0B-9812245F894B}" destId="{35A974BF-0010-417A-8282-F959D8D61829}" srcOrd="0" destOrd="0" presId="urn:microsoft.com/office/officeart/2018/2/layout/IconVerticalSolidList"/>
    <dgm:cxn modelId="{7E8797B6-626D-496D-9153-B300C7D96D40}" type="presParOf" srcId="{93293CA3-9D79-468E-9B0B-9812245F894B}" destId="{707726CB-299D-4409-B7D0-BC0C0E37A356}" srcOrd="1" destOrd="0" presId="urn:microsoft.com/office/officeart/2018/2/layout/IconVerticalSolidList"/>
    <dgm:cxn modelId="{F02343A6-7BF2-4C3E-947E-E2BA86B0ACC3}" type="presParOf" srcId="{93293CA3-9D79-468E-9B0B-9812245F894B}" destId="{1A32A8D2-94C0-4E76-AE72-348E7E5C5740}" srcOrd="2" destOrd="0" presId="urn:microsoft.com/office/officeart/2018/2/layout/IconVerticalSolidList"/>
    <dgm:cxn modelId="{851F37C0-4378-4D19-A3DC-1BDF6A23A84A}" type="presParOf" srcId="{93293CA3-9D79-468E-9B0B-9812245F894B}" destId="{6CC674CD-CB0F-404E-B26F-7D3D4F3202CF}" srcOrd="3" destOrd="0" presId="urn:microsoft.com/office/officeart/2018/2/layout/IconVerticalSolidList"/>
    <dgm:cxn modelId="{1446DBCB-6027-4C0B-BCE9-9BC3B60644AA}" type="presParOf" srcId="{94C97ADC-1D05-45CE-AD22-56303BED3C57}" destId="{DB9939AB-EED9-491A-8119-E61CB4B1310C}" srcOrd="3" destOrd="0" presId="urn:microsoft.com/office/officeart/2018/2/layout/IconVerticalSolidList"/>
    <dgm:cxn modelId="{60E952FA-BF5F-4B13-A6AC-398AEE700A63}" type="presParOf" srcId="{94C97ADC-1D05-45CE-AD22-56303BED3C57}" destId="{F8F963A8-F1C9-4A94-B8BB-91DE7AA0D2A4}" srcOrd="4" destOrd="0" presId="urn:microsoft.com/office/officeart/2018/2/layout/IconVerticalSolidList"/>
    <dgm:cxn modelId="{C7098BCA-737F-4ACC-809E-BC99A46A7F5B}" type="presParOf" srcId="{F8F963A8-F1C9-4A94-B8BB-91DE7AA0D2A4}" destId="{EAE58EBD-7459-475A-91AB-F4BFDC6AB7CA}" srcOrd="0" destOrd="0" presId="urn:microsoft.com/office/officeart/2018/2/layout/IconVerticalSolidList"/>
    <dgm:cxn modelId="{D5390B2E-8D67-48F9-9149-FB368E095231}" type="presParOf" srcId="{F8F963A8-F1C9-4A94-B8BB-91DE7AA0D2A4}" destId="{4C65A9BA-9072-40D9-B4F9-B18C810D3FC0}" srcOrd="1" destOrd="0" presId="urn:microsoft.com/office/officeart/2018/2/layout/IconVerticalSolidList"/>
    <dgm:cxn modelId="{FEB4D79C-1458-4A78-8169-6831D721188E}" type="presParOf" srcId="{F8F963A8-F1C9-4A94-B8BB-91DE7AA0D2A4}" destId="{AC3A1F72-9989-4C61-AC94-2F3C716927DA}" srcOrd="2" destOrd="0" presId="urn:microsoft.com/office/officeart/2018/2/layout/IconVerticalSolidList"/>
    <dgm:cxn modelId="{3B0218BD-DDA0-4614-BD5E-93943AAC20F5}" type="presParOf" srcId="{F8F963A8-F1C9-4A94-B8BB-91DE7AA0D2A4}" destId="{66FE79B6-32B3-4134-B394-9F7F77230E0A}" srcOrd="3" destOrd="0" presId="urn:microsoft.com/office/officeart/2018/2/layout/IconVerticalSolidList"/>
    <dgm:cxn modelId="{319141AD-AEF1-4315-9E48-AD294CE6F450}" type="presParOf" srcId="{94C97ADC-1D05-45CE-AD22-56303BED3C57}" destId="{DEEB4530-AF19-4E1F-B606-5DCC3998FC80}" srcOrd="5" destOrd="0" presId="urn:microsoft.com/office/officeart/2018/2/layout/IconVerticalSolidList"/>
    <dgm:cxn modelId="{CF5E0346-164A-403E-A70B-B99C8CDB0AB1}" type="presParOf" srcId="{94C97ADC-1D05-45CE-AD22-56303BED3C57}" destId="{0AB723A1-031D-4DF0-9553-9517B9035DC7}" srcOrd="6" destOrd="0" presId="urn:microsoft.com/office/officeart/2018/2/layout/IconVerticalSolidList"/>
    <dgm:cxn modelId="{44CAAB9B-195D-4EEE-BDFD-A7585946895A}" type="presParOf" srcId="{0AB723A1-031D-4DF0-9553-9517B9035DC7}" destId="{EEF79C57-5BDE-4BB3-B172-C69F15BEDF08}" srcOrd="0" destOrd="0" presId="urn:microsoft.com/office/officeart/2018/2/layout/IconVerticalSolidList"/>
    <dgm:cxn modelId="{885CFBF2-8648-407C-BE72-4BE66ED844B6}" type="presParOf" srcId="{0AB723A1-031D-4DF0-9553-9517B9035DC7}" destId="{A4D2D092-ED5C-4107-B24D-7D2779989B42}" srcOrd="1" destOrd="0" presId="urn:microsoft.com/office/officeart/2018/2/layout/IconVerticalSolidList"/>
    <dgm:cxn modelId="{375A494E-2E46-4B1F-8D47-C7B2E12B535B}" type="presParOf" srcId="{0AB723A1-031D-4DF0-9553-9517B9035DC7}" destId="{6EFE13EB-F570-48FF-8E52-1A31825E0743}" srcOrd="2" destOrd="0" presId="urn:microsoft.com/office/officeart/2018/2/layout/IconVerticalSolidList"/>
    <dgm:cxn modelId="{47D55376-29F5-4A27-857C-3BFC03857056}" type="presParOf" srcId="{0AB723A1-031D-4DF0-9553-9517B9035DC7}" destId="{E5632A63-814D-47B5-9515-919D53C15EB6}" srcOrd="3" destOrd="0" presId="urn:microsoft.com/office/officeart/2018/2/layout/IconVerticalSolidList"/>
    <dgm:cxn modelId="{BCB121C3-11BB-46F7-ADD9-1666D40C4850}" type="presParOf" srcId="{94C97ADC-1D05-45CE-AD22-56303BED3C57}" destId="{6DF85B55-E921-4BA2-9F00-0393BDC22E2A}" srcOrd="7" destOrd="0" presId="urn:microsoft.com/office/officeart/2018/2/layout/IconVerticalSolidList"/>
    <dgm:cxn modelId="{8BBE12AC-4EB0-4A03-8BDD-3917F43B903B}" type="presParOf" srcId="{94C97ADC-1D05-45CE-AD22-56303BED3C57}" destId="{96766B4F-CA54-4C8B-8D36-36F65C8B4BDF}" srcOrd="8" destOrd="0" presId="urn:microsoft.com/office/officeart/2018/2/layout/IconVerticalSolidList"/>
    <dgm:cxn modelId="{1B5C00E6-555C-43D5-A26C-9F95136021D3}" type="presParOf" srcId="{96766B4F-CA54-4C8B-8D36-36F65C8B4BDF}" destId="{67E907F9-7509-4E33-A403-9C44DB82583E}" srcOrd="0" destOrd="0" presId="urn:microsoft.com/office/officeart/2018/2/layout/IconVerticalSolidList"/>
    <dgm:cxn modelId="{55BCF17D-5507-47CB-A165-A0C5A1C6D974}" type="presParOf" srcId="{96766B4F-CA54-4C8B-8D36-36F65C8B4BDF}" destId="{D79302F3-3836-4FE8-9540-FD1148C41933}" srcOrd="1" destOrd="0" presId="urn:microsoft.com/office/officeart/2018/2/layout/IconVerticalSolidList"/>
    <dgm:cxn modelId="{B7416BC1-3756-4FED-A1F3-14D9E5E3C5EF}" type="presParOf" srcId="{96766B4F-CA54-4C8B-8D36-36F65C8B4BDF}" destId="{EFF13662-C431-4B27-AD07-E8A022A4DB19}" srcOrd="2" destOrd="0" presId="urn:microsoft.com/office/officeart/2018/2/layout/IconVerticalSolidList"/>
    <dgm:cxn modelId="{16DB7E79-81D8-42D0-A777-14EB45ACA8D4}" type="presParOf" srcId="{96766B4F-CA54-4C8B-8D36-36F65C8B4BDF}" destId="{7EC33EB8-6DA7-489F-897C-005166B02D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FC112E-79C6-4CBF-8846-87074179965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893932A-785F-4CED-8695-B33024226549}">
      <dgm:prSet/>
      <dgm:spPr/>
      <dgm:t>
        <a:bodyPr/>
        <a:lstStyle/>
        <a:p>
          <a:pPr>
            <a:defRPr cap="all"/>
          </a:pPr>
          <a:r>
            <a:rPr lang="en-GB"/>
            <a:t>• </a:t>
          </a:r>
          <a:r>
            <a:rPr lang="en-GB" b="1"/>
            <a:t>Chosen Solution:</a:t>
          </a:r>
          <a:r>
            <a:rPr lang="en-GB"/>
            <a:t> Digital Transformation</a:t>
          </a:r>
          <a:endParaRPr lang="en-US"/>
        </a:p>
      </dgm:t>
    </dgm:pt>
    <dgm:pt modelId="{7CCD03A0-FFDC-43F8-9265-3827C2E7C878}" type="parTrans" cxnId="{53382A62-4ED5-4A70-96C7-E45789FEABA9}">
      <dgm:prSet/>
      <dgm:spPr/>
      <dgm:t>
        <a:bodyPr/>
        <a:lstStyle/>
        <a:p>
          <a:endParaRPr lang="en-US"/>
        </a:p>
      </dgm:t>
    </dgm:pt>
    <dgm:pt modelId="{7762547A-9C5F-46CD-AFD2-6876EFAF5BF0}" type="sibTrans" cxnId="{53382A62-4ED5-4A70-96C7-E45789FEABA9}">
      <dgm:prSet/>
      <dgm:spPr/>
      <dgm:t>
        <a:bodyPr/>
        <a:lstStyle/>
        <a:p>
          <a:endParaRPr lang="en-US"/>
        </a:p>
      </dgm:t>
    </dgm:pt>
    <dgm:pt modelId="{CC2E8BE2-AEDE-4984-BDEA-50F5001BA2B7}">
      <dgm:prSet/>
      <dgm:spPr/>
      <dgm:t>
        <a:bodyPr/>
        <a:lstStyle/>
        <a:p>
          <a:pPr>
            <a:defRPr cap="all"/>
          </a:pPr>
          <a:r>
            <a:rPr lang="en-GB"/>
            <a:t>• </a:t>
          </a:r>
          <a:r>
            <a:rPr lang="en-GB" b="1"/>
            <a:t>Why:</a:t>
          </a:r>
          <a:endParaRPr lang="en-US"/>
        </a:p>
      </dgm:t>
    </dgm:pt>
    <dgm:pt modelId="{F91BE6E4-F5EB-4628-BE7D-E01084EC7BFB}" type="parTrans" cxnId="{E974B353-D2A2-4C16-8734-C84B6C24DEB8}">
      <dgm:prSet/>
      <dgm:spPr/>
      <dgm:t>
        <a:bodyPr/>
        <a:lstStyle/>
        <a:p>
          <a:endParaRPr lang="en-US"/>
        </a:p>
      </dgm:t>
    </dgm:pt>
    <dgm:pt modelId="{19D8996B-6510-4A47-97C4-43F26BF71C13}" type="sibTrans" cxnId="{E974B353-D2A2-4C16-8734-C84B6C24DEB8}">
      <dgm:prSet/>
      <dgm:spPr/>
      <dgm:t>
        <a:bodyPr/>
        <a:lstStyle/>
        <a:p>
          <a:endParaRPr lang="en-US"/>
        </a:p>
      </dgm:t>
    </dgm:pt>
    <dgm:pt modelId="{AAEE7ED3-42D3-4F64-AA01-DCF9ED783AA9}">
      <dgm:prSet/>
      <dgm:spPr/>
      <dgm:t>
        <a:bodyPr/>
        <a:lstStyle/>
        <a:p>
          <a:pPr>
            <a:defRPr cap="all"/>
          </a:pPr>
          <a:r>
            <a:rPr lang="en-GB"/>
            <a:t>• Tackles the main issue — poor online presence.</a:t>
          </a:r>
          <a:endParaRPr lang="en-US"/>
        </a:p>
      </dgm:t>
    </dgm:pt>
    <dgm:pt modelId="{B1D86894-AFEF-47B1-98A0-B3965C7F3C17}" type="parTrans" cxnId="{8A4FF833-14B0-45E6-9518-C89B0CD8C55F}">
      <dgm:prSet/>
      <dgm:spPr/>
      <dgm:t>
        <a:bodyPr/>
        <a:lstStyle/>
        <a:p>
          <a:endParaRPr lang="en-US"/>
        </a:p>
      </dgm:t>
    </dgm:pt>
    <dgm:pt modelId="{63F111E7-2A31-4EDD-8D93-1CE96547F9C1}" type="sibTrans" cxnId="{8A4FF833-14B0-45E6-9518-C89B0CD8C55F}">
      <dgm:prSet/>
      <dgm:spPr/>
      <dgm:t>
        <a:bodyPr/>
        <a:lstStyle/>
        <a:p>
          <a:endParaRPr lang="en-US"/>
        </a:p>
      </dgm:t>
    </dgm:pt>
    <dgm:pt modelId="{8426A402-ADE0-4DD7-A395-45AB9F10ECF6}">
      <dgm:prSet/>
      <dgm:spPr/>
      <dgm:t>
        <a:bodyPr/>
        <a:lstStyle/>
        <a:p>
          <a:pPr>
            <a:defRPr cap="all"/>
          </a:pPr>
          <a:r>
            <a:rPr lang="en-GB"/>
            <a:t>• Attracts both local and nationwide customers.</a:t>
          </a:r>
          <a:endParaRPr lang="en-US"/>
        </a:p>
      </dgm:t>
    </dgm:pt>
    <dgm:pt modelId="{D6FFE633-9283-43D0-941D-9BD78912E9F6}" type="parTrans" cxnId="{7A7C7604-A304-4EA3-809D-945E4E658988}">
      <dgm:prSet/>
      <dgm:spPr/>
      <dgm:t>
        <a:bodyPr/>
        <a:lstStyle/>
        <a:p>
          <a:endParaRPr lang="en-US"/>
        </a:p>
      </dgm:t>
    </dgm:pt>
    <dgm:pt modelId="{49C9A23C-3C9D-4CA8-A98C-1181C1A76196}" type="sibTrans" cxnId="{7A7C7604-A304-4EA3-809D-945E4E658988}">
      <dgm:prSet/>
      <dgm:spPr/>
      <dgm:t>
        <a:bodyPr/>
        <a:lstStyle/>
        <a:p>
          <a:endParaRPr lang="en-US"/>
        </a:p>
      </dgm:t>
    </dgm:pt>
    <dgm:pt modelId="{1BC355C7-C9C5-403C-9BC0-CAA83A9C57B6}">
      <dgm:prSet/>
      <dgm:spPr/>
      <dgm:t>
        <a:bodyPr/>
        <a:lstStyle/>
        <a:p>
          <a:pPr>
            <a:defRPr cap="all"/>
          </a:pPr>
          <a:r>
            <a:rPr lang="en-GB"/>
            <a:t>• Fits customer demand for online convenience.</a:t>
          </a:r>
          <a:endParaRPr lang="en-US"/>
        </a:p>
      </dgm:t>
    </dgm:pt>
    <dgm:pt modelId="{5C88CB56-C538-4FB1-B310-8C6D2E4E01AE}" type="parTrans" cxnId="{854010E2-AE6D-4B1D-9492-45581AA00577}">
      <dgm:prSet/>
      <dgm:spPr/>
      <dgm:t>
        <a:bodyPr/>
        <a:lstStyle/>
        <a:p>
          <a:endParaRPr lang="en-US"/>
        </a:p>
      </dgm:t>
    </dgm:pt>
    <dgm:pt modelId="{B17B90AE-605A-475A-8D1C-29C43B53C6D3}" type="sibTrans" cxnId="{854010E2-AE6D-4B1D-9492-45581AA00577}">
      <dgm:prSet/>
      <dgm:spPr/>
      <dgm:t>
        <a:bodyPr/>
        <a:lstStyle/>
        <a:p>
          <a:endParaRPr lang="en-US"/>
        </a:p>
      </dgm:t>
    </dgm:pt>
    <dgm:pt modelId="{68F28783-1928-44FD-A9B9-F70F9DC9F9C0}">
      <dgm:prSet/>
      <dgm:spPr/>
      <dgm:t>
        <a:bodyPr/>
        <a:lstStyle/>
        <a:p>
          <a:pPr>
            <a:defRPr cap="all"/>
          </a:pPr>
          <a:r>
            <a:rPr lang="en-GB"/>
            <a:t>• Builds long-term stability and brand awareness.</a:t>
          </a:r>
          <a:endParaRPr lang="en-US"/>
        </a:p>
      </dgm:t>
    </dgm:pt>
    <dgm:pt modelId="{116F716A-02B4-4AA7-89FA-C341F96E0E97}" type="parTrans" cxnId="{F32D22CB-40BA-42C7-9582-4804BBC52584}">
      <dgm:prSet/>
      <dgm:spPr/>
      <dgm:t>
        <a:bodyPr/>
        <a:lstStyle/>
        <a:p>
          <a:endParaRPr lang="en-US"/>
        </a:p>
      </dgm:t>
    </dgm:pt>
    <dgm:pt modelId="{99105D1D-8D62-4B94-A3B7-E7178D7695F2}" type="sibTrans" cxnId="{F32D22CB-40BA-42C7-9582-4804BBC52584}">
      <dgm:prSet/>
      <dgm:spPr/>
      <dgm:t>
        <a:bodyPr/>
        <a:lstStyle/>
        <a:p>
          <a:endParaRPr lang="en-US"/>
        </a:p>
      </dgm:t>
    </dgm:pt>
    <dgm:pt modelId="{196AEE37-59D3-4AC3-82CA-AB9AC179F1BB}">
      <dgm:prSet/>
      <dgm:spPr/>
      <dgm:t>
        <a:bodyPr/>
        <a:lstStyle/>
        <a:p>
          <a:pPr>
            <a:defRPr cap="all"/>
          </a:pPr>
          <a:r>
            <a:rPr lang="en-GB"/>
            <a:t>• Although it needs investment, it will future-proof the business and increase profits over time.</a:t>
          </a:r>
          <a:endParaRPr lang="en-US"/>
        </a:p>
      </dgm:t>
    </dgm:pt>
    <dgm:pt modelId="{D5818EBF-B038-42A1-AA07-9E16A358D40D}" type="parTrans" cxnId="{95AEDE87-CAD9-4D26-AEEB-D488D66CDCFE}">
      <dgm:prSet/>
      <dgm:spPr/>
      <dgm:t>
        <a:bodyPr/>
        <a:lstStyle/>
        <a:p>
          <a:endParaRPr lang="en-US"/>
        </a:p>
      </dgm:t>
    </dgm:pt>
    <dgm:pt modelId="{BB714451-FCE0-4BED-A856-F811B51980EE}" type="sibTrans" cxnId="{95AEDE87-CAD9-4D26-AEEB-D488D66CDCFE}">
      <dgm:prSet/>
      <dgm:spPr/>
      <dgm:t>
        <a:bodyPr/>
        <a:lstStyle/>
        <a:p>
          <a:endParaRPr lang="en-US"/>
        </a:p>
      </dgm:t>
    </dgm:pt>
    <dgm:pt modelId="{6F3E09F5-FA2C-42CC-93C7-0566CF146EBF}" type="pres">
      <dgm:prSet presAssocID="{1DFC112E-79C6-4CBF-8846-870741799657}" presName="root" presStyleCnt="0">
        <dgm:presLayoutVars>
          <dgm:dir/>
          <dgm:resizeHandles val="exact"/>
        </dgm:presLayoutVars>
      </dgm:prSet>
      <dgm:spPr/>
    </dgm:pt>
    <dgm:pt modelId="{FDDF2427-6059-44F0-9804-9B21AD6A3894}" type="pres">
      <dgm:prSet presAssocID="{8893932A-785F-4CED-8695-B33024226549}" presName="compNode" presStyleCnt="0"/>
      <dgm:spPr/>
    </dgm:pt>
    <dgm:pt modelId="{7EB1FBD4-D5AB-4EFC-9938-9B111245E2BD}" type="pres">
      <dgm:prSet presAssocID="{8893932A-785F-4CED-8695-B33024226549}" presName="iconBgRect" presStyleLbl="bgShp" presStyleIdx="0" presStyleCnt="7"/>
      <dgm:spPr/>
    </dgm:pt>
    <dgm:pt modelId="{D19D8A9C-AAAD-4B9D-AB05-594E4566390F}" type="pres">
      <dgm:prSet presAssocID="{8893932A-785F-4CED-8695-B3302422654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A79E95A-67D5-4FF3-8843-49B67C05C46C}" type="pres">
      <dgm:prSet presAssocID="{8893932A-785F-4CED-8695-B33024226549}" presName="spaceRect" presStyleCnt="0"/>
      <dgm:spPr/>
    </dgm:pt>
    <dgm:pt modelId="{FDD3C0E2-19B1-4DE4-AE32-5A2DB60D04AD}" type="pres">
      <dgm:prSet presAssocID="{8893932A-785F-4CED-8695-B33024226549}" presName="textRect" presStyleLbl="revTx" presStyleIdx="0" presStyleCnt="7">
        <dgm:presLayoutVars>
          <dgm:chMax val="1"/>
          <dgm:chPref val="1"/>
        </dgm:presLayoutVars>
      </dgm:prSet>
      <dgm:spPr/>
    </dgm:pt>
    <dgm:pt modelId="{74FFE550-17DB-429E-BBC2-692E099C0599}" type="pres">
      <dgm:prSet presAssocID="{7762547A-9C5F-46CD-AFD2-6876EFAF5BF0}" presName="sibTrans" presStyleCnt="0"/>
      <dgm:spPr/>
    </dgm:pt>
    <dgm:pt modelId="{A0DC3507-3A32-40B8-B174-125E90369D66}" type="pres">
      <dgm:prSet presAssocID="{CC2E8BE2-AEDE-4984-BDEA-50F5001BA2B7}" presName="compNode" presStyleCnt="0"/>
      <dgm:spPr/>
    </dgm:pt>
    <dgm:pt modelId="{82A44E7E-D04E-47D1-8C79-9949F0F41D2D}" type="pres">
      <dgm:prSet presAssocID="{CC2E8BE2-AEDE-4984-BDEA-50F5001BA2B7}" presName="iconBgRect" presStyleLbl="bgShp" presStyleIdx="1" presStyleCnt="7"/>
      <dgm:spPr/>
    </dgm:pt>
    <dgm:pt modelId="{CA641EBA-8A8A-4872-A2F6-35A2A3601018}" type="pres">
      <dgm:prSet presAssocID="{CC2E8BE2-AEDE-4984-BDEA-50F5001BA2B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E7B27D5-6E1C-434D-A2DC-FAC2760E12B9}" type="pres">
      <dgm:prSet presAssocID="{CC2E8BE2-AEDE-4984-BDEA-50F5001BA2B7}" presName="spaceRect" presStyleCnt="0"/>
      <dgm:spPr/>
    </dgm:pt>
    <dgm:pt modelId="{4BB947E0-107F-4105-A9BE-720CA41A99E9}" type="pres">
      <dgm:prSet presAssocID="{CC2E8BE2-AEDE-4984-BDEA-50F5001BA2B7}" presName="textRect" presStyleLbl="revTx" presStyleIdx="1" presStyleCnt="7">
        <dgm:presLayoutVars>
          <dgm:chMax val="1"/>
          <dgm:chPref val="1"/>
        </dgm:presLayoutVars>
      </dgm:prSet>
      <dgm:spPr/>
    </dgm:pt>
    <dgm:pt modelId="{655578C5-AC4E-4271-8594-F83F23C13938}" type="pres">
      <dgm:prSet presAssocID="{19D8996B-6510-4A47-97C4-43F26BF71C13}" presName="sibTrans" presStyleCnt="0"/>
      <dgm:spPr/>
    </dgm:pt>
    <dgm:pt modelId="{E8427EC7-9639-4EFD-91D3-ACECC692D44E}" type="pres">
      <dgm:prSet presAssocID="{AAEE7ED3-42D3-4F64-AA01-DCF9ED783AA9}" presName="compNode" presStyleCnt="0"/>
      <dgm:spPr/>
    </dgm:pt>
    <dgm:pt modelId="{1B67F001-D270-4325-8C4D-172CC6E72E33}" type="pres">
      <dgm:prSet presAssocID="{AAEE7ED3-42D3-4F64-AA01-DCF9ED783AA9}" presName="iconBgRect" presStyleLbl="bgShp" presStyleIdx="2" presStyleCnt="7"/>
      <dgm:spPr/>
    </dgm:pt>
    <dgm:pt modelId="{48F8CFD7-CC02-4E3F-A248-5F864833D7C1}" type="pres">
      <dgm:prSet presAssocID="{AAEE7ED3-42D3-4F64-AA01-DCF9ED783AA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C03949FA-EB69-46EF-BA63-1077684253A2}" type="pres">
      <dgm:prSet presAssocID="{AAEE7ED3-42D3-4F64-AA01-DCF9ED783AA9}" presName="spaceRect" presStyleCnt="0"/>
      <dgm:spPr/>
    </dgm:pt>
    <dgm:pt modelId="{153EA48C-2E44-495D-B35D-E1F0ED766085}" type="pres">
      <dgm:prSet presAssocID="{AAEE7ED3-42D3-4F64-AA01-DCF9ED783AA9}" presName="textRect" presStyleLbl="revTx" presStyleIdx="2" presStyleCnt="7">
        <dgm:presLayoutVars>
          <dgm:chMax val="1"/>
          <dgm:chPref val="1"/>
        </dgm:presLayoutVars>
      </dgm:prSet>
      <dgm:spPr/>
    </dgm:pt>
    <dgm:pt modelId="{4CD9613B-A1BC-4C13-9A51-A47D9102341E}" type="pres">
      <dgm:prSet presAssocID="{63F111E7-2A31-4EDD-8D93-1CE96547F9C1}" presName="sibTrans" presStyleCnt="0"/>
      <dgm:spPr/>
    </dgm:pt>
    <dgm:pt modelId="{A031076E-F924-4D55-9BA0-3D2A3C442F1A}" type="pres">
      <dgm:prSet presAssocID="{8426A402-ADE0-4DD7-A395-45AB9F10ECF6}" presName="compNode" presStyleCnt="0"/>
      <dgm:spPr/>
    </dgm:pt>
    <dgm:pt modelId="{0BBC31F1-8E42-4E25-9FA7-6ED937D218E6}" type="pres">
      <dgm:prSet presAssocID="{8426A402-ADE0-4DD7-A395-45AB9F10ECF6}" presName="iconBgRect" presStyleLbl="bgShp" presStyleIdx="3" presStyleCnt="7"/>
      <dgm:spPr/>
    </dgm:pt>
    <dgm:pt modelId="{CBD724FB-DBFC-46E6-B77B-E57C1EBBCF09}" type="pres">
      <dgm:prSet presAssocID="{8426A402-ADE0-4DD7-A395-45AB9F10ECF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9D4B58C9-80D1-4EC2-B292-2B30C6F4EBE2}" type="pres">
      <dgm:prSet presAssocID="{8426A402-ADE0-4DD7-A395-45AB9F10ECF6}" presName="spaceRect" presStyleCnt="0"/>
      <dgm:spPr/>
    </dgm:pt>
    <dgm:pt modelId="{A98D4BAA-ACED-47B4-9502-3492DF26F41B}" type="pres">
      <dgm:prSet presAssocID="{8426A402-ADE0-4DD7-A395-45AB9F10ECF6}" presName="textRect" presStyleLbl="revTx" presStyleIdx="3" presStyleCnt="7">
        <dgm:presLayoutVars>
          <dgm:chMax val="1"/>
          <dgm:chPref val="1"/>
        </dgm:presLayoutVars>
      </dgm:prSet>
      <dgm:spPr/>
    </dgm:pt>
    <dgm:pt modelId="{18964433-0D5F-4060-96EC-EF0CF686091E}" type="pres">
      <dgm:prSet presAssocID="{49C9A23C-3C9D-4CA8-A98C-1181C1A76196}" presName="sibTrans" presStyleCnt="0"/>
      <dgm:spPr/>
    </dgm:pt>
    <dgm:pt modelId="{EEC02A42-482D-41A4-B78C-42BEE4197915}" type="pres">
      <dgm:prSet presAssocID="{1BC355C7-C9C5-403C-9BC0-CAA83A9C57B6}" presName="compNode" presStyleCnt="0"/>
      <dgm:spPr/>
    </dgm:pt>
    <dgm:pt modelId="{C2C0EBEA-E486-4F82-B7BB-9AB2DB67C439}" type="pres">
      <dgm:prSet presAssocID="{1BC355C7-C9C5-403C-9BC0-CAA83A9C57B6}" presName="iconBgRect" presStyleLbl="bgShp" presStyleIdx="4" presStyleCnt="7"/>
      <dgm:spPr/>
    </dgm:pt>
    <dgm:pt modelId="{8728F27C-475F-4BE5-A35C-609283B38447}" type="pres">
      <dgm:prSet presAssocID="{1BC355C7-C9C5-403C-9BC0-CAA83A9C57B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E2235ABD-1F1F-4F41-8D0A-109802C471AC}" type="pres">
      <dgm:prSet presAssocID="{1BC355C7-C9C5-403C-9BC0-CAA83A9C57B6}" presName="spaceRect" presStyleCnt="0"/>
      <dgm:spPr/>
    </dgm:pt>
    <dgm:pt modelId="{3DA0928A-5DF0-4B2F-B543-DBB18BC390A4}" type="pres">
      <dgm:prSet presAssocID="{1BC355C7-C9C5-403C-9BC0-CAA83A9C57B6}" presName="textRect" presStyleLbl="revTx" presStyleIdx="4" presStyleCnt="7">
        <dgm:presLayoutVars>
          <dgm:chMax val="1"/>
          <dgm:chPref val="1"/>
        </dgm:presLayoutVars>
      </dgm:prSet>
      <dgm:spPr/>
    </dgm:pt>
    <dgm:pt modelId="{772ECDC3-55A8-4DE3-8ED9-AEECA58AE213}" type="pres">
      <dgm:prSet presAssocID="{B17B90AE-605A-475A-8D1C-29C43B53C6D3}" presName="sibTrans" presStyleCnt="0"/>
      <dgm:spPr/>
    </dgm:pt>
    <dgm:pt modelId="{E84DB803-EC4C-4423-99F0-810D344C16F7}" type="pres">
      <dgm:prSet presAssocID="{68F28783-1928-44FD-A9B9-F70F9DC9F9C0}" presName="compNode" presStyleCnt="0"/>
      <dgm:spPr/>
    </dgm:pt>
    <dgm:pt modelId="{52A03CC3-6A5C-44A1-AE96-711C6C4E1081}" type="pres">
      <dgm:prSet presAssocID="{68F28783-1928-44FD-A9B9-F70F9DC9F9C0}" presName="iconBgRect" presStyleLbl="bgShp" presStyleIdx="5" presStyleCnt="7"/>
      <dgm:spPr/>
    </dgm:pt>
    <dgm:pt modelId="{1C7DE813-8C23-4909-947B-D5A31776EF24}" type="pres">
      <dgm:prSet presAssocID="{68F28783-1928-44FD-A9B9-F70F9DC9F9C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755EC64-3D2B-4CCB-B3CE-D5FF39A70771}" type="pres">
      <dgm:prSet presAssocID="{68F28783-1928-44FD-A9B9-F70F9DC9F9C0}" presName="spaceRect" presStyleCnt="0"/>
      <dgm:spPr/>
    </dgm:pt>
    <dgm:pt modelId="{3F0B4FF0-F9C2-4BDC-918E-8D23C36C5003}" type="pres">
      <dgm:prSet presAssocID="{68F28783-1928-44FD-A9B9-F70F9DC9F9C0}" presName="textRect" presStyleLbl="revTx" presStyleIdx="5" presStyleCnt="7">
        <dgm:presLayoutVars>
          <dgm:chMax val="1"/>
          <dgm:chPref val="1"/>
        </dgm:presLayoutVars>
      </dgm:prSet>
      <dgm:spPr/>
    </dgm:pt>
    <dgm:pt modelId="{747F6226-C0EC-4693-871B-92ED5A8FA847}" type="pres">
      <dgm:prSet presAssocID="{99105D1D-8D62-4B94-A3B7-E7178D7695F2}" presName="sibTrans" presStyleCnt="0"/>
      <dgm:spPr/>
    </dgm:pt>
    <dgm:pt modelId="{AF923DD4-33A2-4AF2-BF34-B1746ED1726A}" type="pres">
      <dgm:prSet presAssocID="{196AEE37-59D3-4AC3-82CA-AB9AC179F1BB}" presName="compNode" presStyleCnt="0"/>
      <dgm:spPr/>
    </dgm:pt>
    <dgm:pt modelId="{E2FF29DF-FAA5-4829-ADB5-8436F78AD25A}" type="pres">
      <dgm:prSet presAssocID="{196AEE37-59D3-4AC3-82CA-AB9AC179F1BB}" presName="iconBgRect" presStyleLbl="bgShp" presStyleIdx="6" presStyleCnt="7"/>
      <dgm:spPr/>
    </dgm:pt>
    <dgm:pt modelId="{5874004C-08A2-47FB-83EB-1E5FBC041BF7}" type="pres">
      <dgm:prSet presAssocID="{196AEE37-59D3-4AC3-82CA-AB9AC179F1B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A5DA701-2EE6-4E49-AD10-BD9F287CC218}" type="pres">
      <dgm:prSet presAssocID="{196AEE37-59D3-4AC3-82CA-AB9AC179F1BB}" presName="spaceRect" presStyleCnt="0"/>
      <dgm:spPr/>
    </dgm:pt>
    <dgm:pt modelId="{BFE5763D-13C4-4A65-A45C-A71AA40DBF5A}" type="pres">
      <dgm:prSet presAssocID="{196AEE37-59D3-4AC3-82CA-AB9AC179F1BB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7A7C7604-A304-4EA3-809D-945E4E658988}" srcId="{1DFC112E-79C6-4CBF-8846-870741799657}" destId="{8426A402-ADE0-4DD7-A395-45AB9F10ECF6}" srcOrd="3" destOrd="0" parTransId="{D6FFE633-9283-43D0-941D-9BD78912E9F6}" sibTransId="{49C9A23C-3C9D-4CA8-A98C-1181C1A76196}"/>
    <dgm:cxn modelId="{EC543016-8EED-4BFF-B44D-5E63875F0D97}" type="presOf" srcId="{AAEE7ED3-42D3-4F64-AA01-DCF9ED783AA9}" destId="{153EA48C-2E44-495D-B35D-E1F0ED766085}" srcOrd="0" destOrd="0" presId="urn:microsoft.com/office/officeart/2018/5/layout/IconCircleLabelList"/>
    <dgm:cxn modelId="{2006ED28-EB5F-41A8-833B-55E46EAF3677}" type="presOf" srcId="{68F28783-1928-44FD-A9B9-F70F9DC9F9C0}" destId="{3F0B4FF0-F9C2-4BDC-918E-8D23C36C5003}" srcOrd="0" destOrd="0" presId="urn:microsoft.com/office/officeart/2018/5/layout/IconCircleLabelList"/>
    <dgm:cxn modelId="{8A4FF833-14B0-45E6-9518-C89B0CD8C55F}" srcId="{1DFC112E-79C6-4CBF-8846-870741799657}" destId="{AAEE7ED3-42D3-4F64-AA01-DCF9ED783AA9}" srcOrd="2" destOrd="0" parTransId="{B1D86894-AFEF-47B1-98A0-B3965C7F3C17}" sibTransId="{63F111E7-2A31-4EDD-8D93-1CE96547F9C1}"/>
    <dgm:cxn modelId="{E487DC34-D9A3-40ED-9ACB-747DA89BB59B}" type="presOf" srcId="{CC2E8BE2-AEDE-4984-BDEA-50F5001BA2B7}" destId="{4BB947E0-107F-4105-A9BE-720CA41A99E9}" srcOrd="0" destOrd="0" presId="urn:microsoft.com/office/officeart/2018/5/layout/IconCircleLabelList"/>
    <dgm:cxn modelId="{253EEF48-2778-48ED-8D36-AFF656E013FE}" type="presOf" srcId="{1BC355C7-C9C5-403C-9BC0-CAA83A9C57B6}" destId="{3DA0928A-5DF0-4B2F-B543-DBB18BC390A4}" srcOrd="0" destOrd="0" presId="urn:microsoft.com/office/officeart/2018/5/layout/IconCircleLabelList"/>
    <dgm:cxn modelId="{BB409C52-D77C-44BA-AC1E-C17E12C1BAC1}" type="presOf" srcId="{196AEE37-59D3-4AC3-82CA-AB9AC179F1BB}" destId="{BFE5763D-13C4-4A65-A45C-A71AA40DBF5A}" srcOrd="0" destOrd="0" presId="urn:microsoft.com/office/officeart/2018/5/layout/IconCircleLabelList"/>
    <dgm:cxn modelId="{E974B353-D2A2-4C16-8734-C84B6C24DEB8}" srcId="{1DFC112E-79C6-4CBF-8846-870741799657}" destId="{CC2E8BE2-AEDE-4984-BDEA-50F5001BA2B7}" srcOrd="1" destOrd="0" parTransId="{F91BE6E4-F5EB-4628-BE7D-E01084EC7BFB}" sibTransId="{19D8996B-6510-4A47-97C4-43F26BF71C13}"/>
    <dgm:cxn modelId="{53382A62-4ED5-4A70-96C7-E45789FEABA9}" srcId="{1DFC112E-79C6-4CBF-8846-870741799657}" destId="{8893932A-785F-4CED-8695-B33024226549}" srcOrd="0" destOrd="0" parTransId="{7CCD03A0-FFDC-43F8-9265-3827C2E7C878}" sibTransId="{7762547A-9C5F-46CD-AFD2-6876EFAF5BF0}"/>
    <dgm:cxn modelId="{B73B1C69-9A3F-4913-B624-0511D0B2B5F2}" type="presOf" srcId="{8893932A-785F-4CED-8695-B33024226549}" destId="{FDD3C0E2-19B1-4DE4-AE32-5A2DB60D04AD}" srcOrd="0" destOrd="0" presId="urn:microsoft.com/office/officeart/2018/5/layout/IconCircleLabelList"/>
    <dgm:cxn modelId="{BA29006D-C2EE-4B31-B238-CE78D970D8C0}" type="presOf" srcId="{1DFC112E-79C6-4CBF-8846-870741799657}" destId="{6F3E09F5-FA2C-42CC-93C7-0566CF146EBF}" srcOrd="0" destOrd="0" presId="urn:microsoft.com/office/officeart/2018/5/layout/IconCircleLabelList"/>
    <dgm:cxn modelId="{95AEDE87-CAD9-4D26-AEEB-D488D66CDCFE}" srcId="{1DFC112E-79C6-4CBF-8846-870741799657}" destId="{196AEE37-59D3-4AC3-82CA-AB9AC179F1BB}" srcOrd="6" destOrd="0" parTransId="{D5818EBF-B038-42A1-AA07-9E16A358D40D}" sibTransId="{BB714451-FCE0-4BED-A856-F811B51980EE}"/>
    <dgm:cxn modelId="{F32D22CB-40BA-42C7-9582-4804BBC52584}" srcId="{1DFC112E-79C6-4CBF-8846-870741799657}" destId="{68F28783-1928-44FD-A9B9-F70F9DC9F9C0}" srcOrd="5" destOrd="0" parTransId="{116F716A-02B4-4AA7-89FA-C341F96E0E97}" sibTransId="{99105D1D-8D62-4B94-A3B7-E7178D7695F2}"/>
    <dgm:cxn modelId="{854010E2-AE6D-4B1D-9492-45581AA00577}" srcId="{1DFC112E-79C6-4CBF-8846-870741799657}" destId="{1BC355C7-C9C5-403C-9BC0-CAA83A9C57B6}" srcOrd="4" destOrd="0" parTransId="{5C88CB56-C538-4FB1-B310-8C6D2E4E01AE}" sibTransId="{B17B90AE-605A-475A-8D1C-29C43B53C6D3}"/>
    <dgm:cxn modelId="{6CA456EC-D40F-4C94-9852-2425D69E7979}" type="presOf" srcId="{8426A402-ADE0-4DD7-A395-45AB9F10ECF6}" destId="{A98D4BAA-ACED-47B4-9502-3492DF26F41B}" srcOrd="0" destOrd="0" presId="urn:microsoft.com/office/officeart/2018/5/layout/IconCircleLabelList"/>
    <dgm:cxn modelId="{CA0090C6-EBDD-41FA-8914-6E6578BABC05}" type="presParOf" srcId="{6F3E09F5-FA2C-42CC-93C7-0566CF146EBF}" destId="{FDDF2427-6059-44F0-9804-9B21AD6A3894}" srcOrd="0" destOrd="0" presId="urn:microsoft.com/office/officeart/2018/5/layout/IconCircleLabelList"/>
    <dgm:cxn modelId="{345C9395-ECC7-4448-A65F-954A39EF0A20}" type="presParOf" srcId="{FDDF2427-6059-44F0-9804-9B21AD6A3894}" destId="{7EB1FBD4-D5AB-4EFC-9938-9B111245E2BD}" srcOrd="0" destOrd="0" presId="urn:microsoft.com/office/officeart/2018/5/layout/IconCircleLabelList"/>
    <dgm:cxn modelId="{4132806B-EBD1-4F59-9B9A-774B8164825B}" type="presParOf" srcId="{FDDF2427-6059-44F0-9804-9B21AD6A3894}" destId="{D19D8A9C-AAAD-4B9D-AB05-594E4566390F}" srcOrd="1" destOrd="0" presId="urn:microsoft.com/office/officeart/2018/5/layout/IconCircleLabelList"/>
    <dgm:cxn modelId="{F38DA289-A4BF-4CAF-A3A0-40AE5DC2076B}" type="presParOf" srcId="{FDDF2427-6059-44F0-9804-9B21AD6A3894}" destId="{1A79E95A-67D5-4FF3-8843-49B67C05C46C}" srcOrd="2" destOrd="0" presId="urn:microsoft.com/office/officeart/2018/5/layout/IconCircleLabelList"/>
    <dgm:cxn modelId="{2AD23D37-5CEE-48E3-8F3E-266EE760ED16}" type="presParOf" srcId="{FDDF2427-6059-44F0-9804-9B21AD6A3894}" destId="{FDD3C0E2-19B1-4DE4-AE32-5A2DB60D04AD}" srcOrd="3" destOrd="0" presId="urn:microsoft.com/office/officeart/2018/5/layout/IconCircleLabelList"/>
    <dgm:cxn modelId="{232B9AFB-F0C3-45F4-B35C-FFD1B60A0FAF}" type="presParOf" srcId="{6F3E09F5-FA2C-42CC-93C7-0566CF146EBF}" destId="{74FFE550-17DB-429E-BBC2-692E099C0599}" srcOrd="1" destOrd="0" presId="urn:microsoft.com/office/officeart/2018/5/layout/IconCircleLabelList"/>
    <dgm:cxn modelId="{5078470E-5007-4CA3-BFB8-52923F67E6F1}" type="presParOf" srcId="{6F3E09F5-FA2C-42CC-93C7-0566CF146EBF}" destId="{A0DC3507-3A32-40B8-B174-125E90369D66}" srcOrd="2" destOrd="0" presId="urn:microsoft.com/office/officeart/2018/5/layout/IconCircleLabelList"/>
    <dgm:cxn modelId="{C0E0F200-0BC6-4756-95F6-0ECE5C81EE8B}" type="presParOf" srcId="{A0DC3507-3A32-40B8-B174-125E90369D66}" destId="{82A44E7E-D04E-47D1-8C79-9949F0F41D2D}" srcOrd="0" destOrd="0" presId="urn:microsoft.com/office/officeart/2018/5/layout/IconCircleLabelList"/>
    <dgm:cxn modelId="{64176CA9-77D8-43CA-A28D-A2F1B1DD7B55}" type="presParOf" srcId="{A0DC3507-3A32-40B8-B174-125E90369D66}" destId="{CA641EBA-8A8A-4872-A2F6-35A2A3601018}" srcOrd="1" destOrd="0" presId="urn:microsoft.com/office/officeart/2018/5/layout/IconCircleLabelList"/>
    <dgm:cxn modelId="{2E05B9B9-D466-4BE2-9329-3D74109EDB5B}" type="presParOf" srcId="{A0DC3507-3A32-40B8-B174-125E90369D66}" destId="{0E7B27D5-6E1C-434D-A2DC-FAC2760E12B9}" srcOrd="2" destOrd="0" presId="urn:microsoft.com/office/officeart/2018/5/layout/IconCircleLabelList"/>
    <dgm:cxn modelId="{CC046FFB-8DDE-4627-9408-B14EC4E55F2E}" type="presParOf" srcId="{A0DC3507-3A32-40B8-B174-125E90369D66}" destId="{4BB947E0-107F-4105-A9BE-720CA41A99E9}" srcOrd="3" destOrd="0" presId="urn:microsoft.com/office/officeart/2018/5/layout/IconCircleLabelList"/>
    <dgm:cxn modelId="{698341B4-B74B-4651-ABAD-C3CF0FD4FE0C}" type="presParOf" srcId="{6F3E09F5-FA2C-42CC-93C7-0566CF146EBF}" destId="{655578C5-AC4E-4271-8594-F83F23C13938}" srcOrd="3" destOrd="0" presId="urn:microsoft.com/office/officeart/2018/5/layout/IconCircleLabelList"/>
    <dgm:cxn modelId="{1BDB6BBA-C152-487F-BB7D-DEC2D3D44E76}" type="presParOf" srcId="{6F3E09F5-FA2C-42CC-93C7-0566CF146EBF}" destId="{E8427EC7-9639-4EFD-91D3-ACECC692D44E}" srcOrd="4" destOrd="0" presId="urn:microsoft.com/office/officeart/2018/5/layout/IconCircleLabelList"/>
    <dgm:cxn modelId="{27AB56E4-6FE3-4CA4-A4F6-DDFD1C1C9EA5}" type="presParOf" srcId="{E8427EC7-9639-4EFD-91D3-ACECC692D44E}" destId="{1B67F001-D270-4325-8C4D-172CC6E72E33}" srcOrd="0" destOrd="0" presId="urn:microsoft.com/office/officeart/2018/5/layout/IconCircleLabelList"/>
    <dgm:cxn modelId="{EA7DDAA2-15ED-497F-AD81-41948AFDD87A}" type="presParOf" srcId="{E8427EC7-9639-4EFD-91D3-ACECC692D44E}" destId="{48F8CFD7-CC02-4E3F-A248-5F864833D7C1}" srcOrd="1" destOrd="0" presId="urn:microsoft.com/office/officeart/2018/5/layout/IconCircleLabelList"/>
    <dgm:cxn modelId="{5AA2BC64-DC0D-4959-94F0-F8291A886706}" type="presParOf" srcId="{E8427EC7-9639-4EFD-91D3-ACECC692D44E}" destId="{C03949FA-EB69-46EF-BA63-1077684253A2}" srcOrd="2" destOrd="0" presId="urn:microsoft.com/office/officeart/2018/5/layout/IconCircleLabelList"/>
    <dgm:cxn modelId="{4A3570D0-268D-4F62-9CF8-D75936CB4371}" type="presParOf" srcId="{E8427EC7-9639-4EFD-91D3-ACECC692D44E}" destId="{153EA48C-2E44-495D-B35D-E1F0ED766085}" srcOrd="3" destOrd="0" presId="urn:microsoft.com/office/officeart/2018/5/layout/IconCircleLabelList"/>
    <dgm:cxn modelId="{9BDD2E84-2269-46C3-A914-F5473C70F15E}" type="presParOf" srcId="{6F3E09F5-FA2C-42CC-93C7-0566CF146EBF}" destId="{4CD9613B-A1BC-4C13-9A51-A47D9102341E}" srcOrd="5" destOrd="0" presId="urn:microsoft.com/office/officeart/2018/5/layout/IconCircleLabelList"/>
    <dgm:cxn modelId="{ACC6684E-FBCB-46A7-9582-BF6361CD6B5D}" type="presParOf" srcId="{6F3E09F5-FA2C-42CC-93C7-0566CF146EBF}" destId="{A031076E-F924-4D55-9BA0-3D2A3C442F1A}" srcOrd="6" destOrd="0" presId="urn:microsoft.com/office/officeart/2018/5/layout/IconCircleLabelList"/>
    <dgm:cxn modelId="{46BF8145-2604-40C2-A203-AD1652918558}" type="presParOf" srcId="{A031076E-F924-4D55-9BA0-3D2A3C442F1A}" destId="{0BBC31F1-8E42-4E25-9FA7-6ED937D218E6}" srcOrd="0" destOrd="0" presId="urn:microsoft.com/office/officeart/2018/5/layout/IconCircleLabelList"/>
    <dgm:cxn modelId="{B302A089-FE6F-477E-8F2B-3C982BDFFA87}" type="presParOf" srcId="{A031076E-F924-4D55-9BA0-3D2A3C442F1A}" destId="{CBD724FB-DBFC-46E6-B77B-E57C1EBBCF09}" srcOrd="1" destOrd="0" presId="urn:microsoft.com/office/officeart/2018/5/layout/IconCircleLabelList"/>
    <dgm:cxn modelId="{256C0940-56ED-4CD9-B2FC-DF22FC83634B}" type="presParOf" srcId="{A031076E-F924-4D55-9BA0-3D2A3C442F1A}" destId="{9D4B58C9-80D1-4EC2-B292-2B30C6F4EBE2}" srcOrd="2" destOrd="0" presId="urn:microsoft.com/office/officeart/2018/5/layout/IconCircleLabelList"/>
    <dgm:cxn modelId="{7B4E2CD1-0113-4664-B338-A04827E58A14}" type="presParOf" srcId="{A031076E-F924-4D55-9BA0-3D2A3C442F1A}" destId="{A98D4BAA-ACED-47B4-9502-3492DF26F41B}" srcOrd="3" destOrd="0" presId="urn:microsoft.com/office/officeart/2018/5/layout/IconCircleLabelList"/>
    <dgm:cxn modelId="{DAFC8745-9507-4218-8BA1-058ECBC98040}" type="presParOf" srcId="{6F3E09F5-FA2C-42CC-93C7-0566CF146EBF}" destId="{18964433-0D5F-4060-96EC-EF0CF686091E}" srcOrd="7" destOrd="0" presId="urn:microsoft.com/office/officeart/2018/5/layout/IconCircleLabelList"/>
    <dgm:cxn modelId="{742B8892-5E92-443D-AE83-36F27C10ED2C}" type="presParOf" srcId="{6F3E09F5-FA2C-42CC-93C7-0566CF146EBF}" destId="{EEC02A42-482D-41A4-B78C-42BEE4197915}" srcOrd="8" destOrd="0" presId="urn:microsoft.com/office/officeart/2018/5/layout/IconCircleLabelList"/>
    <dgm:cxn modelId="{B5903D98-2E2F-4A7A-8A16-EF67566BC955}" type="presParOf" srcId="{EEC02A42-482D-41A4-B78C-42BEE4197915}" destId="{C2C0EBEA-E486-4F82-B7BB-9AB2DB67C439}" srcOrd="0" destOrd="0" presId="urn:microsoft.com/office/officeart/2018/5/layout/IconCircleLabelList"/>
    <dgm:cxn modelId="{5CB4ADC7-CA0B-40C4-8F5B-6884581782CF}" type="presParOf" srcId="{EEC02A42-482D-41A4-B78C-42BEE4197915}" destId="{8728F27C-475F-4BE5-A35C-609283B38447}" srcOrd="1" destOrd="0" presId="urn:microsoft.com/office/officeart/2018/5/layout/IconCircleLabelList"/>
    <dgm:cxn modelId="{5B475D6C-75DE-4F0F-A8ED-2066F34C0B83}" type="presParOf" srcId="{EEC02A42-482D-41A4-B78C-42BEE4197915}" destId="{E2235ABD-1F1F-4F41-8D0A-109802C471AC}" srcOrd="2" destOrd="0" presId="urn:microsoft.com/office/officeart/2018/5/layout/IconCircleLabelList"/>
    <dgm:cxn modelId="{0AB30DA4-D9B6-4551-81E4-2927119EC3A2}" type="presParOf" srcId="{EEC02A42-482D-41A4-B78C-42BEE4197915}" destId="{3DA0928A-5DF0-4B2F-B543-DBB18BC390A4}" srcOrd="3" destOrd="0" presId="urn:microsoft.com/office/officeart/2018/5/layout/IconCircleLabelList"/>
    <dgm:cxn modelId="{5525881F-1283-4B0A-BF33-054488BA8775}" type="presParOf" srcId="{6F3E09F5-FA2C-42CC-93C7-0566CF146EBF}" destId="{772ECDC3-55A8-4DE3-8ED9-AEECA58AE213}" srcOrd="9" destOrd="0" presId="urn:microsoft.com/office/officeart/2018/5/layout/IconCircleLabelList"/>
    <dgm:cxn modelId="{D0F9D771-1143-4489-825B-0C2C6A459CE4}" type="presParOf" srcId="{6F3E09F5-FA2C-42CC-93C7-0566CF146EBF}" destId="{E84DB803-EC4C-4423-99F0-810D344C16F7}" srcOrd="10" destOrd="0" presId="urn:microsoft.com/office/officeart/2018/5/layout/IconCircleLabelList"/>
    <dgm:cxn modelId="{6DE82F5B-3D30-4806-9D18-5313A8587CB7}" type="presParOf" srcId="{E84DB803-EC4C-4423-99F0-810D344C16F7}" destId="{52A03CC3-6A5C-44A1-AE96-711C6C4E1081}" srcOrd="0" destOrd="0" presId="urn:microsoft.com/office/officeart/2018/5/layout/IconCircleLabelList"/>
    <dgm:cxn modelId="{562639AF-5EAA-4575-B8DC-1561194A5BB5}" type="presParOf" srcId="{E84DB803-EC4C-4423-99F0-810D344C16F7}" destId="{1C7DE813-8C23-4909-947B-D5A31776EF24}" srcOrd="1" destOrd="0" presId="urn:microsoft.com/office/officeart/2018/5/layout/IconCircleLabelList"/>
    <dgm:cxn modelId="{0BB19C37-6320-4ED2-86CF-52A4339D09BF}" type="presParOf" srcId="{E84DB803-EC4C-4423-99F0-810D344C16F7}" destId="{3755EC64-3D2B-4CCB-B3CE-D5FF39A70771}" srcOrd="2" destOrd="0" presId="urn:microsoft.com/office/officeart/2018/5/layout/IconCircleLabelList"/>
    <dgm:cxn modelId="{3C0099D8-FF09-45F8-BF4A-B0C5DBD8C4D9}" type="presParOf" srcId="{E84DB803-EC4C-4423-99F0-810D344C16F7}" destId="{3F0B4FF0-F9C2-4BDC-918E-8D23C36C5003}" srcOrd="3" destOrd="0" presId="urn:microsoft.com/office/officeart/2018/5/layout/IconCircleLabelList"/>
    <dgm:cxn modelId="{616D4815-A23E-4C78-ABB5-A8C1501BAF98}" type="presParOf" srcId="{6F3E09F5-FA2C-42CC-93C7-0566CF146EBF}" destId="{747F6226-C0EC-4693-871B-92ED5A8FA847}" srcOrd="11" destOrd="0" presId="urn:microsoft.com/office/officeart/2018/5/layout/IconCircleLabelList"/>
    <dgm:cxn modelId="{5EE4E0B3-D889-4759-8F84-3D5DF215FE87}" type="presParOf" srcId="{6F3E09F5-FA2C-42CC-93C7-0566CF146EBF}" destId="{AF923DD4-33A2-4AF2-BF34-B1746ED1726A}" srcOrd="12" destOrd="0" presId="urn:microsoft.com/office/officeart/2018/5/layout/IconCircleLabelList"/>
    <dgm:cxn modelId="{D2BC52CB-4E2F-4A72-ADEB-ADF7996630FB}" type="presParOf" srcId="{AF923DD4-33A2-4AF2-BF34-B1746ED1726A}" destId="{E2FF29DF-FAA5-4829-ADB5-8436F78AD25A}" srcOrd="0" destOrd="0" presId="urn:microsoft.com/office/officeart/2018/5/layout/IconCircleLabelList"/>
    <dgm:cxn modelId="{E276F1D6-3421-4B7E-A9A0-E6FA6EEE5140}" type="presParOf" srcId="{AF923DD4-33A2-4AF2-BF34-B1746ED1726A}" destId="{5874004C-08A2-47FB-83EB-1E5FBC041BF7}" srcOrd="1" destOrd="0" presId="urn:microsoft.com/office/officeart/2018/5/layout/IconCircleLabelList"/>
    <dgm:cxn modelId="{777ED6C0-CE2E-4E65-998E-7BCDB4BF37E2}" type="presParOf" srcId="{AF923DD4-33A2-4AF2-BF34-B1746ED1726A}" destId="{EA5DA701-2EE6-4E49-AD10-BD9F287CC218}" srcOrd="2" destOrd="0" presId="urn:microsoft.com/office/officeart/2018/5/layout/IconCircleLabelList"/>
    <dgm:cxn modelId="{8502BD3D-088E-462F-A4BC-3C0AFA6C8F7B}" type="presParOf" srcId="{AF923DD4-33A2-4AF2-BF34-B1746ED1726A}" destId="{BFE5763D-13C4-4A65-A45C-A71AA40DBF5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FA39BF7-4D94-4291-988B-0962F6431511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329ED9B-62F7-4990-8739-A975A9B5593E}">
      <dgm:prSet/>
      <dgm:spPr/>
      <dgm:t>
        <a:bodyPr/>
        <a:lstStyle/>
        <a:p>
          <a:r>
            <a:rPr lang="en-GB"/>
            <a:t>To measure the success of the plan:</a:t>
          </a:r>
          <a:endParaRPr lang="en-US"/>
        </a:p>
      </dgm:t>
    </dgm:pt>
    <dgm:pt modelId="{38568ED1-976F-45FA-8A5B-B3395638816A}" type="parTrans" cxnId="{9DDE2EEC-78F4-49C5-8615-6C6049BBAE3B}">
      <dgm:prSet/>
      <dgm:spPr/>
      <dgm:t>
        <a:bodyPr/>
        <a:lstStyle/>
        <a:p>
          <a:endParaRPr lang="en-US"/>
        </a:p>
      </dgm:t>
    </dgm:pt>
    <dgm:pt modelId="{64F0EFA1-AB54-4FCF-BF7A-8E991044FA34}" type="sibTrans" cxnId="{9DDE2EEC-78F4-49C5-8615-6C6049BBAE3B}">
      <dgm:prSet/>
      <dgm:spPr/>
      <dgm:t>
        <a:bodyPr/>
        <a:lstStyle/>
        <a:p>
          <a:endParaRPr lang="en-US"/>
        </a:p>
      </dgm:t>
    </dgm:pt>
    <dgm:pt modelId="{E49651FA-2491-46AA-BE1A-781EA4C108FF}">
      <dgm:prSet/>
      <dgm:spPr/>
      <dgm:t>
        <a:bodyPr/>
        <a:lstStyle/>
        <a:p>
          <a:r>
            <a:rPr lang="en-GB"/>
            <a:t>• </a:t>
          </a:r>
          <a:r>
            <a:rPr lang="en-GB" b="1"/>
            <a:t>Website Traffic:</a:t>
          </a:r>
          <a:r>
            <a:rPr lang="en-GB"/>
            <a:t> Track monthly visitors and new users.</a:t>
          </a:r>
          <a:endParaRPr lang="en-US"/>
        </a:p>
      </dgm:t>
    </dgm:pt>
    <dgm:pt modelId="{8DEE8D1F-442D-4673-9266-FA6470BB0CFC}" type="parTrans" cxnId="{7C32680B-4657-4C9B-897C-5A6D07AA2E3B}">
      <dgm:prSet/>
      <dgm:spPr/>
      <dgm:t>
        <a:bodyPr/>
        <a:lstStyle/>
        <a:p>
          <a:endParaRPr lang="en-US"/>
        </a:p>
      </dgm:t>
    </dgm:pt>
    <dgm:pt modelId="{9BB81BBE-D2A4-40C3-8100-5431F4AD1657}" type="sibTrans" cxnId="{7C32680B-4657-4C9B-897C-5A6D07AA2E3B}">
      <dgm:prSet/>
      <dgm:spPr/>
      <dgm:t>
        <a:bodyPr/>
        <a:lstStyle/>
        <a:p>
          <a:endParaRPr lang="en-US"/>
        </a:p>
      </dgm:t>
    </dgm:pt>
    <dgm:pt modelId="{55A349FE-E96E-4A1A-AEB3-5C1D86FB85EB}">
      <dgm:prSet/>
      <dgm:spPr/>
      <dgm:t>
        <a:bodyPr/>
        <a:lstStyle/>
        <a:p>
          <a:r>
            <a:rPr lang="en-GB"/>
            <a:t>• </a:t>
          </a:r>
          <a:r>
            <a:rPr lang="en-GB" b="1"/>
            <a:t>Online Sales Growth:</a:t>
          </a:r>
          <a:r>
            <a:rPr lang="en-GB"/>
            <a:t> Measure increase in digital orders.</a:t>
          </a:r>
          <a:endParaRPr lang="en-US"/>
        </a:p>
      </dgm:t>
    </dgm:pt>
    <dgm:pt modelId="{61E15924-9201-420A-8E2F-1912FDDF2416}" type="parTrans" cxnId="{B7ED756E-EE64-4E4A-B691-EE1FACA1EEA8}">
      <dgm:prSet/>
      <dgm:spPr/>
      <dgm:t>
        <a:bodyPr/>
        <a:lstStyle/>
        <a:p>
          <a:endParaRPr lang="en-US"/>
        </a:p>
      </dgm:t>
    </dgm:pt>
    <dgm:pt modelId="{7148AB25-9197-49EA-A207-7AAA40D9FFF7}" type="sibTrans" cxnId="{B7ED756E-EE64-4E4A-B691-EE1FACA1EEA8}">
      <dgm:prSet/>
      <dgm:spPr/>
      <dgm:t>
        <a:bodyPr/>
        <a:lstStyle/>
        <a:p>
          <a:endParaRPr lang="en-US"/>
        </a:p>
      </dgm:t>
    </dgm:pt>
    <dgm:pt modelId="{7C32F9A9-8061-4138-9461-5D4773F0F6AF}">
      <dgm:prSet/>
      <dgm:spPr/>
      <dgm:t>
        <a:bodyPr/>
        <a:lstStyle/>
        <a:p>
          <a:r>
            <a:rPr lang="en-GB"/>
            <a:t>• </a:t>
          </a:r>
          <a:r>
            <a:rPr lang="en-GB" b="1"/>
            <a:t>Customer Retention:</a:t>
          </a:r>
          <a:r>
            <a:rPr lang="en-GB"/>
            <a:t> Track subscription renewals.</a:t>
          </a:r>
          <a:endParaRPr lang="en-US"/>
        </a:p>
      </dgm:t>
    </dgm:pt>
    <dgm:pt modelId="{BBAFA010-8AD7-4F0F-B612-B42061A6AC00}" type="parTrans" cxnId="{DEE1653A-487D-4211-8C57-D5683D43B685}">
      <dgm:prSet/>
      <dgm:spPr/>
      <dgm:t>
        <a:bodyPr/>
        <a:lstStyle/>
        <a:p>
          <a:endParaRPr lang="en-US"/>
        </a:p>
      </dgm:t>
    </dgm:pt>
    <dgm:pt modelId="{728E57B0-08E6-43D6-A9D5-3CCBF886910A}" type="sibTrans" cxnId="{DEE1653A-487D-4211-8C57-D5683D43B685}">
      <dgm:prSet/>
      <dgm:spPr/>
      <dgm:t>
        <a:bodyPr/>
        <a:lstStyle/>
        <a:p>
          <a:endParaRPr lang="en-US"/>
        </a:p>
      </dgm:t>
    </dgm:pt>
    <dgm:pt modelId="{AF0C8333-0232-44C5-941D-DDCA1E894DE0}">
      <dgm:prSet/>
      <dgm:spPr/>
      <dgm:t>
        <a:bodyPr/>
        <a:lstStyle/>
        <a:p>
          <a:r>
            <a:rPr lang="en-GB"/>
            <a:t>• </a:t>
          </a:r>
          <a:r>
            <a:rPr lang="en-GB" b="1"/>
            <a:t>Social Media Engagement:</a:t>
          </a:r>
          <a:r>
            <a:rPr lang="en-GB"/>
            <a:t> Monitor likes, shares, and followers.</a:t>
          </a:r>
          <a:endParaRPr lang="en-US"/>
        </a:p>
      </dgm:t>
    </dgm:pt>
    <dgm:pt modelId="{8CA1DEAD-B09C-4762-84AA-1A4A00CA8ECF}" type="parTrans" cxnId="{4BAB2E80-39BB-43E4-8C4C-E84C94068F9A}">
      <dgm:prSet/>
      <dgm:spPr/>
      <dgm:t>
        <a:bodyPr/>
        <a:lstStyle/>
        <a:p>
          <a:endParaRPr lang="en-US"/>
        </a:p>
      </dgm:t>
    </dgm:pt>
    <dgm:pt modelId="{9F27ACFF-866F-4750-B9D8-4EA11BAAA990}" type="sibTrans" cxnId="{4BAB2E80-39BB-43E4-8C4C-E84C94068F9A}">
      <dgm:prSet/>
      <dgm:spPr/>
      <dgm:t>
        <a:bodyPr/>
        <a:lstStyle/>
        <a:p>
          <a:endParaRPr lang="en-US"/>
        </a:p>
      </dgm:t>
    </dgm:pt>
    <dgm:pt modelId="{10AD0463-6A37-417C-88BC-817210207E9C}">
      <dgm:prSet/>
      <dgm:spPr/>
      <dgm:t>
        <a:bodyPr/>
        <a:lstStyle/>
        <a:p>
          <a:r>
            <a:rPr lang="en-GB"/>
            <a:t>• </a:t>
          </a:r>
          <a:r>
            <a:rPr lang="en-GB" b="1"/>
            <a:t>Profit Margins:</a:t>
          </a:r>
          <a:r>
            <a:rPr lang="en-GB"/>
            <a:t> Compare costs and income before and after implementation.</a:t>
          </a:r>
          <a:endParaRPr lang="en-US"/>
        </a:p>
      </dgm:t>
    </dgm:pt>
    <dgm:pt modelId="{A5FB7073-8172-4711-866B-0BD8D921910F}" type="parTrans" cxnId="{15B2C0CD-B2B4-4AC8-B642-DB6C374A0FF5}">
      <dgm:prSet/>
      <dgm:spPr/>
      <dgm:t>
        <a:bodyPr/>
        <a:lstStyle/>
        <a:p>
          <a:endParaRPr lang="en-US"/>
        </a:p>
      </dgm:t>
    </dgm:pt>
    <dgm:pt modelId="{43267B7E-57E0-4056-A189-A6929F215084}" type="sibTrans" cxnId="{15B2C0CD-B2B4-4AC8-B642-DB6C374A0FF5}">
      <dgm:prSet/>
      <dgm:spPr/>
      <dgm:t>
        <a:bodyPr/>
        <a:lstStyle/>
        <a:p>
          <a:endParaRPr lang="en-US"/>
        </a:p>
      </dgm:t>
    </dgm:pt>
    <dgm:pt modelId="{C40F390D-F7F7-C745-B0C9-EAD4A431E2DA}" type="pres">
      <dgm:prSet presAssocID="{AFA39BF7-4D94-4291-988B-0962F6431511}" presName="vert0" presStyleCnt="0">
        <dgm:presLayoutVars>
          <dgm:dir/>
          <dgm:animOne val="branch"/>
          <dgm:animLvl val="lvl"/>
        </dgm:presLayoutVars>
      </dgm:prSet>
      <dgm:spPr/>
    </dgm:pt>
    <dgm:pt modelId="{A00C577C-7AFD-0E44-A566-A9BA5A0EC631}" type="pres">
      <dgm:prSet presAssocID="{5329ED9B-62F7-4990-8739-A975A9B5593E}" presName="thickLine" presStyleLbl="alignNode1" presStyleIdx="0" presStyleCnt="6"/>
      <dgm:spPr/>
    </dgm:pt>
    <dgm:pt modelId="{94893C50-5995-0D4E-9C04-F1E87E978AC9}" type="pres">
      <dgm:prSet presAssocID="{5329ED9B-62F7-4990-8739-A975A9B5593E}" presName="horz1" presStyleCnt="0"/>
      <dgm:spPr/>
    </dgm:pt>
    <dgm:pt modelId="{94E1CE5A-ADDF-064A-BF71-B77278F934D8}" type="pres">
      <dgm:prSet presAssocID="{5329ED9B-62F7-4990-8739-A975A9B5593E}" presName="tx1" presStyleLbl="revTx" presStyleIdx="0" presStyleCnt="6"/>
      <dgm:spPr/>
    </dgm:pt>
    <dgm:pt modelId="{AE314808-937D-8C4F-A535-4066B114C7FF}" type="pres">
      <dgm:prSet presAssocID="{5329ED9B-62F7-4990-8739-A975A9B5593E}" presName="vert1" presStyleCnt="0"/>
      <dgm:spPr/>
    </dgm:pt>
    <dgm:pt modelId="{F2BB4A59-9559-504A-8CBD-5FFBE6574580}" type="pres">
      <dgm:prSet presAssocID="{E49651FA-2491-46AA-BE1A-781EA4C108FF}" presName="thickLine" presStyleLbl="alignNode1" presStyleIdx="1" presStyleCnt="6"/>
      <dgm:spPr/>
    </dgm:pt>
    <dgm:pt modelId="{F8CDA494-2FAD-E048-B4E9-218C569D16D5}" type="pres">
      <dgm:prSet presAssocID="{E49651FA-2491-46AA-BE1A-781EA4C108FF}" presName="horz1" presStyleCnt="0"/>
      <dgm:spPr/>
    </dgm:pt>
    <dgm:pt modelId="{FFE1F387-CDA0-9445-9DBD-F9DC26E8B5C8}" type="pres">
      <dgm:prSet presAssocID="{E49651FA-2491-46AA-BE1A-781EA4C108FF}" presName="tx1" presStyleLbl="revTx" presStyleIdx="1" presStyleCnt="6"/>
      <dgm:spPr/>
    </dgm:pt>
    <dgm:pt modelId="{E5FE831A-BD7D-2B47-AFF0-211DABD282CF}" type="pres">
      <dgm:prSet presAssocID="{E49651FA-2491-46AA-BE1A-781EA4C108FF}" presName="vert1" presStyleCnt="0"/>
      <dgm:spPr/>
    </dgm:pt>
    <dgm:pt modelId="{DFB0EF52-6405-F442-9A89-3C6CF7DE46CB}" type="pres">
      <dgm:prSet presAssocID="{55A349FE-E96E-4A1A-AEB3-5C1D86FB85EB}" presName="thickLine" presStyleLbl="alignNode1" presStyleIdx="2" presStyleCnt="6"/>
      <dgm:spPr/>
    </dgm:pt>
    <dgm:pt modelId="{E6E817E6-16C7-4745-8EE4-169B696E16AA}" type="pres">
      <dgm:prSet presAssocID="{55A349FE-E96E-4A1A-AEB3-5C1D86FB85EB}" presName="horz1" presStyleCnt="0"/>
      <dgm:spPr/>
    </dgm:pt>
    <dgm:pt modelId="{46FFFE2A-CA1C-3646-AC79-BD8C869F2530}" type="pres">
      <dgm:prSet presAssocID="{55A349FE-E96E-4A1A-AEB3-5C1D86FB85EB}" presName="tx1" presStyleLbl="revTx" presStyleIdx="2" presStyleCnt="6"/>
      <dgm:spPr/>
    </dgm:pt>
    <dgm:pt modelId="{78054A79-C8A5-4B4E-802B-C57A1076ADF4}" type="pres">
      <dgm:prSet presAssocID="{55A349FE-E96E-4A1A-AEB3-5C1D86FB85EB}" presName="vert1" presStyleCnt="0"/>
      <dgm:spPr/>
    </dgm:pt>
    <dgm:pt modelId="{AEB0B3A2-B41C-5145-B9E4-F8C2782FC737}" type="pres">
      <dgm:prSet presAssocID="{7C32F9A9-8061-4138-9461-5D4773F0F6AF}" presName="thickLine" presStyleLbl="alignNode1" presStyleIdx="3" presStyleCnt="6"/>
      <dgm:spPr/>
    </dgm:pt>
    <dgm:pt modelId="{06325E31-31B1-8544-A157-A8E619584880}" type="pres">
      <dgm:prSet presAssocID="{7C32F9A9-8061-4138-9461-5D4773F0F6AF}" presName="horz1" presStyleCnt="0"/>
      <dgm:spPr/>
    </dgm:pt>
    <dgm:pt modelId="{1A908406-D74C-5640-AA00-875D05C8E74E}" type="pres">
      <dgm:prSet presAssocID="{7C32F9A9-8061-4138-9461-5D4773F0F6AF}" presName="tx1" presStyleLbl="revTx" presStyleIdx="3" presStyleCnt="6"/>
      <dgm:spPr/>
    </dgm:pt>
    <dgm:pt modelId="{6C2137F9-C79B-CF47-9686-C1A234FF65D8}" type="pres">
      <dgm:prSet presAssocID="{7C32F9A9-8061-4138-9461-5D4773F0F6AF}" presName="vert1" presStyleCnt="0"/>
      <dgm:spPr/>
    </dgm:pt>
    <dgm:pt modelId="{C92269AB-CAF0-FD40-B25F-69D4AF562B35}" type="pres">
      <dgm:prSet presAssocID="{AF0C8333-0232-44C5-941D-DDCA1E894DE0}" presName="thickLine" presStyleLbl="alignNode1" presStyleIdx="4" presStyleCnt="6"/>
      <dgm:spPr/>
    </dgm:pt>
    <dgm:pt modelId="{819ACD0C-0BB3-5641-B42A-E9E4811CE736}" type="pres">
      <dgm:prSet presAssocID="{AF0C8333-0232-44C5-941D-DDCA1E894DE0}" presName="horz1" presStyleCnt="0"/>
      <dgm:spPr/>
    </dgm:pt>
    <dgm:pt modelId="{7D5E209F-19BC-2445-9FFE-10331E068480}" type="pres">
      <dgm:prSet presAssocID="{AF0C8333-0232-44C5-941D-DDCA1E894DE0}" presName="tx1" presStyleLbl="revTx" presStyleIdx="4" presStyleCnt="6"/>
      <dgm:spPr/>
    </dgm:pt>
    <dgm:pt modelId="{B5210519-B757-AD41-B0E6-CA2FACE37884}" type="pres">
      <dgm:prSet presAssocID="{AF0C8333-0232-44C5-941D-DDCA1E894DE0}" presName="vert1" presStyleCnt="0"/>
      <dgm:spPr/>
    </dgm:pt>
    <dgm:pt modelId="{2B7CB5B6-82B2-2B4B-ABC6-2E5F9A441538}" type="pres">
      <dgm:prSet presAssocID="{10AD0463-6A37-417C-88BC-817210207E9C}" presName="thickLine" presStyleLbl="alignNode1" presStyleIdx="5" presStyleCnt="6"/>
      <dgm:spPr/>
    </dgm:pt>
    <dgm:pt modelId="{8EF5F0E4-AB3E-6E41-A7FC-AF56E27AD59C}" type="pres">
      <dgm:prSet presAssocID="{10AD0463-6A37-417C-88BC-817210207E9C}" presName="horz1" presStyleCnt="0"/>
      <dgm:spPr/>
    </dgm:pt>
    <dgm:pt modelId="{9C66386E-7F5E-DA47-B57F-0F3022B242C3}" type="pres">
      <dgm:prSet presAssocID="{10AD0463-6A37-417C-88BC-817210207E9C}" presName="tx1" presStyleLbl="revTx" presStyleIdx="5" presStyleCnt="6"/>
      <dgm:spPr/>
    </dgm:pt>
    <dgm:pt modelId="{63CEE51C-8BC2-194C-89BA-CCF039F0F81A}" type="pres">
      <dgm:prSet presAssocID="{10AD0463-6A37-417C-88BC-817210207E9C}" presName="vert1" presStyleCnt="0"/>
      <dgm:spPr/>
    </dgm:pt>
  </dgm:ptLst>
  <dgm:cxnLst>
    <dgm:cxn modelId="{7C32680B-4657-4C9B-897C-5A6D07AA2E3B}" srcId="{AFA39BF7-4D94-4291-988B-0962F6431511}" destId="{E49651FA-2491-46AA-BE1A-781EA4C108FF}" srcOrd="1" destOrd="0" parTransId="{8DEE8D1F-442D-4673-9266-FA6470BB0CFC}" sibTransId="{9BB81BBE-D2A4-40C3-8100-5431F4AD1657}"/>
    <dgm:cxn modelId="{7D030B2F-47CE-5A4A-B7A6-3D6A77A64AC1}" type="presOf" srcId="{10AD0463-6A37-417C-88BC-817210207E9C}" destId="{9C66386E-7F5E-DA47-B57F-0F3022B242C3}" srcOrd="0" destOrd="0" presId="urn:microsoft.com/office/officeart/2008/layout/LinedList"/>
    <dgm:cxn modelId="{DEE1653A-487D-4211-8C57-D5683D43B685}" srcId="{AFA39BF7-4D94-4291-988B-0962F6431511}" destId="{7C32F9A9-8061-4138-9461-5D4773F0F6AF}" srcOrd="3" destOrd="0" parTransId="{BBAFA010-8AD7-4F0F-B612-B42061A6AC00}" sibTransId="{728E57B0-08E6-43D6-A9D5-3CCBF886910A}"/>
    <dgm:cxn modelId="{8DE80A66-F8FF-A246-BA43-4F5F1C2CFBAC}" type="presOf" srcId="{7C32F9A9-8061-4138-9461-5D4773F0F6AF}" destId="{1A908406-D74C-5640-AA00-875D05C8E74E}" srcOrd="0" destOrd="0" presId="urn:microsoft.com/office/officeart/2008/layout/LinedList"/>
    <dgm:cxn modelId="{B7ED756E-EE64-4E4A-B691-EE1FACA1EEA8}" srcId="{AFA39BF7-4D94-4291-988B-0962F6431511}" destId="{55A349FE-E96E-4A1A-AEB3-5C1D86FB85EB}" srcOrd="2" destOrd="0" parTransId="{61E15924-9201-420A-8E2F-1912FDDF2416}" sibTransId="{7148AB25-9197-49EA-A207-7AAA40D9FFF7}"/>
    <dgm:cxn modelId="{4BAB2E80-39BB-43E4-8C4C-E84C94068F9A}" srcId="{AFA39BF7-4D94-4291-988B-0962F6431511}" destId="{AF0C8333-0232-44C5-941D-DDCA1E894DE0}" srcOrd="4" destOrd="0" parTransId="{8CA1DEAD-B09C-4762-84AA-1A4A00CA8ECF}" sibTransId="{9F27ACFF-866F-4750-B9D8-4EA11BAAA990}"/>
    <dgm:cxn modelId="{8FA9D080-71B3-2E4B-8353-6818B14AEAE6}" type="presOf" srcId="{E49651FA-2491-46AA-BE1A-781EA4C108FF}" destId="{FFE1F387-CDA0-9445-9DBD-F9DC26E8B5C8}" srcOrd="0" destOrd="0" presId="urn:microsoft.com/office/officeart/2008/layout/LinedList"/>
    <dgm:cxn modelId="{C738F18B-7817-BA40-88BF-F390FC2EB20C}" type="presOf" srcId="{AFA39BF7-4D94-4291-988B-0962F6431511}" destId="{C40F390D-F7F7-C745-B0C9-EAD4A431E2DA}" srcOrd="0" destOrd="0" presId="urn:microsoft.com/office/officeart/2008/layout/LinedList"/>
    <dgm:cxn modelId="{A9A4FBC4-3072-8A4C-AB47-040238C67CC9}" type="presOf" srcId="{55A349FE-E96E-4A1A-AEB3-5C1D86FB85EB}" destId="{46FFFE2A-CA1C-3646-AC79-BD8C869F2530}" srcOrd="0" destOrd="0" presId="urn:microsoft.com/office/officeart/2008/layout/LinedList"/>
    <dgm:cxn modelId="{15B2C0CD-B2B4-4AC8-B642-DB6C374A0FF5}" srcId="{AFA39BF7-4D94-4291-988B-0962F6431511}" destId="{10AD0463-6A37-417C-88BC-817210207E9C}" srcOrd="5" destOrd="0" parTransId="{A5FB7073-8172-4711-866B-0BD8D921910F}" sibTransId="{43267B7E-57E0-4056-A189-A6929F215084}"/>
    <dgm:cxn modelId="{6BC240D6-65E3-8849-BAB6-08F24EFFEE6C}" type="presOf" srcId="{AF0C8333-0232-44C5-941D-DDCA1E894DE0}" destId="{7D5E209F-19BC-2445-9FFE-10331E068480}" srcOrd="0" destOrd="0" presId="urn:microsoft.com/office/officeart/2008/layout/LinedList"/>
    <dgm:cxn modelId="{631FFBE0-5DE3-4749-84E8-E0542867D0EB}" type="presOf" srcId="{5329ED9B-62F7-4990-8739-A975A9B5593E}" destId="{94E1CE5A-ADDF-064A-BF71-B77278F934D8}" srcOrd="0" destOrd="0" presId="urn:microsoft.com/office/officeart/2008/layout/LinedList"/>
    <dgm:cxn modelId="{9DDE2EEC-78F4-49C5-8615-6C6049BBAE3B}" srcId="{AFA39BF7-4D94-4291-988B-0962F6431511}" destId="{5329ED9B-62F7-4990-8739-A975A9B5593E}" srcOrd="0" destOrd="0" parTransId="{38568ED1-976F-45FA-8A5B-B3395638816A}" sibTransId="{64F0EFA1-AB54-4FCF-BF7A-8E991044FA34}"/>
    <dgm:cxn modelId="{1ED4A816-0DA4-B547-9356-700A7D89185E}" type="presParOf" srcId="{C40F390D-F7F7-C745-B0C9-EAD4A431E2DA}" destId="{A00C577C-7AFD-0E44-A566-A9BA5A0EC631}" srcOrd="0" destOrd="0" presId="urn:microsoft.com/office/officeart/2008/layout/LinedList"/>
    <dgm:cxn modelId="{5E8D4953-009B-2647-AE63-DEDAC275094D}" type="presParOf" srcId="{C40F390D-F7F7-C745-B0C9-EAD4A431E2DA}" destId="{94893C50-5995-0D4E-9C04-F1E87E978AC9}" srcOrd="1" destOrd="0" presId="urn:microsoft.com/office/officeart/2008/layout/LinedList"/>
    <dgm:cxn modelId="{3CB3D928-C926-BE4E-8422-39CB61E77EC2}" type="presParOf" srcId="{94893C50-5995-0D4E-9C04-F1E87E978AC9}" destId="{94E1CE5A-ADDF-064A-BF71-B77278F934D8}" srcOrd="0" destOrd="0" presId="urn:microsoft.com/office/officeart/2008/layout/LinedList"/>
    <dgm:cxn modelId="{5698DDDC-93AC-D447-A076-96C9809D87C0}" type="presParOf" srcId="{94893C50-5995-0D4E-9C04-F1E87E978AC9}" destId="{AE314808-937D-8C4F-A535-4066B114C7FF}" srcOrd="1" destOrd="0" presId="urn:microsoft.com/office/officeart/2008/layout/LinedList"/>
    <dgm:cxn modelId="{11DEEF55-682A-4A4E-834E-6CE8D5578BCD}" type="presParOf" srcId="{C40F390D-F7F7-C745-B0C9-EAD4A431E2DA}" destId="{F2BB4A59-9559-504A-8CBD-5FFBE6574580}" srcOrd="2" destOrd="0" presId="urn:microsoft.com/office/officeart/2008/layout/LinedList"/>
    <dgm:cxn modelId="{08C24C20-5C35-3B4B-B993-5F554A065FEC}" type="presParOf" srcId="{C40F390D-F7F7-C745-B0C9-EAD4A431E2DA}" destId="{F8CDA494-2FAD-E048-B4E9-218C569D16D5}" srcOrd="3" destOrd="0" presId="urn:microsoft.com/office/officeart/2008/layout/LinedList"/>
    <dgm:cxn modelId="{75FAA534-A414-1E45-9945-01074336589F}" type="presParOf" srcId="{F8CDA494-2FAD-E048-B4E9-218C569D16D5}" destId="{FFE1F387-CDA0-9445-9DBD-F9DC26E8B5C8}" srcOrd="0" destOrd="0" presId="urn:microsoft.com/office/officeart/2008/layout/LinedList"/>
    <dgm:cxn modelId="{C4D7F0C5-1756-A140-A685-5A464D708E70}" type="presParOf" srcId="{F8CDA494-2FAD-E048-B4E9-218C569D16D5}" destId="{E5FE831A-BD7D-2B47-AFF0-211DABD282CF}" srcOrd="1" destOrd="0" presId="urn:microsoft.com/office/officeart/2008/layout/LinedList"/>
    <dgm:cxn modelId="{F9C77CC0-1788-564D-9716-450DD7EEC013}" type="presParOf" srcId="{C40F390D-F7F7-C745-B0C9-EAD4A431E2DA}" destId="{DFB0EF52-6405-F442-9A89-3C6CF7DE46CB}" srcOrd="4" destOrd="0" presId="urn:microsoft.com/office/officeart/2008/layout/LinedList"/>
    <dgm:cxn modelId="{404CB8C6-A3D0-C94D-B008-0A64ED07BA3A}" type="presParOf" srcId="{C40F390D-F7F7-C745-B0C9-EAD4A431E2DA}" destId="{E6E817E6-16C7-4745-8EE4-169B696E16AA}" srcOrd="5" destOrd="0" presId="urn:microsoft.com/office/officeart/2008/layout/LinedList"/>
    <dgm:cxn modelId="{69F12FD8-8C42-464D-A8D5-6B7471F9CC4C}" type="presParOf" srcId="{E6E817E6-16C7-4745-8EE4-169B696E16AA}" destId="{46FFFE2A-CA1C-3646-AC79-BD8C869F2530}" srcOrd="0" destOrd="0" presId="urn:microsoft.com/office/officeart/2008/layout/LinedList"/>
    <dgm:cxn modelId="{61215812-78D4-D24F-A280-FD6056BF0B75}" type="presParOf" srcId="{E6E817E6-16C7-4745-8EE4-169B696E16AA}" destId="{78054A79-C8A5-4B4E-802B-C57A1076ADF4}" srcOrd="1" destOrd="0" presId="urn:microsoft.com/office/officeart/2008/layout/LinedList"/>
    <dgm:cxn modelId="{AC55EF23-FC43-154E-9352-72CBED214AC9}" type="presParOf" srcId="{C40F390D-F7F7-C745-B0C9-EAD4A431E2DA}" destId="{AEB0B3A2-B41C-5145-B9E4-F8C2782FC737}" srcOrd="6" destOrd="0" presId="urn:microsoft.com/office/officeart/2008/layout/LinedList"/>
    <dgm:cxn modelId="{2648CE53-E7D8-1A4C-8A29-6BAC95A32C73}" type="presParOf" srcId="{C40F390D-F7F7-C745-B0C9-EAD4A431E2DA}" destId="{06325E31-31B1-8544-A157-A8E619584880}" srcOrd="7" destOrd="0" presId="urn:microsoft.com/office/officeart/2008/layout/LinedList"/>
    <dgm:cxn modelId="{9E9D0F27-BC3B-C447-BD6F-D6A119AE5FDC}" type="presParOf" srcId="{06325E31-31B1-8544-A157-A8E619584880}" destId="{1A908406-D74C-5640-AA00-875D05C8E74E}" srcOrd="0" destOrd="0" presId="urn:microsoft.com/office/officeart/2008/layout/LinedList"/>
    <dgm:cxn modelId="{DF59DF52-11E0-1D4D-987F-975A46124298}" type="presParOf" srcId="{06325E31-31B1-8544-A157-A8E619584880}" destId="{6C2137F9-C79B-CF47-9686-C1A234FF65D8}" srcOrd="1" destOrd="0" presId="urn:microsoft.com/office/officeart/2008/layout/LinedList"/>
    <dgm:cxn modelId="{DC4B6290-2213-D646-8969-D856398739B5}" type="presParOf" srcId="{C40F390D-F7F7-C745-B0C9-EAD4A431E2DA}" destId="{C92269AB-CAF0-FD40-B25F-69D4AF562B35}" srcOrd="8" destOrd="0" presId="urn:microsoft.com/office/officeart/2008/layout/LinedList"/>
    <dgm:cxn modelId="{F5E14ABC-9240-0C4C-8B66-6AC1658D817E}" type="presParOf" srcId="{C40F390D-F7F7-C745-B0C9-EAD4A431E2DA}" destId="{819ACD0C-0BB3-5641-B42A-E9E4811CE736}" srcOrd="9" destOrd="0" presId="urn:microsoft.com/office/officeart/2008/layout/LinedList"/>
    <dgm:cxn modelId="{7DBE2C57-F2F5-F043-8529-DE86ECF4E049}" type="presParOf" srcId="{819ACD0C-0BB3-5641-B42A-E9E4811CE736}" destId="{7D5E209F-19BC-2445-9FFE-10331E068480}" srcOrd="0" destOrd="0" presId="urn:microsoft.com/office/officeart/2008/layout/LinedList"/>
    <dgm:cxn modelId="{A15FE348-B0E3-B248-9708-7AF162975A30}" type="presParOf" srcId="{819ACD0C-0BB3-5641-B42A-E9E4811CE736}" destId="{B5210519-B757-AD41-B0E6-CA2FACE37884}" srcOrd="1" destOrd="0" presId="urn:microsoft.com/office/officeart/2008/layout/LinedList"/>
    <dgm:cxn modelId="{EEACD733-38D8-B74B-8FD4-353859ACFF8C}" type="presParOf" srcId="{C40F390D-F7F7-C745-B0C9-EAD4A431E2DA}" destId="{2B7CB5B6-82B2-2B4B-ABC6-2E5F9A441538}" srcOrd="10" destOrd="0" presId="urn:microsoft.com/office/officeart/2008/layout/LinedList"/>
    <dgm:cxn modelId="{575E9AC6-8162-9345-AA6C-707B02A68926}" type="presParOf" srcId="{C40F390D-F7F7-C745-B0C9-EAD4A431E2DA}" destId="{8EF5F0E4-AB3E-6E41-A7FC-AF56E27AD59C}" srcOrd="11" destOrd="0" presId="urn:microsoft.com/office/officeart/2008/layout/LinedList"/>
    <dgm:cxn modelId="{FCDFBAD2-5184-0C45-97EE-3B599B4CB963}" type="presParOf" srcId="{8EF5F0E4-AB3E-6E41-A7FC-AF56E27AD59C}" destId="{9C66386E-7F5E-DA47-B57F-0F3022B242C3}" srcOrd="0" destOrd="0" presId="urn:microsoft.com/office/officeart/2008/layout/LinedList"/>
    <dgm:cxn modelId="{20027F34-A8D8-BC4D-AEE9-6D109B52E7D3}" type="presParOf" srcId="{8EF5F0E4-AB3E-6E41-A7FC-AF56E27AD59C}" destId="{63CEE51C-8BC2-194C-89BA-CCF039F0F81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5C312-63A4-C44A-995A-A5B89BCA7343}">
      <dsp:nvSpPr>
        <dsp:cNvPr id="0" name=""/>
        <dsp:cNvSpPr/>
      </dsp:nvSpPr>
      <dsp:spPr>
        <a:xfrm>
          <a:off x="0" y="0"/>
          <a:ext cx="4535058" cy="9574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Green Haven Florists is a small, independent flower shop in Norwich, UK.</a:t>
          </a:r>
          <a:endParaRPr lang="en-US" sz="1400" kern="1200"/>
        </a:p>
      </dsp:txBody>
      <dsp:txXfrm>
        <a:off x="28043" y="28043"/>
        <a:ext cx="3389857" cy="901377"/>
      </dsp:txXfrm>
    </dsp:sp>
    <dsp:sp modelId="{4F0F1528-F0B1-CC48-A80F-CF2F5239956F}">
      <dsp:nvSpPr>
        <dsp:cNvPr id="0" name=""/>
        <dsp:cNvSpPr/>
      </dsp:nvSpPr>
      <dsp:spPr>
        <a:xfrm>
          <a:off x="338656" y="1090444"/>
          <a:ext cx="4535058" cy="9574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Founded in 2016 by Liam and Priya Patel.</a:t>
          </a:r>
          <a:endParaRPr lang="en-US" sz="1400" kern="1200"/>
        </a:p>
      </dsp:txBody>
      <dsp:txXfrm>
        <a:off x="366699" y="1118487"/>
        <a:ext cx="3517964" cy="901377"/>
      </dsp:txXfrm>
    </dsp:sp>
    <dsp:sp modelId="{ADFFEF5D-060B-2C40-8DD6-406BA831EBE8}">
      <dsp:nvSpPr>
        <dsp:cNvPr id="0" name=""/>
        <dsp:cNvSpPr/>
      </dsp:nvSpPr>
      <dsp:spPr>
        <a:xfrm>
          <a:off x="677313" y="2180888"/>
          <a:ext cx="4535058" cy="9574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Known for creative flower arrangements and eco-friendly packaging.</a:t>
          </a:r>
          <a:endParaRPr lang="en-US" sz="1400" kern="1200"/>
        </a:p>
      </dsp:txBody>
      <dsp:txXfrm>
        <a:off x="705356" y="2208931"/>
        <a:ext cx="3517964" cy="901377"/>
      </dsp:txXfrm>
    </dsp:sp>
    <dsp:sp modelId="{CF7C89D8-6318-2349-91CA-95078F1172AD}">
      <dsp:nvSpPr>
        <dsp:cNvPr id="0" name=""/>
        <dsp:cNvSpPr/>
      </dsp:nvSpPr>
      <dsp:spPr>
        <a:xfrm>
          <a:off x="1015970" y="3271333"/>
          <a:ext cx="4535058" cy="9574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Recently, sales have dropped, and competition has grown.</a:t>
          </a:r>
          <a:endParaRPr lang="en-US" sz="1400" kern="1200"/>
        </a:p>
      </dsp:txBody>
      <dsp:txXfrm>
        <a:off x="1044013" y="3299376"/>
        <a:ext cx="3517964" cy="901377"/>
      </dsp:txXfrm>
    </dsp:sp>
    <dsp:sp modelId="{7BEB2AF9-F4DD-6A42-9E40-0C1537EDE66D}">
      <dsp:nvSpPr>
        <dsp:cNvPr id="0" name=""/>
        <dsp:cNvSpPr/>
      </dsp:nvSpPr>
      <dsp:spPr>
        <a:xfrm>
          <a:off x="1354627" y="4361777"/>
          <a:ext cx="4535058" cy="9574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This presentation looks at the business problem, explores two possible solutions, and presents an action plan to improve performance.</a:t>
          </a:r>
          <a:endParaRPr lang="en-US" sz="1400" kern="1200"/>
        </a:p>
      </dsp:txBody>
      <dsp:txXfrm>
        <a:off x="1382670" y="4389820"/>
        <a:ext cx="3517964" cy="901377"/>
      </dsp:txXfrm>
    </dsp:sp>
    <dsp:sp modelId="{639B9F63-BE36-9242-AE1C-CB974AEDDB41}">
      <dsp:nvSpPr>
        <dsp:cNvPr id="0" name=""/>
        <dsp:cNvSpPr/>
      </dsp:nvSpPr>
      <dsp:spPr>
        <a:xfrm>
          <a:off x="3912707" y="699480"/>
          <a:ext cx="622351" cy="62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052736" y="699480"/>
        <a:ext cx="342293" cy="468319"/>
      </dsp:txXfrm>
    </dsp:sp>
    <dsp:sp modelId="{7B9FE7EE-D1E0-7948-8DBC-B7EA3CE65706}">
      <dsp:nvSpPr>
        <dsp:cNvPr id="0" name=""/>
        <dsp:cNvSpPr/>
      </dsp:nvSpPr>
      <dsp:spPr>
        <a:xfrm>
          <a:off x="4251363" y="1789924"/>
          <a:ext cx="622351" cy="62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391392" y="1789924"/>
        <a:ext cx="342293" cy="468319"/>
      </dsp:txXfrm>
    </dsp:sp>
    <dsp:sp modelId="{14B7CE68-B913-2948-9244-C38817154199}">
      <dsp:nvSpPr>
        <dsp:cNvPr id="0" name=""/>
        <dsp:cNvSpPr/>
      </dsp:nvSpPr>
      <dsp:spPr>
        <a:xfrm>
          <a:off x="4590020" y="2864411"/>
          <a:ext cx="622351" cy="62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730049" y="2864411"/>
        <a:ext cx="342293" cy="468319"/>
      </dsp:txXfrm>
    </dsp:sp>
    <dsp:sp modelId="{1E29D5B0-3321-6F46-9E4E-0C89DE58C3F0}">
      <dsp:nvSpPr>
        <dsp:cNvPr id="0" name=""/>
        <dsp:cNvSpPr/>
      </dsp:nvSpPr>
      <dsp:spPr>
        <a:xfrm>
          <a:off x="4928677" y="3965494"/>
          <a:ext cx="622351" cy="62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068706" y="3965494"/>
        <a:ext cx="342293" cy="468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50AB3-30F7-5640-917C-B2A67EBD176D}">
      <dsp:nvSpPr>
        <dsp:cNvPr id="0" name=""/>
        <dsp:cNvSpPr/>
      </dsp:nvSpPr>
      <dsp:spPr>
        <a:xfrm>
          <a:off x="6994" y="10924"/>
          <a:ext cx="2090615" cy="12543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Sales have </a:t>
          </a:r>
          <a:r>
            <a:rPr lang="en-GB" sz="1600" b="1" kern="1200"/>
            <a:t>dropped by 30%</a:t>
          </a:r>
          <a:r>
            <a:rPr lang="en-GB" sz="1600" kern="1200"/>
            <a:t> in the last year.</a:t>
          </a:r>
          <a:endParaRPr lang="en-US" sz="1600" kern="1200"/>
        </a:p>
      </dsp:txBody>
      <dsp:txXfrm>
        <a:off x="43733" y="47663"/>
        <a:ext cx="2017137" cy="1180891"/>
      </dsp:txXfrm>
    </dsp:sp>
    <dsp:sp modelId="{BE4E5983-AA94-004B-A5B9-DA5C40D3A877}">
      <dsp:nvSpPr>
        <dsp:cNvPr id="0" name=""/>
        <dsp:cNvSpPr/>
      </dsp:nvSpPr>
      <dsp:spPr>
        <a:xfrm>
          <a:off x="2281584" y="378872"/>
          <a:ext cx="443210" cy="5184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281584" y="482566"/>
        <a:ext cx="310247" cy="311084"/>
      </dsp:txXfrm>
    </dsp:sp>
    <dsp:sp modelId="{95C2275C-DC7D-4048-96D2-46910086ACEC}">
      <dsp:nvSpPr>
        <dsp:cNvPr id="0" name=""/>
        <dsp:cNvSpPr/>
      </dsp:nvSpPr>
      <dsp:spPr>
        <a:xfrm>
          <a:off x="2933857" y="10924"/>
          <a:ext cx="2090615" cy="12543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Costs are rising, especially for imported flowers and sustainable packaging.</a:t>
          </a:r>
          <a:endParaRPr lang="en-US" sz="1600" kern="1200"/>
        </a:p>
      </dsp:txBody>
      <dsp:txXfrm>
        <a:off x="2970596" y="47663"/>
        <a:ext cx="2017137" cy="1180891"/>
      </dsp:txXfrm>
    </dsp:sp>
    <dsp:sp modelId="{B234750F-9558-8B41-8EB3-8CE0A32B5901}">
      <dsp:nvSpPr>
        <dsp:cNvPr id="0" name=""/>
        <dsp:cNvSpPr/>
      </dsp:nvSpPr>
      <dsp:spPr>
        <a:xfrm>
          <a:off x="5208447" y="378872"/>
          <a:ext cx="443210" cy="5184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5208447" y="482566"/>
        <a:ext cx="310247" cy="311084"/>
      </dsp:txXfrm>
    </dsp:sp>
    <dsp:sp modelId="{69C84142-A9BB-C448-A462-213BC52542C3}">
      <dsp:nvSpPr>
        <dsp:cNvPr id="0" name=""/>
        <dsp:cNvSpPr/>
      </dsp:nvSpPr>
      <dsp:spPr>
        <a:xfrm>
          <a:off x="5860719" y="10924"/>
          <a:ext cx="2090615" cy="12543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Customer traffic has decreased due to more people shopping online.</a:t>
          </a:r>
          <a:endParaRPr lang="en-US" sz="1600" kern="1200"/>
        </a:p>
      </dsp:txBody>
      <dsp:txXfrm>
        <a:off x="5897458" y="47663"/>
        <a:ext cx="2017137" cy="1180891"/>
      </dsp:txXfrm>
    </dsp:sp>
    <dsp:sp modelId="{DDFF2700-CFC3-D846-8EBE-D5C41038BF44}">
      <dsp:nvSpPr>
        <dsp:cNvPr id="0" name=""/>
        <dsp:cNvSpPr/>
      </dsp:nvSpPr>
      <dsp:spPr>
        <a:xfrm rot="5400000">
          <a:off x="6684422" y="1411636"/>
          <a:ext cx="443210" cy="5184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6750486" y="1449267"/>
        <a:ext cx="311084" cy="310247"/>
      </dsp:txXfrm>
    </dsp:sp>
    <dsp:sp modelId="{29637525-EACA-D342-BA64-73A691DBE647}">
      <dsp:nvSpPr>
        <dsp:cNvPr id="0" name=""/>
        <dsp:cNvSpPr/>
      </dsp:nvSpPr>
      <dsp:spPr>
        <a:xfrm>
          <a:off x="5860719" y="2101540"/>
          <a:ext cx="2090615" cy="12543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Competitors now include a new local boutique and a national flower chain.</a:t>
          </a:r>
          <a:endParaRPr lang="en-US" sz="1600" kern="1200"/>
        </a:p>
      </dsp:txBody>
      <dsp:txXfrm>
        <a:off x="5897458" y="2138279"/>
        <a:ext cx="2017137" cy="1180891"/>
      </dsp:txXfrm>
    </dsp:sp>
    <dsp:sp modelId="{E620B53B-E2A6-5B47-83CD-E2D1FBCDCE73}">
      <dsp:nvSpPr>
        <dsp:cNvPr id="0" name=""/>
        <dsp:cNvSpPr/>
      </dsp:nvSpPr>
      <dsp:spPr>
        <a:xfrm rot="10800000">
          <a:off x="5233534" y="2469488"/>
          <a:ext cx="443210" cy="5184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5366497" y="2573182"/>
        <a:ext cx="310247" cy="311084"/>
      </dsp:txXfrm>
    </dsp:sp>
    <dsp:sp modelId="{C472FF34-43E9-494A-A842-1FA808AB0EDB}">
      <dsp:nvSpPr>
        <dsp:cNvPr id="0" name=""/>
        <dsp:cNvSpPr/>
      </dsp:nvSpPr>
      <dsp:spPr>
        <a:xfrm>
          <a:off x="2933857" y="2101540"/>
          <a:ext cx="2090615" cy="125436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The shop’s </a:t>
          </a:r>
          <a:r>
            <a:rPr lang="en-GB" sz="1600" b="1" kern="1200"/>
            <a:t>website is outdated</a:t>
          </a:r>
          <a:r>
            <a:rPr lang="en-GB" sz="1600" kern="1200"/>
            <a:t>, and online marketing is very limited.</a:t>
          </a:r>
          <a:endParaRPr lang="en-US" sz="1600" kern="1200"/>
        </a:p>
      </dsp:txBody>
      <dsp:txXfrm>
        <a:off x="2970596" y="2138279"/>
        <a:ext cx="2017137" cy="11808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77082-C373-FB40-9348-282A64B7FBBE}">
      <dsp:nvSpPr>
        <dsp:cNvPr id="0" name=""/>
        <dsp:cNvSpPr/>
      </dsp:nvSpPr>
      <dsp:spPr>
        <a:xfrm>
          <a:off x="0" y="210"/>
          <a:ext cx="5889686" cy="1003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Local high-street activity has slowed down.</a:t>
          </a:r>
          <a:endParaRPr lang="en-US" sz="2600" kern="1200"/>
        </a:p>
      </dsp:txBody>
      <dsp:txXfrm>
        <a:off x="49004" y="49214"/>
        <a:ext cx="5791678" cy="905852"/>
      </dsp:txXfrm>
    </dsp:sp>
    <dsp:sp modelId="{B61B2376-B939-4041-9803-5FC4CB983E6E}">
      <dsp:nvSpPr>
        <dsp:cNvPr id="0" name=""/>
        <dsp:cNvSpPr/>
      </dsp:nvSpPr>
      <dsp:spPr>
        <a:xfrm>
          <a:off x="0" y="1078950"/>
          <a:ext cx="5889686" cy="1003860"/>
        </a:xfrm>
        <a:prstGeom prst="roundRect">
          <a:avLst/>
        </a:prstGeom>
        <a:solidFill>
          <a:schemeClr val="accent2">
            <a:hueOff val="663946"/>
            <a:satOff val="2284"/>
            <a:lumOff val="-44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• Consumers prefer online ordering and home delivery.</a:t>
          </a:r>
          <a:endParaRPr lang="en-US" sz="2600" kern="1200"/>
        </a:p>
      </dsp:txBody>
      <dsp:txXfrm>
        <a:off x="49004" y="1127954"/>
        <a:ext cx="5791678" cy="905852"/>
      </dsp:txXfrm>
    </dsp:sp>
    <dsp:sp modelId="{52F4AB76-1206-7847-AA86-AF7EA597E06E}">
      <dsp:nvSpPr>
        <dsp:cNvPr id="0" name=""/>
        <dsp:cNvSpPr/>
      </dsp:nvSpPr>
      <dsp:spPr>
        <a:xfrm>
          <a:off x="0" y="2157690"/>
          <a:ext cx="5889686" cy="1003860"/>
        </a:xfrm>
        <a:prstGeom prst="roundRect">
          <a:avLst/>
        </a:prstGeom>
        <a:solidFill>
          <a:schemeClr val="accent2">
            <a:hueOff val="1327892"/>
            <a:satOff val="4567"/>
            <a:lumOff val="-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• Competitors are using social media effectively.</a:t>
          </a:r>
          <a:endParaRPr lang="en-US" sz="2600" kern="1200"/>
        </a:p>
      </dsp:txBody>
      <dsp:txXfrm>
        <a:off x="49004" y="2206694"/>
        <a:ext cx="5791678" cy="905852"/>
      </dsp:txXfrm>
    </dsp:sp>
    <dsp:sp modelId="{E2B1374B-0640-324B-8E5F-6552A53A5587}">
      <dsp:nvSpPr>
        <dsp:cNvPr id="0" name=""/>
        <dsp:cNvSpPr/>
      </dsp:nvSpPr>
      <dsp:spPr>
        <a:xfrm>
          <a:off x="0" y="3236430"/>
          <a:ext cx="5889686" cy="1003860"/>
        </a:xfrm>
        <a:prstGeom prst="roundRect">
          <a:avLst/>
        </a:prstGeom>
        <a:solidFill>
          <a:schemeClr val="accent2">
            <a:hueOff val="1991838"/>
            <a:satOff val="6851"/>
            <a:lumOff val="-13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• Green Haven has not adapted to digital changes.</a:t>
          </a:r>
          <a:endParaRPr lang="en-US" sz="2600" kern="1200"/>
        </a:p>
      </dsp:txBody>
      <dsp:txXfrm>
        <a:off x="49004" y="3285434"/>
        <a:ext cx="5791678" cy="905852"/>
      </dsp:txXfrm>
    </dsp:sp>
    <dsp:sp modelId="{20E4716B-62F0-7348-B591-A2C69AC5D859}">
      <dsp:nvSpPr>
        <dsp:cNvPr id="0" name=""/>
        <dsp:cNvSpPr/>
      </dsp:nvSpPr>
      <dsp:spPr>
        <a:xfrm>
          <a:off x="0" y="4315170"/>
          <a:ext cx="5889686" cy="1003860"/>
        </a:xfrm>
        <a:prstGeom prst="roundRect">
          <a:avLst/>
        </a:prstGeom>
        <a:solidFill>
          <a:schemeClr val="accent2">
            <a:hueOff val="2655785"/>
            <a:satOff val="9135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• Eco-friendly materials, while important, increase overall costs.</a:t>
          </a:r>
          <a:endParaRPr lang="en-US" sz="2600" kern="1200"/>
        </a:p>
      </dsp:txBody>
      <dsp:txXfrm>
        <a:off x="49004" y="4364174"/>
        <a:ext cx="5791678" cy="9058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6AA3B-3308-0448-9581-40492253D436}">
      <dsp:nvSpPr>
        <dsp:cNvPr id="0" name=""/>
        <dsp:cNvSpPr/>
      </dsp:nvSpPr>
      <dsp:spPr>
        <a:xfrm>
          <a:off x="2300869" y="684620"/>
          <a:ext cx="4976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61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6469" y="727699"/>
        <a:ext cx="26410" cy="5282"/>
      </dsp:txXfrm>
    </dsp:sp>
    <dsp:sp modelId="{5D4F87B0-11C2-3044-8A03-2ED59D154AFD}">
      <dsp:nvSpPr>
        <dsp:cNvPr id="0" name=""/>
        <dsp:cNvSpPr/>
      </dsp:nvSpPr>
      <dsp:spPr>
        <a:xfrm>
          <a:off x="6100" y="41370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Create a </a:t>
          </a:r>
          <a:r>
            <a:rPr lang="en-GB" sz="1700" b="1" kern="1200"/>
            <a:t>modern website</a:t>
          </a:r>
          <a:r>
            <a:rPr lang="en-GB" sz="1700" kern="1200"/>
            <a:t> that allows online orders and payments.</a:t>
          </a:r>
          <a:endParaRPr lang="en-US" sz="1700" kern="1200"/>
        </a:p>
      </dsp:txBody>
      <dsp:txXfrm>
        <a:off x="6100" y="41370"/>
        <a:ext cx="2296568" cy="1377941"/>
      </dsp:txXfrm>
    </dsp:sp>
    <dsp:sp modelId="{C030951E-861A-3B4D-B55C-66BE1BB43E9C}">
      <dsp:nvSpPr>
        <dsp:cNvPr id="0" name=""/>
        <dsp:cNvSpPr/>
      </dsp:nvSpPr>
      <dsp:spPr>
        <a:xfrm>
          <a:off x="5125649" y="684620"/>
          <a:ext cx="4976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61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61249" y="727699"/>
        <a:ext cx="26410" cy="5282"/>
      </dsp:txXfrm>
    </dsp:sp>
    <dsp:sp modelId="{06115884-F96E-6D43-9AE0-95DB07CE93B5}">
      <dsp:nvSpPr>
        <dsp:cNvPr id="0" name=""/>
        <dsp:cNvSpPr/>
      </dsp:nvSpPr>
      <dsp:spPr>
        <a:xfrm>
          <a:off x="2830880" y="41370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Introduce </a:t>
          </a:r>
          <a:r>
            <a:rPr lang="en-GB" sz="1700" b="1" kern="1200"/>
            <a:t>subscription services</a:t>
          </a:r>
          <a:r>
            <a:rPr lang="en-GB" sz="1700" kern="1200"/>
            <a:t> for regular flower deliveries.</a:t>
          </a:r>
          <a:endParaRPr lang="en-US" sz="1700" kern="1200"/>
        </a:p>
      </dsp:txBody>
      <dsp:txXfrm>
        <a:off x="2830880" y="41370"/>
        <a:ext cx="2296568" cy="1377941"/>
      </dsp:txXfrm>
    </dsp:sp>
    <dsp:sp modelId="{C7D310EF-F3D2-E24B-BEE6-8BC2B8E674B6}">
      <dsp:nvSpPr>
        <dsp:cNvPr id="0" name=""/>
        <dsp:cNvSpPr/>
      </dsp:nvSpPr>
      <dsp:spPr>
        <a:xfrm>
          <a:off x="1154385" y="1417511"/>
          <a:ext cx="5649559" cy="497610"/>
        </a:xfrm>
        <a:custGeom>
          <a:avLst/>
          <a:gdLst/>
          <a:ahLst/>
          <a:cxnLst/>
          <a:rect l="0" t="0" r="0" b="0"/>
          <a:pathLst>
            <a:path>
              <a:moveTo>
                <a:pt x="5649559" y="0"/>
              </a:moveTo>
              <a:lnTo>
                <a:pt x="5649559" y="265905"/>
              </a:lnTo>
              <a:lnTo>
                <a:pt x="0" y="265905"/>
              </a:lnTo>
              <a:lnTo>
                <a:pt x="0" y="49761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37310" y="1663675"/>
        <a:ext cx="283709" cy="5282"/>
      </dsp:txXfrm>
    </dsp:sp>
    <dsp:sp modelId="{6D81CF56-33CF-8941-990D-00562C69DDBA}">
      <dsp:nvSpPr>
        <dsp:cNvPr id="0" name=""/>
        <dsp:cNvSpPr/>
      </dsp:nvSpPr>
      <dsp:spPr>
        <a:xfrm>
          <a:off x="5655660" y="41370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Use </a:t>
          </a:r>
          <a:r>
            <a:rPr lang="en-GB" sz="1700" b="1" kern="1200"/>
            <a:t>social media marketing</a:t>
          </a:r>
          <a:r>
            <a:rPr lang="en-GB" sz="1700" kern="1200"/>
            <a:t> to reach younger customers.</a:t>
          </a:r>
          <a:endParaRPr lang="en-US" sz="1700" kern="1200"/>
        </a:p>
      </dsp:txBody>
      <dsp:txXfrm>
        <a:off x="5655660" y="41370"/>
        <a:ext cx="2296568" cy="1377941"/>
      </dsp:txXfrm>
    </dsp:sp>
    <dsp:sp modelId="{45E23316-C932-C044-96A7-EF69378B185D}">
      <dsp:nvSpPr>
        <dsp:cNvPr id="0" name=""/>
        <dsp:cNvSpPr/>
      </dsp:nvSpPr>
      <dsp:spPr>
        <a:xfrm>
          <a:off x="2300869" y="2590773"/>
          <a:ext cx="4976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61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6469" y="2633852"/>
        <a:ext cx="26410" cy="5282"/>
      </dsp:txXfrm>
    </dsp:sp>
    <dsp:sp modelId="{4963DF56-0373-814C-90EE-B7DAF0AC6CE8}">
      <dsp:nvSpPr>
        <dsp:cNvPr id="0" name=""/>
        <dsp:cNvSpPr/>
      </dsp:nvSpPr>
      <dsp:spPr>
        <a:xfrm>
          <a:off x="6100" y="1947522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Offer promotions and seasonal deals online.</a:t>
          </a:r>
          <a:endParaRPr lang="en-US" sz="1700" kern="1200"/>
        </a:p>
      </dsp:txBody>
      <dsp:txXfrm>
        <a:off x="6100" y="1947522"/>
        <a:ext cx="2296568" cy="1377941"/>
      </dsp:txXfrm>
    </dsp:sp>
    <dsp:sp modelId="{21564FAC-ABD3-B642-8123-F8D7F05B3255}">
      <dsp:nvSpPr>
        <dsp:cNvPr id="0" name=""/>
        <dsp:cNvSpPr/>
      </dsp:nvSpPr>
      <dsp:spPr>
        <a:xfrm>
          <a:off x="5125649" y="2590773"/>
          <a:ext cx="4976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61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61249" y="2633852"/>
        <a:ext cx="26410" cy="5282"/>
      </dsp:txXfrm>
    </dsp:sp>
    <dsp:sp modelId="{372D0FDF-BA46-0E42-9681-9924EAD25AE9}">
      <dsp:nvSpPr>
        <dsp:cNvPr id="0" name=""/>
        <dsp:cNvSpPr/>
      </dsp:nvSpPr>
      <dsp:spPr>
        <a:xfrm>
          <a:off x="2830880" y="1947522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Train staff to handle digital sales and customer inquiries.</a:t>
          </a:r>
          <a:endParaRPr lang="en-US" sz="1700" kern="1200"/>
        </a:p>
      </dsp:txBody>
      <dsp:txXfrm>
        <a:off x="2830880" y="1947522"/>
        <a:ext cx="2296568" cy="1377941"/>
      </dsp:txXfrm>
    </dsp:sp>
    <dsp:sp modelId="{8AC23979-48E4-754E-8AE8-6346170EE352}">
      <dsp:nvSpPr>
        <dsp:cNvPr id="0" name=""/>
        <dsp:cNvSpPr/>
      </dsp:nvSpPr>
      <dsp:spPr>
        <a:xfrm>
          <a:off x="5655660" y="1947522"/>
          <a:ext cx="2296568" cy="1377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2534" tIns="118124" rIns="112534" bIns="11812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Goal: expand beyond local customers and increase convenience.</a:t>
          </a:r>
          <a:endParaRPr lang="en-US" sz="1700" kern="1200"/>
        </a:p>
      </dsp:txBody>
      <dsp:txXfrm>
        <a:off x="5655660" y="1947522"/>
        <a:ext cx="2296568" cy="13779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D2C07E-1868-4DC2-A6F9-43B414AC57F9}">
      <dsp:nvSpPr>
        <dsp:cNvPr id="0" name=""/>
        <dsp:cNvSpPr/>
      </dsp:nvSpPr>
      <dsp:spPr>
        <a:xfrm>
          <a:off x="0" y="4155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714AE-8B15-4982-896C-7A4FF068EF80}">
      <dsp:nvSpPr>
        <dsp:cNvPr id="0" name=""/>
        <dsp:cNvSpPr/>
      </dsp:nvSpPr>
      <dsp:spPr>
        <a:xfrm>
          <a:off x="267759" y="203315"/>
          <a:ext cx="486835" cy="48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8C0D9-9FBD-429E-A886-72C21BE0DC7D}">
      <dsp:nvSpPr>
        <dsp:cNvPr id="0" name=""/>
        <dsp:cNvSpPr/>
      </dsp:nvSpPr>
      <dsp:spPr>
        <a:xfrm>
          <a:off x="1022353" y="4155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Collaborate with </a:t>
          </a:r>
          <a:r>
            <a:rPr lang="en-GB" sz="1900" b="1" kern="1200"/>
            <a:t>local cafes, restaurants, hotels, and event planners</a:t>
          </a:r>
          <a:r>
            <a:rPr lang="en-GB" sz="1900" kern="1200"/>
            <a:t>.</a:t>
          </a:r>
          <a:endParaRPr lang="en-US" sz="1900" kern="1200"/>
        </a:p>
      </dsp:txBody>
      <dsp:txXfrm>
        <a:off x="1022353" y="4155"/>
        <a:ext cx="4867332" cy="885154"/>
      </dsp:txXfrm>
    </dsp:sp>
    <dsp:sp modelId="{35A974BF-0010-417A-8282-F959D8D61829}">
      <dsp:nvSpPr>
        <dsp:cNvPr id="0" name=""/>
        <dsp:cNvSpPr/>
      </dsp:nvSpPr>
      <dsp:spPr>
        <a:xfrm>
          <a:off x="0" y="1110599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726CB-299D-4409-B7D0-BC0C0E37A356}">
      <dsp:nvSpPr>
        <dsp:cNvPr id="0" name=""/>
        <dsp:cNvSpPr/>
      </dsp:nvSpPr>
      <dsp:spPr>
        <a:xfrm>
          <a:off x="267759" y="1309759"/>
          <a:ext cx="486835" cy="48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674CD-CB0F-404E-B26F-7D3D4F3202CF}">
      <dsp:nvSpPr>
        <dsp:cNvPr id="0" name=""/>
        <dsp:cNvSpPr/>
      </dsp:nvSpPr>
      <dsp:spPr>
        <a:xfrm>
          <a:off x="1022353" y="1110599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Supply regular flower arrangements for their businesses.</a:t>
          </a:r>
          <a:endParaRPr lang="en-US" sz="1900" kern="1200"/>
        </a:p>
      </dsp:txBody>
      <dsp:txXfrm>
        <a:off x="1022353" y="1110599"/>
        <a:ext cx="4867332" cy="885154"/>
      </dsp:txXfrm>
    </dsp:sp>
    <dsp:sp modelId="{EAE58EBD-7459-475A-91AB-F4BFDC6AB7CA}">
      <dsp:nvSpPr>
        <dsp:cNvPr id="0" name=""/>
        <dsp:cNvSpPr/>
      </dsp:nvSpPr>
      <dsp:spPr>
        <a:xfrm>
          <a:off x="0" y="2217043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5A9BA-9072-40D9-B4F9-B18C810D3FC0}">
      <dsp:nvSpPr>
        <dsp:cNvPr id="0" name=""/>
        <dsp:cNvSpPr/>
      </dsp:nvSpPr>
      <dsp:spPr>
        <a:xfrm>
          <a:off x="267759" y="2416202"/>
          <a:ext cx="486835" cy="48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9B6-32B3-4134-B394-9F7F77230E0A}">
      <dsp:nvSpPr>
        <dsp:cNvPr id="0" name=""/>
        <dsp:cNvSpPr/>
      </dsp:nvSpPr>
      <dsp:spPr>
        <a:xfrm>
          <a:off x="1022353" y="2217043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Host </a:t>
          </a:r>
          <a:r>
            <a:rPr lang="en-GB" sz="1900" b="1" kern="1200"/>
            <a:t>flower-arranging workshops</a:t>
          </a:r>
          <a:r>
            <a:rPr lang="en-GB" sz="1900" kern="1200"/>
            <a:t> to attract new customers.</a:t>
          </a:r>
          <a:endParaRPr lang="en-US" sz="1900" kern="1200"/>
        </a:p>
      </dsp:txBody>
      <dsp:txXfrm>
        <a:off x="1022353" y="2217043"/>
        <a:ext cx="4867332" cy="885154"/>
      </dsp:txXfrm>
    </dsp:sp>
    <dsp:sp modelId="{EEF79C57-5BDE-4BB3-B172-C69F15BEDF08}">
      <dsp:nvSpPr>
        <dsp:cNvPr id="0" name=""/>
        <dsp:cNvSpPr/>
      </dsp:nvSpPr>
      <dsp:spPr>
        <a:xfrm>
          <a:off x="0" y="3323486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D2D092-ED5C-4107-B24D-7D2779989B42}">
      <dsp:nvSpPr>
        <dsp:cNvPr id="0" name=""/>
        <dsp:cNvSpPr/>
      </dsp:nvSpPr>
      <dsp:spPr>
        <a:xfrm>
          <a:off x="267759" y="3522646"/>
          <a:ext cx="486835" cy="4868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32A63-814D-47B5-9515-919D53C15EB6}">
      <dsp:nvSpPr>
        <dsp:cNvPr id="0" name=""/>
        <dsp:cNvSpPr/>
      </dsp:nvSpPr>
      <dsp:spPr>
        <a:xfrm>
          <a:off x="1022353" y="3323486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Participate in local fairs and community events.</a:t>
          </a:r>
          <a:endParaRPr lang="en-US" sz="1900" kern="1200"/>
        </a:p>
      </dsp:txBody>
      <dsp:txXfrm>
        <a:off x="1022353" y="3323486"/>
        <a:ext cx="4867332" cy="885154"/>
      </dsp:txXfrm>
    </dsp:sp>
    <dsp:sp modelId="{67E907F9-7509-4E33-A403-9C44DB82583E}">
      <dsp:nvSpPr>
        <dsp:cNvPr id="0" name=""/>
        <dsp:cNvSpPr/>
      </dsp:nvSpPr>
      <dsp:spPr>
        <a:xfrm>
          <a:off x="0" y="4429930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302F3-3836-4FE8-9540-FD1148C41933}">
      <dsp:nvSpPr>
        <dsp:cNvPr id="0" name=""/>
        <dsp:cNvSpPr/>
      </dsp:nvSpPr>
      <dsp:spPr>
        <a:xfrm>
          <a:off x="267759" y="4629090"/>
          <a:ext cx="486835" cy="4868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33EB8-6DA7-489F-897C-005166B02D93}">
      <dsp:nvSpPr>
        <dsp:cNvPr id="0" name=""/>
        <dsp:cNvSpPr/>
      </dsp:nvSpPr>
      <dsp:spPr>
        <a:xfrm>
          <a:off x="1022353" y="4429930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Build stronger community relationships and local brand loyalty.</a:t>
          </a:r>
          <a:endParaRPr lang="en-US" sz="1900" kern="1200"/>
        </a:p>
      </dsp:txBody>
      <dsp:txXfrm>
        <a:off x="1022353" y="4429930"/>
        <a:ext cx="4867332" cy="8851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1FBD4-D5AB-4EFC-9938-9B111245E2BD}">
      <dsp:nvSpPr>
        <dsp:cNvPr id="0" name=""/>
        <dsp:cNvSpPr/>
      </dsp:nvSpPr>
      <dsp:spPr>
        <a:xfrm>
          <a:off x="600459" y="1878"/>
          <a:ext cx="843873" cy="84387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D8A9C-AAAD-4B9D-AB05-594E4566390F}">
      <dsp:nvSpPr>
        <dsp:cNvPr id="0" name=""/>
        <dsp:cNvSpPr/>
      </dsp:nvSpPr>
      <dsp:spPr>
        <a:xfrm>
          <a:off x="780301" y="181720"/>
          <a:ext cx="484189" cy="4841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3C0E2-19B1-4DE4-AE32-5A2DB60D04AD}">
      <dsp:nvSpPr>
        <dsp:cNvPr id="0" name=""/>
        <dsp:cNvSpPr/>
      </dsp:nvSpPr>
      <dsp:spPr>
        <a:xfrm>
          <a:off x="330696" y="110859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</a:t>
          </a:r>
          <a:r>
            <a:rPr lang="en-GB" sz="1100" b="1" kern="1200"/>
            <a:t>Chosen Solution:</a:t>
          </a:r>
          <a:r>
            <a:rPr lang="en-GB" sz="1100" kern="1200"/>
            <a:t> Digital Transformation</a:t>
          </a:r>
          <a:endParaRPr lang="en-US" sz="1100" kern="1200"/>
        </a:p>
      </dsp:txBody>
      <dsp:txXfrm>
        <a:off x="330696" y="1108597"/>
        <a:ext cx="1383398" cy="570651"/>
      </dsp:txXfrm>
    </dsp:sp>
    <dsp:sp modelId="{82A44E7E-D04E-47D1-8C79-9949F0F41D2D}">
      <dsp:nvSpPr>
        <dsp:cNvPr id="0" name=""/>
        <dsp:cNvSpPr/>
      </dsp:nvSpPr>
      <dsp:spPr>
        <a:xfrm>
          <a:off x="2225952" y="1878"/>
          <a:ext cx="843873" cy="84387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41EBA-8A8A-4872-A2F6-35A2A3601018}">
      <dsp:nvSpPr>
        <dsp:cNvPr id="0" name=""/>
        <dsp:cNvSpPr/>
      </dsp:nvSpPr>
      <dsp:spPr>
        <a:xfrm>
          <a:off x="2405794" y="181720"/>
          <a:ext cx="484189" cy="4841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947E0-107F-4105-A9BE-720CA41A99E9}">
      <dsp:nvSpPr>
        <dsp:cNvPr id="0" name=""/>
        <dsp:cNvSpPr/>
      </dsp:nvSpPr>
      <dsp:spPr>
        <a:xfrm>
          <a:off x="1956189" y="110859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</a:t>
          </a:r>
          <a:r>
            <a:rPr lang="en-GB" sz="1100" b="1" kern="1200"/>
            <a:t>Why:</a:t>
          </a:r>
          <a:endParaRPr lang="en-US" sz="1100" kern="1200"/>
        </a:p>
      </dsp:txBody>
      <dsp:txXfrm>
        <a:off x="1956189" y="1108597"/>
        <a:ext cx="1383398" cy="570651"/>
      </dsp:txXfrm>
    </dsp:sp>
    <dsp:sp modelId="{1B67F001-D270-4325-8C4D-172CC6E72E33}">
      <dsp:nvSpPr>
        <dsp:cNvPr id="0" name=""/>
        <dsp:cNvSpPr/>
      </dsp:nvSpPr>
      <dsp:spPr>
        <a:xfrm>
          <a:off x="3851445" y="1878"/>
          <a:ext cx="843873" cy="84387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8CFD7-CC02-4E3F-A248-5F864833D7C1}">
      <dsp:nvSpPr>
        <dsp:cNvPr id="0" name=""/>
        <dsp:cNvSpPr/>
      </dsp:nvSpPr>
      <dsp:spPr>
        <a:xfrm>
          <a:off x="4031287" y="181720"/>
          <a:ext cx="484189" cy="4841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EA48C-2E44-495D-B35D-E1F0ED766085}">
      <dsp:nvSpPr>
        <dsp:cNvPr id="0" name=""/>
        <dsp:cNvSpPr/>
      </dsp:nvSpPr>
      <dsp:spPr>
        <a:xfrm>
          <a:off x="3581682" y="110859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Tackles the main issue — poor online presence.</a:t>
          </a:r>
          <a:endParaRPr lang="en-US" sz="1100" kern="1200"/>
        </a:p>
      </dsp:txBody>
      <dsp:txXfrm>
        <a:off x="3581682" y="1108597"/>
        <a:ext cx="1383398" cy="570651"/>
      </dsp:txXfrm>
    </dsp:sp>
    <dsp:sp modelId="{0BBC31F1-8E42-4E25-9FA7-6ED937D218E6}">
      <dsp:nvSpPr>
        <dsp:cNvPr id="0" name=""/>
        <dsp:cNvSpPr/>
      </dsp:nvSpPr>
      <dsp:spPr>
        <a:xfrm>
          <a:off x="600459" y="2025098"/>
          <a:ext cx="843873" cy="84387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D724FB-DBFC-46E6-B77B-E57C1EBBCF09}">
      <dsp:nvSpPr>
        <dsp:cNvPr id="0" name=""/>
        <dsp:cNvSpPr/>
      </dsp:nvSpPr>
      <dsp:spPr>
        <a:xfrm>
          <a:off x="780301" y="2204940"/>
          <a:ext cx="484189" cy="4841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D4BAA-ACED-47B4-9502-3492DF26F41B}">
      <dsp:nvSpPr>
        <dsp:cNvPr id="0" name=""/>
        <dsp:cNvSpPr/>
      </dsp:nvSpPr>
      <dsp:spPr>
        <a:xfrm>
          <a:off x="330696" y="313181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Attracts both local and nationwide customers.</a:t>
          </a:r>
          <a:endParaRPr lang="en-US" sz="1100" kern="1200"/>
        </a:p>
      </dsp:txBody>
      <dsp:txXfrm>
        <a:off x="330696" y="3131817"/>
        <a:ext cx="1383398" cy="570651"/>
      </dsp:txXfrm>
    </dsp:sp>
    <dsp:sp modelId="{C2C0EBEA-E486-4F82-B7BB-9AB2DB67C439}">
      <dsp:nvSpPr>
        <dsp:cNvPr id="0" name=""/>
        <dsp:cNvSpPr/>
      </dsp:nvSpPr>
      <dsp:spPr>
        <a:xfrm>
          <a:off x="2225952" y="2025098"/>
          <a:ext cx="843873" cy="84387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8F27C-475F-4BE5-A35C-609283B38447}">
      <dsp:nvSpPr>
        <dsp:cNvPr id="0" name=""/>
        <dsp:cNvSpPr/>
      </dsp:nvSpPr>
      <dsp:spPr>
        <a:xfrm>
          <a:off x="2405794" y="2204940"/>
          <a:ext cx="484189" cy="4841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0928A-5DF0-4B2F-B543-DBB18BC390A4}">
      <dsp:nvSpPr>
        <dsp:cNvPr id="0" name=""/>
        <dsp:cNvSpPr/>
      </dsp:nvSpPr>
      <dsp:spPr>
        <a:xfrm>
          <a:off x="1956189" y="313181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Fits customer demand for online convenience.</a:t>
          </a:r>
          <a:endParaRPr lang="en-US" sz="1100" kern="1200"/>
        </a:p>
      </dsp:txBody>
      <dsp:txXfrm>
        <a:off x="1956189" y="3131817"/>
        <a:ext cx="1383398" cy="570651"/>
      </dsp:txXfrm>
    </dsp:sp>
    <dsp:sp modelId="{52A03CC3-6A5C-44A1-AE96-711C6C4E1081}">
      <dsp:nvSpPr>
        <dsp:cNvPr id="0" name=""/>
        <dsp:cNvSpPr/>
      </dsp:nvSpPr>
      <dsp:spPr>
        <a:xfrm>
          <a:off x="3851445" y="2025098"/>
          <a:ext cx="843873" cy="84387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7DE813-8C23-4909-947B-D5A31776EF24}">
      <dsp:nvSpPr>
        <dsp:cNvPr id="0" name=""/>
        <dsp:cNvSpPr/>
      </dsp:nvSpPr>
      <dsp:spPr>
        <a:xfrm>
          <a:off x="4031287" y="2204940"/>
          <a:ext cx="484189" cy="48418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B4FF0-F9C2-4BDC-918E-8D23C36C5003}">
      <dsp:nvSpPr>
        <dsp:cNvPr id="0" name=""/>
        <dsp:cNvSpPr/>
      </dsp:nvSpPr>
      <dsp:spPr>
        <a:xfrm>
          <a:off x="3581682" y="313181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Builds long-term stability and brand awareness.</a:t>
          </a:r>
          <a:endParaRPr lang="en-US" sz="1100" kern="1200"/>
        </a:p>
      </dsp:txBody>
      <dsp:txXfrm>
        <a:off x="3581682" y="3131817"/>
        <a:ext cx="1383398" cy="570651"/>
      </dsp:txXfrm>
    </dsp:sp>
    <dsp:sp modelId="{E2FF29DF-FAA5-4829-ADB5-8436F78AD25A}">
      <dsp:nvSpPr>
        <dsp:cNvPr id="0" name=""/>
        <dsp:cNvSpPr/>
      </dsp:nvSpPr>
      <dsp:spPr>
        <a:xfrm>
          <a:off x="2225952" y="4048318"/>
          <a:ext cx="843873" cy="84387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4004C-08A2-47FB-83EB-1E5FBC041BF7}">
      <dsp:nvSpPr>
        <dsp:cNvPr id="0" name=""/>
        <dsp:cNvSpPr/>
      </dsp:nvSpPr>
      <dsp:spPr>
        <a:xfrm>
          <a:off x="2405794" y="4228160"/>
          <a:ext cx="484189" cy="48418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5763D-13C4-4A65-A45C-A71AA40DBF5A}">
      <dsp:nvSpPr>
        <dsp:cNvPr id="0" name=""/>
        <dsp:cNvSpPr/>
      </dsp:nvSpPr>
      <dsp:spPr>
        <a:xfrm>
          <a:off x="1956189" y="5155037"/>
          <a:ext cx="1383398" cy="5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• Although it needs investment, it will future-proof the business and increase profits over time.</a:t>
          </a:r>
          <a:endParaRPr lang="en-US" sz="1100" kern="1200"/>
        </a:p>
      </dsp:txBody>
      <dsp:txXfrm>
        <a:off x="1956189" y="5155037"/>
        <a:ext cx="1383398" cy="5706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0C577C-7AFD-0E44-A566-A9BA5A0EC631}">
      <dsp:nvSpPr>
        <dsp:cNvPr id="0" name=""/>
        <dsp:cNvSpPr/>
      </dsp:nvSpPr>
      <dsp:spPr>
        <a:xfrm>
          <a:off x="0" y="1643"/>
          <a:ext cx="7958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E1CE5A-ADDF-064A-BF71-B77278F934D8}">
      <dsp:nvSpPr>
        <dsp:cNvPr id="0" name=""/>
        <dsp:cNvSpPr/>
      </dsp:nvSpPr>
      <dsp:spPr>
        <a:xfrm>
          <a:off x="0" y="1643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measure the success of the plan:</a:t>
          </a:r>
          <a:endParaRPr lang="en-US" sz="1700" kern="1200"/>
        </a:p>
      </dsp:txBody>
      <dsp:txXfrm>
        <a:off x="0" y="1643"/>
        <a:ext cx="7958330" cy="560591"/>
      </dsp:txXfrm>
    </dsp:sp>
    <dsp:sp modelId="{F2BB4A59-9559-504A-8CBD-5FFBE6574580}">
      <dsp:nvSpPr>
        <dsp:cNvPr id="0" name=""/>
        <dsp:cNvSpPr/>
      </dsp:nvSpPr>
      <dsp:spPr>
        <a:xfrm>
          <a:off x="0" y="562234"/>
          <a:ext cx="79583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FE1F387-CDA0-9445-9DBD-F9DC26E8B5C8}">
      <dsp:nvSpPr>
        <dsp:cNvPr id="0" name=""/>
        <dsp:cNvSpPr/>
      </dsp:nvSpPr>
      <dsp:spPr>
        <a:xfrm>
          <a:off x="0" y="562234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</a:t>
          </a:r>
          <a:r>
            <a:rPr lang="en-GB" sz="1700" b="1" kern="1200"/>
            <a:t>Website Traffic:</a:t>
          </a:r>
          <a:r>
            <a:rPr lang="en-GB" sz="1700" kern="1200"/>
            <a:t> Track monthly visitors and new users.</a:t>
          </a:r>
          <a:endParaRPr lang="en-US" sz="1700" kern="1200"/>
        </a:p>
      </dsp:txBody>
      <dsp:txXfrm>
        <a:off x="0" y="562234"/>
        <a:ext cx="7958330" cy="560591"/>
      </dsp:txXfrm>
    </dsp:sp>
    <dsp:sp modelId="{DFB0EF52-6405-F442-9A89-3C6CF7DE46CB}">
      <dsp:nvSpPr>
        <dsp:cNvPr id="0" name=""/>
        <dsp:cNvSpPr/>
      </dsp:nvSpPr>
      <dsp:spPr>
        <a:xfrm>
          <a:off x="0" y="1122825"/>
          <a:ext cx="79583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6FFFE2A-CA1C-3646-AC79-BD8C869F2530}">
      <dsp:nvSpPr>
        <dsp:cNvPr id="0" name=""/>
        <dsp:cNvSpPr/>
      </dsp:nvSpPr>
      <dsp:spPr>
        <a:xfrm>
          <a:off x="0" y="1122825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</a:t>
          </a:r>
          <a:r>
            <a:rPr lang="en-GB" sz="1700" b="1" kern="1200"/>
            <a:t>Online Sales Growth:</a:t>
          </a:r>
          <a:r>
            <a:rPr lang="en-GB" sz="1700" kern="1200"/>
            <a:t> Measure increase in digital orders.</a:t>
          </a:r>
          <a:endParaRPr lang="en-US" sz="1700" kern="1200"/>
        </a:p>
      </dsp:txBody>
      <dsp:txXfrm>
        <a:off x="0" y="1122825"/>
        <a:ext cx="7958330" cy="560591"/>
      </dsp:txXfrm>
    </dsp:sp>
    <dsp:sp modelId="{AEB0B3A2-B41C-5145-B9E4-F8C2782FC737}">
      <dsp:nvSpPr>
        <dsp:cNvPr id="0" name=""/>
        <dsp:cNvSpPr/>
      </dsp:nvSpPr>
      <dsp:spPr>
        <a:xfrm>
          <a:off x="0" y="1683416"/>
          <a:ext cx="79583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908406-D74C-5640-AA00-875D05C8E74E}">
      <dsp:nvSpPr>
        <dsp:cNvPr id="0" name=""/>
        <dsp:cNvSpPr/>
      </dsp:nvSpPr>
      <dsp:spPr>
        <a:xfrm>
          <a:off x="0" y="1683417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</a:t>
          </a:r>
          <a:r>
            <a:rPr lang="en-GB" sz="1700" b="1" kern="1200"/>
            <a:t>Customer Retention:</a:t>
          </a:r>
          <a:r>
            <a:rPr lang="en-GB" sz="1700" kern="1200"/>
            <a:t> Track subscription renewals.</a:t>
          </a:r>
          <a:endParaRPr lang="en-US" sz="1700" kern="1200"/>
        </a:p>
      </dsp:txBody>
      <dsp:txXfrm>
        <a:off x="0" y="1683417"/>
        <a:ext cx="7958330" cy="560591"/>
      </dsp:txXfrm>
    </dsp:sp>
    <dsp:sp modelId="{C92269AB-CAF0-FD40-B25F-69D4AF562B35}">
      <dsp:nvSpPr>
        <dsp:cNvPr id="0" name=""/>
        <dsp:cNvSpPr/>
      </dsp:nvSpPr>
      <dsp:spPr>
        <a:xfrm>
          <a:off x="0" y="2244008"/>
          <a:ext cx="79583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5E209F-19BC-2445-9FFE-10331E068480}">
      <dsp:nvSpPr>
        <dsp:cNvPr id="0" name=""/>
        <dsp:cNvSpPr/>
      </dsp:nvSpPr>
      <dsp:spPr>
        <a:xfrm>
          <a:off x="0" y="2244008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</a:t>
          </a:r>
          <a:r>
            <a:rPr lang="en-GB" sz="1700" b="1" kern="1200"/>
            <a:t>Social Media Engagement:</a:t>
          </a:r>
          <a:r>
            <a:rPr lang="en-GB" sz="1700" kern="1200"/>
            <a:t> Monitor likes, shares, and followers.</a:t>
          </a:r>
          <a:endParaRPr lang="en-US" sz="1700" kern="1200"/>
        </a:p>
      </dsp:txBody>
      <dsp:txXfrm>
        <a:off x="0" y="2244008"/>
        <a:ext cx="7958330" cy="560591"/>
      </dsp:txXfrm>
    </dsp:sp>
    <dsp:sp modelId="{2B7CB5B6-82B2-2B4B-ABC6-2E5F9A441538}">
      <dsp:nvSpPr>
        <dsp:cNvPr id="0" name=""/>
        <dsp:cNvSpPr/>
      </dsp:nvSpPr>
      <dsp:spPr>
        <a:xfrm>
          <a:off x="0" y="2804599"/>
          <a:ext cx="7958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66386E-7F5E-DA47-B57F-0F3022B242C3}">
      <dsp:nvSpPr>
        <dsp:cNvPr id="0" name=""/>
        <dsp:cNvSpPr/>
      </dsp:nvSpPr>
      <dsp:spPr>
        <a:xfrm>
          <a:off x="0" y="2804599"/>
          <a:ext cx="7958330" cy="560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</a:t>
          </a:r>
          <a:r>
            <a:rPr lang="en-GB" sz="1700" b="1" kern="1200"/>
            <a:t>Profit Margins:</a:t>
          </a:r>
          <a:r>
            <a:rPr lang="en-GB" sz="1700" kern="1200"/>
            <a:t> Compare costs and income before and after implementation.</a:t>
          </a:r>
          <a:endParaRPr lang="en-US" sz="1700" kern="1200"/>
        </a:p>
      </dsp:txBody>
      <dsp:txXfrm>
        <a:off x="0" y="2804599"/>
        <a:ext cx="7958330" cy="560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597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730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88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836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887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40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412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200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644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6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109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6E9D7D4-8602-B549-8C4D-C554BC8A39D9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BBBD9-CAAB-FF43-AD16-6F217AEE9209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3237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akpx.com/575236/green-beans" TargetMode="External"/><Relationship Id="rId5" Type="http://schemas.openxmlformats.org/officeDocument/2006/relationships/image" Target="../media/image28.jp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124" y="487443"/>
            <a:ext cx="5841548" cy="584154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5ADB788-8569-409E-862D-665AD53C9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D4FCC2-B378-B73C-E054-8D2797149C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9048" y="2568817"/>
            <a:ext cx="7155598" cy="3133968"/>
          </a:xfrm>
        </p:spPr>
        <p:txBody>
          <a:bodyPr>
            <a:normAutofit/>
          </a:bodyPr>
          <a:lstStyle/>
          <a:p>
            <a:pPr algn="l"/>
            <a:r>
              <a:rPr lang="en-GB" sz="2600">
                <a:solidFill>
                  <a:srgbClr val="1F2D29"/>
                </a:solidFill>
              </a:rPr>
              <a:t>Adapting Green Haven Florists for a Changing Market</a:t>
            </a:r>
            <a:br>
              <a:rPr lang="en-GB" sz="2600">
                <a:solidFill>
                  <a:srgbClr val="1F2D29"/>
                </a:solidFill>
              </a:rPr>
            </a:br>
            <a:br>
              <a:rPr lang="en-GB" sz="2600">
                <a:solidFill>
                  <a:srgbClr val="1F2D29"/>
                </a:solidFill>
              </a:rPr>
            </a:br>
            <a:r>
              <a:rPr lang="en-GB" sz="2600" b="1">
                <a:solidFill>
                  <a:srgbClr val="1F2D29"/>
                </a:solidFill>
              </a:rPr>
              <a:t>Student Name: Ronia Yunis </a:t>
            </a:r>
            <a:br>
              <a:rPr lang="en-GB" sz="2600">
                <a:solidFill>
                  <a:srgbClr val="1F2D29"/>
                </a:solidFill>
              </a:rPr>
            </a:br>
            <a:r>
              <a:rPr lang="en-GB" sz="2600" b="1">
                <a:solidFill>
                  <a:srgbClr val="1F2D29"/>
                </a:solidFill>
              </a:rPr>
              <a:t>Student ID:</a:t>
            </a:r>
            <a:r>
              <a:rPr lang="en-GB" sz="2600">
                <a:solidFill>
                  <a:srgbClr val="1F2D29"/>
                </a:solidFill>
              </a:rPr>
              <a:t> 2407684</a:t>
            </a:r>
            <a:br>
              <a:rPr lang="en-GB" sz="2600">
                <a:solidFill>
                  <a:srgbClr val="1F2D29"/>
                </a:solidFill>
              </a:rPr>
            </a:br>
            <a:r>
              <a:rPr lang="en-GB" sz="2600" b="1">
                <a:solidFill>
                  <a:srgbClr val="1F2D29"/>
                </a:solidFill>
              </a:rPr>
              <a:t>Module:</a:t>
            </a:r>
            <a:r>
              <a:rPr lang="en-GB" sz="2600">
                <a:solidFill>
                  <a:srgbClr val="1F2D29"/>
                </a:solidFill>
              </a:rPr>
              <a:t>  problem solving </a:t>
            </a:r>
            <a:br>
              <a:rPr lang="en-GB" sz="2600">
                <a:solidFill>
                  <a:srgbClr val="1F2D29"/>
                </a:solidFill>
              </a:rPr>
            </a:br>
            <a:r>
              <a:rPr lang="en-GB" sz="2600" b="1">
                <a:solidFill>
                  <a:srgbClr val="1F2D29"/>
                </a:solidFill>
              </a:rPr>
              <a:t>Module Code:</a:t>
            </a:r>
            <a:r>
              <a:rPr lang="en-GB" sz="2600">
                <a:solidFill>
                  <a:srgbClr val="1F2D29"/>
                </a:solidFill>
              </a:rPr>
              <a:t> LCLM4004</a:t>
            </a:r>
            <a:br>
              <a:rPr lang="en-GB" sz="2600">
                <a:solidFill>
                  <a:srgbClr val="1F2D29"/>
                </a:solidFill>
              </a:rPr>
            </a:br>
            <a:endParaRPr lang="en-US" sz="2600">
              <a:solidFill>
                <a:srgbClr val="1F2D29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2663C086-1480-4E81-BD6F-3E43A4C38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5313" y="2747897"/>
            <a:ext cx="353147" cy="353147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60C2A-0029-1E88-ACD9-2890079F9B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 flipV="1">
            <a:off x="-2658794" y="-2321169"/>
            <a:ext cx="1065502" cy="1182743"/>
          </a:xfrm>
        </p:spPr>
        <p:txBody>
          <a:bodyPr>
            <a:normAutofit/>
          </a:bodyPr>
          <a:lstStyle/>
          <a:p>
            <a:pPr algn="l"/>
            <a:endParaRPr lang="en-US" sz="1600" dirty="0">
              <a:solidFill>
                <a:srgbClr val="1F2D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2926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FA351-122B-3EFE-998B-D18D6237A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</a:rPr>
              <a:t>Introduction</a:t>
            </a:r>
            <a:br>
              <a:rPr lang="en-GB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A185A81-C5A0-3CF6-8CA7-A0D1532DC1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728719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0365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59E54-6160-F9F5-84F8-F759BFDA6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Business Problem</a:t>
            </a:r>
            <a:br>
              <a:rPr lang="en-GB" dirty="0"/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9C6C6A-EDFF-FDE0-855F-BEC610FBF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295947"/>
              </p:ext>
            </p:extLst>
          </p:nvPr>
        </p:nvGraphicFramePr>
        <p:xfrm>
          <a:off x="2611808" y="2367883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1908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5CD99-3D34-9213-97F6-B837291AD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</a:rPr>
              <a:t>Main Causes</a:t>
            </a:r>
            <a:br>
              <a:rPr lang="en-GB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862C2D27-6B8B-2E74-A728-39179104C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4886925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3115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3A74A-03C8-CF3B-1AEF-030361676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 sz="2600" b="1"/>
              <a:t>Alternative Solution 1: Digital Transformation</a:t>
            </a:r>
            <a:br>
              <a:rPr lang="en-GB" sz="2600"/>
            </a:br>
            <a:endParaRPr lang="en-US" sz="2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D93A02-7A5D-A6B8-E9A4-B7B177E907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59084"/>
              </p:ext>
            </p:extLst>
          </p:nvPr>
        </p:nvGraphicFramePr>
        <p:xfrm>
          <a:off x="2611808" y="2367883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623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BEDDF-7C9D-2630-AE07-5E0AFF358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</a:rPr>
              <a:t>Alternative Solution 2: Local Partnerships</a:t>
            </a:r>
            <a:br>
              <a:rPr lang="en-GB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60EF6B5-78C0-B3EE-244C-92D77275BC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3282689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09615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83681-6C30-5C6D-F54F-7C1514E3E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Evaluation Using PMI Technique</a:t>
            </a:r>
            <a:br>
              <a:rPr lang="en-US" sz="3200"/>
            </a:br>
            <a:endParaRPr lang="en-US" sz="320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CDBC8FF6-F960-2F9E-D710-2B45036AB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747345"/>
              </p:ext>
            </p:extLst>
          </p:nvPr>
        </p:nvGraphicFramePr>
        <p:xfrm>
          <a:off x="5444747" y="1711492"/>
          <a:ext cx="5297325" cy="3435682"/>
        </p:xfrm>
        <a:graphic>
          <a:graphicData uri="http://schemas.openxmlformats.org/drawingml/2006/table">
            <a:tbl>
              <a:tblPr firstRow="1" bandRow="1">
                <a:noFill/>
                <a:tableStyleId>{F5AB1C69-6EDB-4FF4-983F-18BD219EF322}</a:tableStyleId>
              </a:tblPr>
              <a:tblGrid>
                <a:gridCol w="1466679">
                  <a:extLst>
                    <a:ext uri="{9D8B030D-6E8A-4147-A177-3AD203B41FA5}">
                      <a16:colId xmlns:a16="http://schemas.microsoft.com/office/drawing/2014/main" val="384888345"/>
                    </a:ext>
                  </a:extLst>
                </a:gridCol>
                <a:gridCol w="1368360">
                  <a:extLst>
                    <a:ext uri="{9D8B030D-6E8A-4147-A177-3AD203B41FA5}">
                      <a16:colId xmlns:a16="http://schemas.microsoft.com/office/drawing/2014/main" val="22912727"/>
                    </a:ext>
                  </a:extLst>
                </a:gridCol>
                <a:gridCol w="1157531">
                  <a:extLst>
                    <a:ext uri="{9D8B030D-6E8A-4147-A177-3AD203B41FA5}">
                      <a16:colId xmlns:a16="http://schemas.microsoft.com/office/drawing/2014/main" val="599992380"/>
                    </a:ext>
                  </a:extLst>
                </a:gridCol>
                <a:gridCol w="1304755">
                  <a:extLst>
                    <a:ext uri="{9D8B030D-6E8A-4147-A177-3AD203B41FA5}">
                      <a16:colId xmlns:a16="http://schemas.microsoft.com/office/drawing/2014/main" val="4244593048"/>
                    </a:ext>
                  </a:extLst>
                </a:gridCol>
              </a:tblGrid>
              <a:tr h="6024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Option</a:t>
                      </a:r>
                    </a:p>
                    <a:p>
                      <a:endParaRPr lang="en-US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Plus</a:t>
                      </a:r>
                    </a:p>
                    <a:p>
                      <a:endParaRPr lang="en-US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Minus</a:t>
                      </a:r>
                    </a:p>
                    <a:p>
                      <a:endParaRPr lang="en-US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Interesting</a:t>
                      </a:r>
                    </a:p>
                  </a:txBody>
                  <a:tcPr marL="162828" marR="60360" marT="81414" marB="814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062796"/>
                  </a:ext>
                </a:extLst>
              </a:tr>
              <a:tr h="14166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Transformation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Expands market reach; builds online visibility; long-term growth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Expensive setup; needs staff training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pens e-commerce opportunities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0589574"/>
                  </a:ext>
                </a:extLst>
              </a:tr>
              <a:tr h="14166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Local Partnerships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Strengthens local image; quick to start; low cost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Limited reach; depends on local economy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Builds trust and repeat business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2828" marR="60360" marT="81414" marB="81414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21356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8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24767-DC2D-51BB-3A6F-304900343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GB" sz="2900" b="1"/>
              <a:t>Selected Solution &amp; Justification</a:t>
            </a:r>
            <a:br>
              <a:rPr lang="en-GB" sz="2900"/>
            </a:br>
            <a:endParaRPr lang="en-US" sz="29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8784DF-CC8F-2D28-CFE7-75C2CE7084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4305392"/>
              </p:ext>
            </p:extLst>
          </p:nvPr>
        </p:nvGraphicFramePr>
        <p:xfrm>
          <a:off x="6280264" y="550974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1933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24A1565-B7E1-4C59-84A2-5831F1160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8B134C-47B2-49B8-B810-2931B20EA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550BD34-8417-42DB-BEA7-96B1E4156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E04A24D-ECF7-4024-BAC2-981BA69CF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1C3D135-9831-45A9-8FBE-2A2548C8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8375ABF-52E0-4C78-B2CF-0A949D7D8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2EF9C-8372-8ADE-0837-DB28EFA31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>
            <a:normAutofit/>
          </a:bodyPr>
          <a:lstStyle/>
          <a:p>
            <a:pPr algn="l"/>
            <a:r>
              <a:rPr lang="en-GB" b="1"/>
              <a:t>Risk Analysis</a:t>
            </a:r>
            <a:br>
              <a:rPr lang="en-GB"/>
            </a:br>
            <a:endParaRPr lang="en-US"/>
          </a:p>
        </p:txBody>
      </p:sp>
      <p:pic>
        <p:nvPicPr>
          <p:cNvPr id="6" name="Content Placeholder 5" descr="A pile of green beans&#10;&#10;AI-generated content may be incorrect.">
            <a:extLst>
              <a:ext uri="{FF2B5EF4-FFF2-40B4-BE49-F238E27FC236}">
                <a16:creationId xmlns:a16="http://schemas.microsoft.com/office/drawing/2014/main" id="{FB67E250-73CC-2F84-AF02-BC267005DE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70088" y="2566088"/>
            <a:ext cx="3968750" cy="2970425"/>
          </a:xfr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4BB1BDF-EAFF-49B6-ABF3-7F9B3201C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2FC0A094-26CF-7B31-0D4E-4B4061EEB7A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2904128"/>
              </p:ext>
            </p:extLst>
          </p:nvPr>
        </p:nvGraphicFramePr>
        <p:xfrm>
          <a:off x="6751768" y="1298132"/>
          <a:ext cx="3994620" cy="4588659"/>
        </p:xfrm>
        <a:graphic>
          <a:graphicData uri="http://schemas.openxmlformats.org/drawingml/2006/table">
            <a:tbl>
              <a:tblPr firstRow="1" bandRow="1">
                <a:noFill/>
                <a:tableStyleId>{F5AB1C69-6EDB-4FF4-983F-18BD219EF322}</a:tableStyleId>
              </a:tblPr>
              <a:tblGrid>
                <a:gridCol w="957409">
                  <a:extLst>
                    <a:ext uri="{9D8B030D-6E8A-4147-A177-3AD203B41FA5}">
                      <a16:colId xmlns:a16="http://schemas.microsoft.com/office/drawing/2014/main" val="3654350562"/>
                    </a:ext>
                  </a:extLst>
                </a:gridCol>
                <a:gridCol w="1151904">
                  <a:extLst>
                    <a:ext uri="{9D8B030D-6E8A-4147-A177-3AD203B41FA5}">
                      <a16:colId xmlns:a16="http://schemas.microsoft.com/office/drawing/2014/main" val="740074034"/>
                    </a:ext>
                  </a:extLst>
                </a:gridCol>
                <a:gridCol w="866603">
                  <a:extLst>
                    <a:ext uri="{9D8B030D-6E8A-4147-A177-3AD203B41FA5}">
                      <a16:colId xmlns:a16="http://schemas.microsoft.com/office/drawing/2014/main" val="3227557835"/>
                    </a:ext>
                  </a:extLst>
                </a:gridCol>
                <a:gridCol w="1018704">
                  <a:extLst>
                    <a:ext uri="{9D8B030D-6E8A-4147-A177-3AD203B41FA5}">
                      <a16:colId xmlns:a16="http://schemas.microsoft.com/office/drawing/2014/main" val="717283557"/>
                    </a:ext>
                  </a:extLst>
                </a:gridCol>
              </a:tblGrid>
              <a:tr h="7959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Risk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96289" marT="96289" marB="9628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Likelihood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96289" marT="96289" marB="9628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Impact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96289" marT="96289" marB="9628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How to Manage It</a:t>
                      </a:r>
                    </a:p>
                    <a:p>
                      <a:endParaRPr lang="en-US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96289" marT="96289" marB="9628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9040048"/>
                  </a:ext>
                </a:extLst>
              </a:tr>
              <a:tr h="7917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High setup costs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High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Start small and expand gradually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5484695"/>
                  </a:ext>
                </a:extLst>
              </a:tr>
              <a:tr h="7917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Lack of digital skills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High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Provide online training to staff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2400171"/>
                  </a:ext>
                </a:extLst>
              </a:tr>
              <a:tr h="10912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Poor website traffic early on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Run social media campaigns and Google Ads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2071827"/>
                  </a:ext>
                </a:extLst>
              </a:tr>
              <a:tr h="7917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Supply chain issues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Medium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Partner with reliable local growers</a:t>
                      </a:r>
                    </a:p>
                    <a:p>
                      <a:endParaRPr lang="en-US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0482" marR="83451" marT="83451" marB="834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460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12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24A1565-B7E1-4C59-84A2-5831F1160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B8B134C-47B2-49B8-B810-2931B20EA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550BD34-8417-42DB-BEA7-96B1E4156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E04A24D-ECF7-4024-BAC2-981BA69CF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1C3D135-9831-45A9-8FBE-2A2548C8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8375ABF-52E0-4C78-B2CF-0A949D7D8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2DCE4-0B01-B86B-0076-078FC8CC1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/>
              <a:t>Action Plan</a:t>
            </a:r>
            <a:br>
              <a:rPr lang="en-US"/>
            </a:b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39167A-37F2-E284-F559-4828E1A60320}"/>
              </a:ext>
            </a:extLst>
          </p:cNvPr>
          <p:cNvSpPr txBox="1"/>
          <p:nvPr/>
        </p:nvSpPr>
        <p:spPr>
          <a:xfrm>
            <a:off x="1969803" y="2052116"/>
            <a:ext cx="3969505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Responsibility:</a:t>
            </a:r>
            <a:r>
              <a:rPr lang="en-US"/>
              <a:t> Liam and Priya, supported by a digital marketing assistant or intern.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4BB1BDF-EAFF-49B6-ABF3-7F9B3201C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6CE43C-1BBA-42F0-EE31-F471584A36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557052"/>
              </p:ext>
            </p:extLst>
          </p:nvPr>
        </p:nvGraphicFramePr>
        <p:xfrm>
          <a:off x="6751768" y="1836923"/>
          <a:ext cx="3994619" cy="318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6741">
                  <a:extLst>
                    <a:ext uri="{9D8B030D-6E8A-4147-A177-3AD203B41FA5}">
                      <a16:colId xmlns:a16="http://schemas.microsoft.com/office/drawing/2014/main" val="708494949"/>
                    </a:ext>
                  </a:extLst>
                </a:gridCol>
                <a:gridCol w="2202040">
                  <a:extLst>
                    <a:ext uri="{9D8B030D-6E8A-4147-A177-3AD203B41FA5}">
                      <a16:colId xmlns:a16="http://schemas.microsoft.com/office/drawing/2014/main" val="1746441770"/>
                    </a:ext>
                  </a:extLst>
                </a:gridCol>
                <a:gridCol w="1165838">
                  <a:extLst>
                    <a:ext uri="{9D8B030D-6E8A-4147-A177-3AD203B41FA5}">
                      <a16:colId xmlns:a16="http://schemas.microsoft.com/office/drawing/2014/main" val="1078760788"/>
                    </a:ext>
                  </a:extLst>
                </a:gridCol>
              </a:tblGrid>
              <a:tr h="5558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Step</a:t>
                      </a:r>
                    </a:p>
                    <a:p>
                      <a:endParaRPr lang="en-US" sz="15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Task</a:t>
                      </a:r>
                    </a:p>
                    <a:p>
                      <a:endParaRPr lang="en-US" sz="15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Timeframe</a:t>
                      </a:r>
                    </a:p>
                    <a:p>
                      <a:endParaRPr lang="en-US" sz="15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1384847869"/>
                  </a:ext>
                </a:extLst>
              </a:tr>
              <a:tr h="555841">
                <a:tc>
                  <a:txBody>
                    <a:bodyPr/>
                    <a:lstStyle/>
                    <a:p>
                      <a:r>
                        <a:rPr lang="en-US" sz="1500"/>
                        <a:t>1</a:t>
                      </a:r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Hire a web designer and plan e-commerce site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Month1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1979357337"/>
                  </a:ext>
                </a:extLst>
              </a:tr>
              <a:tr h="405614">
                <a:tc>
                  <a:txBody>
                    <a:bodyPr/>
                    <a:lstStyle/>
                    <a:p>
                      <a:r>
                        <a:rPr lang="en-US" sz="1500"/>
                        <a:t>2</a:t>
                      </a:r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 and test the new website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Month2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3870806179"/>
                  </a:ext>
                </a:extLst>
              </a:tr>
              <a:tr h="555841">
                <a:tc>
                  <a:txBody>
                    <a:bodyPr/>
                    <a:lstStyle/>
                    <a:p>
                      <a:r>
                        <a:rPr lang="en-US" sz="1500"/>
                        <a:t>3</a:t>
                      </a:r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Launch social media pages and digital ads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Month3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817217474"/>
                  </a:ext>
                </a:extLst>
              </a:tr>
              <a:tr h="555841">
                <a:tc>
                  <a:txBody>
                    <a:bodyPr/>
                    <a:lstStyle/>
                    <a:p>
                      <a:r>
                        <a:rPr lang="en-US" sz="1500"/>
                        <a:t>4</a:t>
                      </a:r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Introduce flower subscriptions and delivery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Month4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573641027"/>
                  </a:ext>
                </a:extLst>
              </a:tr>
              <a:tr h="555841">
                <a:tc>
                  <a:txBody>
                    <a:bodyPr/>
                    <a:lstStyle/>
                    <a:p>
                      <a:r>
                        <a:rPr lang="en-US" sz="1500"/>
                        <a:t>5</a:t>
                      </a:r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Monitor results and gather customer feedback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Ongoing</a:t>
                      </a:r>
                    </a:p>
                    <a:p>
                      <a:endParaRPr lang="en-US" sz="1000"/>
                    </a:p>
                  </a:txBody>
                  <a:tcPr marL="55689" marR="55689" marT="37557" marB="37557"/>
                </a:tc>
                <a:extLst>
                  <a:ext uri="{0D108BD9-81ED-4DB2-BD59-A6C34878D82A}">
                    <a16:rowId xmlns:a16="http://schemas.microsoft.com/office/drawing/2014/main" val="32788666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65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B441F-29CE-5D7F-52E3-C1F700763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 sz="1600" b="1"/>
              <a:t>Key Performance Indicators (KPIs)</a:t>
            </a:r>
            <a:br>
              <a:rPr lang="en-GB" sz="1600"/>
            </a:br>
            <a:br>
              <a:rPr lang="en-GB" sz="1600"/>
            </a:br>
            <a:br>
              <a:rPr lang="en-GB" sz="1600"/>
            </a:br>
            <a:endParaRPr lang="en-US" sz="160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858A4E3-180A-BDE9-2657-13B99B1DD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821584"/>
              </p:ext>
            </p:extLst>
          </p:nvPr>
        </p:nvGraphicFramePr>
        <p:xfrm>
          <a:off x="2611808" y="2367883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477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28F54-67AB-A648-1B82-416995EFB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Expected Outcomes</a:t>
            </a:r>
            <a:br>
              <a:rPr lang="en-GB" dirty="0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FF428-5C3D-1DF5-1C6E-7E059DC37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anchor="t">
            <a:normAutofit/>
          </a:bodyPr>
          <a:lstStyle/>
          <a:p>
            <a:r>
              <a:rPr lang="en-GB" sz="1800"/>
              <a:t>• Better online visibility and modern brand image.</a:t>
            </a:r>
          </a:p>
          <a:p>
            <a:r>
              <a:rPr lang="en-GB" sz="1800"/>
              <a:t> • Increased online and in-store sales.</a:t>
            </a:r>
          </a:p>
          <a:p>
            <a:r>
              <a:rPr lang="en-GB" sz="1800"/>
              <a:t> • New customer groups from outside Norwich.</a:t>
            </a:r>
          </a:p>
          <a:p>
            <a:r>
              <a:rPr lang="en-GB" sz="1800"/>
              <a:t> • Improved customer satisfaction through convenience.</a:t>
            </a:r>
          </a:p>
          <a:p>
            <a:r>
              <a:rPr lang="en-GB" sz="1800"/>
              <a:t> • Stronger long-term financial performance.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4254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6C288-A1AB-61A8-9D5E-ADCD59E98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3E8DF-2861-481E-6973-0602E748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603" y="2771335"/>
            <a:ext cx="8539090" cy="1772530"/>
          </a:xfrm>
        </p:spPr>
        <p:txBody>
          <a:bodyPr/>
          <a:lstStyle/>
          <a:p>
            <a:r>
              <a:rPr lang="en-GB" sz="1200" dirty="0"/>
              <a:t>• Green Haven Florists is facing declining sales due to digital competition and rising costs.</a:t>
            </a:r>
          </a:p>
          <a:p>
            <a:r>
              <a:rPr lang="en-GB" sz="1200" dirty="0"/>
              <a:t> • After comparing two solutions, </a:t>
            </a:r>
            <a:r>
              <a:rPr lang="en-GB" sz="1200" b="1" dirty="0"/>
              <a:t>digital transformation</a:t>
            </a:r>
            <a:r>
              <a:rPr lang="en-GB" sz="1200" dirty="0"/>
              <a:t> is the most effective for long-term success.</a:t>
            </a:r>
          </a:p>
          <a:p>
            <a:r>
              <a:rPr lang="en-GB" sz="1200" dirty="0"/>
              <a:t> • It requires investment, but the benefits — wider reach, better marketing, and higher sales — make it worthwhile.</a:t>
            </a:r>
          </a:p>
          <a:p>
            <a:r>
              <a:rPr lang="en-GB" sz="1200" dirty="0"/>
              <a:t> • With a clear action plan and careful monitoring, Green Haven can recover and thrive again.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82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F3C05-8DC0-DE49-0A41-80B4A7075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(Harvard Style)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15726-44D0-F40A-797F-788A7C613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250" y="1941341"/>
            <a:ext cx="8609428" cy="2700997"/>
          </a:xfrm>
        </p:spPr>
        <p:txBody>
          <a:bodyPr>
            <a:normAutofit/>
          </a:bodyPr>
          <a:lstStyle/>
          <a:p>
            <a:r>
              <a:rPr lang="en-GB" sz="1200" dirty="0"/>
              <a:t>• Armstrong, G. &amp; Kotler, P. (2020). </a:t>
            </a:r>
            <a:r>
              <a:rPr lang="en-GB" sz="1200" i="1" dirty="0"/>
              <a:t>Marketing: An Introduction.</a:t>
            </a:r>
            <a:r>
              <a:rPr lang="en-GB" sz="1200" dirty="0"/>
              <a:t> Pearson.</a:t>
            </a:r>
          </a:p>
          <a:p>
            <a:r>
              <a:rPr lang="en-GB" sz="1200" dirty="0"/>
              <a:t> • Chaffey, D. &amp; Ellis-Chadwick, F. (2022). </a:t>
            </a:r>
            <a:r>
              <a:rPr lang="en-GB" sz="1200" i="1" dirty="0"/>
              <a:t>Digital Marketing.</a:t>
            </a:r>
            <a:r>
              <a:rPr lang="en-GB" sz="1200" dirty="0"/>
              <a:t> Pearson Education.</a:t>
            </a:r>
          </a:p>
          <a:p>
            <a:r>
              <a:rPr lang="en-GB" sz="1200" dirty="0"/>
              <a:t> • Mintzberg, H. (2007). </a:t>
            </a:r>
            <a:r>
              <a:rPr lang="en-GB" sz="1200" i="1" dirty="0"/>
              <a:t>Tracking Strategies: Toward a General Theory of Strategy Formation.</a:t>
            </a:r>
            <a:r>
              <a:rPr lang="en-GB" sz="1200" dirty="0"/>
              <a:t> Oxford University Press.</a:t>
            </a:r>
          </a:p>
          <a:p>
            <a:r>
              <a:rPr lang="en-GB" sz="1200" dirty="0"/>
              <a:t> • Small Business Trends (2023). “E-commerce Strategies for Small Retailers.” [Online]</a:t>
            </a:r>
          </a:p>
          <a:p>
            <a:r>
              <a:rPr lang="en-GB" sz="1200" dirty="0"/>
              <a:t> • Office for National Statistics (2024). “UK Retail and Online Sales Trends.” [Online]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77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37</TotalTime>
  <Words>887</Words>
  <Application>Microsoft Macintosh PowerPoint</Application>
  <PresentationFormat>Widescreen</PresentationFormat>
  <Paragraphs>119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MS Shell Dlg 2</vt:lpstr>
      <vt:lpstr>Wingdings</vt:lpstr>
      <vt:lpstr>Wingdings 3</vt:lpstr>
      <vt:lpstr>Madison</vt:lpstr>
      <vt:lpstr>Adapting Green Haven Florists for a Changing Market  Student Name: Ronia Yunis  Student ID: 2407684 Module:  problem solving  Module Code: LCLM4004 </vt:lpstr>
      <vt:lpstr>Introduction </vt:lpstr>
      <vt:lpstr>Business Problem </vt:lpstr>
      <vt:lpstr>Main Causes </vt:lpstr>
      <vt:lpstr>Alternative Solution 1: Digital Transformation </vt:lpstr>
      <vt:lpstr>Alternative Solution 2: Local Partnerships </vt:lpstr>
      <vt:lpstr>Evaluation Using PMI Technique </vt:lpstr>
      <vt:lpstr>Selected Solution &amp; Justification </vt:lpstr>
      <vt:lpstr>Risk Analysis </vt:lpstr>
      <vt:lpstr>Action Plan </vt:lpstr>
      <vt:lpstr>Key Performance Indicators (KPIs)   </vt:lpstr>
      <vt:lpstr>Expected Outcomes </vt:lpstr>
      <vt:lpstr>Conclusion </vt:lpstr>
      <vt:lpstr>References (Harvard Style)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Lania Yunis 286741</dc:creator>
  <cp:lastModifiedBy>Lania Yunis 286741</cp:lastModifiedBy>
  <cp:revision>1</cp:revision>
  <dcterms:created xsi:type="dcterms:W3CDTF">2025-10-19T16:07:59Z</dcterms:created>
  <dcterms:modified xsi:type="dcterms:W3CDTF">2025-10-21T23:54:42Z</dcterms:modified>
</cp:coreProperties>
</file>