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42" r:id="rId5"/>
    <p:sldId id="343" r:id="rId6"/>
    <p:sldId id="344" r:id="rId7"/>
    <p:sldId id="345" r:id="rId8"/>
    <p:sldId id="346" r:id="rId9"/>
    <p:sldId id="351" r:id="rId10"/>
    <p:sldId id="349" r:id="rId11"/>
    <p:sldId id="354" r:id="rId12"/>
    <p:sldId id="352" r:id="rId13"/>
    <p:sldId id="336" r:id="rId14"/>
    <p:sldId id="355" r:id="rId15"/>
    <p:sldId id="347" r:id="rId16"/>
    <p:sldId id="35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36B324-CB95-617F-DAA5-DFDED3F59B1F}" v="31" dt="2020-12-15T11:33:01.069"/>
    <p1510:client id="{35E69E26-C42F-364E-AC2F-5E243492B9EC}" v="109" dt="2020-11-26T18:31:22.012"/>
    <p1510:client id="{3E530C19-946D-4D27-AF7C-7BCD987D5BA6}" v="5" dt="2020-11-30T14:01:08.791"/>
    <p1510:client id="{72BCBB09-3E66-C97F-B74F-56D3EFADAC7F}" v="78" dt="2020-12-16T15:15:12.306"/>
    <p1510:client id="{EFAAD1BB-5EB2-4650-8EFE-D11450AF1152}" v="2912" dt="2020-12-15T11:06:58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Hayward" userId="S::julie.hayward@uwtsd.ac.uk::ca36735c-1641-450a-978e-fa18b6a40d1b" providerId="AD" clId="Web-{72BCBB09-3E66-C97F-B74F-56D3EFADAC7F}"/>
    <pc:docChg chg="addSld delSld modSld">
      <pc:chgData name="Julie Hayward" userId="S::julie.hayward@uwtsd.ac.uk::ca36735c-1641-450a-978e-fa18b6a40d1b" providerId="AD" clId="Web-{72BCBB09-3E66-C97F-B74F-56D3EFADAC7F}" dt="2020-12-16T15:15:12.306" v="81" actId="20577"/>
      <pc:docMkLst>
        <pc:docMk/>
      </pc:docMkLst>
      <pc:sldChg chg="addSp modSp mod setBg setClrOvrMap">
        <pc:chgData name="Julie Hayward" userId="S::julie.hayward@uwtsd.ac.uk::ca36735c-1641-450a-978e-fa18b6a40d1b" providerId="AD" clId="Web-{72BCBB09-3E66-C97F-B74F-56D3EFADAC7F}" dt="2020-12-16T15:12:44.524" v="63"/>
        <pc:sldMkLst>
          <pc:docMk/>
          <pc:sldMk cId="1045383312" sldId="336"/>
        </pc:sldMkLst>
        <pc:spChg chg="mo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8" creationId="{DA3C47C2-33A2-44B2-BEAB-FEB679075C2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10" creationId="{AD182BA8-54AD-4D9F-8264-B0FA8BB47D7C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12" creationId="{4ED83379-0499-45E1-AB78-6AA230F96442}"/>
          </ac:spMkLst>
        </pc:spChg>
      </pc:sldChg>
      <pc:sldChg chg="addSp modSp mod setBg">
        <pc:chgData name="Julie Hayward" userId="S::julie.hayward@uwtsd.ac.uk::ca36735c-1641-450a-978e-fa18b6a40d1b" providerId="AD" clId="Web-{72BCBB09-3E66-C97F-B74F-56D3EFADAC7F}" dt="2020-12-16T15:15:12.306" v="80" actId="20577"/>
        <pc:sldMkLst>
          <pc:docMk/>
          <pc:sldMk cId="1240449872" sldId="342"/>
        </pc:sldMkLst>
        <pc:spChg chg="mod">
          <ac:chgData name="Julie Hayward" userId="S::julie.hayward@uwtsd.ac.uk::ca36735c-1641-450a-978e-fa18b6a40d1b" providerId="AD" clId="Web-{72BCBB09-3E66-C97F-B74F-56D3EFADAC7F}" dt="2020-12-16T15:07:17.990" v="0"/>
          <ac:spMkLst>
            <pc:docMk/>
            <pc:sldMk cId="1240449872" sldId="34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5:12.306" v="80" actId="20577"/>
          <ac:spMkLst>
            <pc:docMk/>
            <pc:sldMk cId="1240449872" sldId="342"/>
            <ac:spMk id="3" creationId="{00000000-0000-0000-0000-000000000000}"/>
          </ac:spMkLst>
        </pc:spChg>
        <pc:picChg chg="add">
          <ac:chgData name="Julie Hayward" userId="S::julie.hayward@uwtsd.ac.uk::ca36735c-1641-450a-978e-fa18b6a40d1b" providerId="AD" clId="Web-{72BCBB09-3E66-C97F-B74F-56D3EFADAC7F}" dt="2020-12-16T15:07:17.990" v="0"/>
          <ac:picMkLst>
            <pc:docMk/>
            <pc:sldMk cId="1240449872" sldId="342"/>
            <ac:picMk id="5" creationId="{D1025459-90B8-4956-AA3F-3E60AAA9C572}"/>
          </ac:picMkLst>
        </pc:picChg>
        <pc:cxnChg chg="add">
          <ac:chgData name="Julie Hayward" userId="S::julie.hayward@uwtsd.ac.uk::ca36735c-1641-450a-978e-fa18b6a40d1b" providerId="AD" clId="Web-{72BCBB09-3E66-C97F-B74F-56D3EFADAC7F}" dt="2020-12-16T15:07:17.990" v="0"/>
          <ac:cxnSpMkLst>
            <pc:docMk/>
            <pc:sldMk cId="1240449872" sldId="342"/>
            <ac:cxnSpMk id="9" creationId="{A7F400EE-A8A5-48AF-B4D6-291B52C6F0B0}"/>
          </ac:cxnSpMkLst>
        </pc:cxn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07:44.662" v="1"/>
        <pc:sldMkLst>
          <pc:docMk/>
          <pc:sldMk cId="3454019490" sldId="343"/>
        </pc:sldMkLst>
        <pc:spChg chg="mo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8" creationId="{C7FA33FF-088D-4F16-95A2-2C64D353DEA8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10" creationId="{A376EFB1-01CF-419F-ABF1-2AF02BBFCBD1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12" creationId="{FF9DEA15-78BD-4750-AA18-B9F28A6D5AB8}"/>
          </ac:spMkLst>
        </pc:sp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08:09.615" v="2"/>
        <pc:sldMkLst>
          <pc:docMk/>
          <pc:sldMk cId="1115991688" sldId="344"/>
        </pc:sldMkLst>
        <pc:spChg chg="mo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8" creationId="{C7FA33FF-088D-4F16-95A2-2C64D353DEA8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10" creationId="{A376EFB1-01CF-419F-ABF1-2AF02BBFCBD1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12" creationId="{FF9DEA15-78BD-4750-AA18-B9F28A6D5AB8}"/>
          </ac:spMkLst>
        </pc:sp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08:34.990" v="3"/>
        <pc:sldMkLst>
          <pc:docMk/>
          <pc:sldMk cId="1046882438" sldId="345"/>
        </pc:sldMkLst>
        <pc:spChg chg="mo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8" creationId="{DA3C47C2-33A2-44B2-BEAB-FEB679075C2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10" creationId="{AD182BA8-54AD-4D9F-8264-B0FA8BB47D7C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12" creationId="{4ED83379-0499-45E1-AB78-6AA230F96442}"/>
          </ac:spMkLst>
        </pc:spChg>
      </pc:sldChg>
      <pc:sldChg chg="addSp modSp mod setBg">
        <pc:chgData name="Julie Hayward" userId="S::julie.hayward@uwtsd.ac.uk::ca36735c-1641-450a-978e-fa18b6a40d1b" providerId="AD" clId="Web-{72BCBB09-3E66-C97F-B74F-56D3EFADAC7F}" dt="2020-12-16T15:11:57.539" v="39" actId="20577"/>
        <pc:sldMkLst>
          <pc:docMk/>
          <pc:sldMk cId="339331784" sldId="346"/>
        </pc:sldMkLst>
        <pc:spChg chg="mo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1:57.539" v="39" actId="20577"/>
          <ac:spMkLst>
            <pc:docMk/>
            <pc:sldMk cId="339331784" sldId="346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8" creationId="{EFD0E8E8-C530-4B2D-A01A-CCD47590B66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0" creationId="{53472F09-8E00-4E02-9034-0A382CF663D1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2" creationId="{4DA077B8-7326-4434-87ED-77DF3CF3DCA5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4" creationId="{F79CDED1-AC9C-4A80-B334-1309DEAD5418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6" creationId="{FD961BDC-5B67-481B-B628-6C15F47245FE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8" creationId="{06CC263E-5CD3-42BB-99F8-3C062C4B5681}"/>
          </ac:spMkLst>
        </pc:spChg>
      </pc:sldChg>
      <pc:sldChg chg="modSp del">
        <pc:chgData name="Julie Hayward" userId="S::julie.hayward@uwtsd.ac.uk::ca36735c-1641-450a-978e-fa18b6a40d1b" providerId="AD" clId="Web-{72BCBB09-3E66-C97F-B74F-56D3EFADAC7F}" dt="2020-12-16T15:14:12.040" v="77"/>
        <pc:sldMkLst>
          <pc:docMk/>
          <pc:sldMk cId="2153681348" sldId="348"/>
        </pc:sldMkLst>
        <pc:spChg chg="mod">
          <ac:chgData name="Julie Hayward" userId="S::julie.hayward@uwtsd.ac.uk::ca36735c-1641-450a-978e-fa18b6a40d1b" providerId="AD" clId="Web-{72BCBB09-3E66-C97F-B74F-56D3EFADAC7F}" dt="2020-12-16T15:13:15.415" v="67" actId="20577"/>
          <ac:spMkLst>
            <pc:docMk/>
            <pc:sldMk cId="2153681348" sldId="348"/>
            <ac:spMk id="3" creationId="{00000000-0000-0000-0000-000000000000}"/>
          </ac:spMkLst>
        </pc:sp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10:02.960" v="8"/>
        <pc:sldMkLst>
          <pc:docMk/>
          <pc:sldMk cId="3806727879" sldId="349"/>
        </pc:sldMkLst>
        <pc:spChg chg="mo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8" creationId="{DA3C47C2-33A2-44B2-BEAB-FEB679075C2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10" creationId="{AD182BA8-54AD-4D9F-8264-B0FA8BB47D7C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12" creationId="{4ED83379-0499-45E1-AB78-6AA230F96442}"/>
          </ac:spMkLst>
        </pc:spChg>
      </pc:sldChg>
      <pc:sldChg chg="del">
        <pc:chgData name="Julie Hayward" userId="S::julie.hayward@uwtsd.ac.uk::ca36735c-1641-450a-978e-fa18b6a40d1b" providerId="AD" clId="Web-{72BCBB09-3E66-C97F-B74F-56D3EFADAC7F}" dt="2020-12-16T15:12:39.914" v="62"/>
        <pc:sldMkLst>
          <pc:docMk/>
          <pc:sldMk cId="2499685232" sldId="350"/>
        </pc:sldMkLst>
      </pc:sldChg>
      <pc:sldChg chg="modSp add replId">
        <pc:chgData name="Julie Hayward" userId="S::julie.hayward@uwtsd.ac.uk::ca36735c-1641-450a-978e-fa18b6a40d1b" providerId="AD" clId="Web-{72BCBB09-3E66-C97F-B74F-56D3EFADAC7F}" dt="2020-12-16T15:12:35.555" v="59" actId="20577"/>
        <pc:sldMkLst>
          <pc:docMk/>
          <pc:sldMk cId="2115403394" sldId="354"/>
        </pc:sldMkLst>
        <pc:spChg chg="mod">
          <ac:chgData name="Julie Hayward" userId="S::julie.hayward@uwtsd.ac.uk::ca36735c-1641-450a-978e-fa18b6a40d1b" providerId="AD" clId="Web-{72BCBB09-3E66-C97F-B74F-56D3EFADAC7F}" dt="2020-12-16T15:12:35.555" v="59" actId="20577"/>
          <ac:spMkLst>
            <pc:docMk/>
            <pc:sldMk cId="2115403394" sldId="354"/>
            <ac:spMk id="3" creationId="{00000000-0000-0000-0000-000000000000}"/>
          </ac:spMkLst>
        </pc:spChg>
      </pc:sldChg>
      <pc:sldChg chg="modSp add replId">
        <pc:chgData name="Julie Hayward" userId="S::julie.hayward@uwtsd.ac.uk::ca36735c-1641-450a-978e-fa18b6a40d1b" providerId="AD" clId="Web-{72BCBB09-3E66-C97F-B74F-56D3EFADAC7F}" dt="2020-12-16T15:14:05.837" v="74" actId="20577"/>
        <pc:sldMkLst>
          <pc:docMk/>
          <pc:sldMk cId="1301475094" sldId="355"/>
        </pc:sldMkLst>
        <pc:spChg chg="mod">
          <ac:chgData name="Julie Hayward" userId="S::julie.hayward@uwtsd.ac.uk::ca36735c-1641-450a-978e-fa18b6a40d1b" providerId="AD" clId="Web-{72BCBB09-3E66-C97F-B74F-56D3EFADAC7F}" dt="2020-12-16T15:14:05.837" v="74" actId="20577"/>
          <ac:spMkLst>
            <pc:docMk/>
            <pc:sldMk cId="1301475094" sldId="355"/>
            <ac:spMk id="3" creationId="{00000000-0000-0000-0000-000000000000}"/>
          </ac:spMkLst>
        </pc:spChg>
      </pc:sldChg>
      <pc:sldChg chg="add del replId">
        <pc:chgData name="Julie Hayward" userId="S::julie.hayward@uwtsd.ac.uk::ca36735c-1641-450a-978e-fa18b6a40d1b" providerId="AD" clId="Web-{72BCBB09-3E66-C97F-B74F-56D3EFADAC7F}" dt="2020-12-16T15:13:00.868" v="65"/>
        <pc:sldMkLst>
          <pc:docMk/>
          <pc:sldMk cId="2956796639" sldId="355"/>
        </pc:sldMkLst>
      </pc:sldChg>
    </pc:docChg>
  </pc:docChgLst>
  <pc:docChgLst>
    <pc:chgData name="Julia Lockheart" userId="d025bd15-33cb-45cb-9285-b87c4909a96d" providerId="ADAL" clId="{35E69E26-C42F-364E-AC2F-5E243492B9EC}"/>
    <pc:docChg chg="undo custSel mod addSld delSld modSld sldOrd">
      <pc:chgData name="Julia Lockheart" userId="d025bd15-33cb-45cb-9285-b87c4909a96d" providerId="ADAL" clId="{35E69E26-C42F-364E-AC2F-5E243492B9EC}" dt="2020-11-26T18:33:33.587" v="4787" actId="20577"/>
      <pc:docMkLst>
        <pc:docMk/>
      </pc:docMkLst>
      <pc:sldChg chg="modSp mod">
        <pc:chgData name="Julia Lockheart" userId="d025bd15-33cb-45cb-9285-b87c4909a96d" providerId="ADAL" clId="{35E69E26-C42F-364E-AC2F-5E243492B9EC}" dt="2020-11-26T18:31:34.603" v="4784" actId="20577"/>
        <pc:sldMkLst>
          <pc:docMk/>
          <pc:sldMk cId="3547808687" sldId="257"/>
        </pc:sldMkLst>
        <pc:spChg chg="mod">
          <ac:chgData name="Julia Lockheart" userId="d025bd15-33cb-45cb-9285-b87c4909a96d" providerId="ADAL" clId="{35E69E26-C42F-364E-AC2F-5E243492B9EC}" dt="2020-11-26T18:31:34.603" v="4784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del">
        <pc:chgData name="Julia Lockheart" userId="d025bd15-33cb-45cb-9285-b87c4909a96d" providerId="ADAL" clId="{35E69E26-C42F-364E-AC2F-5E243492B9EC}" dt="2020-11-25T17:48:57.120" v="2156" actId="2696"/>
        <pc:sldMkLst>
          <pc:docMk/>
          <pc:sldMk cId="4099025811" sldId="259"/>
        </pc:sldMkLst>
      </pc:sldChg>
      <pc:sldChg chg="addSp delSp modSp mod">
        <pc:chgData name="Julia Lockheart" userId="d025bd15-33cb-45cb-9285-b87c4909a96d" providerId="ADAL" clId="{35E69E26-C42F-364E-AC2F-5E243492B9EC}" dt="2020-11-25T17:47:58.988" v="2155" actId="1037"/>
        <pc:sldMkLst>
          <pc:docMk/>
          <pc:sldMk cId="3349532754" sldId="260"/>
        </pc:sldMkLst>
        <pc:spChg chg="del mod">
          <ac:chgData name="Julia Lockheart" userId="d025bd15-33cb-45cb-9285-b87c4909a96d" providerId="ADAL" clId="{35E69E26-C42F-364E-AC2F-5E243492B9EC}" dt="2020-11-25T17:46:14.093" v="2115" actId="478"/>
          <ac:spMkLst>
            <pc:docMk/>
            <pc:sldMk cId="3349532754" sldId="260"/>
            <ac:spMk id="2" creationId="{00000000-0000-0000-0000-000000000000}"/>
          </ac:spMkLst>
        </pc:spChg>
        <pc:spChg chg="del mod">
          <ac:chgData name="Julia Lockheart" userId="d025bd15-33cb-45cb-9285-b87c4909a96d" providerId="ADAL" clId="{35E69E26-C42F-364E-AC2F-5E243492B9EC}" dt="2020-11-24T17:36:06.719" v="938" actId="21"/>
          <ac:spMkLst>
            <pc:docMk/>
            <pc:sldMk cId="3349532754" sldId="260"/>
            <ac:spMk id="4" creationId="{F2D7624E-804E-49E5-90E9-6A4EC727FDBF}"/>
          </ac:spMkLst>
        </pc:spChg>
        <pc:spChg chg="add mod">
          <ac:chgData name="Julia Lockheart" userId="d025bd15-33cb-45cb-9285-b87c4909a96d" providerId="ADAL" clId="{35E69E26-C42F-364E-AC2F-5E243492B9EC}" dt="2020-11-25T17:47:43.408" v="2139" actId="1038"/>
          <ac:spMkLst>
            <pc:docMk/>
            <pc:sldMk cId="3349532754" sldId="260"/>
            <ac:spMk id="9" creationId="{20C971B5-71A7-B94E-A6F4-A4D7F2D8B1A3}"/>
          </ac:spMkLst>
        </pc:spChg>
        <pc:spChg chg="add del mod">
          <ac:chgData name="Julia Lockheart" userId="d025bd15-33cb-45cb-9285-b87c4909a96d" providerId="ADAL" clId="{35E69E26-C42F-364E-AC2F-5E243492B9EC}" dt="2020-11-25T17:47:58.988" v="2155" actId="1037"/>
          <ac:spMkLst>
            <pc:docMk/>
            <pc:sldMk cId="3349532754" sldId="260"/>
            <ac:spMk id="11" creationId="{69DA3214-24B7-894D-A1DB-68D70F218A93}"/>
          </ac:spMkLst>
        </pc:spChg>
        <pc:picChg chg="add del mod">
          <ac:chgData name="Julia Lockheart" userId="d025bd15-33cb-45cb-9285-b87c4909a96d" providerId="ADAL" clId="{35E69E26-C42F-364E-AC2F-5E243492B9EC}" dt="2020-11-24T17:33:18.968" v="864" actId="21"/>
          <ac:picMkLst>
            <pc:docMk/>
            <pc:sldMk cId="3349532754" sldId="260"/>
            <ac:picMk id="6" creationId="{2A355D8C-C9C5-514D-8F29-054895BCC722}"/>
          </ac:picMkLst>
        </pc:picChg>
        <pc:picChg chg="add mod">
          <ac:chgData name="Julia Lockheart" userId="d025bd15-33cb-45cb-9285-b87c4909a96d" providerId="ADAL" clId="{35E69E26-C42F-364E-AC2F-5E243492B9EC}" dt="2020-11-24T17:36:14.414" v="940" actId="14100"/>
          <ac:picMkLst>
            <pc:docMk/>
            <pc:sldMk cId="3349532754" sldId="260"/>
            <ac:picMk id="8" creationId="{9A14BF6E-A659-1D49-941F-4250592C72AF}"/>
          </ac:picMkLst>
        </pc:picChg>
      </pc:sldChg>
      <pc:sldChg chg="modSp mod ord">
        <pc:chgData name="Julia Lockheart" userId="d025bd15-33cb-45cb-9285-b87c4909a96d" providerId="ADAL" clId="{35E69E26-C42F-364E-AC2F-5E243492B9EC}" dt="2020-11-25T18:00:02.063" v="2444" actId="20577"/>
        <pc:sldMkLst>
          <pc:docMk/>
          <pc:sldMk cId="4122723091" sldId="261"/>
        </pc:sldMkLst>
        <pc:spChg chg="mod">
          <ac:chgData name="Julia Lockheart" userId="d025bd15-33cb-45cb-9285-b87c4909a96d" providerId="ADAL" clId="{35E69E26-C42F-364E-AC2F-5E243492B9EC}" dt="2020-11-25T17:59:07.632" v="2371" actId="20577"/>
          <ac:spMkLst>
            <pc:docMk/>
            <pc:sldMk cId="4122723091" sldId="261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00:02.063" v="2444" actId="20577"/>
          <ac:spMkLst>
            <pc:docMk/>
            <pc:sldMk cId="4122723091" sldId="261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6T17:21:55.399" v="3995" actId="20577"/>
        <pc:sldMkLst>
          <pc:docMk/>
          <pc:sldMk cId="993534921" sldId="262"/>
        </pc:sldMkLst>
        <pc:spChg chg="mod">
          <ac:chgData name="Julia Lockheart" userId="d025bd15-33cb-45cb-9285-b87c4909a96d" providerId="ADAL" clId="{35E69E26-C42F-364E-AC2F-5E243492B9EC}" dt="2020-11-26T17:21:55.399" v="3995" actId="20577"/>
          <ac:spMkLst>
            <pc:docMk/>
            <pc:sldMk cId="993534921" sldId="262"/>
            <ac:spMk id="3" creationId="{00000000-0000-0000-0000-000000000000}"/>
          </ac:spMkLst>
        </pc:spChg>
      </pc:sldChg>
      <pc:sldChg chg="addSp delSp modSp mod">
        <pc:chgData name="Julia Lockheart" userId="d025bd15-33cb-45cb-9285-b87c4909a96d" providerId="ADAL" clId="{35E69E26-C42F-364E-AC2F-5E243492B9EC}" dt="2020-11-24T17:39:37.894" v="949" actId="1076"/>
        <pc:sldMkLst>
          <pc:docMk/>
          <pc:sldMk cId="2021367737" sldId="263"/>
        </pc:sldMkLst>
        <pc:spChg chg="mod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3" creationId="{00000000-0000-0000-0000-000000000000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15" creationId="{201CC55D-ED54-4C5C-95E6-10947BD1103B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1" creationId="{3873B707-463F-40B0-8227-E8CC6C67EB25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3" creationId="{C13237C8-E62C-4F0D-A318-BD6FB6C2D138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5" creationId="{19C9EAEA-39D0-4B0E-A0EB-51E7B26740B1}"/>
          </ac:spMkLst>
        </pc:spChg>
        <pc:grpChg chg="add del">
          <ac:chgData name="Julia Lockheart" userId="d025bd15-33cb-45cb-9285-b87c4909a96d" providerId="ADAL" clId="{35E69E26-C42F-364E-AC2F-5E243492B9EC}" dt="2020-11-24T17:39:26.006" v="945" actId="26606"/>
          <ac:grpSpMkLst>
            <pc:docMk/>
            <pc:sldMk cId="2021367737" sldId="263"/>
            <ac:grpSpMk id="17" creationId="{1DE889C7-FAD6-4397-98E2-05D503484459}"/>
          </ac:grpSpMkLst>
        </pc:grpChg>
        <pc:picChg chg="del">
          <ac:chgData name="Julia Lockheart" userId="d025bd15-33cb-45cb-9285-b87c4909a96d" providerId="ADAL" clId="{35E69E26-C42F-364E-AC2F-5E243492B9EC}" dt="2020-11-24T17:38:49.311" v="942" actId="478"/>
          <ac:picMkLst>
            <pc:docMk/>
            <pc:sldMk cId="2021367737" sldId="263"/>
            <ac:picMk id="5" creationId="{2C19D3D3-CF83-4382-9A43-7EF2DEB83C79}"/>
          </ac:picMkLst>
        </pc:picChg>
        <pc:picChg chg="add mod">
          <ac:chgData name="Julia Lockheart" userId="d025bd15-33cb-45cb-9285-b87c4909a96d" providerId="ADAL" clId="{35E69E26-C42F-364E-AC2F-5E243492B9EC}" dt="2020-11-24T17:39:37.894" v="949" actId="1076"/>
          <ac:picMkLst>
            <pc:docMk/>
            <pc:sldMk cId="2021367737" sldId="263"/>
            <ac:picMk id="6" creationId="{20FBE8E7-BDD1-B64E-9C52-A749F1929DB6}"/>
          </ac:picMkLst>
        </pc:picChg>
        <pc:cxnChg chg="add del">
          <ac:chgData name="Julia Lockheart" userId="d025bd15-33cb-45cb-9285-b87c4909a96d" providerId="ADAL" clId="{35E69E26-C42F-364E-AC2F-5E243492B9EC}" dt="2020-11-24T17:39:26.006" v="945" actId="26606"/>
          <ac:cxnSpMkLst>
            <pc:docMk/>
            <pc:sldMk cId="2021367737" sldId="263"/>
            <ac:cxnSpMk id="10" creationId="{A7F400EE-A8A5-48AF-B4D6-291B52C6F0B0}"/>
          </ac:cxnSpMkLst>
        </pc:cxnChg>
      </pc:sldChg>
      <pc:sldChg chg="addSp delSp modSp mod setBg">
        <pc:chgData name="Julia Lockheart" userId="d025bd15-33cb-45cb-9285-b87c4909a96d" providerId="ADAL" clId="{35E69E26-C42F-364E-AC2F-5E243492B9EC}" dt="2020-11-24T17:10:05.492" v="140" actId="1036"/>
        <pc:sldMkLst>
          <pc:docMk/>
          <pc:sldMk cId="2765021585" sldId="264"/>
        </pc:sldMkLst>
        <pc:spChg chg="mod">
          <ac:chgData name="Julia Lockheart" userId="d025bd15-33cb-45cb-9285-b87c4909a96d" providerId="ADAL" clId="{35E69E26-C42F-364E-AC2F-5E243492B9EC}" dt="2020-11-24T17:07:51.697" v="91" actId="26606"/>
          <ac:spMkLst>
            <pc:docMk/>
            <pc:sldMk cId="2765021585" sldId="264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09:04.572" v="110" actId="20577"/>
          <ac:spMkLst>
            <pc:docMk/>
            <pc:sldMk cId="2765021585" sldId="264"/>
            <ac:spMk id="3" creationId="{00000000-0000-0000-0000-000000000000}"/>
          </ac:spMkLst>
        </pc:spChg>
        <pc:spChg chg="add mod">
          <ac:chgData name="Julia Lockheart" userId="d025bd15-33cb-45cb-9285-b87c4909a96d" providerId="ADAL" clId="{35E69E26-C42F-364E-AC2F-5E243492B9EC}" dt="2020-11-24T17:10:05.492" v="140" actId="1036"/>
          <ac:spMkLst>
            <pc:docMk/>
            <pc:sldMk cId="2765021585" sldId="264"/>
            <ac:spMk id="5" creationId="{C2A29296-C4D5-4D44-9113-82EF375F2D9C}"/>
          </ac:spMkLst>
        </pc:spChg>
        <pc:spChg chg="add del">
          <ac:chgData name="Julia Lockheart" userId="d025bd15-33cb-45cb-9285-b87c4909a96d" providerId="ADAL" clId="{35E69E26-C42F-364E-AC2F-5E243492B9EC}" dt="2020-11-24T17:07:26.477" v="82" actId="26606"/>
          <ac:spMkLst>
            <pc:docMk/>
            <pc:sldMk cId="2765021585" sldId="264"/>
            <ac:spMk id="9" creationId="{F4C0B10B-D2C4-4A54-AFAD-3D27DF88BB37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13" creationId="{2711A8FB-68FC-45FC-B01E-38F809E2D439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15" creationId="{2A865FE3-5FC9-4049-87CF-30019C46C0F5}"/>
          </ac:spMkLst>
        </pc:spChg>
        <pc:spChg chg="add del">
          <ac:chgData name="Julia Lockheart" userId="d025bd15-33cb-45cb-9285-b87c4909a96d" providerId="ADAL" clId="{35E69E26-C42F-364E-AC2F-5E243492B9EC}" dt="2020-11-24T17:07:33.327" v="84" actId="26606"/>
          <ac:spMkLst>
            <pc:docMk/>
            <pc:sldMk cId="2765021585" sldId="264"/>
            <ac:spMk id="18" creationId="{60E9A6ED-B880-44EA-8D60-C9D3C82CCBD2}"/>
          </ac:spMkLst>
        </pc:spChg>
        <pc:spChg chg="add del">
          <ac:chgData name="Julia Lockheart" userId="d025bd15-33cb-45cb-9285-b87c4909a96d" providerId="ADAL" clId="{35E69E26-C42F-364E-AC2F-5E243492B9EC}" dt="2020-11-24T17:07:36.724" v="86" actId="26606"/>
          <ac:spMkLst>
            <pc:docMk/>
            <pc:sldMk cId="2765021585" sldId="264"/>
            <ac:spMk id="20" creationId="{F4C0B10B-D2C4-4A54-AFAD-3D27DF88BB37}"/>
          </ac:spMkLst>
        </pc:spChg>
        <pc:spChg chg="add del">
          <ac:chgData name="Julia Lockheart" userId="d025bd15-33cb-45cb-9285-b87c4909a96d" providerId="ADAL" clId="{35E69E26-C42F-364E-AC2F-5E243492B9EC}" dt="2020-11-24T17:07:42.791" v="88" actId="26606"/>
          <ac:spMkLst>
            <pc:docMk/>
            <pc:sldMk cId="2765021585" sldId="264"/>
            <ac:spMk id="23" creationId="{60E9A6ED-B880-44EA-8D60-C9D3C82CCBD2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25" creationId="{1ECAB1E8-8195-4748-BE71-FF806D86892E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26" creationId="{57F6BDD4-E066-4008-8011-6CC31AEB4556}"/>
          </ac:spMkLst>
        </pc:spChg>
        <pc:spChg chg="add">
          <ac:chgData name="Julia Lockheart" userId="d025bd15-33cb-45cb-9285-b87c4909a96d" providerId="ADAL" clId="{35E69E26-C42F-364E-AC2F-5E243492B9EC}" dt="2020-11-24T17:07:51.697" v="91" actId="26606"/>
          <ac:spMkLst>
            <pc:docMk/>
            <pc:sldMk cId="2765021585" sldId="264"/>
            <ac:spMk id="28" creationId="{9427AF5F-9A0E-42B7-A252-FD64C9885F9C}"/>
          </ac:spMkLst>
        </pc:spChg>
        <pc:grpChg chg="add del">
          <ac:chgData name="Julia Lockheart" userId="d025bd15-33cb-45cb-9285-b87c4909a96d" providerId="ADAL" clId="{35E69E26-C42F-364E-AC2F-5E243492B9EC}" dt="2020-11-24T17:07:26.477" v="82" actId="26606"/>
          <ac:grpSpMkLst>
            <pc:docMk/>
            <pc:sldMk cId="2765021585" sldId="264"/>
            <ac:grpSpMk id="11" creationId="{B6BADB90-C74B-40D6-86DC-503F65FCE8DC}"/>
          </ac:grpSpMkLst>
        </pc:grpChg>
        <pc:grpChg chg="add del">
          <ac:chgData name="Julia Lockheart" userId="d025bd15-33cb-45cb-9285-b87c4909a96d" providerId="ADAL" clId="{35E69E26-C42F-364E-AC2F-5E243492B9EC}" dt="2020-11-24T17:07:36.724" v="86" actId="26606"/>
          <ac:grpSpMkLst>
            <pc:docMk/>
            <pc:sldMk cId="2765021585" sldId="264"/>
            <ac:grpSpMk id="21" creationId="{B6BADB90-C74B-40D6-86DC-503F65FCE8DC}"/>
          </ac:grpSpMkLst>
        </pc:grpChg>
        <pc:picChg chg="add del mod">
          <ac:chgData name="Julia Lockheart" userId="d025bd15-33cb-45cb-9285-b87c4909a96d" providerId="ADAL" clId="{35E69E26-C42F-364E-AC2F-5E243492B9EC}" dt="2020-11-24T17:08:12.729" v="95" actId="478"/>
          <ac:picMkLst>
            <pc:docMk/>
            <pc:sldMk cId="2765021585" sldId="264"/>
            <ac:picMk id="4" creationId="{A7CCF821-F242-6542-95D3-6D55959C822B}"/>
          </ac:picMkLst>
        </pc:picChg>
        <pc:picChg chg="add mod">
          <ac:chgData name="Julia Lockheart" userId="d025bd15-33cb-45cb-9285-b87c4909a96d" providerId="ADAL" clId="{35E69E26-C42F-364E-AC2F-5E243492B9EC}" dt="2020-11-24T17:08:18.783" v="97" actId="1076"/>
          <ac:picMkLst>
            <pc:docMk/>
            <pc:sldMk cId="2765021585" sldId="264"/>
            <ac:picMk id="19" creationId="{6F618BF2-0951-2A48-9505-A80648933D91}"/>
          </ac:picMkLst>
        </pc:picChg>
      </pc:sldChg>
      <pc:sldChg chg="modSp mod">
        <pc:chgData name="Julia Lockheart" userId="d025bd15-33cb-45cb-9285-b87c4909a96d" providerId="ADAL" clId="{35E69E26-C42F-364E-AC2F-5E243492B9EC}" dt="2020-11-24T18:04:58.212" v="1923" actId="20577"/>
        <pc:sldMkLst>
          <pc:docMk/>
          <pc:sldMk cId="4235786397" sldId="265"/>
        </pc:sldMkLst>
        <pc:spChg chg="mod">
          <ac:chgData name="Julia Lockheart" userId="d025bd15-33cb-45cb-9285-b87c4909a96d" providerId="ADAL" clId="{35E69E26-C42F-364E-AC2F-5E243492B9EC}" dt="2020-11-24T17:11:04.791" v="155" actId="207"/>
          <ac:spMkLst>
            <pc:docMk/>
            <pc:sldMk cId="4235786397" sldId="265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04:58.212" v="1923" actId="20577"/>
          <ac:spMkLst>
            <pc:docMk/>
            <pc:sldMk cId="4235786397" sldId="265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5T18:44:03.093" v="3808" actId="207"/>
        <pc:sldMkLst>
          <pc:docMk/>
          <pc:sldMk cId="2170493489" sldId="266"/>
        </pc:sldMkLst>
        <pc:spChg chg="mod">
          <ac:chgData name="Julia Lockheart" userId="d025bd15-33cb-45cb-9285-b87c4909a96d" providerId="ADAL" clId="{35E69E26-C42F-364E-AC2F-5E243492B9EC}" dt="2020-11-25T18:44:03.093" v="3808" actId="207"/>
          <ac:spMkLst>
            <pc:docMk/>
            <pc:sldMk cId="2170493489" sldId="266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43:56.899" v="3807" actId="207"/>
          <ac:spMkLst>
            <pc:docMk/>
            <pc:sldMk cId="2170493489" sldId="266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6T17:12:34.247" v="3901" actId="20577"/>
        <pc:sldMkLst>
          <pc:docMk/>
          <pc:sldMk cId="3465373618" sldId="267"/>
        </pc:sldMkLst>
        <pc:spChg chg="mod">
          <ac:chgData name="Julia Lockheart" userId="d025bd15-33cb-45cb-9285-b87c4909a96d" providerId="ADAL" clId="{35E69E26-C42F-364E-AC2F-5E243492B9EC}" dt="2020-11-26T17:12:34.247" v="3901" actId="20577"/>
          <ac:spMkLst>
            <pc:docMk/>
            <pc:sldMk cId="3465373618" sldId="267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12:26.562" v="3897" actId="20577"/>
          <ac:spMkLst>
            <pc:docMk/>
            <pc:sldMk cId="3465373618" sldId="267"/>
            <ac:spMk id="3" creationId="{00000000-0000-0000-0000-000000000000}"/>
          </ac:spMkLst>
        </pc:spChg>
      </pc:sldChg>
      <pc:sldChg chg="del">
        <pc:chgData name="Julia Lockheart" userId="d025bd15-33cb-45cb-9285-b87c4909a96d" providerId="ADAL" clId="{35E69E26-C42F-364E-AC2F-5E243492B9EC}" dt="2020-11-26T17:45:29.520" v="4641" actId="2696"/>
        <pc:sldMkLst>
          <pc:docMk/>
          <pc:sldMk cId="7090351" sldId="268"/>
        </pc:sldMkLst>
      </pc:sldChg>
      <pc:sldChg chg="del">
        <pc:chgData name="Julia Lockheart" userId="d025bd15-33cb-45cb-9285-b87c4909a96d" providerId="ADAL" clId="{35E69E26-C42F-364E-AC2F-5E243492B9EC}" dt="2020-11-26T17:45:31.061" v="4642" actId="2696"/>
        <pc:sldMkLst>
          <pc:docMk/>
          <pc:sldMk cId="586496735" sldId="269"/>
        </pc:sldMkLst>
      </pc:sldChg>
      <pc:sldChg chg="del">
        <pc:chgData name="Julia Lockheart" userId="d025bd15-33cb-45cb-9285-b87c4909a96d" providerId="ADAL" clId="{35E69E26-C42F-364E-AC2F-5E243492B9EC}" dt="2020-11-26T17:45:32.397" v="4643" actId="2696"/>
        <pc:sldMkLst>
          <pc:docMk/>
          <pc:sldMk cId="3189267476" sldId="270"/>
        </pc:sldMkLst>
      </pc:sldChg>
      <pc:sldChg chg="del">
        <pc:chgData name="Julia Lockheart" userId="d025bd15-33cb-45cb-9285-b87c4909a96d" providerId="ADAL" clId="{35E69E26-C42F-364E-AC2F-5E243492B9EC}" dt="2020-11-26T17:45:39.805" v="4644" actId="2696"/>
        <pc:sldMkLst>
          <pc:docMk/>
          <pc:sldMk cId="2317343633" sldId="271"/>
        </pc:sldMkLst>
      </pc:sldChg>
      <pc:sldChg chg="del">
        <pc:chgData name="Julia Lockheart" userId="d025bd15-33cb-45cb-9285-b87c4909a96d" providerId="ADAL" clId="{35E69E26-C42F-364E-AC2F-5E243492B9EC}" dt="2020-11-26T17:49:53.372" v="4776" actId="2696"/>
        <pc:sldMkLst>
          <pc:docMk/>
          <pc:sldMk cId="1335568161" sldId="272"/>
        </pc:sldMkLst>
      </pc:sldChg>
      <pc:sldChg chg="del">
        <pc:chgData name="Julia Lockheart" userId="d025bd15-33cb-45cb-9285-b87c4909a96d" providerId="ADAL" clId="{35E69E26-C42F-364E-AC2F-5E243492B9EC}" dt="2020-11-26T17:46:00.717" v="4645" actId="2696"/>
        <pc:sldMkLst>
          <pc:docMk/>
          <pc:sldMk cId="1440465506" sldId="273"/>
        </pc:sldMkLst>
      </pc:sldChg>
      <pc:sldChg chg="del">
        <pc:chgData name="Julia Lockheart" userId="d025bd15-33cb-45cb-9285-b87c4909a96d" providerId="ADAL" clId="{35E69E26-C42F-364E-AC2F-5E243492B9EC}" dt="2020-11-26T17:46:07.931" v="4646" actId="2696"/>
        <pc:sldMkLst>
          <pc:docMk/>
          <pc:sldMk cId="2658318419" sldId="274"/>
        </pc:sldMkLst>
      </pc:sldChg>
      <pc:sldChg chg="del">
        <pc:chgData name="Julia Lockheart" userId="d025bd15-33cb-45cb-9285-b87c4909a96d" providerId="ADAL" clId="{35E69E26-C42F-364E-AC2F-5E243492B9EC}" dt="2020-11-26T17:46:10.161" v="4647" actId="2696"/>
        <pc:sldMkLst>
          <pc:docMk/>
          <pc:sldMk cId="1383207780" sldId="275"/>
        </pc:sldMkLst>
      </pc:sldChg>
      <pc:sldChg chg="del">
        <pc:chgData name="Julia Lockheart" userId="d025bd15-33cb-45cb-9285-b87c4909a96d" providerId="ADAL" clId="{35E69E26-C42F-364E-AC2F-5E243492B9EC}" dt="2020-11-26T17:46:11.797" v="4648" actId="2696"/>
        <pc:sldMkLst>
          <pc:docMk/>
          <pc:sldMk cId="4025064186" sldId="276"/>
        </pc:sldMkLst>
      </pc:sldChg>
      <pc:sldChg chg="del">
        <pc:chgData name="Julia Lockheart" userId="d025bd15-33cb-45cb-9285-b87c4909a96d" providerId="ADAL" clId="{35E69E26-C42F-364E-AC2F-5E243492B9EC}" dt="2020-11-26T17:46:13.357" v="4649" actId="2696"/>
        <pc:sldMkLst>
          <pc:docMk/>
          <pc:sldMk cId="423129565" sldId="277"/>
        </pc:sldMkLst>
      </pc:sldChg>
      <pc:sldChg chg="del">
        <pc:chgData name="Julia Lockheart" userId="d025bd15-33cb-45cb-9285-b87c4909a96d" providerId="ADAL" clId="{35E69E26-C42F-364E-AC2F-5E243492B9EC}" dt="2020-11-26T17:46:14.089" v="4650" actId="2696"/>
        <pc:sldMkLst>
          <pc:docMk/>
          <pc:sldMk cId="1620611312" sldId="278"/>
        </pc:sldMkLst>
      </pc:sldChg>
      <pc:sldChg chg="del">
        <pc:chgData name="Julia Lockheart" userId="d025bd15-33cb-45cb-9285-b87c4909a96d" providerId="ADAL" clId="{35E69E26-C42F-364E-AC2F-5E243492B9EC}" dt="2020-11-26T17:46:14.927" v="4651" actId="2696"/>
        <pc:sldMkLst>
          <pc:docMk/>
          <pc:sldMk cId="3121324453" sldId="279"/>
        </pc:sldMkLst>
      </pc:sldChg>
      <pc:sldChg chg="del">
        <pc:chgData name="Julia Lockheart" userId="d025bd15-33cb-45cb-9285-b87c4909a96d" providerId="ADAL" clId="{35E69E26-C42F-364E-AC2F-5E243492B9EC}" dt="2020-11-26T17:46:16.128" v="4652" actId="2696"/>
        <pc:sldMkLst>
          <pc:docMk/>
          <pc:sldMk cId="360232991" sldId="280"/>
        </pc:sldMkLst>
      </pc:sldChg>
      <pc:sldChg chg="del">
        <pc:chgData name="Julia Lockheart" userId="d025bd15-33cb-45cb-9285-b87c4909a96d" providerId="ADAL" clId="{35E69E26-C42F-364E-AC2F-5E243492B9EC}" dt="2020-11-26T17:46:17.146" v="4653" actId="2696"/>
        <pc:sldMkLst>
          <pc:docMk/>
          <pc:sldMk cId="1221676740" sldId="281"/>
        </pc:sldMkLst>
      </pc:sldChg>
      <pc:sldChg chg="del">
        <pc:chgData name="Julia Lockheart" userId="d025bd15-33cb-45cb-9285-b87c4909a96d" providerId="ADAL" clId="{35E69E26-C42F-364E-AC2F-5E243492B9EC}" dt="2020-11-26T17:46:21.330" v="4654" actId="2696"/>
        <pc:sldMkLst>
          <pc:docMk/>
          <pc:sldMk cId="1191138581" sldId="282"/>
        </pc:sldMkLst>
      </pc:sldChg>
      <pc:sldChg chg="modSp mod">
        <pc:chgData name="Julia Lockheart" userId="d025bd15-33cb-45cb-9285-b87c4909a96d" providerId="ADAL" clId="{35E69E26-C42F-364E-AC2F-5E243492B9EC}" dt="2020-11-26T18:31:22.012" v="4782" actId="20577"/>
        <pc:sldMkLst>
          <pc:docMk/>
          <pc:sldMk cId="2861040549" sldId="283"/>
        </pc:sldMkLst>
        <pc:spChg chg="mod">
          <ac:chgData name="Julia Lockheart" userId="d025bd15-33cb-45cb-9285-b87c4909a96d" providerId="ADAL" clId="{35E69E26-C42F-364E-AC2F-5E243492B9EC}" dt="2020-11-26T18:31:22.012" v="4782" actId="20577"/>
          <ac:spMkLst>
            <pc:docMk/>
            <pc:sldMk cId="2861040549" sldId="283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4T17:30:00.611" v="860" actId="20577"/>
        <pc:sldMkLst>
          <pc:docMk/>
          <pc:sldMk cId="256414808" sldId="286"/>
        </pc:sldMkLst>
        <pc:spChg chg="mod">
          <ac:chgData name="Julia Lockheart" userId="d025bd15-33cb-45cb-9285-b87c4909a96d" providerId="ADAL" clId="{35E69E26-C42F-364E-AC2F-5E243492B9EC}" dt="2020-11-24T17:30:00.611" v="860" actId="20577"/>
          <ac:spMkLst>
            <pc:docMk/>
            <pc:sldMk cId="256414808" sldId="286"/>
            <ac:spMk id="3" creationId="{51159320-DCB4-4EC7-8E2F-A01E62924224}"/>
          </ac:spMkLst>
        </pc:spChg>
      </pc:sldChg>
      <pc:sldChg chg="addSp delSp modSp add mod">
        <pc:chgData name="Julia Lockheart" userId="d025bd15-33cb-45cb-9285-b87c4909a96d" providerId="ADAL" clId="{35E69E26-C42F-364E-AC2F-5E243492B9EC}" dt="2020-11-24T17:42:48.995" v="985" actId="1076"/>
        <pc:sldMkLst>
          <pc:docMk/>
          <pc:sldMk cId="4230220639" sldId="287"/>
        </pc:sldMkLst>
        <pc:spChg chg="mod">
          <ac:chgData name="Julia Lockheart" userId="d025bd15-33cb-45cb-9285-b87c4909a96d" providerId="ADAL" clId="{35E69E26-C42F-364E-AC2F-5E243492B9EC}" dt="2020-11-24T17:01:47.432" v="12" actId="20577"/>
          <ac:spMkLst>
            <pc:docMk/>
            <pc:sldMk cId="4230220639" sldId="287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42:48.995" v="985" actId="1076"/>
          <ac:spMkLst>
            <pc:docMk/>
            <pc:sldMk cId="4230220639" sldId="287"/>
            <ac:spMk id="3" creationId="{00000000-0000-0000-0000-000000000000}"/>
          </ac:spMkLst>
        </pc:spChg>
        <pc:picChg chg="del">
          <ac:chgData name="Julia Lockheart" userId="d025bd15-33cb-45cb-9285-b87c4909a96d" providerId="ADAL" clId="{35E69E26-C42F-364E-AC2F-5E243492B9EC}" dt="2020-11-24T17:40:09.613" v="950" actId="478"/>
          <ac:picMkLst>
            <pc:docMk/>
            <pc:sldMk cId="4230220639" sldId="287"/>
            <ac:picMk id="5" creationId="{2C19D3D3-CF83-4382-9A43-7EF2DEB83C79}"/>
          </ac:picMkLst>
        </pc:picChg>
        <pc:picChg chg="add mod">
          <ac:chgData name="Julia Lockheart" userId="d025bd15-33cb-45cb-9285-b87c4909a96d" providerId="ADAL" clId="{35E69E26-C42F-364E-AC2F-5E243492B9EC}" dt="2020-11-24T17:42:06.090" v="957"/>
          <ac:picMkLst>
            <pc:docMk/>
            <pc:sldMk cId="4230220639" sldId="287"/>
            <ac:picMk id="6" creationId="{0F983EC1-F745-044B-866F-C31A7EBDCD66}"/>
          </ac:picMkLst>
        </pc:picChg>
      </pc:sldChg>
      <pc:sldChg chg="modSp add mod ord">
        <pc:chgData name="Julia Lockheart" userId="d025bd15-33cb-45cb-9285-b87c4909a96d" providerId="ADAL" clId="{35E69E26-C42F-364E-AC2F-5E243492B9EC}" dt="2020-11-24T17:16:55.558" v="288" actId="20577"/>
        <pc:sldMkLst>
          <pc:docMk/>
          <pc:sldMk cId="2323667321" sldId="288"/>
        </pc:sldMkLst>
        <pc:spChg chg="mod">
          <ac:chgData name="Julia Lockheart" userId="d025bd15-33cb-45cb-9285-b87c4909a96d" providerId="ADAL" clId="{35E69E26-C42F-364E-AC2F-5E243492B9EC}" dt="2020-11-24T17:14:08.868" v="200" actId="20577"/>
          <ac:spMkLst>
            <pc:docMk/>
            <pc:sldMk cId="2323667321" sldId="288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16:55.558" v="288" actId="20577"/>
          <ac:spMkLst>
            <pc:docMk/>
            <pc:sldMk cId="2323667321" sldId="288"/>
            <ac:spMk id="3" creationId="{00000000-0000-0000-0000-000000000000}"/>
          </ac:spMkLst>
        </pc:spChg>
      </pc:sldChg>
      <pc:sldChg chg="modSp add mod ord">
        <pc:chgData name="Julia Lockheart" userId="d025bd15-33cb-45cb-9285-b87c4909a96d" providerId="ADAL" clId="{35E69E26-C42F-364E-AC2F-5E243492B9EC}" dt="2020-11-24T18:03:21.825" v="1911" actId="20577"/>
        <pc:sldMkLst>
          <pc:docMk/>
          <pc:sldMk cId="609661231" sldId="289"/>
        </pc:sldMkLst>
        <pc:spChg chg="mod">
          <ac:chgData name="Julia Lockheart" userId="d025bd15-33cb-45cb-9285-b87c4909a96d" providerId="ADAL" clId="{35E69E26-C42F-364E-AC2F-5E243492B9EC}" dt="2020-11-24T18:03:21.825" v="1911" actId="20577"/>
          <ac:spMkLst>
            <pc:docMk/>
            <pc:sldMk cId="609661231" sldId="289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02:57.348" v="1907" actId="20577"/>
          <ac:spMkLst>
            <pc:docMk/>
            <pc:sldMk cId="609661231" sldId="289"/>
            <ac:spMk id="3" creationId="{00000000-0000-0000-0000-000000000000}"/>
          </ac:spMkLst>
        </pc:spChg>
      </pc:sldChg>
      <pc:sldChg chg="addSp modSp add mod">
        <pc:chgData name="Julia Lockheart" userId="d025bd15-33cb-45cb-9285-b87c4909a96d" providerId="ADAL" clId="{35E69E26-C42F-364E-AC2F-5E243492B9EC}" dt="2020-11-25T18:06:11.222" v="2574" actId="21"/>
        <pc:sldMkLst>
          <pc:docMk/>
          <pc:sldMk cId="561248121" sldId="290"/>
        </pc:sldMkLst>
        <pc:spChg chg="mod">
          <ac:chgData name="Julia Lockheart" userId="d025bd15-33cb-45cb-9285-b87c4909a96d" providerId="ADAL" clId="{35E69E26-C42F-364E-AC2F-5E243492B9EC}" dt="2020-11-25T18:06:11.222" v="2574" actId="21"/>
          <ac:spMkLst>
            <pc:docMk/>
            <pc:sldMk cId="561248121" sldId="290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02:50.174" v="2487" actId="21"/>
          <ac:spMkLst>
            <pc:docMk/>
            <pc:sldMk cId="561248121" sldId="290"/>
            <ac:spMk id="3" creationId="{00000000-0000-0000-0000-000000000000}"/>
          </ac:spMkLst>
        </pc:spChg>
        <pc:cxnChg chg="add mod">
          <ac:chgData name="Julia Lockheart" userId="d025bd15-33cb-45cb-9285-b87c4909a96d" providerId="ADAL" clId="{35E69E26-C42F-364E-AC2F-5E243492B9EC}" dt="2020-11-25T17:50:10.447" v="2158" actId="208"/>
          <ac:cxnSpMkLst>
            <pc:docMk/>
            <pc:sldMk cId="561248121" sldId="290"/>
            <ac:cxnSpMk id="5" creationId="{3B8FB820-6789-7F42-86F5-029D24ADDAC9}"/>
          </ac:cxnSpMkLst>
        </pc:cxnChg>
        <pc:cxnChg chg="add mod">
          <ac:chgData name="Julia Lockheart" userId="d025bd15-33cb-45cb-9285-b87c4909a96d" providerId="ADAL" clId="{35E69E26-C42F-364E-AC2F-5E243492B9EC}" dt="2020-11-25T17:50:27.703" v="2160" actId="1076"/>
          <ac:cxnSpMkLst>
            <pc:docMk/>
            <pc:sldMk cId="561248121" sldId="290"/>
            <ac:cxnSpMk id="6" creationId="{F4A9289A-F2A5-4B46-9E2A-3AE7CB26E83E}"/>
          </ac:cxnSpMkLst>
        </pc:cxnChg>
        <pc:cxnChg chg="add mod">
          <ac:chgData name="Julia Lockheart" userId="d025bd15-33cb-45cb-9285-b87c4909a96d" providerId="ADAL" clId="{35E69E26-C42F-364E-AC2F-5E243492B9EC}" dt="2020-11-25T17:50:33.462" v="2162" actId="1076"/>
          <ac:cxnSpMkLst>
            <pc:docMk/>
            <pc:sldMk cId="561248121" sldId="290"/>
            <ac:cxnSpMk id="7" creationId="{155083BE-36E3-4946-AFF7-AF2C7D2DC1D4}"/>
          </ac:cxnSpMkLst>
        </pc:cxnChg>
        <pc:cxnChg chg="add mod">
          <ac:chgData name="Julia Lockheart" userId="d025bd15-33cb-45cb-9285-b87c4909a96d" providerId="ADAL" clId="{35E69E26-C42F-364E-AC2F-5E243492B9EC}" dt="2020-11-25T17:50:39.609" v="2164" actId="1076"/>
          <ac:cxnSpMkLst>
            <pc:docMk/>
            <pc:sldMk cId="561248121" sldId="290"/>
            <ac:cxnSpMk id="8" creationId="{87DC840F-E4FC-F340-AB0F-2292E0EC2AB5}"/>
          </ac:cxnSpMkLst>
        </pc:cxnChg>
        <pc:cxnChg chg="add mod">
          <ac:chgData name="Julia Lockheart" userId="d025bd15-33cb-45cb-9285-b87c4909a96d" providerId="ADAL" clId="{35E69E26-C42F-364E-AC2F-5E243492B9EC}" dt="2020-11-25T17:50:49.933" v="2166" actId="1076"/>
          <ac:cxnSpMkLst>
            <pc:docMk/>
            <pc:sldMk cId="561248121" sldId="290"/>
            <ac:cxnSpMk id="9" creationId="{3C15EE42-C77B-A840-8B0B-449C84629BDE}"/>
          </ac:cxnSpMkLst>
        </pc:cxnChg>
        <pc:cxnChg chg="add mod">
          <ac:chgData name="Julia Lockheart" userId="d025bd15-33cb-45cb-9285-b87c4909a96d" providerId="ADAL" clId="{35E69E26-C42F-364E-AC2F-5E243492B9EC}" dt="2020-11-25T17:51:01.321" v="2169" actId="1076"/>
          <ac:cxnSpMkLst>
            <pc:docMk/>
            <pc:sldMk cId="561248121" sldId="290"/>
            <ac:cxnSpMk id="10" creationId="{97A63598-12D7-0E44-95A9-52DFFCA0219A}"/>
          </ac:cxnSpMkLst>
        </pc:cxnChg>
        <pc:cxnChg chg="add mod">
          <ac:chgData name="Julia Lockheart" userId="d025bd15-33cb-45cb-9285-b87c4909a96d" providerId="ADAL" clId="{35E69E26-C42F-364E-AC2F-5E243492B9EC}" dt="2020-11-25T17:51:07.080" v="2171" actId="1076"/>
          <ac:cxnSpMkLst>
            <pc:docMk/>
            <pc:sldMk cId="561248121" sldId="290"/>
            <ac:cxnSpMk id="12" creationId="{1C482156-D178-DD43-A233-07657E602CCD}"/>
          </ac:cxnSpMkLst>
        </pc:cxnChg>
        <pc:cxnChg chg="add mod">
          <ac:chgData name="Julia Lockheart" userId="d025bd15-33cb-45cb-9285-b87c4909a96d" providerId="ADAL" clId="{35E69E26-C42F-364E-AC2F-5E243492B9EC}" dt="2020-11-25T17:51:13.102" v="2173" actId="1076"/>
          <ac:cxnSpMkLst>
            <pc:docMk/>
            <pc:sldMk cId="561248121" sldId="290"/>
            <ac:cxnSpMk id="13" creationId="{7C8615F1-7678-F441-BC95-F75A7710294A}"/>
          </ac:cxnSpMkLst>
        </pc:cxnChg>
        <pc:cxnChg chg="add mod">
          <ac:chgData name="Julia Lockheart" userId="d025bd15-33cb-45cb-9285-b87c4909a96d" providerId="ADAL" clId="{35E69E26-C42F-364E-AC2F-5E243492B9EC}" dt="2020-11-25T17:51:22.943" v="2176" actId="14100"/>
          <ac:cxnSpMkLst>
            <pc:docMk/>
            <pc:sldMk cId="561248121" sldId="290"/>
            <ac:cxnSpMk id="14" creationId="{99A6E271-A311-1649-AB11-538FADAE0501}"/>
          </ac:cxnSpMkLst>
        </pc:cxnChg>
      </pc:sldChg>
      <pc:sldChg chg="addSp delSp modSp add mod ord">
        <pc:chgData name="Julia Lockheart" userId="d025bd15-33cb-45cb-9285-b87c4909a96d" providerId="ADAL" clId="{35E69E26-C42F-364E-AC2F-5E243492B9EC}" dt="2020-11-25T18:07:57.615" v="2593"/>
        <pc:sldMkLst>
          <pc:docMk/>
          <pc:sldMk cId="845565669" sldId="291"/>
        </pc:sldMkLst>
        <pc:spChg chg="mod">
          <ac:chgData name="Julia Lockheart" userId="d025bd15-33cb-45cb-9285-b87c4909a96d" providerId="ADAL" clId="{35E69E26-C42F-364E-AC2F-5E243492B9EC}" dt="2020-11-25T18:07:57.615" v="2593"/>
          <ac:spMkLst>
            <pc:docMk/>
            <pc:sldMk cId="845565669" sldId="291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10:45.255" v="1969" actId="13926"/>
          <ac:spMkLst>
            <pc:docMk/>
            <pc:sldMk cId="845565669" sldId="291"/>
            <ac:spMk id="3" creationId="{00000000-0000-0000-0000-000000000000}"/>
          </ac:spMkLst>
        </pc:spChg>
        <pc:cxnChg chg="add del mod">
          <ac:chgData name="Julia Lockheart" userId="d025bd15-33cb-45cb-9285-b87c4909a96d" providerId="ADAL" clId="{35E69E26-C42F-364E-AC2F-5E243492B9EC}" dt="2020-11-25T17:57:11.870" v="2320"/>
          <ac:cxnSpMkLst>
            <pc:docMk/>
            <pc:sldMk cId="845565669" sldId="291"/>
            <ac:cxnSpMk id="4" creationId="{D05BA1ED-D9C4-E24C-9F15-5FE01858F928}"/>
          </ac:cxnSpMkLst>
        </pc:cxnChg>
      </pc:sldChg>
      <pc:sldChg chg="modSp add mod ord">
        <pc:chgData name="Julia Lockheart" userId="d025bd15-33cb-45cb-9285-b87c4909a96d" providerId="ADAL" clId="{35E69E26-C42F-364E-AC2F-5E243492B9EC}" dt="2020-11-25T18:06:49.671" v="2588" actId="27636"/>
        <pc:sldMkLst>
          <pc:docMk/>
          <pc:sldMk cId="2772210913" sldId="292"/>
        </pc:sldMkLst>
        <pc:spChg chg="mod">
          <ac:chgData name="Julia Lockheart" userId="d025bd15-33cb-45cb-9285-b87c4909a96d" providerId="ADAL" clId="{35E69E26-C42F-364E-AC2F-5E243492B9EC}" dt="2020-11-25T18:06:41.387" v="2584" actId="27636"/>
          <ac:spMkLst>
            <pc:docMk/>
            <pc:sldMk cId="2772210913" sldId="292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06:49.671" v="2588" actId="27636"/>
          <ac:spMkLst>
            <pc:docMk/>
            <pc:sldMk cId="2772210913" sldId="292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08:01.752" v="2594"/>
        <pc:sldMkLst>
          <pc:docMk/>
          <pc:sldMk cId="3265285078" sldId="293"/>
        </pc:sldMkLst>
        <pc:spChg chg="mod">
          <ac:chgData name="Julia Lockheart" userId="d025bd15-33cb-45cb-9285-b87c4909a96d" providerId="ADAL" clId="{35E69E26-C42F-364E-AC2F-5E243492B9EC}" dt="2020-11-25T18:08:01.752" v="2594"/>
          <ac:spMkLst>
            <pc:docMk/>
            <pc:sldMk cId="3265285078" sldId="293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12:06.107" v="1985" actId="20577"/>
          <ac:spMkLst>
            <pc:docMk/>
            <pc:sldMk cId="3265285078" sldId="293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08:06.005" v="2595"/>
        <pc:sldMkLst>
          <pc:docMk/>
          <pc:sldMk cId="1108757417" sldId="294"/>
        </pc:sldMkLst>
        <pc:spChg chg="mod">
          <ac:chgData name="Julia Lockheart" userId="d025bd15-33cb-45cb-9285-b87c4909a96d" providerId="ADAL" clId="{35E69E26-C42F-364E-AC2F-5E243492B9EC}" dt="2020-11-25T18:08:06.005" v="2595"/>
          <ac:spMkLst>
            <pc:docMk/>
            <pc:sldMk cId="1108757417" sldId="294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12:50.416" v="1995" actId="13926"/>
          <ac:spMkLst>
            <pc:docMk/>
            <pc:sldMk cId="1108757417" sldId="294"/>
            <ac:spMk id="3" creationId="{00000000-0000-0000-0000-000000000000}"/>
          </ac:spMkLst>
        </pc:spChg>
      </pc:sldChg>
      <pc:sldChg chg="addSp delSp modSp add mod ord">
        <pc:chgData name="Julia Lockheart" userId="d025bd15-33cb-45cb-9285-b87c4909a96d" providerId="ADAL" clId="{35E69E26-C42F-364E-AC2F-5E243492B9EC}" dt="2020-11-26T18:32:45.185" v="4786" actId="13926"/>
        <pc:sldMkLst>
          <pc:docMk/>
          <pc:sldMk cId="3407086386" sldId="295"/>
        </pc:sldMkLst>
        <pc:spChg chg="mod">
          <ac:chgData name="Julia Lockheart" userId="d025bd15-33cb-45cb-9285-b87c4909a96d" providerId="ADAL" clId="{35E69E26-C42F-364E-AC2F-5E243492B9EC}" dt="2020-11-25T18:11:10.244" v="2639"/>
          <ac:spMkLst>
            <pc:docMk/>
            <pc:sldMk cId="3407086386" sldId="295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8:32:45.185" v="4786" actId="13926"/>
          <ac:spMkLst>
            <pc:docMk/>
            <pc:sldMk cId="3407086386" sldId="295"/>
            <ac:spMk id="3" creationId="{00000000-0000-0000-0000-000000000000}"/>
          </ac:spMkLst>
        </pc:spChg>
        <pc:spChg chg="add mod">
          <ac:chgData name="Julia Lockheart" userId="d025bd15-33cb-45cb-9285-b87c4909a96d" providerId="ADAL" clId="{35E69E26-C42F-364E-AC2F-5E243492B9EC}" dt="2020-11-26T17:32:23.076" v="4024" actId="688"/>
          <ac:spMkLst>
            <pc:docMk/>
            <pc:sldMk cId="3407086386" sldId="295"/>
            <ac:spMk id="4" creationId="{B11374BA-8A28-A841-B12F-C2243A68D8C0}"/>
          </ac:spMkLst>
        </pc:spChg>
        <pc:spChg chg="add del mod">
          <ac:chgData name="Julia Lockheart" userId="d025bd15-33cb-45cb-9285-b87c4909a96d" providerId="ADAL" clId="{35E69E26-C42F-364E-AC2F-5E243492B9EC}" dt="2020-11-25T18:15:44.344" v="2726" actId="478"/>
          <ac:spMkLst>
            <pc:docMk/>
            <pc:sldMk cId="3407086386" sldId="295"/>
            <ac:spMk id="5" creationId="{59AA8D8F-2B48-3748-9493-EBE4E9CE3CCC}"/>
          </ac:spMkLst>
        </pc:spChg>
        <pc:spChg chg="add mod">
          <ac:chgData name="Julia Lockheart" userId="d025bd15-33cb-45cb-9285-b87c4909a96d" providerId="ADAL" clId="{35E69E26-C42F-364E-AC2F-5E243492B9EC}" dt="2020-11-26T17:33:32.090" v="4121" actId="1037"/>
          <ac:spMkLst>
            <pc:docMk/>
            <pc:sldMk cId="3407086386" sldId="295"/>
            <ac:spMk id="6" creationId="{CAD254D8-A6ED-C149-85D7-1F1696550D62}"/>
          </ac:spMkLst>
        </pc:spChg>
        <pc:spChg chg="add mod">
          <ac:chgData name="Julia Lockheart" userId="d025bd15-33cb-45cb-9285-b87c4909a96d" providerId="ADAL" clId="{35E69E26-C42F-364E-AC2F-5E243492B9EC}" dt="2020-11-25T18:17:45.677" v="2887" actId="20577"/>
          <ac:spMkLst>
            <pc:docMk/>
            <pc:sldMk cId="3407086386" sldId="295"/>
            <ac:spMk id="7" creationId="{6727B0B1-2158-C349-A4D0-3669595C0FFC}"/>
          </ac:spMkLst>
        </pc:spChg>
        <pc:spChg chg="add mod">
          <ac:chgData name="Julia Lockheart" userId="d025bd15-33cb-45cb-9285-b87c4909a96d" providerId="ADAL" clId="{35E69E26-C42F-364E-AC2F-5E243492B9EC}" dt="2020-11-26T17:37:42.203" v="4274" actId="20577"/>
          <ac:spMkLst>
            <pc:docMk/>
            <pc:sldMk cId="3407086386" sldId="295"/>
            <ac:spMk id="19" creationId="{402AFD60-DDDC-0D4F-8487-4450BD6C432C}"/>
          </ac:spMkLst>
        </pc:spChg>
        <pc:spChg chg="add mod">
          <ac:chgData name="Julia Lockheart" userId="d025bd15-33cb-45cb-9285-b87c4909a96d" providerId="ADAL" clId="{35E69E26-C42F-364E-AC2F-5E243492B9EC}" dt="2020-11-26T17:36:58.411" v="4262" actId="1036"/>
          <ac:spMkLst>
            <pc:docMk/>
            <pc:sldMk cId="3407086386" sldId="295"/>
            <ac:spMk id="20" creationId="{A3190159-9BBF-9F4D-B990-78F4E560F152}"/>
          </ac:spMkLst>
        </pc:spChg>
        <pc:cxnChg chg="add mod">
          <ac:chgData name="Julia Lockheart" userId="d025bd15-33cb-45cb-9285-b87c4909a96d" providerId="ADAL" clId="{35E69E26-C42F-364E-AC2F-5E243492B9EC}" dt="2020-11-26T17:35:09.601" v="4145" actId="14100"/>
          <ac:cxnSpMkLst>
            <pc:docMk/>
            <pc:sldMk cId="3407086386" sldId="295"/>
            <ac:cxnSpMk id="8" creationId="{0CE01CB4-8C10-4249-8A17-FAC1320CF7A7}"/>
          </ac:cxnSpMkLst>
        </pc:cxnChg>
        <pc:cxnChg chg="add mod">
          <ac:chgData name="Julia Lockheart" userId="d025bd15-33cb-45cb-9285-b87c4909a96d" providerId="ADAL" clId="{35E69E26-C42F-364E-AC2F-5E243492B9EC}" dt="2020-11-26T17:35:57.498" v="4169" actId="14100"/>
          <ac:cxnSpMkLst>
            <pc:docMk/>
            <pc:sldMk cId="3407086386" sldId="295"/>
            <ac:cxnSpMk id="13" creationId="{C60044D7-552A-F94A-87E4-8F66C6CA2B83}"/>
          </ac:cxnSpMkLst>
        </pc:cxnChg>
      </pc:sldChg>
      <pc:sldChg chg="addSp delSp modSp add mod ord">
        <pc:chgData name="Julia Lockheart" userId="d025bd15-33cb-45cb-9285-b87c4909a96d" providerId="ADAL" clId="{35E69E26-C42F-364E-AC2F-5E243492B9EC}" dt="2020-11-25T18:20:24.100" v="2906" actId="1037"/>
        <pc:sldMkLst>
          <pc:docMk/>
          <pc:sldMk cId="847865560" sldId="296"/>
        </pc:sldMkLst>
        <pc:spChg chg="mod">
          <ac:chgData name="Julia Lockheart" userId="d025bd15-33cb-45cb-9285-b87c4909a96d" providerId="ADAL" clId="{35E69E26-C42F-364E-AC2F-5E243492B9EC}" dt="2020-11-24T18:18:36.643" v="2037" actId="1076"/>
          <ac:spMkLst>
            <pc:docMk/>
            <pc:sldMk cId="847865560" sldId="296"/>
            <ac:spMk id="3" creationId="{00000000-0000-0000-0000-000000000000}"/>
          </ac:spMkLst>
        </pc:spChg>
        <pc:picChg chg="add mod">
          <ac:chgData name="Julia Lockheart" userId="d025bd15-33cb-45cb-9285-b87c4909a96d" providerId="ADAL" clId="{35E69E26-C42F-364E-AC2F-5E243492B9EC}" dt="2020-11-25T18:20:24.100" v="2906" actId="1037"/>
          <ac:picMkLst>
            <pc:docMk/>
            <pc:sldMk cId="847865560" sldId="296"/>
            <ac:picMk id="5" creationId="{0C12B2AE-D17D-524E-9A8F-AD401DC4BF0B}"/>
          </ac:picMkLst>
        </pc:picChg>
        <pc:picChg chg="del">
          <ac:chgData name="Julia Lockheart" userId="d025bd15-33cb-45cb-9285-b87c4909a96d" providerId="ADAL" clId="{35E69E26-C42F-364E-AC2F-5E243492B9EC}" dt="2020-11-24T18:18:03.850" v="2026" actId="478"/>
          <ac:picMkLst>
            <pc:docMk/>
            <pc:sldMk cId="847865560" sldId="296"/>
            <ac:picMk id="6" creationId="{0F983EC1-F745-044B-866F-C31A7EBDCD66}"/>
          </ac:picMkLst>
        </pc:picChg>
      </pc:sldChg>
      <pc:sldChg chg="modSp add mod ord">
        <pc:chgData name="Julia Lockheart" userId="d025bd15-33cb-45cb-9285-b87c4909a96d" providerId="ADAL" clId="{35E69E26-C42F-364E-AC2F-5E243492B9EC}" dt="2020-11-26T17:38:41.353" v="4279" actId="20577"/>
        <pc:sldMkLst>
          <pc:docMk/>
          <pc:sldMk cId="1988501534" sldId="297"/>
        </pc:sldMkLst>
        <pc:spChg chg="mod">
          <ac:chgData name="Julia Lockheart" userId="d025bd15-33cb-45cb-9285-b87c4909a96d" providerId="ADAL" clId="{35E69E26-C42F-364E-AC2F-5E243492B9EC}" dt="2020-11-24T18:19:22.480" v="2041" actId="20577"/>
          <ac:spMkLst>
            <pc:docMk/>
            <pc:sldMk cId="1988501534" sldId="297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38:41.353" v="4279" actId="20577"/>
          <ac:spMkLst>
            <pc:docMk/>
            <pc:sldMk cId="1988501534" sldId="297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32:51.815" v="3127" actId="20577"/>
        <pc:sldMkLst>
          <pc:docMk/>
          <pc:sldMk cId="3060091479" sldId="298"/>
        </pc:sldMkLst>
        <pc:spChg chg="mod">
          <ac:chgData name="Julia Lockheart" userId="d025bd15-33cb-45cb-9285-b87c4909a96d" providerId="ADAL" clId="{35E69E26-C42F-364E-AC2F-5E243492B9EC}" dt="2020-11-25T18:24:32.527" v="2936" actId="20577"/>
          <ac:spMkLst>
            <pc:docMk/>
            <pc:sldMk cId="3060091479" sldId="298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32:51.815" v="3127" actId="20577"/>
          <ac:spMkLst>
            <pc:docMk/>
            <pc:sldMk cId="3060091479" sldId="298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30:05.805" v="3055" actId="27636"/>
        <pc:sldMkLst>
          <pc:docMk/>
          <pc:sldMk cId="1966177356" sldId="299"/>
        </pc:sldMkLst>
        <pc:spChg chg="mod">
          <ac:chgData name="Julia Lockheart" userId="d025bd15-33cb-45cb-9285-b87c4909a96d" providerId="ADAL" clId="{35E69E26-C42F-364E-AC2F-5E243492B9EC}" dt="2020-11-25T18:30:05.805" v="3055" actId="27636"/>
          <ac:spMkLst>
            <pc:docMk/>
            <pc:sldMk cId="1966177356" sldId="299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28:00.807" v="3038" actId="27636"/>
          <ac:spMkLst>
            <pc:docMk/>
            <pc:sldMk cId="1966177356" sldId="299"/>
            <ac:spMk id="3" creationId="{00000000-0000-0000-0000-000000000000}"/>
          </ac:spMkLst>
        </pc:spChg>
      </pc:sldChg>
      <pc:sldChg chg="modSp add del mod ord">
        <pc:chgData name="Julia Lockheart" userId="d025bd15-33cb-45cb-9285-b87c4909a96d" providerId="ADAL" clId="{35E69E26-C42F-364E-AC2F-5E243492B9EC}" dt="2020-11-25T18:36:49.163" v="3246" actId="2696"/>
        <pc:sldMkLst>
          <pc:docMk/>
          <pc:sldMk cId="3706749178" sldId="300"/>
        </pc:sldMkLst>
        <pc:spChg chg="mod">
          <ac:chgData name="Julia Lockheart" userId="d025bd15-33cb-45cb-9285-b87c4909a96d" providerId="ADAL" clId="{35E69E26-C42F-364E-AC2F-5E243492B9EC}" dt="2020-11-24T18:23:09.673" v="2090" actId="20577"/>
          <ac:spMkLst>
            <pc:docMk/>
            <pc:sldMk cId="3706749178" sldId="300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28:48.022" v="3047" actId="20577"/>
          <ac:spMkLst>
            <pc:docMk/>
            <pc:sldMk cId="3706749178" sldId="300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6T17:41:06.125" v="4396" actId="20577"/>
        <pc:sldMkLst>
          <pc:docMk/>
          <pc:sldMk cId="163484364" sldId="301"/>
        </pc:sldMkLst>
        <pc:spChg chg="mod">
          <ac:chgData name="Julia Lockheart" userId="d025bd15-33cb-45cb-9285-b87c4909a96d" providerId="ADAL" clId="{35E69E26-C42F-364E-AC2F-5E243492B9EC}" dt="2020-11-25T18:37:53.030" v="3267" actId="20577"/>
          <ac:spMkLst>
            <pc:docMk/>
            <pc:sldMk cId="163484364" sldId="301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41:06.125" v="4396" actId="20577"/>
          <ac:spMkLst>
            <pc:docMk/>
            <pc:sldMk cId="163484364" sldId="301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23:25.569" v="2927" actId="27636"/>
        <pc:sldMkLst>
          <pc:docMk/>
          <pc:sldMk cId="1370574631" sldId="302"/>
        </pc:sldMkLst>
        <pc:spChg chg="mod">
          <ac:chgData name="Julia Lockheart" userId="d025bd15-33cb-45cb-9285-b87c4909a96d" providerId="ADAL" clId="{35E69E26-C42F-364E-AC2F-5E243492B9EC}" dt="2020-11-25T18:01:17.657" v="2453" actId="20577"/>
          <ac:spMkLst>
            <pc:docMk/>
            <pc:sldMk cId="1370574631" sldId="302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23:25.569" v="2927" actId="27636"/>
          <ac:spMkLst>
            <pc:docMk/>
            <pc:sldMk cId="1370574631" sldId="302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16:24.684" v="2734" actId="20577"/>
        <pc:sldMkLst>
          <pc:docMk/>
          <pc:sldMk cId="533150059" sldId="303"/>
        </pc:sldMkLst>
        <pc:spChg chg="mod">
          <ac:chgData name="Julia Lockheart" userId="d025bd15-33cb-45cb-9285-b87c4909a96d" providerId="ADAL" clId="{35E69E26-C42F-364E-AC2F-5E243492B9EC}" dt="2020-11-25T18:16:24.684" v="2734" actId="20577"/>
          <ac:spMkLst>
            <pc:docMk/>
            <pc:sldMk cId="533150059" sldId="303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10:39.229" v="2638" actId="20577"/>
          <ac:spMkLst>
            <pc:docMk/>
            <pc:sldMk cId="533150059" sldId="303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26:48.146" v="2975" actId="27636"/>
        <pc:sldMkLst>
          <pc:docMk/>
          <pc:sldMk cId="1790034380" sldId="304"/>
        </pc:sldMkLst>
        <pc:spChg chg="mod">
          <ac:chgData name="Julia Lockheart" userId="d025bd15-33cb-45cb-9285-b87c4909a96d" providerId="ADAL" clId="{35E69E26-C42F-364E-AC2F-5E243492B9EC}" dt="2020-11-25T18:26:48.146" v="2975" actId="27636"/>
          <ac:spMkLst>
            <pc:docMk/>
            <pc:sldMk cId="1790034380" sldId="304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30:31.940" v="3062" actId="20577"/>
        <pc:sldMkLst>
          <pc:docMk/>
          <pc:sldMk cId="1740891394" sldId="305"/>
        </pc:sldMkLst>
        <pc:spChg chg="mod">
          <ac:chgData name="Julia Lockheart" userId="d025bd15-33cb-45cb-9285-b87c4909a96d" providerId="ADAL" clId="{35E69E26-C42F-364E-AC2F-5E243492B9EC}" dt="2020-11-25T18:30:23.893" v="3061" actId="255"/>
          <ac:spMkLst>
            <pc:docMk/>
            <pc:sldMk cId="1740891394" sldId="305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30:31.940" v="3062" actId="20577"/>
          <ac:spMkLst>
            <pc:docMk/>
            <pc:sldMk cId="1740891394" sldId="305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6T17:39:20.041" v="4280" actId="20577"/>
        <pc:sldMkLst>
          <pc:docMk/>
          <pc:sldMk cId="2862915886" sldId="306"/>
        </pc:sldMkLst>
        <pc:spChg chg="mod">
          <ac:chgData name="Julia Lockheart" userId="d025bd15-33cb-45cb-9285-b87c4909a96d" providerId="ADAL" clId="{35E69E26-C42F-364E-AC2F-5E243492B9EC}" dt="2020-11-25T18:31:29.286" v="3113" actId="20577"/>
          <ac:spMkLst>
            <pc:docMk/>
            <pc:sldMk cId="2862915886" sldId="306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39:20.041" v="4280" actId="20577"/>
          <ac:spMkLst>
            <pc:docMk/>
            <pc:sldMk cId="2862915886" sldId="306"/>
            <ac:spMk id="3" creationId="{00000000-0000-0000-0000-000000000000}"/>
          </ac:spMkLst>
        </pc:spChg>
      </pc:sldChg>
      <pc:sldChg chg="addSp delSp modSp add mod ord">
        <pc:chgData name="Julia Lockheart" userId="d025bd15-33cb-45cb-9285-b87c4909a96d" providerId="ADAL" clId="{35E69E26-C42F-364E-AC2F-5E243492B9EC}" dt="2020-11-26T18:33:33.587" v="4787" actId="20577"/>
        <pc:sldMkLst>
          <pc:docMk/>
          <pc:sldMk cId="2136977000" sldId="307"/>
        </pc:sldMkLst>
        <pc:spChg chg="mod">
          <ac:chgData name="Julia Lockheart" userId="d025bd15-33cb-45cb-9285-b87c4909a96d" providerId="ADAL" clId="{35E69E26-C42F-364E-AC2F-5E243492B9EC}" dt="2020-11-26T18:33:33.587" v="4787" actId="20577"/>
          <ac:spMkLst>
            <pc:docMk/>
            <pc:sldMk cId="2136977000" sldId="307"/>
            <ac:spMk id="3" creationId="{00000000-0000-0000-0000-000000000000}"/>
          </ac:spMkLst>
        </pc:spChg>
        <pc:picChg chg="add mod">
          <ac:chgData name="Julia Lockheart" userId="d025bd15-33cb-45cb-9285-b87c4909a96d" providerId="ADAL" clId="{35E69E26-C42F-364E-AC2F-5E243492B9EC}" dt="2020-11-25T18:35:35.140" v="3177" actId="1037"/>
          <ac:picMkLst>
            <pc:docMk/>
            <pc:sldMk cId="2136977000" sldId="307"/>
            <ac:picMk id="5" creationId="{25955C4C-FF12-8C4D-9681-F0CE7D1BE10C}"/>
          </ac:picMkLst>
        </pc:picChg>
        <pc:picChg chg="del">
          <ac:chgData name="Julia Lockheart" userId="d025bd15-33cb-45cb-9285-b87c4909a96d" providerId="ADAL" clId="{35E69E26-C42F-364E-AC2F-5E243492B9EC}" dt="2020-11-25T18:33:50.543" v="3149" actId="478"/>
          <ac:picMkLst>
            <pc:docMk/>
            <pc:sldMk cId="2136977000" sldId="307"/>
            <ac:picMk id="6" creationId="{0F983EC1-F745-044B-866F-C31A7EBDCD66}"/>
          </ac:picMkLst>
        </pc:picChg>
      </pc:sldChg>
      <pc:sldChg chg="modSp add mod ord">
        <pc:chgData name="Julia Lockheart" userId="d025bd15-33cb-45cb-9285-b87c4909a96d" providerId="ADAL" clId="{35E69E26-C42F-364E-AC2F-5E243492B9EC}" dt="2020-11-26T17:39:29.654" v="4281" actId="20577"/>
        <pc:sldMkLst>
          <pc:docMk/>
          <pc:sldMk cId="3472233584" sldId="308"/>
        </pc:sldMkLst>
        <pc:spChg chg="mod">
          <ac:chgData name="Julia Lockheart" userId="d025bd15-33cb-45cb-9285-b87c4909a96d" providerId="ADAL" clId="{35E69E26-C42F-364E-AC2F-5E243492B9EC}" dt="2020-11-25T18:36:45.765" v="3245" actId="20577"/>
          <ac:spMkLst>
            <pc:docMk/>
            <pc:sldMk cId="3472233584" sldId="308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39:29.654" v="4281" actId="20577"/>
          <ac:spMkLst>
            <pc:docMk/>
            <pc:sldMk cId="3472233584" sldId="308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6T17:47:51.428" v="4741" actId="20577"/>
        <pc:sldMkLst>
          <pc:docMk/>
          <pc:sldMk cId="3325476790" sldId="309"/>
        </pc:sldMkLst>
        <pc:spChg chg="mod">
          <ac:chgData name="Julia Lockheart" userId="d025bd15-33cb-45cb-9285-b87c4909a96d" providerId="ADAL" clId="{35E69E26-C42F-364E-AC2F-5E243492B9EC}" dt="2020-11-25T18:40:23.100" v="3490" actId="20577"/>
          <ac:spMkLst>
            <pc:docMk/>
            <pc:sldMk cId="3325476790" sldId="309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47:51.428" v="4741" actId="20577"/>
          <ac:spMkLst>
            <pc:docMk/>
            <pc:sldMk cId="3325476790" sldId="309"/>
            <ac:spMk id="3" creationId="{00000000-0000-0000-0000-000000000000}"/>
          </ac:spMkLst>
        </pc:spChg>
      </pc:sldChg>
    </pc:docChg>
  </pc:docChgLst>
  <pc:docChgLst>
    <pc:chgData name="Julie Hayward" userId="S::julie.hayward@uwtsd.ac.uk::ca36735c-1641-450a-978e-fa18b6a40d1b" providerId="AD" clId="Web-{0B36B324-CB95-617F-DAA5-DFDED3F59B1F}"/>
    <pc:docChg chg="modSld">
      <pc:chgData name="Julie Hayward" userId="S::julie.hayward@uwtsd.ac.uk::ca36735c-1641-450a-978e-fa18b6a40d1b" providerId="AD" clId="Web-{0B36B324-CB95-617F-DAA5-DFDED3F59B1F}" dt="2020-12-15T11:33:01.069" v="30" actId="20577"/>
      <pc:docMkLst>
        <pc:docMk/>
      </pc:docMkLst>
      <pc:sldChg chg="modSp">
        <pc:chgData name="Julie Hayward" userId="S::julie.hayward@uwtsd.ac.uk::ca36735c-1641-450a-978e-fa18b6a40d1b" providerId="AD" clId="Web-{0B36B324-CB95-617F-DAA5-DFDED3F59B1F}" dt="2020-12-15T11:33:01.069" v="29" actId="20577"/>
        <pc:sldMkLst>
          <pc:docMk/>
          <pc:sldMk cId="3547808687" sldId="257"/>
        </pc:sldMkLst>
        <pc:spChg chg="mod">
          <ac:chgData name="Julie Hayward" userId="S::julie.hayward@uwtsd.ac.uk::ca36735c-1641-450a-978e-fa18b6a40d1b" providerId="AD" clId="Web-{0B36B324-CB95-617F-DAA5-DFDED3F59B1F}" dt="2020-12-15T11:33:01.069" v="29" actId="20577"/>
          <ac:spMkLst>
            <pc:docMk/>
            <pc:sldMk cId="3547808687" sldId="257"/>
            <ac:spMk id="2" creationId="{00000000-0000-0000-0000-000000000000}"/>
          </ac:spMkLst>
        </pc:spChg>
      </pc:sldChg>
    </pc:docChg>
  </pc:docChgLst>
  <pc:docChgLst>
    <pc:chgData clId="Web-{E60E51F7-C1A0-47BB-B4A9-9DF1ACD49173}"/>
    <pc:docChg chg="modSld">
      <pc:chgData name="" userId="" providerId="" clId="Web-{E60E51F7-C1A0-47BB-B4A9-9DF1ACD49173}" dt="2020-11-24T13:42:08.283" v="6" actId="20577"/>
      <pc:docMkLst>
        <pc:docMk/>
      </pc:docMkLst>
      <pc:sldChg chg="modSp">
        <pc:chgData name="" userId="" providerId="" clId="Web-{E60E51F7-C1A0-47BB-B4A9-9DF1ACD49173}" dt="2020-11-24T13:42:08.283" v="6" actId="20577"/>
        <pc:sldMkLst>
          <pc:docMk/>
          <pc:sldMk cId="133489488" sldId="256"/>
        </pc:sldMkLst>
        <pc:spChg chg="mod">
          <ac:chgData name="" userId="" providerId="" clId="Web-{E60E51F7-C1A0-47BB-B4A9-9DF1ACD49173}" dt="2020-11-24T13:42:08.283" v="6" actId="20577"/>
          <ac:spMkLst>
            <pc:docMk/>
            <pc:sldMk cId="133489488" sldId="256"/>
            <ac:spMk id="15" creationId="{00000000-0000-0000-0000-000000000000}"/>
          </ac:spMkLst>
        </pc:spChg>
      </pc:sldChg>
    </pc:docChg>
  </pc:docChgLst>
  <pc:docChgLst>
    <pc:chgData name="Julia Lockheart" userId="S::julia.lockheart@uwtsd.ac.uk::d025bd15-33cb-45cb-9285-b87c4909a96d" providerId="AD" clId="Web-{45C359FE-1548-4A9E-BA0D-70C8B92300DF}"/>
    <pc:docChg chg="modSld">
      <pc:chgData name="Julia Lockheart" userId="S::julia.lockheart@uwtsd.ac.uk::d025bd15-33cb-45cb-9285-b87c4909a96d" providerId="AD" clId="Web-{45C359FE-1548-4A9E-BA0D-70C8B92300DF}" dt="2020-11-24T13:57:57.262" v="57" actId="20577"/>
      <pc:docMkLst>
        <pc:docMk/>
      </pc:docMkLst>
      <pc:sldChg chg="modSp">
        <pc:chgData name="Julia Lockheart" userId="S::julia.lockheart@uwtsd.ac.uk::d025bd15-33cb-45cb-9285-b87c4909a96d" providerId="AD" clId="Web-{45C359FE-1548-4A9E-BA0D-70C8B92300DF}" dt="2020-11-24T13:57:15.027" v="28" actId="20577"/>
        <pc:sldMkLst>
          <pc:docMk/>
          <pc:sldMk cId="3547808687" sldId="257"/>
        </pc:sldMkLst>
        <pc:spChg chg="mod">
          <ac:chgData name="Julia Lockheart" userId="S::julia.lockheart@uwtsd.ac.uk::d025bd15-33cb-45cb-9285-b87c4909a96d" providerId="AD" clId="Web-{45C359FE-1548-4A9E-BA0D-70C8B92300DF}" dt="2020-11-24T13:44:58.571" v="2" actId="20577"/>
          <ac:spMkLst>
            <pc:docMk/>
            <pc:sldMk cId="3547808687" sldId="257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45C359FE-1548-4A9E-BA0D-70C8B92300DF}" dt="2020-11-24T13:57:15.027" v="28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45C359FE-1548-4A9E-BA0D-70C8B92300DF}" dt="2020-11-24T13:57:57.262" v="56" actId="20577"/>
        <pc:sldMkLst>
          <pc:docMk/>
          <pc:sldMk cId="4122723091" sldId="261"/>
        </pc:sldMkLst>
        <pc:spChg chg="mod">
          <ac:chgData name="Julia Lockheart" userId="S::julia.lockheart@uwtsd.ac.uk::d025bd15-33cb-45cb-9285-b87c4909a96d" providerId="AD" clId="Web-{45C359FE-1548-4A9E-BA0D-70C8B92300DF}" dt="2020-11-24T13:57:57.262" v="56" actId="20577"/>
          <ac:spMkLst>
            <pc:docMk/>
            <pc:sldMk cId="4122723091" sldId="261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45C359FE-1548-4A9E-BA0D-70C8B92300DF}" dt="2020-11-24T13:57:44.184" v="34" actId="20577"/>
          <ac:spMkLst>
            <pc:docMk/>
            <pc:sldMk cId="4122723091" sldId="261"/>
            <ac:spMk id="3" creationId="{00000000-0000-0000-0000-000000000000}"/>
          </ac:spMkLst>
        </pc:spChg>
      </pc:sldChg>
    </pc:docChg>
  </pc:docChgLst>
  <pc:docChgLst>
    <pc:chgData name="Julie Hayward" userId="S::julie.hayward@uwtsd.ac.uk::ca36735c-1641-450a-978e-fa18b6a40d1b" providerId="AD" clId="Web-{3E530C19-946D-4D27-AF7C-7BCD987D5BA6}"/>
    <pc:docChg chg="modSld">
      <pc:chgData name="Julie Hayward" userId="S::julie.hayward@uwtsd.ac.uk::ca36735c-1641-450a-978e-fa18b6a40d1b" providerId="AD" clId="Web-{3E530C19-946D-4D27-AF7C-7BCD987D5BA6}" dt="2020-11-30T14:01:08.229" v="3" actId="20577"/>
      <pc:docMkLst>
        <pc:docMk/>
      </pc:docMkLst>
      <pc:sldChg chg="modSp">
        <pc:chgData name="Julie Hayward" userId="S::julie.hayward@uwtsd.ac.uk::ca36735c-1641-450a-978e-fa18b6a40d1b" providerId="AD" clId="Web-{3E530C19-946D-4D27-AF7C-7BCD987D5BA6}" dt="2020-11-30T14:01:08.229" v="2" actId="20577"/>
        <pc:sldMkLst>
          <pc:docMk/>
          <pc:sldMk cId="3547808687" sldId="257"/>
        </pc:sldMkLst>
        <pc:spChg chg="mod">
          <ac:chgData name="Julie Hayward" userId="S::julie.hayward@uwtsd.ac.uk::ca36735c-1641-450a-978e-fa18b6a40d1b" providerId="AD" clId="Web-{3E530C19-946D-4D27-AF7C-7BCD987D5BA6}" dt="2020-11-30T14:01:08.229" v="2" actId="20577"/>
          <ac:spMkLst>
            <pc:docMk/>
            <pc:sldMk cId="3547808687" sldId="257"/>
            <ac:spMk id="2" creationId="{00000000-0000-0000-0000-000000000000}"/>
          </ac:spMkLst>
        </pc:spChg>
      </pc:sldChg>
    </pc:docChg>
  </pc:docChgLst>
  <pc:docChgLst>
    <pc:chgData name="Julia Lockheart" userId="S::julia.lockheart@uwtsd.ac.uk::d025bd15-33cb-45cb-9285-b87c4909a96d" providerId="AD" clId="Web-{E60E51F7-C1A0-47BB-B4A9-9DF1ACD49173}"/>
    <pc:docChg chg="delSld modSld">
      <pc:chgData name="Julia Lockheart" userId="S::julia.lockheart@uwtsd.ac.uk::d025bd15-33cb-45cb-9285-b87c4909a96d" providerId="AD" clId="Web-{E60E51F7-C1A0-47BB-B4A9-9DF1ACD49173}" dt="2020-11-24T13:43:30.189" v="15" actId="20577"/>
      <pc:docMkLst>
        <pc:docMk/>
      </pc:docMkLst>
      <pc:sldChg chg="modSp del">
        <pc:chgData name="Julia Lockheart" userId="S::julia.lockheart@uwtsd.ac.uk::d025bd15-33cb-45cb-9285-b87c4909a96d" providerId="AD" clId="Web-{E60E51F7-C1A0-47BB-B4A9-9DF1ACD49173}" dt="2020-11-24T13:43:14.596" v="6"/>
        <pc:sldMkLst>
          <pc:docMk/>
          <pc:sldMk cId="133489488" sldId="256"/>
        </pc:sldMkLst>
        <pc:spChg chg="mod">
          <ac:chgData name="Julia Lockheart" userId="S::julia.lockheart@uwtsd.ac.uk::d025bd15-33cb-45cb-9285-b87c4909a96d" providerId="AD" clId="Web-{E60E51F7-C1A0-47BB-B4A9-9DF1ACD49173}" dt="2020-11-24T13:42:21.174" v="5" actId="20577"/>
          <ac:spMkLst>
            <pc:docMk/>
            <pc:sldMk cId="133489488" sldId="256"/>
            <ac:spMk id="15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E60E51F7-C1A0-47BB-B4A9-9DF1ACD49173}" dt="2020-11-24T13:43:30.189" v="14" actId="20577"/>
        <pc:sldMkLst>
          <pc:docMk/>
          <pc:sldMk cId="3547808687" sldId="257"/>
        </pc:sldMkLst>
        <pc:spChg chg="mod">
          <ac:chgData name="Julia Lockheart" userId="S::julia.lockheart@uwtsd.ac.uk::d025bd15-33cb-45cb-9285-b87c4909a96d" providerId="AD" clId="Web-{E60E51F7-C1A0-47BB-B4A9-9DF1ACD49173}" dt="2020-11-24T13:43:30.189" v="14" actId="20577"/>
          <ac:spMkLst>
            <pc:docMk/>
            <pc:sldMk cId="3547808687" sldId="257"/>
            <ac:spMk id="2" creationId="{00000000-0000-0000-0000-000000000000}"/>
          </ac:spMkLst>
        </pc:spChg>
      </pc:sldChg>
      <pc:sldChg chg="del">
        <pc:chgData name="Julia Lockheart" userId="S::julia.lockheart@uwtsd.ac.uk::d025bd15-33cb-45cb-9285-b87c4909a96d" providerId="AD" clId="Web-{E60E51F7-C1A0-47BB-B4A9-9DF1ACD49173}" dt="2020-11-24T13:43:19.924" v="7"/>
        <pc:sldMkLst>
          <pc:docMk/>
          <pc:sldMk cId="1896255521" sldId="258"/>
        </pc:sldMkLst>
      </pc:sldChg>
    </pc:docChg>
  </pc:docChgLst>
  <pc:docChgLst>
    <pc:chgData name="Julie Hayward" userId="S::julie.hayward@uwtsd.ac.uk::ca36735c-1641-450a-978e-fa18b6a40d1b" providerId="AD" clId="Web-{EFAAD1BB-5EB2-4650-8EFE-D11450AF1152}"/>
    <pc:docChg chg="addSld modSld sldOrd">
      <pc:chgData name="Julie Hayward" userId="S::julie.hayward@uwtsd.ac.uk::ca36735c-1641-450a-978e-fa18b6a40d1b" providerId="AD" clId="Web-{EFAAD1BB-5EB2-4650-8EFE-D11450AF1152}" dt="2020-12-15T11:06:58.758" v="2872" actId="20577"/>
      <pc:docMkLst>
        <pc:docMk/>
      </pc:docMkLst>
      <pc:sldChg chg="modSp">
        <pc:chgData name="Julie Hayward" userId="S::julie.hayward@uwtsd.ac.uk::ca36735c-1641-450a-978e-fa18b6a40d1b" providerId="AD" clId="Web-{EFAAD1BB-5EB2-4650-8EFE-D11450AF1152}" dt="2020-12-15T10:54:12.392" v="1857" actId="20577"/>
        <pc:sldMkLst>
          <pc:docMk/>
          <pc:sldMk cId="3547808687" sldId="257"/>
        </pc:sldMkLst>
        <pc:spChg chg="mod">
          <ac:chgData name="Julie Hayward" userId="S::julie.hayward@uwtsd.ac.uk::ca36735c-1641-450a-978e-fa18b6a40d1b" providerId="AD" clId="Web-{EFAAD1BB-5EB2-4650-8EFE-D11450AF1152}" dt="2020-12-15T10:54:12.392" v="1857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4:23.095" v="1859" actId="20577"/>
        <pc:sldMkLst>
          <pc:docMk/>
          <pc:sldMk cId="4122723091" sldId="261"/>
        </pc:sldMkLst>
        <pc:spChg chg="mod">
          <ac:chgData name="Julie Hayward" userId="S::julie.hayward@uwtsd.ac.uk::ca36735c-1641-450a-978e-fa18b6a40d1b" providerId="AD" clId="Web-{EFAAD1BB-5EB2-4650-8EFE-D11450AF1152}" dt="2020-12-15T10:54:23.095" v="1859" actId="20577"/>
          <ac:spMkLst>
            <pc:docMk/>
            <pc:sldMk cId="4122723091" sldId="261"/>
            <ac:spMk id="2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40.097" v="1925" actId="20577"/>
        <pc:sldMkLst>
          <pc:docMk/>
          <pc:sldMk cId="1370574631" sldId="302"/>
        </pc:sldMkLst>
        <pc:spChg chg="mod">
          <ac:chgData name="Julie Hayward" userId="S::julie.hayward@uwtsd.ac.uk::ca36735c-1641-450a-978e-fa18b6a40d1b" providerId="AD" clId="Web-{EFAAD1BB-5EB2-4650-8EFE-D11450AF1152}" dt="2020-12-15T10:55:40.097" v="1925" actId="20577"/>
          <ac:spMkLst>
            <pc:docMk/>
            <pc:sldMk cId="1370574631" sldId="30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7:37.034" v="995" actId="20577"/>
          <ac:spMkLst>
            <pc:docMk/>
            <pc:sldMk cId="1370574631" sldId="302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4:38.799" v="1864" actId="20577"/>
        <pc:sldMkLst>
          <pc:docMk/>
          <pc:sldMk cId="897445767" sldId="310"/>
        </pc:sldMkLst>
        <pc:spChg chg="mod">
          <ac:chgData name="Julie Hayward" userId="S::julie.hayward@uwtsd.ac.uk::ca36735c-1641-450a-978e-fa18b6a40d1b" providerId="AD" clId="Web-{EFAAD1BB-5EB2-4650-8EFE-D11450AF1152}" dt="2020-12-15T10:54:38.799" v="1864" actId="20577"/>
          <ac:spMkLst>
            <pc:docMk/>
            <pc:sldMk cId="897445767" sldId="310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04:05.864" v="25" actId="20577"/>
          <ac:spMkLst>
            <pc:docMk/>
            <pc:sldMk cId="897445767" sldId="310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4:43.799" v="1866" actId="20577"/>
        <pc:sldMkLst>
          <pc:docMk/>
          <pc:sldMk cId="3025636800" sldId="311"/>
        </pc:sldMkLst>
        <pc:spChg chg="mod">
          <ac:chgData name="Julie Hayward" userId="S::julie.hayward@uwtsd.ac.uk::ca36735c-1641-450a-978e-fa18b6a40d1b" providerId="AD" clId="Web-{EFAAD1BB-5EB2-4650-8EFE-D11450AF1152}" dt="2020-12-15T10:54:43.799" v="1866" actId="20577"/>
          <ac:spMkLst>
            <pc:docMk/>
            <pc:sldMk cId="3025636800" sldId="311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05:21.820" v="27" actId="20577"/>
          <ac:spMkLst>
            <pc:docMk/>
            <pc:sldMk cId="3025636800" sldId="311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00.159" v="1871" actId="20577"/>
        <pc:sldMkLst>
          <pc:docMk/>
          <pc:sldMk cId="324280750" sldId="314"/>
        </pc:sldMkLst>
        <pc:spChg chg="mod">
          <ac:chgData name="Julie Hayward" userId="S::julie.hayward@uwtsd.ac.uk::ca36735c-1641-450a-978e-fa18b6a40d1b" providerId="AD" clId="Web-{EFAAD1BB-5EB2-4650-8EFE-D11450AF1152}" dt="2020-12-15T10:27:33.313" v="849" actId="20577"/>
          <ac:spMkLst>
            <pc:docMk/>
            <pc:sldMk cId="324280750" sldId="314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5:00.159" v="1871" actId="20577"/>
          <ac:spMkLst>
            <pc:docMk/>
            <pc:sldMk cId="324280750" sldId="314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08.878" v="1879" actId="20577"/>
        <pc:sldMkLst>
          <pc:docMk/>
          <pc:sldMk cId="2564147588" sldId="315"/>
        </pc:sldMkLst>
        <pc:spChg chg="mod">
          <ac:chgData name="Julie Hayward" userId="S::julie.hayward@uwtsd.ac.uk::ca36735c-1641-450a-978e-fa18b6a40d1b" providerId="AD" clId="Web-{EFAAD1BB-5EB2-4650-8EFE-D11450AF1152}" dt="2020-12-15T10:55:08.878" v="1879" actId="20577"/>
          <ac:spMkLst>
            <pc:docMk/>
            <pc:sldMk cId="2564147588" sldId="315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21:54.271" v="548" actId="20577"/>
          <ac:spMkLst>
            <pc:docMk/>
            <pc:sldMk cId="2564147588" sldId="315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16:12.214" v="182" actId="20577"/>
        <pc:sldMkLst>
          <pc:docMk/>
          <pc:sldMk cId="2663077911" sldId="316"/>
        </pc:sldMkLst>
        <pc:spChg chg="mod">
          <ac:chgData name="Julie Hayward" userId="S::julie.hayward@uwtsd.ac.uk::ca36735c-1641-450a-978e-fa18b6a40d1b" providerId="AD" clId="Web-{EFAAD1BB-5EB2-4650-8EFE-D11450AF1152}" dt="2020-12-15T10:14:57.524" v="29" actId="20577"/>
          <ac:spMkLst>
            <pc:docMk/>
            <pc:sldMk cId="2663077911" sldId="31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16:12.214" v="182" actId="20577"/>
          <ac:spMkLst>
            <pc:docMk/>
            <pc:sldMk cId="2663077911" sldId="316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25.378" v="1895" actId="20577"/>
        <pc:sldMkLst>
          <pc:docMk/>
          <pc:sldMk cId="3614360722" sldId="317"/>
        </pc:sldMkLst>
        <pc:spChg chg="mod">
          <ac:chgData name="Julie Hayward" userId="S::julie.hayward@uwtsd.ac.uk::ca36735c-1641-450a-978e-fa18b6a40d1b" providerId="AD" clId="Web-{EFAAD1BB-5EB2-4650-8EFE-D11450AF1152}" dt="2020-12-15T10:55:25.378" v="1895" actId="20577"/>
          <ac:spMkLst>
            <pc:docMk/>
            <pc:sldMk cId="3614360722" sldId="317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1:37.838" v="1222" actId="20577"/>
          <ac:spMkLst>
            <pc:docMk/>
            <pc:sldMk cId="3614360722" sldId="317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26:44.905" v="823" actId="20577"/>
        <pc:sldMkLst>
          <pc:docMk/>
          <pc:sldMk cId="3833596098" sldId="318"/>
        </pc:sldMkLst>
        <pc:spChg chg="mod">
          <ac:chgData name="Julie Hayward" userId="S::julie.hayward@uwtsd.ac.uk::ca36735c-1641-450a-978e-fa18b6a40d1b" providerId="AD" clId="Web-{EFAAD1BB-5EB2-4650-8EFE-D11450AF1152}" dt="2020-12-15T10:22:19.616" v="572" actId="20577"/>
          <ac:spMkLst>
            <pc:docMk/>
            <pc:sldMk cId="3833596098" sldId="318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26:44.905" v="823" actId="20577"/>
          <ac:spMkLst>
            <pc:docMk/>
            <pc:sldMk cId="3833596098" sldId="318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32:42.181" v="874" actId="20577"/>
        <pc:sldMkLst>
          <pc:docMk/>
          <pc:sldMk cId="2718743565" sldId="319"/>
        </pc:sldMkLst>
        <pc:spChg chg="mod">
          <ac:chgData name="Julie Hayward" userId="S::julie.hayward@uwtsd.ac.uk::ca36735c-1641-450a-978e-fa18b6a40d1b" providerId="AD" clId="Web-{EFAAD1BB-5EB2-4650-8EFE-D11450AF1152}" dt="2020-12-15T10:27:26.172" v="845" actId="20577"/>
          <ac:spMkLst>
            <pc:docMk/>
            <pc:sldMk cId="2718743565" sldId="319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2:42.181" v="874" actId="20577"/>
          <ac:spMkLst>
            <pc:docMk/>
            <pc:sldMk cId="2718743565" sldId="319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34:59.076" v="948" actId="20577"/>
        <pc:sldMkLst>
          <pc:docMk/>
          <pc:sldMk cId="633555310" sldId="321"/>
        </pc:sldMkLst>
        <pc:spChg chg="mod">
          <ac:chgData name="Julie Hayward" userId="S::julie.hayward@uwtsd.ac.uk::ca36735c-1641-450a-978e-fa18b6a40d1b" providerId="AD" clId="Web-{EFAAD1BB-5EB2-4650-8EFE-D11450AF1152}" dt="2020-12-15T10:33:11.229" v="887" actId="20577"/>
          <ac:spMkLst>
            <pc:docMk/>
            <pc:sldMk cId="633555310" sldId="321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4:59.076" v="948" actId="20577"/>
          <ac:spMkLst>
            <pc:docMk/>
            <pc:sldMk cId="633555310" sldId="321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36:55.736" v="990" actId="20577"/>
        <pc:sldMkLst>
          <pc:docMk/>
          <pc:sldMk cId="2351473954" sldId="322"/>
        </pc:sldMkLst>
        <pc:spChg chg="mod">
          <ac:chgData name="Julie Hayward" userId="S::julie.hayward@uwtsd.ac.uk::ca36735c-1641-450a-978e-fa18b6a40d1b" providerId="AD" clId="Web-{EFAAD1BB-5EB2-4650-8EFE-D11450AF1152}" dt="2020-12-15T10:34:40.591" v="920" actId="20577"/>
          <ac:spMkLst>
            <pc:docMk/>
            <pc:sldMk cId="2351473954" sldId="32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6:55.736" v="990" actId="20577"/>
          <ac:spMkLst>
            <pc:docMk/>
            <pc:sldMk cId="2351473954" sldId="322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6:07.458" v="1939" actId="20577"/>
        <pc:sldMkLst>
          <pc:docMk/>
          <pc:sldMk cId="3380681490" sldId="323"/>
        </pc:sldMkLst>
        <pc:spChg chg="mod">
          <ac:chgData name="Julie Hayward" userId="S::julie.hayward@uwtsd.ac.uk::ca36735c-1641-450a-978e-fa18b6a40d1b" providerId="AD" clId="Web-{EFAAD1BB-5EB2-4650-8EFE-D11450AF1152}" dt="2020-12-15T10:56:07.458" v="1939" actId="20577"/>
          <ac:spMkLst>
            <pc:docMk/>
            <pc:sldMk cId="3380681490" sldId="323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6:47.175" v="1519" actId="20577"/>
          <ac:spMkLst>
            <pc:docMk/>
            <pc:sldMk cId="3380681490" sldId="323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7:44.914" v="2058" actId="20577"/>
        <pc:sldMkLst>
          <pc:docMk/>
          <pc:sldMk cId="446863647" sldId="324"/>
        </pc:sldMkLst>
        <pc:spChg chg="mod">
          <ac:chgData name="Julie Hayward" userId="S::julie.hayward@uwtsd.ac.uk::ca36735c-1641-450a-978e-fa18b6a40d1b" providerId="AD" clId="Web-{EFAAD1BB-5EB2-4650-8EFE-D11450AF1152}" dt="2020-12-15T10:47:01.769" v="1534" actId="20577"/>
          <ac:spMkLst>
            <pc:docMk/>
            <pc:sldMk cId="446863647" sldId="324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7:44.914" v="2058" actId="20577"/>
          <ac:spMkLst>
            <pc:docMk/>
            <pc:sldMk cId="446863647" sldId="324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48:40.835" v="1626" actId="20577"/>
        <pc:sldMkLst>
          <pc:docMk/>
          <pc:sldMk cId="1788669986" sldId="325"/>
        </pc:sldMkLst>
        <pc:spChg chg="mod">
          <ac:chgData name="Julie Hayward" userId="S::julie.hayward@uwtsd.ac.uk::ca36735c-1641-450a-978e-fa18b6a40d1b" providerId="AD" clId="Web-{EFAAD1BB-5EB2-4650-8EFE-D11450AF1152}" dt="2020-12-15T10:48:14.584" v="1609" actId="20577"/>
          <ac:spMkLst>
            <pc:docMk/>
            <pc:sldMk cId="1788669986" sldId="325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8:40.835" v="1626" actId="20577"/>
          <ac:spMkLst>
            <pc:docMk/>
            <pc:sldMk cId="1788669986" sldId="325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49:40.759" v="1659" actId="20577"/>
        <pc:sldMkLst>
          <pc:docMk/>
          <pc:sldMk cId="2857215600" sldId="326"/>
        </pc:sldMkLst>
        <pc:spChg chg="mod">
          <ac:chgData name="Julie Hayward" userId="S::julie.hayward@uwtsd.ac.uk::ca36735c-1641-450a-978e-fa18b6a40d1b" providerId="AD" clId="Web-{EFAAD1BB-5EB2-4650-8EFE-D11450AF1152}" dt="2020-12-15T10:48:56.382" v="1630" actId="20577"/>
          <ac:spMkLst>
            <pc:docMk/>
            <pc:sldMk cId="2857215600" sldId="32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9:40.759" v="1659" actId="20577"/>
          <ac:spMkLst>
            <pc:docMk/>
            <pc:sldMk cId="2857215600" sldId="326"/>
            <ac:spMk id="3" creationId="{00000000-0000-0000-0000-000000000000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0:42:02.245" v="1264" actId="20577"/>
        <pc:sldMkLst>
          <pc:docMk/>
          <pc:sldMk cId="2044691071" sldId="348"/>
        </pc:sldMkLst>
        <pc:spChg chg="mod">
          <ac:chgData name="Julie Hayward" userId="S::julie.hayward@uwtsd.ac.uk::ca36735c-1641-450a-978e-fa18b6a40d1b" providerId="AD" clId="Web-{EFAAD1BB-5EB2-4650-8EFE-D11450AF1152}" dt="2020-12-15T10:42:02.245" v="1264" actId="20577"/>
          <ac:spMkLst>
            <pc:docMk/>
            <pc:sldMk cId="2044691071" sldId="348"/>
            <ac:spMk id="2" creationId="{F1AB867D-E5E5-42F7-81B6-D4ED066F98FD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0:04.679" v="1107" actId="20577"/>
          <ac:spMkLst>
            <pc:docMk/>
            <pc:sldMk cId="2044691071" sldId="348"/>
            <ac:spMk id="3" creationId="{CC59FDE8-83B8-47DC-830E-A212A2026520}"/>
          </ac:spMkLst>
        </pc:spChg>
      </pc:sldChg>
      <pc:sldChg chg="modSp add ord replId">
        <pc:chgData name="Julie Hayward" userId="S::julie.hayward@uwtsd.ac.uk::ca36735c-1641-450a-978e-fa18b6a40d1b" providerId="AD" clId="Web-{EFAAD1BB-5EB2-4650-8EFE-D11450AF1152}" dt="2020-12-15T10:41:22.431" v="1220" actId="20577"/>
        <pc:sldMkLst>
          <pc:docMk/>
          <pc:sldMk cId="3853385950" sldId="349"/>
        </pc:sldMkLst>
        <pc:spChg chg="mod">
          <ac:chgData name="Julie Hayward" userId="S::julie.hayward@uwtsd.ac.uk::ca36735c-1641-450a-978e-fa18b6a40d1b" providerId="AD" clId="Web-{EFAAD1BB-5EB2-4650-8EFE-D11450AF1152}" dt="2020-12-15T10:40:43.117" v="1116" actId="20577"/>
          <ac:spMkLst>
            <pc:docMk/>
            <pc:sldMk cId="3853385950" sldId="349"/>
            <ac:spMk id="2" creationId="{F1AB867D-E5E5-42F7-81B6-D4ED066F98FD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1:22.431" v="1220" actId="20577"/>
          <ac:spMkLst>
            <pc:docMk/>
            <pc:sldMk cId="3853385950" sldId="349"/>
            <ac:spMk id="3" creationId="{CC59FDE8-83B8-47DC-830E-A212A2026520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0:43:01.528" v="1365" actId="20577"/>
        <pc:sldMkLst>
          <pc:docMk/>
          <pc:sldMk cId="554149045" sldId="350"/>
        </pc:sldMkLst>
        <pc:spChg chg="mod">
          <ac:chgData name="Julie Hayward" userId="S::julie.hayward@uwtsd.ac.uk::ca36735c-1641-450a-978e-fa18b6a40d1b" providerId="AD" clId="Web-{EFAAD1BB-5EB2-4650-8EFE-D11450AF1152}" dt="2020-12-15T10:41:47.713" v="1251" actId="20577"/>
          <ac:spMkLst>
            <pc:docMk/>
            <pc:sldMk cId="554149045" sldId="350"/>
            <ac:spMk id="2" creationId="{1BD78E5A-EFA7-49BC-A8F3-0A9BFC0B7E4F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3:01.528" v="1365" actId="20577"/>
          <ac:spMkLst>
            <pc:docMk/>
            <pc:sldMk cId="554149045" sldId="350"/>
            <ac:spMk id="3" creationId="{16AEAB19-3029-46DA-9695-1B1D7E452830}"/>
          </ac:spMkLst>
        </pc:spChg>
      </pc:sldChg>
      <pc:sldChg chg="modSp add ord replId">
        <pc:chgData name="Julie Hayward" userId="S::julie.hayward@uwtsd.ac.uk::ca36735c-1641-450a-978e-fa18b6a40d1b" providerId="AD" clId="Web-{EFAAD1BB-5EB2-4650-8EFE-D11450AF1152}" dt="2020-12-15T11:03:36.284" v="2573" actId="20577"/>
        <pc:sldMkLst>
          <pc:docMk/>
          <pc:sldMk cId="3852686188" sldId="351"/>
        </pc:sldMkLst>
        <pc:spChg chg="mod">
          <ac:chgData name="Julie Hayward" userId="S::julie.hayward@uwtsd.ac.uk::ca36735c-1641-450a-978e-fa18b6a40d1b" providerId="AD" clId="Web-{EFAAD1BB-5EB2-4650-8EFE-D11450AF1152}" dt="2020-12-15T10:59:42.183" v="2198" actId="20577"/>
          <ac:spMkLst>
            <pc:docMk/>
            <pc:sldMk cId="3852686188" sldId="351"/>
            <ac:spMk id="2" creationId="{1BD78E5A-EFA7-49BC-A8F3-0A9BFC0B7E4F}"/>
          </ac:spMkLst>
        </pc:spChg>
        <pc:spChg chg="mod">
          <ac:chgData name="Julie Hayward" userId="S::julie.hayward@uwtsd.ac.uk::ca36735c-1641-450a-978e-fa18b6a40d1b" providerId="AD" clId="Web-{EFAAD1BB-5EB2-4650-8EFE-D11450AF1152}" dt="2020-12-15T11:03:36.284" v="2573" actId="20577"/>
          <ac:spMkLst>
            <pc:docMk/>
            <pc:sldMk cId="3852686188" sldId="351"/>
            <ac:spMk id="3" creationId="{16AEAB19-3029-46DA-9695-1B1D7E452830}"/>
          </ac:spMkLst>
        </pc:spChg>
      </pc:sldChg>
      <pc:sldChg chg="modSp add replId">
        <pc:chgData name="Julie Hayward" userId="S::julie.hayward@uwtsd.ac.uk::ca36735c-1641-450a-978e-fa18b6a40d1b" providerId="AD" clId="Web-{EFAAD1BB-5EB2-4650-8EFE-D11450AF1152}" dt="2020-12-15T10:57:35.116" v="2055" actId="20577"/>
        <pc:sldMkLst>
          <pc:docMk/>
          <pc:sldMk cId="179686451" sldId="352"/>
        </pc:sldMkLst>
        <pc:spChg chg="mod">
          <ac:chgData name="Julie Hayward" userId="S::julie.hayward@uwtsd.ac.uk::ca36735c-1641-450a-978e-fa18b6a40d1b" providerId="AD" clId="Web-{EFAAD1BB-5EB2-4650-8EFE-D11450AF1152}" dt="2020-12-15T10:56:22.521" v="1946" actId="20577"/>
          <ac:spMkLst>
            <pc:docMk/>
            <pc:sldMk cId="179686451" sldId="35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7:35.116" v="2055" actId="20577"/>
          <ac:spMkLst>
            <pc:docMk/>
            <pc:sldMk cId="179686451" sldId="352"/>
            <ac:spMk id="3" creationId="{00000000-0000-0000-0000-000000000000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0:58:48.650" v="2180" actId="20577"/>
        <pc:sldMkLst>
          <pc:docMk/>
          <pc:sldMk cId="2103472922" sldId="353"/>
        </pc:sldMkLst>
        <pc:spChg chg="mod">
          <ac:chgData name="Julie Hayward" userId="S::julie.hayward@uwtsd.ac.uk::ca36735c-1641-450a-978e-fa18b6a40d1b" providerId="AD" clId="Web-{EFAAD1BB-5EB2-4650-8EFE-D11450AF1152}" dt="2020-12-15T10:57:58.680" v="2071" actId="20577"/>
          <ac:spMkLst>
            <pc:docMk/>
            <pc:sldMk cId="2103472922" sldId="353"/>
            <ac:spMk id="2" creationId="{56145997-F60A-43B7-8EFB-38F18B0682C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8:48.650" v="2180" actId="20577"/>
          <ac:spMkLst>
            <pc:docMk/>
            <pc:sldMk cId="2103472922" sldId="353"/>
            <ac:spMk id="3" creationId="{E107803A-9FA9-4126-AA9F-74B41B5DDDD6}"/>
          </ac:spMkLst>
        </pc:spChg>
      </pc:sldChg>
      <pc:sldChg chg="modSp add ord replId">
        <pc:chgData name="Julie Hayward" userId="S::julie.hayward@uwtsd.ac.uk::ca36735c-1641-450a-978e-fa18b6a40d1b" providerId="AD" clId="Web-{EFAAD1BB-5EB2-4650-8EFE-D11450AF1152}" dt="2020-12-15T11:03:22.424" v="2563" actId="20577"/>
        <pc:sldMkLst>
          <pc:docMk/>
          <pc:sldMk cId="300924046" sldId="354"/>
        </pc:sldMkLst>
        <pc:spChg chg="mod">
          <ac:chgData name="Julie Hayward" userId="S::julie.hayward@uwtsd.ac.uk::ca36735c-1641-450a-978e-fa18b6a40d1b" providerId="AD" clId="Web-{EFAAD1BB-5EB2-4650-8EFE-D11450AF1152}" dt="2020-12-15T11:02:41.501" v="2548" actId="20577"/>
          <ac:spMkLst>
            <pc:docMk/>
            <pc:sldMk cId="300924046" sldId="354"/>
            <ac:spMk id="2" creationId="{56145997-F60A-43B7-8EFB-38F18B0682C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1:03:22.424" v="2563" actId="20577"/>
          <ac:spMkLst>
            <pc:docMk/>
            <pc:sldMk cId="300924046" sldId="354"/>
            <ac:spMk id="3" creationId="{E107803A-9FA9-4126-AA9F-74B41B5DDDD6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1:06:58.758" v="2871" actId="20577"/>
        <pc:sldMkLst>
          <pc:docMk/>
          <pc:sldMk cId="1197963591" sldId="355"/>
        </pc:sldMkLst>
        <pc:spChg chg="mod">
          <ac:chgData name="Julie Hayward" userId="S::julie.hayward@uwtsd.ac.uk::ca36735c-1641-450a-978e-fa18b6a40d1b" providerId="AD" clId="Web-{EFAAD1BB-5EB2-4650-8EFE-D11450AF1152}" dt="2020-12-15T11:04:36.442" v="2586" actId="20577"/>
          <ac:spMkLst>
            <pc:docMk/>
            <pc:sldMk cId="1197963591" sldId="355"/>
            <ac:spMk id="2" creationId="{40425789-750F-4D6E-BA9B-24B84AFA2563}"/>
          </ac:spMkLst>
        </pc:spChg>
        <pc:spChg chg="mod">
          <ac:chgData name="Julie Hayward" userId="S::julie.hayward@uwtsd.ac.uk::ca36735c-1641-450a-978e-fa18b6a40d1b" providerId="AD" clId="Web-{EFAAD1BB-5EB2-4650-8EFE-D11450AF1152}" dt="2020-12-15T11:06:58.758" v="2871" actId="20577"/>
          <ac:spMkLst>
            <pc:docMk/>
            <pc:sldMk cId="1197963591" sldId="355"/>
            <ac:spMk id="3" creationId="{2972458A-67E7-487F-9739-FD617B2094F2}"/>
          </ac:spMkLst>
        </pc:spChg>
      </pc:sldChg>
    </pc:docChg>
  </pc:docChgLst>
  <pc:docChgLst>
    <pc:chgData name="Julia Lockheart" userId="S::julia.lockheart@uwtsd.ac.uk::d025bd15-33cb-45cb-9285-b87c4909a96d" providerId="AD" clId="Web-{1824AC5E-B8C2-0CCF-A5F2-9CA8B4CB3A3D}"/>
    <pc:docChg chg="addSld modSld sldOrd">
      <pc:chgData name="Julia Lockheart" userId="S::julia.lockheart@uwtsd.ac.uk::d025bd15-33cb-45cb-9285-b87c4909a96d" providerId="AD" clId="Web-{1824AC5E-B8C2-0CCF-A5F2-9CA8B4CB3A3D}" dt="2020-11-24T16:40:25.002" v="307" actId="20577"/>
      <pc:docMkLst>
        <pc:docMk/>
      </pc:docMkLst>
      <pc:sldChg chg="modSp">
        <pc:chgData name="Julia Lockheart" userId="S::julia.lockheart@uwtsd.ac.uk::d025bd15-33cb-45cb-9285-b87c4909a96d" providerId="AD" clId="Web-{1824AC5E-B8C2-0CCF-A5F2-9CA8B4CB3A3D}" dt="2020-11-24T16:38:01.978" v="304" actId="20577"/>
        <pc:sldMkLst>
          <pc:docMk/>
          <pc:sldMk cId="3547808687" sldId="257"/>
        </pc:sldMkLst>
        <pc:spChg chg="mod">
          <ac:chgData name="Julia Lockheart" userId="S::julia.lockheart@uwtsd.ac.uk::d025bd15-33cb-45cb-9285-b87c4909a96d" providerId="AD" clId="Web-{1824AC5E-B8C2-0CCF-A5F2-9CA8B4CB3A3D}" dt="2020-11-24T16:14:33.504" v="29" actId="20577"/>
          <ac:spMkLst>
            <pc:docMk/>
            <pc:sldMk cId="3547808687" sldId="257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38:01.978" v="304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1824AC5E-B8C2-0CCF-A5F2-9CA8B4CB3A3D}" dt="2020-11-24T16:15:11.944" v="40" actId="20577"/>
        <pc:sldMkLst>
          <pc:docMk/>
          <pc:sldMk cId="4099025811" sldId="259"/>
        </pc:sldMkLst>
        <pc:spChg chg="mod">
          <ac:chgData name="Julia Lockheart" userId="S::julia.lockheart@uwtsd.ac.uk::d025bd15-33cb-45cb-9285-b87c4909a96d" providerId="AD" clId="Web-{1824AC5E-B8C2-0CCF-A5F2-9CA8B4CB3A3D}" dt="2020-11-24T16:15:11.944" v="40" actId="20577"/>
          <ac:spMkLst>
            <pc:docMk/>
            <pc:sldMk cId="4099025811" sldId="259"/>
            <ac:spMk id="3" creationId="{00000000-0000-0000-0000-000000000000}"/>
          </ac:spMkLst>
        </pc:spChg>
      </pc:sldChg>
      <pc:sldChg chg="addSp modSp">
        <pc:chgData name="Julia Lockheart" userId="S::julia.lockheart@uwtsd.ac.uk::d025bd15-33cb-45cb-9285-b87c4909a96d" providerId="AD" clId="Web-{1824AC5E-B8C2-0CCF-A5F2-9CA8B4CB3A3D}" dt="2020-11-24T16:37:21.913" v="282" actId="20577"/>
        <pc:sldMkLst>
          <pc:docMk/>
          <pc:sldMk cId="3349532754" sldId="260"/>
        </pc:sldMkLst>
        <pc:spChg chg="mod">
          <ac:chgData name="Julia Lockheart" userId="S::julia.lockheart@uwtsd.ac.uk::d025bd15-33cb-45cb-9285-b87c4909a96d" providerId="AD" clId="Web-{1824AC5E-B8C2-0CCF-A5F2-9CA8B4CB3A3D}" dt="2020-11-24T16:32:35.927" v="172" actId="1076"/>
          <ac:spMkLst>
            <pc:docMk/>
            <pc:sldMk cId="3349532754" sldId="260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18:41.535" v="99" actId="20577"/>
          <ac:spMkLst>
            <pc:docMk/>
            <pc:sldMk cId="3349532754" sldId="260"/>
            <ac:spMk id="3" creationId="{00000000-0000-0000-0000-000000000000}"/>
          </ac:spMkLst>
        </pc:spChg>
        <pc:spChg chg="add mod">
          <ac:chgData name="Julia Lockheart" userId="S::julia.lockheart@uwtsd.ac.uk::d025bd15-33cb-45cb-9285-b87c4909a96d" providerId="AD" clId="Web-{1824AC5E-B8C2-0CCF-A5F2-9CA8B4CB3A3D}" dt="2020-11-24T16:37:21.913" v="282" actId="20577"/>
          <ac:spMkLst>
            <pc:docMk/>
            <pc:sldMk cId="3349532754" sldId="260"/>
            <ac:spMk id="4" creationId="{F2D7624E-804E-49E5-90E9-6A4EC727FDBF}"/>
          </ac:spMkLst>
        </pc:spChg>
      </pc:sldChg>
      <pc:sldChg chg="modSp">
        <pc:chgData name="Julia Lockheart" userId="S::julia.lockheart@uwtsd.ac.uk::d025bd15-33cb-45cb-9285-b87c4909a96d" providerId="AD" clId="Web-{1824AC5E-B8C2-0CCF-A5F2-9CA8B4CB3A3D}" dt="2020-11-24T16:31:40.096" v="163" actId="20577"/>
        <pc:sldMkLst>
          <pc:docMk/>
          <pc:sldMk cId="4122723091" sldId="261"/>
        </pc:sldMkLst>
        <pc:spChg chg="mod">
          <ac:chgData name="Julia Lockheart" userId="S::julia.lockheart@uwtsd.ac.uk::d025bd15-33cb-45cb-9285-b87c4909a96d" providerId="AD" clId="Web-{1824AC5E-B8C2-0CCF-A5F2-9CA8B4CB3A3D}" dt="2020-11-24T16:31:40.096" v="163" actId="20577"/>
          <ac:spMkLst>
            <pc:docMk/>
            <pc:sldMk cId="4122723091" sldId="261"/>
            <ac:spMk id="3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1824AC5E-B8C2-0CCF-A5F2-9CA8B4CB3A3D}" dt="2020-11-24T16:31:34.705" v="159" actId="20577"/>
        <pc:sldMkLst>
          <pc:docMk/>
          <pc:sldMk cId="993534921" sldId="262"/>
        </pc:sldMkLst>
        <pc:spChg chg="mod">
          <ac:chgData name="Julia Lockheart" userId="S::julia.lockheart@uwtsd.ac.uk::d025bd15-33cb-45cb-9285-b87c4909a96d" providerId="AD" clId="Web-{1824AC5E-B8C2-0CCF-A5F2-9CA8B4CB3A3D}" dt="2020-11-24T16:31:34.705" v="159" actId="20577"/>
          <ac:spMkLst>
            <pc:docMk/>
            <pc:sldMk cId="993534921" sldId="262"/>
            <ac:spMk id="3" creationId="{00000000-0000-0000-0000-000000000000}"/>
          </ac:spMkLst>
        </pc:spChg>
      </pc:sldChg>
      <pc:sldChg chg="addSp delSp modSp mod setBg">
        <pc:chgData name="Julia Lockheart" userId="S::julia.lockheart@uwtsd.ac.uk::d025bd15-33cb-45cb-9285-b87c4909a96d" providerId="AD" clId="Web-{1824AC5E-B8C2-0CCF-A5F2-9CA8B4CB3A3D}" dt="2020-11-24T16:40:25.002" v="306" actId="20577"/>
        <pc:sldMkLst>
          <pc:docMk/>
          <pc:sldMk cId="2021367737" sldId="263"/>
        </pc:sldMkLst>
        <pc:spChg chg="mod">
          <ac:chgData name="Julia Lockheart" userId="S::julia.lockheart@uwtsd.ac.uk::d025bd15-33cb-45cb-9285-b87c4909a96d" providerId="AD" clId="Web-{1824AC5E-B8C2-0CCF-A5F2-9CA8B4CB3A3D}" dt="2020-11-24T16:28:08.115" v="128"/>
          <ac:spMkLst>
            <pc:docMk/>
            <pc:sldMk cId="2021367737" sldId="263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40:25.002" v="306" actId="20577"/>
          <ac:spMkLst>
            <pc:docMk/>
            <pc:sldMk cId="2021367737" sldId="263"/>
            <ac:spMk id="3" creationId="{00000000-0000-0000-0000-000000000000}"/>
          </ac:spMkLst>
        </pc:spChg>
        <pc:spChg chg="add del mod">
          <ac:chgData name="Julia Lockheart" userId="S::julia.lockheart@uwtsd.ac.uk::d025bd15-33cb-45cb-9285-b87c4909a96d" providerId="AD" clId="Web-{1824AC5E-B8C2-0CCF-A5F2-9CA8B4CB3A3D}" dt="2020-11-24T16:17:29.171" v="73"/>
          <ac:spMkLst>
            <pc:docMk/>
            <pc:sldMk cId="2021367737" sldId="263"/>
            <ac:spMk id="4" creationId="{E0A6979D-402C-451B-8B68-5EE09F79E641}"/>
          </ac:spMkLst>
        </pc:spChg>
        <pc:picChg chg="add mod">
          <ac:chgData name="Julia Lockheart" userId="S::julia.lockheart@uwtsd.ac.uk::d025bd15-33cb-45cb-9285-b87c4909a96d" providerId="AD" clId="Web-{1824AC5E-B8C2-0CCF-A5F2-9CA8B4CB3A3D}" dt="2020-11-24T16:28:08.115" v="128"/>
          <ac:picMkLst>
            <pc:docMk/>
            <pc:sldMk cId="2021367737" sldId="263"/>
            <ac:picMk id="5" creationId="{2C19D3D3-CF83-4382-9A43-7EF2DEB83C79}"/>
          </ac:picMkLst>
        </pc:picChg>
        <pc:cxnChg chg="add">
          <ac:chgData name="Julia Lockheart" userId="S::julia.lockheart@uwtsd.ac.uk::d025bd15-33cb-45cb-9285-b87c4909a96d" providerId="AD" clId="Web-{1824AC5E-B8C2-0CCF-A5F2-9CA8B4CB3A3D}" dt="2020-11-24T16:28:08.115" v="128"/>
          <ac:cxnSpMkLst>
            <pc:docMk/>
            <pc:sldMk cId="2021367737" sldId="263"/>
            <ac:cxnSpMk id="10" creationId="{A7F400EE-A8A5-48AF-B4D6-291B52C6F0B0}"/>
          </ac:cxnSpMkLst>
        </pc:cxnChg>
      </pc:sldChg>
      <pc:sldChg chg="modSp">
        <pc:chgData name="Julia Lockheart" userId="S::julia.lockheart@uwtsd.ac.uk::d025bd15-33cb-45cb-9285-b87c4909a96d" providerId="AD" clId="Web-{1824AC5E-B8C2-0CCF-A5F2-9CA8B4CB3A3D}" dt="2020-11-24T16:13:55.190" v="12" actId="20577"/>
        <pc:sldMkLst>
          <pc:docMk/>
          <pc:sldMk cId="2220693733" sldId="284"/>
        </pc:sldMkLst>
        <pc:spChg chg="mod">
          <ac:chgData name="Julia Lockheart" userId="S::julia.lockheart@uwtsd.ac.uk::d025bd15-33cb-45cb-9285-b87c4909a96d" providerId="AD" clId="Web-{1824AC5E-B8C2-0CCF-A5F2-9CA8B4CB3A3D}" dt="2020-11-24T16:13:55.190" v="12" actId="20577"/>
          <ac:spMkLst>
            <pc:docMk/>
            <pc:sldMk cId="2220693733" sldId="284"/>
            <ac:spMk id="3" creationId="{00000000-0000-0000-0000-000000000000}"/>
          </ac:spMkLst>
        </pc:spChg>
      </pc:sldChg>
      <pc:sldChg chg="addSp modSp new mod ord setBg">
        <pc:chgData name="Julia Lockheart" userId="S::julia.lockheart@uwtsd.ac.uk::d025bd15-33cb-45cb-9285-b87c4909a96d" providerId="AD" clId="Web-{1824AC5E-B8C2-0CCF-A5F2-9CA8B4CB3A3D}" dt="2020-11-24T16:28:25.678" v="132"/>
        <pc:sldMkLst>
          <pc:docMk/>
          <pc:sldMk cId="3311389773" sldId="285"/>
        </pc:sldMkLst>
        <pc:spChg chg="mod">
          <ac:chgData name="Julia Lockheart" userId="S::julia.lockheart@uwtsd.ac.uk::d025bd15-33cb-45cb-9285-b87c4909a96d" providerId="AD" clId="Web-{1824AC5E-B8C2-0CCF-A5F2-9CA8B4CB3A3D}" dt="2020-11-24T16:28:25.678" v="132"/>
          <ac:spMkLst>
            <pc:docMk/>
            <pc:sldMk cId="3311389773" sldId="285"/>
            <ac:spMk id="2" creationId="{CC5FFD81-B9AB-4007-968D-1CD3FC8ED5C1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28:25.678" v="132"/>
          <ac:spMkLst>
            <pc:docMk/>
            <pc:sldMk cId="3311389773" sldId="285"/>
            <ac:spMk id="3" creationId="{FBBD0610-CE4A-423F-AB49-6E123EBCD1B0}"/>
          </ac:spMkLst>
        </pc:spChg>
        <pc:picChg chg="add">
          <ac:chgData name="Julia Lockheart" userId="S::julia.lockheart@uwtsd.ac.uk::d025bd15-33cb-45cb-9285-b87c4909a96d" providerId="AD" clId="Web-{1824AC5E-B8C2-0CCF-A5F2-9CA8B4CB3A3D}" dt="2020-11-24T16:28:23.022" v="131"/>
          <ac:picMkLst>
            <pc:docMk/>
            <pc:sldMk cId="3311389773" sldId="285"/>
            <ac:picMk id="5" creationId="{F6F39324-080B-49C9-85DB-5FE24BA42ADC}"/>
          </ac:picMkLst>
        </pc:picChg>
        <pc:cxnChg chg="add">
          <ac:chgData name="Julia Lockheart" userId="S::julia.lockheart@uwtsd.ac.uk::d025bd15-33cb-45cb-9285-b87c4909a96d" providerId="AD" clId="Web-{1824AC5E-B8C2-0CCF-A5F2-9CA8B4CB3A3D}" dt="2020-11-24T16:28:25.678" v="132"/>
          <ac:cxnSpMkLst>
            <pc:docMk/>
            <pc:sldMk cId="3311389773" sldId="285"/>
            <ac:cxnSpMk id="10" creationId="{A7F400EE-A8A5-48AF-B4D6-291B52C6F0B0}"/>
          </ac:cxnSpMkLst>
        </pc:cxnChg>
      </pc:sldChg>
      <pc:sldChg chg="addSp modSp new mod setBg">
        <pc:chgData name="Julia Lockheart" userId="S::julia.lockheart@uwtsd.ac.uk::d025bd15-33cb-45cb-9285-b87c4909a96d" providerId="AD" clId="Web-{1824AC5E-B8C2-0CCF-A5F2-9CA8B4CB3A3D}" dt="2020-11-24T16:28:19.256" v="130"/>
        <pc:sldMkLst>
          <pc:docMk/>
          <pc:sldMk cId="256414808" sldId="286"/>
        </pc:sldMkLst>
        <pc:spChg chg="mod">
          <ac:chgData name="Julia Lockheart" userId="S::julia.lockheart@uwtsd.ac.uk::d025bd15-33cb-45cb-9285-b87c4909a96d" providerId="AD" clId="Web-{1824AC5E-B8C2-0CCF-A5F2-9CA8B4CB3A3D}" dt="2020-11-24T16:28:19.256" v="130"/>
          <ac:spMkLst>
            <pc:docMk/>
            <pc:sldMk cId="256414808" sldId="286"/>
            <ac:spMk id="2" creationId="{6FC71187-E43A-420B-BB45-262CBCD04FC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28:19.256" v="130"/>
          <ac:spMkLst>
            <pc:docMk/>
            <pc:sldMk cId="256414808" sldId="286"/>
            <ac:spMk id="3" creationId="{51159320-DCB4-4EC7-8E2F-A01E62924224}"/>
          </ac:spMkLst>
        </pc:spChg>
        <pc:picChg chg="add">
          <ac:chgData name="Julia Lockheart" userId="S::julia.lockheart@uwtsd.ac.uk::d025bd15-33cb-45cb-9285-b87c4909a96d" providerId="AD" clId="Web-{1824AC5E-B8C2-0CCF-A5F2-9CA8B4CB3A3D}" dt="2020-11-24T16:28:16.709" v="129"/>
          <ac:picMkLst>
            <pc:docMk/>
            <pc:sldMk cId="256414808" sldId="286"/>
            <ac:picMk id="5" creationId="{12ECCD12-F653-448B-A428-6D1FA5EB8550}"/>
          </ac:picMkLst>
        </pc:picChg>
        <pc:cxnChg chg="add">
          <ac:chgData name="Julia Lockheart" userId="S::julia.lockheart@uwtsd.ac.uk::d025bd15-33cb-45cb-9285-b87c4909a96d" providerId="AD" clId="Web-{1824AC5E-B8C2-0CCF-A5F2-9CA8B4CB3A3D}" dt="2020-11-24T16:28:19.256" v="130"/>
          <ac:cxnSpMkLst>
            <pc:docMk/>
            <pc:sldMk cId="256414808" sldId="286"/>
            <ac:cxnSpMk id="10" creationId="{A7F400EE-A8A5-48AF-B4D6-291B52C6F0B0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752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95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78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810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8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160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98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14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595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1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346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307A8-D40F-4E28-A0D3-B20B99F4BDB0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63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Problem Solving Challenge     Module 2 Unit 4</a:t>
            </a:r>
            <a:endParaRPr lang="en-GB" sz="410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In this final unit you will practice the application of Design Thinking in contributing to the solution of a one of the wicked problems presented in Unit 1, using some of the skills developed in Unit 2 and Unit 3.  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Introduction (30 -45 minutes) </a:t>
            </a:r>
          </a:p>
          <a:p>
            <a:r>
              <a:rPr lang="en-GB" sz="2000" dirty="0">
                <a:ea typeface="+mn-lt"/>
                <a:cs typeface="+mn-lt"/>
              </a:rPr>
              <a:t>Session Empathise, Define and Ideate (4.5 hours)</a:t>
            </a:r>
          </a:p>
          <a:p>
            <a:r>
              <a:rPr lang="en-GB" sz="2000" dirty="0">
                <a:ea typeface="+mn-lt"/>
                <a:cs typeface="+mn-lt"/>
              </a:rPr>
              <a:t>Prototype and Test (3.5Minutes)</a:t>
            </a:r>
          </a:p>
          <a:p>
            <a:r>
              <a:rPr lang="en-GB" sz="2000" dirty="0">
                <a:ea typeface="+mn-lt"/>
                <a:cs typeface="+mn-lt"/>
              </a:rPr>
              <a:t>Presenting Your Idea (90 minutes)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25459-90B8-4956-AA3F-3E60AAA9C5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12" r="30166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32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44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This final Unit allows you to apply everything you have learned in the module to a topic of your choice. </a:t>
            </a:r>
          </a:p>
          <a:p>
            <a:pPr marL="0" indent="0">
              <a:buNone/>
            </a:pPr>
            <a:endParaRPr lang="en-GB" sz="22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You will have approximately 8 hours to identify a problem relevant to the concepts introduced in Unit 1 and your discipline, and to use the Design Thinking framework to develop a possible solution.</a:t>
            </a:r>
          </a:p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You will then design a mini-Pecha-kutcha style pitch, to be delivered in tutorial.</a:t>
            </a:r>
          </a:p>
        </p:txBody>
      </p:sp>
    </p:spTree>
    <p:extLst>
      <p:ext uri="{BB962C8B-B14F-4D97-AF65-F5344CB8AC3E}">
        <p14:creationId xmlns:p14="http://schemas.microsoft.com/office/powerpoint/2010/main" val="3454019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dirty="0"/>
              <a:t>Coming Up…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Working as a team of no more than 6, identify an issue related to one of the wicked problems introduced in Unit 1. 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Using the Design Thinking principles you should investigate the issue, define the problem and generate potential solutions.  This should take around 4.5 hours, working together as a team. 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Your ideas should be prototyped and tested, and you may go through a number of iterations before you come to pitch your idea. This should take up to 3.5 hours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Remember that you have up 8 hours for this, and so you should identify a problem which is appropriate to the time available to you. 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The best ideas will be passed on to the University, and you may be asked to pitch your idea again to senior members of staff.</a:t>
            </a:r>
          </a:p>
        </p:txBody>
      </p:sp>
    </p:spTree>
    <p:extLst>
      <p:ext uri="{BB962C8B-B14F-4D97-AF65-F5344CB8AC3E}">
        <p14:creationId xmlns:p14="http://schemas.microsoft.com/office/powerpoint/2010/main" val="11159916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1: Empathise, Define Ideate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3719618"/>
            <a:ext cx="4167376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Working as a team you should spend around 4.5 hours on this phase of the process.  </a:t>
            </a:r>
          </a:p>
        </p:txBody>
      </p:sp>
    </p:spTree>
    <p:extLst>
      <p:ext uri="{BB962C8B-B14F-4D97-AF65-F5344CB8AC3E}">
        <p14:creationId xmlns:p14="http://schemas.microsoft.com/office/powerpoint/2010/main" val="1046882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D0E8E8-C530-4B2D-A01A-CCD47590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1091821"/>
            <a:ext cx="3801581" cy="4674358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>
                    <a:lumMod val="85000"/>
                    <a:lumOff val="15000"/>
                  </a:schemeClr>
                </a:solidFill>
              </a:rPr>
              <a:t>Learning Outcome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472F09-8E00-4E02-9034-0A382CF66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5915" y="727306"/>
            <a:ext cx="4639824" cy="4639824"/>
          </a:xfrm>
          <a:custGeom>
            <a:avLst/>
            <a:gdLst>
              <a:gd name="connsiteX0" fmla="*/ 2319912 w 4639824"/>
              <a:gd name="connsiteY0" fmla="*/ 0 h 4639824"/>
              <a:gd name="connsiteX1" fmla="*/ 4639824 w 4639824"/>
              <a:gd name="connsiteY1" fmla="*/ 2319912 h 4639824"/>
              <a:gd name="connsiteX2" fmla="*/ 2319912 w 4639824"/>
              <a:gd name="connsiteY2" fmla="*/ 4639824 h 4639824"/>
              <a:gd name="connsiteX3" fmla="*/ 0 w 4639824"/>
              <a:gd name="connsiteY3" fmla="*/ 2319912 h 4639824"/>
              <a:gd name="connsiteX4" fmla="*/ 2319912 w 4639824"/>
              <a:gd name="connsiteY4" fmla="*/ 0 h 463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A077B8-7326-4434-87ED-77DF3CF3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7227" y="1253852"/>
            <a:ext cx="457200" cy="457200"/>
          </a:xfrm>
          <a:prstGeom prst="ellipse">
            <a:avLst/>
          </a:pr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9CDED1-AC9C-4A80-B334-1309DEAD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480791" y="0"/>
            <a:ext cx="2229415" cy="1711051"/>
          </a:xfrm>
          <a:custGeom>
            <a:avLst/>
            <a:gdLst>
              <a:gd name="connsiteX0" fmla="*/ 1731031 w 2229415"/>
              <a:gd name="connsiteY0" fmla="*/ 1711051 h 1711051"/>
              <a:gd name="connsiteX1" fmla="*/ 2229415 w 2229415"/>
              <a:gd name="connsiteY1" fmla="*/ 1711051 h 1711051"/>
              <a:gd name="connsiteX2" fmla="*/ 2220570 w 2229415"/>
              <a:gd name="connsiteY2" fmla="*/ 1665525 h 1711051"/>
              <a:gd name="connsiteX3" fmla="*/ 118985 w 2229415"/>
              <a:gd name="connsiteY3" fmla="*/ 3008 h 1711051"/>
              <a:gd name="connsiteX4" fmla="*/ 0 w 2229415"/>
              <a:gd name="connsiteY4" fmla="*/ 0 h 1711051"/>
              <a:gd name="connsiteX5" fmla="*/ 0 w 2229415"/>
              <a:gd name="connsiteY5" fmla="*/ 474250 h 1711051"/>
              <a:gd name="connsiteX6" fmla="*/ 187921 w 2229415"/>
              <a:gd name="connsiteY6" fmla="*/ 483739 h 1711051"/>
              <a:gd name="connsiteX7" fmla="*/ 1656728 w 2229415"/>
              <a:gd name="connsiteY7" fmla="*/ 1515386 h 1711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9415" h="1711051">
                <a:moveTo>
                  <a:pt x="1731031" y="1711051"/>
                </a:moveTo>
                <a:lnTo>
                  <a:pt x="2229415" y="1711051"/>
                </a:lnTo>
                <a:lnTo>
                  <a:pt x="2220570" y="1665525"/>
                </a:lnTo>
                <a:cubicBezTo>
                  <a:pt x="1951414" y="739745"/>
                  <a:pt x="1119014" y="53700"/>
                  <a:pt x="118985" y="3008"/>
                </a:cubicBezTo>
                <a:lnTo>
                  <a:pt x="0" y="0"/>
                </a:lnTo>
                <a:lnTo>
                  <a:pt x="0" y="474250"/>
                </a:lnTo>
                <a:lnTo>
                  <a:pt x="187921" y="483739"/>
                </a:lnTo>
                <a:cubicBezTo>
                  <a:pt x="836687" y="549625"/>
                  <a:pt x="1385706" y="952924"/>
                  <a:pt x="1656728" y="151538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D961BDC-5B67-481B-B628-6C15F4724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88704" y="3819513"/>
            <a:ext cx="731520" cy="731520"/>
          </a:xfrm>
          <a:prstGeom prst="ellipse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6CC263E-5CD3-42BB-99F8-3C062C4B5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0573" y="4944229"/>
            <a:ext cx="1645920" cy="1645920"/>
          </a:xfrm>
          <a:prstGeom prst="ellipse">
            <a:avLst/>
          </a:prstGeom>
          <a:solidFill>
            <a:schemeClr val="tx1">
              <a:lumMod val="75000"/>
              <a:lumOff val="2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836" y="1296736"/>
            <a:ext cx="3582537" cy="33368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At the end of this activity, you should be able to apply the empathise, define and ideate phases of the design thinking process to a real-world problem. </a:t>
            </a:r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31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698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2: Prototype and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3719618"/>
            <a:ext cx="4167376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Working as a team you should spend around 3.5 hours on this phase of the process.  </a:t>
            </a:r>
          </a:p>
        </p:txBody>
      </p:sp>
    </p:spTree>
    <p:extLst>
      <p:ext uri="{BB962C8B-B14F-4D97-AF65-F5344CB8AC3E}">
        <p14:creationId xmlns:p14="http://schemas.microsoft.com/office/powerpoint/2010/main" val="3806727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D0E8E8-C530-4B2D-A01A-CCD47590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1091821"/>
            <a:ext cx="3801581" cy="4674358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>
                    <a:lumMod val="85000"/>
                    <a:lumOff val="15000"/>
                  </a:schemeClr>
                </a:solidFill>
              </a:rPr>
              <a:t>Learning Outcome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472F09-8E00-4E02-9034-0A382CF66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5915" y="727306"/>
            <a:ext cx="4639824" cy="4639824"/>
          </a:xfrm>
          <a:custGeom>
            <a:avLst/>
            <a:gdLst>
              <a:gd name="connsiteX0" fmla="*/ 2319912 w 4639824"/>
              <a:gd name="connsiteY0" fmla="*/ 0 h 4639824"/>
              <a:gd name="connsiteX1" fmla="*/ 4639824 w 4639824"/>
              <a:gd name="connsiteY1" fmla="*/ 2319912 h 4639824"/>
              <a:gd name="connsiteX2" fmla="*/ 2319912 w 4639824"/>
              <a:gd name="connsiteY2" fmla="*/ 4639824 h 4639824"/>
              <a:gd name="connsiteX3" fmla="*/ 0 w 4639824"/>
              <a:gd name="connsiteY3" fmla="*/ 2319912 h 4639824"/>
              <a:gd name="connsiteX4" fmla="*/ 2319912 w 4639824"/>
              <a:gd name="connsiteY4" fmla="*/ 0 h 463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A077B8-7326-4434-87ED-77DF3CF3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7227" y="1253852"/>
            <a:ext cx="457200" cy="457200"/>
          </a:xfrm>
          <a:prstGeom prst="ellipse">
            <a:avLst/>
          </a:pr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9CDED1-AC9C-4A80-B334-1309DEAD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480791" y="0"/>
            <a:ext cx="2229415" cy="1711051"/>
          </a:xfrm>
          <a:custGeom>
            <a:avLst/>
            <a:gdLst>
              <a:gd name="connsiteX0" fmla="*/ 1731031 w 2229415"/>
              <a:gd name="connsiteY0" fmla="*/ 1711051 h 1711051"/>
              <a:gd name="connsiteX1" fmla="*/ 2229415 w 2229415"/>
              <a:gd name="connsiteY1" fmla="*/ 1711051 h 1711051"/>
              <a:gd name="connsiteX2" fmla="*/ 2220570 w 2229415"/>
              <a:gd name="connsiteY2" fmla="*/ 1665525 h 1711051"/>
              <a:gd name="connsiteX3" fmla="*/ 118985 w 2229415"/>
              <a:gd name="connsiteY3" fmla="*/ 3008 h 1711051"/>
              <a:gd name="connsiteX4" fmla="*/ 0 w 2229415"/>
              <a:gd name="connsiteY4" fmla="*/ 0 h 1711051"/>
              <a:gd name="connsiteX5" fmla="*/ 0 w 2229415"/>
              <a:gd name="connsiteY5" fmla="*/ 474250 h 1711051"/>
              <a:gd name="connsiteX6" fmla="*/ 187921 w 2229415"/>
              <a:gd name="connsiteY6" fmla="*/ 483739 h 1711051"/>
              <a:gd name="connsiteX7" fmla="*/ 1656728 w 2229415"/>
              <a:gd name="connsiteY7" fmla="*/ 1515386 h 1711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9415" h="1711051">
                <a:moveTo>
                  <a:pt x="1731031" y="1711051"/>
                </a:moveTo>
                <a:lnTo>
                  <a:pt x="2229415" y="1711051"/>
                </a:lnTo>
                <a:lnTo>
                  <a:pt x="2220570" y="1665525"/>
                </a:lnTo>
                <a:cubicBezTo>
                  <a:pt x="1951414" y="739745"/>
                  <a:pt x="1119014" y="53700"/>
                  <a:pt x="118985" y="3008"/>
                </a:cubicBezTo>
                <a:lnTo>
                  <a:pt x="0" y="0"/>
                </a:lnTo>
                <a:lnTo>
                  <a:pt x="0" y="474250"/>
                </a:lnTo>
                <a:lnTo>
                  <a:pt x="187921" y="483739"/>
                </a:lnTo>
                <a:cubicBezTo>
                  <a:pt x="836687" y="549625"/>
                  <a:pt x="1385706" y="952924"/>
                  <a:pt x="1656728" y="151538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D961BDC-5B67-481B-B628-6C15F4724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88704" y="3819513"/>
            <a:ext cx="731520" cy="731520"/>
          </a:xfrm>
          <a:prstGeom prst="ellipse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6CC263E-5CD3-42BB-99F8-3C062C4B5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0573" y="4944229"/>
            <a:ext cx="1645920" cy="1645920"/>
          </a:xfrm>
          <a:prstGeom prst="ellipse">
            <a:avLst/>
          </a:prstGeom>
          <a:solidFill>
            <a:schemeClr val="tx1">
              <a:lumMod val="75000"/>
              <a:lumOff val="2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836" y="1296736"/>
            <a:ext cx="3582537" cy="33368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At the end of this activity, you should be able to apply prototype and test  to a real-world problem. </a:t>
            </a:r>
            <a:endParaRPr lang="en-US" sz="320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15403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43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3: Presenting Your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3719618"/>
            <a:ext cx="4167376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should spend up to 90 minutes as a team preparing for this activity. </a:t>
            </a:r>
          </a:p>
        </p:txBody>
      </p:sp>
    </p:spTree>
    <p:extLst>
      <p:ext uri="{BB962C8B-B14F-4D97-AF65-F5344CB8AC3E}">
        <p14:creationId xmlns:p14="http://schemas.microsoft.com/office/powerpoint/2010/main" val="1045383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D0E8E8-C530-4B2D-A01A-CCD47590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1091821"/>
            <a:ext cx="3801581" cy="4674358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>
                    <a:lumMod val="85000"/>
                    <a:lumOff val="15000"/>
                  </a:schemeClr>
                </a:solidFill>
              </a:rPr>
              <a:t>Learning Outcome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472F09-8E00-4E02-9034-0A382CF66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5915" y="727306"/>
            <a:ext cx="4639824" cy="4639824"/>
          </a:xfrm>
          <a:custGeom>
            <a:avLst/>
            <a:gdLst>
              <a:gd name="connsiteX0" fmla="*/ 2319912 w 4639824"/>
              <a:gd name="connsiteY0" fmla="*/ 0 h 4639824"/>
              <a:gd name="connsiteX1" fmla="*/ 4639824 w 4639824"/>
              <a:gd name="connsiteY1" fmla="*/ 2319912 h 4639824"/>
              <a:gd name="connsiteX2" fmla="*/ 2319912 w 4639824"/>
              <a:gd name="connsiteY2" fmla="*/ 4639824 h 4639824"/>
              <a:gd name="connsiteX3" fmla="*/ 0 w 4639824"/>
              <a:gd name="connsiteY3" fmla="*/ 2319912 h 4639824"/>
              <a:gd name="connsiteX4" fmla="*/ 2319912 w 4639824"/>
              <a:gd name="connsiteY4" fmla="*/ 0 h 463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A077B8-7326-4434-87ED-77DF3CF3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7227" y="1253852"/>
            <a:ext cx="457200" cy="457200"/>
          </a:xfrm>
          <a:prstGeom prst="ellipse">
            <a:avLst/>
          </a:pr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9CDED1-AC9C-4A80-B334-1309DEAD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480791" y="0"/>
            <a:ext cx="2229415" cy="1711051"/>
          </a:xfrm>
          <a:custGeom>
            <a:avLst/>
            <a:gdLst>
              <a:gd name="connsiteX0" fmla="*/ 1731031 w 2229415"/>
              <a:gd name="connsiteY0" fmla="*/ 1711051 h 1711051"/>
              <a:gd name="connsiteX1" fmla="*/ 2229415 w 2229415"/>
              <a:gd name="connsiteY1" fmla="*/ 1711051 h 1711051"/>
              <a:gd name="connsiteX2" fmla="*/ 2220570 w 2229415"/>
              <a:gd name="connsiteY2" fmla="*/ 1665525 h 1711051"/>
              <a:gd name="connsiteX3" fmla="*/ 118985 w 2229415"/>
              <a:gd name="connsiteY3" fmla="*/ 3008 h 1711051"/>
              <a:gd name="connsiteX4" fmla="*/ 0 w 2229415"/>
              <a:gd name="connsiteY4" fmla="*/ 0 h 1711051"/>
              <a:gd name="connsiteX5" fmla="*/ 0 w 2229415"/>
              <a:gd name="connsiteY5" fmla="*/ 474250 h 1711051"/>
              <a:gd name="connsiteX6" fmla="*/ 187921 w 2229415"/>
              <a:gd name="connsiteY6" fmla="*/ 483739 h 1711051"/>
              <a:gd name="connsiteX7" fmla="*/ 1656728 w 2229415"/>
              <a:gd name="connsiteY7" fmla="*/ 1515386 h 1711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9415" h="1711051">
                <a:moveTo>
                  <a:pt x="1731031" y="1711051"/>
                </a:moveTo>
                <a:lnTo>
                  <a:pt x="2229415" y="1711051"/>
                </a:lnTo>
                <a:lnTo>
                  <a:pt x="2220570" y="1665525"/>
                </a:lnTo>
                <a:cubicBezTo>
                  <a:pt x="1951414" y="739745"/>
                  <a:pt x="1119014" y="53700"/>
                  <a:pt x="118985" y="3008"/>
                </a:cubicBezTo>
                <a:lnTo>
                  <a:pt x="0" y="0"/>
                </a:lnTo>
                <a:lnTo>
                  <a:pt x="0" y="474250"/>
                </a:lnTo>
                <a:lnTo>
                  <a:pt x="187921" y="483739"/>
                </a:lnTo>
                <a:cubicBezTo>
                  <a:pt x="836687" y="549625"/>
                  <a:pt x="1385706" y="952924"/>
                  <a:pt x="1656728" y="151538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D961BDC-5B67-481B-B628-6C15F4724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88704" y="3819513"/>
            <a:ext cx="731520" cy="731520"/>
          </a:xfrm>
          <a:prstGeom prst="ellipse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6CC263E-5CD3-42BB-99F8-3C062C4B5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0573" y="4944229"/>
            <a:ext cx="1645920" cy="1645920"/>
          </a:xfrm>
          <a:prstGeom prst="ellipse">
            <a:avLst/>
          </a:prstGeom>
          <a:solidFill>
            <a:schemeClr val="tx1">
              <a:lumMod val="75000"/>
              <a:lumOff val="2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836" y="1296736"/>
            <a:ext cx="3582537" cy="33368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At the end of this session, you will be able effectively present an idea to an audience. 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1475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Presenting Your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Now you have your idea, you need to prepare a mini-</a:t>
            </a:r>
            <a:r>
              <a:rPr lang="en-GB" dirty="0" err="1"/>
              <a:t>PechaKucha</a:t>
            </a:r>
            <a:r>
              <a:rPr lang="en-GB" dirty="0"/>
              <a:t> style presentation.</a:t>
            </a:r>
          </a:p>
          <a:p>
            <a:pPr marL="0" indent="0">
              <a:buNone/>
            </a:pPr>
            <a:r>
              <a:rPr lang="en-GB" dirty="0"/>
              <a:t>You presentation should have 10 slides, which move on automatically every 20 seconds. </a:t>
            </a:r>
          </a:p>
          <a:p>
            <a:pPr marL="0" indent="0">
              <a:buNone/>
            </a:pPr>
            <a:r>
              <a:rPr lang="en-GB" dirty="0"/>
              <a:t>Each slide should contain a single image</a:t>
            </a:r>
          </a:p>
          <a:p>
            <a:pPr marL="0" indent="0">
              <a:buNone/>
            </a:pPr>
            <a:r>
              <a:rPr lang="en-GB" dirty="0"/>
              <a:t>You should divide the presentation between your team members, with each person taking responsibility for one part of the presentation.</a:t>
            </a:r>
          </a:p>
          <a:p>
            <a:pPr marL="0" indent="0">
              <a:buNone/>
            </a:pPr>
            <a:r>
              <a:rPr lang="en-GB" dirty="0"/>
              <a:t>You will deliver the presentation in your next tutorial. </a:t>
            </a:r>
          </a:p>
        </p:txBody>
      </p:sp>
    </p:spTree>
    <p:extLst>
      <p:ext uri="{BB962C8B-B14F-4D97-AF65-F5344CB8AC3E}">
        <p14:creationId xmlns:p14="http://schemas.microsoft.com/office/powerpoint/2010/main" val="2998918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9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B63E66-0D34-412C-967E-BFF3C3573E9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48E599-2380-4453-8809-CC8BD66136FD}">
  <ds:schemaRefs>
    <ds:schemaRef ds:uri="http://purl.org/dc/terms/"/>
    <ds:schemaRef ds:uri="21682d76-7fed-41ad-9dab-ad3c63b4cd86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7ac54d59-15ae-468f-8833-3c6b8f4d3013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810C7C6-B672-4A6F-B4BC-D7A94AAE8C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522</Words>
  <Application>Microsoft Office PowerPoint</Application>
  <PresentationFormat>Widescreen</PresentationFormat>
  <Paragraphs>41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Problem Solving Challenge     Module 2 Unit 4</vt:lpstr>
      <vt:lpstr>Introduction</vt:lpstr>
      <vt:lpstr>Coming Up…</vt:lpstr>
      <vt:lpstr>Session 1: Empathise, Define Ideate </vt:lpstr>
      <vt:lpstr>Learning Outcome</vt:lpstr>
      <vt:lpstr>Tutor Input</vt:lpstr>
      <vt:lpstr>Session 2: Prototype and Test</vt:lpstr>
      <vt:lpstr>Learning Outcome</vt:lpstr>
      <vt:lpstr>Tutor Input</vt:lpstr>
      <vt:lpstr>Session 3: Presenting Your Idea</vt:lpstr>
      <vt:lpstr>Learning Outcome</vt:lpstr>
      <vt:lpstr>Presenting Your Idea</vt:lpstr>
      <vt:lpstr>Tutor Input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Design Thinking Module 2 Unit 3 Topic 4</dc:title>
  <dc:creator>Julia Lockheart</dc:creator>
  <cp:lastModifiedBy>Julie Hayward</cp:lastModifiedBy>
  <cp:revision>301</cp:revision>
  <dcterms:created xsi:type="dcterms:W3CDTF">2020-11-24T17:07:51Z</dcterms:created>
  <dcterms:modified xsi:type="dcterms:W3CDTF">2020-12-16T15:15:12Z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