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73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123" autoAdjust="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7" d="100"/>
          <a:sy n="67" d="100"/>
        </p:scale>
        <p:origin x="3120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DFAC2B-ACAD-419F-9310-10E10F6ED9C6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E4A1165-8F97-4B97-97E8-A06943DD09A4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Offering the best to the customers</a:t>
          </a:r>
          <a:r>
            <a:rPr lang="en-US" dirty="0"/>
            <a:t>. </a:t>
          </a:r>
          <a:endParaRPr lang="en-GB" dirty="0"/>
        </a:p>
      </dgm:t>
    </dgm:pt>
    <dgm:pt modelId="{2F0B6E41-C627-44A0-B560-788ED496E408}" type="parTrans" cxnId="{D6FD1227-73CA-4A84-94BD-0C491457AF52}">
      <dgm:prSet/>
      <dgm:spPr/>
      <dgm:t>
        <a:bodyPr/>
        <a:lstStyle/>
        <a:p>
          <a:endParaRPr lang="en-GB"/>
        </a:p>
      </dgm:t>
    </dgm:pt>
    <dgm:pt modelId="{7277CBAA-208F-4F00-ADB8-F03B59FB3D2F}" type="sibTrans" cxnId="{D6FD1227-73CA-4A84-94BD-0C491457AF52}">
      <dgm:prSet/>
      <dgm:spPr/>
      <dgm:t>
        <a:bodyPr/>
        <a:lstStyle/>
        <a:p>
          <a:endParaRPr lang="en-GB"/>
        </a:p>
      </dgm:t>
    </dgm:pt>
    <dgm:pt modelId="{EDC856A9-84AC-4EF0-A227-E61FA7684840}">
      <dgm:prSet phldrT="[Text]"/>
      <dgm:spPr/>
      <dgm:t>
        <a:bodyPr/>
        <a:lstStyle/>
        <a:p>
          <a:pPr algn="l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Earn profit from the first year of operation. 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3C1E56-ADB3-4713-8BDE-693C179FA15A}" type="parTrans" cxnId="{E9602C21-1184-4E2A-8CF2-B1D0039AE91F}">
      <dgm:prSet/>
      <dgm:spPr/>
      <dgm:t>
        <a:bodyPr/>
        <a:lstStyle/>
        <a:p>
          <a:endParaRPr lang="en-GB"/>
        </a:p>
      </dgm:t>
    </dgm:pt>
    <dgm:pt modelId="{5D36652D-E139-4ADD-8EF3-5A18598E97D7}" type="sibTrans" cxnId="{E9602C21-1184-4E2A-8CF2-B1D0039AE91F}">
      <dgm:prSet/>
      <dgm:spPr/>
      <dgm:t>
        <a:bodyPr/>
        <a:lstStyle/>
        <a:p>
          <a:endParaRPr lang="en-GB"/>
        </a:p>
      </dgm:t>
    </dgm:pt>
    <dgm:pt modelId="{E8DA2B23-0EF7-4D84-AB6B-AE6E0C2AC952}">
      <dgm:prSet phldrT="[Text]"/>
      <dgm:spPr/>
      <dgm:t>
        <a:bodyPr/>
        <a:lstStyle/>
        <a:p>
          <a:pPr algn="l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Have a 5% of the market share</a:t>
          </a:r>
          <a:r>
            <a:rPr lang="en-US" dirty="0"/>
            <a:t>. </a:t>
          </a:r>
          <a:endParaRPr lang="en-GB" dirty="0"/>
        </a:p>
      </dgm:t>
    </dgm:pt>
    <dgm:pt modelId="{46EE15DB-3B0B-4A64-866A-44B8F144BD6A}" type="parTrans" cxnId="{AF5EA615-9284-4B96-9470-07B99FC66247}">
      <dgm:prSet/>
      <dgm:spPr/>
      <dgm:t>
        <a:bodyPr/>
        <a:lstStyle/>
        <a:p>
          <a:endParaRPr lang="en-GB"/>
        </a:p>
      </dgm:t>
    </dgm:pt>
    <dgm:pt modelId="{B5395B77-92E5-41A2-8710-71AC5688AD84}" type="sibTrans" cxnId="{AF5EA615-9284-4B96-9470-07B99FC66247}">
      <dgm:prSet/>
      <dgm:spPr/>
      <dgm:t>
        <a:bodyPr/>
        <a:lstStyle/>
        <a:p>
          <a:endParaRPr lang="en-GB"/>
        </a:p>
      </dgm:t>
    </dgm:pt>
    <dgm:pt modelId="{B3DB96FF-2DC6-4B4D-8C76-CE0D3CB232B1}">
      <dgm:prSet/>
      <dgm:spPr/>
      <dgm:t>
        <a:bodyPr/>
        <a:lstStyle/>
        <a:p>
          <a:pPr algn="l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Ensure equality and diversity.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E6DB94-A021-4B5E-A745-9DE438111750}" type="parTrans" cxnId="{6D2E24B6-337A-4BAA-B40A-A2D563F34818}">
      <dgm:prSet/>
      <dgm:spPr/>
      <dgm:t>
        <a:bodyPr/>
        <a:lstStyle/>
        <a:p>
          <a:endParaRPr lang="en-GB"/>
        </a:p>
      </dgm:t>
    </dgm:pt>
    <dgm:pt modelId="{0B4A625C-EF78-44DF-9F9B-461678F4AFB1}" type="sibTrans" cxnId="{6D2E24B6-337A-4BAA-B40A-A2D563F34818}">
      <dgm:prSet/>
      <dgm:spPr/>
      <dgm:t>
        <a:bodyPr/>
        <a:lstStyle/>
        <a:p>
          <a:endParaRPr lang="en-GB"/>
        </a:p>
      </dgm:t>
    </dgm:pt>
    <dgm:pt modelId="{A706FA1F-08F6-4910-87FE-57FE3831C8B9}" type="pres">
      <dgm:prSet presAssocID="{E3DFAC2B-ACAD-419F-9310-10E10F6ED9C6}" presName="linear" presStyleCnt="0">
        <dgm:presLayoutVars>
          <dgm:dir/>
          <dgm:animLvl val="lvl"/>
          <dgm:resizeHandles val="exact"/>
        </dgm:presLayoutVars>
      </dgm:prSet>
      <dgm:spPr/>
    </dgm:pt>
    <dgm:pt modelId="{ED27D5F8-7039-45CC-932B-6EE4940770DD}" type="pres">
      <dgm:prSet presAssocID="{AE4A1165-8F97-4B97-97E8-A06943DD09A4}" presName="parentLin" presStyleCnt="0"/>
      <dgm:spPr/>
    </dgm:pt>
    <dgm:pt modelId="{417A24EF-FC82-477E-9E3B-C8D5D5ADFA45}" type="pres">
      <dgm:prSet presAssocID="{AE4A1165-8F97-4B97-97E8-A06943DD09A4}" presName="parentLeftMargin" presStyleLbl="node1" presStyleIdx="0" presStyleCnt="4"/>
      <dgm:spPr/>
    </dgm:pt>
    <dgm:pt modelId="{0B200AE4-5768-4A61-8BA6-1B270BB26B04}" type="pres">
      <dgm:prSet presAssocID="{AE4A1165-8F97-4B97-97E8-A06943DD09A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F45DF89-44F9-49D4-9F5B-844737F5FEDC}" type="pres">
      <dgm:prSet presAssocID="{AE4A1165-8F97-4B97-97E8-A06943DD09A4}" presName="negativeSpace" presStyleCnt="0"/>
      <dgm:spPr/>
    </dgm:pt>
    <dgm:pt modelId="{CE631342-4037-46E9-99C7-4D1377385323}" type="pres">
      <dgm:prSet presAssocID="{AE4A1165-8F97-4B97-97E8-A06943DD09A4}" presName="childText" presStyleLbl="conFgAcc1" presStyleIdx="0" presStyleCnt="4">
        <dgm:presLayoutVars>
          <dgm:bulletEnabled val="1"/>
        </dgm:presLayoutVars>
      </dgm:prSet>
      <dgm:spPr/>
    </dgm:pt>
    <dgm:pt modelId="{464F79C4-A807-42C1-924B-DF13EECF1012}" type="pres">
      <dgm:prSet presAssocID="{7277CBAA-208F-4F00-ADB8-F03B59FB3D2F}" presName="spaceBetweenRectangles" presStyleCnt="0"/>
      <dgm:spPr/>
    </dgm:pt>
    <dgm:pt modelId="{7684330C-9E07-4786-AC17-E103776E9F1B}" type="pres">
      <dgm:prSet presAssocID="{EDC856A9-84AC-4EF0-A227-E61FA7684840}" presName="parentLin" presStyleCnt="0"/>
      <dgm:spPr/>
    </dgm:pt>
    <dgm:pt modelId="{6F3EBDE5-FF76-4837-8D46-8BDBD2996DD5}" type="pres">
      <dgm:prSet presAssocID="{EDC856A9-84AC-4EF0-A227-E61FA7684840}" presName="parentLeftMargin" presStyleLbl="node1" presStyleIdx="0" presStyleCnt="4"/>
      <dgm:spPr/>
    </dgm:pt>
    <dgm:pt modelId="{F39212BA-0E2B-47FF-9AEC-B8EB9FB3884D}" type="pres">
      <dgm:prSet presAssocID="{EDC856A9-84AC-4EF0-A227-E61FA768484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338989A-D257-48B1-BD52-168F99C72868}" type="pres">
      <dgm:prSet presAssocID="{EDC856A9-84AC-4EF0-A227-E61FA7684840}" presName="negativeSpace" presStyleCnt="0"/>
      <dgm:spPr/>
    </dgm:pt>
    <dgm:pt modelId="{2AF97271-C92F-47DB-8030-FF0B02F1EE28}" type="pres">
      <dgm:prSet presAssocID="{EDC856A9-84AC-4EF0-A227-E61FA7684840}" presName="childText" presStyleLbl="conFgAcc1" presStyleIdx="1" presStyleCnt="4">
        <dgm:presLayoutVars>
          <dgm:bulletEnabled val="1"/>
        </dgm:presLayoutVars>
      </dgm:prSet>
      <dgm:spPr/>
    </dgm:pt>
    <dgm:pt modelId="{D52DB4E1-3A72-45EC-87C3-AB92FC9D34FE}" type="pres">
      <dgm:prSet presAssocID="{5D36652D-E139-4ADD-8EF3-5A18598E97D7}" presName="spaceBetweenRectangles" presStyleCnt="0"/>
      <dgm:spPr/>
    </dgm:pt>
    <dgm:pt modelId="{594858EC-EB07-40D4-ABB7-138D217324B9}" type="pres">
      <dgm:prSet presAssocID="{E8DA2B23-0EF7-4D84-AB6B-AE6E0C2AC952}" presName="parentLin" presStyleCnt="0"/>
      <dgm:spPr/>
    </dgm:pt>
    <dgm:pt modelId="{0093B3A8-0F4F-4FF3-B25B-3F59DC170304}" type="pres">
      <dgm:prSet presAssocID="{E8DA2B23-0EF7-4D84-AB6B-AE6E0C2AC952}" presName="parentLeftMargin" presStyleLbl="node1" presStyleIdx="1" presStyleCnt="4"/>
      <dgm:spPr/>
    </dgm:pt>
    <dgm:pt modelId="{58C235B0-6CA9-465B-8137-20C94ACA75BF}" type="pres">
      <dgm:prSet presAssocID="{E8DA2B23-0EF7-4D84-AB6B-AE6E0C2AC95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E910499-096F-4472-BB1B-A29DE7CC5F9F}" type="pres">
      <dgm:prSet presAssocID="{E8DA2B23-0EF7-4D84-AB6B-AE6E0C2AC952}" presName="negativeSpace" presStyleCnt="0"/>
      <dgm:spPr/>
    </dgm:pt>
    <dgm:pt modelId="{8E8FAD37-B70C-45ED-AAC6-DB535B3B7BD2}" type="pres">
      <dgm:prSet presAssocID="{E8DA2B23-0EF7-4D84-AB6B-AE6E0C2AC952}" presName="childText" presStyleLbl="conFgAcc1" presStyleIdx="2" presStyleCnt="4">
        <dgm:presLayoutVars>
          <dgm:bulletEnabled val="1"/>
        </dgm:presLayoutVars>
      </dgm:prSet>
      <dgm:spPr/>
    </dgm:pt>
    <dgm:pt modelId="{49CB98A7-648F-4020-AF8B-49E1621BC9E7}" type="pres">
      <dgm:prSet presAssocID="{B5395B77-92E5-41A2-8710-71AC5688AD84}" presName="spaceBetweenRectangles" presStyleCnt="0"/>
      <dgm:spPr/>
    </dgm:pt>
    <dgm:pt modelId="{4984E4AF-25DE-4F0D-B589-95F61DF3427D}" type="pres">
      <dgm:prSet presAssocID="{B3DB96FF-2DC6-4B4D-8C76-CE0D3CB232B1}" presName="parentLin" presStyleCnt="0"/>
      <dgm:spPr/>
    </dgm:pt>
    <dgm:pt modelId="{261D68FA-099B-4556-9F9A-3141C513AE64}" type="pres">
      <dgm:prSet presAssocID="{B3DB96FF-2DC6-4B4D-8C76-CE0D3CB232B1}" presName="parentLeftMargin" presStyleLbl="node1" presStyleIdx="2" presStyleCnt="4"/>
      <dgm:spPr/>
    </dgm:pt>
    <dgm:pt modelId="{309B6B7F-FF70-4453-A7C2-92994A3F2ADD}" type="pres">
      <dgm:prSet presAssocID="{B3DB96FF-2DC6-4B4D-8C76-CE0D3CB232B1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BD6183D-DDA9-4A00-9C31-ABFC32D842B0}" type="pres">
      <dgm:prSet presAssocID="{B3DB96FF-2DC6-4B4D-8C76-CE0D3CB232B1}" presName="negativeSpace" presStyleCnt="0"/>
      <dgm:spPr/>
    </dgm:pt>
    <dgm:pt modelId="{6D2046FF-06F4-4D55-BB4E-56E041DAF0BD}" type="pres">
      <dgm:prSet presAssocID="{B3DB96FF-2DC6-4B4D-8C76-CE0D3CB232B1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1B32970E-A528-434E-97AA-D08C6ABC1A41}" type="presOf" srcId="{EDC856A9-84AC-4EF0-A227-E61FA7684840}" destId="{F39212BA-0E2B-47FF-9AEC-B8EB9FB3884D}" srcOrd="1" destOrd="0" presId="urn:microsoft.com/office/officeart/2005/8/layout/list1"/>
    <dgm:cxn modelId="{AF5EA615-9284-4B96-9470-07B99FC66247}" srcId="{E3DFAC2B-ACAD-419F-9310-10E10F6ED9C6}" destId="{E8DA2B23-0EF7-4D84-AB6B-AE6E0C2AC952}" srcOrd="2" destOrd="0" parTransId="{46EE15DB-3B0B-4A64-866A-44B8F144BD6A}" sibTransId="{B5395B77-92E5-41A2-8710-71AC5688AD84}"/>
    <dgm:cxn modelId="{E9602C21-1184-4E2A-8CF2-B1D0039AE91F}" srcId="{E3DFAC2B-ACAD-419F-9310-10E10F6ED9C6}" destId="{EDC856A9-84AC-4EF0-A227-E61FA7684840}" srcOrd="1" destOrd="0" parTransId="{703C1E56-ADB3-4713-8BDE-693C179FA15A}" sibTransId="{5D36652D-E139-4ADD-8EF3-5A18598E97D7}"/>
    <dgm:cxn modelId="{D6FD1227-73CA-4A84-94BD-0C491457AF52}" srcId="{E3DFAC2B-ACAD-419F-9310-10E10F6ED9C6}" destId="{AE4A1165-8F97-4B97-97E8-A06943DD09A4}" srcOrd="0" destOrd="0" parTransId="{2F0B6E41-C627-44A0-B560-788ED496E408}" sibTransId="{7277CBAA-208F-4F00-ADB8-F03B59FB3D2F}"/>
    <dgm:cxn modelId="{3BF11840-F37D-450D-BA13-E81C518DB047}" type="presOf" srcId="{AE4A1165-8F97-4B97-97E8-A06943DD09A4}" destId="{0B200AE4-5768-4A61-8BA6-1B270BB26B04}" srcOrd="1" destOrd="0" presId="urn:microsoft.com/office/officeart/2005/8/layout/list1"/>
    <dgm:cxn modelId="{85D23F5E-F54A-4364-86C5-1850860D1974}" type="presOf" srcId="{E3DFAC2B-ACAD-419F-9310-10E10F6ED9C6}" destId="{A706FA1F-08F6-4910-87FE-57FE3831C8B9}" srcOrd="0" destOrd="0" presId="urn:microsoft.com/office/officeart/2005/8/layout/list1"/>
    <dgm:cxn modelId="{EDCD4568-C819-477B-BAEC-5A6E0120E8E0}" type="presOf" srcId="{EDC856A9-84AC-4EF0-A227-E61FA7684840}" destId="{6F3EBDE5-FF76-4837-8D46-8BDBD2996DD5}" srcOrd="0" destOrd="0" presId="urn:microsoft.com/office/officeart/2005/8/layout/list1"/>
    <dgm:cxn modelId="{0888CD77-0EC5-44B2-81B6-1F7CC7F5375E}" type="presOf" srcId="{B3DB96FF-2DC6-4B4D-8C76-CE0D3CB232B1}" destId="{309B6B7F-FF70-4453-A7C2-92994A3F2ADD}" srcOrd="1" destOrd="0" presId="urn:microsoft.com/office/officeart/2005/8/layout/list1"/>
    <dgm:cxn modelId="{6D2E24B6-337A-4BAA-B40A-A2D563F34818}" srcId="{E3DFAC2B-ACAD-419F-9310-10E10F6ED9C6}" destId="{B3DB96FF-2DC6-4B4D-8C76-CE0D3CB232B1}" srcOrd="3" destOrd="0" parTransId="{B0E6DB94-A021-4B5E-A745-9DE438111750}" sibTransId="{0B4A625C-EF78-44DF-9F9B-461678F4AFB1}"/>
    <dgm:cxn modelId="{076003BF-FFBA-4432-A313-16FF233C319B}" type="presOf" srcId="{B3DB96FF-2DC6-4B4D-8C76-CE0D3CB232B1}" destId="{261D68FA-099B-4556-9F9A-3141C513AE64}" srcOrd="0" destOrd="0" presId="urn:microsoft.com/office/officeart/2005/8/layout/list1"/>
    <dgm:cxn modelId="{BF1E0EBF-7F26-4A93-A613-18029A171D80}" type="presOf" srcId="{E8DA2B23-0EF7-4D84-AB6B-AE6E0C2AC952}" destId="{58C235B0-6CA9-465B-8137-20C94ACA75BF}" srcOrd="1" destOrd="0" presId="urn:microsoft.com/office/officeart/2005/8/layout/list1"/>
    <dgm:cxn modelId="{A8BDE8E6-4607-4C97-8F2D-310B2F552A61}" type="presOf" srcId="{E8DA2B23-0EF7-4D84-AB6B-AE6E0C2AC952}" destId="{0093B3A8-0F4F-4FF3-B25B-3F59DC170304}" srcOrd="0" destOrd="0" presId="urn:microsoft.com/office/officeart/2005/8/layout/list1"/>
    <dgm:cxn modelId="{BEE4B8EF-5B95-475C-8F05-DF9B475D1DA3}" type="presOf" srcId="{AE4A1165-8F97-4B97-97E8-A06943DD09A4}" destId="{417A24EF-FC82-477E-9E3B-C8D5D5ADFA45}" srcOrd="0" destOrd="0" presId="urn:microsoft.com/office/officeart/2005/8/layout/list1"/>
    <dgm:cxn modelId="{8A6C230E-033C-4035-A2D2-B0AA71E2F760}" type="presParOf" srcId="{A706FA1F-08F6-4910-87FE-57FE3831C8B9}" destId="{ED27D5F8-7039-45CC-932B-6EE4940770DD}" srcOrd="0" destOrd="0" presId="urn:microsoft.com/office/officeart/2005/8/layout/list1"/>
    <dgm:cxn modelId="{6AB613A2-317B-4D49-8E99-E2B9B2B3FFAC}" type="presParOf" srcId="{ED27D5F8-7039-45CC-932B-6EE4940770DD}" destId="{417A24EF-FC82-477E-9E3B-C8D5D5ADFA45}" srcOrd="0" destOrd="0" presId="urn:microsoft.com/office/officeart/2005/8/layout/list1"/>
    <dgm:cxn modelId="{F24D98FE-BED0-4FC2-9309-1954F6E397E6}" type="presParOf" srcId="{ED27D5F8-7039-45CC-932B-6EE4940770DD}" destId="{0B200AE4-5768-4A61-8BA6-1B270BB26B04}" srcOrd="1" destOrd="0" presId="urn:microsoft.com/office/officeart/2005/8/layout/list1"/>
    <dgm:cxn modelId="{A27A7FE8-99A4-449F-ABFA-B21E51D57D05}" type="presParOf" srcId="{A706FA1F-08F6-4910-87FE-57FE3831C8B9}" destId="{4F45DF89-44F9-49D4-9F5B-844737F5FEDC}" srcOrd="1" destOrd="0" presId="urn:microsoft.com/office/officeart/2005/8/layout/list1"/>
    <dgm:cxn modelId="{A16FD6E1-2CA5-48D4-83FF-36D7DF9C97D6}" type="presParOf" srcId="{A706FA1F-08F6-4910-87FE-57FE3831C8B9}" destId="{CE631342-4037-46E9-99C7-4D1377385323}" srcOrd="2" destOrd="0" presId="urn:microsoft.com/office/officeart/2005/8/layout/list1"/>
    <dgm:cxn modelId="{93F78ED5-263C-4351-9732-108987C43B4D}" type="presParOf" srcId="{A706FA1F-08F6-4910-87FE-57FE3831C8B9}" destId="{464F79C4-A807-42C1-924B-DF13EECF1012}" srcOrd="3" destOrd="0" presId="urn:microsoft.com/office/officeart/2005/8/layout/list1"/>
    <dgm:cxn modelId="{A6D81EED-C55B-4A85-870F-C08A4AC6A6ED}" type="presParOf" srcId="{A706FA1F-08F6-4910-87FE-57FE3831C8B9}" destId="{7684330C-9E07-4786-AC17-E103776E9F1B}" srcOrd="4" destOrd="0" presId="urn:microsoft.com/office/officeart/2005/8/layout/list1"/>
    <dgm:cxn modelId="{3514422B-FE25-4E1F-B706-85EDB92B0782}" type="presParOf" srcId="{7684330C-9E07-4786-AC17-E103776E9F1B}" destId="{6F3EBDE5-FF76-4837-8D46-8BDBD2996DD5}" srcOrd="0" destOrd="0" presId="urn:microsoft.com/office/officeart/2005/8/layout/list1"/>
    <dgm:cxn modelId="{69F1B985-F2F5-43A6-BF26-5DA9B36D4FC7}" type="presParOf" srcId="{7684330C-9E07-4786-AC17-E103776E9F1B}" destId="{F39212BA-0E2B-47FF-9AEC-B8EB9FB3884D}" srcOrd="1" destOrd="0" presId="urn:microsoft.com/office/officeart/2005/8/layout/list1"/>
    <dgm:cxn modelId="{4AD26DC5-2274-4F47-904A-69F6E31F94DF}" type="presParOf" srcId="{A706FA1F-08F6-4910-87FE-57FE3831C8B9}" destId="{5338989A-D257-48B1-BD52-168F99C72868}" srcOrd="5" destOrd="0" presId="urn:microsoft.com/office/officeart/2005/8/layout/list1"/>
    <dgm:cxn modelId="{0512B003-D2BE-45FB-B287-82188184B971}" type="presParOf" srcId="{A706FA1F-08F6-4910-87FE-57FE3831C8B9}" destId="{2AF97271-C92F-47DB-8030-FF0B02F1EE28}" srcOrd="6" destOrd="0" presId="urn:microsoft.com/office/officeart/2005/8/layout/list1"/>
    <dgm:cxn modelId="{FD5301CE-F05D-4BE8-A41E-CFEB4D1DCEBD}" type="presParOf" srcId="{A706FA1F-08F6-4910-87FE-57FE3831C8B9}" destId="{D52DB4E1-3A72-45EC-87C3-AB92FC9D34FE}" srcOrd="7" destOrd="0" presId="urn:microsoft.com/office/officeart/2005/8/layout/list1"/>
    <dgm:cxn modelId="{23DF8162-98AD-4444-AC6F-2D9DC98CA01E}" type="presParOf" srcId="{A706FA1F-08F6-4910-87FE-57FE3831C8B9}" destId="{594858EC-EB07-40D4-ABB7-138D217324B9}" srcOrd="8" destOrd="0" presId="urn:microsoft.com/office/officeart/2005/8/layout/list1"/>
    <dgm:cxn modelId="{0855BDE2-3D16-445B-ACB5-78ECED65CCCA}" type="presParOf" srcId="{594858EC-EB07-40D4-ABB7-138D217324B9}" destId="{0093B3A8-0F4F-4FF3-B25B-3F59DC170304}" srcOrd="0" destOrd="0" presId="urn:microsoft.com/office/officeart/2005/8/layout/list1"/>
    <dgm:cxn modelId="{E7C372D5-AD3B-40BF-8E14-35DB0FB800F0}" type="presParOf" srcId="{594858EC-EB07-40D4-ABB7-138D217324B9}" destId="{58C235B0-6CA9-465B-8137-20C94ACA75BF}" srcOrd="1" destOrd="0" presId="urn:microsoft.com/office/officeart/2005/8/layout/list1"/>
    <dgm:cxn modelId="{2B88B507-5BDE-4908-8F59-4AA06933BD4F}" type="presParOf" srcId="{A706FA1F-08F6-4910-87FE-57FE3831C8B9}" destId="{1E910499-096F-4472-BB1B-A29DE7CC5F9F}" srcOrd="9" destOrd="0" presId="urn:microsoft.com/office/officeart/2005/8/layout/list1"/>
    <dgm:cxn modelId="{1FEDBC56-6DD4-4EFE-AC46-E38859349B36}" type="presParOf" srcId="{A706FA1F-08F6-4910-87FE-57FE3831C8B9}" destId="{8E8FAD37-B70C-45ED-AAC6-DB535B3B7BD2}" srcOrd="10" destOrd="0" presId="urn:microsoft.com/office/officeart/2005/8/layout/list1"/>
    <dgm:cxn modelId="{586CD96F-340C-483B-8769-3F3B5A0967B7}" type="presParOf" srcId="{A706FA1F-08F6-4910-87FE-57FE3831C8B9}" destId="{49CB98A7-648F-4020-AF8B-49E1621BC9E7}" srcOrd="11" destOrd="0" presId="urn:microsoft.com/office/officeart/2005/8/layout/list1"/>
    <dgm:cxn modelId="{FA3E9A0F-7123-4C62-AA91-AAED1D258362}" type="presParOf" srcId="{A706FA1F-08F6-4910-87FE-57FE3831C8B9}" destId="{4984E4AF-25DE-4F0D-B589-95F61DF3427D}" srcOrd="12" destOrd="0" presId="urn:microsoft.com/office/officeart/2005/8/layout/list1"/>
    <dgm:cxn modelId="{B107F0B2-0B2D-4DA6-BF11-C2925CB8254A}" type="presParOf" srcId="{4984E4AF-25DE-4F0D-B589-95F61DF3427D}" destId="{261D68FA-099B-4556-9F9A-3141C513AE64}" srcOrd="0" destOrd="0" presId="urn:microsoft.com/office/officeart/2005/8/layout/list1"/>
    <dgm:cxn modelId="{7215EE26-AC59-472D-91CF-0C294F51A439}" type="presParOf" srcId="{4984E4AF-25DE-4F0D-B589-95F61DF3427D}" destId="{309B6B7F-FF70-4453-A7C2-92994A3F2ADD}" srcOrd="1" destOrd="0" presId="urn:microsoft.com/office/officeart/2005/8/layout/list1"/>
    <dgm:cxn modelId="{CF3F9325-7965-4733-AB5C-70A9A40F6077}" type="presParOf" srcId="{A706FA1F-08F6-4910-87FE-57FE3831C8B9}" destId="{1BD6183D-DDA9-4A00-9C31-ABFC32D842B0}" srcOrd="13" destOrd="0" presId="urn:microsoft.com/office/officeart/2005/8/layout/list1"/>
    <dgm:cxn modelId="{BC49F252-718B-43C8-91FA-FB5301380896}" type="presParOf" srcId="{A706FA1F-08F6-4910-87FE-57FE3831C8B9}" destId="{6D2046FF-06F4-4D55-BB4E-56E041DAF0B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7CAC9B-A989-44A6-AA07-A64E47EC330C}" type="doc">
      <dgm:prSet loTypeId="urn:microsoft.com/office/officeart/2005/8/layout/hList6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0F15213-79D4-4225-95AD-90642AB18E3E}">
      <dgm:prSet phldrT="[Text]" custT="1"/>
      <dgm:spPr/>
      <dgm:t>
        <a:bodyPr/>
        <a:lstStyle/>
        <a:p>
          <a:pPr algn="l"/>
          <a:r>
            <a:rPr lang="en-US" sz="4400" b="1" dirty="0">
              <a:latin typeface="Arial" panose="020B0604020202020204" pitchFamily="34" charset="0"/>
              <a:cs typeface="Arial" panose="020B0604020202020204" pitchFamily="34" charset="0"/>
            </a:rPr>
            <a:t>Hair</a:t>
          </a:r>
          <a:endParaRPr lang="en-GB" sz="4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8FEFB4-09E7-4021-8546-A3DED929E30F}" type="parTrans" cxnId="{35065D32-DB9A-4C9B-BEBC-8A3DA57C2AE9}">
      <dgm:prSet/>
      <dgm:spPr/>
      <dgm:t>
        <a:bodyPr/>
        <a:lstStyle/>
        <a:p>
          <a:endParaRPr lang="en-GB"/>
        </a:p>
      </dgm:t>
    </dgm:pt>
    <dgm:pt modelId="{3F5823F2-240B-4802-80FD-C879C870364F}" type="sibTrans" cxnId="{35065D32-DB9A-4C9B-BEBC-8A3DA57C2AE9}">
      <dgm:prSet/>
      <dgm:spPr/>
      <dgm:t>
        <a:bodyPr/>
        <a:lstStyle/>
        <a:p>
          <a:endParaRPr lang="en-GB"/>
        </a:p>
      </dgm:t>
    </dgm:pt>
    <dgm:pt modelId="{3EA712CA-6B42-4F3B-9CE4-D05800445794}">
      <dgm:prSet phldrT="[Text]" custT="1"/>
      <dgm:spPr/>
      <dgm:t>
        <a:bodyPr/>
        <a:lstStyle/>
        <a:p>
          <a:pPr algn="l"/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Cuts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760F87-0563-4690-89C3-79FFA756CEC9}" type="parTrans" cxnId="{A5BC8B7A-7AB3-41A3-B22B-9B23C8F2AA6C}">
      <dgm:prSet/>
      <dgm:spPr/>
      <dgm:t>
        <a:bodyPr/>
        <a:lstStyle/>
        <a:p>
          <a:endParaRPr lang="en-GB"/>
        </a:p>
      </dgm:t>
    </dgm:pt>
    <dgm:pt modelId="{1AB7FBDE-96BC-4871-9FBA-A0D2FB53AF20}" type="sibTrans" cxnId="{A5BC8B7A-7AB3-41A3-B22B-9B23C8F2AA6C}">
      <dgm:prSet/>
      <dgm:spPr/>
      <dgm:t>
        <a:bodyPr/>
        <a:lstStyle/>
        <a:p>
          <a:endParaRPr lang="en-GB"/>
        </a:p>
      </dgm:t>
    </dgm:pt>
    <dgm:pt modelId="{F4F35FD3-A36C-4B2D-AFA0-FD9370A6F9D4}">
      <dgm:prSet phldrT="[Text]" custT="1"/>
      <dgm:spPr/>
      <dgm:t>
        <a:bodyPr/>
        <a:lstStyle/>
        <a:p>
          <a:r>
            <a:rPr lang="en-US" sz="4400" b="1" dirty="0">
              <a:latin typeface="Arial" panose="020B0604020202020204" pitchFamily="34" charset="0"/>
              <a:cs typeface="Arial" panose="020B0604020202020204" pitchFamily="34" charset="0"/>
            </a:rPr>
            <a:t>Nails</a:t>
          </a:r>
          <a:endParaRPr lang="en-GB" sz="4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B70C00-7576-49E1-A0BD-B892164C3DC0}" type="parTrans" cxnId="{D246A632-5C4A-4B0A-91AC-4A84BCD30A28}">
      <dgm:prSet/>
      <dgm:spPr/>
      <dgm:t>
        <a:bodyPr/>
        <a:lstStyle/>
        <a:p>
          <a:endParaRPr lang="en-GB"/>
        </a:p>
      </dgm:t>
    </dgm:pt>
    <dgm:pt modelId="{6279F866-908E-4439-90D0-8C615D7E9628}" type="sibTrans" cxnId="{D246A632-5C4A-4B0A-91AC-4A84BCD30A28}">
      <dgm:prSet/>
      <dgm:spPr/>
      <dgm:t>
        <a:bodyPr/>
        <a:lstStyle/>
        <a:p>
          <a:endParaRPr lang="en-GB"/>
        </a:p>
      </dgm:t>
    </dgm:pt>
    <dgm:pt modelId="{E24AF860-5B6F-4AAD-AA98-8D4308131EC3}">
      <dgm:prSet phldrT="[Text]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Manicures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498BE7-2328-4B7F-9C88-169361A2DE70}" type="parTrans" cxnId="{CFD28435-4C3A-43EB-B2C1-ED0FB74F96E3}">
      <dgm:prSet/>
      <dgm:spPr/>
      <dgm:t>
        <a:bodyPr/>
        <a:lstStyle/>
        <a:p>
          <a:endParaRPr lang="en-GB"/>
        </a:p>
      </dgm:t>
    </dgm:pt>
    <dgm:pt modelId="{9EC25161-40E8-4E2D-911B-DC7DC3D67C97}" type="sibTrans" cxnId="{CFD28435-4C3A-43EB-B2C1-ED0FB74F96E3}">
      <dgm:prSet/>
      <dgm:spPr/>
      <dgm:t>
        <a:bodyPr/>
        <a:lstStyle/>
        <a:p>
          <a:endParaRPr lang="en-GB"/>
        </a:p>
      </dgm:t>
    </dgm:pt>
    <dgm:pt modelId="{132C8A1D-0A6B-434B-BA92-2A47F93F7474}">
      <dgm:prSet phldrT="[Text]"/>
      <dgm:spPr/>
      <dgm:t>
        <a:bodyPr/>
        <a:lstStyle/>
        <a:p>
          <a:r>
            <a:rPr lang="en-US" sz="4100" b="1" dirty="0">
              <a:latin typeface="Arial" panose="020B0604020202020204" pitchFamily="34" charset="0"/>
              <a:cs typeface="Arial" panose="020B0604020202020204" pitchFamily="34" charset="0"/>
            </a:rPr>
            <a:t>Skin Care</a:t>
          </a:r>
          <a:endParaRPr lang="en-GB" sz="4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C792D8-0987-4BBD-85C0-706DEEFF8DB0}" type="parTrans" cxnId="{BB8198D8-7DFB-48D1-AB5C-866AA200BD12}">
      <dgm:prSet/>
      <dgm:spPr/>
      <dgm:t>
        <a:bodyPr/>
        <a:lstStyle/>
        <a:p>
          <a:endParaRPr lang="en-GB"/>
        </a:p>
      </dgm:t>
    </dgm:pt>
    <dgm:pt modelId="{507FFD98-1E48-4733-B00F-38A16B992DAC}" type="sibTrans" cxnId="{BB8198D8-7DFB-48D1-AB5C-866AA200BD12}">
      <dgm:prSet/>
      <dgm:spPr/>
      <dgm:t>
        <a:bodyPr/>
        <a:lstStyle/>
        <a:p>
          <a:endParaRPr lang="en-GB"/>
        </a:p>
      </dgm:t>
    </dgm:pt>
    <dgm:pt modelId="{D04DFF82-F925-4040-A511-9F917ED5744E}">
      <dgm:prSet phldrT="[Text]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European facials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851A80-2BFC-4143-976C-98A54B9F02A5}" type="parTrans" cxnId="{DA951BB0-7B85-4F69-802C-0016624FCE0D}">
      <dgm:prSet/>
      <dgm:spPr/>
      <dgm:t>
        <a:bodyPr/>
        <a:lstStyle/>
        <a:p>
          <a:endParaRPr lang="en-GB"/>
        </a:p>
      </dgm:t>
    </dgm:pt>
    <dgm:pt modelId="{86F178DC-38EE-4D85-AE9C-A01065BB7557}" type="sibTrans" cxnId="{DA951BB0-7B85-4F69-802C-0016624FCE0D}">
      <dgm:prSet/>
      <dgm:spPr/>
      <dgm:t>
        <a:bodyPr/>
        <a:lstStyle/>
        <a:p>
          <a:endParaRPr lang="en-GB"/>
        </a:p>
      </dgm:t>
    </dgm:pt>
    <dgm:pt modelId="{69673D70-72CD-46D8-8A6D-D10A4C2BA95D}">
      <dgm:prSet custT="1"/>
      <dgm:spPr/>
      <dgm:t>
        <a:bodyPr/>
        <a:lstStyle/>
        <a:p>
          <a:pPr algn="l"/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Relaxers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44774C-0183-4CAB-876F-ED931D6ECCCE}" type="parTrans" cxnId="{45CD8CEC-214E-4321-805E-0E9D7760C9C0}">
      <dgm:prSet/>
      <dgm:spPr/>
      <dgm:t>
        <a:bodyPr/>
        <a:lstStyle/>
        <a:p>
          <a:endParaRPr lang="en-GB"/>
        </a:p>
      </dgm:t>
    </dgm:pt>
    <dgm:pt modelId="{78A0A59D-C880-4699-AD86-5BFD422BE4FC}" type="sibTrans" cxnId="{45CD8CEC-214E-4321-805E-0E9D7760C9C0}">
      <dgm:prSet/>
      <dgm:spPr/>
      <dgm:t>
        <a:bodyPr/>
        <a:lstStyle/>
        <a:p>
          <a:endParaRPr lang="en-GB"/>
        </a:p>
      </dgm:t>
    </dgm:pt>
    <dgm:pt modelId="{2789BD95-243D-41CD-8B8D-7A15A24F3148}">
      <dgm:prSet custT="1"/>
      <dgm:spPr/>
      <dgm:t>
        <a:bodyPr/>
        <a:lstStyle/>
        <a:p>
          <a:pPr algn="l"/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Perms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66AAD0-90CC-4C0D-99A5-E3297F9C382D}" type="parTrans" cxnId="{892E6578-07DF-422B-8322-13AB1746EEFF}">
      <dgm:prSet/>
      <dgm:spPr/>
      <dgm:t>
        <a:bodyPr/>
        <a:lstStyle/>
        <a:p>
          <a:endParaRPr lang="en-GB"/>
        </a:p>
      </dgm:t>
    </dgm:pt>
    <dgm:pt modelId="{9522D2DD-ED56-4978-8F4A-06A058BACD82}" type="sibTrans" cxnId="{892E6578-07DF-422B-8322-13AB1746EEFF}">
      <dgm:prSet/>
      <dgm:spPr/>
      <dgm:t>
        <a:bodyPr/>
        <a:lstStyle/>
        <a:p>
          <a:endParaRPr lang="en-GB"/>
        </a:p>
      </dgm:t>
    </dgm:pt>
    <dgm:pt modelId="{78CB3906-FB14-45C5-865A-574E9FC034D5}">
      <dgm:prSet custT="1"/>
      <dgm:spPr/>
      <dgm:t>
        <a:bodyPr/>
        <a:lstStyle/>
        <a:p>
          <a:pPr algn="l"/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Curling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5A8B88-FA67-4F58-ADA0-AEC4C1BA87A5}" type="parTrans" cxnId="{16AA5F17-DA77-4FCB-AF89-A68F5E8F003D}">
      <dgm:prSet/>
      <dgm:spPr/>
      <dgm:t>
        <a:bodyPr/>
        <a:lstStyle/>
        <a:p>
          <a:endParaRPr lang="en-GB"/>
        </a:p>
      </dgm:t>
    </dgm:pt>
    <dgm:pt modelId="{58481FCC-2F96-433C-B169-67C83CBDD875}" type="sibTrans" cxnId="{16AA5F17-DA77-4FCB-AF89-A68F5E8F003D}">
      <dgm:prSet/>
      <dgm:spPr/>
      <dgm:t>
        <a:bodyPr/>
        <a:lstStyle/>
        <a:p>
          <a:endParaRPr lang="en-GB"/>
        </a:p>
      </dgm:t>
    </dgm:pt>
    <dgm:pt modelId="{775E56DD-6D1F-4FA2-9D8B-18E87D51EA5B}">
      <dgm:prSet custT="1"/>
      <dgm:spPr/>
      <dgm:t>
        <a:bodyPr/>
        <a:lstStyle/>
        <a:p>
          <a:pPr algn="l"/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Reconstructing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F36992-063F-4685-A5C4-DC6CCA82896B}" type="parTrans" cxnId="{CAE9833A-8B9E-40D0-8FC2-25B105178B8E}">
      <dgm:prSet/>
      <dgm:spPr/>
      <dgm:t>
        <a:bodyPr/>
        <a:lstStyle/>
        <a:p>
          <a:endParaRPr lang="en-GB"/>
        </a:p>
      </dgm:t>
    </dgm:pt>
    <dgm:pt modelId="{63B85B8C-A743-402E-B2BA-9B6729A07BAC}" type="sibTrans" cxnId="{CAE9833A-8B9E-40D0-8FC2-25B105178B8E}">
      <dgm:prSet/>
      <dgm:spPr/>
      <dgm:t>
        <a:bodyPr/>
        <a:lstStyle/>
        <a:p>
          <a:endParaRPr lang="en-GB"/>
        </a:p>
      </dgm:t>
    </dgm:pt>
    <dgm:pt modelId="{5393CC7F-11F5-4E6F-9470-9CB9CE40092B}">
      <dgm:prSet custT="1"/>
      <dgm:spPr/>
      <dgm:t>
        <a:bodyPr/>
        <a:lstStyle/>
        <a:p>
          <a:pPr algn="l"/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waving</a:t>
          </a:r>
          <a:r>
            <a:rPr lang="en-US" sz="2300" dirty="0"/>
            <a:t>.</a:t>
          </a:r>
          <a:endParaRPr lang="en-GB" sz="2300" dirty="0"/>
        </a:p>
      </dgm:t>
    </dgm:pt>
    <dgm:pt modelId="{B7C64C1D-DB5A-4CE1-88ED-1E1B6A2A67C4}" type="parTrans" cxnId="{95B849EF-98E9-41F4-972F-9B6BF9620AE6}">
      <dgm:prSet/>
      <dgm:spPr/>
      <dgm:t>
        <a:bodyPr/>
        <a:lstStyle/>
        <a:p>
          <a:endParaRPr lang="en-GB"/>
        </a:p>
      </dgm:t>
    </dgm:pt>
    <dgm:pt modelId="{1C8E97B5-FDDE-44F2-964C-7ED3B7E95691}" type="sibTrans" cxnId="{95B849EF-98E9-41F4-972F-9B6BF9620AE6}">
      <dgm:prSet/>
      <dgm:spPr/>
      <dgm:t>
        <a:bodyPr/>
        <a:lstStyle/>
        <a:p>
          <a:endParaRPr lang="en-GB"/>
        </a:p>
      </dgm:t>
    </dgm:pt>
    <dgm:pt modelId="{64DA8B5D-1C88-430C-8AC5-437AE0AD37FC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Pedicures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AA2199-41E9-4C7F-8D78-060F0836DB5F}" type="parTrans" cxnId="{0D75CEFB-556F-4586-ACC8-3EAAB64DF726}">
      <dgm:prSet/>
      <dgm:spPr/>
      <dgm:t>
        <a:bodyPr/>
        <a:lstStyle/>
        <a:p>
          <a:endParaRPr lang="en-GB"/>
        </a:p>
      </dgm:t>
    </dgm:pt>
    <dgm:pt modelId="{DF909F51-99C0-4346-B76E-9F7FC22D7918}" type="sibTrans" cxnId="{0D75CEFB-556F-4586-ACC8-3EAAB64DF726}">
      <dgm:prSet/>
      <dgm:spPr/>
      <dgm:t>
        <a:bodyPr/>
        <a:lstStyle/>
        <a:p>
          <a:endParaRPr lang="en-GB"/>
        </a:p>
      </dgm:t>
    </dgm:pt>
    <dgm:pt modelId="{5D6D3CE0-6E1A-4B67-8234-D36F5DC695D8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Polish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8EDFAD-B4E0-4BEB-BFB5-2BC33963D8C1}" type="parTrans" cxnId="{CC6E1047-F934-4D22-B5F4-BAC8C50631FA}">
      <dgm:prSet/>
      <dgm:spPr/>
      <dgm:t>
        <a:bodyPr/>
        <a:lstStyle/>
        <a:p>
          <a:endParaRPr lang="en-GB"/>
        </a:p>
      </dgm:t>
    </dgm:pt>
    <dgm:pt modelId="{4FBFFAE3-1705-42E7-B38C-8BBB8C91963A}" type="sibTrans" cxnId="{CC6E1047-F934-4D22-B5F4-BAC8C50631FA}">
      <dgm:prSet/>
      <dgm:spPr/>
      <dgm:t>
        <a:bodyPr/>
        <a:lstStyle/>
        <a:p>
          <a:endParaRPr lang="en-GB"/>
        </a:p>
      </dgm:t>
    </dgm:pt>
    <dgm:pt modelId="{5BFB76A9-859A-421E-B028-40065A026160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Sculptured nails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35DEE4-82D1-44D4-8B91-7DF8D0016E2E}" type="parTrans" cxnId="{17998205-7A06-43C1-A98F-C0C6DDCA661D}">
      <dgm:prSet/>
      <dgm:spPr/>
      <dgm:t>
        <a:bodyPr/>
        <a:lstStyle/>
        <a:p>
          <a:endParaRPr lang="en-GB"/>
        </a:p>
      </dgm:t>
    </dgm:pt>
    <dgm:pt modelId="{0DE4A69A-080E-46E6-AA9D-89FAEC986758}" type="sibTrans" cxnId="{17998205-7A06-43C1-A98F-C0C6DDCA661D}">
      <dgm:prSet/>
      <dgm:spPr/>
      <dgm:t>
        <a:bodyPr/>
        <a:lstStyle/>
        <a:p>
          <a:endParaRPr lang="en-GB"/>
        </a:p>
      </dgm:t>
    </dgm:pt>
    <dgm:pt modelId="{63E4ED03-0E79-4CD7-B63B-36448D7702D1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Body waxing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7710F4-9C98-4B2A-AFD3-D75A2363B1FD}" type="parTrans" cxnId="{89848D68-1032-48A4-B801-406CBC021A29}">
      <dgm:prSet/>
      <dgm:spPr/>
      <dgm:t>
        <a:bodyPr/>
        <a:lstStyle/>
        <a:p>
          <a:endParaRPr lang="en-GB"/>
        </a:p>
      </dgm:t>
    </dgm:pt>
    <dgm:pt modelId="{6E282F60-26FA-4F37-A077-A75865BFE395}" type="sibTrans" cxnId="{89848D68-1032-48A4-B801-406CBC021A29}">
      <dgm:prSet/>
      <dgm:spPr/>
      <dgm:t>
        <a:bodyPr/>
        <a:lstStyle/>
        <a:p>
          <a:endParaRPr lang="en-GB"/>
        </a:p>
      </dgm:t>
    </dgm:pt>
    <dgm:pt modelId="{E5A42683-B990-4150-96B3-624410DE2E0B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Massage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C62763-BE23-4B5E-A451-BC9566335B66}" type="parTrans" cxnId="{48E0322E-DF83-4734-B066-2F3EFB251241}">
      <dgm:prSet/>
      <dgm:spPr/>
      <dgm:t>
        <a:bodyPr/>
        <a:lstStyle/>
        <a:p>
          <a:endParaRPr lang="en-GB"/>
        </a:p>
      </dgm:t>
    </dgm:pt>
    <dgm:pt modelId="{96D156F4-FCF7-4FC2-B766-1D6F42B33433}" type="sibTrans" cxnId="{48E0322E-DF83-4734-B066-2F3EFB251241}">
      <dgm:prSet/>
      <dgm:spPr/>
      <dgm:t>
        <a:bodyPr/>
        <a:lstStyle/>
        <a:p>
          <a:endParaRPr lang="en-GB"/>
        </a:p>
      </dgm:t>
    </dgm:pt>
    <dgm:pt modelId="{5FBE458B-C7E1-4CC9-813B-BD7573AC9913}" type="pres">
      <dgm:prSet presAssocID="{EE7CAC9B-A989-44A6-AA07-A64E47EC330C}" presName="Name0" presStyleCnt="0">
        <dgm:presLayoutVars>
          <dgm:dir/>
          <dgm:resizeHandles val="exact"/>
        </dgm:presLayoutVars>
      </dgm:prSet>
      <dgm:spPr/>
    </dgm:pt>
    <dgm:pt modelId="{9B8C7257-17A2-42D7-BBB5-A327B414A4AA}" type="pres">
      <dgm:prSet presAssocID="{20F15213-79D4-4225-95AD-90642AB18E3E}" presName="node" presStyleLbl="node1" presStyleIdx="0" presStyleCnt="3">
        <dgm:presLayoutVars>
          <dgm:bulletEnabled val="1"/>
        </dgm:presLayoutVars>
      </dgm:prSet>
      <dgm:spPr/>
    </dgm:pt>
    <dgm:pt modelId="{E38548B4-CEAC-4292-8E31-938EE456936F}" type="pres">
      <dgm:prSet presAssocID="{3F5823F2-240B-4802-80FD-C879C870364F}" presName="sibTrans" presStyleCnt="0"/>
      <dgm:spPr/>
    </dgm:pt>
    <dgm:pt modelId="{1535A5EC-3336-4795-8B4D-9637F681E66B}" type="pres">
      <dgm:prSet presAssocID="{F4F35FD3-A36C-4B2D-AFA0-FD9370A6F9D4}" presName="node" presStyleLbl="node1" presStyleIdx="1" presStyleCnt="3">
        <dgm:presLayoutVars>
          <dgm:bulletEnabled val="1"/>
        </dgm:presLayoutVars>
      </dgm:prSet>
      <dgm:spPr/>
    </dgm:pt>
    <dgm:pt modelId="{38DD969A-DE3F-44B7-8926-41387BC0D9FF}" type="pres">
      <dgm:prSet presAssocID="{6279F866-908E-4439-90D0-8C615D7E9628}" presName="sibTrans" presStyleCnt="0"/>
      <dgm:spPr/>
    </dgm:pt>
    <dgm:pt modelId="{7E549002-755B-481D-B031-5F9E0DD9B3A0}" type="pres">
      <dgm:prSet presAssocID="{132C8A1D-0A6B-434B-BA92-2A47F93F7474}" presName="node" presStyleLbl="node1" presStyleIdx="2" presStyleCnt="3" custLinFactNeighborX="513">
        <dgm:presLayoutVars>
          <dgm:bulletEnabled val="1"/>
        </dgm:presLayoutVars>
      </dgm:prSet>
      <dgm:spPr/>
    </dgm:pt>
  </dgm:ptLst>
  <dgm:cxnLst>
    <dgm:cxn modelId="{17998205-7A06-43C1-A98F-C0C6DDCA661D}" srcId="{F4F35FD3-A36C-4B2D-AFA0-FD9370A6F9D4}" destId="{5BFB76A9-859A-421E-B028-40065A026160}" srcOrd="3" destOrd="0" parTransId="{1735DEE4-82D1-44D4-8B91-7DF8D0016E2E}" sibTransId="{0DE4A69A-080E-46E6-AA9D-89FAEC986758}"/>
    <dgm:cxn modelId="{326BE50C-2175-4CB4-AA41-F51CDB534DA2}" type="presOf" srcId="{132C8A1D-0A6B-434B-BA92-2A47F93F7474}" destId="{7E549002-755B-481D-B031-5F9E0DD9B3A0}" srcOrd="0" destOrd="0" presId="urn:microsoft.com/office/officeart/2005/8/layout/hList6"/>
    <dgm:cxn modelId="{F652C311-D49E-4166-A00F-36681E565318}" type="presOf" srcId="{3EA712CA-6B42-4F3B-9CE4-D05800445794}" destId="{9B8C7257-17A2-42D7-BBB5-A327B414A4AA}" srcOrd="0" destOrd="1" presId="urn:microsoft.com/office/officeart/2005/8/layout/hList6"/>
    <dgm:cxn modelId="{273C4F15-CD09-40A4-AB1E-9C1DFA43540F}" type="presOf" srcId="{5393CC7F-11F5-4E6F-9470-9CB9CE40092B}" destId="{9B8C7257-17A2-42D7-BBB5-A327B414A4AA}" srcOrd="0" destOrd="6" presId="urn:microsoft.com/office/officeart/2005/8/layout/hList6"/>
    <dgm:cxn modelId="{16AA5F17-DA77-4FCB-AF89-A68F5E8F003D}" srcId="{20F15213-79D4-4225-95AD-90642AB18E3E}" destId="{78CB3906-FB14-45C5-865A-574E9FC034D5}" srcOrd="3" destOrd="0" parTransId="{F85A8B88-FA67-4F58-ADA0-AEC4C1BA87A5}" sibTransId="{58481FCC-2F96-433C-B169-67C83CBDD875}"/>
    <dgm:cxn modelId="{AF640F19-52A4-41A2-B549-D23B9A27ED80}" type="presOf" srcId="{2789BD95-243D-41CD-8B8D-7A15A24F3148}" destId="{9B8C7257-17A2-42D7-BBB5-A327B414A4AA}" srcOrd="0" destOrd="3" presId="urn:microsoft.com/office/officeart/2005/8/layout/hList6"/>
    <dgm:cxn modelId="{CF269A19-598C-41BC-A411-E807DD6F2319}" type="presOf" srcId="{78CB3906-FB14-45C5-865A-574E9FC034D5}" destId="{9B8C7257-17A2-42D7-BBB5-A327B414A4AA}" srcOrd="0" destOrd="4" presId="urn:microsoft.com/office/officeart/2005/8/layout/hList6"/>
    <dgm:cxn modelId="{48E0322E-DF83-4734-B066-2F3EFB251241}" srcId="{132C8A1D-0A6B-434B-BA92-2A47F93F7474}" destId="{E5A42683-B990-4150-96B3-624410DE2E0B}" srcOrd="2" destOrd="0" parTransId="{57C62763-BE23-4B5E-A451-BC9566335B66}" sibTransId="{96D156F4-FCF7-4FC2-B766-1D6F42B33433}"/>
    <dgm:cxn modelId="{35065D32-DB9A-4C9B-BEBC-8A3DA57C2AE9}" srcId="{EE7CAC9B-A989-44A6-AA07-A64E47EC330C}" destId="{20F15213-79D4-4225-95AD-90642AB18E3E}" srcOrd="0" destOrd="0" parTransId="{968FEFB4-09E7-4021-8546-A3DED929E30F}" sibTransId="{3F5823F2-240B-4802-80FD-C879C870364F}"/>
    <dgm:cxn modelId="{D246A632-5C4A-4B0A-91AC-4A84BCD30A28}" srcId="{EE7CAC9B-A989-44A6-AA07-A64E47EC330C}" destId="{F4F35FD3-A36C-4B2D-AFA0-FD9370A6F9D4}" srcOrd="1" destOrd="0" parTransId="{49B70C00-7576-49E1-A0BD-B892164C3DC0}" sibTransId="{6279F866-908E-4439-90D0-8C615D7E9628}"/>
    <dgm:cxn modelId="{2B65C932-5C3C-4E75-A74F-55669B20E712}" type="presOf" srcId="{775E56DD-6D1F-4FA2-9D8B-18E87D51EA5B}" destId="{9B8C7257-17A2-42D7-BBB5-A327B414A4AA}" srcOrd="0" destOrd="5" presId="urn:microsoft.com/office/officeart/2005/8/layout/hList6"/>
    <dgm:cxn modelId="{CFD28435-4C3A-43EB-B2C1-ED0FB74F96E3}" srcId="{F4F35FD3-A36C-4B2D-AFA0-FD9370A6F9D4}" destId="{E24AF860-5B6F-4AAD-AA98-8D4308131EC3}" srcOrd="0" destOrd="0" parTransId="{25498BE7-2328-4B7F-9C88-169361A2DE70}" sibTransId="{9EC25161-40E8-4E2D-911B-DC7DC3D67C97}"/>
    <dgm:cxn modelId="{5AFDB437-EDD7-416B-B4E1-D02562828F1D}" type="presOf" srcId="{E24AF860-5B6F-4AAD-AA98-8D4308131EC3}" destId="{1535A5EC-3336-4795-8B4D-9637F681E66B}" srcOrd="0" destOrd="1" presId="urn:microsoft.com/office/officeart/2005/8/layout/hList6"/>
    <dgm:cxn modelId="{CAE9833A-8B9E-40D0-8FC2-25B105178B8E}" srcId="{20F15213-79D4-4225-95AD-90642AB18E3E}" destId="{775E56DD-6D1F-4FA2-9D8B-18E87D51EA5B}" srcOrd="4" destOrd="0" parTransId="{02F36992-063F-4685-A5C4-DC6CCA82896B}" sibTransId="{63B85B8C-A743-402E-B2BA-9B6729A07BAC}"/>
    <dgm:cxn modelId="{441F0140-439C-40B5-8FDC-024BC9E4ACE6}" type="presOf" srcId="{69673D70-72CD-46D8-8A6D-D10A4C2BA95D}" destId="{9B8C7257-17A2-42D7-BBB5-A327B414A4AA}" srcOrd="0" destOrd="2" presId="urn:microsoft.com/office/officeart/2005/8/layout/hList6"/>
    <dgm:cxn modelId="{CC6E1047-F934-4D22-B5F4-BAC8C50631FA}" srcId="{F4F35FD3-A36C-4B2D-AFA0-FD9370A6F9D4}" destId="{5D6D3CE0-6E1A-4B67-8234-D36F5DC695D8}" srcOrd="2" destOrd="0" parTransId="{168EDFAD-B4E0-4BEB-BFB5-2BC33963D8C1}" sibTransId="{4FBFFAE3-1705-42E7-B38C-8BBB8C91963A}"/>
    <dgm:cxn modelId="{89848D68-1032-48A4-B801-406CBC021A29}" srcId="{132C8A1D-0A6B-434B-BA92-2A47F93F7474}" destId="{63E4ED03-0E79-4CD7-B63B-36448D7702D1}" srcOrd="1" destOrd="0" parTransId="{0F7710F4-9C98-4B2A-AFD3-D75A2363B1FD}" sibTransId="{6E282F60-26FA-4F37-A077-A75865BFE395}"/>
    <dgm:cxn modelId="{01C33375-9494-43ED-85B9-E070F7D6736E}" type="presOf" srcId="{5BFB76A9-859A-421E-B028-40065A026160}" destId="{1535A5EC-3336-4795-8B4D-9637F681E66B}" srcOrd="0" destOrd="4" presId="urn:microsoft.com/office/officeart/2005/8/layout/hList6"/>
    <dgm:cxn modelId="{892E6578-07DF-422B-8322-13AB1746EEFF}" srcId="{20F15213-79D4-4225-95AD-90642AB18E3E}" destId="{2789BD95-243D-41CD-8B8D-7A15A24F3148}" srcOrd="2" destOrd="0" parTransId="{F666AAD0-90CC-4C0D-99A5-E3297F9C382D}" sibTransId="{9522D2DD-ED56-4978-8F4A-06A058BACD82}"/>
    <dgm:cxn modelId="{A5BC8B7A-7AB3-41A3-B22B-9B23C8F2AA6C}" srcId="{20F15213-79D4-4225-95AD-90642AB18E3E}" destId="{3EA712CA-6B42-4F3B-9CE4-D05800445794}" srcOrd="0" destOrd="0" parTransId="{92760F87-0563-4690-89C3-79FFA756CEC9}" sibTransId="{1AB7FBDE-96BC-4871-9FBA-A0D2FB53AF20}"/>
    <dgm:cxn modelId="{0DA9917C-9902-4CD9-92F6-7863094F87E0}" type="presOf" srcId="{E5A42683-B990-4150-96B3-624410DE2E0B}" destId="{7E549002-755B-481D-B031-5F9E0DD9B3A0}" srcOrd="0" destOrd="3" presId="urn:microsoft.com/office/officeart/2005/8/layout/hList6"/>
    <dgm:cxn modelId="{337FB29B-5DD2-4AB4-88C6-A648C37788C8}" type="presOf" srcId="{63E4ED03-0E79-4CD7-B63B-36448D7702D1}" destId="{7E549002-755B-481D-B031-5F9E0DD9B3A0}" srcOrd="0" destOrd="2" presId="urn:microsoft.com/office/officeart/2005/8/layout/hList6"/>
    <dgm:cxn modelId="{F25924A5-D9C7-4BB7-A1DA-A2EA97EB431F}" type="presOf" srcId="{20F15213-79D4-4225-95AD-90642AB18E3E}" destId="{9B8C7257-17A2-42D7-BBB5-A327B414A4AA}" srcOrd="0" destOrd="0" presId="urn:microsoft.com/office/officeart/2005/8/layout/hList6"/>
    <dgm:cxn modelId="{DA951BB0-7B85-4F69-802C-0016624FCE0D}" srcId="{132C8A1D-0A6B-434B-BA92-2A47F93F7474}" destId="{D04DFF82-F925-4040-A511-9F917ED5744E}" srcOrd="0" destOrd="0" parTransId="{AA851A80-2BFC-4143-976C-98A54B9F02A5}" sibTransId="{86F178DC-38EE-4D85-AE9C-A01065BB7557}"/>
    <dgm:cxn modelId="{CB6AD9B3-79BA-47BD-9350-A8A4F01C7F1E}" type="presOf" srcId="{5D6D3CE0-6E1A-4B67-8234-D36F5DC695D8}" destId="{1535A5EC-3336-4795-8B4D-9637F681E66B}" srcOrd="0" destOrd="3" presId="urn:microsoft.com/office/officeart/2005/8/layout/hList6"/>
    <dgm:cxn modelId="{3C8E51CF-672E-429C-96C0-8496D3AFE099}" type="presOf" srcId="{F4F35FD3-A36C-4B2D-AFA0-FD9370A6F9D4}" destId="{1535A5EC-3336-4795-8B4D-9637F681E66B}" srcOrd="0" destOrd="0" presId="urn:microsoft.com/office/officeart/2005/8/layout/hList6"/>
    <dgm:cxn modelId="{BB8198D8-7DFB-48D1-AB5C-866AA200BD12}" srcId="{EE7CAC9B-A989-44A6-AA07-A64E47EC330C}" destId="{132C8A1D-0A6B-434B-BA92-2A47F93F7474}" srcOrd="2" destOrd="0" parTransId="{7EC792D8-0987-4BBD-85C0-706DEEFF8DB0}" sibTransId="{507FFD98-1E48-4733-B00F-38A16B992DAC}"/>
    <dgm:cxn modelId="{0E8C89D9-E06E-41BC-BF20-CC9146C15938}" type="presOf" srcId="{64DA8B5D-1C88-430C-8AC5-437AE0AD37FC}" destId="{1535A5EC-3336-4795-8B4D-9637F681E66B}" srcOrd="0" destOrd="2" presId="urn:microsoft.com/office/officeart/2005/8/layout/hList6"/>
    <dgm:cxn modelId="{83B786EC-C5B2-4BD0-8913-134C36F00BBE}" type="presOf" srcId="{EE7CAC9B-A989-44A6-AA07-A64E47EC330C}" destId="{5FBE458B-C7E1-4CC9-813B-BD7573AC9913}" srcOrd="0" destOrd="0" presId="urn:microsoft.com/office/officeart/2005/8/layout/hList6"/>
    <dgm:cxn modelId="{45CD8CEC-214E-4321-805E-0E9D7760C9C0}" srcId="{20F15213-79D4-4225-95AD-90642AB18E3E}" destId="{69673D70-72CD-46D8-8A6D-D10A4C2BA95D}" srcOrd="1" destOrd="0" parTransId="{5D44774C-0183-4CAB-876F-ED931D6ECCCE}" sibTransId="{78A0A59D-C880-4699-AD86-5BFD422BE4FC}"/>
    <dgm:cxn modelId="{95B849EF-98E9-41F4-972F-9B6BF9620AE6}" srcId="{20F15213-79D4-4225-95AD-90642AB18E3E}" destId="{5393CC7F-11F5-4E6F-9470-9CB9CE40092B}" srcOrd="5" destOrd="0" parTransId="{B7C64C1D-DB5A-4CE1-88ED-1E1B6A2A67C4}" sibTransId="{1C8E97B5-FDDE-44F2-964C-7ED3B7E95691}"/>
    <dgm:cxn modelId="{FFDE5DFA-A911-40C3-98A4-2B0523AD7CB7}" type="presOf" srcId="{D04DFF82-F925-4040-A511-9F917ED5744E}" destId="{7E549002-755B-481D-B031-5F9E0DD9B3A0}" srcOrd="0" destOrd="1" presId="urn:microsoft.com/office/officeart/2005/8/layout/hList6"/>
    <dgm:cxn modelId="{0D75CEFB-556F-4586-ACC8-3EAAB64DF726}" srcId="{F4F35FD3-A36C-4B2D-AFA0-FD9370A6F9D4}" destId="{64DA8B5D-1C88-430C-8AC5-437AE0AD37FC}" srcOrd="1" destOrd="0" parTransId="{06AA2199-41E9-4C7F-8D78-060F0836DB5F}" sibTransId="{DF909F51-99C0-4346-B76E-9F7FC22D7918}"/>
    <dgm:cxn modelId="{CB208F65-2FAA-427F-AE00-5C91F7D7F4DF}" type="presParOf" srcId="{5FBE458B-C7E1-4CC9-813B-BD7573AC9913}" destId="{9B8C7257-17A2-42D7-BBB5-A327B414A4AA}" srcOrd="0" destOrd="0" presId="urn:microsoft.com/office/officeart/2005/8/layout/hList6"/>
    <dgm:cxn modelId="{5C001C5D-3C3A-4C5D-A558-AF33B1DF1686}" type="presParOf" srcId="{5FBE458B-C7E1-4CC9-813B-BD7573AC9913}" destId="{E38548B4-CEAC-4292-8E31-938EE456936F}" srcOrd="1" destOrd="0" presId="urn:microsoft.com/office/officeart/2005/8/layout/hList6"/>
    <dgm:cxn modelId="{2343D38B-A3D9-444E-83F7-BBB4D5B1E6EC}" type="presParOf" srcId="{5FBE458B-C7E1-4CC9-813B-BD7573AC9913}" destId="{1535A5EC-3336-4795-8B4D-9637F681E66B}" srcOrd="2" destOrd="0" presId="urn:microsoft.com/office/officeart/2005/8/layout/hList6"/>
    <dgm:cxn modelId="{4C57EF5B-EF47-4578-96A5-062AD6C0F329}" type="presParOf" srcId="{5FBE458B-C7E1-4CC9-813B-BD7573AC9913}" destId="{38DD969A-DE3F-44B7-8926-41387BC0D9FF}" srcOrd="3" destOrd="0" presId="urn:microsoft.com/office/officeart/2005/8/layout/hList6"/>
    <dgm:cxn modelId="{37641911-BD25-4379-8658-F6C18C330FED}" type="presParOf" srcId="{5FBE458B-C7E1-4CC9-813B-BD7573AC9913}" destId="{7E549002-755B-481D-B031-5F9E0DD9B3A0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A8D418-5B82-462E-9EE0-2B54E00AB9D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458634-FED8-4507-B25A-3FC7E8488B9A}">
      <dgm:prSet phldrT="[Text]"/>
      <dgm:spPr/>
      <dgm:t>
        <a:bodyPr/>
        <a:lstStyle/>
        <a:p>
          <a:r>
            <a:rPr lang="en-US" b="1" dirty="0"/>
            <a:t>Marketing and Sales </a:t>
          </a:r>
          <a:endParaRPr lang="en-GB" dirty="0"/>
        </a:p>
      </dgm:t>
    </dgm:pt>
    <dgm:pt modelId="{0230CB43-F6C8-45AA-9357-D66298AE39D3}" type="parTrans" cxnId="{E9620CD4-B6AF-440B-9A9D-A74BE80D3112}">
      <dgm:prSet/>
      <dgm:spPr/>
      <dgm:t>
        <a:bodyPr/>
        <a:lstStyle/>
        <a:p>
          <a:endParaRPr lang="en-GB"/>
        </a:p>
      </dgm:t>
    </dgm:pt>
    <dgm:pt modelId="{3AEB1A8F-188C-4A2A-A873-205177E65F4C}" type="sibTrans" cxnId="{E9620CD4-B6AF-440B-9A9D-A74BE80D3112}">
      <dgm:prSet/>
      <dgm:spPr/>
      <dgm:t>
        <a:bodyPr/>
        <a:lstStyle/>
        <a:p>
          <a:endParaRPr lang="en-GB"/>
        </a:p>
      </dgm:t>
    </dgm:pt>
    <dgm:pt modelId="{185A18F5-4332-418C-9CEE-B0B1C8B76F3C}">
      <dgm:prSet phldrT="[Text]" custT="1"/>
      <dgm:spPr/>
      <dgm:t>
        <a:bodyPr/>
        <a:lstStyle/>
        <a:p>
          <a:pPr algn="l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business is planning to differentiate itself from its customers. 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79AD52-F23C-4CB9-8AA7-35BC76E0F3B1}" type="parTrans" cxnId="{0FFA7A3D-638F-4766-99DF-756E5AE2A995}">
      <dgm:prSet/>
      <dgm:spPr/>
      <dgm:t>
        <a:bodyPr/>
        <a:lstStyle/>
        <a:p>
          <a:endParaRPr lang="en-GB"/>
        </a:p>
      </dgm:t>
    </dgm:pt>
    <dgm:pt modelId="{017EC28A-6313-48C8-8418-48666AA11EBD}" type="sibTrans" cxnId="{0FFA7A3D-638F-4766-99DF-756E5AE2A995}">
      <dgm:prSet/>
      <dgm:spPr/>
      <dgm:t>
        <a:bodyPr/>
        <a:lstStyle/>
        <a:p>
          <a:endParaRPr lang="en-GB"/>
        </a:p>
      </dgm:t>
    </dgm:pt>
    <dgm:pt modelId="{7DA251EF-03E0-4A67-BAA3-B7718C322B31}">
      <dgm:prSet custT="1"/>
      <dgm:spPr/>
      <dgm:t>
        <a:bodyPr/>
        <a:lstStyle/>
        <a:p>
          <a:pPr algn="l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skilled employee base which the business has will serve as the USP (Sellars, 2019).</a:t>
          </a:r>
        </a:p>
      </dgm:t>
    </dgm:pt>
    <dgm:pt modelId="{E9FCD73E-4AF2-4E59-8D69-9A0C09CEBE12}" type="parTrans" cxnId="{EBF057DF-4A96-4C91-83B8-21064C7EDEB3}">
      <dgm:prSet/>
      <dgm:spPr/>
      <dgm:t>
        <a:bodyPr/>
        <a:lstStyle/>
        <a:p>
          <a:endParaRPr lang="en-GB"/>
        </a:p>
      </dgm:t>
    </dgm:pt>
    <dgm:pt modelId="{9D2D1338-7884-4F48-9D19-8E4ABC7ECE14}" type="sibTrans" cxnId="{EBF057DF-4A96-4C91-83B8-21064C7EDEB3}">
      <dgm:prSet/>
      <dgm:spPr/>
      <dgm:t>
        <a:bodyPr/>
        <a:lstStyle/>
        <a:p>
          <a:endParaRPr lang="en-GB"/>
        </a:p>
      </dgm:t>
    </dgm:pt>
    <dgm:pt modelId="{496B1CCD-B574-46E1-B81C-029EA3994734}">
      <dgm:prSet custT="1"/>
      <dgm:spPr/>
      <dgm:t>
        <a:bodyPr/>
        <a:lstStyle/>
        <a:p>
          <a:pPr algn="l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Social media will be used as the method by the business to reach to its customers. </a:t>
          </a:r>
        </a:p>
      </dgm:t>
    </dgm:pt>
    <dgm:pt modelId="{3ED0804C-9B7F-4FEA-B454-B5B0032ACEA1}" type="parTrans" cxnId="{D05B6850-68B5-45ED-A89C-86F958E6908A}">
      <dgm:prSet/>
      <dgm:spPr/>
      <dgm:t>
        <a:bodyPr/>
        <a:lstStyle/>
        <a:p>
          <a:endParaRPr lang="en-GB"/>
        </a:p>
      </dgm:t>
    </dgm:pt>
    <dgm:pt modelId="{CB9432F4-06DB-4877-857C-AC0CFAED1F9E}" type="sibTrans" cxnId="{D05B6850-68B5-45ED-A89C-86F958E6908A}">
      <dgm:prSet/>
      <dgm:spPr/>
      <dgm:t>
        <a:bodyPr/>
        <a:lstStyle/>
        <a:p>
          <a:endParaRPr lang="en-GB"/>
        </a:p>
      </dgm:t>
    </dgm:pt>
    <dgm:pt modelId="{6372CB66-2572-495F-99A0-D4CD64E61EF3}">
      <dgm:prSet custT="1"/>
      <dgm:spPr/>
      <dgm:t>
        <a:bodyPr/>
        <a:lstStyle/>
        <a:p>
          <a:pPr algn="l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Initially the business is planning to spend 1000 pounds in marketing.  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744CD6-C940-4ACF-9B9F-1985A8DAA7D5}" type="parTrans" cxnId="{076C74B4-267A-4091-BEAC-C9E1951702EC}">
      <dgm:prSet/>
      <dgm:spPr/>
      <dgm:t>
        <a:bodyPr/>
        <a:lstStyle/>
        <a:p>
          <a:endParaRPr lang="en-GB"/>
        </a:p>
      </dgm:t>
    </dgm:pt>
    <dgm:pt modelId="{D5A93A2A-2C1F-42A5-8E9C-C27DE79B95B9}" type="sibTrans" cxnId="{076C74B4-267A-4091-BEAC-C9E1951702EC}">
      <dgm:prSet/>
      <dgm:spPr/>
      <dgm:t>
        <a:bodyPr/>
        <a:lstStyle/>
        <a:p>
          <a:endParaRPr lang="en-GB"/>
        </a:p>
      </dgm:t>
    </dgm:pt>
    <dgm:pt modelId="{41083DA2-ACC1-4784-ACD8-1E33A35A6934}">
      <dgm:prSet custT="1"/>
      <dgm:spPr/>
      <dgm:t>
        <a:bodyPr/>
        <a:lstStyle/>
        <a:p>
          <a:pPr algn="l"/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1AFBF3-DFAE-47F0-B71C-4019262E29A4}" type="parTrans" cxnId="{68DCB498-1011-4949-A19F-A13644B4C636}">
      <dgm:prSet/>
      <dgm:spPr/>
      <dgm:t>
        <a:bodyPr/>
        <a:lstStyle/>
        <a:p>
          <a:endParaRPr lang="en-GB"/>
        </a:p>
      </dgm:t>
    </dgm:pt>
    <dgm:pt modelId="{7F0034AC-500B-4DC3-B9F7-4FC041B0C0C3}" type="sibTrans" cxnId="{68DCB498-1011-4949-A19F-A13644B4C636}">
      <dgm:prSet/>
      <dgm:spPr/>
      <dgm:t>
        <a:bodyPr/>
        <a:lstStyle/>
        <a:p>
          <a:endParaRPr lang="en-GB"/>
        </a:p>
      </dgm:t>
    </dgm:pt>
    <dgm:pt modelId="{9A4447A0-3B53-45A2-B282-7F27D16596FB}">
      <dgm:prSet custT="1"/>
      <dgm:spPr/>
      <dgm:t>
        <a:bodyPr/>
        <a:lstStyle/>
        <a:p>
          <a:pPr algn="l"/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1D2F57-E050-4D0A-A7BE-F5656065C4A2}" type="parTrans" cxnId="{E2A5FEC7-0636-496B-9255-2481F3B1F2BC}">
      <dgm:prSet/>
      <dgm:spPr/>
      <dgm:t>
        <a:bodyPr/>
        <a:lstStyle/>
        <a:p>
          <a:endParaRPr lang="en-GB"/>
        </a:p>
      </dgm:t>
    </dgm:pt>
    <dgm:pt modelId="{F1CDFBEF-54C7-430C-8359-F867AD2142B8}" type="sibTrans" cxnId="{E2A5FEC7-0636-496B-9255-2481F3B1F2BC}">
      <dgm:prSet/>
      <dgm:spPr/>
      <dgm:t>
        <a:bodyPr/>
        <a:lstStyle/>
        <a:p>
          <a:endParaRPr lang="en-GB"/>
        </a:p>
      </dgm:t>
    </dgm:pt>
    <dgm:pt modelId="{37B71E81-E264-4AF3-8CDF-FA7D3C40ABE6}">
      <dgm:prSet custT="1"/>
      <dgm:spPr/>
      <dgm:t>
        <a:bodyPr/>
        <a:lstStyle/>
        <a:p>
          <a:pPr algn="l"/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206CCC-017A-45F2-9B94-F7B925434BB5}" type="parTrans" cxnId="{5EDB2435-FFC1-493B-AF42-4DC9DE340199}">
      <dgm:prSet/>
      <dgm:spPr/>
      <dgm:t>
        <a:bodyPr/>
        <a:lstStyle/>
        <a:p>
          <a:endParaRPr lang="en-GB"/>
        </a:p>
      </dgm:t>
    </dgm:pt>
    <dgm:pt modelId="{6FBB3D9F-EB18-4D72-AF10-8A49D730737B}" type="sibTrans" cxnId="{5EDB2435-FFC1-493B-AF42-4DC9DE340199}">
      <dgm:prSet/>
      <dgm:spPr/>
      <dgm:t>
        <a:bodyPr/>
        <a:lstStyle/>
        <a:p>
          <a:endParaRPr lang="en-GB"/>
        </a:p>
      </dgm:t>
    </dgm:pt>
    <dgm:pt modelId="{E678BEA8-ED28-4BFA-8675-FCBE4C965213}" type="pres">
      <dgm:prSet presAssocID="{76A8D418-5B82-462E-9EE0-2B54E00AB9DA}" presName="Name0" presStyleCnt="0">
        <dgm:presLayoutVars>
          <dgm:dir/>
          <dgm:animLvl val="lvl"/>
          <dgm:resizeHandles/>
        </dgm:presLayoutVars>
      </dgm:prSet>
      <dgm:spPr/>
    </dgm:pt>
    <dgm:pt modelId="{9F06878C-7864-40E6-A4E7-25BA7E604B46}" type="pres">
      <dgm:prSet presAssocID="{29458634-FED8-4507-B25A-3FC7E8488B9A}" presName="linNode" presStyleCnt="0"/>
      <dgm:spPr/>
    </dgm:pt>
    <dgm:pt modelId="{810DCC1E-BF5B-4AB1-8FB8-22316AF57E75}" type="pres">
      <dgm:prSet presAssocID="{29458634-FED8-4507-B25A-3FC7E8488B9A}" presName="parentShp" presStyleLbl="node1" presStyleIdx="0" presStyleCnt="1">
        <dgm:presLayoutVars>
          <dgm:bulletEnabled val="1"/>
        </dgm:presLayoutVars>
      </dgm:prSet>
      <dgm:spPr/>
    </dgm:pt>
    <dgm:pt modelId="{89BEE341-8749-454B-8CEE-B01B748C1CF7}" type="pres">
      <dgm:prSet presAssocID="{29458634-FED8-4507-B25A-3FC7E8488B9A}" presName="childShp" presStyleLbl="bgAccFollowNode1" presStyleIdx="0" presStyleCnt="1">
        <dgm:presLayoutVars>
          <dgm:bulletEnabled val="1"/>
        </dgm:presLayoutVars>
      </dgm:prSet>
      <dgm:spPr/>
    </dgm:pt>
  </dgm:ptLst>
  <dgm:cxnLst>
    <dgm:cxn modelId="{5EDB2435-FFC1-493B-AF42-4DC9DE340199}" srcId="{29458634-FED8-4507-B25A-3FC7E8488B9A}" destId="{37B71E81-E264-4AF3-8CDF-FA7D3C40ABE6}" srcOrd="5" destOrd="0" parTransId="{BC206CCC-017A-45F2-9B94-F7B925434BB5}" sibTransId="{6FBB3D9F-EB18-4D72-AF10-8A49D730737B}"/>
    <dgm:cxn modelId="{0FFA7A3D-638F-4766-99DF-756E5AE2A995}" srcId="{29458634-FED8-4507-B25A-3FC7E8488B9A}" destId="{185A18F5-4332-418C-9CEE-B0B1C8B76F3C}" srcOrd="0" destOrd="0" parTransId="{7279AD52-F23C-4CB9-8AA7-35BC76E0F3B1}" sibTransId="{017EC28A-6313-48C8-8418-48666AA11EBD}"/>
    <dgm:cxn modelId="{C0BA3946-E372-4CE8-9426-7BC3F1184E16}" type="presOf" srcId="{7DA251EF-03E0-4A67-BAA3-B7718C322B31}" destId="{89BEE341-8749-454B-8CEE-B01B748C1CF7}" srcOrd="0" destOrd="2" presId="urn:microsoft.com/office/officeart/2005/8/layout/vList6"/>
    <dgm:cxn modelId="{2B77286B-6C9F-4329-88C6-29F9F0AACD3B}" type="presOf" srcId="{9A4447A0-3B53-45A2-B282-7F27D16596FB}" destId="{89BEE341-8749-454B-8CEE-B01B748C1CF7}" srcOrd="0" destOrd="3" presId="urn:microsoft.com/office/officeart/2005/8/layout/vList6"/>
    <dgm:cxn modelId="{D05B6850-68B5-45ED-A89C-86F958E6908A}" srcId="{29458634-FED8-4507-B25A-3FC7E8488B9A}" destId="{496B1CCD-B574-46E1-B81C-029EA3994734}" srcOrd="4" destOrd="0" parTransId="{3ED0804C-9B7F-4FEA-B454-B5B0032ACEA1}" sibTransId="{CB9432F4-06DB-4877-857C-AC0CFAED1F9E}"/>
    <dgm:cxn modelId="{90561775-8615-4EBE-976A-F2127D5EDEB1}" type="presOf" srcId="{41083DA2-ACC1-4784-ACD8-1E33A35A6934}" destId="{89BEE341-8749-454B-8CEE-B01B748C1CF7}" srcOrd="0" destOrd="1" presId="urn:microsoft.com/office/officeart/2005/8/layout/vList6"/>
    <dgm:cxn modelId="{79ED2F57-F929-4C20-AE30-E87182BA7E46}" type="presOf" srcId="{37B71E81-E264-4AF3-8CDF-FA7D3C40ABE6}" destId="{89BEE341-8749-454B-8CEE-B01B748C1CF7}" srcOrd="0" destOrd="5" presId="urn:microsoft.com/office/officeart/2005/8/layout/vList6"/>
    <dgm:cxn modelId="{74FB1A95-B796-4510-A5C4-69CC7DBA0A46}" type="presOf" srcId="{185A18F5-4332-418C-9CEE-B0B1C8B76F3C}" destId="{89BEE341-8749-454B-8CEE-B01B748C1CF7}" srcOrd="0" destOrd="0" presId="urn:microsoft.com/office/officeart/2005/8/layout/vList6"/>
    <dgm:cxn modelId="{D09CE795-13D8-42B0-9A61-AF3842907EDC}" type="presOf" srcId="{6372CB66-2572-495F-99A0-D4CD64E61EF3}" destId="{89BEE341-8749-454B-8CEE-B01B748C1CF7}" srcOrd="0" destOrd="6" presId="urn:microsoft.com/office/officeart/2005/8/layout/vList6"/>
    <dgm:cxn modelId="{68DCB498-1011-4949-A19F-A13644B4C636}" srcId="{29458634-FED8-4507-B25A-3FC7E8488B9A}" destId="{41083DA2-ACC1-4784-ACD8-1E33A35A6934}" srcOrd="1" destOrd="0" parTransId="{501AFBF3-DFAE-47F0-B71C-4019262E29A4}" sibTransId="{7F0034AC-500B-4DC3-B9F7-4FC041B0C0C3}"/>
    <dgm:cxn modelId="{DE033AA2-0297-4920-8C71-56DC31A96DFD}" type="presOf" srcId="{29458634-FED8-4507-B25A-3FC7E8488B9A}" destId="{810DCC1E-BF5B-4AB1-8FB8-22316AF57E75}" srcOrd="0" destOrd="0" presId="urn:microsoft.com/office/officeart/2005/8/layout/vList6"/>
    <dgm:cxn modelId="{076C74B4-267A-4091-BEAC-C9E1951702EC}" srcId="{29458634-FED8-4507-B25A-3FC7E8488B9A}" destId="{6372CB66-2572-495F-99A0-D4CD64E61EF3}" srcOrd="6" destOrd="0" parTransId="{FE744CD6-C940-4ACF-9B9F-1985A8DAA7D5}" sibTransId="{D5A93A2A-2C1F-42A5-8E9C-C27DE79B95B9}"/>
    <dgm:cxn modelId="{05A2F2C3-0BE3-4944-804A-46ED63D0E789}" type="presOf" srcId="{496B1CCD-B574-46E1-B81C-029EA3994734}" destId="{89BEE341-8749-454B-8CEE-B01B748C1CF7}" srcOrd="0" destOrd="4" presId="urn:microsoft.com/office/officeart/2005/8/layout/vList6"/>
    <dgm:cxn modelId="{B22DB1C5-B454-4CA7-8C18-2715149B3876}" type="presOf" srcId="{76A8D418-5B82-462E-9EE0-2B54E00AB9DA}" destId="{E678BEA8-ED28-4BFA-8675-FCBE4C965213}" srcOrd="0" destOrd="0" presId="urn:microsoft.com/office/officeart/2005/8/layout/vList6"/>
    <dgm:cxn modelId="{E2A5FEC7-0636-496B-9255-2481F3B1F2BC}" srcId="{29458634-FED8-4507-B25A-3FC7E8488B9A}" destId="{9A4447A0-3B53-45A2-B282-7F27D16596FB}" srcOrd="3" destOrd="0" parTransId="{0E1D2F57-E050-4D0A-A7BE-F5656065C4A2}" sibTransId="{F1CDFBEF-54C7-430C-8359-F867AD2142B8}"/>
    <dgm:cxn modelId="{E9620CD4-B6AF-440B-9A9D-A74BE80D3112}" srcId="{76A8D418-5B82-462E-9EE0-2B54E00AB9DA}" destId="{29458634-FED8-4507-B25A-3FC7E8488B9A}" srcOrd="0" destOrd="0" parTransId="{0230CB43-F6C8-45AA-9357-D66298AE39D3}" sibTransId="{3AEB1A8F-188C-4A2A-A873-205177E65F4C}"/>
    <dgm:cxn modelId="{EBF057DF-4A96-4C91-83B8-21064C7EDEB3}" srcId="{29458634-FED8-4507-B25A-3FC7E8488B9A}" destId="{7DA251EF-03E0-4A67-BAA3-B7718C322B31}" srcOrd="2" destOrd="0" parTransId="{E9FCD73E-4AF2-4E59-8D69-9A0C09CEBE12}" sibTransId="{9D2D1338-7884-4F48-9D19-8E4ABC7ECE14}"/>
    <dgm:cxn modelId="{7701654B-6C80-4232-A5D1-F55A1A4E294E}" type="presParOf" srcId="{E678BEA8-ED28-4BFA-8675-FCBE4C965213}" destId="{9F06878C-7864-40E6-A4E7-25BA7E604B46}" srcOrd="0" destOrd="0" presId="urn:microsoft.com/office/officeart/2005/8/layout/vList6"/>
    <dgm:cxn modelId="{A671E453-3DB7-4302-9232-23DFCF6D983A}" type="presParOf" srcId="{9F06878C-7864-40E6-A4E7-25BA7E604B46}" destId="{810DCC1E-BF5B-4AB1-8FB8-22316AF57E75}" srcOrd="0" destOrd="0" presId="urn:microsoft.com/office/officeart/2005/8/layout/vList6"/>
    <dgm:cxn modelId="{4541B0CC-ACC0-46DC-A836-0BC563567F72}" type="presParOf" srcId="{9F06878C-7864-40E6-A4E7-25BA7E604B46}" destId="{89BEE341-8749-454B-8CEE-B01B748C1CF7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D5AB82-6DAF-40A8-984A-70CD4DA8ECC8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EB4D267-F50B-439A-BAD7-175C9E30D681}">
      <dgm:prSet phldrT="[Text]"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Friendly and Approachable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32CFEC-50F8-4035-AA11-8FA0DDD2E71A}" type="parTrans" cxnId="{11CC92AE-F10C-48EF-8AAA-0BFE89B8EAF8}">
      <dgm:prSet/>
      <dgm:spPr/>
      <dgm:t>
        <a:bodyPr/>
        <a:lstStyle/>
        <a:p>
          <a:endParaRPr lang="en-GB"/>
        </a:p>
      </dgm:t>
    </dgm:pt>
    <dgm:pt modelId="{A6BBB1BB-5CFD-42F4-A47F-BBCF1CBDBF39}" type="sibTrans" cxnId="{11CC92AE-F10C-48EF-8AAA-0BFE89B8EAF8}">
      <dgm:prSet/>
      <dgm:spPr/>
      <dgm:t>
        <a:bodyPr/>
        <a:lstStyle/>
        <a:p>
          <a:endParaRPr lang="en-GB"/>
        </a:p>
      </dgm:t>
    </dgm:pt>
    <dgm:pt modelId="{768F9DC6-F7FB-43F1-8D22-61C5C5670BDD}">
      <dgm:prSet phldrT="[Text]"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Be Professional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935618-3404-47EE-898A-B39AF33FCBE8}" type="parTrans" cxnId="{AA1EA46C-03FD-4145-859C-B1EBC1085844}">
      <dgm:prSet/>
      <dgm:spPr/>
      <dgm:t>
        <a:bodyPr/>
        <a:lstStyle/>
        <a:p>
          <a:endParaRPr lang="en-GB"/>
        </a:p>
      </dgm:t>
    </dgm:pt>
    <dgm:pt modelId="{E7DF253A-89E6-4463-8131-30CF2ADC8084}" type="sibTrans" cxnId="{AA1EA46C-03FD-4145-859C-B1EBC1085844}">
      <dgm:prSet/>
      <dgm:spPr/>
      <dgm:t>
        <a:bodyPr/>
        <a:lstStyle/>
        <a:p>
          <a:endParaRPr lang="en-GB"/>
        </a:p>
      </dgm:t>
    </dgm:pt>
    <dgm:pt modelId="{73976349-29A5-4ED6-AA51-AB52325D1E01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Education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072F5F-5935-4D45-B787-A39928536640}" type="parTrans" cxnId="{8CA8E2A6-6ECB-4281-8D86-86E8B5CE4915}">
      <dgm:prSet/>
      <dgm:spPr/>
      <dgm:t>
        <a:bodyPr/>
        <a:lstStyle/>
        <a:p>
          <a:endParaRPr lang="en-GB"/>
        </a:p>
      </dgm:t>
    </dgm:pt>
    <dgm:pt modelId="{B974BCD1-CDE1-4FF0-8F01-64DAA937F446}" type="sibTrans" cxnId="{8CA8E2A6-6ECB-4281-8D86-86E8B5CE4915}">
      <dgm:prSet/>
      <dgm:spPr/>
      <dgm:t>
        <a:bodyPr/>
        <a:lstStyle/>
        <a:p>
          <a:endParaRPr lang="en-GB"/>
        </a:p>
      </dgm:t>
    </dgm:pt>
    <dgm:pt modelId="{256EFD28-2FBE-4E92-92E2-03D2B898AA8F}">
      <dgm:prSet/>
      <dgm:spPr/>
      <dgm:t>
        <a:bodyPr/>
        <a:lstStyle/>
        <a:p>
          <a:pPr algn="l"/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A Love of Learning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374B8C-E27C-4632-9BF8-D7BF0E805382}" type="parTrans" cxnId="{56ED5A2A-4F8C-4A2E-B4B5-0C154EFE3C58}">
      <dgm:prSet/>
      <dgm:spPr/>
      <dgm:t>
        <a:bodyPr/>
        <a:lstStyle/>
        <a:p>
          <a:endParaRPr lang="en-GB"/>
        </a:p>
      </dgm:t>
    </dgm:pt>
    <dgm:pt modelId="{B4D48A63-568D-43FB-9A79-C34E92962BAA}" type="sibTrans" cxnId="{56ED5A2A-4F8C-4A2E-B4B5-0C154EFE3C58}">
      <dgm:prSet/>
      <dgm:spPr/>
      <dgm:t>
        <a:bodyPr/>
        <a:lstStyle/>
        <a:p>
          <a:endParaRPr lang="en-GB"/>
        </a:p>
      </dgm:t>
    </dgm:pt>
    <dgm:pt modelId="{EC1FFA07-485C-4AAB-B6B7-56C11FCBF31F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Time-management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5F1FCB-07E1-418B-846A-C9C2DA945A7A}" type="parTrans" cxnId="{E559B2C0-D059-4515-8CF8-A683F38FC081}">
      <dgm:prSet/>
      <dgm:spPr/>
      <dgm:t>
        <a:bodyPr/>
        <a:lstStyle/>
        <a:p>
          <a:endParaRPr lang="en-GB"/>
        </a:p>
      </dgm:t>
    </dgm:pt>
    <dgm:pt modelId="{7CBA9EB2-15F5-4490-9D2D-8A8F646B8A02}" type="sibTrans" cxnId="{E559B2C0-D059-4515-8CF8-A683F38FC081}">
      <dgm:prSet/>
      <dgm:spPr/>
      <dgm:t>
        <a:bodyPr/>
        <a:lstStyle/>
        <a:p>
          <a:endParaRPr lang="en-GB"/>
        </a:p>
      </dgm:t>
    </dgm:pt>
    <dgm:pt modelId="{A6C9200B-3BA7-4F8E-B5E1-1CBB00DFAB12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Stamina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5236A5-37DC-47FA-BC47-A8456E56C33A}" type="parTrans" cxnId="{B17B9938-9DE0-4005-AC5C-AEB649BD9447}">
      <dgm:prSet/>
      <dgm:spPr/>
      <dgm:t>
        <a:bodyPr/>
        <a:lstStyle/>
        <a:p>
          <a:endParaRPr lang="en-GB"/>
        </a:p>
      </dgm:t>
    </dgm:pt>
    <dgm:pt modelId="{5A710F7C-8B44-4625-B555-D034BE661736}" type="sibTrans" cxnId="{B17B9938-9DE0-4005-AC5C-AEB649BD9447}">
      <dgm:prSet/>
      <dgm:spPr/>
      <dgm:t>
        <a:bodyPr/>
        <a:lstStyle/>
        <a:p>
          <a:endParaRPr lang="en-GB"/>
        </a:p>
      </dgm:t>
    </dgm:pt>
    <dgm:pt modelId="{1262ECE7-99F3-4B95-8BE1-D8E1CF5FB55C}" type="pres">
      <dgm:prSet presAssocID="{68D5AB82-6DAF-40A8-984A-70CD4DA8ECC8}" presName="linear" presStyleCnt="0">
        <dgm:presLayoutVars>
          <dgm:dir/>
          <dgm:animLvl val="lvl"/>
          <dgm:resizeHandles val="exact"/>
        </dgm:presLayoutVars>
      </dgm:prSet>
      <dgm:spPr/>
    </dgm:pt>
    <dgm:pt modelId="{173A3AF8-773D-4FED-A046-81A5D313B306}" type="pres">
      <dgm:prSet presAssocID="{BEB4D267-F50B-439A-BAD7-175C9E30D681}" presName="parentLin" presStyleCnt="0"/>
      <dgm:spPr/>
    </dgm:pt>
    <dgm:pt modelId="{A0525EBA-69D7-4178-A4AD-EF0C468310AE}" type="pres">
      <dgm:prSet presAssocID="{BEB4D267-F50B-439A-BAD7-175C9E30D681}" presName="parentLeftMargin" presStyleLbl="node1" presStyleIdx="0" presStyleCnt="6"/>
      <dgm:spPr/>
    </dgm:pt>
    <dgm:pt modelId="{FB76E162-CC27-4E42-A322-8F232B4D90BE}" type="pres">
      <dgm:prSet presAssocID="{BEB4D267-F50B-439A-BAD7-175C9E30D68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D123367-2C97-4ABE-8EAD-1B5BA5285377}" type="pres">
      <dgm:prSet presAssocID="{BEB4D267-F50B-439A-BAD7-175C9E30D681}" presName="negativeSpace" presStyleCnt="0"/>
      <dgm:spPr/>
    </dgm:pt>
    <dgm:pt modelId="{B8F4C758-906C-409D-B636-63E07ED36124}" type="pres">
      <dgm:prSet presAssocID="{BEB4D267-F50B-439A-BAD7-175C9E30D681}" presName="childText" presStyleLbl="conFgAcc1" presStyleIdx="0" presStyleCnt="6">
        <dgm:presLayoutVars>
          <dgm:bulletEnabled val="1"/>
        </dgm:presLayoutVars>
      </dgm:prSet>
      <dgm:spPr/>
    </dgm:pt>
    <dgm:pt modelId="{0D1B23B9-E50A-471D-85CF-2D33303D9FFF}" type="pres">
      <dgm:prSet presAssocID="{A6BBB1BB-5CFD-42F4-A47F-BBCF1CBDBF39}" presName="spaceBetweenRectangles" presStyleCnt="0"/>
      <dgm:spPr/>
    </dgm:pt>
    <dgm:pt modelId="{DCCE30B5-43B5-4C11-BF68-0C5DEE18E121}" type="pres">
      <dgm:prSet presAssocID="{768F9DC6-F7FB-43F1-8D22-61C5C5670BDD}" presName="parentLin" presStyleCnt="0"/>
      <dgm:spPr/>
    </dgm:pt>
    <dgm:pt modelId="{47D995AF-6EBC-4D6C-95A1-FFBBE54F1720}" type="pres">
      <dgm:prSet presAssocID="{768F9DC6-F7FB-43F1-8D22-61C5C5670BDD}" presName="parentLeftMargin" presStyleLbl="node1" presStyleIdx="0" presStyleCnt="6"/>
      <dgm:spPr/>
    </dgm:pt>
    <dgm:pt modelId="{A980AA0C-A1A5-4A85-A8B8-EBA18636FB3F}" type="pres">
      <dgm:prSet presAssocID="{768F9DC6-F7FB-43F1-8D22-61C5C5670BD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DE288E9-0B03-4761-BE1E-236C33A91CC9}" type="pres">
      <dgm:prSet presAssocID="{768F9DC6-F7FB-43F1-8D22-61C5C5670BDD}" presName="negativeSpace" presStyleCnt="0"/>
      <dgm:spPr/>
    </dgm:pt>
    <dgm:pt modelId="{3BFB50BB-4804-4536-81F0-E5C2DEAA3564}" type="pres">
      <dgm:prSet presAssocID="{768F9DC6-F7FB-43F1-8D22-61C5C5670BDD}" presName="childText" presStyleLbl="conFgAcc1" presStyleIdx="1" presStyleCnt="6">
        <dgm:presLayoutVars>
          <dgm:bulletEnabled val="1"/>
        </dgm:presLayoutVars>
      </dgm:prSet>
      <dgm:spPr/>
    </dgm:pt>
    <dgm:pt modelId="{43AC4CD9-04AD-49B6-BF14-AFBDFFD5D150}" type="pres">
      <dgm:prSet presAssocID="{E7DF253A-89E6-4463-8131-30CF2ADC8084}" presName="spaceBetweenRectangles" presStyleCnt="0"/>
      <dgm:spPr/>
    </dgm:pt>
    <dgm:pt modelId="{924D5F90-B8B3-4B7C-8413-D4FE675A6DD5}" type="pres">
      <dgm:prSet presAssocID="{A6C9200B-3BA7-4F8E-B5E1-1CBB00DFAB12}" presName="parentLin" presStyleCnt="0"/>
      <dgm:spPr/>
    </dgm:pt>
    <dgm:pt modelId="{54481001-30FC-4C54-BC4D-89A16F251E2B}" type="pres">
      <dgm:prSet presAssocID="{A6C9200B-3BA7-4F8E-B5E1-1CBB00DFAB12}" presName="parentLeftMargin" presStyleLbl="node1" presStyleIdx="1" presStyleCnt="6"/>
      <dgm:spPr/>
    </dgm:pt>
    <dgm:pt modelId="{67C14220-2D20-481E-90CD-A1297CAFA6B9}" type="pres">
      <dgm:prSet presAssocID="{A6C9200B-3BA7-4F8E-B5E1-1CBB00DFAB1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0F9081C-8BFF-4488-A2A5-91CB206177EF}" type="pres">
      <dgm:prSet presAssocID="{A6C9200B-3BA7-4F8E-B5E1-1CBB00DFAB12}" presName="negativeSpace" presStyleCnt="0"/>
      <dgm:spPr/>
    </dgm:pt>
    <dgm:pt modelId="{BB808E1E-58FA-4CBF-9C62-0BD09EA4AC54}" type="pres">
      <dgm:prSet presAssocID="{A6C9200B-3BA7-4F8E-B5E1-1CBB00DFAB12}" presName="childText" presStyleLbl="conFgAcc1" presStyleIdx="2" presStyleCnt="6">
        <dgm:presLayoutVars>
          <dgm:bulletEnabled val="1"/>
        </dgm:presLayoutVars>
      </dgm:prSet>
      <dgm:spPr/>
    </dgm:pt>
    <dgm:pt modelId="{092641EE-654F-4CA2-8929-390D5585E0F9}" type="pres">
      <dgm:prSet presAssocID="{5A710F7C-8B44-4625-B555-D034BE661736}" presName="spaceBetweenRectangles" presStyleCnt="0"/>
      <dgm:spPr/>
    </dgm:pt>
    <dgm:pt modelId="{DEE21A89-A679-498D-B870-0DF2005DA26B}" type="pres">
      <dgm:prSet presAssocID="{EC1FFA07-485C-4AAB-B6B7-56C11FCBF31F}" presName="parentLin" presStyleCnt="0"/>
      <dgm:spPr/>
    </dgm:pt>
    <dgm:pt modelId="{0F382BE8-D538-4FE6-929B-C1A6BEF55CD0}" type="pres">
      <dgm:prSet presAssocID="{EC1FFA07-485C-4AAB-B6B7-56C11FCBF31F}" presName="parentLeftMargin" presStyleLbl="node1" presStyleIdx="2" presStyleCnt="6"/>
      <dgm:spPr/>
    </dgm:pt>
    <dgm:pt modelId="{C6C71F0A-C5EF-45A8-A8D9-AE878F638450}" type="pres">
      <dgm:prSet presAssocID="{EC1FFA07-485C-4AAB-B6B7-56C11FCBF31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C7F70C6-02B3-43C9-8313-91EC8F456390}" type="pres">
      <dgm:prSet presAssocID="{EC1FFA07-485C-4AAB-B6B7-56C11FCBF31F}" presName="negativeSpace" presStyleCnt="0"/>
      <dgm:spPr/>
    </dgm:pt>
    <dgm:pt modelId="{318F8F25-95C0-4651-9F54-4944D35AB9F5}" type="pres">
      <dgm:prSet presAssocID="{EC1FFA07-485C-4AAB-B6B7-56C11FCBF31F}" presName="childText" presStyleLbl="conFgAcc1" presStyleIdx="3" presStyleCnt="6">
        <dgm:presLayoutVars>
          <dgm:bulletEnabled val="1"/>
        </dgm:presLayoutVars>
      </dgm:prSet>
      <dgm:spPr/>
    </dgm:pt>
    <dgm:pt modelId="{E9343D7B-A29B-4772-9560-6B6D0744F716}" type="pres">
      <dgm:prSet presAssocID="{7CBA9EB2-15F5-4490-9D2D-8A8F646B8A02}" presName="spaceBetweenRectangles" presStyleCnt="0"/>
      <dgm:spPr/>
    </dgm:pt>
    <dgm:pt modelId="{ADA41383-9AE6-4135-B536-13DD1F23582E}" type="pres">
      <dgm:prSet presAssocID="{256EFD28-2FBE-4E92-92E2-03D2B898AA8F}" presName="parentLin" presStyleCnt="0"/>
      <dgm:spPr/>
    </dgm:pt>
    <dgm:pt modelId="{F1AFB9D0-06C4-4E44-BA30-AC9F8B6D34AC}" type="pres">
      <dgm:prSet presAssocID="{256EFD28-2FBE-4E92-92E2-03D2B898AA8F}" presName="parentLeftMargin" presStyleLbl="node1" presStyleIdx="3" presStyleCnt="6"/>
      <dgm:spPr/>
    </dgm:pt>
    <dgm:pt modelId="{0E452CC8-1424-4089-B610-88AAF53E5C99}" type="pres">
      <dgm:prSet presAssocID="{256EFD28-2FBE-4E92-92E2-03D2B898AA8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A3C0812-1AA4-48DB-B3D6-857BA7B64C14}" type="pres">
      <dgm:prSet presAssocID="{256EFD28-2FBE-4E92-92E2-03D2B898AA8F}" presName="negativeSpace" presStyleCnt="0"/>
      <dgm:spPr/>
    </dgm:pt>
    <dgm:pt modelId="{05788F15-F83C-4E5B-BC5B-6A520F575BEB}" type="pres">
      <dgm:prSet presAssocID="{256EFD28-2FBE-4E92-92E2-03D2B898AA8F}" presName="childText" presStyleLbl="conFgAcc1" presStyleIdx="4" presStyleCnt="6">
        <dgm:presLayoutVars>
          <dgm:bulletEnabled val="1"/>
        </dgm:presLayoutVars>
      </dgm:prSet>
      <dgm:spPr/>
    </dgm:pt>
    <dgm:pt modelId="{D88F3F88-AE9D-4BAF-817E-CB69EAA1070D}" type="pres">
      <dgm:prSet presAssocID="{B4D48A63-568D-43FB-9A79-C34E92962BAA}" presName="spaceBetweenRectangles" presStyleCnt="0"/>
      <dgm:spPr/>
    </dgm:pt>
    <dgm:pt modelId="{480085C3-5F2E-4FE4-8D3A-EABE6D4BD62B}" type="pres">
      <dgm:prSet presAssocID="{73976349-29A5-4ED6-AA51-AB52325D1E01}" presName="parentLin" presStyleCnt="0"/>
      <dgm:spPr/>
    </dgm:pt>
    <dgm:pt modelId="{26F44B6E-314B-4577-8CBE-76492A7F5D9B}" type="pres">
      <dgm:prSet presAssocID="{73976349-29A5-4ED6-AA51-AB52325D1E01}" presName="parentLeftMargin" presStyleLbl="node1" presStyleIdx="4" presStyleCnt="6"/>
      <dgm:spPr/>
    </dgm:pt>
    <dgm:pt modelId="{15A405CB-3C64-4558-AD32-014BB0DAB598}" type="pres">
      <dgm:prSet presAssocID="{73976349-29A5-4ED6-AA51-AB52325D1E01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120B323B-5DE6-4BCF-9B7A-1AA8AD4A7C74}" type="pres">
      <dgm:prSet presAssocID="{73976349-29A5-4ED6-AA51-AB52325D1E01}" presName="negativeSpace" presStyleCnt="0"/>
      <dgm:spPr/>
    </dgm:pt>
    <dgm:pt modelId="{3D7C9B49-090E-4FD7-93D0-B5B28C7C41C3}" type="pres">
      <dgm:prSet presAssocID="{73976349-29A5-4ED6-AA51-AB52325D1E01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1A47C800-C5DC-46D0-A9E4-FAB2C08C2DC5}" type="presOf" srcId="{EC1FFA07-485C-4AAB-B6B7-56C11FCBF31F}" destId="{0F382BE8-D538-4FE6-929B-C1A6BEF55CD0}" srcOrd="0" destOrd="0" presId="urn:microsoft.com/office/officeart/2005/8/layout/list1"/>
    <dgm:cxn modelId="{604E9027-04AA-4027-99B4-E95AFE8A3D38}" type="presOf" srcId="{A6C9200B-3BA7-4F8E-B5E1-1CBB00DFAB12}" destId="{54481001-30FC-4C54-BC4D-89A16F251E2B}" srcOrd="0" destOrd="0" presId="urn:microsoft.com/office/officeart/2005/8/layout/list1"/>
    <dgm:cxn modelId="{56ED5A2A-4F8C-4A2E-B4B5-0C154EFE3C58}" srcId="{68D5AB82-6DAF-40A8-984A-70CD4DA8ECC8}" destId="{256EFD28-2FBE-4E92-92E2-03D2B898AA8F}" srcOrd="4" destOrd="0" parTransId="{1B374B8C-E27C-4632-9BF8-D7BF0E805382}" sibTransId="{B4D48A63-568D-43FB-9A79-C34E92962BAA}"/>
    <dgm:cxn modelId="{1CF7B32B-40B2-473E-B0F6-94614601376D}" type="presOf" srcId="{768F9DC6-F7FB-43F1-8D22-61C5C5670BDD}" destId="{A980AA0C-A1A5-4A85-A8B8-EBA18636FB3F}" srcOrd="1" destOrd="0" presId="urn:microsoft.com/office/officeart/2005/8/layout/list1"/>
    <dgm:cxn modelId="{B17B9938-9DE0-4005-AC5C-AEB649BD9447}" srcId="{68D5AB82-6DAF-40A8-984A-70CD4DA8ECC8}" destId="{A6C9200B-3BA7-4F8E-B5E1-1CBB00DFAB12}" srcOrd="2" destOrd="0" parTransId="{B25236A5-37DC-47FA-BC47-A8456E56C33A}" sibTransId="{5A710F7C-8B44-4625-B555-D034BE661736}"/>
    <dgm:cxn modelId="{396CCC41-A5CE-4A6D-ADE4-75ED40C9038A}" type="presOf" srcId="{EC1FFA07-485C-4AAB-B6B7-56C11FCBF31F}" destId="{C6C71F0A-C5EF-45A8-A8D9-AE878F638450}" srcOrd="1" destOrd="0" presId="urn:microsoft.com/office/officeart/2005/8/layout/list1"/>
    <dgm:cxn modelId="{4D9ACE42-7856-412C-916D-5489311C8E96}" type="presOf" srcId="{73976349-29A5-4ED6-AA51-AB52325D1E01}" destId="{15A405CB-3C64-4558-AD32-014BB0DAB598}" srcOrd="1" destOrd="0" presId="urn:microsoft.com/office/officeart/2005/8/layout/list1"/>
    <dgm:cxn modelId="{A5856D63-6481-449E-BB74-0D5B1DF2520B}" type="presOf" srcId="{BEB4D267-F50B-439A-BAD7-175C9E30D681}" destId="{A0525EBA-69D7-4178-A4AD-EF0C468310AE}" srcOrd="0" destOrd="0" presId="urn:microsoft.com/office/officeart/2005/8/layout/list1"/>
    <dgm:cxn modelId="{388A6266-FCA0-4B1F-BDFC-66286258FC9D}" type="presOf" srcId="{768F9DC6-F7FB-43F1-8D22-61C5C5670BDD}" destId="{47D995AF-6EBC-4D6C-95A1-FFBBE54F1720}" srcOrd="0" destOrd="0" presId="urn:microsoft.com/office/officeart/2005/8/layout/list1"/>
    <dgm:cxn modelId="{AA1EA46C-03FD-4145-859C-B1EBC1085844}" srcId="{68D5AB82-6DAF-40A8-984A-70CD4DA8ECC8}" destId="{768F9DC6-F7FB-43F1-8D22-61C5C5670BDD}" srcOrd="1" destOrd="0" parTransId="{68935618-3404-47EE-898A-B39AF33FCBE8}" sibTransId="{E7DF253A-89E6-4463-8131-30CF2ADC8084}"/>
    <dgm:cxn modelId="{80C7D14E-ADF5-4671-81D3-A76A6F791B2E}" type="presOf" srcId="{256EFD28-2FBE-4E92-92E2-03D2B898AA8F}" destId="{0E452CC8-1424-4089-B610-88AAF53E5C99}" srcOrd="1" destOrd="0" presId="urn:microsoft.com/office/officeart/2005/8/layout/list1"/>
    <dgm:cxn modelId="{2027CE74-1292-4553-90A8-9F4E3DEE4E6C}" type="presOf" srcId="{256EFD28-2FBE-4E92-92E2-03D2B898AA8F}" destId="{F1AFB9D0-06C4-4E44-BA30-AC9F8B6D34AC}" srcOrd="0" destOrd="0" presId="urn:microsoft.com/office/officeart/2005/8/layout/list1"/>
    <dgm:cxn modelId="{8CA8E2A6-6ECB-4281-8D86-86E8B5CE4915}" srcId="{68D5AB82-6DAF-40A8-984A-70CD4DA8ECC8}" destId="{73976349-29A5-4ED6-AA51-AB52325D1E01}" srcOrd="5" destOrd="0" parTransId="{13072F5F-5935-4D45-B787-A39928536640}" sibTransId="{B974BCD1-CDE1-4FF0-8F01-64DAA937F446}"/>
    <dgm:cxn modelId="{11CC92AE-F10C-48EF-8AAA-0BFE89B8EAF8}" srcId="{68D5AB82-6DAF-40A8-984A-70CD4DA8ECC8}" destId="{BEB4D267-F50B-439A-BAD7-175C9E30D681}" srcOrd="0" destOrd="0" parTransId="{A832CFEC-50F8-4035-AA11-8FA0DDD2E71A}" sibTransId="{A6BBB1BB-5CFD-42F4-A47F-BBCF1CBDBF39}"/>
    <dgm:cxn modelId="{9B8BDEB3-188F-4F5E-980D-9D9AE382541C}" type="presOf" srcId="{68D5AB82-6DAF-40A8-984A-70CD4DA8ECC8}" destId="{1262ECE7-99F3-4B95-8BE1-D8E1CF5FB55C}" srcOrd="0" destOrd="0" presId="urn:microsoft.com/office/officeart/2005/8/layout/list1"/>
    <dgm:cxn modelId="{E559B2C0-D059-4515-8CF8-A683F38FC081}" srcId="{68D5AB82-6DAF-40A8-984A-70CD4DA8ECC8}" destId="{EC1FFA07-485C-4AAB-B6B7-56C11FCBF31F}" srcOrd="3" destOrd="0" parTransId="{AC5F1FCB-07E1-418B-846A-C9C2DA945A7A}" sibTransId="{7CBA9EB2-15F5-4490-9D2D-8A8F646B8A02}"/>
    <dgm:cxn modelId="{26DBD4CC-22CB-4383-A67C-18EABCF656A9}" type="presOf" srcId="{A6C9200B-3BA7-4F8E-B5E1-1CBB00DFAB12}" destId="{67C14220-2D20-481E-90CD-A1297CAFA6B9}" srcOrd="1" destOrd="0" presId="urn:microsoft.com/office/officeart/2005/8/layout/list1"/>
    <dgm:cxn modelId="{1FEB5FDC-A86C-46D9-A795-20FE3ECED388}" type="presOf" srcId="{73976349-29A5-4ED6-AA51-AB52325D1E01}" destId="{26F44B6E-314B-4577-8CBE-76492A7F5D9B}" srcOrd="0" destOrd="0" presId="urn:microsoft.com/office/officeart/2005/8/layout/list1"/>
    <dgm:cxn modelId="{C82748EB-0715-42BB-975F-841CA8C53BD0}" type="presOf" srcId="{BEB4D267-F50B-439A-BAD7-175C9E30D681}" destId="{FB76E162-CC27-4E42-A322-8F232B4D90BE}" srcOrd="1" destOrd="0" presId="urn:microsoft.com/office/officeart/2005/8/layout/list1"/>
    <dgm:cxn modelId="{F24BD4E6-893B-45F4-B417-CA000D30F40F}" type="presParOf" srcId="{1262ECE7-99F3-4B95-8BE1-D8E1CF5FB55C}" destId="{173A3AF8-773D-4FED-A046-81A5D313B306}" srcOrd="0" destOrd="0" presId="urn:microsoft.com/office/officeart/2005/8/layout/list1"/>
    <dgm:cxn modelId="{ACD6D79C-2134-4A24-B88E-83C38E43C6BB}" type="presParOf" srcId="{173A3AF8-773D-4FED-A046-81A5D313B306}" destId="{A0525EBA-69D7-4178-A4AD-EF0C468310AE}" srcOrd="0" destOrd="0" presId="urn:microsoft.com/office/officeart/2005/8/layout/list1"/>
    <dgm:cxn modelId="{E35D1E02-1C22-4376-A5D4-579DC0EFB9A4}" type="presParOf" srcId="{173A3AF8-773D-4FED-A046-81A5D313B306}" destId="{FB76E162-CC27-4E42-A322-8F232B4D90BE}" srcOrd="1" destOrd="0" presId="urn:microsoft.com/office/officeart/2005/8/layout/list1"/>
    <dgm:cxn modelId="{D48C3FA4-D07D-428E-8AAE-BA29492AB1CB}" type="presParOf" srcId="{1262ECE7-99F3-4B95-8BE1-D8E1CF5FB55C}" destId="{BD123367-2C97-4ABE-8EAD-1B5BA5285377}" srcOrd="1" destOrd="0" presId="urn:microsoft.com/office/officeart/2005/8/layout/list1"/>
    <dgm:cxn modelId="{D6CF81F2-4572-4A03-8A12-BAF25055DFFD}" type="presParOf" srcId="{1262ECE7-99F3-4B95-8BE1-D8E1CF5FB55C}" destId="{B8F4C758-906C-409D-B636-63E07ED36124}" srcOrd="2" destOrd="0" presId="urn:microsoft.com/office/officeart/2005/8/layout/list1"/>
    <dgm:cxn modelId="{0E5F8CE2-185D-4DE1-BF7F-E291386A8A34}" type="presParOf" srcId="{1262ECE7-99F3-4B95-8BE1-D8E1CF5FB55C}" destId="{0D1B23B9-E50A-471D-85CF-2D33303D9FFF}" srcOrd="3" destOrd="0" presId="urn:microsoft.com/office/officeart/2005/8/layout/list1"/>
    <dgm:cxn modelId="{D7E6C639-ACBD-48EB-9711-36A8165EDA5B}" type="presParOf" srcId="{1262ECE7-99F3-4B95-8BE1-D8E1CF5FB55C}" destId="{DCCE30B5-43B5-4C11-BF68-0C5DEE18E121}" srcOrd="4" destOrd="0" presId="urn:microsoft.com/office/officeart/2005/8/layout/list1"/>
    <dgm:cxn modelId="{969059DF-1285-4761-843C-A312405702A4}" type="presParOf" srcId="{DCCE30B5-43B5-4C11-BF68-0C5DEE18E121}" destId="{47D995AF-6EBC-4D6C-95A1-FFBBE54F1720}" srcOrd="0" destOrd="0" presId="urn:microsoft.com/office/officeart/2005/8/layout/list1"/>
    <dgm:cxn modelId="{A0962B3E-BDD6-41EC-A732-9D1A4C085E65}" type="presParOf" srcId="{DCCE30B5-43B5-4C11-BF68-0C5DEE18E121}" destId="{A980AA0C-A1A5-4A85-A8B8-EBA18636FB3F}" srcOrd="1" destOrd="0" presId="urn:microsoft.com/office/officeart/2005/8/layout/list1"/>
    <dgm:cxn modelId="{F3A2EEF3-E471-487D-B3FD-3451E9628B97}" type="presParOf" srcId="{1262ECE7-99F3-4B95-8BE1-D8E1CF5FB55C}" destId="{BDE288E9-0B03-4761-BE1E-236C33A91CC9}" srcOrd="5" destOrd="0" presId="urn:microsoft.com/office/officeart/2005/8/layout/list1"/>
    <dgm:cxn modelId="{B9E5DA0A-2847-40E4-A95D-300968A2FD33}" type="presParOf" srcId="{1262ECE7-99F3-4B95-8BE1-D8E1CF5FB55C}" destId="{3BFB50BB-4804-4536-81F0-E5C2DEAA3564}" srcOrd="6" destOrd="0" presId="urn:microsoft.com/office/officeart/2005/8/layout/list1"/>
    <dgm:cxn modelId="{993EBDAB-4A36-4DE1-BB0A-D404BFE4C415}" type="presParOf" srcId="{1262ECE7-99F3-4B95-8BE1-D8E1CF5FB55C}" destId="{43AC4CD9-04AD-49B6-BF14-AFBDFFD5D150}" srcOrd="7" destOrd="0" presId="urn:microsoft.com/office/officeart/2005/8/layout/list1"/>
    <dgm:cxn modelId="{0574A210-34CC-4A91-9E85-17AD87C8CA32}" type="presParOf" srcId="{1262ECE7-99F3-4B95-8BE1-D8E1CF5FB55C}" destId="{924D5F90-B8B3-4B7C-8413-D4FE675A6DD5}" srcOrd="8" destOrd="0" presId="urn:microsoft.com/office/officeart/2005/8/layout/list1"/>
    <dgm:cxn modelId="{9EF70286-70B3-4911-993A-A85DF05F32FE}" type="presParOf" srcId="{924D5F90-B8B3-4B7C-8413-D4FE675A6DD5}" destId="{54481001-30FC-4C54-BC4D-89A16F251E2B}" srcOrd="0" destOrd="0" presId="urn:microsoft.com/office/officeart/2005/8/layout/list1"/>
    <dgm:cxn modelId="{5F034A03-F7E3-4D62-ABD1-2965E4BE36BC}" type="presParOf" srcId="{924D5F90-B8B3-4B7C-8413-D4FE675A6DD5}" destId="{67C14220-2D20-481E-90CD-A1297CAFA6B9}" srcOrd="1" destOrd="0" presId="urn:microsoft.com/office/officeart/2005/8/layout/list1"/>
    <dgm:cxn modelId="{56373B3A-A616-4BBC-BC56-C8E8C182F90F}" type="presParOf" srcId="{1262ECE7-99F3-4B95-8BE1-D8E1CF5FB55C}" destId="{50F9081C-8BFF-4488-A2A5-91CB206177EF}" srcOrd="9" destOrd="0" presId="urn:microsoft.com/office/officeart/2005/8/layout/list1"/>
    <dgm:cxn modelId="{41BC9C92-CA10-4181-B7A9-37D310C2FFB4}" type="presParOf" srcId="{1262ECE7-99F3-4B95-8BE1-D8E1CF5FB55C}" destId="{BB808E1E-58FA-4CBF-9C62-0BD09EA4AC54}" srcOrd="10" destOrd="0" presId="urn:microsoft.com/office/officeart/2005/8/layout/list1"/>
    <dgm:cxn modelId="{A6512689-B41E-4E2E-BB30-C1C3527AFF78}" type="presParOf" srcId="{1262ECE7-99F3-4B95-8BE1-D8E1CF5FB55C}" destId="{092641EE-654F-4CA2-8929-390D5585E0F9}" srcOrd="11" destOrd="0" presId="urn:microsoft.com/office/officeart/2005/8/layout/list1"/>
    <dgm:cxn modelId="{2641D4EE-F0FD-40B5-9565-B2C56073A6D6}" type="presParOf" srcId="{1262ECE7-99F3-4B95-8BE1-D8E1CF5FB55C}" destId="{DEE21A89-A679-498D-B870-0DF2005DA26B}" srcOrd="12" destOrd="0" presId="urn:microsoft.com/office/officeart/2005/8/layout/list1"/>
    <dgm:cxn modelId="{440AB333-9B41-425D-8F05-730D7B9956E9}" type="presParOf" srcId="{DEE21A89-A679-498D-B870-0DF2005DA26B}" destId="{0F382BE8-D538-4FE6-929B-C1A6BEF55CD0}" srcOrd="0" destOrd="0" presId="urn:microsoft.com/office/officeart/2005/8/layout/list1"/>
    <dgm:cxn modelId="{6A3279D7-D4C4-4068-BE30-9861F71723A7}" type="presParOf" srcId="{DEE21A89-A679-498D-B870-0DF2005DA26B}" destId="{C6C71F0A-C5EF-45A8-A8D9-AE878F638450}" srcOrd="1" destOrd="0" presId="urn:microsoft.com/office/officeart/2005/8/layout/list1"/>
    <dgm:cxn modelId="{D0523ECD-823C-4DD7-A830-34E914A454D0}" type="presParOf" srcId="{1262ECE7-99F3-4B95-8BE1-D8E1CF5FB55C}" destId="{3C7F70C6-02B3-43C9-8313-91EC8F456390}" srcOrd="13" destOrd="0" presId="urn:microsoft.com/office/officeart/2005/8/layout/list1"/>
    <dgm:cxn modelId="{C23B15C8-1BCB-40EA-BE90-7B18DC0A51B1}" type="presParOf" srcId="{1262ECE7-99F3-4B95-8BE1-D8E1CF5FB55C}" destId="{318F8F25-95C0-4651-9F54-4944D35AB9F5}" srcOrd="14" destOrd="0" presId="urn:microsoft.com/office/officeart/2005/8/layout/list1"/>
    <dgm:cxn modelId="{7E469451-0B9C-4C29-AD91-05D664C4AC97}" type="presParOf" srcId="{1262ECE7-99F3-4B95-8BE1-D8E1CF5FB55C}" destId="{E9343D7B-A29B-4772-9560-6B6D0744F716}" srcOrd="15" destOrd="0" presId="urn:microsoft.com/office/officeart/2005/8/layout/list1"/>
    <dgm:cxn modelId="{203ED8BE-F79C-4E05-B233-47762813D6FD}" type="presParOf" srcId="{1262ECE7-99F3-4B95-8BE1-D8E1CF5FB55C}" destId="{ADA41383-9AE6-4135-B536-13DD1F23582E}" srcOrd="16" destOrd="0" presId="urn:microsoft.com/office/officeart/2005/8/layout/list1"/>
    <dgm:cxn modelId="{BF8A846E-B292-458F-989D-2E6348A7BF3B}" type="presParOf" srcId="{ADA41383-9AE6-4135-B536-13DD1F23582E}" destId="{F1AFB9D0-06C4-4E44-BA30-AC9F8B6D34AC}" srcOrd="0" destOrd="0" presId="urn:microsoft.com/office/officeart/2005/8/layout/list1"/>
    <dgm:cxn modelId="{C33C3CB2-D398-4D57-9B21-4E3E876DDBDC}" type="presParOf" srcId="{ADA41383-9AE6-4135-B536-13DD1F23582E}" destId="{0E452CC8-1424-4089-B610-88AAF53E5C99}" srcOrd="1" destOrd="0" presId="urn:microsoft.com/office/officeart/2005/8/layout/list1"/>
    <dgm:cxn modelId="{39CEF30F-0FFC-4FE1-9E8D-EB1FE3BEFA01}" type="presParOf" srcId="{1262ECE7-99F3-4B95-8BE1-D8E1CF5FB55C}" destId="{8A3C0812-1AA4-48DB-B3D6-857BA7B64C14}" srcOrd="17" destOrd="0" presId="urn:microsoft.com/office/officeart/2005/8/layout/list1"/>
    <dgm:cxn modelId="{67951645-D314-485B-9ACC-5895430ACB0A}" type="presParOf" srcId="{1262ECE7-99F3-4B95-8BE1-D8E1CF5FB55C}" destId="{05788F15-F83C-4E5B-BC5B-6A520F575BEB}" srcOrd="18" destOrd="0" presId="urn:microsoft.com/office/officeart/2005/8/layout/list1"/>
    <dgm:cxn modelId="{294A0196-2427-437A-991E-65ADBA314A9B}" type="presParOf" srcId="{1262ECE7-99F3-4B95-8BE1-D8E1CF5FB55C}" destId="{D88F3F88-AE9D-4BAF-817E-CB69EAA1070D}" srcOrd="19" destOrd="0" presId="urn:microsoft.com/office/officeart/2005/8/layout/list1"/>
    <dgm:cxn modelId="{D5F0F361-2A77-430C-8AC7-07EBE65109AA}" type="presParOf" srcId="{1262ECE7-99F3-4B95-8BE1-D8E1CF5FB55C}" destId="{480085C3-5F2E-4FE4-8D3A-EABE6D4BD62B}" srcOrd="20" destOrd="0" presId="urn:microsoft.com/office/officeart/2005/8/layout/list1"/>
    <dgm:cxn modelId="{39091550-CFD2-4E5D-B983-68B6C79B6681}" type="presParOf" srcId="{480085C3-5F2E-4FE4-8D3A-EABE6D4BD62B}" destId="{26F44B6E-314B-4577-8CBE-76492A7F5D9B}" srcOrd="0" destOrd="0" presId="urn:microsoft.com/office/officeart/2005/8/layout/list1"/>
    <dgm:cxn modelId="{3BA0C5D6-D6F9-4779-9EB7-0A57A12529E3}" type="presParOf" srcId="{480085C3-5F2E-4FE4-8D3A-EABE6D4BD62B}" destId="{15A405CB-3C64-4558-AD32-014BB0DAB598}" srcOrd="1" destOrd="0" presId="urn:microsoft.com/office/officeart/2005/8/layout/list1"/>
    <dgm:cxn modelId="{2AD4A80F-BFD2-4CFB-89D4-96A7B064F148}" type="presParOf" srcId="{1262ECE7-99F3-4B95-8BE1-D8E1CF5FB55C}" destId="{120B323B-5DE6-4BCF-9B7A-1AA8AD4A7C74}" srcOrd="21" destOrd="0" presId="urn:microsoft.com/office/officeart/2005/8/layout/list1"/>
    <dgm:cxn modelId="{CF6F747D-9EB2-4EF2-AF9E-BFA332B6E355}" type="presParOf" srcId="{1262ECE7-99F3-4B95-8BE1-D8E1CF5FB55C}" destId="{3D7C9B49-090E-4FD7-93D0-B5B28C7C41C3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31342-4037-46E9-99C7-4D1377385323}">
      <dsp:nvSpPr>
        <dsp:cNvPr id="0" name=""/>
        <dsp:cNvSpPr/>
      </dsp:nvSpPr>
      <dsp:spPr>
        <a:xfrm>
          <a:off x="0" y="323439"/>
          <a:ext cx="10877798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200AE4-5768-4A61-8BA6-1B270BB26B04}">
      <dsp:nvSpPr>
        <dsp:cNvPr id="0" name=""/>
        <dsp:cNvSpPr/>
      </dsp:nvSpPr>
      <dsp:spPr>
        <a:xfrm>
          <a:off x="543889" y="42999"/>
          <a:ext cx="7614458" cy="5608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808" tIns="0" rIns="28780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Offering the best to the customers</a:t>
          </a:r>
          <a:r>
            <a:rPr lang="en-US" sz="1900" kern="1200" dirty="0"/>
            <a:t>. </a:t>
          </a:r>
          <a:endParaRPr lang="en-GB" sz="1900" kern="1200" dirty="0"/>
        </a:p>
      </dsp:txBody>
      <dsp:txXfrm>
        <a:off x="571269" y="70379"/>
        <a:ext cx="7559698" cy="506120"/>
      </dsp:txXfrm>
    </dsp:sp>
    <dsp:sp modelId="{2AF97271-C92F-47DB-8030-FF0B02F1EE28}">
      <dsp:nvSpPr>
        <dsp:cNvPr id="0" name=""/>
        <dsp:cNvSpPr/>
      </dsp:nvSpPr>
      <dsp:spPr>
        <a:xfrm>
          <a:off x="0" y="1185279"/>
          <a:ext cx="10877798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451115"/>
              <a:satOff val="-3409"/>
              <a:lumOff val="-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9212BA-0E2B-47FF-9AEC-B8EB9FB3884D}">
      <dsp:nvSpPr>
        <dsp:cNvPr id="0" name=""/>
        <dsp:cNvSpPr/>
      </dsp:nvSpPr>
      <dsp:spPr>
        <a:xfrm>
          <a:off x="543889" y="904839"/>
          <a:ext cx="7614458" cy="560880"/>
        </a:xfrm>
        <a:prstGeom prst="roundRect">
          <a:avLst/>
        </a:prstGeom>
        <a:solidFill>
          <a:schemeClr val="accent5">
            <a:hueOff val="-2451115"/>
            <a:satOff val="-3409"/>
            <a:lumOff val="-1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808" tIns="0" rIns="28780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Earn profit from the first year of operation. 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1269" y="932219"/>
        <a:ext cx="7559698" cy="506120"/>
      </dsp:txXfrm>
    </dsp:sp>
    <dsp:sp modelId="{8E8FAD37-B70C-45ED-AAC6-DB535B3B7BD2}">
      <dsp:nvSpPr>
        <dsp:cNvPr id="0" name=""/>
        <dsp:cNvSpPr/>
      </dsp:nvSpPr>
      <dsp:spPr>
        <a:xfrm>
          <a:off x="0" y="2047119"/>
          <a:ext cx="10877798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902230"/>
              <a:satOff val="-6819"/>
              <a:lumOff val="-26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235B0-6CA9-465B-8137-20C94ACA75BF}">
      <dsp:nvSpPr>
        <dsp:cNvPr id="0" name=""/>
        <dsp:cNvSpPr/>
      </dsp:nvSpPr>
      <dsp:spPr>
        <a:xfrm>
          <a:off x="543889" y="1766679"/>
          <a:ext cx="7614458" cy="560880"/>
        </a:xfrm>
        <a:prstGeom prst="roundRect">
          <a:avLst/>
        </a:prstGeom>
        <a:solidFill>
          <a:schemeClr val="accent5">
            <a:hueOff val="-4902230"/>
            <a:satOff val="-6819"/>
            <a:lumOff val="-26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808" tIns="0" rIns="28780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Have a 5% of the market share</a:t>
          </a:r>
          <a:r>
            <a:rPr lang="en-US" sz="1900" kern="1200" dirty="0"/>
            <a:t>. </a:t>
          </a:r>
          <a:endParaRPr lang="en-GB" sz="1900" kern="1200" dirty="0"/>
        </a:p>
      </dsp:txBody>
      <dsp:txXfrm>
        <a:off x="571269" y="1794059"/>
        <a:ext cx="7559698" cy="506120"/>
      </dsp:txXfrm>
    </dsp:sp>
    <dsp:sp modelId="{6D2046FF-06F4-4D55-BB4E-56E041DAF0BD}">
      <dsp:nvSpPr>
        <dsp:cNvPr id="0" name=""/>
        <dsp:cNvSpPr/>
      </dsp:nvSpPr>
      <dsp:spPr>
        <a:xfrm>
          <a:off x="0" y="2908959"/>
          <a:ext cx="10877798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7353344"/>
              <a:satOff val="-10228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9B6B7F-FF70-4453-A7C2-92994A3F2ADD}">
      <dsp:nvSpPr>
        <dsp:cNvPr id="0" name=""/>
        <dsp:cNvSpPr/>
      </dsp:nvSpPr>
      <dsp:spPr>
        <a:xfrm>
          <a:off x="543889" y="2628519"/>
          <a:ext cx="7614458" cy="56088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808" tIns="0" rIns="28780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Ensure equality and diversity.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1269" y="2655899"/>
        <a:ext cx="7559698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8C7257-17A2-42D7-BBB5-A327B414A4AA}">
      <dsp:nvSpPr>
        <dsp:cNvPr id="0" name=""/>
        <dsp:cNvSpPr/>
      </dsp:nvSpPr>
      <dsp:spPr>
        <a:xfrm rot="16200000">
          <a:off x="-505650" y="506933"/>
          <a:ext cx="4351338" cy="3337470"/>
        </a:xfrm>
        <a:prstGeom prst="flowChartManualOperati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0" tIns="0" rIns="279400" bIns="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b="1" kern="1200" dirty="0">
              <a:latin typeface="Arial" panose="020B0604020202020204" pitchFamily="34" charset="0"/>
              <a:cs typeface="Arial" panose="020B0604020202020204" pitchFamily="34" charset="0"/>
            </a:rPr>
            <a:t>Hair</a:t>
          </a:r>
          <a:endParaRPr lang="en-GB" sz="4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Cuts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Relaxers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Perms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Curling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Reconstructing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waving</a:t>
          </a:r>
          <a:r>
            <a:rPr lang="en-US" sz="2300" kern="1200" dirty="0"/>
            <a:t>.</a:t>
          </a:r>
          <a:endParaRPr lang="en-GB" sz="2300" kern="1200" dirty="0"/>
        </a:p>
      </dsp:txBody>
      <dsp:txXfrm rot="5400000">
        <a:off x="1284" y="870267"/>
        <a:ext cx="3337470" cy="2610802"/>
      </dsp:txXfrm>
    </dsp:sp>
    <dsp:sp modelId="{1535A5EC-3336-4795-8B4D-9637F681E66B}">
      <dsp:nvSpPr>
        <dsp:cNvPr id="0" name=""/>
        <dsp:cNvSpPr/>
      </dsp:nvSpPr>
      <dsp:spPr>
        <a:xfrm rot="16200000">
          <a:off x="3082131" y="506933"/>
          <a:ext cx="4351338" cy="3337470"/>
        </a:xfrm>
        <a:prstGeom prst="flowChartManualOperation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0" tIns="0" rIns="279400" bIns="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b="1" kern="1200" dirty="0">
              <a:latin typeface="Arial" panose="020B0604020202020204" pitchFamily="34" charset="0"/>
              <a:cs typeface="Arial" panose="020B0604020202020204" pitchFamily="34" charset="0"/>
            </a:rPr>
            <a:t>Nails</a:t>
          </a:r>
          <a:endParaRPr lang="en-GB" sz="4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Manicures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Pedicures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Polish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Sculptured nails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3589065" y="870267"/>
        <a:ext cx="3337470" cy="2610802"/>
      </dsp:txXfrm>
    </dsp:sp>
    <dsp:sp modelId="{7E549002-755B-481D-B031-5F9E0DD9B3A0}">
      <dsp:nvSpPr>
        <dsp:cNvPr id="0" name=""/>
        <dsp:cNvSpPr/>
      </dsp:nvSpPr>
      <dsp:spPr>
        <a:xfrm rot="16200000">
          <a:off x="6671195" y="506933"/>
          <a:ext cx="4351338" cy="3337470"/>
        </a:xfrm>
        <a:prstGeom prst="flowChartManualOperation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b="1" kern="1200" dirty="0">
              <a:latin typeface="Arial" panose="020B0604020202020204" pitchFamily="34" charset="0"/>
              <a:cs typeface="Arial" panose="020B0604020202020204" pitchFamily="34" charset="0"/>
            </a:rPr>
            <a:t>Skin Care</a:t>
          </a:r>
          <a:endParaRPr lang="en-GB" sz="4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European facials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Body waxing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Massage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7178129" y="870267"/>
        <a:ext cx="3337470" cy="26108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BEE341-8749-454B-8CEE-B01B748C1CF7}">
      <dsp:nvSpPr>
        <dsp:cNvPr id="0" name=""/>
        <dsp:cNvSpPr/>
      </dsp:nvSpPr>
      <dsp:spPr>
        <a:xfrm>
          <a:off x="4206240" y="2124"/>
          <a:ext cx="6309360" cy="434708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business is planning to differentiate itself from its customers. 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skilled employee base which the business has will serve as the USP (Sellars, 2019).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Social media will be used as the method by the business to reach to its customers.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Initially the business is planning to spend 1000 pounds in marketing.  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06240" y="545510"/>
        <a:ext cx="4679202" cy="3260316"/>
      </dsp:txXfrm>
    </dsp:sp>
    <dsp:sp modelId="{810DCC1E-BF5B-4AB1-8FB8-22316AF57E75}">
      <dsp:nvSpPr>
        <dsp:cNvPr id="0" name=""/>
        <dsp:cNvSpPr/>
      </dsp:nvSpPr>
      <dsp:spPr>
        <a:xfrm>
          <a:off x="0" y="2124"/>
          <a:ext cx="4206240" cy="43470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108585" rIns="217170" bIns="108585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b="1" kern="1200" dirty="0"/>
            <a:t>Marketing and Sales </a:t>
          </a:r>
          <a:endParaRPr lang="en-GB" sz="5700" kern="1200" dirty="0"/>
        </a:p>
      </dsp:txBody>
      <dsp:txXfrm>
        <a:off x="205332" y="207456"/>
        <a:ext cx="3795576" cy="39364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4C758-906C-409D-B636-63E07ED36124}">
      <dsp:nvSpPr>
        <dsp:cNvPr id="0" name=""/>
        <dsp:cNvSpPr/>
      </dsp:nvSpPr>
      <dsp:spPr>
        <a:xfrm>
          <a:off x="0" y="330000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6E162-CC27-4E42-A322-8F232B4D90BE}">
      <dsp:nvSpPr>
        <dsp:cNvPr id="0" name=""/>
        <dsp:cNvSpPr/>
      </dsp:nvSpPr>
      <dsp:spPr>
        <a:xfrm>
          <a:off x="525780" y="49559"/>
          <a:ext cx="7360920" cy="5608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Friendly and Approachable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3160" y="76939"/>
        <a:ext cx="7306160" cy="506120"/>
      </dsp:txXfrm>
    </dsp:sp>
    <dsp:sp modelId="{3BFB50BB-4804-4536-81F0-E5C2DEAA3564}">
      <dsp:nvSpPr>
        <dsp:cNvPr id="0" name=""/>
        <dsp:cNvSpPr/>
      </dsp:nvSpPr>
      <dsp:spPr>
        <a:xfrm>
          <a:off x="0" y="1191840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470669"/>
              <a:satOff val="-2046"/>
              <a:lumOff val="-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80AA0C-A1A5-4A85-A8B8-EBA18636FB3F}">
      <dsp:nvSpPr>
        <dsp:cNvPr id="0" name=""/>
        <dsp:cNvSpPr/>
      </dsp:nvSpPr>
      <dsp:spPr>
        <a:xfrm>
          <a:off x="525780" y="911400"/>
          <a:ext cx="7360920" cy="560880"/>
        </a:xfrm>
        <a:prstGeom prst="roundRect">
          <a:avLst/>
        </a:prstGeom>
        <a:solidFill>
          <a:schemeClr val="accent5">
            <a:hueOff val="-1470669"/>
            <a:satOff val="-2046"/>
            <a:lumOff val="-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Be Professional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3160" y="938780"/>
        <a:ext cx="7306160" cy="506120"/>
      </dsp:txXfrm>
    </dsp:sp>
    <dsp:sp modelId="{BB808E1E-58FA-4CBF-9C62-0BD09EA4AC54}">
      <dsp:nvSpPr>
        <dsp:cNvPr id="0" name=""/>
        <dsp:cNvSpPr/>
      </dsp:nvSpPr>
      <dsp:spPr>
        <a:xfrm>
          <a:off x="0" y="2053680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941338"/>
              <a:satOff val="-4091"/>
              <a:lumOff val="-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C14220-2D20-481E-90CD-A1297CAFA6B9}">
      <dsp:nvSpPr>
        <dsp:cNvPr id="0" name=""/>
        <dsp:cNvSpPr/>
      </dsp:nvSpPr>
      <dsp:spPr>
        <a:xfrm>
          <a:off x="525780" y="1773240"/>
          <a:ext cx="7360920" cy="560880"/>
        </a:xfrm>
        <a:prstGeom prst="roundRect">
          <a:avLst/>
        </a:prstGeom>
        <a:solidFill>
          <a:schemeClr val="accent5">
            <a:hueOff val="-2941338"/>
            <a:satOff val="-4091"/>
            <a:lumOff val="-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Stamina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3160" y="1800620"/>
        <a:ext cx="7306160" cy="506120"/>
      </dsp:txXfrm>
    </dsp:sp>
    <dsp:sp modelId="{318F8F25-95C0-4651-9F54-4944D35AB9F5}">
      <dsp:nvSpPr>
        <dsp:cNvPr id="0" name=""/>
        <dsp:cNvSpPr/>
      </dsp:nvSpPr>
      <dsp:spPr>
        <a:xfrm>
          <a:off x="0" y="2915520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412007"/>
              <a:satOff val="-6137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C71F0A-C5EF-45A8-A8D9-AE878F638450}">
      <dsp:nvSpPr>
        <dsp:cNvPr id="0" name=""/>
        <dsp:cNvSpPr/>
      </dsp:nvSpPr>
      <dsp:spPr>
        <a:xfrm>
          <a:off x="525780" y="2635080"/>
          <a:ext cx="7360920" cy="560880"/>
        </a:xfrm>
        <a:prstGeom prst="roundRect">
          <a:avLst/>
        </a:prstGeom>
        <a:solidFill>
          <a:schemeClr val="accent5">
            <a:hueOff val="-4412007"/>
            <a:satOff val="-6137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Time-management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3160" y="2662460"/>
        <a:ext cx="7306160" cy="506120"/>
      </dsp:txXfrm>
    </dsp:sp>
    <dsp:sp modelId="{05788F15-F83C-4E5B-BC5B-6A520F575BEB}">
      <dsp:nvSpPr>
        <dsp:cNvPr id="0" name=""/>
        <dsp:cNvSpPr/>
      </dsp:nvSpPr>
      <dsp:spPr>
        <a:xfrm>
          <a:off x="0" y="3777360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882676"/>
              <a:satOff val="-8182"/>
              <a:lumOff val="-31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452CC8-1424-4089-B610-88AAF53E5C99}">
      <dsp:nvSpPr>
        <dsp:cNvPr id="0" name=""/>
        <dsp:cNvSpPr/>
      </dsp:nvSpPr>
      <dsp:spPr>
        <a:xfrm>
          <a:off x="525780" y="3496920"/>
          <a:ext cx="7360920" cy="560880"/>
        </a:xfrm>
        <a:prstGeom prst="roundRect">
          <a:avLst/>
        </a:prstGeom>
        <a:solidFill>
          <a:schemeClr val="accent5">
            <a:hueOff val="-5882676"/>
            <a:satOff val="-8182"/>
            <a:lumOff val="-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A Love of Learning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3160" y="3524300"/>
        <a:ext cx="7306160" cy="506120"/>
      </dsp:txXfrm>
    </dsp:sp>
    <dsp:sp modelId="{3D7C9B49-090E-4FD7-93D0-B5B28C7C41C3}">
      <dsp:nvSpPr>
        <dsp:cNvPr id="0" name=""/>
        <dsp:cNvSpPr/>
      </dsp:nvSpPr>
      <dsp:spPr>
        <a:xfrm>
          <a:off x="0" y="4639200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7353344"/>
              <a:satOff val="-10228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A405CB-3C64-4558-AD32-014BB0DAB598}">
      <dsp:nvSpPr>
        <dsp:cNvPr id="0" name=""/>
        <dsp:cNvSpPr/>
      </dsp:nvSpPr>
      <dsp:spPr>
        <a:xfrm>
          <a:off x="525780" y="4358759"/>
          <a:ext cx="7360920" cy="56088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Education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3160" y="4386139"/>
        <a:ext cx="7306160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D2DA72-B4CE-4955-8627-A983FD5C195C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1A1341-6138-43BD-94D9-3E20C0000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662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98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9838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1638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2500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809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6274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788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8697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4796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0462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1156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2545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3735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0000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9111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1A1341-6138-43BD-94D9-3E20C00008D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082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941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707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741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938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297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537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052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110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04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311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826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22A139-D3F9-4B21-821B-066C435AD684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ABBB96-53E2-466D-9640-F966429BA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766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999" y="527236"/>
            <a:ext cx="9144000" cy="2843995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Welcome to our Presentation on Business Plan   </a:t>
            </a:r>
            <a:br>
              <a:rPr lang="en-US" b="1" dirty="0"/>
            </a:b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0893" y="2717075"/>
            <a:ext cx="8301644" cy="381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388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Group Members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Covete Maria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Viorica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 ID: 2128947) – Business overview, business operations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Oros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Janina Eveline ( ID: 2128948 – Products and services, Market and competitors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Tandara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Elis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Andreea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 ID: 2134085) – Marketing and sales, Pricing products and services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Rosu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Alina Teodora (ID: 2134117) – Management and organisations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Gabur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Ionut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Catalin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(ID: 2132852) – Financial Information 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4088709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Contents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Product and Services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Markets and Competitors 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Marketing and Sales 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Management and Organization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Financial Information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338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80606"/>
            <a:ext cx="10515600" cy="4596357"/>
          </a:xfrm>
        </p:spPr>
        <p:txBody>
          <a:bodyPr numCol="2"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creation of a business plan is the goal of this presentation.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will include information on the company's activities, products and services, rivals, management, and finances.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 will create a strong business plan to give it the best possible opportunity of succeeding on the market.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6309" y="1690688"/>
            <a:ext cx="4328990" cy="4148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142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Company overview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name of the business is Trend Setters.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is a hair and beauty salon.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will be a partnership business which will be started by 5 partners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Sellars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2019).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Each of the partners will be active and contribute equally to the business.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9172" y="1149531"/>
            <a:ext cx="4797384" cy="4538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16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9177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Continued..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56904"/>
            <a:ext cx="10515600" cy="5120059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Our goal is to offer our clients services and goods that will enhance their physical appeal and mental well-being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Maulina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Sari, 2017).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objectives of the business includes: </a:t>
            </a:r>
          </a:p>
          <a:p>
            <a:pPr algn="just"/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5610285"/>
              </p:ext>
            </p:extLst>
          </p:nvPr>
        </p:nvGraphicFramePr>
        <p:xfrm>
          <a:off x="665018" y="2885704"/>
          <a:ext cx="10877798" cy="3430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218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Product and Services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1745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2731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Continued….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 numCol="2"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Customers must reserve the service two days in advance.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They will receive a timetable based on their availability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Heo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Kim, 2016).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special occasions like a party or wedding, home services will be provided.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Customers will have the option of making payments online.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5538" y="2028082"/>
            <a:ext cx="4362883" cy="3672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6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Markets and Competitors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target market of Trend Setters is Convent Garden.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a district of London which has more than 6000 people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Genadinik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2018).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business will target women in the age group of 18-50.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group has been selected because there is a high chance thy will be attracted to beauty saloon.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0400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4906"/>
          </a:xfrm>
        </p:spPr>
        <p:txBody>
          <a:bodyPr/>
          <a:lstStyle/>
          <a:p>
            <a:r>
              <a:rPr lang="en-US" b="1" dirty="0"/>
              <a:t>Continued…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70660"/>
            <a:ext cx="10515600" cy="4906303"/>
          </a:xfrm>
        </p:spPr>
        <p:txBody>
          <a:bodyPr numCol="2"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Trevor Sorbie, Covent Garden Beauty Ltd., Sassoon Salon, etc. will be the company's major rivals (Coe, 2021).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companies sell the same kinds of goods as Trend Setters does.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longevity of these businesses on the market and their devoted clientele are among their advantages.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However, they are unable to satisfy the clients' requirements for quality.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Trend Setters to enter the market, this will be beneficial</a:t>
            </a:r>
            <a:r>
              <a:rPr lang="en-US" dirty="0"/>
              <a:t>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0945" y="3455905"/>
            <a:ext cx="4972855" cy="247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904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Marketing and Sales 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828744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222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Continued..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business will focus on using market penetration pricing strategy.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will be helpful for the Trend Setters to attract customers and achieve competitive advantage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Maulina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Sari, 2017).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business will meet the customer face to face and for that personal selling is effective option for the business to sell its services.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 data will be kept electronically by the business to have data in the time of decision making.  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396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83886"/>
          </a:xfrm>
        </p:spPr>
        <p:txBody>
          <a:bodyPr/>
          <a:lstStyle/>
          <a:p>
            <a:r>
              <a:rPr lang="en-US" b="1" dirty="0"/>
              <a:t>Management and Organization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8536"/>
            <a:ext cx="10515600" cy="5134337"/>
          </a:xfrm>
        </p:spPr>
        <p:txBody>
          <a:bodyPr numCol="2"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management team of Trend Setters will have 10 employees.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will include 1 manager, 6 service providers, 1 cleaners, 1 receptionist and 1 accountant.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5 partners of the business will work as the employees as well (Mason, 2015).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Other employees will be recruited by conducting an interview.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9257" y="1349012"/>
            <a:ext cx="4418809" cy="4842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2859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255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Continued…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5132109"/>
              </p:ext>
            </p:extLst>
          </p:nvPr>
        </p:nvGraphicFramePr>
        <p:xfrm>
          <a:off x="838200" y="1009403"/>
          <a:ext cx="10515600" cy="5167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43293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255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Financial Information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2010728"/>
              </p:ext>
            </p:extLst>
          </p:nvPr>
        </p:nvGraphicFramePr>
        <p:xfrm>
          <a:off x="1852551" y="1139962"/>
          <a:ext cx="8158348" cy="455727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{2D5ABB26-0587-4C30-8999-92F81FD0307C}</a:tableStyleId>
              </a:tblPr>
              <a:tblGrid>
                <a:gridCol w="60333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50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59460">
                <a:tc gridSpan="2">
                  <a:txBody>
                    <a:bodyPr/>
                    <a:lstStyle/>
                    <a:p>
                      <a:pPr marL="69850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Start-up</a:t>
                      </a:r>
                      <a:endParaRPr lang="en-GB" sz="2000" b="1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Requirements</a:t>
                      </a:r>
                      <a:r>
                        <a:rPr lang="en-US" sz="2000" b="1" dirty="0">
                          <a:effectLst/>
                        </a:rPr>
                        <a:t> </a:t>
                      </a:r>
                      <a:endParaRPr lang="en-GB" sz="2000" b="1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en-GB" sz="20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227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Start-up</a:t>
                      </a:r>
                      <a:r>
                        <a:rPr lang="en-US" sz="2000" spc="-3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Expenses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495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295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Rent</a:t>
                      </a:r>
                      <a:r>
                        <a:rPr lang="en-US" sz="2000" spc="-2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deposit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50000"/>
                        </a:lnSpc>
                        <a:spcBef>
                          <a:spcPts val="295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1,818</a:t>
                      </a:r>
                      <a:endParaRPr lang="en-GB" sz="20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r>
                        <a:rPr lang="en-US" sz="2000" spc="-3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Start-up</a:t>
                      </a:r>
                      <a:r>
                        <a:rPr lang="en-US" sz="2000" spc="-2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Expenses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50000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1,818</a:t>
                      </a:r>
                      <a:endParaRPr lang="en-GB" sz="20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Start-up</a:t>
                      </a:r>
                      <a:r>
                        <a:rPr lang="en-US" sz="2000" spc="-4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Assets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0820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2000" spc="-15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Required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50000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500</a:t>
                      </a:r>
                      <a:endParaRPr lang="en-GB" sz="20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6220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295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Other</a:t>
                      </a:r>
                      <a:r>
                        <a:rPr lang="en-US" sz="2000" spc="-2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Current</a:t>
                      </a:r>
                      <a:r>
                        <a:rPr lang="en-US" sz="2000" spc="-3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Assets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50000"/>
                        </a:lnSpc>
                        <a:spcBef>
                          <a:spcPts val="295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600</a:t>
                      </a:r>
                      <a:endParaRPr lang="en-GB" sz="20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9550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285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Long-term</a:t>
                      </a:r>
                      <a:r>
                        <a:rPr lang="en-US" sz="2000" spc="-3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Assets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50000"/>
                        </a:lnSpc>
                        <a:spcBef>
                          <a:spcPts val="285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59,500</a:t>
                      </a:r>
                      <a:endParaRPr lang="en-GB" sz="20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7190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r>
                        <a:rPr lang="en-US" sz="2000" spc="-2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Assets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50000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60,600</a:t>
                      </a:r>
                      <a:endParaRPr lang="en-GB" sz="20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r>
                        <a:rPr lang="en-US" sz="2000" spc="-3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Requirements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62,417</a:t>
                      </a:r>
                      <a:endParaRPr lang="en-GB" sz="20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07219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0517819"/>
              </p:ext>
            </p:extLst>
          </p:nvPr>
        </p:nvGraphicFramePr>
        <p:xfrm>
          <a:off x="814449" y="427516"/>
          <a:ext cx="10288978" cy="582835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49016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92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95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306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79979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</a:t>
                      </a:r>
                      <a:r>
                        <a:rPr lang="en-US" sz="1600" spc="-1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Forma</a:t>
                      </a:r>
                      <a:r>
                        <a:rPr lang="en-US" sz="1600" spc="-1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Flow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255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69850"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2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Received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9710"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Year</a:t>
                      </a:r>
                      <a:r>
                        <a:rPr lang="en-US" sz="1600" spc="-20">
                          <a:effectLst/>
                        </a:rPr>
                        <a:t> </a:t>
                      </a:r>
                      <a:r>
                        <a:rPr lang="en-US" sz="1600">
                          <a:effectLst/>
                        </a:rPr>
                        <a:t>1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9710"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Year</a:t>
                      </a:r>
                      <a:r>
                        <a:rPr lang="en-US" sz="1600" spc="-20">
                          <a:effectLst/>
                        </a:rPr>
                        <a:t> </a:t>
                      </a:r>
                      <a:r>
                        <a:rPr lang="en-US" sz="1600">
                          <a:effectLst/>
                        </a:rPr>
                        <a:t>2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Year</a:t>
                      </a:r>
                      <a:r>
                        <a:rPr lang="en-US" sz="1600" spc="-20">
                          <a:effectLst/>
                        </a:rPr>
                        <a:t> </a:t>
                      </a:r>
                      <a:r>
                        <a:rPr lang="en-US" sz="1600">
                          <a:effectLst/>
                        </a:rPr>
                        <a:t>3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1992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116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2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from</a:t>
                      </a:r>
                      <a:r>
                        <a:rPr lang="en-US" sz="1600" spc="-1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Operations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6134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3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166400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211021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239975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0227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Subtotal</a:t>
                      </a:r>
                      <a:r>
                        <a:rPr lang="en-US" sz="1600" spc="-3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2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from</a:t>
                      </a:r>
                      <a:r>
                        <a:rPr lang="en-US" sz="1600" spc="-2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Operations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166400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211022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50000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239975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2403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895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Additional</a:t>
                      </a:r>
                      <a:r>
                        <a:rPr lang="en-US" sz="1600" spc="-25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25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Received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0639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Subtotal</a:t>
                      </a:r>
                      <a:r>
                        <a:rPr lang="en-US" sz="1600" spc="-2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25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Received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166401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211022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239976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4639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635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Expenditures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9710" algn="r">
                        <a:lnSpc>
                          <a:spcPct val="150000"/>
                        </a:lnSpc>
                        <a:spcBef>
                          <a:spcPts val="635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Year</a:t>
                      </a:r>
                      <a:r>
                        <a:rPr lang="en-US" sz="1600" spc="-20">
                          <a:effectLst/>
                        </a:rPr>
                        <a:t> </a:t>
                      </a:r>
                      <a:r>
                        <a:rPr lang="en-US" sz="1600">
                          <a:effectLst/>
                        </a:rPr>
                        <a:t>1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9710" algn="r">
                        <a:lnSpc>
                          <a:spcPct val="150000"/>
                        </a:lnSpc>
                        <a:spcBef>
                          <a:spcPts val="635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Year</a:t>
                      </a:r>
                      <a:r>
                        <a:rPr lang="en-US" sz="1600" spc="-20">
                          <a:effectLst/>
                        </a:rPr>
                        <a:t> </a:t>
                      </a:r>
                      <a:r>
                        <a:rPr lang="en-US" sz="1600">
                          <a:effectLst/>
                        </a:rPr>
                        <a:t>2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50000"/>
                        </a:lnSpc>
                        <a:spcBef>
                          <a:spcPts val="635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Year</a:t>
                      </a:r>
                      <a:r>
                        <a:rPr lang="en-US" sz="1600" spc="-20">
                          <a:effectLst/>
                        </a:rPr>
                        <a:t> </a:t>
                      </a:r>
                      <a:r>
                        <a:rPr lang="en-US" sz="1600">
                          <a:effectLst/>
                        </a:rPr>
                        <a:t>3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93709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895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Expenditures</a:t>
                      </a:r>
                      <a:r>
                        <a:rPr lang="en-US" sz="1600" spc="-35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from</a:t>
                      </a:r>
                      <a:r>
                        <a:rPr lang="en-US" sz="1600" spc="-25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6134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2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Spending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46400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52520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54875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6134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Bill</a:t>
                      </a:r>
                      <a:r>
                        <a:rPr lang="en-US" sz="1600" spc="-1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Payments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99530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128730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50000"/>
                        </a:lnSpc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147285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93709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5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Subtotal</a:t>
                      </a:r>
                      <a:r>
                        <a:rPr lang="en-US" sz="1600" spc="-25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Spent</a:t>
                      </a:r>
                      <a:r>
                        <a:rPr lang="en-US" sz="1600" spc="-3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</a:t>
                      </a:r>
                      <a:r>
                        <a:rPr lang="en-US" sz="1600" spc="-2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5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145940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5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181250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50000"/>
                        </a:lnSpc>
                        <a:spcBef>
                          <a:spcPts val="5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202160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93709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895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Additional</a:t>
                      </a:r>
                      <a:r>
                        <a:rPr lang="en-US" sz="1600" spc="-25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25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Spent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26357">
                <a:tc>
                  <a:txBody>
                    <a:bodyPr/>
                    <a:lstStyle/>
                    <a:p>
                      <a:pPr marL="69850" marR="746760"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Long-term Liabilities Principal</a:t>
                      </a:r>
                      <a:r>
                        <a:rPr lang="en-US" sz="1600" spc="-32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Repayment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12000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12000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50000"/>
                        </a:lnSpc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12000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70639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5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Subtotal</a:t>
                      </a:r>
                      <a:r>
                        <a:rPr lang="en-US" sz="1600" spc="-3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3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Spent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5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157940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5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193250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50000"/>
                        </a:lnSpc>
                        <a:spcBef>
                          <a:spcPts val="5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214160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66721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Bef>
                          <a:spcPts val="635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Net</a:t>
                      </a:r>
                      <a:r>
                        <a:rPr lang="en-US" sz="1600" spc="-3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2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Flow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5900" algn="r">
                        <a:lnSpc>
                          <a:spcPct val="150000"/>
                        </a:lnSpc>
                        <a:spcBef>
                          <a:spcPts val="63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8460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Bef>
                          <a:spcPts val="63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17772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50000"/>
                        </a:lnSpc>
                        <a:spcBef>
                          <a:spcPts val="635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25814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69850"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</a:t>
                      </a:r>
                      <a:r>
                        <a:rPr lang="en-US" sz="1600" spc="-2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Balance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rebuchet MS" panose="020B0603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5900"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8960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6535"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26,733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r>
                        <a:rPr lang="en-US" sz="1600" dirty="0">
                          <a:effectLst/>
                        </a:rPr>
                        <a:t>52547</a:t>
                      </a:r>
                      <a:endParaRPr lang="en-GB" sz="16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rebuchet MS" panose="020B0603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9091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Trend Setters is a hair and salon business in Covent Garden.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 analysis is showing that the business service has demand in the market.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 effective management and financial plan has been developed as well.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Overall, there is a high chance that the business will have success in the market</a:t>
            </a:r>
            <a:r>
              <a:rPr lang="en-US" dirty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514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Coe, C., 2021. Business Plan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Bisnis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Salon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Kecantikan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“Daily Salon” di Jakarta.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Jurnal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Manajemen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Bisnis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dan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Kewirausahaan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pp.190-194.</a:t>
            </a:r>
            <a:endParaRPr lang="en-GB" dirty="0"/>
          </a:p>
          <a:p>
            <a:pPr algn="just"/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Genadinik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2018.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Plan Template and Example: How to Write a Business Plan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just"/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and Kim, S., 2016. Influence of Emotional Experience at the Beauty Salon on Store Preference.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Fashion Business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(6), pp.19-31.</a:t>
            </a:r>
          </a:p>
          <a:p>
            <a:pPr algn="just"/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Mason, A., 2015. Inside the energy salon: installation and illusions of finality.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Business Anthropology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pp.36-53.</a:t>
            </a:r>
          </a:p>
          <a:p>
            <a:pPr algn="just"/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Maulina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 and Sari, M.N., 2017. Policies and Business Strategies of Women Entrepreneurs: Study on Beauty Business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Nadisse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Salon.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AdBispreneur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: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Jurnal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Pemikiran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dan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Penelitian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Administrasi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Bisnis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dan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Kewirausahaan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(1).</a:t>
            </a:r>
          </a:p>
          <a:p>
            <a:pPr algn="just"/>
            <a:r>
              <a:rPr lang="en-GB" dirty="0"/>
              <a:t>Sellars, D. (2019). </a:t>
            </a:r>
            <a:r>
              <a:rPr lang="en-GB" i="1" dirty="0"/>
              <a:t>Business plan project : a step-by-step guide to writing a business plan</a:t>
            </a:r>
            <a:r>
              <a:rPr lang="en-GB" dirty="0"/>
              <a:t>. New York, Ny: Business Expert Press.</a:t>
            </a:r>
          </a:p>
          <a:p>
            <a:pPr algn="just"/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0697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453C44-EF60-A400-546D-7152186C7C61}"/>
              </a:ext>
            </a:extLst>
          </p:cNvPr>
          <p:cNvSpPr txBox="1"/>
          <p:nvPr/>
        </p:nvSpPr>
        <p:spPr>
          <a:xfrm>
            <a:off x="3242855" y="2264619"/>
            <a:ext cx="609382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dirty="0"/>
              <a:t>Questions? </a:t>
            </a:r>
          </a:p>
        </p:txBody>
      </p:sp>
    </p:spTree>
    <p:extLst>
      <p:ext uri="{BB962C8B-B14F-4D97-AF65-F5344CB8AC3E}">
        <p14:creationId xmlns:p14="http://schemas.microsoft.com/office/powerpoint/2010/main" val="3602246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6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1135</Words>
  <Application>Microsoft Office PowerPoint</Application>
  <PresentationFormat>Widescreen</PresentationFormat>
  <Paragraphs>207</Paragraphs>
  <Slides>19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Times New Roman</vt:lpstr>
      <vt:lpstr>Trebuchet MS</vt:lpstr>
      <vt:lpstr>Office Theme</vt:lpstr>
      <vt:lpstr>Welcome to our Presentation on Business Plan    </vt:lpstr>
      <vt:lpstr>Group Members </vt:lpstr>
      <vt:lpstr>Contents </vt:lpstr>
      <vt:lpstr>Introduction </vt:lpstr>
      <vt:lpstr>Company overview </vt:lpstr>
      <vt:lpstr>Continued.. </vt:lpstr>
      <vt:lpstr>Product and Services </vt:lpstr>
      <vt:lpstr>Continued…. </vt:lpstr>
      <vt:lpstr>Markets and Competitors </vt:lpstr>
      <vt:lpstr>Continued… </vt:lpstr>
      <vt:lpstr>Marketing and Sales </vt:lpstr>
      <vt:lpstr>Continued.. </vt:lpstr>
      <vt:lpstr>Management and Organization </vt:lpstr>
      <vt:lpstr>Continued… </vt:lpstr>
      <vt:lpstr>Financial Information </vt:lpstr>
      <vt:lpstr>PowerPoint Presentation</vt:lpstr>
      <vt:lpstr>Conclusion 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Maria Covete</cp:lastModifiedBy>
  <cp:revision>27</cp:revision>
  <dcterms:created xsi:type="dcterms:W3CDTF">2022-12-08T06:58:21Z</dcterms:created>
  <dcterms:modified xsi:type="dcterms:W3CDTF">2022-12-11T12:45:57Z</dcterms:modified>
</cp:coreProperties>
</file>