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Gosney (2300697)" userId="dadb6a08-c6c4-4de8-ac71-6962e93cc289" providerId="ADAL" clId="{9552E757-A101-7947-AB2C-32D0C1F075D5}"/>
    <pc:docChg chg="modSld">
      <pc:chgData name="Molly Gosney (2300697)" userId="dadb6a08-c6c4-4de8-ac71-6962e93cc289" providerId="ADAL" clId="{9552E757-A101-7947-AB2C-32D0C1F075D5}" dt="2025-07-09T18:19:15.189" v="140" actId="14100"/>
      <pc:docMkLst>
        <pc:docMk/>
      </pc:docMkLst>
      <pc:sldChg chg="addSp modSp">
        <pc:chgData name="Molly Gosney (2300697)" userId="dadb6a08-c6c4-4de8-ac71-6962e93cc289" providerId="ADAL" clId="{9552E757-A101-7947-AB2C-32D0C1F075D5}" dt="2025-07-09T18:19:15.189" v="140" actId="14100"/>
        <pc:sldMkLst>
          <pc:docMk/>
          <pc:sldMk cId="3752317142" sldId="256"/>
        </pc:sldMkLst>
        <pc:spChg chg="add mod ord">
          <ac:chgData name="Molly Gosney (2300697)" userId="dadb6a08-c6c4-4de8-ac71-6962e93cc289" providerId="ADAL" clId="{9552E757-A101-7947-AB2C-32D0C1F075D5}" dt="2025-07-09T18:19:12.431" v="139" actId="171"/>
          <ac:spMkLst>
            <pc:docMk/>
            <pc:sldMk cId="3752317142" sldId="256"/>
            <ac:spMk id="2" creationId="{3EE7C23F-D9F7-D3C5-3A52-77FFFBEF9DC2}"/>
          </ac:spMkLst>
        </pc:spChg>
        <pc:picChg chg="mod">
          <ac:chgData name="Molly Gosney (2300697)" userId="dadb6a08-c6c4-4de8-ac71-6962e93cc289" providerId="ADAL" clId="{9552E757-A101-7947-AB2C-32D0C1F075D5}" dt="2025-07-09T18:19:15.189" v="140" actId="14100"/>
          <ac:picMkLst>
            <pc:docMk/>
            <pc:sldMk cId="3752317142" sldId="256"/>
            <ac:picMk id="4" creationId="{BA594DAC-3178-D560-72C8-C95AFC9DC36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04D0D-DB81-37D0-0CF0-140ACB1E24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7F4D11-D70D-D516-0EBE-2FB1D8A97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9166F7-BED2-A436-CB0F-CB801D399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D93DD1-CE76-117E-BE27-5B8458925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4FA1D-EFE2-CABB-550E-0EC9AD052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730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39528-A862-8B56-1D4B-B552906EE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BDDB1-D186-14E0-3663-2A2E0FED7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2C896-3FB5-D3E7-2A8F-091AFC90C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E97B71-6003-DD2F-0C45-572959F48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5F12D-E5EF-123D-F7C5-D56393BBC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476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294BA-9122-EEDF-3CE4-36EFF8CDA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307B57-501C-90B4-DB8C-325B62EB94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6DE3E1-083D-F9C3-C349-617276644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72103-9935-54E2-650B-60B5B8901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6E345-9B92-3D40-A2DF-7746B178E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65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8854-24A9-C8D4-4A11-769796F3B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EBD81-3005-B6E7-BBBD-0F71D1B767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0D660E-BA32-7079-7D12-50E1C15F32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5DF257-83F5-3792-4843-FFE3C26B3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B2B956-8874-9475-8C27-8B2930FAC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BA52CD-FAE5-31E4-B9F8-F304FC16A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865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98C13-E241-E9EC-EB83-B088F710E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894115-949F-6779-66AB-07BFB6B6E6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23C3D8-9F77-B1F8-0041-B0CEFCC4A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40CAE5-C6E1-973A-D790-56C7F61882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F5A060-CBF1-18FC-66F4-F4F5B74A86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514B04-9404-5D4F-1907-F8899128C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1A4A4B-CADC-9370-A751-84239AE75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C6C0B1-BA48-3D71-3F9F-D7160CAA3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09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36039-EFAC-FB2B-823C-C2268E422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45053B-1399-FA53-520D-32A562524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F17644-BA2F-73E7-11EA-41FF95145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B6AB06-4BF6-E85B-226F-9233BC954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15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DF2E8A-6FDF-37DE-4C94-7DFCD0825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3E25DB-F829-73C4-3C00-89E1CA244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7D0793-C2BF-3866-F597-BDA9ED707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776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0567C-DF05-B757-9076-5064A6D86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54014-76C6-BD97-02DB-D72F677D5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A74F72-BB1D-626F-4D62-24AE3E38DB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0C5FC5-7625-FCF1-E73A-3DE2D1B94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16B636-C44E-253F-6CE5-B1ADD51BB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32E7BE-CB01-2C9C-3F76-CECDCCBD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683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C2964-B6B7-4B05-FF95-A5471E6FA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BA84D7-E8E8-AAF2-8450-4A0C0B2F0B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5BCA18-1A7D-DF8E-D227-E605E3787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0F355-52AB-B442-1A69-B9E6A2495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962FF6-9D59-49DE-7472-58D15451B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5658F-B403-021A-A6AB-87F2F8F1C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208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36F10-DCC0-B811-DF7C-0FA928154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9A1325-8ED6-935C-6EFE-F3E6B69CDE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823CE8-D741-9D0D-C708-1F37FA0CF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64C79-6B50-4E8B-92AA-2FB679905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FAC50-A389-4F98-E6C4-3F5022E2D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013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586DD4-71DD-3C14-71BC-F33F47B52B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CEDC04-2A8D-80FF-FC14-4FFD8C1DBB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913A1-C59D-3042-F81F-7C5B3AF4B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E4520-9A46-457A-F7E2-7001E9027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02A65-D2B4-A6DB-1339-2F29FBADA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85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098B40-8068-2A55-89DE-58FF901C2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73432E-3E9A-EBA7-C6DE-B1F12301EA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584B2-F351-8239-DE47-CC83986138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133C4A-7C00-E942-A5C3-BC6D0A918CBB}" type="datetimeFigureOut">
              <a:rPr lang="en-US" smtClean="0"/>
              <a:t>7/9/25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871F4-E20B-6BE6-BD9D-72C535EA07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F5B3A-A6C8-F67A-E43F-DB1B77356A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6BCFBA-EA16-1F43-A003-E55A37EF1A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49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E7C23F-D9F7-D3C5-3A52-77FFFBEF9DC2}"/>
              </a:ext>
            </a:extLst>
          </p:cNvPr>
          <p:cNvSpPr txBox="1"/>
          <p:nvPr/>
        </p:nvSpPr>
        <p:spPr>
          <a:xfrm>
            <a:off x="2178868" y="934015"/>
            <a:ext cx="1828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One two three four five six seven eight nine ten eleven twelve thirteen fourteen fifteen sixteen seventeen eighteen nineteen twenty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594DAC-3178-D560-72C8-C95AFC9DC3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3" y="0"/>
            <a:ext cx="1216907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317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5C4F3A-0A28-E705-171E-2C05A3CEB4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832"/>
            <a:ext cx="12146424" cy="6883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866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ADDBE0-7FAF-D908-6863-3AAD598A5D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34" y="0"/>
            <a:ext cx="12206634" cy="684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362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505B7B-ED5B-CBD9-4E74-78DB56B78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84" y="0"/>
            <a:ext cx="12199484" cy="685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304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D6D84F-6134-4D8F-5A70-283468FAC3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189" y="0"/>
            <a:ext cx="12253189" cy="6823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504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724D1F-C750-C430-57D4-924003A47D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223" y="0"/>
            <a:ext cx="122444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040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46D0B5-2626-688A-2981-CEF0B4EF92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-1"/>
            <a:ext cx="12191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722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03189D-4AB3-7601-ADE4-FCB4B970E9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5205"/>
            <a:ext cx="12192000" cy="688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965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21F434-FA72-D547-93E4-51B18E4133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372"/>
            <a:ext cx="12192000" cy="6819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639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C20A3F-AE81-1B22-3997-599EBF4416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689"/>
            <a:ext cx="12192000" cy="6867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996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6AC357-2402-DCCD-5721-02B431973B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188" y="0"/>
            <a:ext cx="12199188" cy="685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61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F6F1256-EE3F-94EC-8A66-9A64DA96BF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223"/>
            <a:ext cx="12192000" cy="684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542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028147-316E-29D1-27D4-FF9A44746D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72"/>
            <a:ext cx="12187967" cy="6860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757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9262A1-9901-5027-E05F-B6E8D7764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" r="490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628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107AAC-B4FD-5676-73AD-2AF895449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986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9EA6BF-4571-FA25-6C4F-4B73F0C869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" r="-1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5319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6132E6-5E7A-3C5E-837B-7171A3EC81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8396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8763AC-8D06-77AE-786A-6F4B07B64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840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Molly Gosney (2300697)</dc:creator>
  <cp:lastModifiedBy>Molly Gosney (2300697)</cp:lastModifiedBy>
  <cp:revision>2</cp:revision>
  <dcterms:created xsi:type="dcterms:W3CDTF">2025-07-09T17:47:10Z</dcterms:created>
  <dcterms:modified xsi:type="dcterms:W3CDTF">2025-07-09T18:19:21Z</dcterms:modified>
</cp:coreProperties>
</file>