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8" r:id="rId3"/>
    <p:sldId id="256" r:id="rId4"/>
    <p:sldId id="257" r:id="rId5"/>
    <p:sldId id="259" r:id="rId6"/>
    <p:sldId id="26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C4C717-AC66-42A0-A546-EB38D51F97FA}" v="2062" dt="2022-08-11T13:47:41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2E699-D283-27F5-2C80-FE36087E7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Calibri Light"/>
              </a:rPr>
              <a:t>GROUP PRESENTATION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52972-1265-9A56-CBC9-BCFF33E23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dirty="0">
                <a:cs typeface="Calibri"/>
              </a:rPr>
              <a:t>Student Name: Omar Darboe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Student Number: 2020336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Module code: BMHP5004_BIRM.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Lecturer's Name: Dr Muhammad Hossain.</a:t>
            </a:r>
          </a:p>
        </p:txBody>
      </p:sp>
    </p:spTree>
    <p:extLst>
      <p:ext uri="{BB962C8B-B14F-4D97-AF65-F5344CB8AC3E}">
        <p14:creationId xmlns:p14="http://schemas.microsoft.com/office/powerpoint/2010/main" val="359373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2AD2C-867C-40C8-513F-F04EFE04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Policy and Professional interventions of Multi-disciplinary services.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CE6BC-7E4B-D789-68EC-5C04E75EA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What is Multi-disciplinary service or inter-disciplinary service to meet the young people and their Families wellbeing in the case study.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162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3072015"/>
          </a:xfrm>
        </p:spPr>
        <p:txBody>
          <a:bodyPr anchor="b">
            <a:normAutofit/>
          </a:bodyPr>
          <a:lstStyle/>
          <a:p>
            <a:r>
              <a:rPr lang="en-GB">
                <a:cs typeface="Calibri Light"/>
              </a:rPr>
              <a:t>Multi-disciplinary Team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r>
              <a:rPr lang="en-GB" sz="1300" dirty="0">
                <a:cs typeface="Calibri"/>
              </a:rPr>
              <a:t>MDT or Multi-disciplinary team  is a diverse teams of professionals that comes from professions bringing their skills together to plan, asses and jointly solve a complex issue affecting families.</a:t>
            </a:r>
          </a:p>
          <a:p>
            <a:pPr marL="342900" indent="-342900">
              <a:buChar char="•"/>
            </a:pPr>
            <a:r>
              <a:rPr lang="en-GB" sz="1300" dirty="0">
                <a:cs typeface="Calibri"/>
              </a:rPr>
              <a:t>They comes from disciplines like children services, local authorities, police, Social care, Schools, Social Workers etc.</a:t>
            </a:r>
          </a:p>
          <a:p>
            <a:pPr marL="342900" indent="-342900">
              <a:buChar char="•"/>
            </a:pPr>
            <a:r>
              <a:rPr lang="en-GB" sz="1300" dirty="0">
                <a:cs typeface="Calibri"/>
              </a:rPr>
              <a:t>They comes from different professional backgrounds and that enables them to communicate well and share information to better manage a complex situation affecting the families and the young children.</a:t>
            </a:r>
          </a:p>
          <a:p>
            <a:pPr marL="342900" indent="-342900">
              <a:buChar char="•"/>
            </a:pPr>
            <a:r>
              <a:rPr lang="en-GB" sz="1300" dirty="0">
                <a:cs typeface="Calibri"/>
              </a:rPr>
              <a:t>They have  identified manager or leader that leads and oversea the  whole of the teams  work.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01F09A5-BA15-2120-B3F9-477D239ACA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6651243" y="1848291"/>
            <a:ext cx="4939504" cy="2778470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9A10DF-09FC-6836-8144-08B67960B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Nova"/>
              </a:rPr>
              <a:t>CASE STUDY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9E6D8-1BD1-70C1-21AA-C0763449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>
                <a:cs typeface="Calibri"/>
              </a:rPr>
              <a:t>MDT, that is the professionals that put John in child in need because it is a contextual safeguarding where his condition was outside his mother's control.</a:t>
            </a:r>
          </a:p>
          <a:p>
            <a:r>
              <a:rPr lang="en-GB" dirty="0">
                <a:cs typeface="Calibri"/>
              </a:rPr>
              <a:t>Safeguarding is the act of promoting the and protecting the children welfare by protecting them from harm.</a:t>
            </a:r>
          </a:p>
          <a:p>
            <a:r>
              <a:rPr lang="en-GB" dirty="0">
                <a:cs typeface="Calibri"/>
              </a:rPr>
              <a:t>Safeguarding John by working together to safeguard him by protecting him and his family and other children from harmful treatment.</a:t>
            </a:r>
          </a:p>
          <a:p>
            <a:r>
              <a:rPr lang="en-GB" dirty="0">
                <a:cs typeface="Calibri"/>
              </a:rPr>
              <a:t>Preventing impairment of John and other children's health or wellbeing.</a:t>
            </a:r>
          </a:p>
          <a:p>
            <a:r>
              <a:rPr lang="en-GB" dirty="0">
                <a:cs typeface="Calibri"/>
              </a:rPr>
              <a:t>Ensuring that children are growing in a conducive environment for effective provision of safe, care and wellbeing which was lacking in john's case.</a:t>
            </a:r>
          </a:p>
        </p:txBody>
      </p:sp>
    </p:spTree>
    <p:extLst>
      <p:ext uri="{BB962C8B-B14F-4D97-AF65-F5344CB8AC3E}">
        <p14:creationId xmlns:p14="http://schemas.microsoft.com/office/powerpoint/2010/main" val="149934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23FE9-00C9-35A5-7AA4-66678DED1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POLICIES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6BA3E-4A1E-73D0-B66F-FCCCB95CC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cs typeface="Calibri"/>
              </a:rPr>
              <a:t>Working with vulnerable children require policies to be in place and be reviewed  frequently.</a:t>
            </a:r>
          </a:p>
          <a:p>
            <a:r>
              <a:rPr lang="en-GB" dirty="0">
                <a:cs typeface="Calibri"/>
              </a:rPr>
              <a:t>The Care Act 2014, this instruct to the local services including the police, schools, NHS, Social workers to make policies to protect young people and adults.</a:t>
            </a:r>
          </a:p>
          <a:p>
            <a:r>
              <a:rPr lang="en-GB" dirty="0">
                <a:cs typeface="Calibri"/>
              </a:rPr>
              <a:t>Safeguarding vulnerable groups act 2006 to vet anyone working with vulnerable group.</a:t>
            </a:r>
          </a:p>
          <a:p>
            <a:r>
              <a:rPr lang="en-GB" dirty="0">
                <a:cs typeface="Calibri"/>
              </a:rPr>
              <a:t>The Children's Act 2008 for the regulating interventions for the children's interest . </a:t>
            </a:r>
          </a:p>
        </p:txBody>
      </p:sp>
    </p:spTree>
    <p:extLst>
      <p:ext uri="{BB962C8B-B14F-4D97-AF65-F5344CB8AC3E}">
        <p14:creationId xmlns:p14="http://schemas.microsoft.com/office/powerpoint/2010/main" val="45680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5F00C-E429-83E3-C341-3CCB3D9DB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B8342-1554-E395-AAC1-03BDCCAF8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Heathcote , S. (2021). </a:t>
            </a:r>
            <a:r>
              <a:rPr lang="en-GB" i="1" dirty="0">
                <a:cs typeface="Calibri" panose="020F0502020204030204"/>
              </a:rPr>
              <a:t>Working with Vulnerable children, young people and families. </a:t>
            </a:r>
            <a:r>
              <a:rPr lang="en-GB" dirty="0">
                <a:cs typeface="Calibri" panose="020F0502020204030204"/>
              </a:rPr>
              <a:t>G Brotherson and M. Cronin Second edition, 2020 London: Routledge support for learning. 36(2), pp.318-319.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Hebdon, S. Mccomb, S.(2013).</a:t>
            </a:r>
            <a:r>
              <a:rPr lang="en-GB" i="1" dirty="0">
                <a:cs typeface="Calibri" panose="020F0502020204030204"/>
              </a:rPr>
              <a:t> Enhancing patient outcomes in healthcare systems through Multi-disciplinary teamwork. Enhancing patient outcomes in healthcare systems through Multidisciplinary</a:t>
            </a:r>
            <a:r>
              <a:rPr lang="en-GB" dirty="0">
                <a:cs typeface="Calibri" panose="020F0502020204030204"/>
              </a:rPr>
              <a:t> …. EBSCOhost.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King, Ewan.(2018). </a:t>
            </a:r>
            <a:r>
              <a:rPr lang="en-GB" i="1" dirty="0">
                <a:cs typeface="Calibri" panose="020F0502020204030204"/>
              </a:rPr>
              <a:t>Supporting families under pressure with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i="1" dirty="0">
                <a:cs typeface="Calibri" panose="020F0502020204030204"/>
              </a:rPr>
              <a:t>multidisciplinary teams.</a:t>
            </a:r>
            <a:r>
              <a:rPr lang="en-GB" dirty="0">
                <a:cs typeface="Calibri" panose="020F0502020204030204"/>
              </a:rPr>
              <a:t> Published: 28 November 2018.</a:t>
            </a:r>
          </a:p>
          <a:p>
            <a:pPr marL="514350" indent="-514350">
              <a:buAutoNum type="arabicPeriod"/>
            </a:pPr>
            <a:r>
              <a:rPr lang="en-GB" dirty="0" err="1">
                <a:cs typeface="Calibri" panose="020F0502020204030204"/>
              </a:rPr>
              <a:t>Ovretveit</a:t>
            </a:r>
            <a:r>
              <a:rPr lang="en-GB" dirty="0">
                <a:cs typeface="Calibri" panose="020F0502020204030204"/>
              </a:rPr>
              <a:t>, J. (1996). </a:t>
            </a:r>
            <a:r>
              <a:rPr lang="en-GB" i="1" dirty="0">
                <a:cs typeface="Calibri" panose="020F0502020204030204"/>
              </a:rPr>
              <a:t>Five ways to describe a multidisciplinary team. </a:t>
            </a:r>
            <a:r>
              <a:rPr lang="en-GB" dirty="0">
                <a:cs typeface="Calibri" panose="020F0502020204030204"/>
              </a:rPr>
              <a:t>Journal of interprofessional care 10(2), 163-171, 1996.</a:t>
            </a:r>
          </a:p>
        </p:txBody>
      </p:sp>
    </p:spTree>
    <p:extLst>
      <p:ext uri="{BB962C8B-B14F-4D97-AF65-F5344CB8AC3E}">
        <p14:creationId xmlns:p14="http://schemas.microsoft.com/office/powerpoint/2010/main" val="622947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GROUP PRESENTATION</vt:lpstr>
      <vt:lpstr>Policy and Professional interventions of Multi-disciplinary services.</vt:lpstr>
      <vt:lpstr>Multi-disciplinary Team</vt:lpstr>
      <vt:lpstr>CASE STUDY</vt:lpstr>
      <vt:lpstr>POLICIES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507</cp:revision>
  <dcterms:created xsi:type="dcterms:W3CDTF">2022-08-11T11:42:50Z</dcterms:created>
  <dcterms:modified xsi:type="dcterms:W3CDTF">2022-08-11T13:50:49Z</dcterms:modified>
</cp:coreProperties>
</file>