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4"/>
  </p:sldMasterIdLst>
  <p:sldIdLst>
    <p:sldId id="256" r:id="rId5"/>
    <p:sldId id="257" r:id="rId6"/>
    <p:sldId id="260" r:id="rId7"/>
    <p:sldId id="293" r:id="rId8"/>
    <p:sldId id="261" r:id="rId9"/>
    <p:sldId id="263" r:id="rId10"/>
    <p:sldId id="294" r:id="rId11"/>
    <p:sldId id="296" r:id="rId12"/>
    <p:sldId id="290" r:id="rId13"/>
    <p:sldId id="265" r:id="rId14"/>
    <p:sldId id="262" r:id="rId15"/>
    <p:sldId id="278" r:id="rId16"/>
    <p:sldId id="266" r:id="rId17"/>
    <p:sldId id="267" r:id="rId18"/>
    <p:sldId id="276" r:id="rId19"/>
    <p:sldId id="268" r:id="rId20"/>
    <p:sldId id="269" r:id="rId21"/>
    <p:sldId id="270" r:id="rId22"/>
    <p:sldId id="271" r:id="rId23"/>
    <p:sldId id="272" r:id="rId24"/>
    <p:sldId id="273" r:id="rId25"/>
    <p:sldId id="281" r:id="rId26"/>
    <p:sldId id="282" r:id="rId27"/>
    <p:sldId id="274" r:id="rId28"/>
    <p:sldId id="277" r:id="rId29"/>
    <p:sldId id="283" r:id="rId30"/>
    <p:sldId id="279" r:id="rId31"/>
    <p:sldId id="280" r:id="rId32"/>
    <p:sldId id="285" r:id="rId33"/>
    <p:sldId id="286" r:id="rId34"/>
    <p:sldId id="287" r:id="rId35"/>
    <p:sldId id="292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80" y="1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25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10" Type="http://schemas.openxmlformats.org/officeDocument/2006/relationships/image" Target="../media/image37.svg"/><Relationship Id="rId4" Type="http://schemas.openxmlformats.org/officeDocument/2006/relationships/image" Target="../media/image31.svg"/><Relationship Id="rId9" Type="http://schemas.openxmlformats.org/officeDocument/2006/relationships/image" Target="../media/image36.pn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10" Type="http://schemas.openxmlformats.org/officeDocument/2006/relationships/image" Target="../media/image47.svg"/><Relationship Id="rId4" Type="http://schemas.openxmlformats.org/officeDocument/2006/relationships/image" Target="../media/image41.svg"/><Relationship Id="rId9" Type="http://schemas.openxmlformats.org/officeDocument/2006/relationships/image" Target="../media/image46.pn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sv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svg"/><Relationship Id="rId1" Type="http://schemas.openxmlformats.org/officeDocument/2006/relationships/image" Target="../media/image49.png"/><Relationship Id="rId6" Type="http://schemas.openxmlformats.org/officeDocument/2006/relationships/image" Target="../media/image54.svg"/><Relationship Id="rId5" Type="http://schemas.openxmlformats.org/officeDocument/2006/relationships/image" Target="../media/image53.png"/><Relationship Id="rId10" Type="http://schemas.openxmlformats.org/officeDocument/2006/relationships/image" Target="../media/image58.svg"/><Relationship Id="rId4" Type="http://schemas.openxmlformats.org/officeDocument/2006/relationships/image" Target="../media/image52.svg"/><Relationship Id="rId9" Type="http://schemas.openxmlformats.org/officeDocument/2006/relationships/image" Target="../media/image57.png"/></Relationships>
</file>

<file path=ppt/diagrams/_rels/data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9.svg"/><Relationship Id="rId7" Type="http://schemas.openxmlformats.org/officeDocument/2006/relationships/image" Target="../media/image62.svg"/><Relationship Id="rId2" Type="http://schemas.openxmlformats.org/officeDocument/2006/relationships/image" Target="../media/image8.png"/><Relationship Id="rId1" Type="http://schemas.openxmlformats.org/officeDocument/2006/relationships/hyperlink" Target="http://www.yell.com/ucs/UcsSearchAction.do?keywords=+nutritionists&amp;location=London&amp;scrambleSeed=89683479" TargetMode="External"/><Relationship Id="rId6" Type="http://schemas.openxmlformats.org/officeDocument/2006/relationships/image" Target="../media/image61.png"/><Relationship Id="rId5" Type="http://schemas.openxmlformats.org/officeDocument/2006/relationships/image" Target="../media/image60.svg"/><Relationship Id="rId4" Type="http://schemas.openxmlformats.org/officeDocument/2006/relationships/image" Target="../media/image59.png"/><Relationship Id="rId9" Type="http://schemas.openxmlformats.org/officeDocument/2006/relationships/image" Target="../media/image64.svg"/></Relationships>
</file>

<file path=ppt/diagrams/_rels/data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sv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image" Target="../media/image66.svg"/><Relationship Id="rId1" Type="http://schemas.openxmlformats.org/officeDocument/2006/relationships/image" Target="../media/image65.png"/><Relationship Id="rId6" Type="http://schemas.openxmlformats.org/officeDocument/2006/relationships/image" Target="../media/image70.svg"/><Relationship Id="rId5" Type="http://schemas.openxmlformats.org/officeDocument/2006/relationships/image" Target="../media/image69.png"/><Relationship Id="rId10" Type="http://schemas.openxmlformats.org/officeDocument/2006/relationships/image" Target="../media/image74.svg"/><Relationship Id="rId4" Type="http://schemas.openxmlformats.org/officeDocument/2006/relationships/image" Target="../media/image68.svg"/><Relationship Id="rId9" Type="http://schemas.openxmlformats.org/officeDocument/2006/relationships/image" Target="../media/image73.png"/></Relationships>
</file>

<file path=ppt/diagrams/_rels/data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78.svg"/></Relationships>
</file>

<file path=ppt/diagrams/_rels/data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image" Target="../media/image85.png"/><Relationship Id="rId3" Type="http://schemas.openxmlformats.org/officeDocument/2006/relationships/image" Target="../media/image81.png"/><Relationship Id="rId7" Type="http://schemas.openxmlformats.org/officeDocument/2006/relationships/image" Target="../media/image12.png"/><Relationship Id="rId12" Type="http://schemas.openxmlformats.org/officeDocument/2006/relationships/image" Target="../media/image84.svg"/><Relationship Id="rId2" Type="http://schemas.openxmlformats.org/officeDocument/2006/relationships/image" Target="../media/image80.svg"/><Relationship Id="rId16" Type="http://schemas.openxmlformats.org/officeDocument/2006/relationships/image" Target="../media/image88.svg"/><Relationship Id="rId1" Type="http://schemas.openxmlformats.org/officeDocument/2006/relationships/image" Target="../media/image79.png"/><Relationship Id="rId6" Type="http://schemas.openxmlformats.org/officeDocument/2006/relationships/image" Target="../media/image25.svg"/><Relationship Id="rId11" Type="http://schemas.openxmlformats.org/officeDocument/2006/relationships/image" Target="../media/image83.png"/><Relationship Id="rId5" Type="http://schemas.openxmlformats.org/officeDocument/2006/relationships/image" Target="../media/image24.png"/><Relationship Id="rId15" Type="http://schemas.openxmlformats.org/officeDocument/2006/relationships/image" Target="../media/image87.png"/><Relationship Id="rId10" Type="http://schemas.openxmlformats.org/officeDocument/2006/relationships/image" Target="../media/image64.svg"/><Relationship Id="rId4" Type="http://schemas.openxmlformats.org/officeDocument/2006/relationships/image" Target="../media/image82.svg"/><Relationship Id="rId9" Type="http://schemas.openxmlformats.org/officeDocument/2006/relationships/image" Target="../media/image63.png"/><Relationship Id="rId14" Type="http://schemas.openxmlformats.org/officeDocument/2006/relationships/image" Target="../media/image86.svg"/></Relationships>
</file>

<file path=ppt/diagrams/_rels/data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13" Type="http://schemas.openxmlformats.org/officeDocument/2006/relationships/image" Target="../media/image99.png"/><Relationship Id="rId3" Type="http://schemas.openxmlformats.org/officeDocument/2006/relationships/image" Target="../media/image91.png"/><Relationship Id="rId7" Type="http://schemas.openxmlformats.org/officeDocument/2006/relationships/image" Target="../media/image42.png"/><Relationship Id="rId12" Type="http://schemas.openxmlformats.org/officeDocument/2006/relationships/image" Target="../media/image98.svg"/><Relationship Id="rId2" Type="http://schemas.openxmlformats.org/officeDocument/2006/relationships/image" Target="../media/image90.svg"/><Relationship Id="rId1" Type="http://schemas.openxmlformats.org/officeDocument/2006/relationships/image" Target="../media/image89.png"/><Relationship Id="rId6" Type="http://schemas.openxmlformats.org/officeDocument/2006/relationships/image" Target="../media/image94.svg"/><Relationship Id="rId11" Type="http://schemas.openxmlformats.org/officeDocument/2006/relationships/image" Target="../media/image97.png"/><Relationship Id="rId5" Type="http://schemas.openxmlformats.org/officeDocument/2006/relationships/image" Target="../media/image93.png"/><Relationship Id="rId10" Type="http://schemas.openxmlformats.org/officeDocument/2006/relationships/image" Target="../media/image96.svg"/><Relationship Id="rId4" Type="http://schemas.openxmlformats.org/officeDocument/2006/relationships/image" Target="../media/image92.svg"/><Relationship Id="rId9" Type="http://schemas.openxmlformats.org/officeDocument/2006/relationships/image" Target="../media/image95.png"/><Relationship Id="rId14" Type="http://schemas.openxmlformats.org/officeDocument/2006/relationships/image" Target="../media/image100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25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10" Type="http://schemas.openxmlformats.org/officeDocument/2006/relationships/image" Target="../media/image37.svg"/><Relationship Id="rId4" Type="http://schemas.openxmlformats.org/officeDocument/2006/relationships/image" Target="../media/image31.svg"/><Relationship Id="rId9" Type="http://schemas.openxmlformats.org/officeDocument/2006/relationships/image" Target="../media/image36.pn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10" Type="http://schemas.openxmlformats.org/officeDocument/2006/relationships/image" Target="../media/image47.svg"/><Relationship Id="rId4" Type="http://schemas.openxmlformats.org/officeDocument/2006/relationships/image" Target="../media/image41.svg"/><Relationship Id="rId9" Type="http://schemas.openxmlformats.org/officeDocument/2006/relationships/image" Target="../media/image46.pn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sv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svg"/><Relationship Id="rId1" Type="http://schemas.openxmlformats.org/officeDocument/2006/relationships/image" Target="../media/image49.png"/><Relationship Id="rId6" Type="http://schemas.openxmlformats.org/officeDocument/2006/relationships/image" Target="../media/image54.svg"/><Relationship Id="rId5" Type="http://schemas.openxmlformats.org/officeDocument/2006/relationships/image" Target="../media/image53.png"/><Relationship Id="rId10" Type="http://schemas.openxmlformats.org/officeDocument/2006/relationships/image" Target="../media/image58.svg"/><Relationship Id="rId4" Type="http://schemas.openxmlformats.org/officeDocument/2006/relationships/image" Target="../media/image52.svg"/><Relationship Id="rId9" Type="http://schemas.openxmlformats.org/officeDocument/2006/relationships/image" Target="../media/image57.png"/></Relationships>
</file>

<file path=ppt/diagrams/_rels/drawing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sv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62.svg"/><Relationship Id="rId5" Type="http://schemas.openxmlformats.org/officeDocument/2006/relationships/image" Target="../media/image61.png"/><Relationship Id="rId4" Type="http://schemas.openxmlformats.org/officeDocument/2006/relationships/image" Target="../media/image60.svg"/><Relationship Id="rId9" Type="http://schemas.openxmlformats.org/officeDocument/2006/relationships/hyperlink" Target="http://www.yell.com/ucs/UcsSearchAction.do?keywords=+nutritionists&amp;location=London&amp;scrambleSeed=89683479" TargetMode="External"/></Relationships>
</file>

<file path=ppt/diagrams/_rels/drawing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sv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image" Target="../media/image66.svg"/><Relationship Id="rId1" Type="http://schemas.openxmlformats.org/officeDocument/2006/relationships/image" Target="../media/image65.png"/><Relationship Id="rId6" Type="http://schemas.openxmlformats.org/officeDocument/2006/relationships/image" Target="../media/image70.svg"/><Relationship Id="rId5" Type="http://schemas.openxmlformats.org/officeDocument/2006/relationships/image" Target="../media/image69.png"/><Relationship Id="rId10" Type="http://schemas.openxmlformats.org/officeDocument/2006/relationships/image" Target="../media/image74.svg"/><Relationship Id="rId4" Type="http://schemas.openxmlformats.org/officeDocument/2006/relationships/image" Target="../media/image68.svg"/><Relationship Id="rId9" Type="http://schemas.openxmlformats.org/officeDocument/2006/relationships/image" Target="../media/image73.png"/></Relationships>
</file>

<file path=ppt/diagrams/_rels/drawing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78.svg"/></Relationships>
</file>

<file path=ppt/diagrams/_rels/drawing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image" Target="../media/image85.png"/><Relationship Id="rId3" Type="http://schemas.openxmlformats.org/officeDocument/2006/relationships/image" Target="../media/image81.png"/><Relationship Id="rId7" Type="http://schemas.openxmlformats.org/officeDocument/2006/relationships/image" Target="../media/image12.png"/><Relationship Id="rId12" Type="http://schemas.openxmlformats.org/officeDocument/2006/relationships/image" Target="../media/image84.svg"/><Relationship Id="rId2" Type="http://schemas.openxmlformats.org/officeDocument/2006/relationships/image" Target="../media/image80.svg"/><Relationship Id="rId16" Type="http://schemas.openxmlformats.org/officeDocument/2006/relationships/image" Target="../media/image88.svg"/><Relationship Id="rId1" Type="http://schemas.openxmlformats.org/officeDocument/2006/relationships/image" Target="../media/image79.png"/><Relationship Id="rId6" Type="http://schemas.openxmlformats.org/officeDocument/2006/relationships/image" Target="../media/image25.svg"/><Relationship Id="rId11" Type="http://schemas.openxmlformats.org/officeDocument/2006/relationships/image" Target="../media/image83.png"/><Relationship Id="rId5" Type="http://schemas.openxmlformats.org/officeDocument/2006/relationships/image" Target="../media/image24.png"/><Relationship Id="rId15" Type="http://schemas.openxmlformats.org/officeDocument/2006/relationships/image" Target="../media/image87.png"/><Relationship Id="rId10" Type="http://schemas.openxmlformats.org/officeDocument/2006/relationships/image" Target="../media/image64.svg"/><Relationship Id="rId4" Type="http://schemas.openxmlformats.org/officeDocument/2006/relationships/image" Target="../media/image82.svg"/><Relationship Id="rId9" Type="http://schemas.openxmlformats.org/officeDocument/2006/relationships/image" Target="../media/image63.png"/><Relationship Id="rId14" Type="http://schemas.openxmlformats.org/officeDocument/2006/relationships/image" Target="../media/image86.svg"/></Relationships>
</file>

<file path=ppt/diagrams/_rels/drawing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13" Type="http://schemas.openxmlformats.org/officeDocument/2006/relationships/image" Target="../media/image99.png"/><Relationship Id="rId3" Type="http://schemas.openxmlformats.org/officeDocument/2006/relationships/image" Target="../media/image91.png"/><Relationship Id="rId7" Type="http://schemas.openxmlformats.org/officeDocument/2006/relationships/image" Target="../media/image42.png"/><Relationship Id="rId12" Type="http://schemas.openxmlformats.org/officeDocument/2006/relationships/image" Target="../media/image98.svg"/><Relationship Id="rId2" Type="http://schemas.openxmlformats.org/officeDocument/2006/relationships/image" Target="../media/image90.svg"/><Relationship Id="rId1" Type="http://schemas.openxmlformats.org/officeDocument/2006/relationships/image" Target="../media/image89.png"/><Relationship Id="rId6" Type="http://schemas.openxmlformats.org/officeDocument/2006/relationships/image" Target="../media/image94.svg"/><Relationship Id="rId11" Type="http://schemas.openxmlformats.org/officeDocument/2006/relationships/image" Target="../media/image97.png"/><Relationship Id="rId5" Type="http://schemas.openxmlformats.org/officeDocument/2006/relationships/image" Target="../media/image93.png"/><Relationship Id="rId10" Type="http://schemas.openxmlformats.org/officeDocument/2006/relationships/image" Target="../media/image96.svg"/><Relationship Id="rId4" Type="http://schemas.openxmlformats.org/officeDocument/2006/relationships/image" Target="../media/image92.svg"/><Relationship Id="rId9" Type="http://schemas.openxmlformats.org/officeDocument/2006/relationships/image" Target="../media/image95.png"/><Relationship Id="rId14" Type="http://schemas.openxmlformats.org/officeDocument/2006/relationships/image" Target="../media/image10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4_2">
  <dgm:title val=""/>
  <dgm:desc val=""/>
  <dgm:catLst>
    <dgm:cat type="accent4" pri="14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2F90C3-C8D3-47AC-B148-70FFFFDA0250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B26FCF1-E2A6-4AF0-A25E-A142946C8653}">
      <dgm:prSet/>
      <dgm:spPr/>
      <dgm:t>
        <a:bodyPr/>
        <a:lstStyle/>
        <a:p>
          <a:r>
            <a:rPr lang="en-GB" dirty="0"/>
            <a:t>This is fast becoming the Gold Standard for the profession</a:t>
          </a:r>
          <a:endParaRPr lang="en-US" dirty="0"/>
        </a:p>
      </dgm:t>
    </dgm:pt>
    <dgm:pt modelId="{69E8A67B-AA2C-487D-94E8-60246371BA21}" type="parTrans" cxnId="{0430E046-3385-4453-849B-C7B996E0E48E}">
      <dgm:prSet/>
      <dgm:spPr/>
      <dgm:t>
        <a:bodyPr/>
        <a:lstStyle/>
        <a:p>
          <a:endParaRPr lang="en-US"/>
        </a:p>
      </dgm:t>
    </dgm:pt>
    <dgm:pt modelId="{510082E7-E8FE-4272-A8F5-43AD0FCC8BA1}" type="sibTrans" cxnId="{0430E046-3385-4453-849B-C7B996E0E48E}">
      <dgm:prSet/>
      <dgm:spPr/>
      <dgm:t>
        <a:bodyPr/>
        <a:lstStyle/>
        <a:p>
          <a:endParaRPr lang="en-US"/>
        </a:p>
      </dgm:t>
    </dgm:pt>
    <dgm:pt modelId="{FEB7AA65-5F1F-44DC-ACAC-63D583A6804A}">
      <dgm:prSet/>
      <dgm:spPr/>
      <dgm:t>
        <a:bodyPr/>
        <a:lstStyle/>
        <a:p>
          <a:r>
            <a:rPr lang="en-GB" dirty="0"/>
            <a:t>You will need to do a post grad course</a:t>
          </a:r>
          <a:endParaRPr lang="en-US" dirty="0"/>
        </a:p>
      </dgm:t>
    </dgm:pt>
    <dgm:pt modelId="{142D7A9C-DF5E-425E-BE32-F8C3A1E7CC02}" type="parTrans" cxnId="{AEFE7D53-E4AA-4403-8411-6C3DB3615587}">
      <dgm:prSet/>
      <dgm:spPr/>
      <dgm:t>
        <a:bodyPr/>
        <a:lstStyle/>
        <a:p>
          <a:endParaRPr lang="en-US"/>
        </a:p>
      </dgm:t>
    </dgm:pt>
    <dgm:pt modelId="{C5A43632-4C46-4B12-982C-66DCB4624D7A}" type="sibTrans" cxnId="{AEFE7D53-E4AA-4403-8411-6C3DB3615587}">
      <dgm:prSet/>
      <dgm:spPr/>
      <dgm:t>
        <a:bodyPr/>
        <a:lstStyle/>
        <a:p>
          <a:endParaRPr lang="en-US"/>
        </a:p>
      </dgm:t>
    </dgm:pt>
    <dgm:pt modelId="{4F1F552B-E73E-46B4-AC34-E75BEE34D23C}">
      <dgm:prSet/>
      <dgm:spPr/>
      <dgm:t>
        <a:bodyPr/>
        <a:lstStyle/>
        <a:p>
          <a:r>
            <a:rPr lang="en-GB" dirty="0"/>
            <a:t>Run by the British Dietetic Association</a:t>
          </a:r>
          <a:endParaRPr lang="en-US" dirty="0"/>
        </a:p>
      </dgm:t>
    </dgm:pt>
    <dgm:pt modelId="{9B65624B-8A13-4B04-B7C3-8BCA8D1893CD}" type="parTrans" cxnId="{0AA4FB59-D1C6-42D2-B414-C9327E0310E0}">
      <dgm:prSet/>
      <dgm:spPr/>
      <dgm:t>
        <a:bodyPr/>
        <a:lstStyle/>
        <a:p>
          <a:endParaRPr lang="en-US"/>
        </a:p>
      </dgm:t>
    </dgm:pt>
    <dgm:pt modelId="{86E3E100-EEDB-479E-B824-AF86DFC16C39}" type="sibTrans" cxnId="{0AA4FB59-D1C6-42D2-B414-C9327E0310E0}">
      <dgm:prSet/>
      <dgm:spPr/>
      <dgm:t>
        <a:bodyPr/>
        <a:lstStyle/>
        <a:p>
          <a:endParaRPr lang="en-US"/>
        </a:p>
      </dgm:t>
    </dgm:pt>
    <dgm:pt modelId="{CC5B4CD7-5E8E-4981-889C-8C1549FDFF97}">
      <dgm:prSet/>
      <dgm:spPr/>
      <dgm:t>
        <a:bodyPr/>
        <a:lstStyle/>
        <a:p>
          <a:r>
            <a:rPr lang="en-GB" dirty="0"/>
            <a:t>Now has some of the UK leading experts on the register and is a definite if you want to work for the home counties like Sport Wales or the EIS</a:t>
          </a:r>
          <a:endParaRPr lang="en-US" dirty="0"/>
        </a:p>
      </dgm:t>
    </dgm:pt>
    <dgm:pt modelId="{5AD41727-B32E-4C88-96A0-72510904F6AE}" type="parTrans" cxnId="{1EA2CAB0-D8F8-41DD-A8D1-1288A30E48C7}">
      <dgm:prSet/>
      <dgm:spPr/>
      <dgm:t>
        <a:bodyPr/>
        <a:lstStyle/>
        <a:p>
          <a:endParaRPr lang="en-US"/>
        </a:p>
      </dgm:t>
    </dgm:pt>
    <dgm:pt modelId="{4EF04B2B-26F4-48E7-8B58-171CA5279ADA}" type="sibTrans" cxnId="{1EA2CAB0-D8F8-41DD-A8D1-1288A30E48C7}">
      <dgm:prSet/>
      <dgm:spPr/>
      <dgm:t>
        <a:bodyPr/>
        <a:lstStyle/>
        <a:p>
          <a:endParaRPr lang="en-US"/>
        </a:p>
      </dgm:t>
    </dgm:pt>
    <dgm:pt modelId="{2580011B-CB94-40A8-B436-F416853696E9}">
      <dgm:prSet/>
      <dgm:spPr/>
      <dgm:t>
        <a:bodyPr/>
        <a:lstStyle/>
        <a:p>
          <a:r>
            <a:rPr lang="en-GB" dirty="0"/>
            <a:t>You can register as a graduate registrant and 3 years to submit a portfolio for full registration</a:t>
          </a:r>
          <a:endParaRPr lang="en-US" dirty="0"/>
        </a:p>
      </dgm:t>
    </dgm:pt>
    <dgm:pt modelId="{1ACFA06A-62F1-4836-BB3D-CEAF226D202B}" type="parTrans" cxnId="{7B420D37-3028-4AF2-9BF4-1F7B68BCF6E6}">
      <dgm:prSet/>
      <dgm:spPr/>
      <dgm:t>
        <a:bodyPr/>
        <a:lstStyle/>
        <a:p>
          <a:endParaRPr lang="en-US"/>
        </a:p>
      </dgm:t>
    </dgm:pt>
    <dgm:pt modelId="{724DAA38-86AE-4BA9-A51F-299A65013E21}" type="sibTrans" cxnId="{7B420D37-3028-4AF2-9BF4-1F7B68BCF6E6}">
      <dgm:prSet/>
      <dgm:spPr/>
      <dgm:t>
        <a:bodyPr/>
        <a:lstStyle/>
        <a:p>
          <a:endParaRPr lang="en-US"/>
        </a:p>
      </dgm:t>
    </dgm:pt>
    <dgm:pt modelId="{6A582662-DA03-48CF-B966-593D2987F8D0}">
      <dgm:prSet/>
      <dgm:spPr/>
      <dgm:t>
        <a:bodyPr/>
        <a:lstStyle/>
        <a:p>
          <a:r>
            <a:rPr lang="en-GB" dirty="0"/>
            <a:t>The portfolio is peer reviewed by very experienced Sports Nutritionists and you have to re register every 5 years.</a:t>
          </a:r>
          <a:endParaRPr lang="en-US" dirty="0"/>
        </a:p>
      </dgm:t>
    </dgm:pt>
    <dgm:pt modelId="{F88A746E-B814-4C41-9E63-E587AB7905CA}" type="parTrans" cxnId="{B97A5A6A-7E27-49BC-92DF-56FB670448E3}">
      <dgm:prSet/>
      <dgm:spPr/>
      <dgm:t>
        <a:bodyPr/>
        <a:lstStyle/>
        <a:p>
          <a:endParaRPr lang="en-US"/>
        </a:p>
      </dgm:t>
    </dgm:pt>
    <dgm:pt modelId="{538F6790-C5EC-4687-BD7B-A8656D3D7D6E}" type="sibTrans" cxnId="{B97A5A6A-7E27-49BC-92DF-56FB670448E3}">
      <dgm:prSet/>
      <dgm:spPr/>
      <dgm:t>
        <a:bodyPr/>
        <a:lstStyle/>
        <a:p>
          <a:endParaRPr lang="en-US"/>
        </a:p>
      </dgm:t>
    </dgm:pt>
    <dgm:pt modelId="{D9651476-B058-4A16-87F8-9CFBB0DB3312}" type="pres">
      <dgm:prSet presAssocID="{DB2F90C3-C8D3-47AC-B148-70FFFFDA0250}" presName="linear" presStyleCnt="0">
        <dgm:presLayoutVars>
          <dgm:animLvl val="lvl"/>
          <dgm:resizeHandles val="exact"/>
        </dgm:presLayoutVars>
      </dgm:prSet>
      <dgm:spPr/>
    </dgm:pt>
    <dgm:pt modelId="{E255111E-B44C-48B4-A9A0-A19DE9A3A57D}" type="pres">
      <dgm:prSet presAssocID="{5B26FCF1-E2A6-4AF0-A25E-A142946C8653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D1C8EC54-F154-4EB2-95E5-3ADC4B2E4225}" type="pres">
      <dgm:prSet presAssocID="{510082E7-E8FE-4272-A8F5-43AD0FCC8BA1}" presName="spacer" presStyleCnt="0"/>
      <dgm:spPr/>
    </dgm:pt>
    <dgm:pt modelId="{496D8300-3B10-47D1-B9D6-62EA232D7641}" type="pres">
      <dgm:prSet presAssocID="{FEB7AA65-5F1F-44DC-ACAC-63D583A6804A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609065CC-F328-4DD6-B1D6-447499F635D2}" type="pres">
      <dgm:prSet presAssocID="{C5A43632-4C46-4B12-982C-66DCB4624D7A}" presName="spacer" presStyleCnt="0"/>
      <dgm:spPr/>
    </dgm:pt>
    <dgm:pt modelId="{99ADEB17-2CAE-4575-B99F-CBF9C829962E}" type="pres">
      <dgm:prSet presAssocID="{4F1F552B-E73E-46B4-AC34-E75BEE34D23C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DEE9CC6E-2AF3-49CC-AA72-03BBF10E8438}" type="pres">
      <dgm:prSet presAssocID="{86E3E100-EEDB-479E-B824-AF86DFC16C39}" presName="spacer" presStyleCnt="0"/>
      <dgm:spPr/>
    </dgm:pt>
    <dgm:pt modelId="{6D05BC24-E296-4DFD-9A5D-545A5D54C7D1}" type="pres">
      <dgm:prSet presAssocID="{CC5B4CD7-5E8E-4981-889C-8C1549FDFF97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6371F0A4-44CE-4FF7-9778-27253717E7A5}" type="pres">
      <dgm:prSet presAssocID="{4EF04B2B-26F4-48E7-8B58-171CA5279ADA}" presName="spacer" presStyleCnt="0"/>
      <dgm:spPr/>
    </dgm:pt>
    <dgm:pt modelId="{822CF58F-0659-4EA7-A085-43C02E596B68}" type="pres">
      <dgm:prSet presAssocID="{2580011B-CB94-40A8-B436-F416853696E9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61EE43D5-9F37-4C83-9B18-1AC6D83AC75D}" type="pres">
      <dgm:prSet presAssocID="{724DAA38-86AE-4BA9-A51F-299A65013E21}" presName="spacer" presStyleCnt="0"/>
      <dgm:spPr/>
    </dgm:pt>
    <dgm:pt modelId="{84B50E32-4273-4092-BA2F-97F5D21ABE73}" type="pres">
      <dgm:prSet presAssocID="{6A582662-DA03-48CF-B966-593D2987F8D0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D6E69C08-ED9B-4CF4-89B4-6AFE3CAF1998}" type="presOf" srcId="{4F1F552B-E73E-46B4-AC34-E75BEE34D23C}" destId="{99ADEB17-2CAE-4575-B99F-CBF9C829962E}" srcOrd="0" destOrd="0" presId="urn:microsoft.com/office/officeart/2005/8/layout/vList2"/>
    <dgm:cxn modelId="{EBE65922-CC47-4B14-A805-8E4AFE10E073}" type="presOf" srcId="{FEB7AA65-5F1F-44DC-ACAC-63D583A6804A}" destId="{496D8300-3B10-47D1-B9D6-62EA232D7641}" srcOrd="0" destOrd="0" presId="urn:microsoft.com/office/officeart/2005/8/layout/vList2"/>
    <dgm:cxn modelId="{7B420D37-3028-4AF2-9BF4-1F7B68BCF6E6}" srcId="{DB2F90C3-C8D3-47AC-B148-70FFFFDA0250}" destId="{2580011B-CB94-40A8-B436-F416853696E9}" srcOrd="4" destOrd="0" parTransId="{1ACFA06A-62F1-4836-BB3D-CEAF226D202B}" sibTransId="{724DAA38-86AE-4BA9-A51F-299A65013E21}"/>
    <dgm:cxn modelId="{0430E046-3385-4453-849B-C7B996E0E48E}" srcId="{DB2F90C3-C8D3-47AC-B148-70FFFFDA0250}" destId="{5B26FCF1-E2A6-4AF0-A25E-A142946C8653}" srcOrd="0" destOrd="0" parTransId="{69E8A67B-AA2C-487D-94E8-60246371BA21}" sibTransId="{510082E7-E8FE-4272-A8F5-43AD0FCC8BA1}"/>
    <dgm:cxn modelId="{B97A5A6A-7E27-49BC-92DF-56FB670448E3}" srcId="{DB2F90C3-C8D3-47AC-B148-70FFFFDA0250}" destId="{6A582662-DA03-48CF-B966-593D2987F8D0}" srcOrd="5" destOrd="0" parTransId="{F88A746E-B814-4C41-9E63-E587AB7905CA}" sibTransId="{538F6790-C5EC-4687-BD7B-A8656D3D7D6E}"/>
    <dgm:cxn modelId="{2D333E6E-D2CA-4F9E-9E46-5D5CADAF71D2}" type="presOf" srcId="{CC5B4CD7-5E8E-4981-889C-8C1549FDFF97}" destId="{6D05BC24-E296-4DFD-9A5D-545A5D54C7D1}" srcOrd="0" destOrd="0" presId="urn:microsoft.com/office/officeart/2005/8/layout/vList2"/>
    <dgm:cxn modelId="{AEFE7D53-E4AA-4403-8411-6C3DB3615587}" srcId="{DB2F90C3-C8D3-47AC-B148-70FFFFDA0250}" destId="{FEB7AA65-5F1F-44DC-ACAC-63D583A6804A}" srcOrd="1" destOrd="0" parTransId="{142D7A9C-DF5E-425E-BE32-F8C3A1E7CC02}" sibTransId="{C5A43632-4C46-4B12-982C-66DCB4624D7A}"/>
    <dgm:cxn modelId="{0AA4FB59-D1C6-42D2-B414-C9327E0310E0}" srcId="{DB2F90C3-C8D3-47AC-B148-70FFFFDA0250}" destId="{4F1F552B-E73E-46B4-AC34-E75BEE34D23C}" srcOrd="2" destOrd="0" parTransId="{9B65624B-8A13-4B04-B7C3-8BCA8D1893CD}" sibTransId="{86E3E100-EEDB-479E-B824-AF86DFC16C39}"/>
    <dgm:cxn modelId="{1EA2CAB0-D8F8-41DD-A8D1-1288A30E48C7}" srcId="{DB2F90C3-C8D3-47AC-B148-70FFFFDA0250}" destId="{CC5B4CD7-5E8E-4981-889C-8C1549FDFF97}" srcOrd="3" destOrd="0" parTransId="{5AD41727-B32E-4C88-96A0-72510904F6AE}" sibTransId="{4EF04B2B-26F4-48E7-8B58-171CA5279ADA}"/>
    <dgm:cxn modelId="{3FE7C2B3-508A-4585-B2D3-D939F8AB6F11}" type="presOf" srcId="{DB2F90C3-C8D3-47AC-B148-70FFFFDA0250}" destId="{D9651476-B058-4A16-87F8-9CFBB0DB3312}" srcOrd="0" destOrd="0" presId="urn:microsoft.com/office/officeart/2005/8/layout/vList2"/>
    <dgm:cxn modelId="{F2B2FCD9-4197-49B4-835C-595B2A426EB6}" type="presOf" srcId="{2580011B-CB94-40A8-B436-F416853696E9}" destId="{822CF58F-0659-4EA7-A085-43C02E596B68}" srcOrd="0" destOrd="0" presId="urn:microsoft.com/office/officeart/2005/8/layout/vList2"/>
    <dgm:cxn modelId="{F1FB51EE-1A4F-454C-BAA4-CBD10FF67C95}" type="presOf" srcId="{5B26FCF1-E2A6-4AF0-A25E-A142946C8653}" destId="{E255111E-B44C-48B4-A9A0-A19DE9A3A57D}" srcOrd="0" destOrd="0" presId="urn:microsoft.com/office/officeart/2005/8/layout/vList2"/>
    <dgm:cxn modelId="{BC93B0F3-1C79-424B-BFB9-1D8260AC70D1}" type="presOf" srcId="{6A582662-DA03-48CF-B966-593D2987F8D0}" destId="{84B50E32-4273-4092-BA2F-97F5D21ABE73}" srcOrd="0" destOrd="0" presId="urn:microsoft.com/office/officeart/2005/8/layout/vList2"/>
    <dgm:cxn modelId="{F76AEF5E-8079-4985-B252-04195730F6AC}" type="presParOf" srcId="{D9651476-B058-4A16-87F8-9CFBB0DB3312}" destId="{E255111E-B44C-48B4-A9A0-A19DE9A3A57D}" srcOrd="0" destOrd="0" presId="urn:microsoft.com/office/officeart/2005/8/layout/vList2"/>
    <dgm:cxn modelId="{7A529F94-4C70-4BB0-947D-307EC678497E}" type="presParOf" srcId="{D9651476-B058-4A16-87F8-9CFBB0DB3312}" destId="{D1C8EC54-F154-4EB2-95E5-3ADC4B2E4225}" srcOrd="1" destOrd="0" presId="urn:microsoft.com/office/officeart/2005/8/layout/vList2"/>
    <dgm:cxn modelId="{3F3D4898-4887-4E02-9512-4200C6C6BAAD}" type="presParOf" srcId="{D9651476-B058-4A16-87F8-9CFBB0DB3312}" destId="{496D8300-3B10-47D1-B9D6-62EA232D7641}" srcOrd="2" destOrd="0" presId="urn:microsoft.com/office/officeart/2005/8/layout/vList2"/>
    <dgm:cxn modelId="{A8E50BB1-0F82-4B90-82E3-4FB4CB377A61}" type="presParOf" srcId="{D9651476-B058-4A16-87F8-9CFBB0DB3312}" destId="{609065CC-F328-4DD6-B1D6-447499F635D2}" srcOrd="3" destOrd="0" presId="urn:microsoft.com/office/officeart/2005/8/layout/vList2"/>
    <dgm:cxn modelId="{06FF0E9C-9843-413F-881E-4C161D5C38AC}" type="presParOf" srcId="{D9651476-B058-4A16-87F8-9CFBB0DB3312}" destId="{99ADEB17-2CAE-4575-B99F-CBF9C829962E}" srcOrd="4" destOrd="0" presId="urn:microsoft.com/office/officeart/2005/8/layout/vList2"/>
    <dgm:cxn modelId="{C33C1BE4-FABB-45B1-AE97-743BD6417B45}" type="presParOf" srcId="{D9651476-B058-4A16-87F8-9CFBB0DB3312}" destId="{DEE9CC6E-2AF3-49CC-AA72-03BBF10E8438}" srcOrd="5" destOrd="0" presId="urn:microsoft.com/office/officeart/2005/8/layout/vList2"/>
    <dgm:cxn modelId="{511A6540-4C92-4249-886D-F68CC611DA69}" type="presParOf" srcId="{D9651476-B058-4A16-87F8-9CFBB0DB3312}" destId="{6D05BC24-E296-4DFD-9A5D-545A5D54C7D1}" srcOrd="6" destOrd="0" presId="urn:microsoft.com/office/officeart/2005/8/layout/vList2"/>
    <dgm:cxn modelId="{B30A2112-EE55-407A-82BA-F407EA5A53E7}" type="presParOf" srcId="{D9651476-B058-4A16-87F8-9CFBB0DB3312}" destId="{6371F0A4-44CE-4FF7-9778-27253717E7A5}" srcOrd="7" destOrd="0" presId="urn:microsoft.com/office/officeart/2005/8/layout/vList2"/>
    <dgm:cxn modelId="{00D5DC8E-8706-428A-BAF2-BB4186F4967B}" type="presParOf" srcId="{D9651476-B058-4A16-87F8-9CFBB0DB3312}" destId="{822CF58F-0659-4EA7-A085-43C02E596B68}" srcOrd="8" destOrd="0" presId="urn:microsoft.com/office/officeart/2005/8/layout/vList2"/>
    <dgm:cxn modelId="{DCA89E11-9790-41D5-AC6F-F747C52FE465}" type="presParOf" srcId="{D9651476-B058-4A16-87F8-9CFBB0DB3312}" destId="{61EE43D5-9F37-4C83-9B18-1AC6D83AC75D}" srcOrd="9" destOrd="0" presId="urn:microsoft.com/office/officeart/2005/8/layout/vList2"/>
    <dgm:cxn modelId="{BDD235F2-A696-42B9-9DCF-5A5624074F0D}" type="presParOf" srcId="{D9651476-B058-4A16-87F8-9CFBB0DB3312}" destId="{84B50E32-4273-4092-BA2F-97F5D21ABE73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061C9B-3DC5-4870-BA9C-D05A392D59F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E402038C-DBAD-4554-8457-E56AB746828B}">
      <dgm:prSet/>
      <dgm:spPr/>
      <dgm:t>
        <a:bodyPr/>
        <a:lstStyle/>
        <a:p>
          <a:r>
            <a:rPr lang="en-GB" dirty="0"/>
            <a:t>First of all – graduate and get some experience</a:t>
          </a:r>
          <a:endParaRPr lang="en-US" dirty="0"/>
        </a:p>
      </dgm:t>
    </dgm:pt>
    <dgm:pt modelId="{329B8E1C-79D5-46B2-A65C-68C68512DF82}" type="parTrans" cxnId="{CB976B42-8E03-4FFD-AE80-69EEA5082243}">
      <dgm:prSet/>
      <dgm:spPr/>
      <dgm:t>
        <a:bodyPr/>
        <a:lstStyle/>
        <a:p>
          <a:endParaRPr lang="en-US"/>
        </a:p>
      </dgm:t>
    </dgm:pt>
    <dgm:pt modelId="{4A37D74A-13DE-4934-A827-00527A941AFE}" type="sibTrans" cxnId="{CB976B42-8E03-4FFD-AE80-69EEA5082243}">
      <dgm:prSet/>
      <dgm:spPr/>
      <dgm:t>
        <a:bodyPr/>
        <a:lstStyle/>
        <a:p>
          <a:endParaRPr lang="en-US"/>
        </a:p>
      </dgm:t>
    </dgm:pt>
    <dgm:pt modelId="{130F3655-D7F0-4E21-ACB4-6F1E8D334F75}">
      <dgm:prSet/>
      <dgm:spPr/>
      <dgm:t>
        <a:bodyPr/>
        <a:lstStyle/>
        <a:p>
          <a:r>
            <a:rPr lang="en-GB" dirty="0"/>
            <a:t>What do you think about internships?</a:t>
          </a:r>
          <a:endParaRPr lang="en-US" dirty="0"/>
        </a:p>
      </dgm:t>
    </dgm:pt>
    <dgm:pt modelId="{BBC00BDD-8321-407E-96A7-59D58B99C8AA}" type="parTrans" cxnId="{53865074-F65A-4925-82E8-BCECA5FF4CB4}">
      <dgm:prSet/>
      <dgm:spPr/>
      <dgm:t>
        <a:bodyPr/>
        <a:lstStyle/>
        <a:p>
          <a:endParaRPr lang="en-US"/>
        </a:p>
      </dgm:t>
    </dgm:pt>
    <dgm:pt modelId="{F021713E-D999-4C25-BF85-E90A5504A7C1}" type="sibTrans" cxnId="{53865074-F65A-4925-82E8-BCECA5FF4CB4}">
      <dgm:prSet/>
      <dgm:spPr/>
      <dgm:t>
        <a:bodyPr/>
        <a:lstStyle/>
        <a:p>
          <a:endParaRPr lang="en-US"/>
        </a:p>
      </dgm:t>
    </dgm:pt>
    <dgm:pt modelId="{7EC5D692-E121-487A-AC06-A0CC58FE9E3B}">
      <dgm:prSet/>
      <dgm:spPr/>
      <dgm:t>
        <a:bodyPr/>
        <a:lstStyle/>
        <a:p>
          <a:r>
            <a:rPr lang="en-GB" dirty="0"/>
            <a:t>The obvious – a good CV </a:t>
          </a:r>
          <a:endParaRPr lang="en-US" dirty="0"/>
        </a:p>
      </dgm:t>
    </dgm:pt>
    <dgm:pt modelId="{AF782CE9-2579-4BE8-BBF7-55A2633A718E}" type="parTrans" cxnId="{4F69421E-9F4D-4429-8995-477A75EECED2}">
      <dgm:prSet/>
      <dgm:spPr/>
      <dgm:t>
        <a:bodyPr/>
        <a:lstStyle/>
        <a:p>
          <a:endParaRPr lang="en-US"/>
        </a:p>
      </dgm:t>
    </dgm:pt>
    <dgm:pt modelId="{6B7387B9-A64B-4D10-BDCD-2353E950A2CB}" type="sibTrans" cxnId="{4F69421E-9F4D-4429-8995-477A75EECED2}">
      <dgm:prSet/>
      <dgm:spPr/>
      <dgm:t>
        <a:bodyPr/>
        <a:lstStyle/>
        <a:p>
          <a:endParaRPr lang="en-US"/>
        </a:p>
      </dgm:t>
    </dgm:pt>
    <dgm:pt modelId="{8600B49A-7033-4F69-8272-97F25E094400}">
      <dgm:prSet/>
      <dgm:spPr/>
      <dgm:t>
        <a:bodyPr/>
        <a:lstStyle/>
        <a:p>
          <a:r>
            <a:rPr lang="en-GB" dirty="0"/>
            <a:t>Get some advice on writing one of you are uncertain</a:t>
          </a:r>
          <a:endParaRPr lang="en-US" dirty="0"/>
        </a:p>
      </dgm:t>
    </dgm:pt>
    <dgm:pt modelId="{1E907ED2-80D3-4341-8C17-9938BD1D58E1}" type="parTrans" cxnId="{A62DCC5A-6148-4BAC-8120-20D04C1CF8E1}">
      <dgm:prSet/>
      <dgm:spPr/>
      <dgm:t>
        <a:bodyPr/>
        <a:lstStyle/>
        <a:p>
          <a:endParaRPr lang="en-US"/>
        </a:p>
      </dgm:t>
    </dgm:pt>
    <dgm:pt modelId="{B85E70A6-3770-40E8-8751-A62CE7548188}" type="sibTrans" cxnId="{A62DCC5A-6148-4BAC-8120-20D04C1CF8E1}">
      <dgm:prSet/>
      <dgm:spPr/>
      <dgm:t>
        <a:bodyPr/>
        <a:lstStyle/>
        <a:p>
          <a:endParaRPr lang="en-US"/>
        </a:p>
      </dgm:t>
    </dgm:pt>
    <dgm:pt modelId="{03B97E51-F180-41DA-BB04-7B595F32D733}">
      <dgm:prSet/>
      <dgm:spPr/>
      <dgm:t>
        <a:bodyPr/>
        <a:lstStyle/>
        <a:p>
          <a:r>
            <a:rPr lang="en-GB" dirty="0"/>
            <a:t>Start considering where you want to work – a paid job or freelance or both – that is what a lot of people do</a:t>
          </a:r>
          <a:endParaRPr lang="en-US" dirty="0"/>
        </a:p>
      </dgm:t>
    </dgm:pt>
    <dgm:pt modelId="{88C72D0B-3BF4-4093-B3FA-D324D827CF61}" type="parTrans" cxnId="{217F302D-BC88-4B7A-B956-393827BDF7DC}">
      <dgm:prSet/>
      <dgm:spPr/>
      <dgm:t>
        <a:bodyPr/>
        <a:lstStyle/>
        <a:p>
          <a:endParaRPr lang="en-US"/>
        </a:p>
      </dgm:t>
    </dgm:pt>
    <dgm:pt modelId="{8EAC594C-278B-4EC4-A6C1-6A48C5FBA531}" type="sibTrans" cxnId="{217F302D-BC88-4B7A-B956-393827BDF7DC}">
      <dgm:prSet/>
      <dgm:spPr/>
      <dgm:t>
        <a:bodyPr/>
        <a:lstStyle/>
        <a:p>
          <a:endParaRPr lang="en-US"/>
        </a:p>
      </dgm:t>
    </dgm:pt>
    <dgm:pt modelId="{C71DB285-F704-4114-9366-BD882AF37BA5}" type="pres">
      <dgm:prSet presAssocID="{18061C9B-3DC5-4870-BA9C-D05A392D59F6}" presName="root" presStyleCnt="0">
        <dgm:presLayoutVars>
          <dgm:dir/>
          <dgm:resizeHandles val="exact"/>
        </dgm:presLayoutVars>
      </dgm:prSet>
      <dgm:spPr/>
    </dgm:pt>
    <dgm:pt modelId="{92204E58-84B1-4BEA-B3EC-1B0B9D507C93}" type="pres">
      <dgm:prSet presAssocID="{E402038C-DBAD-4554-8457-E56AB746828B}" presName="compNode" presStyleCnt="0"/>
      <dgm:spPr/>
    </dgm:pt>
    <dgm:pt modelId="{F4734284-3A6F-462D-86F5-83AD11E3FBC2}" type="pres">
      <dgm:prSet presAssocID="{E402038C-DBAD-4554-8457-E56AB746828B}" presName="bgRect" presStyleLbl="bgShp" presStyleIdx="0" presStyleCnt="5"/>
      <dgm:spPr/>
    </dgm:pt>
    <dgm:pt modelId="{D43291D5-41BE-4356-BE88-68F832550A36}" type="pres">
      <dgm:prSet presAssocID="{E402038C-DBAD-4554-8457-E56AB746828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27E7815A-C6B5-4C03-9FE2-82967DCA9B67}" type="pres">
      <dgm:prSet presAssocID="{E402038C-DBAD-4554-8457-E56AB746828B}" presName="spaceRect" presStyleCnt="0"/>
      <dgm:spPr/>
    </dgm:pt>
    <dgm:pt modelId="{0C94C7AA-36A2-4C1A-B140-9D1D5C229BA1}" type="pres">
      <dgm:prSet presAssocID="{E402038C-DBAD-4554-8457-E56AB746828B}" presName="parTx" presStyleLbl="revTx" presStyleIdx="0" presStyleCnt="5">
        <dgm:presLayoutVars>
          <dgm:chMax val="0"/>
          <dgm:chPref val="0"/>
        </dgm:presLayoutVars>
      </dgm:prSet>
      <dgm:spPr/>
    </dgm:pt>
    <dgm:pt modelId="{A102B2A2-075D-40FA-8F47-2363EF02F04A}" type="pres">
      <dgm:prSet presAssocID="{4A37D74A-13DE-4934-A827-00527A941AFE}" presName="sibTrans" presStyleCnt="0"/>
      <dgm:spPr/>
    </dgm:pt>
    <dgm:pt modelId="{CCE16969-B2A3-4CAF-8522-A35372AC165A}" type="pres">
      <dgm:prSet presAssocID="{130F3655-D7F0-4E21-ACB4-6F1E8D334F75}" presName="compNode" presStyleCnt="0"/>
      <dgm:spPr/>
    </dgm:pt>
    <dgm:pt modelId="{4917BC55-2AF9-453F-B43D-92DCF44BB420}" type="pres">
      <dgm:prSet presAssocID="{130F3655-D7F0-4E21-ACB4-6F1E8D334F75}" presName="bgRect" presStyleLbl="bgShp" presStyleIdx="1" presStyleCnt="5"/>
      <dgm:spPr/>
    </dgm:pt>
    <dgm:pt modelId="{D93E75D3-DF1C-4171-8DAC-08180A3041AA}" type="pres">
      <dgm:prSet presAssocID="{130F3655-D7F0-4E21-ACB4-6F1E8D334F75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44230B67-D205-428F-82B1-0DD76B8DEF7C}" type="pres">
      <dgm:prSet presAssocID="{130F3655-D7F0-4E21-ACB4-6F1E8D334F75}" presName="spaceRect" presStyleCnt="0"/>
      <dgm:spPr/>
    </dgm:pt>
    <dgm:pt modelId="{2382358F-F2CE-49B9-BF7B-C53A1676BDA3}" type="pres">
      <dgm:prSet presAssocID="{130F3655-D7F0-4E21-ACB4-6F1E8D334F75}" presName="parTx" presStyleLbl="revTx" presStyleIdx="1" presStyleCnt="5">
        <dgm:presLayoutVars>
          <dgm:chMax val="0"/>
          <dgm:chPref val="0"/>
        </dgm:presLayoutVars>
      </dgm:prSet>
      <dgm:spPr/>
    </dgm:pt>
    <dgm:pt modelId="{8FF3BD16-465F-4D2D-BF28-A2824975FCD3}" type="pres">
      <dgm:prSet presAssocID="{F021713E-D999-4C25-BF85-E90A5504A7C1}" presName="sibTrans" presStyleCnt="0"/>
      <dgm:spPr/>
    </dgm:pt>
    <dgm:pt modelId="{8A9AE852-16C3-4F93-9942-4AA93517C0AF}" type="pres">
      <dgm:prSet presAssocID="{7EC5D692-E121-487A-AC06-A0CC58FE9E3B}" presName="compNode" presStyleCnt="0"/>
      <dgm:spPr/>
    </dgm:pt>
    <dgm:pt modelId="{4719B77D-BC81-4642-ADEA-01643AB42EF2}" type="pres">
      <dgm:prSet presAssocID="{7EC5D692-E121-487A-AC06-A0CC58FE9E3B}" presName="bgRect" presStyleLbl="bgShp" presStyleIdx="2" presStyleCnt="5"/>
      <dgm:spPr/>
    </dgm:pt>
    <dgm:pt modelId="{25110A7C-5359-4627-A2E2-FB17B79DCCAE}" type="pres">
      <dgm:prSet presAssocID="{7EC5D692-E121-487A-AC06-A0CC58FE9E3B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35038CFD-B5AF-49E7-B8D6-D2ED056804AC}" type="pres">
      <dgm:prSet presAssocID="{7EC5D692-E121-487A-AC06-A0CC58FE9E3B}" presName="spaceRect" presStyleCnt="0"/>
      <dgm:spPr/>
    </dgm:pt>
    <dgm:pt modelId="{47E2DB9F-4239-4251-AA71-5A796A400CE7}" type="pres">
      <dgm:prSet presAssocID="{7EC5D692-E121-487A-AC06-A0CC58FE9E3B}" presName="parTx" presStyleLbl="revTx" presStyleIdx="2" presStyleCnt="5">
        <dgm:presLayoutVars>
          <dgm:chMax val="0"/>
          <dgm:chPref val="0"/>
        </dgm:presLayoutVars>
      </dgm:prSet>
      <dgm:spPr/>
    </dgm:pt>
    <dgm:pt modelId="{4E22EC7A-8D82-4EBB-B1B4-A6A1C73F2DC5}" type="pres">
      <dgm:prSet presAssocID="{6B7387B9-A64B-4D10-BDCD-2353E950A2CB}" presName="sibTrans" presStyleCnt="0"/>
      <dgm:spPr/>
    </dgm:pt>
    <dgm:pt modelId="{2ADF3CD9-DC95-45D2-B0C0-AE78A4E1B761}" type="pres">
      <dgm:prSet presAssocID="{8600B49A-7033-4F69-8272-97F25E094400}" presName="compNode" presStyleCnt="0"/>
      <dgm:spPr/>
    </dgm:pt>
    <dgm:pt modelId="{D12424A9-86FE-45A8-A8A4-D3B3F2D51BBF}" type="pres">
      <dgm:prSet presAssocID="{8600B49A-7033-4F69-8272-97F25E094400}" presName="bgRect" presStyleLbl="bgShp" presStyleIdx="3" presStyleCnt="5"/>
      <dgm:spPr/>
    </dgm:pt>
    <dgm:pt modelId="{174EA5E5-4116-40DB-B259-1432FE40F748}" type="pres">
      <dgm:prSet presAssocID="{8600B49A-7033-4F69-8272-97F25E094400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93149EA7-D41D-4E1C-8DCA-0A291F5A741A}" type="pres">
      <dgm:prSet presAssocID="{8600B49A-7033-4F69-8272-97F25E094400}" presName="spaceRect" presStyleCnt="0"/>
      <dgm:spPr/>
    </dgm:pt>
    <dgm:pt modelId="{39EE54D7-0466-4E2B-AF4D-C106B5C55597}" type="pres">
      <dgm:prSet presAssocID="{8600B49A-7033-4F69-8272-97F25E094400}" presName="parTx" presStyleLbl="revTx" presStyleIdx="3" presStyleCnt="5">
        <dgm:presLayoutVars>
          <dgm:chMax val="0"/>
          <dgm:chPref val="0"/>
        </dgm:presLayoutVars>
      </dgm:prSet>
      <dgm:spPr/>
    </dgm:pt>
    <dgm:pt modelId="{441EADFA-F5E6-41DE-83B0-1BAEFB7ADF2C}" type="pres">
      <dgm:prSet presAssocID="{B85E70A6-3770-40E8-8751-A62CE7548188}" presName="sibTrans" presStyleCnt="0"/>
      <dgm:spPr/>
    </dgm:pt>
    <dgm:pt modelId="{C370965D-8BAE-4CB9-B5F8-90FC9BA08610}" type="pres">
      <dgm:prSet presAssocID="{03B97E51-F180-41DA-BB04-7B595F32D733}" presName="compNode" presStyleCnt="0"/>
      <dgm:spPr/>
    </dgm:pt>
    <dgm:pt modelId="{29A3F523-6492-435B-A6BB-06C6B5208E31}" type="pres">
      <dgm:prSet presAssocID="{03B97E51-F180-41DA-BB04-7B595F32D733}" presName="bgRect" presStyleLbl="bgShp" presStyleIdx="4" presStyleCnt="5"/>
      <dgm:spPr/>
    </dgm:pt>
    <dgm:pt modelId="{2586D039-A3A7-488B-A989-56DA640E4D54}" type="pres">
      <dgm:prSet presAssocID="{03B97E51-F180-41DA-BB04-7B595F32D733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iefcase"/>
        </a:ext>
      </dgm:extLst>
    </dgm:pt>
    <dgm:pt modelId="{6D8D211E-8008-4414-85C9-79951F8A5F41}" type="pres">
      <dgm:prSet presAssocID="{03B97E51-F180-41DA-BB04-7B595F32D733}" presName="spaceRect" presStyleCnt="0"/>
      <dgm:spPr/>
    </dgm:pt>
    <dgm:pt modelId="{ED8897C7-8917-43E8-82FB-EA5612D32D0C}" type="pres">
      <dgm:prSet presAssocID="{03B97E51-F180-41DA-BB04-7B595F32D733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4F69421E-9F4D-4429-8995-477A75EECED2}" srcId="{18061C9B-3DC5-4870-BA9C-D05A392D59F6}" destId="{7EC5D692-E121-487A-AC06-A0CC58FE9E3B}" srcOrd="2" destOrd="0" parTransId="{AF782CE9-2579-4BE8-BBF7-55A2633A718E}" sibTransId="{6B7387B9-A64B-4D10-BDCD-2353E950A2CB}"/>
    <dgm:cxn modelId="{217F302D-BC88-4B7A-B956-393827BDF7DC}" srcId="{18061C9B-3DC5-4870-BA9C-D05A392D59F6}" destId="{03B97E51-F180-41DA-BB04-7B595F32D733}" srcOrd="4" destOrd="0" parTransId="{88C72D0B-3BF4-4093-B3FA-D324D827CF61}" sibTransId="{8EAC594C-278B-4EC4-A6C1-6A48C5FBA531}"/>
    <dgm:cxn modelId="{5D81463B-BD5A-426A-8486-7257BB0D1514}" type="presOf" srcId="{130F3655-D7F0-4E21-ACB4-6F1E8D334F75}" destId="{2382358F-F2CE-49B9-BF7B-C53A1676BDA3}" srcOrd="0" destOrd="0" presId="urn:microsoft.com/office/officeart/2018/2/layout/IconVerticalSolidList"/>
    <dgm:cxn modelId="{CB976B42-8E03-4FFD-AE80-69EEA5082243}" srcId="{18061C9B-3DC5-4870-BA9C-D05A392D59F6}" destId="{E402038C-DBAD-4554-8457-E56AB746828B}" srcOrd="0" destOrd="0" parTransId="{329B8E1C-79D5-46B2-A65C-68C68512DF82}" sibTransId="{4A37D74A-13DE-4934-A827-00527A941AFE}"/>
    <dgm:cxn modelId="{53865074-F65A-4925-82E8-BCECA5FF4CB4}" srcId="{18061C9B-3DC5-4870-BA9C-D05A392D59F6}" destId="{130F3655-D7F0-4E21-ACB4-6F1E8D334F75}" srcOrd="1" destOrd="0" parTransId="{BBC00BDD-8321-407E-96A7-59D58B99C8AA}" sibTransId="{F021713E-D999-4C25-BF85-E90A5504A7C1}"/>
    <dgm:cxn modelId="{C08BE554-B603-4D31-A47F-147F136FA1A8}" type="presOf" srcId="{18061C9B-3DC5-4870-BA9C-D05A392D59F6}" destId="{C71DB285-F704-4114-9366-BD882AF37BA5}" srcOrd="0" destOrd="0" presId="urn:microsoft.com/office/officeart/2018/2/layout/IconVerticalSolidList"/>
    <dgm:cxn modelId="{A62DCC5A-6148-4BAC-8120-20D04C1CF8E1}" srcId="{18061C9B-3DC5-4870-BA9C-D05A392D59F6}" destId="{8600B49A-7033-4F69-8272-97F25E094400}" srcOrd="3" destOrd="0" parTransId="{1E907ED2-80D3-4341-8C17-9938BD1D58E1}" sibTransId="{B85E70A6-3770-40E8-8751-A62CE7548188}"/>
    <dgm:cxn modelId="{81F1827D-2299-4EF4-A3B4-286EDD51F8A6}" type="presOf" srcId="{8600B49A-7033-4F69-8272-97F25E094400}" destId="{39EE54D7-0466-4E2B-AF4D-C106B5C55597}" srcOrd="0" destOrd="0" presId="urn:microsoft.com/office/officeart/2018/2/layout/IconVerticalSolidList"/>
    <dgm:cxn modelId="{750959A7-85CC-4D98-9997-306A92586385}" type="presOf" srcId="{03B97E51-F180-41DA-BB04-7B595F32D733}" destId="{ED8897C7-8917-43E8-82FB-EA5612D32D0C}" srcOrd="0" destOrd="0" presId="urn:microsoft.com/office/officeart/2018/2/layout/IconVerticalSolidList"/>
    <dgm:cxn modelId="{D19721B1-C89E-4EFA-86F9-F799C50BF907}" type="presOf" srcId="{E402038C-DBAD-4554-8457-E56AB746828B}" destId="{0C94C7AA-36A2-4C1A-B140-9D1D5C229BA1}" srcOrd="0" destOrd="0" presId="urn:microsoft.com/office/officeart/2018/2/layout/IconVerticalSolidList"/>
    <dgm:cxn modelId="{0ECDC3B7-1753-44D7-BEE1-8513121357E3}" type="presOf" srcId="{7EC5D692-E121-487A-AC06-A0CC58FE9E3B}" destId="{47E2DB9F-4239-4251-AA71-5A796A400CE7}" srcOrd="0" destOrd="0" presId="urn:microsoft.com/office/officeart/2018/2/layout/IconVerticalSolidList"/>
    <dgm:cxn modelId="{CB2F7795-8F6C-4E41-B0CA-2E0FA11FD468}" type="presParOf" srcId="{C71DB285-F704-4114-9366-BD882AF37BA5}" destId="{92204E58-84B1-4BEA-B3EC-1B0B9D507C93}" srcOrd="0" destOrd="0" presId="urn:microsoft.com/office/officeart/2018/2/layout/IconVerticalSolidList"/>
    <dgm:cxn modelId="{4CBB781B-4DAE-4D79-A3D6-2912BCD417BA}" type="presParOf" srcId="{92204E58-84B1-4BEA-B3EC-1B0B9D507C93}" destId="{F4734284-3A6F-462D-86F5-83AD11E3FBC2}" srcOrd="0" destOrd="0" presId="urn:microsoft.com/office/officeart/2018/2/layout/IconVerticalSolidList"/>
    <dgm:cxn modelId="{724EC3E3-90DE-4007-BED6-414A809F1683}" type="presParOf" srcId="{92204E58-84B1-4BEA-B3EC-1B0B9D507C93}" destId="{D43291D5-41BE-4356-BE88-68F832550A36}" srcOrd="1" destOrd="0" presId="urn:microsoft.com/office/officeart/2018/2/layout/IconVerticalSolidList"/>
    <dgm:cxn modelId="{BEDEE17C-E176-4DEB-BB57-A787140ACAFD}" type="presParOf" srcId="{92204E58-84B1-4BEA-B3EC-1B0B9D507C93}" destId="{27E7815A-C6B5-4C03-9FE2-82967DCA9B67}" srcOrd="2" destOrd="0" presId="urn:microsoft.com/office/officeart/2018/2/layout/IconVerticalSolidList"/>
    <dgm:cxn modelId="{DB3E67A5-861E-45DF-AA54-6F2D9451AC2C}" type="presParOf" srcId="{92204E58-84B1-4BEA-B3EC-1B0B9D507C93}" destId="{0C94C7AA-36A2-4C1A-B140-9D1D5C229BA1}" srcOrd="3" destOrd="0" presId="urn:microsoft.com/office/officeart/2018/2/layout/IconVerticalSolidList"/>
    <dgm:cxn modelId="{F3D1B16B-3DED-48FB-8A70-62F7304E72E1}" type="presParOf" srcId="{C71DB285-F704-4114-9366-BD882AF37BA5}" destId="{A102B2A2-075D-40FA-8F47-2363EF02F04A}" srcOrd="1" destOrd="0" presId="urn:microsoft.com/office/officeart/2018/2/layout/IconVerticalSolidList"/>
    <dgm:cxn modelId="{4EC142CA-144D-4C48-BE46-A84971B8E763}" type="presParOf" srcId="{C71DB285-F704-4114-9366-BD882AF37BA5}" destId="{CCE16969-B2A3-4CAF-8522-A35372AC165A}" srcOrd="2" destOrd="0" presId="urn:microsoft.com/office/officeart/2018/2/layout/IconVerticalSolidList"/>
    <dgm:cxn modelId="{7AA3532E-C221-4647-AB61-8F35554CDDEC}" type="presParOf" srcId="{CCE16969-B2A3-4CAF-8522-A35372AC165A}" destId="{4917BC55-2AF9-453F-B43D-92DCF44BB420}" srcOrd="0" destOrd="0" presId="urn:microsoft.com/office/officeart/2018/2/layout/IconVerticalSolidList"/>
    <dgm:cxn modelId="{9499543B-A4B3-4E05-B6ED-C68126017F9E}" type="presParOf" srcId="{CCE16969-B2A3-4CAF-8522-A35372AC165A}" destId="{D93E75D3-DF1C-4171-8DAC-08180A3041AA}" srcOrd="1" destOrd="0" presId="urn:microsoft.com/office/officeart/2018/2/layout/IconVerticalSolidList"/>
    <dgm:cxn modelId="{FAA5003C-926D-4FB5-9F1B-3E1731556BD8}" type="presParOf" srcId="{CCE16969-B2A3-4CAF-8522-A35372AC165A}" destId="{44230B67-D205-428F-82B1-0DD76B8DEF7C}" srcOrd="2" destOrd="0" presId="urn:microsoft.com/office/officeart/2018/2/layout/IconVerticalSolidList"/>
    <dgm:cxn modelId="{4F038EB5-D4F4-4DA4-A069-58775FC49BE4}" type="presParOf" srcId="{CCE16969-B2A3-4CAF-8522-A35372AC165A}" destId="{2382358F-F2CE-49B9-BF7B-C53A1676BDA3}" srcOrd="3" destOrd="0" presId="urn:microsoft.com/office/officeart/2018/2/layout/IconVerticalSolidList"/>
    <dgm:cxn modelId="{F9D927C8-7C1A-4A6F-9AEE-68B6428F7CFA}" type="presParOf" srcId="{C71DB285-F704-4114-9366-BD882AF37BA5}" destId="{8FF3BD16-465F-4D2D-BF28-A2824975FCD3}" srcOrd="3" destOrd="0" presId="urn:microsoft.com/office/officeart/2018/2/layout/IconVerticalSolidList"/>
    <dgm:cxn modelId="{CBB56316-ECDA-4939-A5E2-F3E848C07364}" type="presParOf" srcId="{C71DB285-F704-4114-9366-BD882AF37BA5}" destId="{8A9AE852-16C3-4F93-9942-4AA93517C0AF}" srcOrd="4" destOrd="0" presId="urn:microsoft.com/office/officeart/2018/2/layout/IconVerticalSolidList"/>
    <dgm:cxn modelId="{E3E6C634-D3A9-455E-9D95-E49D9433CDFA}" type="presParOf" srcId="{8A9AE852-16C3-4F93-9942-4AA93517C0AF}" destId="{4719B77D-BC81-4642-ADEA-01643AB42EF2}" srcOrd="0" destOrd="0" presId="urn:microsoft.com/office/officeart/2018/2/layout/IconVerticalSolidList"/>
    <dgm:cxn modelId="{191E327C-0907-49A5-923E-7BA0BC8CFB4D}" type="presParOf" srcId="{8A9AE852-16C3-4F93-9942-4AA93517C0AF}" destId="{25110A7C-5359-4627-A2E2-FB17B79DCCAE}" srcOrd="1" destOrd="0" presId="urn:microsoft.com/office/officeart/2018/2/layout/IconVerticalSolidList"/>
    <dgm:cxn modelId="{F5906106-E839-428A-8056-A0F0C2D3B7CC}" type="presParOf" srcId="{8A9AE852-16C3-4F93-9942-4AA93517C0AF}" destId="{35038CFD-B5AF-49E7-B8D6-D2ED056804AC}" srcOrd="2" destOrd="0" presId="urn:microsoft.com/office/officeart/2018/2/layout/IconVerticalSolidList"/>
    <dgm:cxn modelId="{9CF373B4-A4C2-4FF4-9300-DC3DF204025D}" type="presParOf" srcId="{8A9AE852-16C3-4F93-9942-4AA93517C0AF}" destId="{47E2DB9F-4239-4251-AA71-5A796A400CE7}" srcOrd="3" destOrd="0" presId="urn:microsoft.com/office/officeart/2018/2/layout/IconVerticalSolidList"/>
    <dgm:cxn modelId="{011CA184-87E0-40DB-B6FC-148B940E2791}" type="presParOf" srcId="{C71DB285-F704-4114-9366-BD882AF37BA5}" destId="{4E22EC7A-8D82-4EBB-B1B4-A6A1C73F2DC5}" srcOrd="5" destOrd="0" presId="urn:microsoft.com/office/officeart/2018/2/layout/IconVerticalSolidList"/>
    <dgm:cxn modelId="{A031D93C-A008-476E-AA92-8EB14C202169}" type="presParOf" srcId="{C71DB285-F704-4114-9366-BD882AF37BA5}" destId="{2ADF3CD9-DC95-45D2-B0C0-AE78A4E1B761}" srcOrd="6" destOrd="0" presId="urn:microsoft.com/office/officeart/2018/2/layout/IconVerticalSolidList"/>
    <dgm:cxn modelId="{E54D80A4-6AA6-4F44-B50C-4A2670FFEC7B}" type="presParOf" srcId="{2ADF3CD9-DC95-45D2-B0C0-AE78A4E1B761}" destId="{D12424A9-86FE-45A8-A8A4-D3B3F2D51BBF}" srcOrd="0" destOrd="0" presId="urn:microsoft.com/office/officeart/2018/2/layout/IconVerticalSolidList"/>
    <dgm:cxn modelId="{9EC776EF-F6C5-435D-BFCB-6840E9411DCF}" type="presParOf" srcId="{2ADF3CD9-DC95-45D2-B0C0-AE78A4E1B761}" destId="{174EA5E5-4116-40DB-B259-1432FE40F748}" srcOrd="1" destOrd="0" presId="urn:microsoft.com/office/officeart/2018/2/layout/IconVerticalSolidList"/>
    <dgm:cxn modelId="{A6B5C132-53B7-4077-BC4F-3AF73D4B4114}" type="presParOf" srcId="{2ADF3CD9-DC95-45D2-B0C0-AE78A4E1B761}" destId="{93149EA7-D41D-4E1C-8DCA-0A291F5A741A}" srcOrd="2" destOrd="0" presId="urn:microsoft.com/office/officeart/2018/2/layout/IconVerticalSolidList"/>
    <dgm:cxn modelId="{874F5A24-D2E5-4F6B-B850-2B5433FC35BD}" type="presParOf" srcId="{2ADF3CD9-DC95-45D2-B0C0-AE78A4E1B761}" destId="{39EE54D7-0466-4E2B-AF4D-C106B5C55597}" srcOrd="3" destOrd="0" presId="urn:microsoft.com/office/officeart/2018/2/layout/IconVerticalSolidList"/>
    <dgm:cxn modelId="{A185D9AC-F5A4-4F1F-883F-E9040C894458}" type="presParOf" srcId="{C71DB285-F704-4114-9366-BD882AF37BA5}" destId="{441EADFA-F5E6-41DE-83B0-1BAEFB7ADF2C}" srcOrd="7" destOrd="0" presId="urn:microsoft.com/office/officeart/2018/2/layout/IconVerticalSolidList"/>
    <dgm:cxn modelId="{9C63486E-88B4-46AB-A89B-963E7A33396F}" type="presParOf" srcId="{C71DB285-F704-4114-9366-BD882AF37BA5}" destId="{C370965D-8BAE-4CB9-B5F8-90FC9BA08610}" srcOrd="8" destOrd="0" presId="urn:microsoft.com/office/officeart/2018/2/layout/IconVerticalSolidList"/>
    <dgm:cxn modelId="{E9CBD3B8-C941-4B74-AF36-EC18E92D4939}" type="presParOf" srcId="{C370965D-8BAE-4CB9-B5F8-90FC9BA08610}" destId="{29A3F523-6492-435B-A6BB-06C6B5208E31}" srcOrd="0" destOrd="0" presId="urn:microsoft.com/office/officeart/2018/2/layout/IconVerticalSolidList"/>
    <dgm:cxn modelId="{97DAB971-D151-4D59-BF47-25A5C3F63ED2}" type="presParOf" srcId="{C370965D-8BAE-4CB9-B5F8-90FC9BA08610}" destId="{2586D039-A3A7-488B-A989-56DA640E4D54}" srcOrd="1" destOrd="0" presId="urn:microsoft.com/office/officeart/2018/2/layout/IconVerticalSolidList"/>
    <dgm:cxn modelId="{8F72B44F-803C-48BE-87D7-DA0F508C8EA4}" type="presParOf" srcId="{C370965D-8BAE-4CB9-B5F8-90FC9BA08610}" destId="{6D8D211E-8008-4414-85C9-79951F8A5F41}" srcOrd="2" destOrd="0" presId="urn:microsoft.com/office/officeart/2018/2/layout/IconVerticalSolidList"/>
    <dgm:cxn modelId="{41CCAD20-522B-48E5-A753-35A34F924D20}" type="presParOf" srcId="{C370965D-8BAE-4CB9-B5F8-90FC9BA08610}" destId="{ED8897C7-8917-43E8-82FB-EA5612D32D0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8791FBD-BD54-408E-9537-FF685D7752B3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F62954E-18FB-4B58-A607-7C22195E916D}">
      <dgm:prSet/>
      <dgm:spPr/>
      <dgm:t>
        <a:bodyPr/>
        <a:lstStyle/>
        <a:p>
          <a:r>
            <a:rPr lang="en-GB" dirty="0"/>
            <a:t>Nutrition is a very competitive area – just trawl the internet and just about everyone is an expert !</a:t>
          </a:r>
          <a:endParaRPr lang="en-US" dirty="0"/>
        </a:p>
      </dgm:t>
    </dgm:pt>
    <dgm:pt modelId="{4484B8C6-5BA7-4568-97D3-24B54315FBBF}" type="parTrans" cxnId="{A48897F0-9282-4CC3-8147-DB12EB976B59}">
      <dgm:prSet/>
      <dgm:spPr/>
      <dgm:t>
        <a:bodyPr/>
        <a:lstStyle/>
        <a:p>
          <a:endParaRPr lang="en-US"/>
        </a:p>
      </dgm:t>
    </dgm:pt>
    <dgm:pt modelId="{9F4C8993-027E-45F2-809A-96F8E5CFAB21}" type="sibTrans" cxnId="{A48897F0-9282-4CC3-8147-DB12EB976B59}">
      <dgm:prSet/>
      <dgm:spPr/>
      <dgm:t>
        <a:bodyPr/>
        <a:lstStyle/>
        <a:p>
          <a:endParaRPr lang="en-US"/>
        </a:p>
      </dgm:t>
    </dgm:pt>
    <dgm:pt modelId="{5EB76450-2B1A-4F88-B777-BBCEA3187F6D}">
      <dgm:prSet/>
      <dgm:spPr/>
      <dgm:t>
        <a:bodyPr/>
        <a:lstStyle/>
        <a:p>
          <a:r>
            <a:rPr lang="en-GB" dirty="0"/>
            <a:t>You need a plan – yes a business plan</a:t>
          </a:r>
          <a:endParaRPr lang="en-US" dirty="0"/>
        </a:p>
      </dgm:t>
    </dgm:pt>
    <dgm:pt modelId="{00183169-C95D-464E-97DE-5CDB29D6C9A2}" type="parTrans" cxnId="{AC7CD2D6-3380-4975-86FA-DC1251B4EC1C}">
      <dgm:prSet/>
      <dgm:spPr/>
      <dgm:t>
        <a:bodyPr/>
        <a:lstStyle/>
        <a:p>
          <a:endParaRPr lang="en-US"/>
        </a:p>
      </dgm:t>
    </dgm:pt>
    <dgm:pt modelId="{9BB05B4A-FA12-4F19-9E33-B7079C26D6D4}" type="sibTrans" cxnId="{AC7CD2D6-3380-4975-86FA-DC1251B4EC1C}">
      <dgm:prSet/>
      <dgm:spPr/>
      <dgm:t>
        <a:bodyPr/>
        <a:lstStyle/>
        <a:p>
          <a:endParaRPr lang="en-US"/>
        </a:p>
      </dgm:t>
    </dgm:pt>
    <dgm:pt modelId="{15029DF7-5C4C-442B-9E5C-2DD5E2F2BF8B}">
      <dgm:prSet/>
      <dgm:spPr/>
      <dgm:t>
        <a:bodyPr/>
        <a:lstStyle/>
        <a:p>
          <a:r>
            <a:rPr lang="en-GB" dirty="0"/>
            <a:t>This may sound a little daunting but there is help out there</a:t>
          </a:r>
          <a:endParaRPr lang="en-US" dirty="0"/>
        </a:p>
      </dgm:t>
    </dgm:pt>
    <dgm:pt modelId="{A872865A-D88F-494B-B9DC-219A6F360A2A}" type="parTrans" cxnId="{026603D3-5D92-42DC-BFC9-9A371C890B32}">
      <dgm:prSet/>
      <dgm:spPr/>
      <dgm:t>
        <a:bodyPr/>
        <a:lstStyle/>
        <a:p>
          <a:endParaRPr lang="en-US"/>
        </a:p>
      </dgm:t>
    </dgm:pt>
    <dgm:pt modelId="{1F2812B6-81EE-4E26-A3A4-9D1B073564B0}" type="sibTrans" cxnId="{026603D3-5D92-42DC-BFC9-9A371C890B32}">
      <dgm:prSet/>
      <dgm:spPr/>
      <dgm:t>
        <a:bodyPr/>
        <a:lstStyle/>
        <a:p>
          <a:endParaRPr lang="en-US"/>
        </a:p>
      </dgm:t>
    </dgm:pt>
    <dgm:pt modelId="{E5BADC2C-B867-4BDE-AE5A-D5AF10EB36D5}">
      <dgm:prSet/>
      <dgm:spPr/>
      <dgm:t>
        <a:bodyPr/>
        <a:lstStyle/>
        <a:p>
          <a:r>
            <a:rPr lang="en-GB" dirty="0"/>
            <a:t>You can find plans on line but they can vary</a:t>
          </a:r>
          <a:endParaRPr lang="en-US" dirty="0"/>
        </a:p>
      </dgm:t>
    </dgm:pt>
    <dgm:pt modelId="{E457E001-F045-408B-8D81-E7D8BD48A10A}" type="parTrans" cxnId="{7428966F-790E-4334-BB21-B1470982F0B0}">
      <dgm:prSet/>
      <dgm:spPr/>
      <dgm:t>
        <a:bodyPr/>
        <a:lstStyle/>
        <a:p>
          <a:endParaRPr lang="en-US"/>
        </a:p>
      </dgm:t>
    </dgm:pt>
    <dgm:pt modelId="{714CC8B6-41C0-4FD4-8E68-A8183ACE51F8}" type="sibTrans" cxnId="{7428966F-790E-4334-BB21-B1470982F0B0}">
      <dgm:prSet/>
      <dgm:spPr/>
      <dgm:t>
        <a:bodyPr/>
        <a:lstStyle/>
        <a:p>
          <a:endParaRPr lang="en-US"/>
        </a:p>
      </dgm:t>
    </dgm:pt>
    <dgm:pt modelId="{C9F09451-2EF2-4DF7-8819-8DFB3E362230}">
      <dgm:prSet/>
      <dgm:spPr/>
      <dgm:t>
        <a:bodyPr/>
        <a:lstStyle/>
        <a:p>
          <a:r>
            <a:rPr lang="en-GB" dirty="0"/>
            <a:t>I went to Business in Focus – a Welsh based company </a:t>
          </a:r>
          <a:endParaRPr lang="en-US" dirty="0"/>
        </a:p>
      </dgm:t>
    </dgm:pt>
    <dgm:pt modelId="{34DCBAD9-DD84-41F0-8B10-D23D5C8B0D2D}" type="parTrans" cxnId="{C294A986-A0FE-42EF-B61F-DE5C8A53EF6A}">
      <dgm:prSet/>
      <dgm:spPr/>
      <dgm:t>
        <a:bodyPr/>
        <a:lstStyle/>
        <a:p>
          <a:endParaRPr lang="en-US"/>
        </a:p>
      </dgm:t>
    </dgm:pt>
    <dgm:pt modelId="{D648C1B7-A8FD-4E66-A709-BF7B9ED30426}" type="sibTrans" cxnId="{C294A986-A0FE-42EF-B61F-DE5C8A53EF6A}">
      <dgm:prSet/>
      <dgm:spPr/>
      <dgm:t>
        <a:bodyPr/>
        <a:lstStyle/>
        <a:p>
          <a:endParaRPr lang="en-US"/>
        </a:p>
      </dgm:t>
    </dgm:pt>
    <dgm:pt modelId="{83AE27D9-4434-4E6B-90B2-4884499BECA5}" type="pres">
      <dgm:prSet presAssocID="{78791FBD-BD54-408E-9537-FF685D7752B3}" presName="linear" presStyleCnt="0">
        <dgm:presLayoutVars>
          <dgm:animLvl val="lvl"/>
          <dgm:resizeHandles val="exact"/>
        </dgm:presLayoutVars>
      </dgm:prSet>
      <dgm:spPr/>
    </dgm:pt>
    <dgm:pt modelId="{AE4AEA6A-CB34-4975-BAAE-6CFA4FBE5CC6}" type="pres">
      <dgm:prSet presAssocID="{BF62954E-18FB-4B58-A607-7C22195E916D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A5A6C9E9-52F5-43FA-A85D-721A0071B442}" type="pres">
      <dgm:prSet presAssocID="{9F4C8993-027E-45F2-809A-96F8E5CFAB21}" presName="spacer" presStyleCnt="0"/>
      <dgm:spPr/>
    </dgm:pt>
    <dgm:pt modelId="{ABC99662-FC1A-4737-9ABD-47221327A1E7}" type="pres">
      <dgm:prSet presAssocID="{5EB76450-2B1A-4F88-B777-BBCEA3187F6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4D1F785-4190-4C76-9996-5263234B1C86}" type="pres">
      <dgm:prSet presAssocID="{9BB05B4A-FA12-4F19-9E33-B7079C26D6D4}" presName="spacer" presStyleCnt="0"/>
      <dgm:spPr/>
    </dgm:pt>
    <dgm:pt modelId="{13149A54-8D4F-40A8-ABF4-8966C9F03593}" type="pres">
      <dgm:prSet presAssocID="{15029DF7-5C4C-442B-9E5C-2DD5E2F2BF8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07E8AD0-793B-4C25-B743-5E5E66A5CA24}" type="pres">
      <dgm:prSet presAssocID="{1F2812B6-81EE-4E26-A3A4-9D1B073564B0}" presName="spacer" presStyleCnt="0"/>
      <dgm:spPr/>
    </dgm:pt>
    <dgm:pt modelId="{15A5E154-9499-451F-9426-B104EDC9DBF9}" type="pres">
      <dgm:prSet presAssocID="{E5BADC2C-B867-4BDE-AE5A-D5AF10EB36D5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3B629581-F504-46BF-9978-32230F64D1FD}" type="pres">
      <dgm:prSet presAssocID="{714CC8B6-41C0-4FD4-8E68-A8183ACE51F8}" presName="spacer" presStyleCnt="0"/>
      <dgm:spPr/>
    </dgm:pt>
    <dgm:pt modelId="{149BBE86-2F3A-4996-9D97-753014611527}" type="pres">
      <dgm:prSet presAssocID="{C9F09451-2EF2-4DF7-8819-8DFB3E36223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68820117-524B-46F5-9FCE-0A10AFC9861D}" type="presOf" srcId="{78791FBD-BD54-408E-9537-FF685D7752B3}" destId="{83AE27D9-4434-4E6B-90B2-4884499BECA5}" srcOrd="0" destOrd="0" presId="urn:microsoft.com/office/officeart/2005/8/layout/vList2"/>
    <dgm:cxn modelId="{93945441-93F5-402E-BF62-021D739FD372}" type="presOf" srcId="{5EB76450-2B1A-4F88-B777-BBCEA3187F6D}" destId="{ABC99662-FC1A-4737-9ABD-47221327A1E7}" srcOrd="0" destOrd="0" presId="urn:microsoft.com/office/officeart/2005/8/layout/vList2"/>
    <dgm:cxn modelId="{7428966F-790E-4334-BB21-B1470982F0B0}" srcId="{78791FBD-BD54-408E-9537-FF685D7752B3}" destId="{E5BADC2C-B867-4BDE-AE5A-D5AF10EB36D5}" srcOrd="3" destOrd="0" parTransId="{E457E001-F045-408B-8D81-E7D8BD48A10A}" sibTransId="{714CC8B6-41C0-4FD4-8E68-A8183ACE51F8}"/>
    <dgm:cxn modelId="{C294A986-A0FE-42EF-B61F-DE5C8A53EF6A}" srcId="{78791FBD-BD54-408E-9537-FF685D7752B3}" destId="{C9F09451-2EF2-4DF7-8819-8DFB3E362230}" srcOrd="4" destOrd="0" parTransId="{34DCBAD9-DD84-41F0-8B10-D23D5C8B0D2D}" sibTransId="{D648C1B7-A8FD-4E66-A709-BF7B9ED30426}"/>
    <dgm:cxn modelId="{112675A2-C701-4F11-93CA-ACC9B71C5023}" type="presOf" srcId="{E5BADC2C-B867-4BDE-AE5A-D5AF10EB36D5}" destId="{15A5E154-9499-451F-9426-B104EDC9DBF9}" srcOrd="0" destOrd="0" presId="urn:microsoft.com/office/officeart/2005/8/layout/vList2"/>
    <dgm:cxn modelId="{00AF68C4-C4A3-4F68-BF68-CB39B4503855}" type="presOf" srcId="{BF62954E-18FB-4B58-A607-7C22195E916D}" destId="{AE4AEA6A-CB34-4975-BAAE-6CFA4FBE5CC6}" srcOrd="0" destOrd="0" presId="urn:microsoft.com/office/officeart/2005/8/layout/vList2"/>
    <dgm:cxn modelId="{026603D3-5D92-42DC-BFC9-9A371C890B32}" srcId="{78791FBD-BD54-408E-9537-FF685D7752B3}" destId="{15029DF7-5C4C-442B-9E5C-2DD5E2F2BF8B}" srcOrd="2" destOrd="0" parTransId="{A872865A-D88F-494B-B9DC-219A6F360A2A}" sibTransId="{1F2812B6-81EE-4E26-A3A4-9D1B073564B0}"/>
    <dgm:cxn modelId="{AC7CD2D6-3380-4975-86FA-DC1251B4EC1C}" srcId="{78791FBD-BD54-408E-9537-FF685D7752B3}" destId="{5EB76450-2B1A-4F88-B777-BBCEA3187F6D}" srcOrd="1" destOrd="0" parTransId="{00183169-C95D-464E-97DE-5CDB29D6C9A2}" sibTransId="{9BB05B4A-FA12-4F19-9E33-B7079C26D6D4}"/>
    <dgm:cxn modelId="{316DC3E1-ABD6-4D4A-B9C4-189F11820AF1}" type="presOf" srcId="{C9F09451-2EF2-4DF7-8819-8DFB3E362230}" destId="{149BBE86-2F3A-4996-9D97-753014611527}" srcOrd="0" destOrd="0" presId="urn:microsoft.com/office/officeart/2005/8/layout/vList2"/>
    <dgm:cxn modelId="{33588FED-12B7-45FE-A463-66D1BA54772F}" type="presOf" srcId="{15029DF7-5C4C-442B-9E5C-2DD5E2F2BF8B}" destId="{13149A54-8D4F-40A8-ABF4-8966C9F03593}" srcOrd="0" destOrd="0" presId="urn:microsoft.com/office/officeart/2005/8/layout/vList2"/>
    <dgm:cxn modelId="{A48897F0-9282-4CC3-8147-DB12EB976B59}" srcId="{78791FBD-BD54-408E-9537-FF685D7752B3}" destId="{BF62954E-18FB-4B58-A607-7C22195E916D}" srcOrd="0" destOrd="0" parTransId="{4484B8C6-5BA7-4568-97D3-24B54315FBBF}" sibTransId="{9F4C8993-027E-45F2-809A-96F8E5CFAB21}"/>
    <dgm:cxn modelId="{EEBCAADA-8E38-47CE-B285-32CA5486DC3A}" type="presParOf" srcId="{83AE27D9-4434-4E6B-90B2-4884499BECA5}" destId="{AE4AEA6A-CB34-4975-BAAE-6CFA4FBE5CC6}" srcOrd="0" destOrd="0" presId="urn:microsoft.com/office/officeart/2005/8/layout/vList2"/>
    <dgm:cxn modelId="{84D07ABE-7827-436B-93A2-C31666018EFF}" type="presParOf" srcId="{83AE27D9-4434-4E6B-90B2-4884499BECA5}" destId="{A5A6C9E9-52F5-43FA-A85D-721A0071B442}" srcOrd="1" destOrd="0" presId="urn:microsoft.com/office/officeart/2005/8/layout/vList2"/>
    <dgm:cxn modelId="{277113E2-62E5-443E-9453-D863225D7EC8}" type="presParOf" srcId="{83AE27D9-4434-4E6B-90B2-4884499BECA5}" destId="{ABC99662-FC1A-4737-9ABD-47221327A1E7}" srcOrd="2" destOrd="0" presId="urn:microsoft.com/office/officeart/2005/8/layout/vList2"/>
    <dgm:cxn modelId="{A0D7A7E7-D0B2-4F1B-9661-8AFBEE00FF92}" type="presParOf" srcId="{83AE27D9-4434-4E6B-90B2-4884499BECA5}" destId="{A4D1F785-4190-4C76-9996-5263234B1C86}" srcOrd="3" destOrd="0" presId="urn:microsoft.com/office/officeart/2005/8/layout/vList2"/>
    <dgm:cxn modelId="{EBEA85BA-15C0-4AA5-B2AC-05F9ED459FFC}" type="presParOf" srcId="{83AE27D9-4434-4E6B-90B2-4884499BECA5}" destId="{13149A54-8D4F-40A8-ABF4-8966C9F03593}" srcOrd="4" destOrd="0" presId="urn:microsoft.com/office/officeart/2005/8/layout/vList2"/>
    <dgm:cxn modelId="{8CB23865-2C17-4344-8EEF-9A5A43039664}" type="presParOf" srcId="{83AE27D9-4434-4E6B-90B2-4884499BECA5}" destId="{507E8AD0-793B-4C25-B743-5E5E66A5CA24}" srcOrd="5" destOrd="0" presId="urn:microsoft.com/office/officeart/2005/8/layout/vList2"/>
    <dgm:cxn modelId="{0AE550D5-7D0A-4194-892D-6C3BF0A207C4}" type="presParOf" srcId="{83AE27D9-4434-4E6B-90B2-4884499BECA5}" destId="{15A5E154-9499-451F-9426-B104EDC9DBF9}" srcOrd="6" destOrd="0" presId="urn:microsoft.com/office/officeart/2005/8/layout/vList2"/>
    <dgm:cxn modelId="{7B85A6E9-E36F-4B7A-84E2-7719D35AF94E}" type="presParOf" srcId="{83AE27D9-4434-4E6B-90B2-4884499BECA5}" destId="{3B629581-F504-46BF-9978-32230F64D1FD}" srcOrd="7" destOrd="0" presId="urn:microsoft.com/office/officeart/2005/8/layout/vList2"/>
    <dgm:cxn modelId="{E4B29465-62FF-4FBE-9FAB-746D6F7A8A8B}" type="presParOf" srcId="{83AE27D9-4434-4E6B-90B2-4884499BECA5}" destId="{149BBE86-2F3A-4996-9D97-75301461152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D434588-A670-4CB2-A261-182991E91293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0E853ED-CB18-457D-94AF-FE097D377322}">
      <dgm:prSet/>
      <dgm:spPr/>
      <dgm:t>
        <a:bodyPr/>
        <a:lstStyle/>
        <a:p>
          <a:r>
            <a:rPr lang="en-GB" dirty="0"/>
            <a:t>Go to other websites in your area and look at what they are offering – very relevant for pricing</a:t>
          </a:r>
          <a:endParaRPr lang="en-US" dirty="0"/>
        </a:p>
      </dgm:t>
    </dgm:pt>
    <dgm:pt modelId="{89CEE721-806C-4407-8F1D-9943AAD98D90}" type="parTrans" cxnId="{37ECB77C-0A5F-4A34-BA72-A7FF3CC61A9D}">
      <dgm:prSet/>
      <dgm:spPr/>
      <dgm:t>
        <a:bodyPr/>
        <a:lstStyle/>
        <a:p>
          <a:endParaRPr lang="en-US"/>
        </a:p>
      </dgm:t>
    </dgm:pt>
    <dgm:pt modelId="{D9E362C1-4BFD-481C-942C-FC7EF17A369D}" type="sibTrans" cxnId="{37ECB77C-0A5F-4A34-BA72-A7FF3CC61A9D}">
      <dgm:prSet/>
      <dgm:spPr/>
      <dgm:t>
        <a:bodyPr/>
        <a:lstStyle/>
        <a:p>
          <a:endParaRPr lang="en-US"/>
        </a:p>
      </dgm:t>
    </dgm:pt>
    <dgm:pt modelId="{0E030BBC-A579-4C4B-87A2-118731B92873}">
      <dgm:prSet/>
      <dgm:spPr/>
      <dgm:t>
        <a:bodyPr/>
        <a:lstStyle/>
        <a:p>
          <a:r>
            <a:rPr lang="en-GB" dirty="0"/>
            <a:t>Look at other nutrition societies – AFN, BDA, Bases etc. as they may offer advice on setting up</a:t>
          </a:r>
          <a:endParaRPr lang="en-US" dirty="0"/>
        </a:p>
      </dgm:t>
    </dgm:pt>
    <dgm:pt modelId="{B949301F-BAF8-4B61-B0A2-7E3353C2A1AD}" type="parTrans" cxnId="{5A2480E8-6B78-46A3-B9ED-D68ED0847361}">
      <dgm:prSet/>
      <dgm:spPr/>
      <dgm:t>
        <a:bodyPr/>
        <a:lstStyle/>
        <a:p>
          <a:endParaRPr lang="en-US"/>
        </a:p>
      </dgm:t>
    </dgm:pt>
    <dgm:pt modelId="{13D6B0B5-A490-4419-BB5E-6900E0992070}" type="sibTrans" cxnId="{5A2480E8-6B78-46A3-B9ED-D68ED0847361}">
      <dgm:prSet/>
      <dgm:spPr/>
      <dgm:t>
        <a:bodyPr/>
        <a:lstStyle/>
        <a:p>
          <a:endParaRPr lang="en-US"/>
        </a:p>
      </dgm:t>
    </dgm:pt>
    <dgm:pt modelId="{83C7CDAD-EAFA-43A1-9DCF-F643B22F677D}" type="pres">
      <dgm:prSet presAssocID="{8D434588-A670-4CB2-A261-182991E9129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AAE8575-E676-454D-B888-512C2FE09D4C}" type="pres">
      <dgm:prSet presAssocID="{30E853ED-CB18-457D-94AF-FE097D377322}" presName="hierRoot1" presStyleCnt="0"/>
      <dgm:spPr/>
    </dgm:pt>
    <dgm:pt modelId="{03DA67B6-24A1-4EE0-8DCB-4701C561545F}" type="pres">
      <dgm:prSet presAssocID="{30E853ED-CB18-457D-94AF-FE097D377322}" presName="composite" presStyleCnt="0"/>
      <dgm:spPr/>
    </dgm:pt>
    <dgm:pt modelId="{C06344DA-1EBE-4AB9-9E29-9DFCAB029A54}" type="pres">
      <dgm:prSet presAssocID="{30E853ED-CB18-457D-94AF-FE097D377322}" presName="background" presStyleLbl="node0" presStyleIdx="0" presStyleCnt="2"/>
      <dgm:spPr/>
    </dgm:pt>
    <dgm:pt modelId="{8533EE95-C3C7-4841-A79A-881314DC94EE}" type="pres">
      <dgm:prSet presAssocID="{30E853ED-CB18-457D-94AF-FE097D377322}" presName="text" presStyleLbl="fgAcc0" presStyleIdx="0" presStyleCnt="2">
        <dgm:presLayoutVars>
          <dgm:chPref val="3"/>
        </dgm:presLayoutVars>
      </dgm:prSet>
      <dgm:spPr/>
    </dgm:pt>
    <dgm:pt modelId="{2E632797-EB52-429E-84E6-E9785BE61A7E}" type="pres">
      <dgm:prSet presAssocID="{30E853ED-CB18-457D-94AF-FE097D377322}" presName="hierChild2" presStyleCnt="0"/>
      <dgm:spPr/>
    </dgm:pt>
    <dgm:pt modelId="{F76033E7-4F7D-4756-8416-22CDAB71F07E}" type="pres">
      <dgm:prSet presAssocID="{0E030BBC-A579-4C4B-87A2-118731B92873}" presName="hierRoot1" presStyleCnt="0"/>
      <dgm:spPr/>
    </dgm:pt>
    <dgm:pt modelId="{46B05A73-94BE-4CCB-ABDE-9B99F3808BF0}" type="pres">
      <dgm:prSet presAssocID="{0E030BBC-A579-4C4B-87A2-118731B92873}" presName="composite" presStyleCnt="0"/>
      <dgm:spPr/>
    </dgm:pt>
    <dgm:pt modelId="{30043EE2-4BEE-4181-B452-F0D602909F37}" type="pres">
      <dgm:prSet presAssocID="{0E030BBC-A579-4C4B-87A2-118731B92873}" presName="background" presStyleLbl="node0" presStyleIdx="1" presStyleCnt="2"/>
      <dgm:spPr/>
    </dgm:pt>
    <dgm:pt modelId="{5A4100BD-68B6-46FA-A91A-BB9DF64C257B}" type="pres">
      <dgm:prSet presAssocID="{0E030BBC-A579-4C4B-87A2-118731B92873}" presName="text" presStyleLbl="fgAcc0" presStyleIdx="1" presStyleCnt="2">
        <dgm:presLayoutVars>
          <dgm:chPref val="3"/>
        </dgm:presLayoutVars>
      </dgm:prSet>
      <dgm:spPr/>
    </dgm:pt>
    <dgm:pt modelId="{5A37344E-8DCA-4FC6-99C6-4BD0595009A8}" type="pres">
      <dgm:prSet presAssocID="{0E030BBC-A579-4C4B-87A2-118731B92873}" presName="hierChild2" presStyleCnt="0"/>
      <dgm:spPr/>
    </dgm:pt>
  </dgm:ptLst>
  <dgm:cxnLst>
    <dgm:cxn modelId="{37ECB77C-0A5F-4A34-BA72-A7FF3CC61A9D}" srcId="{8D434588-A670-4CB2-A261-182991E91293}" destId="{30E853ED-CB18-457D-94AF-FE097D377322}" srcOrd="0" destOrd="0" parTransId="{89CEE721-806C-4407-8F1D-9943AAD98D90}" sibTransId="{D9E362C1-4BFD-481C-942C-FC7EF17A369D}"/>
    <dgm:cxn modelId="{7CAB42C0-58B8-4CC2-B1DE-3D53CD64AA06}" type="presOf" srcId="{0E030BBC-A579-4C4B-87A2-118731B92873}" destId="{5A4100BD-68B6-46FA-A91A-BB9DF64C257B}" srcOrd="0" destOrd="0" presId="urn:microsoft.com/office/officeart/2005/8/layout/hierarchy1"/>
    <dgm:cxn modelId="{9D5BA8D3-E2A2-42E8-B869-F4E24B3A5D49}" type="presOf" srcId="{30E853ED-CB18-457D-94AF-FE097D377322}" destId="{8533EE95-C3C7-4841-A79A-881314DC94EE}" srcOrd="0" destOrd="0" presId="urn:microsoft.com/office/officeart/2005/8/layout/hierarchy1"/>
    <dgm:cxn modelId="{CFB968D8-29A3-4E58-ABB0-CC137EDA4854}" type="presOf" srcId="{8D434588-A670-4CB2-A261-182991E91293}" destId="{83C7CDAD-EAFA-43A1-9DCF-F643B22F677D}" srcOrd="0" destOrd="0" presId="urn:microsoft.com/office/officeart/2005/8/layout/hierarchy1"/>
    <dgm:cxn modelId="{5A2480E8-6B78-46A3-B9ED-D68ED0847361}" srcId="{8D434588-A670-4CB2-A261-182991E91293}" destId="{0E030BBC-A579-4C4B-87A2-118731B92873}" srcOrd="1" destOrd="0" parTransId="{B949301F-BAF8-4B61-B0A2-7E3353C2A1AD}" sibTransId="{13D6B0B5-A490-4419-BB5E-6900E0992070}"/>
    <dgm:cxn modelId="{D213604D-98BD-4856-A924-9C394AC55668}" type="presParOf" srcId="{83C7CDAD-EAFA-43A1-9DCF-F643B22F677D}" destId="{3AAE8575-E676-454D-B888-512C2FE09D4C}" srcOrd="0" destOrd="0" presId="urn:microsoft.com/office/officeart/2005/8/layout/hierarchy1"/>
    <dgm:cxn modelId="{F254FA7F-3D0E-494E-9F87-FE5C37B4418C}" type="presParOf" srcId="{3AAE8575-E676-454D-B888-512C2FE09D4C}" destId="{03DA67B6-24A1-4EE0-8DCB-4701C561545F}" srcOrd="0" destOrd="0" presId="urn:microsoft.com/office/officeart/2005/8/layout/hierarchy1"/>
    <dgm:cxn modelId="{6986161D-866B-41F3-970E-26DB9124D237}" type="presParOf" srcId="{03DA67B6-24A1-4EE0-8DCB-4701C561545F}" destId="{C06344DA-1EBE-4AB9-9E29-9DFCAB029A54}" srcOrd="0" destOrd="0" presId="urn:microsoft.com/office/officeart/2005/8/layout/hierarchy1"/>
    <dgm:cxn modelId="{D26740BC-EE32-4FC2-BBD1-54E12CBBA696}" type="presParOf" srcId="{03DA67B6-24A1-4EE0-8DCB-4701C561545F}" destId="{8533EE95-C3C7-4841-A79A-881314DC94EE}" srcOrd="1" destOrd="0" presId="urn:microsoft.com/office/officeart/2005/8/layout/hierarchy1"/>
    <dgm:cxn modelId="{EF629E4C-04A5-40DE-8218-135F3E9F5124}" type="presParOf" srcId="{3AAE8575-E676-454D-B888-512C2FE09D4C}" destId="{2E632797-EB52-429E-84E6-E9785BE61A7E}" srcOrd="1" destOrd="0" presId="urn:microsoft.com/office/officeart/2005/8/layout/hierarchy1"/>
    <dgm:cxn modelId="{A056B900-99E8-4305-B211-2A2E93C8FAD1}" type="presParOf" srcId="{83C7CDAD-EAFA-43A1-9DCF-F643B22F677D}" destId="{F76033E7-4F7D-4756-8416-22CDAB71F07E}" srcOrd="1" destOrd="0" presId="urn:microsoft.com/office/officeart/2005/8/layout/hierarchy1"/>
    <dgm:cxn modelId="{B9D8C2A2-46FE-4E47-92C7-F3A07A776C76}" type="presParOf" srcId="{F76033E7-4F7D-4756-8416-22CDAB71F07E}" destId="{46B05A73-94BE-4CCB-ABDE-9B99F3808BF0}" srcOrd="0" destOrd="0" presId="urn:microsoft.com/office/officeart/2005/8/layout/hierarchy1"/>
    <dgm:cxn modelId="{DB943E0B-883A-4E7F-8F57-7179D4CB757E}" type="presParOf" srcId="{46B05A73-94BE-4CCB-ABDE-9B99F3808BF0}" destId="{30043EE2-4BEE-4181-B452-F0D602909F37}" srcOrd="0" destOrd="0" presId="urn:microsoft.com/office/officeart/2005/8/layout/hierarchy1"/>
    <dgm:cxn modelId="{766202A5-1366-4C38-92B6-1926072C29D1}" type="presParOf" srcId="{46B05A73-94BE-4CCB-ABDE-9B99F3808BF0}" destId="{5A4100BD-68B6-46FA-A91A-BB9DF64C257B}" srcOrd="1" destOrd="0" presId="urn:microsoft.com/office/officeart/2005/8/layout/hierarchy1"/>
    <dgm:cxn modelId="{EE5AEDF1-F29D-466A-BDF7-BEFBC76E1018}" type="presParOf" srcId="{F76033E7-4F7D-4756-8416-22CDAB71F07E}" destId="{5A37344E-8DCA-4FC6-99C6-4BD0595009A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DFC60C0-6175-4005-8E6F-3848840592A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04744193-4D14-471B-8D1C-79A3225EA0B2}">
      <dgm:prSet/>
      <dgm:spPr/>
      <dgm:t>
        <a:bodyPr/>
        <a:lstStyle/>
        <a:p>
          <a:r>
            <a:rPr lang="en-GB" dirty="0"/>
            <a:t>You need a document / online account of your business</a:t>
          </a:r>
          <a:endParaRPr lang="en-US" dirty="0"/>
        </a:p>
      </dgm:t>
    </dgm:pt>
    <dgm:pt modelId="{F1880907-CB48-424D-8BDF-5590436948A3}" type="parTrans" cxnId="{E74E3814-069C-43DC-A8F9-BFEE76B380F8}">
      <dgm:prSet/>
      <dgm:spPr/>
      <dgm:t>
        <a:bodyPr/>
        <a:lstStyle/>
        <a:p>
          <a:endParaRPr lang="en-US"/>
        </a:p>
      </dgm:t>
    </dgm:pt>
    <dgm:pt modelId="{22BB00F2-2F28-43FC-A43F-3A52107600CF}" type="sibTrans" cxnId="{E74E3814-069C-43DC-A8F9-BFEE76B380F8}">
      <dgm:prSet/>
      <dgm:spPr/>
      <dgm:t>
        <a:bodyPr/>
        <a:lstStyle/>
        <a:p>
          <a:endParaRPr lang="en-US"/>
        </a:p>
      </dgm:t>
    </dgm:pt>
    <dgm:pt modelId="{2E2B27E7-19FE-4F30-BCA6-E9350331D026}">
      <dgm:prSet/>
      <dgm:spPr/>
      <dgm:t>
        <a:bodyPr/>
        <a:lstStyle/>
        <a:p>
          <a:r>
            <a:rPr lang="en-GB" dirty="0"/>
            <a:t>Policies and procedures – this becomes more important if you start employing staff</a:t>
          </a:r>
          <a:endParaRPr lang="en-US" dirty="0"/>
        </a:p>
      </dgm:t>
    </dgm:pt>
    <dgm:pt modelId="{F88900A1-71C7-4C5E-A13F-152767E45246}" type="parTrans" cxnId="{F9A3C2AE-A5A8-4509-A953-D0A56C1E63FA}">
      <dgm:prSet/>
      <dgm:spPr/>
      <dgm:t>
        <a:bodyPr/>
        <a:lstStyle/>
        <a:p>
          <a:endParaRPr lang="en-US"/>
        </a:p>
      </dgm:t>
    </dgm:pt>
    <dgm:pt modelId="{A0A59F98-27C1-42A1-88AB-EA6CA8F47844}" type="sibTrans" cxnId="{F9A3C2AE-A5A8-4509-A953-D0A56C1E63FA}">
      <dgm:prSet/>
      <dgm:spPr/>
      <dgm:t>
        <a:bodyPr/>
        <a:lstStyle/>
        <a:p>
          <a:endParaRPr lang="en-US"/>
        </a:p>
      </dgm:t>
    </dgm:pt>
    <dgm:pt modelId="{E4228EB4-F05F-4D40-BB42-E87FA4EB00B2}">
      <dgm:prSet/>
      <dgm:spPr/>
      <dgm:t>
        <a:bodyPr/>
        <a:lstStyle/>
        <a:p>
          <a:r>
            <a:rPr lang="en-GB" dirty="0"/>
            <a:t>It is really a document about the business </a:t>
          </a:r>
          <a:endParaRPr lang="en-US" dirty="0"/>
        </a:p>
      </dgm:t>
    </dgm:pt>
    <dgm:pt modelId="{1300C52B-854E-413E-9290-92D72B931B38}" type="parTrans" cxnId="{92E747A8-2815-4F35-95DD-CD7B2998D760}">
      <dgm:prSet/>
      <dgm:spPr/>
      <dgm:t>
        <a:bodyPr/>
        <a:lstStyle/>
        <a:p>
          <a:endParaRPr lang="en-US"/>
        </a:p>
      </dgm:t>
    </dgm:pt>
    <dgm:pt modelId="{FB972A59-CA2F-48C2-98A8-71E3E87AFC56}" type="sibTrans" cxnId="{92E747A8-2815-4F35-95DD-CD7B2998D760}">
      <dgm:prSet/>
      <dgm:spPr/>
      <dgm:t>
        <a:bodyPr/>
        <a:lstStyle/>
        <a:p>
          <a:endParaRPr lang="en-US"/>
        </a:p>
      </dgm:t>
    </dgm:pt>
    <dgm:pt modelId="{220DC6C7-EA01-4BE9-849B-14D3DBD44E74}">
      <dgm:prSet/>
      <dgm:spPr/>
      <dgm:t>
        <a:bodyPr/>
        <a:lstStyle/>
        <a:p>
          <a:r>
            <a:rPr lang="en-GB" dirty="0"/>
            <a:t>Will you be self employed or set up a company – register with Companies House .</a:t>
          </a:r>
          <a:endParaRPr lang="en-US" dirty="0"/>
        </a:p>
      </dgm:t>
    </dgm:pt>
    <dgm:pt modelId="{919B544C-3C14-4F27-9604-7F2C496C66BF}" type="parTrans" cxnId="{8384DE57-5D16-4455-8557-2DC80DF4BC09}">
      <dgm:prSet/>
      <dgm:spPr/>
      <dgm:t>
        <a:bodyPr/>
        <a:lstStyle/>
        <a:p>
          <a:endParaRPr lang="en-US"/>
        </a:p>
      </dgm:t>
    </dgm:pt>
    <dgm:pt modelId="{55030940-C539-4CCA-AEF9-F95C66A2BE4E}" type="sibTrans" cxnId="{8384DE57-5D16-4455-8557-2DC80DF4BC09}">
      <dgm:prSet/>
      <dgm:spPr/>
      <dgm:t>
        <a:bodyPr/>
        <a:lstStyle/>
        <a:p>
          <a:endParaRPr lang="en-US"/>
        </a:p>
      </dgm:t>
    </dgm:pt>
    <dgm:pt modelId="{81A1254F-7744-4298-8EB0-B327A54E695C}" type="pres">
      <dgm:prSet presAssocID="{1DFC60C0-6175-4005-8E6F-3848840592A3}" presName="root" presStyleCnt="0">
        <dgm:presLayoutVars>
          <dgm:dir/>
          <dgm:resizeHandles val="exact"/>
        </dgm:presLayoutVars>
      </dgm:prSet>
      <dgm:spPr/>
    </dgm:pt>
    <dgm:pt modelId="{0A33F1FD-C5BC-4941-998B-8D589C3CD5C7}" type="pres">
      <dgm:prSet presAssocID="{04744193-4D14-471B-8D1C-79A3225EA0B2}" presName="compNode" presStyleCnt="0"/>
      <dgm:spPr/>
    </dgm:pt>
    <dgm:pt modelId="{0A01C5DB-19D7-44A1-9940-FDC9F1F76587}" type="pres">
      <dgm:prSet presAssocID="{04744193-4D14-471B-8D1C-79A3225EA0B2}" presName="bgRect" presStyleLbl="bgShp" presStyleIdx="0" presStyleCnt="4"/>
      <dgm:spPr/>
    </dgm:pt>
    <dgm:pt modelId="{9714FADA-54E3-41E7-B13B-75BCE3D7FDFA}" type="pres">
      <dgm:prSet presAssocID="{04744193-4D14-471B-8D1C-79A3225EA0B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8672D8A7-9F6F-4EB3-A557-93C7924E67F0}" type="pres">
      <dgm:prSet presAssocID="{04744193-4D14-471B-8D1C-79A3225EA0B2}" presName="spaceRect" presStyleCnt="0"/>
      <dgm:spPr/>
    </dgm:pt>
    <dgm:pt modelId="{1B587593-0962-4E0F-BB72-1280EF9F3C4B}" type="pres">
      <dgm:prSet presAssocID="{04744193-4D14-471B-8D1C-79A3225EA0B2}" presName="parTx" presStyleLbl="revTx" presStyleIdx="0" presStyleCnt="4">
        <dgm:presLayoutVars>
          <dgm:chMax val="0"/>
          <dgm:chPref val="0"/>
        </dgm:presLayoutVars>
      </dgm:prSet>
      <dgm:spPr/>
    </dgm:pt>
    <dgm:pt modelId="{CAA06276-0CF4-4A71-A16A-C4D601E86417}" type="pres">
      <dgm:prSet presAssocID="{22BB00F2-2F28-43FC-A43F-3A52107600CF}" presName="sibTrans" presStyleCnt="0"/>
      <dgm:spPr/>
    </dgm:pt>
    <dgm:pt modelId="{D5BE8514-8068-491B-BECA-F6981BF68A5F}" type="pres">
      <dgm:prSet presAssocID="{2E2B27E7-19FE-4F30-BCA6-E9350331D026}" presName="compNode" presStyleCnt="0"/>
      <dgm:spPr/>
    </dgm:pt>
    <dgm:pt modelId="{AFED7B8D-E68B-4E6D-A9D6-DE368D9B235B}" type="pres">
      <dgm:prSet presAssocID="{2E2B27E7-19FE-4F30-BCA6-E9350331D026}" presName="bgRect" presStyleLbl="bgShp" presStyleIdx="1" presStyleCnt="4"/>
      <dgm:spPr/>
    </dgm:pt>
    <dgm:pt modelId="{4D75D0C6-2FBD-4B73-876E-74855DCC3716}" type="pres">
      <dgm:prSet presAssocID="{2E2B27E7-19FE-4F30-BCA6-E9350331D02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BFF4B6BC-F7A5-4F96-9CEA-6F70A4C13A27}" type="pres">
      <dgm:prSet presAssocID="{2E2B27E7-19FE-4F30-BCA6-E9350331D026}" presName="spaceRect" presStyleCnt="0"/>
      <dgm:spPr/>
    </dgm:pt>
    <dgm:pt modelId="{187A0EFE-0B06-4359-8031-2078FBBD4CCF}" type="pres">
      <dgm:prSet presAssocID="{2E2B27E7-19FE-4F30-BCA6-E9350331D026}" presName="parTx" presStyleLbl="revTx" presStyleIdx="1" presStyleCnt="4">
        <dgm:presLayoutVars>
          <dgm:chMax val="0"/>
          <dgm:chPref val="0"/>
        </dgm:presLayoutVars>
      </dgm:prSet>
      <dgm:spPr/>
    </dgm:pt>
    <dgm:pt modelId="{FBB77ECC-5E5D-4148-BBCF-1FD2EE45EE6C}" type="pres">
      <dgm:prSet presAssocID="{A0A59F98-27C1-42A1-88AB-EA6CA8F47844}" presName="sibTrans" presStyleCnt="0"/>
      <dgm:spPr/>
    </dgm:pt>
    <dgm:pt modelId="{4A3D0DAC-C6DF-43C5-91B6-931BC8AEE86B}" type="pres">
      <dgm:prSet presAssocID="{E4228EB4-F05F-4D40-BB42-E87FA4EB00B2}" presName="compNode" presStyleCnt="0"/>
      <dgm:spPr/>
    </dgm:pt>
    <dgm:pt modelId="{B250E56C-15E1-420E-88BA-73ADBAB49B0B}" type="pres">
      <dgm:prSet presAssocID="{E4228EB4-F05F-4D40-BB42-E87FA4EB00B2}" presName="bgRect" presStyleLbl="bgShp" presStyleIdx="2" presStyleCnt="4"/>
      <dgm:spPr/>
    </dgm:pt>
    <dgm:pt modelId="{7FF97075-B4A4-4AA5-ADA8-2EF5ECF69E58}" type="pres">
      <dgm:prSet presAssocID="{E4228EB4-F05F-4D40-BB42-E87FA4EB00B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B734D17B-C77F-4C3D-856F-E16E00065470}" type="pres">
      <dgm:prSet presAssocID="{E4228EB4-F05F-4D40-BB42-E87FA4EB00B2}" presName="spaceRect" presStyleCnt="0"/>
      <dgm:spPr/>
    </dgm:pt>
    <dgm:pt modelId="{658F165B-9C47-4B15-8EE3-D41DCF0D79A7}" type="pres">
      <dgm:prSet presAssocID="{E4228EB4-F05F-4D40-BB42-E87FA4EB00B2}" presName="parTx" presStyleLbl="revTx" presStyleIdx="2" presStyleCnt="4">
        <dgm:presLayoutVars>
          <dgm:chMax val="0"/>
          <dgm:chPref val="0"/>
        </dgm:presLayoutVars>
      </dgm:prSet>
      <dgm:spPr/>
    </dgm:pt>
    <dgm:pt modelId="{6D39B5D4-BA72-4FD7-AB3B-22CDB052E17F}" type="pres">
      <dgm:prSet presAssocID="{FB972A59-CA2F-48C2-98A8-71E3E87AFC56}" presName="sibTrans" presStyleCnt="0"/>
      <dgm:spPr/>
    </dgm:pt>
    <dgm:pt modelId="{3E64D1FE-FE73-4DAB-82DB-2B79F778A4F1}" type="pres">
      <dgm:prSet presAssocID="{220DC6C7-EA01-4BE9-849B-14D3DBD44E74}" presName="compNode" presStyleCnt="0"/>
      <dgm:spPr/>
    </dgm:pt>
    <dgm:pt modelId="{4569961C-EC23-4881-89F6-DB0E4BCAAE2A}" type="pres">
      <dgm:prSet presAssocID="{220DC6C7-EA01-4BE9-849B-14D3DBD44E74}" presName="bgRect" presStyleLbl="bgShp" presStyleIdx="3" presStyleCnt="4"/>
      <dgm:spPr/>
    </dgm:pt>
    <dgm:pt modelId="{996C025A-5383-4DA7-8F06-0E2CFA44EB63}" type="pres">
      <dgm:prSet presAssocID="{220DC6C7-EA01-4BE9-849B-14D3DBD44E74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ilding"/>
        </a:ext>
      </dgm:extLst>
    </dgm:pt>
    <dgm:pt modelId="{672EB9B6-8216-4CE9-8B72-E0EFFFD05F9D}" type="pres">
      <dgm:prSet presAssocID="{220DC6C7-EA01-4BE9-849B-14D3DBD44E74}" presName="spaceRect" presStyleCnt="0"/>
      <dgm:spPr/>
    </dgm:pt>
    <dgm:pt modelId="{DCE58473-BEB0-4C7B-A5F6-1AB3D5B7678A}" type="pres">
      <dgm:prSet presAssocID="{220DC6C7-EA01-4BE9-849B-14D3DBD44E74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E74E3814-069C-43DC-A8F9-BFEE76B380F8}" srcId="{1DFC60C0-6175-4005-8E6F-3848840592A3}" destId="{04744193-4D14-471B-8D1C-79A3225EA0B2}" srcOrd="0" destOrd="0" parTransId="{F1880907-CB48-424D-8BDF-5590436948A3}" sibTransId="{22BB00F2-2F28-43FC-A43F-3A52107600CF}"/>
    <dgm:cxn modelId="{5AC65938-AEF1-4174-96F8-38C354D7FFF8}" type="presOf" srcId="{220DC6C7-EA01-4BE9-849B-14D3DBD44E74}" destId="{DCE58473-BEB0-4C7B-A5F6-1AB3D5B7678A}" srcOrd="0" destOrd="0" presId="urn:microsoft.com/office/officeart/2018/2/layout/IconVerticalSolidList"/>
    <dgm:cxn modelId="{8384DE57-5D16-4455-8557-2DC80DF4BC09}" srcId="{1DFC60C0-6175-4005-8E6F-3848840592A3}" destId="{220DC6C7-EA01-4BE9-849B-14D3DBD44E74}" srcOrd="3" destOrd="0" parTransId="{919B544C-3C14-4F27-9604-7F2C496C66BF}" sibTransId="{55030940-C539-4CCA-AEF9-F95C66A2BE4E}"/>
    <dgm:cxn modelId="{D5169578-1A6F-4928-B804-1694FD3B17F3}" type="presOf" srcId="{E4228EB4-F05F-4D40-BB42-E87FA4EB00B2}" destId="{658F165B-9C47-4B15-8EE3-D41DCF0D79A7}" srcOrd="0" destOrd="0" presId="urn:microsoft.com/office/officeart/2018/2/layout/IconVerticalSolidList"/>
    <dgm:cxn modelId="{92E747A8-2815-4F35-95DD-CD7B2998D760}" srcId="{1DFC60C0-6175-4005-8E6F-3848840592A3}" destId="{E4228EB4-F05F-4D40-BB42-E87FA4EB00B2}" srcOrd="2" destOrd="0" parTransId="{1300C52B-854E-413E-9290-92D72B931B38}" sibTransId="{FB972A59-CA2F-48C2-98A8-71E3E87AFC56}"/>
    <dgm:cxn modelId="{F9A3C2AE-A5A8-4509-A953-D0A56C1E63FA}" srcId="{1DFC60C0-6175-4005-8E6F-3848840592A3}" destId="{2E2B27E7-19FE-4F30-BCA6-E9350331D026}" srcOrd="1" destOrd="0" parTransId="{F88900A1-71C7-4C5E-A13F-152767E45246}" sibTransId="{A0A59F98-27C1-42A1-88AB-EA6CA8F47844}"/>
    <dgm:cxn modelId="{EF9B04C4-2345-4EC7-9266-E20405C9597B}" type="presOf" srcId="{1DFC60C0-6175-4005-8E6F-3848840592A3}" destId="{81A1254F-7744-4298-8EB0-B327A54E695C}" srcOrd="0" destOrd="0" presId="urn:microsoft.com/office/officeart/2018/2/layout/IconVerticalSolidList"/>
    <dgm:cxn modelId="{008EFFD4-E441-40BC-81B1-925F4DC716B2}" type="presOf" srcId="{2E2B27E7-19FE-4F30-BCA6-E9350331D026}" destId="{187A0EFE-0B06-4359-8031-2078FBBD4CCF}" srcOrd="0" destOrd="0" presId="urn:microsoft.com/office/officeart/2018/2/layout/IconVerticalSolidList"/>
    <dgm:cxn modelId="{820721DF-0AE3-4641-ADA5-8BF5DAB9F9D0}" type="presOf" srcId="{04744193-4D14-471B-8D1C-79A3225EA0B2}" destId="{1B587593-0962-4E0F-BB72-1280EF9F3C4B}" srcOrd="0" destOrd="0" presId="urn:microsoft.com/office/officeart/2018/2/layout/IconVerticalSolidList"/>
    <dgm:cxn modelId="{F005DB57-6239-41E2-AD96-7AB6BAE8A862}" type="presParOf" srcId="{81A1254F-7744-4298-8EB0-B327A54E695C}" destId="{0A33F1FD-C5BC-4941-998B-8D589C3CD5C7}" srcOrd="0" destOrd="0" presId="urn:microsoft.com/office/officeart/2018/2/layout/IconVerticalSolidList"/>
    <dgm:cxn modelId="{0A33B8F0-8C19-4D81-9B8B-645BFBBCE3EC}" type="presParOf" srcId="{0A33F1FD-C5BC-4941-998B-8D589C3CD5C7}" destId="{0A01C5DB-19D7-44A1-9940-FDC9F1F76587}" srcOrd="0" destOrd="0" presId="urn:microsoft.com/office/officeart/2018/2/layout/IconVerticalSolidList"/>
    <dgm:cxn modelId="{1FCD9C5E-C77B-4979-9E3D-2BD1BC0AA575}" type="presParOf" srcId="{0A33F1FD-C5BC-4941-998B-8D589C3CD5C7}" destId="{9714FADA-54E3-41E7-B13B-75BCE3D7FDFA}" srcOrd="1" destOrd="0" presId="urn:microsoft.com/office/officeart/2018/2/layout/IconVerticalSolidList"/>
    <dgm:cxn modelId="{B85F4074-BDA7-4114-963A-B21F2DC1E7B4}" type="presParOf" srcId="{0A33F1FD-C5BC-4941-998B-8D589C3CD5C7}" destId="{8672D8A7-9F6F-4EB3-A557-93C7924E67F0}" srcOrd="2" destOrd="0" presId="urn:microsoft.com/office/officeart/2018/2/layout/IconVerticalSolidList"/>
    <dgm:cxn modelId="{EC43D2E0-A50B-4461-A8FC-070AF676C88D}" type="presParOf" srcId="{0A33F1FD-C5BC-4941-998B-8D589C3CD5C7}" destId="{1B587593-0962-4E0F-BB72-1280EF9F3C4B}" srcOrd="3" destOrd="0" presId="urn:microsoft.com/office/officeart/2018/2/layout/IconVerticalSolidList"/>
    <dgm:cxn modelId="{DD1BFEA7-A442-44EF-AD31-13E9CE833D5F}" type="presParOf" srcId="{81A1254F-7744-4298-8EB0-B327A54E695C}" destId="{CAA06276-0CF4-4A71-A16A-C4D601E86417}" srcOrd="1" destOrd="0" presId="urn:microsoft.com/office/officeart/2018/2/layout/IconVerticalSolidList"/>
    <dgm:cxn modelId="{C658B4C7-05E3-43DE-8D55-F1F05D54D9AE}" type="presParOf" srcId="{81A1254F-7744-4298-8EB0-B327A54E695C}" destId="{D5BE8514-8068-491B-BECA-F6981BF68A5F}" srcOrd="2" destOrd="0" presId="urn:microsoft.com/office/officeart/2018/2/layout/IconVerticalSolidList"/>
    <dgm:cxn modelId="{B327BE41-7B23-41BA-836A-0DDF2A97E693}" type="presParOf" srcId="{D5BE8514-8068-491B-BECA-F6981BF68A5F}" destId="{AFED7B8D-E68B-4E6D-A9D6-DE368D9B235B}" srcOrd="0" destOrd="0" presId="urn:microsoft.com/office/officeart/2018/2/layout/IconVerticalSolidList"/>
    <dgm:cxn modelId="{294B4452-5598-4A96-9D3B-AC68DE83DC64}" type="presParOf" srcId="{D5BE8514-8068-491B-BECA-F6981BF68A5F}" destId="{4D75D0C6-2FBD-4B73-876E-74855DCC3716}" srcOrd="1" destOrd="0" presId="urn:microsoft.com/office/officeart/2018/2/layout/IconVerticalSolidList"/>
    <dgm:cxn modelId="{A9F033EA-EFFB-4F4D-AB15-17FC5B43B92A}" type="presParOf" srcId="{D5BE8514-8068-491B-BECA-F6981BF68A5F}" destId="{BFF4B6BC-F7A5-4F96-9CEA-6F70A4C13A27}" srcOrd="2" destOrd="0" presId="urn:microsoft.com/office/officeart/2018/2/layout/IconVerticalSolidList"/>
    <dgm:cxn modelId="{5FBE6E2B-3C56-4276-AFB3-B20DA826951B}" type="presParOf" srcId="{D5BE8514-8068-491B-BECA-F6981BF68A5F}" destId="{187A0EFE-0B06-4359-8031-2078FBBD4CCF}" srcOrd="3" destOrd="0" presId="urn:microsoft.com/office/officeart/2018/2/layout/IconVerticalSolidList"/>
    <dgm:cxn modelId="{E5961FC4-0511-478F-97CE-561D407300BA}" type="presParOf" srcId="{81A1254F-7744-4298-8EB0-B327A54E695C}" destId="{FBB77ECC-5E5D-4148-BBCF-1FD2EE45EE6C}" srcOrd="3" destOrd="0" presId="urn:microsoft.com/office/officeart/2018/2/layout/IconVerticalSolidList"/>
    <dgm:cxn modelId="{94366086-38F2-45BE-A70A-B9719229C56D}" type="presParOf" srcId="{81A1254F-7744-4298-8EB0-B327A54E695C}" destId="{4A3D0DAC-C6DF-43C5-91B6-931BC8AEE86B}" srcOrd="4" destOrd="0" presId="urn:microsoft.com/office/officeart/2018/2/layout/IconVerticalSolidList"/>
    <dgm:cxn modelId="{1291F020-8745-496C-AFB9-0CFCACFE273C}" type="presParOf" srcId="{4A3D0DAC-C6DF-43C5-91B6-931BC8AEE86B}" destId="{B250E56C-15E1-420E-88BA-73ADBAB49B0B}" srcOrd="0" destOrd="0" presId="urn:microsoft.com/office/officeart/2018/2/layout/IconVerticalSolidList"/>
    <dgm:cxn modelId="{62E8C244-8B04-4E24-9844-8A76DFDF3E89}" type="presParOf" srcId="{4A3D0DAC-C6DF-43C5-91B6-931BC8AEE86B}" destId="{7FF97075-B4A4-4AA5-ADA8-2EF5ECF69E58}" srcOrd="1" destOrd="0" presId="urn:microsoft.com/office/officeart/2018/2/layout/IconVerticalSolidList"/>
    <dgm:cxn modelId="{DC58A5C9-A02E-4A6C-B944-4BA84AD44EAD}" type="presParOf" srcId="{4A3D0DAC-C6DF-43C5-91B6-931BC8AEE86B}" destId="{B734D17B-C77F-4C3D-856F-E16E00065470}" srcOrd="2" destOrd="0" presId="urn:microsoft.com/office/officeart/2018/2/layout/IconVerticalSolidList"/>
    <dgm:cxn modelId="{03945A36-B51D-4323-997B-31CB2F5C3B14}" type="presParOf" srcId="{4A3D0DAC-C6DF-43C5-91B6-931BC8AEE86B}" destId="{658F165B-9C47-4B15-8EE3-D41DCF0D79A7}" srcOrd="3" destOrd="0" presId="urn:microsoft.com/office/officeart/2018/2/layout/IconVerticalSolidList"/>
    <dgm:cxn modelId="{482ECFD5-3F2E-4A8E-AE3B-4BF4D2F7E9DB}" type="presParOf" srcId="{81A1254F-7744-4298-8EB0-B327A54E695C}" destId="{6D39B5D4-BA72-4FD7-AB3B-22CDB052E17F}" srcOrd="5" destOrd="0" presId="urn:microsoft.com/office/officeart/2018/2/layout/IconVerticalSolidList"/>
    <dgm:cxn modelId="{A8D01EF8-2F75-4611-BC7A-AA79F8C43D6E}" type="presParOf" srcId="{81A1254F-7744-4298-8EB0-B327A54E695C}" destId="{3E64D1FE-FE73-4DAB-82DB-2B79F778A4F1}" srcOrd="6" destOrd="0" presId="urn:microsoft.com/office/officeart/2018/2/layout/IconVerticalSolidList"/>
    <dgm:cxn modelId="{8B7A70A3-6214-4792-822E-679C3CA57D33}" type="presParOf" srcId="{3E64D1FE-FE73-4DAB-82DB-2B79F778A4F1}" destId="{4569961C-EC23-4881-89F6-DB0E4BCAAE2A}" srcOrd="0" destOrd="0" presId="urn:microsoft.com/office/officeart/2018/2/layout/IconVerticalSolidList"/>
    <dgm:cxn modelId="{2D5A4298-9023-4FC0-9670-787B53889F7C}" type="presParOf" srcId="{3E64D1FE-FE73-4DAB-82DB-2B79F778A4F1}" destId="{996C025A-5383-4DA7-8F06-0E2CFA44EB63}" srcOrd="1" destOrd="0" presId="urn:microsoft.com/office/officeart/2018/2/layout/IconVerticalSolidList"/>
    <dgm:cxn modelId="{8A381874-591F-45C5-AE07-0765D239F6BF}" type="presParOf" srcId="{3E64D1FE-FE73-4DAB-82DB-2B79F778A4F1}" destId="{672EB9B6-8216-4CE9-8B72-E0EFFFD05F9D}" srcOrd="2" destOrd="0" presId="urn:microsoft.com/office/officeart/2018/2/layout/IconVerticalSolidList"/>
    <dgm:cxn modelId="{28F02ABC-E0F9-4C47-AE04-588DF6922482}" type="presParOf" srcId="{3E64D1FE-FE73-4DAB-82DB-2B79F778A4F1}" destId="{DCE58473-BEB0-4C7B-A5F6-1AB3D5B7678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579D7A2-ACEC-4BAC-AC6D-D4341A58BDF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73A028F8-6DE1-429F-ACEA-FDB1934201CC}">
      <dgm:prSet/>
      <dgm:spPr/>
      <dgm:t>
        <a:bodyPr/>
        <a:lstStyle/>
        <a:p>
          <a:r>
            <a:rPr lang="en-GB" dirty="0"/>
            <a:t>You need to write a business plan </a:t>
          </a:r>
          <a:endParaRPr lang="en-US" dirty="0"/>
        </a:p>
      </dgm:t>
    </dgm:pt>
    <dgm:pt modelId="{4FD05E61-EED8-445B-9FA7-EAF917445AFB}" type="parTrans" cxnId="{8E926B5C-F98D-4988-BC11-53213D2AAB97}">
      <dgm:prSet/>
      <dgm:spPr/>
      <dgm:t>
        <a:bodyPr/>
        <a:lstStyle/>
        <a:p>
          <a:endParaRPr lang="en-US"/>
        </a:p>
      </dgm:t>
    </dgm:pt>
    <dgm:pt modelId="{80486E5A-E18F-4D2C-8467-9AAF58C663F9}" type="sibTrans" cxnId="{8E926B5C-F98D-4988-BC11-53213D2AAB97}">
      <dgm:prSet/>
      <dgm:spPr/>
      <dgm:t>
        <a:bodyPr/>
        <a:lstStyle/>
        <a:p>
          <a:endParaRPr lang="en-US"/>
        </a:p>
      </dgm:t>
    </dgm:pt>
    <dgm:pt modelId="{8E354571-1703-4C79-9613-BAA991181C2B}">
      <dgm:prSet/>
      <dgm:spPr/>
      <dgm:t>
        <a:bodyPr/>
        <a:lstStyle/>
        <a:p>
          <a:r>
            <a:rPr lang="en-GB" dirty="0"/>
            <a:t>This will outline what you do, what you want to achieve and how you are going to it</a:t>
          </a:r>
          <a:endParaRPr lang="en-US" dirty="0"/>
        </a:p>
      </dgm:t>
    </dgm:pt>
    <dgm:pt modelId="{CDBCB1C9-645E-40BA-A465-77D0B173AA97}" type="parTrans" cxnId="{1F0314BD-70CD-4E70-A9BD-FCE20135A7D4}">
      <dgm:prSet/>
      <dgm:spPr/>
      <dgm:t>
        <a:bodyPr/>
        <a:lstStyle/>
        <a:p>
          <a:endParaRPr lang="en-US"/>
        </a:p>
      </dgm:t>
    </dgm:pt>
    <dgm:pt modelId="{D508E591-DB27-4B54-88A8-6177C101D99F}" type="sibTrans" cxnId="{1F0314BD-70CD-4E70-A9BD-FCE20135A7D4}">
      <dgm:prSet/>
      <dgm:spPr/>
      <dgm:t>
        <a:bodyPr/>
        <a:lstStyle/>
        <a:p>
          <a:endParaRPr lang="en-US"/>
        </a:p>
      </dgm:t>
    </dgm:pt>
    <dgm:pt modelId="{8D1C1805-B74A-4B9C-A84C-0DA147F9CFA0}">
      <dgm:prSet/>
      <dgm:spPr/>
      <dgm:t>
        <a:bodyPr/>
        <a:lstStyle/>
        <a:p>
          <a:r>
            <a:rPr lang="en-GB" dirty="0"/>
            <a:t>Will outline your pricing and project your turn over</a:t>
          </a:r>
          <a:endParaRPr lang="en-US" dirty="0"/>
        </a:p>
      </dgm:t>
    </dgm:pt>
    <dgm:pt modelId="{0C2A11A6-364A-4A5D-BB85-33FE3E878EB3}" type="parTrans" cxnId="{1FCA33DD-85BA-4528-8ED7-22470CABCA53}">
      <dgm:prSet/>
      <dgm:spPr/>
      <dgm:t>
        <a:bodyPr/>
        <a:lstStyle/>
        <a:p>
          <a:endParaRPr lang="en-US"/>
        </a:p>
      </dgm:t>
    </dgm:pt>
    <dgm:pt modelId="{6C477652-4C00-4668-8B3F-296212AB9D3A}" type="sibTrans" cxnId="{1FCA33DD-85BA-4528-8ED7-22470CABCA53}">
      <dgm:prSet/>
      <dgm:spPr/>
      <dgm:t>
        <a:bodyPr/>
        <a:lstStyle/>
        <a:p>
          <a:endParaRPr lang="en-US"/>
        </a:p>
      </dgm:t>
    </dgm:pt>
    <dgm:pt modelId="{E4794CC8-27A9-4C6A-BB14-0965F3B9C214}">
      <dgm:prSet/>
      <dgm:spPr/>
      <dgm:t>
        <a:bodyPr/>
        <a:lstStyle/>
        <a:p>
          <a:r>
            <a:rPr lang="en-GB" dirty="0"/>
            <a:t>I had a lot of help doing this from the BDA Freelance group and Business in Focus</a:t>
          </a:r>
          <a:endParaRPr lang="en-US" dirty="0"/>
        </a:p>
      </dgm:t>
    </dgm:pt>
    <dgm:pt modelId="{045F7426-0F8E-466A-B8D0-29DAF976ECC2}" type="parTrans" cxnId="{A7E8983E-613B-4596-A5C2-22C3D63E8705}">
      <dgm:prSet/>
      <dgm:spPr/>
      <dgm:t>
        <a:bodyPr/>
        <a:lstStyle/>
        <a:p>
          <a:endParaRPr lang="en-US"/>
        </a:p>
      </dgm:t>
    </dgm:pt>
    <dgm:pt modelId="{FBC358F9-E026-4B1D-B018-2419A9293201}" type="sibTrans" cxnId="{A7E8983E-613B-4596-A5C2-22C3D63E8705}">
      <dgm:prSet/>
      <dgm:spPr/>
      <dgm:t>
        <a:bodyPr/>
        <a:lstStyle/>
        <a:p>
          <a:endParaRPr lang="en-US"/>
        </a:p>
      </dgm:t>
    </dgm:pt>
    <dgm:pt modelId="{88200190-0C62-4E89-BE4B-A5A37D56BE17}" type="pres">
      <dgm:prSet presAssocID="{9579D7A2-ACEC-4BAC-AC6D-D4341A58BDFA}" presName="root" presStyleCnt="0">
        <dgm:presLayoutVars>
          <dgm:dir/>
          <dgm:resizeHandles val="exact"/>
        </dgm:presLayoutVars>
      </dgm:prSet>
      <dgm:spPr/>
    </dgm:pt>
    <dgm:pt modelId="{A3A7620A-503B-4A55-9CE0-1456385D93D4}" type="pres">
      <dgm:prSet presAssocID="{73A028F8-6DE1-429F-ACEA-FDB1934201CC}" presName="compNode" presStyleCnt="0"/>
      <dgm:spPr/>
    </dgm:pt>
    <dgm:pt modelId="{1743A1F9-FF93-44BD-BC7B-21CE71F711C4}" type="pres">
      <dgm:prSet presAssocID="{73A028F8-6DE1-429F-ACEA-FDB1934201CC}" presName="bgRect" presStyleLbl="bgShp" presStyleIdx="0" presStyleCnt="4"/>
      <dgm:spPr/>
    </dgm:pt>
    <dgm:pt modelId="{BFEB7FCB-739D-4785-BE40-D3ACB60DACC3}" type="pres">
      <dgm:prSet presAssocID="{73A028F8-6DE1-429F-ACEA-FDB1934201C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23C9C187-D913-4A0D-B453-8FCA26A0CD78}" type="pres">
      <dgm:prSet presAssocID="{73A028F8-6DE1-429F-ACEA-FDB1934201CC}" presName="spaceRect" presStyleCnt="0"/>
      <dgm:spPr/>
    </dgm:pt>
    <dgm:pt modelId="{4240BD0F-5B7D-4035-9F27-4E109AB1A8DD}" type="pres">
      <dgm:prSet presAssocID="{73A028F8-6DE1-429F-ACEA-FDB1934201CC}" presName="parTx" presStyleLbl="revTx" presStyleIdx="0" presStyleCnt="4">
        <dgm:presLayoutVars>
          <dgm:chMax val="0"/>
          <dgm:chPref val="0"/>
        </dgm:presLayoutVars>
      </dgm:prSet>
      <dgm:spPr/>
    </dgm:pt>
    <dgm:pt modelId="{09381D15-8C27-47ED-BEEE-CDF3F126DDD7}" type="pres">
      <dgm:prSet presAssocID="{80486E5A-E18F-4D2C-8467-9AAF58C663F9}" presName="sibTrans" presStyleCnt="0"/>
      <dgm:spPr/>
    </dgm:pt>
    <dgm:pt modelId="{A58BB4DA-1E41-4FB5-9C28-0343FCDCF84C}" type="pres">
      <dgm:prSet presAssocID="{8E354571-1703-4C79-9613-BAA991181C2B}" presName="compNode" presStyleCnt="0"/>
      <dgm:spPr/>
    </dgm:pt>
    <dgm:pt modelId="{BC0933E8-F341-4D05-B8BD-FA5764807FA9}" type="pres">
      <dgm:prSet presAssocID="{8E354571-1703-4C79-9613-BAA991181C2B}" presName="bgRect" presStyleLbl="bgShp" presStyleIdx="1" presStyleCnt="4"/>
      <dgm:spPr/>
    </dgm:pt>
    <dgm:pt modelId="{ADFE8F75-996D-44EA-89B3-5738441AC08C}" type="pres">
      <dgm:prSet presAssocID="{8E354571-1703-4C79-9613-BAA991181C2B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6DD33A74-8F09-4BFF-8617-96173D22B763}" type="pres">
      <dgm:prSet presAssocID="{8E354571-1703-4C79-9613-BAA991181C2B}" presName="spaceRect" presStyleCnt="0"/>
      <dgm:spPr/>
    </dgm:pt>
    <dgm:pt modelId="{6D898D23-C623-496D-A056-DB11C219E370}" type="pres">
      <dgm:prSet presAssocID="{8E354571-1703-4C79-9613-BAA991181C2B}" presName="parTx" presStyleLbl="revTx" presStyleIdx="1" presStyleCnt="4">
        <dgm:presLayoutVars>
          <dgm:chMax val="0"/>
          <dgm:chPref val="0"/>
        </dgm:presLayoutVars>
      </dgm:prSet>
      <dgm:spPr/>
    </dgm:pt>
    <dgm:pt modelId="{0C2BDD5F-CE58-4A36-B300-93D4867A04A2}" type="pres">
      <dgm:prSet presAssocID="{D508E591-DB27-4B54-88A8-6177C101D99F}" presName="sibTrans" presStyleCnt="0"/>
      <dgm:spPr/>
    </dgm:pt>
    <dgm:pt modelId="{9663F5F1-6D6A-4969-A5E4-E9339D109EFA}" type="pres">
      <dgm:prSet presAssocID="{8D1C1805-B74A-4B9C-A84C-0DA147F9CFA0}" presName="compNode" presStyleCnt="0"/>
      <dgm:spPr/>
    </dgm:pt>
    <dgm:pt modelId="{23952DBF-03BA-43E2-A854-DD3F9A4F0550}" type="pres">
      <dgm:prSet presAssocID="{8D1C1805-B74A-4B9C-A84C-0DA147F9CFA0}" presName="bgRect" presStyleLbl="bgShp" presStyleIdx="2" presStyleCnt="4"/>
      <dgm:spPr/>
    </dgm:pt>
    <dgm:pt modelId="{C29F4D99-2CFB-4CF0-A6A1-D5C3E6FCB8A7}" type="pres">
      <dgm:prSet presAssocID="{8D1C1805-B74A-4B9C-A84C-0DA147F9CFA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4F29C5C1-34C7-4700-90AC-A5C36881CDDF}" type="pres">
      <dgm:prSet presAssocID="{8D1C1805-B74A-4B9C-A84C-0DA147F9CFA0}" presName="spaceRect" presStyleCnt="0"/>
      <dgm:spPr/>
    </dgm:pt>
    <dgm:pt modelId="{C218A973-33A0-4177-8FF2-DE584229C454}" type="pres">
      <dgm:prSet presAssocID="{8D1C1805-B74A-4B9C-A84C-0DA147F9CFA0}" presName="parTx" presStyleLbl="revTx" presStyleIdx="2" presStyleCnt="4">
        <dgm:presLayoutVars>
          <dgm:chMax val="0"/>
          <dgm:chPref val="0"/>
        </dgm:presLayoutVars>
      </dgm:prSet>
      <dgm:spPr/>
    </dgm:pt>
    <dgm:pt modelId="{A396E245-7511-4AAC-9F97-7A9C2821A442}" type="pres">
      <dgm:prSet presAssocID="{6C477652-4C00-4668-8B3F-296212AB9D3A}" presName="sibTrans" presStyleCnt="0"/>
      <dgm:spPr/>
    </dgm:pt>
    <dgm:pt modelId="{FE1E6BEB-787A-46CA-B07E-6AE53020EE8F}" type="pres">
      <dgm:prSet presAssocID="{E4794CC8-27A9-4C6A-BB14-0965F3B9C214}" presName="compNode" presStyleCnt="0"/>
      <dgm:spPr/>
    </dgm:pt>
    <dgm:pt modelId="{3EE2306F-CAB6-4025-8D51-4C86D5C9B3E1}" type="pres">
      <dgm:prSet presAssocID="{E4794CC8-27A9-4C6A-BB14-0965F3B9C214}" presName="bgRect" presStyleLbl="bgShp" presStyleIdx="3" presStyleCnt="4"/>
      <dgm:spPr/>
    </dgm:pt>
    <dgm:pt modelId="{66729768-EACE-4885-A2BC-F7A2A8A92F0D}" type="pres">
      <dgm:prSet presAssocID="{E4794CC8-27A9-4C6A-BB14-0965F3B9C214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F9AC720A-4639-4AEA-88C9-BD2D1C6CA323}" type="pres">
      <dgm:prSet presAssocID="{E4794CC8-27A9-4C6A-BB14-0965F3B9C214}" presName="spaceRect" presStyleCnt="0"/>
      <dgm:spPr/>
    </dgm:pt>
    <dgm:pt modelId="{E0012523-64D2-4029-A0DA-483C57E6C809}" type="pres">
      <dgm:prSet presAssocID="{E4794CC8-27A9-4C6A-BB14-0965F3B9C214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FC4C0438-2218-49EC-BD7F-71ACAD3AAC14}" type="presOf" srcId="{E4794CC8-27A9-4C6A-BB14-0965F3B9C214}" destId="{E0012523-64D2-4029-A0DA-483C57E6C809}" srcOrd="0" destOrd="0" presId="urn:microsoft.com/office/officeart/2018/2/layout/IconVerticalSolidList"/>
    <dgm:cxn modelId="{A7E8983E-613B-4596-A5C2-22C3D63E8705}" srcId="{9579D7A2-ACEC-4BAC-AC6D-D4341A58BDFA}" destId="{E4794CC8-27A9-4C6A-BB14-0965F3B9C214}" srcOrd="3" destOrd="0" parTransId="{045F7426-0F8E-466A-B8D0-29DAF976ECC2}" sibTransId="{FBC358F9-E026-4B1D-B018-2419A9293201}"/>
    <dgm:cxn modelId="{8E926B5C-F98D-4988-BC11-53213D2AAB97}" srcId="{9579D7A2-ACEC-4BAC-AC6D-D4341A58BDFA}" destId="{73A028F8-6DE1-429F-ACEA-FDB1934201CC}" srcOrd="0" destOrd="0" parTransId="{4FD05E61-EED8-445B-9FA7-EAF917445AFB}" sibTransId="{80486E5A-E18F-4D2C-8467-9AAF58C663F9}"/>
    <dgm:cxn modelId="{E108C649-8C7D-42F7-AAC1-7736C2C830B9}" type="presOf" srcId="{9579D7A2-ACEC-4BAC-AC6D-D4341A58BDFA}" destId="{88200190-0C62-4E89-BE4B-A5A37D56BE17}" srcOrd="0" destOrd="0" presId="urn:microsoft.com/office/officeart/2018/2/layout/IconVerticalSolidList"/>
    <dgm:cxn modelId="{5DB6404A-F00D-4A3D-BEB0-A5637F70178C}" type="presOf" srcId="{8E354571-1703-4C79-9613-BAA991181C2B}" destId="{6D898D23-C623-496D-A056-DB11C219E370}" srcOrd="0" destOrd="0" presId="urn:microsoft.com/office/officeart/2018/2/layout/IconVerticalSolidList"/>
    <dgm:cxn modelId="{DBC5DAA4-2682-4A42-968A-2DE93B57F7FF}" type="presOf" srcId="{73A028F8-6DE1-429F-ACEA-FDB1934201CC}" destId="{4240BD0F-5B7D-4035-9F27-4E109AB1A8DD}" srcOrd="0" destOrd="0" presId="urn:microsoft.com/office/officeart/2018/2/layout/IconVerticalSolidList"/>
    <dgm:cxn modelId="{1F0314BD-70CD-4E70-A9BD-FCE20135A7D4}" srcId="{9579D7A2-ACEC-4BAC-AC6D-D4341A58BDFA}" destId="{8E354571-1703-4C79-9613-BAA991181C2B}" srcOrd="1" destOrd="0" parTransId="{CDBCB1C9-645E-40BA-A465-77D0B173AA97}" sibTransId="{D508E591-DB27-4B54-88A8-6177C101D99F}"/>
    <dgm:cxn modelId="{AEEB78CC-04F6-4CAC-82E1-ED710289093F}" type="presOf" srcId="{8D1C1805-B74A-4B9C-A84C-0DA147F9CFA0}" destId="{C218A973-33A0-4177-8FF2-DE584229C454}" srcOrd="0" destOrd="0" presId="urn:microsoft.com/office/officeart/2018/2/layout/IconVerticalSolidList"/>
    <dgm:cxn modelId="{1FCA33DD-85BA-4528-8ED7-22470CABCA53}" srcId="{9579D7A2-ACEC-4BAC-AC6D-D4341A58BDFA}" destId="{8D1C1805-B74A-4B9C-A84C-0DA147F9CFA0}" srcOrd="2" destOrd="0" parTransId="{0C2A11A6-364A-4A5D-BB85-33FE3E878EB3}" sibTransId="{6C477652-4C00-4668-8B3F-296212AB9D3A}"/>
    <dgm:cxn modelId="{B8929F01-FFA3-4C4C-B06C-6A9210751674}" type="presParOf" srcId="{88200190-0C62-4E89-BE4B-A5A37D56BE17}" destId="{A3A7620A-503B-4A55-9CE0-1456385D93D4}" srcOrd="0" destOrd="0" presId="urn:microsoft.com/office/officeart/2018/2/layout/IconVerticalSolidList"/>
    <dgm:cxn modelId="{DEBF4FD0-55E6-44C7-917A-596D057F6449}" type="presParOf" srcId="{A3A7620A-503B-4A55-9CE0-1456385D93D4}" destId="{1743A1F9-FF93-44BD-BC7B-21CE71F711C4}" srcOrd="0" destOrd="0" presId="urn:microsoft.com/office/officeart/2018/2/layout/IconVerticalSolidList"/>
    <dgm:cxn modelId="{527F477E-5B95-4C4B-A881-CF37D719873D}" type="presParOf" srcId="{A3A7620A-503B-4A55-9CE0-1456385D93D4}" destId="{BFEB7FCB-739D-4785-BE40-D3ACB60DACC3}" srcOrd="1" destOrd="0" presId="urn:microsoft.com/office/officeart/2018/2/layout/IconVerticalSolidList"/>
    <dgm:cxn modelId="{4D24B43C-2D01-4374-8347-DC71FEE89E5E}" type="presParOf" srcId="{A3A7620A-503B-4A55-9CE0-1456385D93D4}" destId="{23C9C187-D913-4A0D-B453-8FCA26A0CD78}" srcOrd="2" destOrd="0" presId="urn:microsoft.com/office/officeart/2018/2/layout/IconVerticalSolidList"/>
    <dgm:cxn modelId="{378D4623-10EA-4873-881A-07EF616E65CC}" type="presParOf" srcId="{A3A7620A-503B-4A55-9CE0-1456385D93D4}" destId="{4240BD0F-5B7D-4035-9F27-4E109AB1A8DD}" srcOrd="3" destOrd="0" presId="urn:microsoft.com/office/officeart/2018/2/layout/IconVerticalSolidList"/>
    <dgm:cxn modelId="{21F0F925-0743-4EBC-973B-853DAE99C3F0}" type="presParOf" srcId="{88200190-0C62-4E89-BE4B-A5A37D56BE17}" destId="{09381D15-8C27-47ED-BEEE-CDF3F126DDD7}" srcOrd="1" destOrd="0" presId="urn:microsoft.com/office/officeart/2018/2/layout/IconVerticalSolidList"/>
    <dgm:cxn modelId="{A32A9303-C69E-463F-9B0D-FF208B66F306}" type="presParOf" srcId="{88200190-0C62-4E89-BE4B-A5A37D56BE17}" destId="{A58BB4DA-1E41-4FB5-9C28-0343FCDCF84C}" srcOrd="2" destOrd="0" presId="urn:microsoft.com/office/officeart/2018/2/layout/IconVerticalSolidList"/>
    <dgm:cxn modelId="{EDEB3651-B81D-47CC-AF0A-FE765C40D3A7}" type="presParOf" srcId="{A58BB4DA-1E41-4FB5-9C28-0343FCDCF84C}" destId="{BC0933E8-F341-4D05-B8BD-FA5764807FA9}" srcOrd="0" destOrd="0" presId="urn:microsoft.com/office/officeart/2018/2/layout/IconVerticalSolidList"/>
    <dgm:cxn modelId="{B96050D0-CA9E-4DE7-8CA9-BC213A6CA262}" type="presParOf" srcId="{A58BB4DA-1E41-4FB5-9C28-0343FCDCF84C}" destId="{ADFE8F75-996D-44EA-89B3-5738441AC08C}" srcOrd="1" destOrd="0" presId="urn:microsoft.com/office/officeart/2018/2/layout/IconVerticalSolidList"/>
    <dgm:cxn modelId="{35FCFDA5-FD04-4F09-805B-0A97A6AFA231}" type="presParOf" srcId="{A58BB4DA-1E41-4FB5-9C28-0343FCDCF84C}" destId="{6DD33A74-8F09-4BFF-8617-96173D22B763}" srcOrd="2" destOrd="0" presId="urn:microsoft.com/office/officeart/2018/2/layout/IconVerticalSolidList"/>
    <dgm:cxn modelId="{81EAAC9A-7906-4E54-B0A6-89F47DFDB18E}" type="presParOf" srcId="{A58BB4DA-1E41-4FB5-9C28-0343FCDCF84C}" destId="{6D898D23-C623-496D-A056-DB11C219E370}" srcOrd="3" destOrd="0" presId="urn:microsoft.com/office/officeart/2018/2/layout/IconVerticalSolidList"/>
    <dgm:cxn modelId="{D5991446-70FB-4067-8737-F6F2B462ABA9}" type="presParOf" srcId="{88200190-0C62-4E89-BE4B-A5A37D56BE17}" destId="{0C2BDD5F-CE58-4A36-B300-93D4867A04A2}" srcOrd="3" destOrd="0" presId="urn:microsoft.com/office/officeart/2018/2/layout/IconVerticalSolidList"/>
    <dgm:cxn modelId="{EC016017-81AC-42ED-8CCA-E6894F8A09F4}" type="presParOf" srcId="{88200190-0C62-4E89-BE4B-A5A37D56BE17}" destId="{9663F5F1-6D6A-4969-A5E4-E9339D109EFA}" srcOrd="4" destOrd="0" presId="urn:microsoft.com/office/officeart/2018/2/layout/IconVerticalSolidList"/>
    <dgm:cxn modelId="{A1A81910-964D-4B28-AF15-E909034007B7}" type="presParOf" srcId="{9663F5F1-6D6A-4969-A5E4-E9339D109EFA}" destId="{23952DBF-03BA-43E2-A854-DD3F9A4F0550}" srcOrd="0" destOrd="0" presId="urn:microsoft.com/office/officeart/2018/2/layout/IconVerticalSolidList"/>
    <dgm:cxn modelId="{84ADBF20-1BE0-407E-8E60-64B3347DB519}" type="presParOf" srcId="{9663F5F1-6D6A-4969-A5E4-E9339D109EFA}" destId="{C29F4D99-2CFB-4CF0-A6A1-D5C3E6FCB8A7}" srcOrd="1" destOrd="0" presId="urn:microsoft.com/office/officeart/2018/2/layout/IconVerticalSolidList"/>
    <dgm:cxn modelId="{63790A49-B280-4C11-92B2-16517D718C4F}" type="presParOf" srcId="{9663F5F1-6D6A-4969-A5E4-E9339D109EFA}" destId="{4F29C5C1-34C7-4700-90AC-A5C36881CDDF}" srcOrd="2" destOrd="0" presId="urn:microsoft.com/office/officeart/2018/2/layout/IconVerticalSolidList"/>
    <dgm:cxn modelId="{07FBF2D5-8580-4327-954D-24D3E31983DE}" type="presParOf" srcId="{9663F5F1-6D6A-4969-A5E4-E9339D109EFA}" destId="{C218A973-33A0-4177-8FF2-DE584229C454}" srcOrd="3" destOrd="0" presId="urn:microsoft.com/office/officeart/2018/2/layout/IconVerticalSolidList"/>
    <dgm:cxn modelId="{10013887-35BA-4426-B8CE-D70E14638BD0}" type="presParOf" srcId="{88200190-0C62-4E89-BE4B-A5A37D56BE17}" destId="{A396E245-7511-4AAC-9F97-7A9C2821A442}" srcOrd="5" destOrd="0" presId="urn:microsoft.com/office/officeart/2018/2/layout/IconVerticalSolidList"/>
    <dgm:cxn modelId="{FBDE0617-882F-49F4-AE32-82A953F2CF23}" type="presParOf" srcId="{88200190-0C62-4E89-BE4B-A5A37D56BE17}" destId="{FE1E6BEB-787A-46CA-B07E-6AE53020EE8F}" srcOrd="6" destOrd="0" presId="urn:microsoft.com/office/officeart/2018/2/layout/IconVerticalSolidList"/>
    <dgm:cxn modelId="{1ABCB2BD-4635-4216-854B-48E69640528E}" type="presParOf" srcId="{FE1E6BEB-787A-46CA-B07E-6AE53020EE8F}" destId="{3EE2306F-CAB6-4025-8D51-4C86D5C9B3E1}" srcOrd="0" destOrd="0" presId="urn:microsoft.com/office/officeart/2018/2/layout/IconVerticalSolidList"/>
    <dgm:cxn modelId="{A61798CB-D9B7-4189-97CF-0ADEAD839F8B}" type="presParOf" srcId="{FE1E6BEB-787A-46CA-B07E-6AE53020EE8F}" destId="{66729768-EACE-4885-A2BC-F7A2A8A92F0D}" srcOrd="1" destOrd="0" presId="urn:microsoft.com/office/officeart/2018/2/layout/IconVerticalSolidList"/>
    <dgm:cxn modelId="{80D42F0E-65E9-4040-8097-C316FD03942A}" type="presParOf" srcId="{FE1E6BEB-787A-46CA-B07E-6AE53020EE8F}" destId="{F9AC720A-4639-4AEA-88C9-BD2D1C6CA323}" srcOrd="2" destOrd="0" presId="urn:microsoft.com/office/officeart/2018/2/layout/IconVerticalSolidList"/>
    <dgm:cxn modelId="{7E4B8EE9-6108-459E-AC26-E69B291ED778}" type="presParOf" srcId="{FE1E6BEB-787A-46CA-B07E-6AE53020EE8F}" destId="{E0012523-64D2-4029-A0DA-483C57E6C80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D9BECB9-8000-4E73-9BDC-13FCD513E50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7B422644-9993-4AA0-9E24-EC4FA999A723}">
      <dgm:prSet/>
      <dgm:spPr/>
      <dgm:t>
        <a:bodyPr/>
        <a:lstStyle/>
        <a:p>
          <a:r>
            <a:rPr lang="en-GB" dirty="0"/>
            <a:t>Equipment – computers</a:t>
          </a:r>
          <a:endParaRPr lang="en-US" dirty="0"/>
        </a:p>
      </dgm:t>
    </dgm:pt>
    <dgm:pt modelId="{BF41E8FD-50C0-4396-92AD-ABF36939C4C9}" type="parTrans" cxnId="{B0C97C76-6254-4227-BBAB-AAAF51C961AD}">
      <dgm:prSet/>
      <dgm:spPr/>
      <dgm:t>
        <a:bodyPr/>
        <a:lstStyle/>
        <a:p>
          <a:endParaRPr lang="en-US"/>
        </a:p>
      </dgm:t>
    </dgm:pt>
    <dgm:pt modelId="{6CCFCBF7-4892-486A-8A68-8705FBBA4A95}" type="sibTrans" cxnId="{B0C97C76-6254-4227-BBAB-AAAF51C961AD}">
      <dgm:prSet/>
      <dgm:spPr/>
      <dgm:t>
        <a:bodyPr/>
        <a:lstStyle/>
        <a:p>
          <a:endParaRPr lang="en-US"/>
        </a:p>
      </dgm:t>
    </dgm:pt>
    <dgm:pt modelId="{97F475C7-C4EC-4C0A-B17E-0E2029B9807B}">
      <dgm:prSet/>
      <dgm:spPr/>
      <dgm:t>
        <a:bodyPr/>
        <a:lstStyle/>
        <a:p>
          <a:r>
            <a:rPr lang="en-GB" dirty="0"/>
            <a:t>Where will you see clients – look at clinics , physios as rooms of your own can be very expensive</a:t>
          </a:r>
          <a:endParaRPr lang="en-US" dirty="0"/>
        </a:p>
      </dgm:t>
    </dgm:pt>
    <dgm:pt modelId="{4C4D0387-40EC-42EC-B42F-76894B628948}" type="parTrans" cxnId="{3CC06B87-A9B0-4DF3-A025-17DA0935043D}">
      <dgm:prSet/>
      <dgm:spPr/>
      <dgm:t>
        <a:bodyPr/>
        <a:lstStyle/>
        <a:p>
          <a:endParaRPr lang="en-US"/>
        </a:p>
      </dgm:t>
    </dgm:pt>
    <dgm:pt modelId="{C14AD79D-747A-4AE5-8FC5-E97739D6B0B8}" type="sibTrans" cxnId="{3CC06B87-A9B0-4DF3-A025-17DA0935043D}">
      <dgm:prSet/>
      <dgm:spPr/>
      <dgm:t>
        <a:bodyPr/>
        <a:lstStyle/>
        <a:p>
          <a:endParaRPr lang="en-US"/>
        </a:p>
      </dgm:t>
    </dgm:pt>
    <dgm:pt modelId="{312F6428-4023-4055-82E2-A232A016F004}">
      <dgm:prSet/>
      <dgm:spPr/>
      <dgm:t>
        <a:bodyPr/>
        <a:lstStyle/>
        <a:p>
          <a:r>
            <a:rPr lang="en-GB" dirty="0"/>
            <a:t>Literature for clients – resources</a:t>
          </a:r>
          <a:endParaRPr lang="en-US" dirty="0"/>
        </a:p>
      </dgm:t>
    </dgm:pt>
    <dgm:pt modelId="{5D31EC7D-3296-4DD0-B249-C69FF9392A26}" type="parTrans" cxnId="{088484D3-8F3F-46E5-AC40-F6073A12D7BE}">
      <dgm:prSet/>
      <dgm:spPr/>
      <dgm:t>
        <a:bodyPr/>
        <a:lstStyle/>
        <a:p>
          <a:endParaRPr lang="en-US"/>
        </a:p>
      </dgm:t>
    </dgm:pt>
    <dgm:pt modelId="{BF57A9FD-DC49-413E-9719-C44926F6978E}" type="sibTrans" cxnId="{088484D3-8F3F-46E5-AC40-F6073A12D7BE}">
      <dgm:prSet/>
      <dgm:spPr/>
      <dgm:t>
        <a:bodyPr/>
        <a:lstStyle/>
        <a:p>
          <a:endParaRPr lang="en-US"/>
        </a:p>
      </dgm:t>
    </dgm:pt>
    <dgm:pt modelId="{9D66CF57-08B1-4C4A-800B-66CC4A1766E0}">
      <dgm:prSet/>
      <dgm:spPr/>
      <dgm:t>
        <a:bodyPr/>
        <a:lstStyle/>
        <a:p>
          <a:r>
            <a:rPr lang="en-GB" dirty="0"/>
            <a:t>Software – dietary analysis</a:t>
          </a:r>
          <a:endParaRPr lang="en-US" dirty="0"/>
        </a:p>
      </dgm:t>
    </dgm:pt>
    <dgm:pt modelId="{F49A3B48-E925-43CD-8D05-CB4C6B47610C}" type="parTrans" cxnId="{F1F72F0C-578F-4FD8-B0C7-1DC8558833E6}">
      <dgm:prSet/>
      <dgm:spPr/>
      <dgm:t>
        <a:bodyPr/>
        <a:lstStyle/>
        <a:p>
          <a:endParaRPr lang="en-US"/>
        </a:p>
      </dgm:t>
    </dgm:pt>
    <dgm:pt modelId="{F011E517-2C54-4A4A-BEBD-34E50AEFAC26}" type="sibTrans" cxnId="{F1F72F0C-578F-4FD8-B0C7-1DC8558833E6}">
      <dgm:prSet/>
      <dgm:spPr/>
      <dgm:t>
        <a:bodyPr/>
        <a:lstStyle/>
        <a:p>
          <a:endParaRPr lang="en-US"/>
        </a:p>
      </dgm:t>
    </dgm:pt>
    <dgm:pt modelId="{57969E5F-5C20-4581-AB70-12202577782C}">
      <dgm:prSet/>
      <dgm:spPr/>
      <dgm:t>
        <a:bodyPr/>
        <a:lstStyle/>
        <a:p>
          <a:r>
            <a:rPr lang="en-GB" dirty="0"/>
            <a:t>Software – I have Dietplan and  now have Nutritics</a:t>
          </a:r>
          <a:endParaRPr lang="en-US" dirty="0"/>
        </a:p>
      </dgm:t>
    </dgm:pt>
    <dgm:pt modelId="{CFE237A2-35EF-46A3-B6FD-592B82E31863}" type="parTrans" cxnId="{6467A4FD-9C14-4845-9BCA-23EE946D56FA}">
      <dgm:prSet/>
      <dgm:spPr/>
      <dgm:t>
        <a:bodyPr/>
        <a:lstStyle/>
        <a:p>
          <a:endParaRPr lang="en-US"/>
        </a:p>
      </dgm:t>
    </dgm:pt>
    <dgm:pt modelId="{39D9CBFA-F229-48AD-A42C-9FF24BE3D8C9}" type="sibTrans" cxnId="{6467A4FD-9C14-4845-9BCA-23EE946D56FA}">
      <dgm:prSet/>
      <dgm:spPr/>
      <dgm:t>
        <a:bodyPr/>
        <a:lstStyle/>
        <a:p>
          <a:endParaRPr lang="en-US"/>
        </a:p>
      </dgm:t>
    </dgm:pt>
    <dgm:pt modelId="{095DDC59-AAF4-4CCC-BAF1-33395C435866}" type="pres">
      <dgm:prSet presAssocID="{9D9BECB9-8000-4E73-9BDC-13FCD513E505}" presName="root" presStyleCnt="0">
        <dgm:presLayoutVars>
          <dgm:dir/>
          <dgm:resizeHandles val="exact"/>
        </dgm:presLayoutVars>
      </dgm:prSet>
      <dgm:spPr/>
    </dgm:pt>
    <dgm:pt modelId="{CE2C546C-F7FA-4627-8C6B-DD7E339F263F}" type="pres">
      <dgm:prSet presAssocID="{7B422644-9993-4AA0-9E24-EC4FA999A723}" presName="compNode" presStyleCnt="0"/>
      <dgm:spPr/>
    </dgm:pt>
    <dgm:pt modelId="{12A670A0-D8E2-4C69-9452-39E26FD12C53}" type="pres">
      <dgm:prSet presAssocID="{7B422644-9993-4AA0-9E24-EC4FA999A723}" presName="bgRect" presStyleLbl="bgShp" presStyleIdx="0" presStyleCnt="5"/>
      <dgm:spPr/>
    </dgm:pt>
    <dgm:pt modelId="{5C8DBE9C-9178-4A90-976D-D05C9A797E35}" type="pres">
      <dgm:prSet presAssocID="{7B422644-9993-4AA0-9E24-EC4FA999A723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puter"/>
        </a:ext>
      </dgm:extLst>
    </dgm:pt>
    <dgm:pt modelId="{613A1399-DEBE-4CD6-B564-CA855313F66C}" type="pres">
      <dgm:prSet presAssocID="{7B422644-9993-4AA0-9E24-EC4FA999A723}" presName="spaceRect" presStyleCnt="0"/>
      <dgm:spPr/>
    </dgm:pt>
    <dgm:pt modelId="{236EF409-46C1-4F60-80D6-CD68DF7AEB2E}" type="pres">
      <dgm:prSet presAssocID="{7B422644-9993-4AA0-9E24-EC4FA999A723}" presName="parTx" presStyleLbl="revTx" presStyleIdx="0" presStyleCnt="5">
        <dgm:presLayoutVars>
          <dgm:chMax val="0"/>
          <dgm:chPref val="0"/>
        </dgm:presLayoutVars>
      </dgm:prSet>
      <dgm:spPr/>
    </dgm:pt>
    <dgm:pt modelId="{9BDC927B-3147-4DA1-A093-9EF8353FC202}" type="pres">
      <dgm:prSet presAssocID="{6CCFCBF7-4892-486A-8A68-8705FBBA4A95}" presName="sibTrans" presStyleCnt="0"/>
      <dgm:spPr/>
    </dgm:pt>
    <dgm:pt modelId="{ED2F2FA4-B143-451C-B28F-9863CD4A547D}" type="pres">
      <dgm:prSet presAssocID="{97F475C7-C4EC-4C0A-B17E-0E2029B9807B}" presName="compNode" presStyleCnt="0"/>
      <dgm:spPr/>
    </dgm:pt>
    <dgm:pt modelId="{FA53BAD8-034F-4BAF-B473-6B1F8139B91A}" type="pres">
      <dgm:prSet presAssocID="{97F475C7-C4EC-4C0A-B17E-0E2029B9807B}" presName="bgRect" presStyleLbl="bgShp" presStyleIdx="1" presStyleCnt="5"/>
      <dgm:spPr/>
    </dgm:pt>
    <dgm:pt modelId="{D19A958B-87D2-41DD-89BC-F580E8DC2E9D}" type="pres">
      <dgm:prSet presAssocID="{97F475C7-C4EC-4C0A-B17E-0E2029B9807B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15B86F73-6644-4118-A3DD-37D081EAA7D8}" type="pres">
      <dgm:prSet presAssocID="{97F475C7-C4EC-4C0A-B17E-0E2029B9807B}" presName="spaceRect" presStyleCnt="0"/>
      <dgm:spPr/>
    </dgm:pt>
    <dgm:pt modelId="{E6D1E6AF-FBE1-49A7-BA77-F2F9C44B99DF}" type="pres">
      <dgm:prSet presAssocID="{97F475C7-C4EC-4C0A-B17E-0E2029B9807B}" presName="parTx" presStyleLbl="revTx" presStyleIdx="1" presStyleCnt="5">
        <dgm:presLayoutVars>
          <dgm:chMax val="0"/>
          <dgm:chPref val="0"/>
        </dgm:presLayoutVars>
      </dgm:prSet>
      <dgm:spPr/>
    </dgm:pt>
    <dgm:pt modelId="{B81C928F-B415-4686-80B3-C912F5E61A6F}" type="pres">
      <dgm:prSet presAssocID="{C14AD79D-747A-4AE5-8FC5-E97739D6B0B8}" presName="sibTrans" presStyleCnt="0"/>
      <dgm:spPr/>
    </dgm:pt>
    <dgm:pt modelId="{2A72F276-BA12-499F-972C-CBB211A49633}" type="pres">
      <dgm:prSet presAssocID="{312F6428-4023-4055-82E2-A232A016F004}" presName="compNode" presStyleCnt="0"/>
      <dgm:spPr/>
    </dgm:pt>
    <dgm:pt modelId="{E003CA13-4DA8-478A-BF2F-34147755C538}" type="pres">
      <dgm:prSet presAssocID="{312F6428-4023-4055-82E2-A232A016F004}" presName="bgRect" presStyleLbl="bgShp" presStyleIdx="2" presStyleCnt="5"/>
      <dgm:spPr/>
    </dgm:pt>
    <dgm:pt modelId="{1C33AB23-61C7-45FA-AF15-3652DEA7951E}" type="pres">
      <dgm:prSet presAssocID="{312F6428-4023-4055-82E2-A232A016F00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 on Shelf"/>
        </a:ext>
      </dgm:extLst>
    </dgm:pt>
    <dgm:pt modelId="{A5AE66F2-775C-45DC-939F-3BB63E9C5DD2}" type="pres">
      <dgm:prSet presAssocID="{312F6428-4023-4055-82E2-A232A016F004}" presName="spaceRect" presStyleCnt="0"/>
      <dgm:spPr/>
    </dgm:pt>
    <dgm:pt modelId="{C526703F-2013-48D5-91C5-2CAE985A1564}" type="pres">
      <dgm:prSet presAssocID="{312F6428-4023-4055-82E2-A232A016F004}" presName="parTx" presStyleLbl="revTx" presStyleIdx="2" presStyleCnt="5">
        <dgm:presLayoutVars>
          <dgm:chMax val="0"/>
          <dgm:chPref val="0"/>
        </dgm:presLayoutVars>
      </dgm:prSet>
      <dgm:spPr/>
    </dgm:pt>
    <dgm:pt modelId="{AFC859DC-F7A9-4CFC-B8CE-DA8AD3A6442A}" type="pres">
      <dgm:prSet presAssocID="{BF57A9FD-DC49-413E-9719-C44926F6978E}" presName="sibTrans" presStyleCnt="0"/>
      <dgm:spPr/>
    </dgm:pt>
    <dgm:pt modelId="{986A060A-07B4-486B-B493-F1ADE74009BF}" type="pres">
      <dgm:prSet presAssocID="{9D66CF57-08B1-4C4A-800B-66CC4A1766E0}" presName="compNode" presStyleCnt="0"/>
      <dgm:spPr/>
    </dgm:pt>
    <dgm:pt modelId="{C9113D02-683B-404F-92A5-7719CD4F6533}" type="pres">
      <dgm:prSet presAssocID="{9D66CF57-08B1-4C4A-800B-66CC4A1766E0}" presName="bgRect" presStyleLbl="bgShp" presStyleIdx="3" presStyleCnt="5"/>
      <dgm:spPr/>
    </dgm:pt>
    <dgm:pt modelId="{190D7A1E-4D88-44F4-B268-F567EB42553C}" type="pres">
      <dgm:prSet presAssocID="{9D66CF57-08B1-4C4A-800B-66CC4A1766E0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Eating"/>
        </a:ext>
      </dgm:extLst>
    </dgm:pt>
    <dgm:pt modelId="{2EC8DAEC-9AF6-4BB5-8918-4F29C1F7D571}" type="pres">
      <dgm:prSet presAssocID="{9D66CF57-08B1-4C4A-800B-66CC4A1766E0}" presName="spaceRect" presStyleCnt="0"/>
      <dgm:spPr/>
    </dgm:pt>
    <dgm:pt modelId="{8CFB6343-790C-47A5-B501-5CBA945A1111}" type="pres">
      <dgm:prSet presAssocID="{9D66CF57-08B1-4C4A-800B-66CC4A1766E0}" presName="parTx" presStyleLbl="revTx" presStyleIdx="3" presStyleCnt="5">
        <dgm:presLayoutVars>
          <dgm:chMax val="0"/>
          <dgm:chPref val="0"/>
        </dgm:presLayoutVars>
      </dgm:prSet>
      <dgm:spPr/>
    </dgm:pt>
    <dgm:pt modelId="{DC99162D-D86F-40E7-A664-846B8173BA21}" type="pres">
      <dgm:prSet presAssocID="{F011E517-2C54-4A4A-BEBD-34E50AEFAC26}" presName="sibTrans" presStyleCnt="0"/>
      <dgm:spPr/>
    </dgm:pt>
    <dgm:pt modelId="{88E0C446-ACD1-4046-81FE-7EA60A0A9531}" type="pres">
      <dgm:prSet presAssocID="{57969E5F-5C20-4581-AB70-12202577782C}" presName="compNode" presStyleCnt="0"/>
      <dgm:spPr/>
    </dgm:pt>
    <dgm:pt modelId="{21BB3DB6-8555-4953-9CD2-C875E8F2E274}" type="pres">
      <dgm:prSet presAssocID="{57969E5F-5C20-4581-AB70-12202577782C}" presName="bgRect" presStyleLbl="bgShp" presStyleIdx="4" presStyleCnt="5"/>
      <dgm:spPr/>
    </dgm:pt>
    <dgm:pt modelId="{EE32B4A3-5F77-44D9-BEA5-EF0685CFF4B8}" type="pres">
      <dgm:prSet presAssocID="{57969E5F-5C20-4581-AB70-12202577782C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FB1D70E7-A9A5-451A-B8A3-C477EC51DAC4}" type="pres">
      <dgm:prSet presAssocID="{57969E5F-5C20-4581-AB70-12202577782C}" presName="spaceRect" presStyleCnt="0"/>
      <dgm:spPr/>
    </dgm:pt>
    <dgm:pt modelId="{FD2C7B59-D17A-4463-813D-629D5DAE9B23}" type="pres">
      <dgm:prSet presAssocID="{57969E5F-5C20-4581-AB70-12202577782C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F1F72F0C-578F-4FD8-B0C7-1DC8558833E6}" srcId="{9D9BECB9-8000-4E73-9BDC-13FCD513E505}" destId="{9D66CF57-08B1-4C4A-800B-66CC4A1766E0}" srcOrd="3" destOrd="0" parTransId="{F49A3B48-E925-43CD-8D05-CB4C6B47610C}" sibTransId="{F011E517-2C54-4A4A-BEBD-34E50AEFAC26}"/>
    <dgm:cxn modelId="{FAAF6A15-E6CB-40DE-863F-35FE0E5D1131}" type="presOf" srcId="{312F6428-4023-4055-82E2-A232A016F004}" destId="{C526703F-2013-48D5-91C5-2CAE985A1564}" srcOrd="0" destOrd="0" presId="urn:microsoft.com/office/officeart/2018/2/layout/IconVerticalSolidList"/>
    <dgm:cxn modelId="{DD6CF33E-D600-4A0F-8479-2852F1517ACF}" type="presOf" srcId="{97F475C7-C4EC-4C0A-B17E-0E2029B9807B}" destId="{E6D1E6AF-FBE1-49A7-BA77-F2F9C44B99DF}" srcOrd="0" destOrd="0" presId="urn:microsoft.com/office/officeart/2018/2/layout/IconVerticalSolidList"/>
    <dgm:cxn modelId="{F4FC4B4F-CC69-4F2C-985D-54C0BF6CFE7A}" type="presOf" srcId="{9D9BECB9-8000-4E73-9BDC-13FCD513E505}" destId="{095DDC59-AAF4-4CCC-BAF1-33395C435866}" srcOrd="0" destOrd="0" presId="urn:microsoft.com/office/officeart/2018/2/layout/IconVerticalSolidList"/>
    <dgm:cxn modelId="{B0C97C76-6254-4227-BBAB-AAAF51C961AD}" srcId="{9D9BECB9-8000-4E73-9BDC-13FCD513E505}" destId="{7B422644-9993-4AA0-9E24-EC4FA999A723}" srcOrd="0" destOrd="0" parTransId="{BF41E8FD-50C0-4396-92AD-ABF36939C4C9}" sibTransId="{6CCFCBF7-4892-486A-8A68-8705FBBA4A95}"/>
    <dgm:cxn modelId="{C451E379-B431-4A2E-A5BD-529C2D77CC4F}" type="presOf" srcId="{7B422644-9993-4AA0-9E24-EC4FA999A723}" destId="{236EF409-46C1-4F60-80D6-CD68DF7AEB2E}" srcOrd="0" destOrd="0" presId="urn:microsoft.com/office/officeart/2018/2/layout/IconVerticalSolidList"/>
    <dgm:cxn modelId="{3CC06B87-A9B0-4DF3-A025-17DA0935043D}" srcId="{9D9BECB9-8000-4E73-9BDC-13FCD513E505}" destId="{97F475C7-C4EC-4C0A-B17E-0E2029B9807B}" srcOrd="1" destOrd="0" parTransId="{4C4D0387-40EC-42EC-B42F-76894B628948}" sibTransId="{C14AD79D-747A-4AE5-8FC5-E97739D6B0B8}"/>
    <dgm:cxn modelId="{FA2F5A9E-BD30-4B44-BF19-1AD571FE62B0}" type="presOf" srcId="{9D66CF57-08B1-4C4A-800B-66CC4A1766E0}" destId="{8CFB6343-790C-47A5-B501-5CBA945A1111}" srcOrd="0" destOrd="0" presId="urn:microsoft.com/office/officeart/2018/2/layout/IconVerticalSolidList"/>
    <dgm:cxn modelId="{088484D3-8F3F-46E5-AC40-F6073A12D7BE}" srcId="{9D9BECB9-8000-4E73-9BDC-13FCD513E505}" destId="{312F6428-4023-4055-82E2-A232A016F004}" srcOrd="2" destOrd="0" parTransId="{5D31EC7D-3296-4DD0-B249-C69FF9392A26}" sibTransId="{BF57A9FD-DC49-413E-9719-C44926F6978E}"/>
    <dgm:cxn modelId="{A8F883F1-EAA2-47A9-9E8D-8CAB7A039927}" type="presOf" srcId="{57969E5F-5C20-4581-AB70-12202577782C}" destId="{FD2C7B59-D17A-4463-813D-629D5DAE9B23}" srcOrd="0" destOrd="0" presId="urn:microsoft.com/office/officeart/2018/2/layout/IconVerticalSolidList"/>
    <dgm:cxn modelId="{6467A4FD-9C14-4845-9BCA-23EE946D56FA}" srcId="{9D9BECB9-8000-4E73-9BDC-13FCD513E505}" destId="{57969E5F-5C20-4581-AB70-12202577782C}" srcOrd="4" destOrd="0" parTransId="{CFE237A2-35EF-46A3-B6FD-592B82E31863}" sibTransId="{39D9CBFA-F229-48AD-A42C-9FF24BE3D8C9}"/>
    <dgm:cxn modelId="{BA5B56AA-E6F1-4F6C-B301-3468DC140394}" type="presParOf" srcId="{095DDC59-AAF4-4CCC-BAF1-33395C435866}" destId="{CE2C546C-F7FA-4627-8C6B-DD7E339F263F}" srcOrd="0" destOrd="0" presId="urn:microsoft.com/office/officeart/2018/2/layout/IconVerticalSolidList"/>
    <dgm:cxn modelId="{DD4C3783-E704-424C-B492-ADC433A990C7}" type="presParOf" srcId="{CE2C546C-F7FA-4627-8C6B-DD7E339F263F}" destId="{12A670A0-D8E2-4C69-9452-39E26FD12C53}" srcOrd="0" destOrd="0" presId="urn:microsoft.com/office/officeart/2018/2/layout/IconVerticalSolidList"/>
    <dgm:cxn modelId="{0A423029-2FF2-40D8-877B-D5F6F4664B76}" type="presParOf" srcId="{CE2C546C-F7FA-4627-8C6B-DD7E339F263F}" destId="{5C8DBE9C-9178-4A90-976D-D05C9A797E35}" srcOrd="1" destOrd="0" presId="urn:microsoft.com/office/officeart/2018/2/layout/IconVerticalSolidList"/>
    <dgm:cxn modelId="{F1D550A8-E2E9-4623-B201-404D0F2CDC51}" type="presParOf" srcId="{CE2C546C-F7FA-4627-8C6B-DD7E339F263F}" destId="{613A1399-DEBE-4CD6-B564-CA855313F66C}" srcOrd="2" destOrd="0" presId="urn:microsoft.com/office/officeart/2018/2/layout/IconVerticalSolidList"/>
    <dgm:cxn modelId="{32EE41E1-22F4-4DEB-90F0-5176776E89BF}" type="presParOf" srcId="{CE2C546C-F7FA-4627-8C6B-DD7E339F263F}" destId="{236EF409-46C1-4F60-80D6-CD68DF7AEB2E}" srcOrd="3" destOrd="0" presId="urn:microsoft.com/office/officeart/2018/2/layout/IconVerticalSolidList"/>
    <dgm:cxn modelId="{014D6B96-F903-407F-8F93-A1358269BE59}" type="presParOf" srcId="{095DDC59-AAF4-4CCC-BAF1-33395C435866}" destId="{9BDC927B-3147-4DA1-A093-9EF8353FC202}" srcOrd="1" destOrd="0" presId="urn:microsoft.com/office/officeart/2018/2/layout/IconVerticalSolidList"/>
    <dgm:cxn modelId="{1678C8AE-7E97-4A2A-A5E6-6A3196BC806E}" type="presParOf" srcId="{095DDC59-AAF4-4CCC-BAF1-33395C435866}" destId="{ED2F2FA4-B143-451C-B28F-9863CD4A547D}" srcOrd="2" destOrd="0" presId="urn:microsoft.com/office/officeart/2018/2/layout/IconVerticalSolidList"/>
    <dgm:cxn modelId="{8E0BBFD2-7994-4E54-BDBA-82AC8AAA3A34}" type="presParOf" srcId="{ED2F2FA4-B143-451C-B28F-9863CD4A547D}" destId="{FA53BAD8-034F-4BAF-B473-6B1F8139B91A}" srcOrd="0" destOrd="0" presId="urn:microsoft.com/office/officeart/2018/2/layout/IconVerticalSolidList"/>
    <dgm:cxn modelId="{6927C203-57BC-456F-883E-164D1C0C6033}" type="presParOf" srcId="{ED2F2FA4-B143-451C-B28F-9863CD4A547D}" destId="{D19A958B-87D2-41DD-89BC-F580E8DC2E9D}" srcOrd="1" destOrd="0" presId="urn:microsoft.com/office/officeart/2018/2/layout/IconVerticalSolidList"/>
    <dgm:cxn modelId="{AE603654-9EE1-4B0D-A827-A3E5E7A9A949}" type="presParOf" srcId="{ED2F2FA4-B143-451C-B28F-9863CD4A547D}" destId="{15B86F73-6644-4118-A3DD-37D081EAA7D8}" srcOrd="2" destOrd="0" presId="urn:microsoft.com/office/officeart/2018/2/layout/IconVerticalSolidList"/>
    <dgm:cxn modelId="{AFD02D29-BC88-4DCD-A4CE-EF6DC2DBB1B4}" type="presParOf" srcId="{ED2F2FA4-B143-451C-B28F-9863CD4A547D}" destId="{E6D1E6AF-FBE1-49A7-BA77-F2F9C44B99DF}" srcOrd="3" destOrd="0" presId="urn:microsoft.com/office/officeart/2018/2/layout/IconVerticalSolidList"/>
    <dgm:cxn modelId="{07AD7644-73AA-440C-9478-4D011CC2016B}" type="presParOf" srcId="{095DDC59-AAF4-4CCC-BAF1-33395C435866}" destId="{B81C928F-B415-4686-80B3-C912F5E61A6F}" srcOrd="3" destOrd="0" presId="urn:microsoft.com/office/officeart/2018/2/layout/IconVerticalSolidList"/>
    <dgm:cxn modelId="{04948D65-18B2-4FA4-884E-AC2BDF7E6E89}" type="presParOf" srcId="{095DDC59-AAF4-4CCC-BAF1-33395C435866}" destId="{2A72F276-BA12-499F-972C-CBB211A49633}" srcOrd="4" destOrd="0" presId="urn:microsoft.com/office/officeart/2018/2/layout/IconVerticalSolidList"/>
    <dgm:cxn modelId="{28F5E40F-8010-4862-826D-D8AB8BE15DD3}" type="presParOf" srcId="{2A72F276-BA12-499F-972C-CBB211A49633}" destId="{E003CA13-4DA8-478A-BF2F-34147755C538}" srcOrd="0" destOrd="0" presId="urn:microsoft.com/office/officeart/2018/2/layout/IconVerticalSolidList"/>
    <dgm:cxn modelId="{2F33CFFB-8B81-445C-8CB8-10510BF1140D}" type="presParOf" srcId="{2A72F276-BA12-499F-972C-CBB211A49633}" destId="{1C33AB23-61C7-45FA-AF15-3652DEA7951E}" srcOrd="1" destOrd="0" presId="urn:microsoft.com/office/officeart/2018/2/layout/IconVerticalSolidList"/>
    <dgm:cxn modelId="{608B6D32-3DBC-49B5-9104-9815193CCF3C}" type="presParOf" srcId="{2A72F276-BA12-499F-972C-CBB211A49633}" destId="{A5AE66F2-775C-45DC-939F-3BB63E9C5DD2}" srcOrd="2" destOrd="0" presId="urn:microsoft.com/office/officeart/2018/2/layout/IconVerticalSolidList"/>
    <dgm:cxn modelId="{AE97CD03-79FE-4957-BA3C-9268C44A2F07}" type="presParOf" srcId="{2A72F276-BA12-499F-972C-CBB211A49633}" destId="{C526703F-2013-48D5-91C5-2CAE985A1564}" srcOrd="3" destOrd="0" presId="urn:microsoft.com/office/officeart/2018/2/layout/IconVerticalSolidList"/>
    <dgm:cxn modelId="{561426F6-36F5-434E-8584-7CC1C803AB63}" type="presParOf" srcId="{095DDC59-AAF4-4CCC-BAF1-33395C435866}" destId="{AFC859DC-F7A9-4CFC-B8CE-DA8AD3A6442A}" srcOrd="5" destOrd="0" presId="urn:microsoft.com/office/officeart/2018/2/layout/IconVerticalSolidList"/>
    <dgm:cxn modelId="{7CC49F71-BFA9-4252-95F3-01AB6BB81B4D}" type="presParOf" srcId="{095DDC59-AAF4-4CCC-BAF1-33395C435866}" destId="{986A060A-07B4-486B-B493-F1ADE74009BF}" srcOrd="6" destOrd="0" presId="urn:microsoft.com/office/officeart/2018/2/layout/IconVerticalSolidList"/>
    <dgm:cxn modelId="{FF63C0D3-9C1C-4969-A229-51FAAA9D0E68}" type="presParOf" srcId="{986A060A-07B4-486B-B493-F1ADE74009BF}" destId="{C9113D02-683B-404F-92A5-7719CD4F6533}" srcOrd="0" destOrd="0" presId="urn:microsoft.com/office/officeart/2018/2/layout/IconVerticalSolidList"/>
    <dgm:cxn modelId="{6C011DDF-2CE7-4C38-9CDB-48483B2729BE}" type="presParOf" srcId="{986A060A-07B4-486B-B493-F1ADE74009BF}" destId="{190D7A1E-4D88-44F4-B268-F567EB42553C}" srcOrd="1" destOrd="0" presId="urn:microsoft.com/office/officeart/2018/2/layout/IconVerticalSolidList"/>
    <dgm:cxn modelId="{E06AED06-4D5B-4B18-B76F-C02B1D7ED9F5}" type="presParOf" srcId="{986A060A-07B4-486B-B493-F1ADE74009BF}" destId="{2EC8DAEC-9AF6-4BB5-8918-4F29C1F7D571}" srcOrd="2" destOrd="0" presId="urn:microsoft.com/office/officeart/2018/2/layout/IconVerticalSolidList"/>
    <dgm:cxn modelId="{43038712-FF97-4856-A86F-FC510F035957}" type="presParOf" srcId="{986A060A-07B4-486B-B493-F1ADE74009BF}" destId="{8CFB6343-790C-47A5-B501-5CBA945A1111}" srcOrd="3" destOrd="0" presId="urn:microsoft.com/office/officeart/2018/2/layout/IconVerticalSolidList"/>
    <dgm:cxn modelId="{58A1CC8D-9156-4B40-BCB9-C1906A160848}" type="presParOf" srcId="{095DDC59-AAF4-4CCC-BAF1-33395C435866}" destId="{DC99162D-D86F-40E7-A664-846B8173BA21}" srcOrd="7" destOrd="0" presId="urn:microsoft.com/office/officeart/2018/2/layout/IconVerticalSolidList"/>
    <dgm:cxn modelId="{A43DF6AF-9CA3-4FED-8B58-6F8F83E4A159}" type="presParOf" srcId="{095DDC59-AAF4-4CCC-BAF1-33395C435866}" destId="{88E0C446-ACD1-4046-81FE-7EA60A0A9531}" srcOrd="8" destOrd="0" presId="urn:microsoft.com/office/officeart/2018/2/layout/IconVerticalSolidList"/>
    <dgm:cxn modelId="{F857DA1E-EFE1-42F0-8D48-6C6707C73765}" type="presParOf" srcId="{88E0C446-ACD1-4046-81FE-7EA60A0A9531}" destId="{21BB3DB6-8555-4953-9CD2-C875E8F2E274}" srcOrd="0" destOrd="0" presId="urn:microsoft.com/office/officeart/2018/2/layout/IconVerticalSolidList"/>
    <dgm:cxn modelId="{83A336B9-A07A-4C08-8293-43F6E3918364}" type="presParOf" srcId="{88E0C446-ACD1-4046-81FE-7EA60A0A9531}" destId="{EE32B4A3-5F77-44D9-BEA5-EF0685CFF4B8}" srcOrd="1" destOrd="0" presId="urn:microsoft.com/office/officeart/2018/2/layout/IconVerticalSolidList"/>
    <dgm:cxn modelId="{67D68ADD-94EF-4358-9C4D-290F6D7DEDF0}" type="presParOf" srcId="{88E0C446-ACD1-4046-81FE-7EA60A0A9531}" destId="{FB1D70E7-A9A5-451A-B8A3-C477EC51DAC4}" srcOrd="2" destOrd="0" presId="urn:microsoft.com/office/officeart/2018/2/layout/IconVerticalSolidList"/>
    <dgm:cxn modelId="{AB045D7C-43D8-4982-8033-392E7C2873DF}" type="presParOf" srcId="{88E0C446-ACD1-4046-81FE-7EA60A0A9531}" destId="{FD2C7B59-D17A-4463-813D-629D5DAE9B2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EDFA368-AFC9-400A-8F34-09D0BE562EA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F0AE746-EAC8-4A12-AD55-C57AFE4B08AB}">
      <dgm:prSet/>
      <dgm:spPr/>
      <dgm:t>
        <a:bodyPr/>
        <a:lstStyle/>
        <a:p>
          <a:r>
            <a:rPr lang="en-GB" dirty="0"/>
            <a:t>Consider what you currently use </a:t>
          </a:r>
          <a:endParaRPr lang="en-US" dirty="0"/>
        </a:p>
      </dgm:t>
    </dgm:pt>
    <dgm:pt modelId="{7B484FA3-4A92-47CE-B670-AC11F505599D}" type="parTrans" cxnId="{86CA66D9-CE74-4026-8FD1-2012F90209EB}">
      <dgm:prSet/>
      <dgm:spPr/>
      <dgm:t>
        <a:bodyPr/>
        <a:lstStyle/>
        <a:p>
          <a:endParaRPr lang="en-US"/>
        </a:p>
      </dgm:t>
    </dgm:pt>
    <dgm:pt modelId="{D0045FDB-2FBF-4564-BB99-60CCCF036E8F}" type="sibTrans" cxnId="{86CA66D9-CE74-4026-8FD1-2012F90209EB}">
      <dgm:prSet/>
      <dgm:spPr/>
      <dgm:t>
        <a:bodyPr/>
        <a:lstStyle/>
        <a:p>
          <a:endParaRPr lang="en-US"/>
        </a:p>
      </dgm:t>
    </dgm:pt>
    <dgm:pt modelId="{092AD5DF-6D87-4858-84F1-C71B87CFBB4A}">
      <dgm:prSet/>
      <dgm:spPr/>
      <dgm:t>
        <a:bodyPr/>
        <a:lstStyle/>
        <a:p>
          <a:r>
            <a:rPr lang="en-GB" dirty="0"/>
            <a:t>Needs to be professional</a:t>
          </a:r>
          <a:endParaRPr lang="en-US" dirty="0"/>
        </a:p>
      </dgm:t>
    </dgm:pt>
    <dgm:pt modelId="{16720734-7C22-4398-883A-BF872CB7432A}" type="parTrans" cxnId="{0655D9D9-4B47-46D1-8833-B98FEBB54322}">
      <dgm:prSet/>
      <dgm:spPr/>
      <dgm:t>
        <a:bodyPr/>
        <a:lstStyle/>
        <a:p>
          <a:endParaRPr lang="en-US"/>
        </a:p>
      </dgm:t>
    </dgm:pt>
    <dgm:pt modelId="{35CFE87C-5919-42BD-9391-852BD3B581CD}" type="sibTrans" cxnId="{0655D9D9-4B47-46D1-8833-B98FEBB54322}">
      <dgm:prSet/>
      <dgm:spPr/>
      <dgm:t>
        <a:bodyPr/>
        <a:lstStyle/>
        <a:p>
          <a:endParaRPr lang="en-US"/>
        </a:p>
      </dgm:t>
    </dgm:pt>
    <dgm:pt modelId="{96211FB6-3330-4BD9-AB69-5181B6593144}">
      <dgm:prSet/>
      <dgm:spPr/>
      <dgm:t>
        <a:bodyPr/>
        <a:lstStyle/>
        <a:p>
          <a:r>
            <a:rPr lang="en-GB" dirty="0"/>
            <a:t>Use of ready made information</a:t>
          </a:r>
          <a:endParaRPr lang="en-US" dirty="0"/>
        </a:p>
      </dgm:t>
    </dgm:pt>
    <dgm:pt modelId="{9D1AC41D-0EAA-444A-BE60-404557DE3D48}" type="parTrans" cxnId="{07E56E6A-D82B-4D39-BC31-BB77D56002BC}">
      <dgm:prSet/>
      <dgm:spPr/>
      <dgm:t>
        <a:bodyPr/>
        <a:lstStyle/>
        <a:p>
          <a:endParaRPr lang="en-US"/>
        </a:p>
      </dgm:t>
    </dgm:pt>
    <dgm:pt modelId="{BB96489B-1892-4581-83AA-37752D2EAAE4}" type="sibTrans" cxnId="{07E56E6A-D82B-4D39-BC31-BB77D56002BC}">
      <dgm:prSet/>
      <dgm:spPr/>
      <dgm:t>
        <a:bodyPr/>
        <a:lstStyle/>
        <a:p>
          <a:endParaRPr lang="en-US"/>
        </a:p>
      </dgm:t>
    </dgm:pt>
    <dgm:pt modelId="{1150CC52-6D7F-442A-8130-E7F2D216BE54}">
      <dgm:prSet/>
      <dgm:spPr/>
      <dgm:t>
        <a:bodyPr/>
        <a:lstStyle/>
        <a:p>
          <a:r>
            <a:rPr lang="en-GB" dirty="0"/>
            <a:t>Are you going to provide online information</a:t>
          </a:r>
          <a:endParaRPr lang="en-US" dirty="0"/>
        </a:p>
      </dgm:t>
    </dgm:pt>
    <dgm:pt modelId="{AFCB6174-98BE-46C5-87C4-AC468AD7B5BF}" type="parTrans" cxnId="{BE5BD271-5A12-44F4-BCD1-D0D45BF16DEC}">
      <dgm:prSet/>
      <dgm:spPr/>
      <dgm:t>
        <a:bodyPr/>
        <a:lstStyle/>
        <a:p>
          <a:endParaRPr lang="en-US"/>
        </a:p>
      </dgm:t>
    </dgm:pt>
    <dgm:pt modelId="{BB91D920-2490-419D-A2C5-8E32E9C0B922}" type="sibTrans" cxnId="{BE5BD271-5A12-44F4-BCD1-D0D45BF16DEC}">
      <dgm:prSet/>
      <dgm:spPr/>
      <dgm:t>
        <a:bodyPr/>
        <a:lstStyle/>
        <a:p>
          <a:endParaRPr lang="en-US"/>
        </a:p>
      </dgm:t>
    </dgm:pt>
    <dgm:pt modelId="{63BDB681-17BD-423C-939C-F1F3929AAF78}">
      <dgm:prSet/>
      <dgm:spPr/>
      <dgm:t>
        <a:bodyPr/>
        <a:lstStyle/>
        <a:p>
          <a:r>
            <a:rPr lang="en-GB" dirty="0"/>
            <a:t>From where?</a:t>
          </a:r>
          <a:endParaRPr lang="en-US" dirty="0"/>
        </a:p>
      </dgm:t>
    </dgm:pt>
    <dgm:pt modelId="{E3A311F3-37BF-4DA8-982B-F32D03C617B5}" type="parTrans" cxnId="{3037DB80-F8EF-4FE0-9235-13A83512E574}">
      <dgm:prSet/>
      <dgm:spPr/>
      <dgm:t>
        <a:bodyPr/>
        <a:lstStyle/>
        <a:p>
          <a:endParaRPr lang="en-US"/>
        </a:p>
      </dgm:t>
    </dgm:pt>
    <dgm:pt modelId="{105F4BD8-89B3-4346-AF5B-64A097965DC2}" type="sibTrans" cxnId="{3037DB80-F8EF-4FE0-9235-13A83512E574}">
      <dgm:prSet/>
      <dgm:spPr/>
      <dgm:t>
        <a:bodyPr/>
        <a:lstStyle/>
        <a:p>
          <a:endParaRPr lang="en-US"/>
        </a:p>
      </dgm:t>
    </dgm:pt>
    <dgm:pt modelId="{032A327A-5250-4FAF-BA64-713E329EFF9F}" type="pres">
      <dgm:prSet presAssocID="{7EDFA368-AFC9-400A-8F34-09D0BE562EA8}" presName="root" presStyleCnt="0">
        <dgm:presLayoutVars>
          <dgm:dir/>
          <dgm:resizeHandles val="exact"/>
        </dgm:presLayoutVars>
      </dgm:prSet>
      <dgm:spPr/>
    </dgm:pt>
    <dgm:pt modelId="{20159930-158C-44D3-A51D-32C2BD871407}" type="pres">
      <dgm:prSet presAssocID="{2F0AE746-EAC8-4A12-AD55-C57AFE4B08AB}" presName="compNode" presStyleCnt="0"/>
      <dgm:spPr/>
    </dgm:pt>
    <dgm:pt modelId="{515C0FD5-2FFD-4A51-9F1E-C9B4E4C89E2A}" type="pres">
      <dgm:prSet presAssocID="{2F0AE746-EAC8-4A12-AD55-C57AFE4B08AB}" presName="bgRect" presStyleLbl="bgShp" presStyleIdx="0" presStyleCnt="5"/>
      <dgm:spPr/>
    </dgm:pt>
    <dgm:pt modelId="{C33EB335-E9E5-4544-A549-7B72C84FCCD1}" type="pres">
      <dgm:prSet presAssocID="{2F0AE746-EAC8-4A12-AD55-C57AFE4B08A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ought bubble"/>
        </a:ext>
      </dgm:extLst>
    </dgm:pt>
    <dgm:pt modelId="{79B4E882-0B43-444D-88AC-618D164ECF1E}" type="pres">
      <dgm:prSet presAssocID="{2F0AE746-EAC8-4A12-AD55-C57AFE4B08AB}" presName="spaceRect" presStyleCnt="0"/>
      <dgm:spPr/>
    </dgm:pt>
    <dgm:pt modelId="{CA128988-742D-4C07-8678-E074B83B0571}" type="pres">
      <dgm:prSet presAssocID="{2F0AE746-EAC8-4A12-AD55-C57AFE4B08AB}" presName="parTx" presStyleLbl="revTx" presStyleIdx="0" presStyleCnt="5">
        <dgm:presLayoutVars>
          <dgm:chMax val="0"/>
          <dgm:chPref val="0"/>
        </dgm:presLayoutVars>
      </dgm:prSet>
      <dgm:spPr/>
    </dgm:pt>
    <dgm:pt modelId="{EC8C9352-08AD-47A5-BCE5-5E1319197945}" type="pres">
      <dgm:prSet presAssocID="{D0045FDB-2FBF-4564-BB99-60CCCF036E8F}" presName="sibTrans" presStyleCnt="0"/>
      <dgm:spPr/>
    </dgm:pt>
    <dgm:pt modelId="{F8A82864-74D0-4BA2-92FF-39870C2059B1}" type="pres">
      <dgm:prSet presAssocID="{092AD5DF-6D87-4858-84F1-C71B87CFBB4A}" presName="compNode" presStyleCnt="0"/>
      <dgm:spPr/>
    </dgm:pt>
    <dgm:pt modelId="{AEA09750-8564-4740-92F7-C410E12828EB}" type="pres">
      <dgm:prSet presAssocID="{092AD5DF-6D87-4858-84F1-C71B87CFBB4A}" presName="bgRect" presStyleLbl="bgShp" presStyleIdx="1" presStyleCnt="5"/>
      <dgm:spPr/>
    </dgm:pt>
    <dgm:pt modelId="{6C45B3AF-BB6F-4BFA-BD80-81054C80227A}" type="pres">
      <dgm:prSet presAssocID="{092AD5DF-6D87-4858-84F1-C71B87CFBB4A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ADBBE984-A5A2-4748-8F10-8FF993223F04}" type="pres">
      <dgm:prSet presAssocID="{092AD5DF-6D87-4858-84F1-C71B87CFBB4A}" presName="spaceRect" presStyleCnt="0"/>
      <dgm:spPr/>
    </dgm:pt>
    <dgm:pt modelId="{3F75B275-CA9C-4E47-9947-80EE7FF965B0}" type="pres">
      <dgm:prSet presAssocID="{092AD5DF-6D87-4858-84F1-C71B87CFBB4A}" presName="parTx" presStyleLbl="revTx" presStyleIdx="1" presStyleCnt="5">
        <dgm:presLayoutVars>
          <dgm:chMax val="0"/>
          <dgm:chPref val="0"/>
        </dgm:presLayoutVars>
      </dgm:prSet>
      <dgm:spPr/>
    </dgm:pt>
    <dgm:pt modelId="{FA2F9CBA-70E1-47C4-BC13-748DE568D5B4}" type="pres">
      <dgm:prSet presAssocID="{35CFE87C-5919-42BD-9391-852BD3B581CD}" presName="sibTrans" presStyleCnt="0"/>
      <dgm:spPr/>
    </dgm:pt>
    <dgm:pt modelId="{FAF0ACB6-D911-4E17-8D4B-603007CDD267}" type="pres">
      <dgm:prSet presAssocID="{96211FB6-3330-4BD9-AB69-5181B6593144}" presName="compNode" presStyleCnt="0"/>
      <dgm:spPr/>
    </dgm:pt>
    <dgm:pt modelId="{E70CAEBD-35FE-48F2-956D-347350C39DEB}" type="pres">
      <dgm:prSet presAssocID="{96211FB6-3330-4BD9-AB69-5181B6593144}" presName="bgRect" presStyleLbl="bgShp" presStyleIdx="2" presStyleCnt="5"/>
      <dgm:spPr/>
    </dgm:pt>
    <dgm:pt modelId="{C795BBF3-5936-4BCE-934A-3F0A64A358C9}" type="pres">
      <dgm:prSet presAssocID="{96211FB6-3330-4BD9-AB69-5181B659314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43F17135-55A1-4A98-8342-4A9738FEA2F7}" type="pres">
      <dgm:prSet presAssocID="{96211FB6-3330-4BD9-AB69-5181B6593144}" presName="spaceRect" presStyleCnt="0"/>
      <dgm:spPr/>
    </dgm:pt>
    <dgm:pt modelId="{905A5CE1-062C-42E9-AE0F-4EA68B749EB4}" type="pres">
      <dgm:prSet presAssocID="{96211FB6-3330-4BD9-AB69-5181B6593144}" presName="parTx" presStyleLbl="revTx" presStyleIdx="2" presStyleCnt="5">
        <dgm:presLayoutVars>
          <dgm:chMax val="0"/>
          <dgm:chPref val="0"/>
        </dgm:presLayoutVars>
      </dgm:prSet>
      <dgm:spPr/>
    </dgm:pt>
    <dgm:pt modelId="{F311CF0A-5793-4F71-9262-85015208E9A7}" type="pres">
      <dgm:prSet presAssocID="{BB96489B-1892-4581-83AA-37752D2EAAE4}" presName="sibTrans" presStyleCnt="0"/>
      <dgm:spPr/>
    </dgm:pt>
    <dgm:pt modelId="{E854C380-6BE7-4EC7-B84F-99AADF1463D0}" type="pres">
      <dgm:prSet presAssocID="{1150CC52-6D7F-442A-8130-E7F2D216BE54}" presName="compNode" presStyleCnt="0"/>
      <dgm:spPr/>
    </dgm:pt>
    <dgm:pt modelId="{46FD5651-CA87-4CD5-A0F0-6AAEBD08DA2D}" type="pres">
      <dgm:prSet presAssocID="{1150CC52-6D7F-442A-8130-E7F2D216BE54}" presName="bgRect" presStyleLbl="bgShp" presStyleIdx="3" presStyleCnt="5"/>
      <dgm:spPr/>
    </dgm:pt>
    <dgm:pt modelId="{0A00B703-6240-4374-B313-A362D53ECCAC}" type="pres">
      <dgm:prSet presAssocID="{1150CC52-6D7F-442A-8130-E7F2D216BE54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aptop"/>
        </a:ext>
      </dgm:extLst>
    </dgm:pt>
    <dgm:pt modelId="{D1C17B04-A9B2-4DB9-AEB2-A39E9A34790C}" type="pres">
      <dgm:prSet presAssocID="{1150CC52-6D7F-442A-8130-E7F2D216BE54}" presName="spaceRect" presStyleCnt="0"/>
      <dgm:spPr/>
    </dgm:pt>
    <dgm:pt modelId="{85B1E7CE-5CA7-4A51-BC44-96433BC15E02}" type="pres">
      <dgm:prSet presAssocID="{1150CC52-6D7F-442A-8130-E7F2D216BE54}" presName="parTx" presStyleLbl="revTx" presStyleIdx="3" presStyleCnt="5">
        <dgm:presLayoutVars>
          <dgm:chMax val="0"/>
          <dgm:chPref val="0"/>
        </dgm:presLayoutVars>
      </dgm:prSet>
      <dgm:spPr/>
    </dgm:pt>
    <dgm:pt modelId="{360A5614-F82D-49DE-8926-0B2451A6ADC3}" type="pres">
      <dgm:prSet presAssocID="{BB91D920-2490-419D-A2C5-8E32E9C0B922}" presName="sibTrans" presStyleCnt="0"/>
      <dgm:spPr/>
    </dgm:pt>
    <dgm:pt modelId="{2FABCF88-ADFF-480F-81D6-C5DB7681B524}" type="pres">
      <dgm:prSet presAssocID="{63BDB681-17BD-423C-939C-F1F3929AAF78}" presName="compNode" presStyleCnt="0"/>
      <dgm:spPr/>
    </dgm:pt>
    <dgm:pt modelId="{E298CACE-9A34-44C0-B049-EA403082713A}" type="pres">
      <dgm:prSet presAssocID="{63BDB681-17BD-423C-939C-F1F3929AAF78}" presName="bgRect" presStyleLbl="bgShp" presStyleIdx="4" presStyleCnt="5"/>
      <dgm:spPr/>
    </dgm:pt>
    <dgm:pt modelId="{9B930C77-73D4-4010-A964-71F826A56EC6}" type="pres">
      <dgm:prSet presAssocID="{63BDB681-17BD-423C-939C-F1F3929AAF78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8C479D13-8884-411B-8212-50CBE81DDB64}" type="pres">
      <dgm:prSet presAssocID="{63BDB681-17BD-423C-939C-F1F3929AAF78}" presName="spaceRect" presStyleCnt="0"/>
      <dgm:spPr/>
    </dgm:pt>
    <dgm:pt modelId="{CA99D854-ADD5-468B-B3DD-115120C127FB}" type="pres">
      <dgm:prSet presAssocID="{63BDB681-17BD-423C-939C-F1F3929AAF78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F541DF06-C850-4F74-836C-24673A083D96}" type="presOf" srcId="{96211FB6-3330-4BD9-AB69-5181B6593144}" destId="{905A5CE1-062C-42E9-AE0F-4EA68B749EB4}" srcOrd="0" destOrd="0" presId="urn:microsoft.com/office/officeart/2018/2/layout/IconVerticalSolidList"/>
    <dgm:cxn modelId="{BA35DA2D-6FF8-4E6B-A799-FA03736B4A83}" type="presOf" srcId="{092AD5DF-6D87-4858-84F1-C71B87CFBB4A}" destId="{3F75B275-CA9C-4E47-9947-80EE7FF965B0}" srcOrd="0" destOrd="0" presId="urn:microsoft.com/office/officeart/2018/2/layout/IconVerticalSolidList"/>
    <dgm:cxn modelId="{07E56E6A-D82B-4D39-BC31-BB77D56002BC}" srcId="{7EDFA368-AFC9-400A-8F34-09D0BE562EA8}" destId="{96211FB6-3330-4BD9-AB69-5181B6593144}" srcOrd="2" destOrd="0" parTransId="{9D1AC41D-0EAA-444A-BE60-404557DE3D48}" sibTransId="{BB96489B-1892-4581-83AA-37752D2EAAE4}"/>
    <dgm:cxn modelId="{BE5BD271-5A12-44F4-BCD1-D0D45BF16DEC}" srcId="{7EDFA368-AFC9-400A-8F34-09D0BE562EA8}" destId="{1150CC52-6D7F-442A-8130-E7F2D216BE54}" srcOrd="3" destOrd="0" parTransId="{AFCB6174-98BE-46C5-87C4-AC468AD7B5BF}" sibTransId="{BB91D920-2490-419D-A2C5-8E32E9C0B922}"/>
    <dgm:cxn modelId="{267B7252-9500-41FF-A75B-D36A77011299}" type="presOf" srcId="{63BDB681-17BD-423C-939C-F1F3929AAF78}" destId="{CA99D854-ADD5-468B-B3DD-115120C127FB}" srcOrd="0" destOrd="0" presId="urn:microsoft.com/office/officeart/2018/2/layout/IconVerticalSolidList"/>
    <dgm:cxn modelId="{0FBCC158-A40E-4AFA-8927-070CA98A5162}" type="presOf" srcId="{2F0AE746-EAC8-4A12-AD55-C57AFE4B08AB}" destId="{CA128988-742D-4C07-8678-E074B83B0571}" srcOrd="0" destOrd="0" presId="urn:microsoft.com/office/officeart/2018/2/layout/IconVerticalSolidList"/>
    <dgm:cxn modelId="{3037DB80-F8EF-4FE0-9235-13A83512E574}" srcId="{7EDFA368-AFC9-400A-8F34-09D0BE562EA8}" destId="{63BDB681-17BD-423C-939C-F1F3929AAF78}" srcOrd="4" destOrd="0" parTransId="{E3A311F3-37BF-4DA8-982B-F32D03C617B5}" sibTransId="{105F4BD8-89B3-4346-AF5B-64A097965DC2}"/>
    <dgm:cxn modelId="{1E5736B3-173E-4E94-8358-A2F6A450BEEC}" type="presOf" srcId="{7EDFA368-AFC9-400A-8F34-09D0BE562EA8}" destId="{032A327A-5250-4FAF-BA64-713E329EFF9F}" srcOrd="0" destOrd="0" presId="urn:microsoft.com/office/officeart/2018/2/layout/IconVerticalSolidList"/>
    <dgm:cxn modelId="{86CA66D9-CE74-4026-8FD1-2012F90209EB}" srcId="{7EDFA368-AFC9-400A-8F34-09D0BE562EA8}" destId="{2F0AE746-EAC8-4A12-AD55-C57AFE4B08AB}" srcOrd="0" destOrd="0" parTransId="{7B484FA3-4A92-47CE-B670-AC11F505599D}" sibTransId="{D0045FDB-2FBF-4564-BB99-60CCCF036E8F}"/>
    <dgm:cxn modelId="{0655D9D9-4B47-46D1-8833-B98FEBB54322}" srcId="{7EDFA368-AFC9-400A-8F34-09D0BE562EA8}" destId="{092AD5DF-6D87-4858-84F1-C71B87CFBB4A}" srcOrd="1" destOrd="0" parTransId="{16720734-7C22-4398-883A-BF872CB7432A}" sibTransId="{35CFE87C-5919-42BD-9391-852BD3B581CD}"/>
    <dgm:cxn modelId="{114415EF-AD69-4E07-9398-0943AB24AB22}" type="presOf" srcId="{1150CC52-6D7F-442A-8130-E7F2D216BE54}" destId="{85B1E7CE-5CA7-4A51-BC44-96433BC15E02}" srcOrd="0" destOrd="0" presId="urn:microsoft.com/office/officeart/2018/2/layout/IconVerticalSolidList"/>
    <dgm:cxn modelId="{B050B4DC-35EE-43C5-92EA-C5F7042717E5}" type="presParOf" srcId="{032A327A-5250-4FAF-BA64-713E329EFF9F}" destId="{20159930-158C-44D3-A51D-32C2BD871407}" srcOrd="0" destOrd="0" presId="urn:microsoft.com/office/officeart/2018/2/layout/IconVerticalSolidList"/>
    <dgm:cxn modelId="{89F184E2-7890-47CF-8218-259A9F83F901}" type="presParOf" srcId="{20159930-158C-44D3-A51D-32C2BD871407}" destId="{515C0FD5-2FFD-4A51-9F1E-C9B4E4C89E2A}" srcOrd="0" destOrd="0" presId="urn:microsoft.com/office/officeart/2018/2/layout/IconVerticalSolidList"/>
    <dgm:cxn modelId="{6156F5BA-3BBA-4778-B567-F4B4CB49D099}" type="presParOf" srcId="{20159930-158C-44D3-A51D-32C2BD871407}" destId="{C33EB335-E9E5-4544-A549-7B72C84FCCD1}" srcOrd="1" destOrd="0" presId="urn:microsoft.com/office/officeart/2018/2/layout/IconVerticalSolidList"/>
    <dgm:cxn modelId="{1986D783-B54E-4E1A-9FB2-49B2C27401E0}" type="presParOf" srcId="{20159930-158C-44D3-A51D-32C2BD871407}" destId="{79B4E882-0B43-444D-88AC-618D164ECF1E}" srcOrd="2" destOrd="0" presId="urn:microsoft.com/office/officeart/2018/2/layout/IconVerticalSolidList"/>
    <dgm:cxn modelId="{D8CD9852-A521-41D9-834E-860C56B046DA}" type="presParOf" srcId="{20159930-158C-44D3-A51D-32C2BD871407}" destId="{CA128988-742D-4C07-8678-E074B83B0571}" srcOrd="3" destOrd="0" presId="urn:microsoft.com/office/officeart/2018/2/layout/IconVerticalSolidList"/>
    <dgm:cxn modelId="{86F03796-9835-4344-B62F-8880D91DBA8D}" type="presParOf" srcId="{032A327A-5250-4FAF-BA64-713E329EFF9F}" destId="{EC8C9352-08AD-47A5-BCE5-5E1319197945}" srcOrd="1" destOrd="0" presId="urn:microsoft.com/office/officeart/2018/2/layout/IconVerticalSolidList"/>
    <dgm:cxn modelId="{07F861E4-45F2-4D64-BAA9-8E1071C481A5}" type="presParOf" srcId="{032A327A-5250-4FAF-BA64-713E329EFF9F}" destId="{F8A82864-74D0-4BA2-92FF-39870C2059B1}" srcOrd="2" destOrd="0" presId="urn:microsoft.com/office/officeart/2018/2/layout/IconVerticalSolidList"/>
    <dgm:cxn modelId="{A0A5ABB2-4149-4B92-BF79-283989822A7F}" type="presParOf" srcId="{F8A82864-74D0-4BA2-92FF-39870C2059B1}" destId="{AEA09750-8564-4740-92F7-C410E12828EB}" srcOrd="0" destOrd="0" presId="urn:microsoft.com/office/officeart/2018/2/layout/IconVerticalSolidList"/>
    <dgm:cxn modelId="{C9E8939D-349E-4ACB-A703-1161F59062D4}" type="presParOf" srcId="{F8A82864-74D0-4BA2-92FF-39870C2059B1}" destId="{6C45B3AF-BB6F-4BFA-BD80-81054C80227A}" srcOrd="1" destOrd="0" presId="urn:microsoft.com/office/officeart/2018/2/layout/IconVerticalSolidList"/>
    <dgm:cxn modelId="{0F0FEBC2-3B4D-46A1-A51B-812EA974B2A1}" type="presParOf" srcId="{F8A82864-74D0-4BA2-92FF-39870C2059B1}" destId="{ADBBE984-A5A2-4748-8F10-8FF993223F04}" srcOrd="2" destOrd="0" presId="urn:microsoft.com/office/officeart/2018/2/layout/IconVerticalSolidList"/>
    <dgm:cxn modelId="{5A359069-4ABF-40DD-8449-28A2C1DF6DCA}" type="presParOf" srcId="{F8A82864-74D0-4BA2-92FF-39870C2059B1}" destId="{3F75B275-CA9C-4E47-9947-80EE7FF965B0}" srcOrd="3" destOrd="0" presId="urn:microsoft.com/office/officeart/2018/2/layout/IconVerticalSolidList"/>
    <dgm:cxn modelId="{6A74C34E-65E9-41D0-919D-5A7583BF8ACD}" type="presParOf" srcId="{032A327A-5250-4FAF-BA64-713E329EFF9F}" destId="{FA2F9CBA-70E1-47C4-BC13-748DE568D5B4}" srcOrd="3" destOrd="0" presId="urn:microsoft.com/office/officeart/2018/2/layout/IconVerticalSolidList"/>
    <dgm:cxn modelId="{3BD793CB-4520-44C0-8618-FC71CAB18D51}" type="presParOf" srcId="{032A327A-5250-4FAF-BA64-713E329EFF9F}" destId="{FAF0ACB6-D911-4E17-8D4B-603007CDD267}" srcOrd="4" destOrd="0" presId="urn:microsoft.com/office/officeart/2018/2/layout/IconVerticalSolidList"/>
    <dgm:cxn modelId="{C256ADFE-035D-4D93-9A97-A3583F5A6F6F}" type="presParOf" srcId="{FAF0ACB6-D911-4E17-8D4B-603007CDD267}" destId="{E70CAEBD-35FE-48F2-956D-347350C39DEB}" srcOrd="0" destOrd="0" presId="urn:microsoft.com/office/officeart/2018/2/layout/IconVerticalSolidList"/>
    <dgm:cxn modelId="{456E38BF-328B-465C-B48B-46ABFB139BA1}" type="presParOf" srcId="{FAF0ACB6-D911-4E17-8D4B-603007CDD267}" destId="{C795BBF3-5936-4BCE-934A-3F0A64A358C9}" srcOrd="1" destOrd="0" presId="urn:microsoft.com/office/officeart/2018/2/layout/IconVerticalSolidList"/>
    <dgm:cxn modelId="{C7CBF030-3E96-489D-B378-7AC971669386}" type="presParOf" srcId="{FAF0ACB6-D911-4E17-8D4B-603007CDD267}" destId="{43F17135-55A1-4A98-8342-4A9738FEA2F7}" srcOrd="2" destOrd="0" presId="urn:microsoft.com/office/officeart/2018/2/layout/IconVerticalSolidList"/>
    <dgm:cxn modelId="{F59762FE-7AAE-419E-8C13-C0138B26C3AE}" type="presParOf" srcId="{FAF0ACB6-D911-4E17-8D4B-603007CDD267}" destId="{905A5CE1-062C-42E9-AE0F-4EA68B749EB4}" srcOrd="3" destOrd="0" presId="urn:microsoft.com/office/officeart/2018/2/layout/IconVerticalSolidList"/>
    <dgm:cxn modelId="{A01050B7-B625-4838-9AAB-20225999BB07}" type="presParOf" srcId="{032A327A-5250-4FAF-BA64-713E329EFF9F}" destId="{F311CF0A-5793-4F71-9262-85015208E9A7}" srcOrd="5" destOrd="0" presId="urn:microsoft.com/office/officeart/2018/2/layout/IconVerticalSolidList"/>
    <dgm:cxn modelId="{388A474E-08BE-4790-8C42-3F259D251BEE}" type="presParOf" srcId="{032A327A-5250-4FAF-BA64-713E329EFF9F}" destId="{E854C380-6BE7-4EC7-B84F-99AADF1463D0}" srcOrd="6" destOrd="0" presId="urn:microsoft.com/office/officeart/2018/2/layout/IconVerticalSolidList"/>
    <dgm:cxn modelId="{AA490C23-F163-4A6E-BEFF-786894C664C3}" type="presParOf" srcId="{E854C380-6BE7-4EC7-B84F-99AADF1463D0}" destId="{46FD5651-CA87-4CD5-A0F0-6AAEBD08DA2D}" srcOrd="0" destOrd="0" presId="urn:microsoft.com/office/officeart/2018/2/layout/IconVerticalSolidList"/>
    <dgm:cxn modelId="{EAC6AD45-695E-4CE5-BB79-A08579C2B908}" type="presParOf" srcId="{E854C380-6BE7-4EC7-B84F-99AADF1463D0}" destId="{0A00B703-6240-4374-B313-A362D53ECCAC}" srcOrd="1" destOrd="0" presId="urn:microsoft.com/office/officeart/2018/2/layout/IconVerticalSolidList"/>
    <dgm:cxn modelId="{B379FBB3-1FE1-4282-9FA4-C218E992A2C4}" type="presParOf" srcId="{E854C380-6BE7-4EC7-B84F-99AADF1463D0}" destId="{D1C17B04-A9B2-4DB9-AEB2-A39E9A34790C}" srcOrd="2" destOrd="0" presId="urn:microsoft.com/office/officeart/2018/2/layout/IconVerticalSolidList"/>
    <dgm:cxn modelId="{AA89D2D3-DD6F-4303-A5F6-B4E44539B0BD}" type="presParOf" srcId="{E854C380-6BE7-4EC7-B84F-99AADF1463D0}" destId="{85B1E7CE-5CA7-4A51-BC44-96433BC15E02}" srcOrd="3" destOrd="0" presId="urn:microsoft.com/office/officeart/2018/2/layout/IconVerticalSolidList"/>
    <dgm:cxn modelId="{E62D8319-1CBF-4F3A-8514-B779C192BBAF}" type="presParOf" srcId="{032A327A-5250-4FAF-BA64-713E329EFF9F}" destId="{360A5614-F82D-49DE-8926-0B2451A6ADC3}" srcOrd="7" destOrd="0" presId="urn:microsoft.com/office/officeart/2018/2/layout/IconVerticalSolidList"/>
    <dgm:cxn modelId="{216416A8-D374-49D8-9009-A4186E900460}" type="presParOf" srcId="{032A327A-5250-4FAF-BA64-713E329EFF9F}" destId="{2FABCF88-ADFF-480F-81D6-C5DB7681B524}" srcOrd="8" destOrd="0" presId="urn:microsoft.com/office/officeart/2018/2/layout/IconVerticalSolidList"/>
    <dgm:cxn modelId="{9EC64C79-737B-422C-99E7-5FD9135BAAFF}" type="presParOf" srcId="{2FABCF88-ADFF-480F-81D6-C5DB7681B524}" destId="{E298CACE-9A34-44C0-B049-EA403082713A}" srcOrd="0" destOrd="0" presId="urn:microsoft.com/office/officeart/2018/2/layout/IconVerticalSolidList"/>
    <dgm:cxn modelId="{A7B21EAA-869F-4F0A-A75D-AA1613967C17}" type="presParOf" srcId="{2FABCF88-ADFF-480F-81D6-C5DB7681B524}" destId="{9B930C77-73D4-4010-A964-71F826A56EC6}" srcOrd="1" destOrd="0" presId="urn:microsoft.com/office/officeart/2018/2/layout/IconVerticalSolidList"/>
    <dgm:cxn modelId="{D94CC163-F947-4BFC-AC43-3317A0D99325}" type="presParOf" srcId="{2FABCF88-ADFF-480F-81D6-C5DB7681B524}" destId="{8C479D13-8884-411B-8212-50CBE81DDB64}" srcOrd="2" destOrd="0" presId="urn:microsoft.com/office/officeart/2018/2/layout/IconVerticalSolidList"/>
    <dgm:cxn modelId="{9B459EB4-D49E-44B9-A2B2-5F1804D5D8B1}" type="presParOf" srcId="{2FABCF88-ADFF-480F-81D6-C5DB7681B524}" destId="{CA99D854-ADD5-468B-B3DD-115120C127F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2CE159A-0C7A-4031-8F69-A0334CCF0B7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66EA5AF-7D19-4517-8678-C00DE0F1BDFD}">
      <dgm:prSet/>
      <dgm:spPr/>
      <dgm:t>
        <a:bodyPr/>
        <a:lstStyle/>
        <a:p>
          <a:r>
            <a:rPr lang="en-GB" dirty="0"/>
            <a:t>You need to sell yourself – I think we all find this difficult</a:t>
          </a:r>
          <a:endParaRPr lang="en-US" dirty="0"/>
        </a:p>
      </dgm:t>
    </dgm:pt>
    <dgm:pt modelId="{A74B1DE8-12AA-4372-A056-96222797B6BC}" type="parTrans" cxnId="{EBC86D61-0D2D-451D-A744-10AB00F8400C}">
      <dgm:prSet/>
      <dgm:spPr/>
      <dgm:t>
        <a:bodyPr/>
        <a:lstStyle/>
        <a:p>
          <a:endParaRPr lang="en-US"/>
        </a:p>
      </dgm:t>
    </dgm:pt>
    <dgm:pt modelId="{33485700-AA61-4EE1-9A67-299F2166A761}" type="sibTrans" cxnId="{EBC86D61-0D2D-451D-A744-10AB00F8400C}">
      <dgm:prSet/>
      <dgm:spPr/>
      <dgm:t>
        <a:bodyPr/>
        <a:lstStyle/>
        <a:p>
          <a:endParaRPr lang="en-US"/>
        </a:p>
      </dgm:t>
    </dgm:pt>
    <dgm:pt modelId="{6EF786E1-AC26-4E05-8591-B6751442F099}">
      <dgm:prSet/>
      <dgm:spPr/>
      <dgm:t>
        <a:bodyPr/>
        <a:lstStyle/>
        <a:p>
          <a:r>
            <a:rPr lang="en-GB" dirty="0"/>
            <a:t>Look at what others are doing </a:t>
          </a:r>
          <a:endParaRPr lang="en-US" dirty="0"/>
        </a:p>
      </dgm:t>
    </dgm:pt>
    <dgm:pt modelId="{1CEAE34A-A3BC-4349-911A-F5914C1F733E}" type="parTrans" cxnId="{1ADE729E-F2E4-40B3-8757-067D54796FB6}">
      <dgm:prSet/>
      <dgm:spPr/>
      <dgm:t>
        <a:bodyPr/>
        <a:lstStyle/>
        <a:p>
          <a:endParaRPr lang="en-US"/>
        </a:p>
      </dgm:t>
    </dgm:pt>
    <dgm:pt modelId="{8A10D7AA-AE21-41D9-802F-2ED8640CDB85}" type="sibTrans" cxnId="{1ADE729E-F2E4-40B3-8757-067D54796FB6}">
      <dgm:prSet/>
      <dgm:spPr/>
      <dgm:t>
        <a:bodyPr/>
        <a:lstStyle/>
        <a:p>
          <a:endParaRPr lang="en-US"/>
        </a:p>
      </dgm:t>
    </dgm:pt>
    <dgm:pt modelId="{489DD12B-3334-4852-A19E-8EE9ACC5E47E}">
      <dgm:prSet/>
      <dgm:spPr/>
      <dgm:t>
        <a:bodyPr/>
        <a:lstStyle/>
        <a:p>
          <a:r>
            <a:rPr lang="en-GB" dirty="0"/>
            <a:t>Local papers may be expensive</a:t>
          </a:r>
          <a:endParaRPr lang="en-US" dirty="0"/>
        </a:p>
      </dgm:t>
    </dgm:pt>
    <dgm:pt modelId="{701D0056-30DE-41CE-B58C-4166B57BECA0}" type="parTrans" cxnId="{2DAA5932-C490-4FDD-8848-319080CDE4C5}">
      <dgm:prSet/>
      <dgm:spPr/>
      <dgm:t>
        <a:bodyPr/>
        <a:lstStyle/>
        <a:p>
          <a:endParaRPr lang="en-US"/>
        </a:p>
      </dgm:t>
    </dgm:pt>
    <dgm:pt modelId="{BEC2F1DF-A67C-4B1F-AF4E-FAB07A3BFDBC}" type="sibTrans" cxnId="{2DAA5932-C490-4FDD-8848-319080CDE4C5}">
      <dgm:prSet/>
      <dgm:spPr/>
      <dgm:t>
        <a:bodyPr/>
        <a:lstStyle/>
        <a:p>
          <a:endParaRPr lang="en-US"/>
        </a:p>
      </dgm:t>
    </dgm:pt>
    <dgm:pt modelId="{DB322466-956D-45A6-969F-93C5BFD0F1B8}">
      <dgm:prSet/>
      <dgm:spPr/>
      <dgm:t>
        <a:bodyPr/>
        <a:lstStyle/>
        <a:p>
          <a:r>
            <a:rPr lang="en-GB" dirty="0"/>
            <a:t>Yell.com </a:t>
          </a:r>
          <a:endParaRPr lang="en-US" dirty="0"/>
        </a:p>
      </dgm:t>
    </dgm:pt>
    <dgm:pt modelId="{DCCB80F5-A6E3-4EDE-8327-E8CE058C3C41}" type="parTrans" cxnId="{83B4D77E-C603-4008-A029-850BEFE899C1}">
      <dgm:prSet/>
      <dgm:spPr/>
      <dgm:t>
        <a:bodyPr/>
        <a:lstStyle/>
        <a:p>
          <a:endParaRPr lang="en-US"/>
        </a:p>
      </dgm:t>
    </dgm:pt>
    <dgm:pt modelId="{67AFA0B5-F0FD-4507-9946-F2CCFB71A344}" type="sibTrans" cxnId="{83B4D77E-C603-4008-A029-850BEFE899C1}">
      <dgm:prSet/>
      <dgm:spPr/>
      <dgm:t>
        <a:bodyPr/>
        <a:lstStyle/>
        <a:p>
          <a:endParaRPr lang="en-US"/>
        </a:p>
      </dgm:t>
    </dgm:pt>
    <dgm:pt modelId="{FDF4E4BE-F98A-4D3B-9FB3-81DB1E69819F}">
      <dgm:prSet/>
      <dgm:spPr/>
      <dgm:t>
        <a:bodyPr/>
        <a:lstStyle/>
        <a:p>
          <a:r>
            <a:rPr lang="en-GB" dirty="0"/>
            <a:t>Professional registers</a:t>
          </a:r>
          <a:endParaRPr lang="en-US" dirty="0"/>
        </a:p>
      </dgm:t>
    </dgm:pt>
    <dgm:pt modelId="{171B5319-FB33-4407-9999-4C5FDB7C5492}" type="parTrans" cxnId="{B251572E-1501-4C1E-89E2-14955AC34475}">
      <dgm:prSet/>
      <dgm:spPr/>
      <dgm:t>
        <a:bodyPr/>
        <a:lstStyle/>
        <a:p>
          <a:endParaRPr lang="en-US"/>
        </a:p>
      </dgm:t>
    </dgm:pt>
    <dgm:pt modelId="{58C6BBFB-1E4C-4FBD-AE22-E6E07E25140D}" type="sibTrans" cxnId="{B251572E-1501-4C1E-89E2-14955AC34475}">
      <dgm:prSet/>
      <dgm:spPr/>
      <dgm:t>
        <a:bodyPr/>
        <a:lstStyle/>
        <a:p>
          <a:endParaRPr lang="en-US"/>
        </a:p>
      </dgm:t>
    </dgm:pt>
    <dgm:pt modelId="{E506E2D7-F5D8-4960-B439-7BD5A2CF5BBE}" type="pres">
      <dgm:prSet presAssocID="{02CE159A-0C7A-4031-8F69-A0334CCF0B78}" presName="root" presStyleCnt="0">
        <dgm:presLayoutVars>
          <dgm:dir/>
          <dgm:resizeHandles val="exact"/>
        </dgm:presLayoutVars>
      </dgm:prSet>
      <dgm:spPr/>
    </dgm:pt>
    <dgm:pt modelId="{988F3053-1BDB-4008-87AA-C069FDC01B50}" type="pres">
      <dgm:prSet presAssocID="{E66EA5AF-7D19-4517-8678-C00DE0F1BDFD}" presName="compNode" presStyleCnt="0"/>
      <dgm:spPr/>
    </dgm:pt>
    <dgm:pt modelId="{9EC2EF41-53A1-4225-A2B0-4ED0F4CF1F76}" type="pres">
      <dgm:prSet presAssocID="{E66EA5AF-7D19-4517-8678-C00DE0F1BDFD}" presName="bgRect" presStyleLbl="bgShp" presStyleIdx="0" presStyleCnt="5"/>
      <dgm:spPr/>
    </dgm:pt>
    <dgm:pt modelId="{D0A93845-56A3-4690-B479-5026790A0446}" type="pres">
      <dgm:prSet presAssocID="{E66EA5AF-7D19-4517-8678-C00DE0F1BDFD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ustache Face with Solid Fill"/>
        </a:ext>
      </dgm:extLst>
    </dgm:pt>
    <dgm:pt modelId="{48CCAC41-540A-4BDA-A48C-8361B19F26C0}" type="pres">
      <dgm:prSet presAssocID="{E66EA5AF-7D19-4517-8678-C00DE0F1BDFD}" presName="spaceRect" presStyleCnt="0"/>
      <dgm:spPr/>
    </dgm:pt>
    <dgm:pt modelId="{E358503A-A93B-4B73-81E1-AD1CE2DFF756}" type="pres">
      <dgm:prSet presAssocID="{E66EA5AF-7D19-4517-8678-C00DE0F1BDFD}" presName="parTx" presStyleLbl="revTx" presStyleIdx="0" presStyleCnt="5">
        <dgm:presLayoutVars>
          <dgm:chMax val="0"/>
          <dgm:chPref val="0"/>
        </dgm:presLayoutVars>
      </dgm:prSet>
      <dgm:spPr/>
    </dgm:pt>
    <dgm:pt modelId="{54A45AE0-1757-4690-BE68-7AC4CA131431}" type="pres">
      <dgm:prSet presAssocID="{33485700-AA61-4EE1-9A67-299F2166A761}" presName="sibTrans" presStyleCnt="0"/>
      <dgm:spPr/>
    </dgm:pt>
    <dgm:pt modelId="{6B68719C-7C6A-4167-8A62-12387E9CC153}" type="pres">
      <dgm:prSet presAssocID="{6EF786E1-AC26-4E05-8591-B6751442F099}" presName="compNode" presStyleCnt="0"/>
      <dgm:spPr/>
    </dgm:pt>
    <dgm:pt modelId="{8A9C0AA2-02D4-4196-B49D-8CB7FCACF65D}" type="pres">
      <dgm:prSet presAssocID="{6EF786E1-AC26-4E05-8591-B6751442F099}" presName="bgRect" presStyleLbl="bgShp" presStyleIdx="1" presStyleCnt="5"/>
      <dgm:spPr/>
    </dgm:pt>
    <dgm:pt modelId="{15D7C190-486B-4A39-BC94-112E8D3F2560}" type="pres">
      <dgm:prSet presAssocID="{6EF786E1-AC26-4E05-8591-B6751442F099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87908021-17DE-4061-8275-3F1320367DDB}" type="pres">
      <dgm:prSet presAssocID="{6EF786E1-AC26-4E05-8591-B6751442F099}" presName="spaceRect" presStyleCnt="0"/>
      <dgm:spPr/>
    </dgm:pt>
    <dgm:pt modelId="{7F8D2402-8320-43FE-8DA1-7280820AD01C}" type="pres">
      <dgm:prSet presAssocID="{6EF786E1-AC26-4E05-8591-B6751442F099}" presName="parTx" presStyleLbl="revTx" presStyleIdx="1" presStyleCnt="5">
        <dgm:presLayoutVars>
          <dgm:chMax val="0"/>
          <dgm:chPref val="0"/>
        </dgm:presLayoutVars>
      </dgm:prSet>
      <dgm:spPr/>
    </dgm:pt>
    <dgm:pt modelId="{51696CC7-A5D0-4ECA-A5D8-1FDA1C880C9B}" type="pres">
      <dgm:prSet presAssocID="{8A10D7AA-AE21-41D9-802F-2ED8640CDB85}" presName="sibTrans" presStyleCnt="0"/>
      <dgm:spPr/>
    </dgm:pt>
    <dgm:pt modelId="{DCC4A393-3CE0-4FB8-B230-393A09F74097}" type="pres">
      <dgm:prSet presAssocID="{489DD12B-3334-4852-A19E-8EE9ACC5E47E}" presName="compNode" presStyleCnt="0"/>
      <dgm:spPr/>
    </dgm:pt>
    <dgm:pt modelId="{FB3B279E-5E94-4FCA-879E-5F9745F71700}" type="pres">
      <dgm:prSet presAssocID="{489DD12B-3334-4852-A19E-8EE9ACC5E47E}" presName="bgRect" presStyleLbl="bgShp" presStyleIdx="2" presStyleCnt="5"/>
      <dgm:spPr/>
    </dgm:pt>
    <dgm:pt modelId="{AADC486A-2A55-493D-ADB5-72546B744BB7}" type="pres">
      <dgm:prSet presAssocID="{489DD12B-3334-4852-A19E-8EE9ACC5E47E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E36C29CB-37F2-4E04-BC44-8CA790FE53B5}" type="pres">
      <dgm:prSet presAssocID="{489DD12B-3334-4852-A19E-8EE9ACC5E47E}" presName="spaceRect" presStyleCnt="0"/>
      <dgm:spPr/>
    </dgm:pt>
    <dgm:pt modelId="{2B1EF361-495E-4703-8C56-9B6A6B18171A}" type="pres">
      <dgm:prSet presAssocID="{489DD12B-3334-4852-A19E-8EE9ACC5E47E}" presName="parTx" presStyleLbl="revTx" presStyleIdx="2" presStyleCnt="5">
        <dgm:presLayoutVars>
          <dgm:chMax val="0"/>
          <dgm:chPref val="0"/>
        </dgm:presLayoutVars>
      </dgm:prSet>
      <dgm:spPr/>
    </dgm:pt>
    <dgm:pt modelId="{9481392D-8949-406C-9FF7-AFDE706DE3BD}" type="pres">
      <dgm:prSet presAssocID="{BEC2F1DF-A67C-4B1F-AF4E-FAB07A3BFDBC}" presName="sibTrans" presStyleCnt="0"/>
      <dgm:spPr/>
    </dgm:pt>
    <dgm:pt modelId="{8B683E81-66E4-43AB-A5E0-D5F421AB82AD}" type="pres">
      <dgm:prSet presAssocID="{DB322466-956D-45A6-969F-93C5BFD0F1B8}" presName="compNode" presStyleCnt="0"/>
      <dgm:spPr/>
    </dgm:pt>
    <dgm:pt modelId="{9AAA9F42-24CD-4E0E-8F3E-79190A47C214}" type="pres">
      <dgm:prSet presAssocID="{DB322466-956D-45A6-969F-93C5BFD0F1B8}" presName="bgRect" presStyleLbl="bgShp" presStyleIdx="3" presStyleCnt="5"/>
      <dgm:spPr/>
    </dgm:pt>
    <dgm:pt modelId="{20D580CB-8285-4E2C-9816-4676F4CDB8E3}" type="pres">
      <dgm:prSet presAssocID="{DB322466-956D-45A6-969F-93C5BFD0F1B8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57925799-737A-417C-9FFF-12EF60BCD490}" type="pres">
      <dgm:prSet presAssocID="{DB322466-956D-45A6-969F-93C5BFD0F1B8}" presName="spaceRect" presStyleCnt="0"/>
      <dgm:spPr/>
    </dgm:pt>
    <dgm:pt modelId="{53F9C15D-C9C6-4C0D-9F11-BFBA78C9A599}" type="pres">
      <dgm:prSet presAssocID="{DB322466-956D-45A6-969F-93C5BFD0F1B8}" presName="parTx" presStyleLbl="revTx" presStyleIdx="3" presStyleCnt="5">
        <dgm:presLayoutVars>
          <dgm:chMax val="0"/>
          <dgm:chPref val="0"/>
        </dgm:presLayoutVars>
      </dgm:prSet>
      <dgm:spPr/>
    </dgm:pt>
    <dgm:pt modelId="{C531AF0C-8615-4EF4-9C33-FF73DE59D552}" type="pres">
      <dgm:prSet presAssocID="{67AFA0B5-F0FD-4507-9946-F2CCFB71A344}" presName="sibTrans" presStyleCnt="0"/>
      <dgm:spPr/>
    </dgm:pt>
    <dgm:pt modelId="{D3187CD6-7292-4917-A404-9148A72B64F2}" type="pres">
      <dgm:prSet presAssocID="{FDF4E4BE-F98A-4D3B-9FB3-81DB1E69819F}" presName="compNode" presStyleCnt="0"/>
      <dgm:spPr/>
    </dgm:pt>
    <dgm:pt modelId="{98653C89-A186-4162-9597-461C02907943}" type="pres">
      <dgm:prSet presAssocID="{FDF4E4BE-F98A-4D3B-9FB3-81DB1E69819F}" presName="bgRect" presStyleLbl="bgShp" presStyleIdx="4" presStyleCnt="5"/>
      <dgm:spPr/>
    </dgm:pt>
    <dgm:pt modelId="{281E648E-715D-420A-91D0-85D45BA7F439}" type="pres">
      <dgm:prSet presAssocID="{FDF4E4BE-F98A-4D3B-9FB3-81DB1E69819F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24299591-9100-4C96-9A27-357E81B13EA2}" type="pres">
      <dgm:prSet presAssocID="{FDF4E4BE-F98A-4D3B-9FB3-81DB1E69819F}" presName="spaceRect" presStyleCnt="0"/>
      <dgm:spPr/>
    </dgm:pt>
    <dgm:pt modelId="{8CB45EF4-2393-4460-A873-D6D293917E09}" type="pres">
      <dgm:prSet presAssocID="{FDF4E4BE-F98A-4D3B-9FB3-81DB1E69819F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840CCE22-B52F-42F3-AD8A-D6B4EDB30A01}" type="presOf" srcId="{FDF4E4BE-F98A-4D3B-9FB3-81DB1E69819F}" destId="{8CB45EF4-2393-4460-A873-D6D293917E09}" srcOrd="0" destOrd="0" presId="urn:microsoft.com/office/officeart/2018/2/layout/IconVerticalSolidList"/>
    <dgm:cxn modelId="{B251572E-1501-4C1E-89E2-14955AC34475}" srcId="{02CE159A-0C7A-4031-8F69-A0334CCF0B78}" destId="{FDF4E4BE-F98A-4D3B-9FB3-81DB1E69819F}" srcOrd="4" destOrd="0" parTransId="{171B5319-FB33-4407-9999-4C5FDB7C5492}" sibTransId="{58C6BBFB-1E4C-4FBD-AE22-E6E07E25140D}"/>
    <dgm:cxn modelId="{2DAA5932-C490-4FDD-8848-319080CDE4C5}" srcId="{02CE159A-0C7A-4031-8F69-A0334CCF0B78}" destId="{489DD12B-3334-4852-A19E-8EE9ACC5E47E}" srcOrd="2" destOrd="0" parTransId="{701D0056-30DE-41CE-B58C-4166B57BECA0}" sibTransId="{BEC2F1DF-A67C-4B1F-AF4E-FAB07A3BFDBC}"/>
    <dgm:cxn modelId="{EBC86D61-0D2D-451D-A744-10AB00F8400C}" srcId="{02CE159A-0C7A-4031-8F69-A0334CCF0B78}" destId="{E66EA5AF-7D19-4517-8678-C00DE0F1BDFD}" srcOrd="0" destOrd="0" parTransId="{A74B1DE8-12AA-4372-A056-96222797B6BC}" sibTransId="{33485700-AA61-4EE1-9A67-299F2166A761}"/>
    <dgm:cxn modelId="{1F82D941-3101-4F91-B191-A81CB9A91B1A}" type="presOf" srcId="{E66EA5AF-7D19-4517-8678-C00DE0F1BDFD}" destId="{E358503A-A93B-4B73-81E1-AD1CE2DFF756}" srcOrd="0" destOrd="0" presId="urn:microsoft.com/office/officeart/2018/2/layout/IconVerticalSolidList"/>
    <dgm:cxn modelId="{83B4D77E-C603-4008-A029-850BEFE899C1}" srcId="{02CE159A-0C7A-4031-8F69-A0334CCF0B78}" destId="{DB322466-956D-45A6-969F-93C5BFD0F1B8}" srcOrd="3" destOrd="0" parTransId="{DCCB80F5-A6E3-4EDE-8327-E8CE058C3C41}" sibTransId="{67AFA0B5-F0FD-4507-9946-F2CCFB71A344}"/>
    <dgm:cxn modelId="{CA8A0084-E964-4743-955E-9D6B005F040E}" type="presOf" srcId="{02CE159A-0C7A-4031-8F69-A0334CCF0B78}" destId="{E506E2D7-F5D8-4960-B439-7BD5A2CF5BBE}" srcOrd="0" destOrd="0" presId="urn:microsoft.com/office/officeart/2018/2/layout/IconVerticalSolidList"/>
    <dgm:cxn modelId="{1ADE729E-F2E4-40B3-8757-067D54796FB6}" srcId="{02CE159A-0C7A-4031-8F69-A0334CCF0B78}" destId="{6EF786E1-AC26-4E05-8591-B6751442F099}" srcOrd="1" destOrd="0" parTransId="{1CEAE34A-A3BC-4349-911A-F5914C1F733E}" sibTransId="{8A10D7AA-AE21-41D9-802F-2ED8640CDB85}"/>
    <dgm:cxn modelId="{0A8056BF-F329-428E-BA9D-985B623701B2}" type="presOf" srcId="{6EF786E1-AC26-4E05-8591-B6751442F099}" destId="{7F8D2402-8320-43FE-8DA1-7280820AD01C}" srcOrd="0" destOrd="0" presId="urn:microsoft.com/office/officeart/2018/2/layout/IconVerticalSolidList"/>
    <dgm:cxn modelId="{15FCD9DD-3366-4A39-8A6D-EC84EACE28FA}" type="presOf" srcId="{DB322466-956D-45A6-969F-93C5BFD0F1B8}" destId="{53F9C15D-C9C6-4C0D-9F11-BFBA78C9A599}" srcOrd="0" destOrd="0" presId="urn:microsoft.com/office/officeart/2018/2/layout/IconVerticalSolidList"/>
    <dgm:cxn modelId="{2CC37CE0-FFAB-4B93-819D-8EC6F9C80224}" type="presOf" srcId="{489DD12B-3334-4852-A19E-8EE9ACC5E47E}" destId="{2B1EF361-495E-4703-8C56-9B6A6B18171A}" srcOrd="0" destOrd="0" presId="urn:microsoft.com/office/officeart/2018/2/layout/IconVerticalSolidList"/>
    <dgm:cxn modelId="{DE33C040-7E39-4ECB-B9EB-7ECDD831F8E0}" type="presParOf" srcId="{E506E2D7-F5D8-4960-B439-7BD5A2CF5BBE}" destId="{988F3053-1BDB-4008-87AA-C069FDC01B50}" srcOrd="0" destOrd="0" presId="urn:microsoft.com/office/officeart/2018/2/layout/IconVerticalSolidList"/>
    <dgm:cxn modelId="{75397A07-D6FC-4A1E-B4FB-99B7031133D4}" type="presParOf" srcId="{988F3053-1BDB-4008-87AA-C069FDC01B50}" destId="{9EC2EF41-53A1-4225-A2B0-4ED0F4CF1F76}" srcOrd="0" destOrd="0" presId="urn:microsoft.com/office/officeart/2018/2/layout/IconVerticalSolidList"/>
    <dgm:cxn modelId="{6822155D-C1D7-4FBA-9278-299C5310AC74}" type="presParOf" srcId="{988F3053-1BDB-4008-87AA-C069FDC01B50}" destId="{D0A93845-56A3-4690-B479-5026790A0446}" srcOrd="1" destOrd="0" presId="urn:microsoft.com/office/officeart/2018/2/layout/IconVerticalSolidList"/>
    <dgm:cxn modelId="{41C0DE92-F224-4320-9363-DF767221BA3F}" type="presParOf" srcId="{988F3053-1BDB-4008-87AA-C069FDC01B50}" destId="{48CCAC41-540A-4BDA-A48C-8361B19F26C0}" srcOrd="2" destOrd="0" presId="urn:microsoft.com/office/officeart/2018/2/layout/IconVerticalSolidList"/>
    <dgm:cxn modelId="{E318EA4B-A3D3-43E1-A22D-CBACAD0468FD}" type="presParOf" srcId="{988F3053-1BDB-4008-87AA-C069FDC01B50}" destId="{E358503A-A93B-4B73-81E1-AD1CE2DFF756}" srcOrd="3" destOrd="0" presId="urn:microsoft.com/office/officeart/2018/2/layout/IconVerticalSolidList"/>
    <dgm:cxn modelId="{CB712365-F2FF-4130-831E-7ADB02BA064C}" type="presParOf" srcId="{E506E2D7-F5D8-4960-B439-7BD5A2CF5BBE}" destId="{54A45AE0-1757-4690-BE68-7AC4CA131431}" srcOrd="1" destOrd="0" presId="urn:microsoft.com/office/officeart/2018/2/layout/IconVerticalSolidList"/>
    <dgm:cxn modelId="{C35E7503-9F78-4328-A92D-2726EAEC91A3}" type="presParOf" srcId="{E506E2D7-F5D8-4960-B439-7BD5A2CF5BBE}" destId="{6B68719C-7C6A-4167-8A62-12387E9CC153}" srcOrd="2" destOrd="0" presId="urn:microsoft.com/office/officeart/2018/2/layout/IconVerticalSolidList"/>
    <dgm:cxn modelId="{0D0849F0-E2F0-48E9-8F2C-A64D9239021F}" type="presParOf" srcId="{6B68719C-7C6A-4167-8A62-12387E9CC153}" destId="{8A9C0AA2-02D4-4196-B49D-8CB7FCACF65D}" srcOrd="0" destOrd="0" presId="urn:microsoft.com/office/officeart/2018/2/layout/IconVerticalSolidList"/>
    <dgm:cxn modelId="{E386FDE1-0305-4E65-BC89-EF829E5CD42B}" type="presParOf" srcId="{6B68719C-7C6A-4167-8A62-12387E9CC153}" destId="{15D7C190-486B-4A39-BC94-112E8D3F2560}" srcOrd="1" destOrd="0" presId="urn:microsoft.com/office/officeart/2018/2/layout/IconVerticalSolidList"/>
    <dgm:cxn modelId="{0737181D-DB61-490B-A4CC-C74230F06C94}" type="presParOf" srcId="{6B68719C-7C6A-4167-8A62-12387E9CC153}" destId="{87908021-17DE-4061-8275-3F1320367DDB}" srcOrd="2" destOrd="0" presId="urn:microsoft.com/office/officeart/2018/2/layout/IconVerticalSolidList"/>
    <dgm:cxn modelId="{618D882F-4473-4C8A-8227-9CAC330ED8A5}" type="presParOf" srcId="{6B68719C-7C6A-4167-8A62-12387E9CC153}" destId="{7F8D2402-8320-43FE-8DA1-7280820AD01C}" srcOrd="3" destOrd="0" presId="urn:microsoft.com/office/officeart/2018/2/layout/IconVerticalSolidList"/>
    <dgm:cxn modelId="{6D0C3A61-3F0C-4E85-940F-B37189B57EAC}" type="presParOf" srcId="{E506E2D7-F5D8-4960-B439-7BD5A2CF5BBE}" destId="{51696CC7-A5D0-4ECA-A5D8-1FDA1C880C9B}" srcOrd="3" destOrd="0" presId="urn:microsoft.com/office/officeart/2018/2/layout/IconVerticalSolidList"/>
    <dgm:cxn modelId="{E9D20BCF-5509-412B-A7D0-DB35FB150684}" type="presParOf" srcId="{E506E2D7-F5D8-4960-B439-7BD5A2CF5BBE}" destId="{DCC4A393-3CE0-4FB8-B230-393A09F74097}" srcOrd="4" destOrd="0" presId="urn:microsoft.com/office/officeart/2018/2/layout/IconVerticalSolidList"/>
    <dgm:cxn modelId="{B6C9D49F-2400-48A0-899B-5CB013808C31}" type="presParOf" srcId="{DCC4A393-3CE0-4FB8-B230-393A09F74097}" destId="{FB3B279E-5E94-4FCA-879E-5F9745F71700}" srcOrd="0" destOrd="0" presId="urn:microsoft.com/office/officeart/2018/2/layout/IconVerticalSolidList"/>
    <dgm:cxn modelId="{44C6F3D7-7CFD-48AB-A5E0-A6B807B6EC83}" type="presParOf" srcId="{DCC4A393-3CE0-4FB8-B230-393A09F74097}" destId="{AADC486A-2A55-493D-ADB5-72546B744BB7}" srcOrd="1" destOrd="0" presId="urn:microsoft.com/office/officeart/2018/2/layout/IconVerticalSolidList"/>
    <dgm:cxn modelId="{63160A16-CE08-4525-87BF-DD455E1F667F}" type="presParOf" srcId="{DCC4A393-3CE0-4FB8-B230-393A09F74097}" destId="{E36C29CB-37F2-4E04-BC44-8CA790FE53B5}" srcOrd="2" destOrd="0" presId="urn:microsoft.com/office/officeart/2018/2/layout/IconVerticalSolidList"/>
    <dgm:cxn modelId="{B79FF28C-B0D7-4678-87E8-432474BA7C5D}" type="presParOf" srcId="{DCC4A393-3CE0-4FB8-B230-393A09F74097}" destId="{2B1EF361-495E-4703-8C56-9B6A6B18171A}" srcOrd="3" destOrd="0" presId="urn:microsoft.com/office/officeart/2018/2/layout/IconVerticalSolidList"/>
    <dgm:cxn modelId="{6BBA032C-418D-4A8F-8546-8ECB15E417E8}" type="presParOf" srcId="{E506E2D7-F5D8-4960-B439-7BD5A2CF5BBE}" destId="{9481392D-8949-406C-9FF7-AFDE706DE3BD}" srcOrd="5" destOrd="0" presId="urn:microsoft.com/office/officeart/2018/2/layout/IconVerticalSolidList"/>
    <dgm:cxn modelId="{E440CC48-D0E1-4A2B-9057-3AC0CED357F3}" type="presParOf" srcId="{E506E2D7-F5D8-4960-B439-7BD5A2CF5BBE}" destId="{8B683E81-66E4-43AB-A5E0-D5F421AB82AD}" srcOrd="6" destOrd="0" presId="urn:microsoft.com/office/officeart/2018/2/layout/IconVerticalSolidList"/>
    <dgm:cxn modelId="{46CF0FC6-5EFA-446B-BFEE-A972539E6FDA}" type="presParOf" srcId="{8B683E81-66E4-43AB-A5E0-D5F421AB82AD}" destId="{9AAA9F42-24CD-4E0E-8F3E-79190A47C214}" srcOrd="0" destOrd="0" presId="urn:microsoft.com/office/officeart/2018/2/layout/IconVerticalSolidList"/>
    <dgm:cxn modelId="{7D3EB306-386A-4C2E-BFB8-383B8CB91C91}" type="presParOf" srcId="{8B683E81-66E4-43AB-A5E0-D5F421AB82AD}" destId="{20D580CB-8285-4E2C-9816-4676F4CDB8E3}" srcOrd="1" destOrd="0" presId="urn:microsoft.com/office/officeart/2018/2/layout/IconVerticalSolidList"/>
    <dgm:cxn modelId="{EEAEE5C2-4902-4824-A9E0-CF6C35926DA1}" type="presParOf" srcId="{8B683E81-66E4-43AB-A5E0-D5F421AB82AD}" destId="{57925799-737A-417C-9FFF-12EF60BCD490}" srcOrd="2" destOrd="0" presId="urn:microsoft.com/office/officeart/2018/2/layout/IconVerticalSolidList"/>
    <dgm:cxn modelId="{56F32490-F57C-45FD-84C3-FCD6B8B56778}" type="presParOf" srcId="{8B683E81-66E4-43AB-A5E0-D5F421AB82AD}" destId="{53F9C15D-C9C6-4C0D-9F11-BFBA78C9A599}" srcOrd="3" destOrd="0" presId="urn:microsoft.com/office/officeart/2018/2/layout/IconVerticalSolidList"/>
    <dgm:cxn modelId="{F971D986-876B-460D-A206-91C92B710A76}" type="presParOf" srcId="{E506E2D7-F5D8-4960-B439-7BD5A2CF5BBE}" destId="{C531AF0C-8615-4EF4-9C33-FF73DE59D552}" srcOrd="7" destOrd="0" presId="urn:microsoft.com/office/officeart/2018/2/layout/IconVerticalSolidList"/>
    <dgm:cxn modelId="{5ABCF36C-CE2C-4F80-ABF9-AE6D2EC2DA9B}" type="presParOf" srcId="{E506E2D7-F5D8-4960-B439-7BD5A2CF5BBE}" destId="{D3187CD6-7292-4917-A404-9148A72B64F2}" srcOrd="8" destOrd="0" presId="urn:microsoft.com/office/officeart/2018/2/layout/IconVerticalSolidList"/>
    <dgm:cxn modelId="{2309E07D-8EBC-4787-B62D-D31B0151355F}" type="presParOf" srcId="{D3187CD6-7292-4917-A404-9148A72B64F2}" destId="{98653C89-A186-4162-9597-461C02907943}" srcOrd="0" destOrd="0" presId="urn:microsoft.com/office/officeart/2018/2/layout/IconVerticalSolidList"/>
    <dgm:cxn modelId="{4750391C-5164-41A7-8D81-A1BEDD39DA5F}" type="presParOf" srcId="{D3187CD6-7292-4917-A404-9148A72B64F2}" destId="{281E648E-715D-420A-91D0-85D45BA7F439}" srcOrd="1" destOrd="0" presId="urn:microsoft.com/office/officeart/2018/2/layout/IconVerticalSolidList"/>
    <dgm:cxn modelId="{F2D1612F-316D-41BE-B800-191AA5B0849D}" type="presParOf" srcId="{D3187CD6-7292-4917-A404-9148A72B64F2}" destId="{24299591-9100-4C96-9A27-357E81B13EA2}" srcOrd="2" destOrd="0" presId="urn:microsoft.com/office/officeart/2018/2/layout/IconVerticalSolidList"/>
    <dgm:cxn modelId="{FE85AC2A-B5D5-4984-8837-65510A45AB5E}" type="presParOf" srcId="{D3187CD6-7292-4917-A404-9148A72B64F2}" destId="{8CB45EF4-2393-4460-A873-D6D293917E0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395DB7A-EBDD-4E3D-88A7-700CB4B1F72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63767176-552F-410D-9090-7117E50830B4}">
      <dgm:prSet/>
      <dgm:spPr/>
      <dgm:t>
        <a:bodyPr/>
        <a:lstStyle/>
        <a:p>
          <a:r>
            <a:rPr lang="en-GB" dirty="0"/>
            <a:t>Probably a must these days</a:t>
          </a:r>
          <a:endParaRPr lang="en-US" dirty="0"/>
        </a:p>
      </dgm:t>
    </dgm:pt>
    <dgm:pt modelId="{7AE00849-AFAE-4D82-9A64-395DF78B40BA}" type="parTrans" cxnId="{FF9DB62A-88D4-42DF-AC8B-B72AF26CE893}">
      <dgm:prSet/>
      <dgm:spPr/>
      <dgm:t>
        <a:bodyPr/>
        <a:lstStyle/>
        <a:p>
          <a:endParaRPr lang="en-US"/>
        </a:p>
      </dgm:t>
    </dgm:pt>
    <dgm:pt modelId="{74A891DB-7C1E-44F2-ADA6-83217084CE36}" type="sibTrans" cxnId="{FF9DB62A-88D4-42DF-AC8B-B72AF26CE893}">
      <dgm:prSet/>
      <dgm:spPr/>
      <dgm:t>
        <a:bodyPr/>
        <a:lstStyle/>
        <a:p>
          <a:endParaRPr lang="en-US"/>
        </a:p>
      </dgm:t>
    </dgm:pt>
    <dgm:pt modelId="{A77F74BD-8DA2-4782-BEA6-6157B4A14D0C}">
      <dgm:prSet/>
      <dgm:spPr/>
      <dgm:t>
        <a:bodyPr/>
        <a:lstStyle/>
        <a:p>
          <a:r>
            <a:rPr lang="en-GB" dirty="0"/>
            <a:t>You can go to an advertiser like Yell or a company that build websites</a:t>
          </a:r>
          <a:endParaRPr lang="en-US" dirty="0"/>
        </a:p>
      </dgm:t>
    </dgm:pt>
    <dgm:pt modelId="{7D0C1AA9-74BE-48F2-AFA8-9BD81671CBE4}" type="parTrans" cxnId="{FD525B1A-FA49-4C4D-81C2-FB2A4A55DD6C}">
      <dgm:prSet/>
      <dgm:spPr/>
      <dgm:t>
        <a:bodyPr/>
        <a:lstStyle/>
        <a:p>
          <a:endParaRPr lang="en-US"/>
        </a:p>
      </dgm:t>
    </dgm:pt>
    <dgm:pt modelId="{72AED1D9-43E9-43C7-BC94-A99EC2368BDE}" type="sibTrans" cxnId="{FD525B1A-FA49-4C4D-81C2-FB2A4A55DD6C}">
      <dgm:prSet/>
      <dgm:spPr/>
      <dgm:t>
        <a:bodyPr/>
        <a:lstStyle/>
        <a:p>
          <a:endParaRPr lang="en-US"/>
        </a:p>
      </dgm:t>
    </dgm:pt>
    <dgm:pt modelId="{8461C153-DCFB-4C69-9E2F-F0367A1DFD60}">
      <dgm:prSet/>
      <dgm:spPr/>
      <dgm:t>
        <a:bodyPr/>
        <a:lstStyle/>
        <a:p>
          <a:r>
            <a:rPr lang="en-GB" dirty="0"/>
            <a:t>Most important to shop around</a:t>
          </a:r>
          <a:endParaRPr lang="en-US" dirty="0"/>
        </a:p>
      </dgm:t>
    </dgm:pt>
    <dgm:pt modelId="{0016962F-736D-4821-BA04-E06F22F7065D}" type="parTrans" cxnId="{1FC825AB-0A4D-4E7C-A04C-D55B21DCF2ED}">
      <dgm:prSet/>
      <dgm:spPr/>
      <dgm:t>
        <a:bodyPr/>
        <a:lstStyle/>
        <a:p>
          <a:endParaRPr lang="en-US"/>
        </a:p>
      </dgm:t>
    </dgm:pt>
    <dgm:pt modelId="{04367410-9392-4B50-A55D-EAEE2EC68B84}" type="sibTrans" cxnId="{1FC825AB-0A4D-4E7C-A04C-D55B21DCF2ED}">
      <dgm:prSet/>
      <dgm:spPr/>
      <dgm:t>
        <a:bodyPr/>
        <a:lstStyle/>
        <a:p>
          <a:endParaRPr lang="en-US"/>
        </a:p>
      </dgm:t>
    </dgm:pt>
    <dgm:pt modelId="{BE25926A-EBA0-4A34-911C-B169A3A37E03}">
      <dgm:prSet/>
      <dgm:spPr/>
      <dgm:t>
        <a:bodyPr/>
        <a:lstStyle/>
        <a:p>
          <a:r>
            <a:rPr lang="en-GB" dirty="0">
              <a:hlinkClick xmlns:r="http://schemas.openxmlformats.org/officeDocument/2006/relationships" r:id="rId1"/>
            </a:rPr>
            <a:t>http://www.yell.com/ucs/UcsSearchAction.do?keywords=+nutritionists&amp;location=London&amp;scrambleSeed=89683479</a:t>
          </a:r>
          <a:endParaRPr lang="en-US" dirty="0"/>
        </a:p>
      </dgm:t>
    </dgm:pt>
    <dgm:pt modelId="{6B47DF48-A0D0-432F-82E8-59F578AE0DB7}" type="parTrans" cxnId="{9754694D-A246-4446-A1A6-F9DAB7691637}">
      <dgm:prSet/>
      <dgm:spPr/>
      <dgm:t>
        <a:bodyPr/>
        <a:lstStyle/>
        <a:p>
          <a:endParaRPr lang="en-US"/>
        </a:p>
      </dgm:t>
    </dgm:pt>
    <dgm:pt modelId="{B580FA9C-F65E-4961-B2DF-1F4FE409E54B}" type="sibTrans" cxnId="{9754694D-A246-4446-A1A6-F9DAB7691637}">
      <dgm:prSet/>
      <dgm:spPr/>
      <dgm:t>
        <a:bodyPr/>
        <a:lstStyle/>
        <a:p>
          <a:endParaRPr lang="en-US"/>
        </a:p>
      </dgm:t>
    </dgm:pt>
    <dgm:pt modelId="{982DA9D4-D16E-43CC-80D0-644632F07A4A}" type="pres">
      <dgm:prSet presAssocID="{6395DB7A-EBDD-4E3D-88A7-700CB4B1F72C}" presName="root" presStyleCnt="0">
        <dgm:presLayoutVars>
          <dgm:dir/>
          <dgm:resizeHandles val="exact"/>
        </dgm:presLayoutVars>
      </dgm:prSet>
      <dgm:spPr/>
    </dgm:pt>
    <dgm:pt modelId="{F197E7A0-1813-43E1-B224-DB7A4D304929}" type="pres">
      <dgm:prSet presAssocID="{63767176-552F-410D-9090-7117E50830B4}" presName="compNode" presStyleCnt="0"/>
      <dgm:spPr/>
    </dgm:pt>
    <dgm:pt modelId="{80780D0F-F713-40B3-95F2-FC95DDC3E40D}" type="pres">
      <dgm:prSet presAssocID="{63767176-552F-410D-9090-7117E50830B4}" presName="bgRect" presStyleLbl="bgShp" presStyleIdx="0" presStyleCnt="4"/>
      <dgm:spPr/>
    </dgm:pt>
    <dgm:pt modelId="{20305495-32F9-4A55-A9C1-6DD12555D216}" type="pres">
      <dgm:prSet presAssocID="{63767176-552F-410D-9090-7117E50830B4}" presName="iconRect" presStyleLbl="node1" presStyleIdx="0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CEE26C2B-6713-4AFC-8C16-C46EB80D7D22}" type="pres">
      <dgm:prSet presAssocID="{63767176-552F-410D-9090-7117E50830B4}" presName="spaceRect" presStyleCnt="0"/>
      <dgm:spPr/>
    </dgm:pt>
    <dgm:pt modelId="{FF53E038-B941-42E3-895E-C6C5DF61C90B}" type="pres">
      <dgm:prSet presAssocID="{63767176-552F-410D-9090-7117E50830B4}" presName="parTx" presStyleLbl="revTx" presStyleIdx="0" presStyleCnt="4">
        <dgm:presLayoutVars>
          <dgm:chMax val="0"/>
          <dgm:chPref val="0"/>
        </dgm:presLayoutVars>
      </dgm:prSet>
      <dgm:spPr/>
    </dgm:pt>
    <dgm:pt modelId="{4E07897E-61E8-4DD7-B873-294C38C0696D}" type="pres">
      <dgm:prSet presAssocID="{74A891DB-7C1E-44F2-ADA6-83217084CE36}" presName="sibTrans" presStyleCnt="0"/>
      <dgm:spPr/>
    </dgm:pt>
    <dgm:pt modelId="{CDB8C7AC-257E-4079-99DA-67FA6A2111C3}" type="pres">
      <dgm:prSet presAssocID="{A77F74BD-8DA2-4782-BEA6-6157B4A14D0C}" presName="compNode" presStyleCnt="0"/>
      <dgm:spPr/>
    </dgm:pt>
    <dgm:pt modelId="{3555FD43-E85B-4304-9F24-6A4133349733}" type="pres">
      <dgm:prSet presAssocID="{A77F74BD-8DA2-4782-BEA6-6157B4A14D0C}" presName="bgRect" presStyleLbl="bgShp" presStyleIdx="1" presStyleCnt="4"/>
      <dgm:spPr/>
    </dgm:pt>
    <dgm:pt modelId="{097AF1DA-4E49-437D-8B75-8AA04E730FEA}" type="pres">
      <dgm:prSet presAssocID="{A77F74BD-8DA2-4782-BEA6-6157B4A14D0C}" presName="iconRect" presStyleLbl="node1" presStyleIdx="1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gaphone"/>
        </a:ext>
      </dgm:extLst>
    </dgm:pt>
    <dgm:pt modelId="{3029619C-FEDD-4DE6-9F16-D29F7AE53DE1}" type="pres">
      <dgm:prSet presAssocID="{A77F74BD-8DA2-4782-BEA6-6157B4A14D0C}" presName="spaceRect" presStyleCnt="0"/>
      <dgm:spPr/>
    </dgm:pt>
    <dgm:pt modelId="{361770A3-39FC-4AD0-8C7A-B9B7FDA45678}" type="pres">
      <dgm:prSet presAssocID="{A77F74BD-8DA2-4782-BEA6-6157B4A14D0C}" presName="parTx" presStyleLbl="revTx" presStyleIdx="1" presStyleCnt="4">
        <dgm:presLayoutVars>
          <dgm:chMax val="0"/>
          <dgm:chPref val="0"/>
        </dgm:presLayoutVars>
      </dgm:prSet>
      <dgm:spPr/>
    </dgm:pt>
    <dgm:pt modelId="{B59FA2F1-503D-4B46-BCE6-F45D3C0F1786}" type="pres">
      <dgm:prSet presAssocID="{72AED1D9-43E9-43C7-BC94-A99EC2368BDE}" presName="sibTrans" presStyleCnt="0"/>
      <dgm:spPr/>
    </dgm:pt>
    <dgm:pt modelId="{1235ACCF-9A77-4149-9C3E-D254B377CFD0}" type="pres">
      <dgm:prSet presAssocID="{8461C153-DCFB-4C69-9E2F-F0367A1DFD60}" presName="compNode" presStyleCnt="0"/>
      <dgm:spPr/>
    </dgm:pt>
    <dgm:pt modelId="{DB230E8B-E4E2-4F82-8522-23B32AAD2DC2}" type="pres">
      <dgm:prSet presAssocID="{8461C153-DCFB-4C69-9E2F-F0367A1DFD60}" presName="bgRect" presStyleLbl="bgShp" presStyleIdx="2" presStyleCnt="4"/>
      <dgm:spPr/>
    </dgm:pt>
    <dgm:pt modelId="{99385D05-7BA9-4A2E-8970-186F3B6DE7A0}" type="pres">
      <dgm:prSet presAssocID="{8461C153-DCFB-4C69-9E2F-F0367A1DFD60}" presName="iconRect" presStyleLbl="node1" presStyleIdx="2" presStyleCnt="4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pping cart"/>
        </a:ext>
      </dgm:extLst>
    </dgm:pt>
    <dgm:pt modelId="{F92ABE32-0DF7-4E3E-8752-812D5DA3E774}" type="pres">
      <dgm:prSet presAssocID="{8461C153-DCFB-4C69-9E2F-F0367A1DFD60}" presName="spaceRect" presStyleCnt="0"/>
      <dgm:spPr/>
    </dgm:pt>
    <dgm:pt modelId="{6458B5BF-77D6-4C7A-B3BE-8A70244623EA}" type="pres">
      <dgm:prSet presAssocID="{8461C153-DCFB-4C69-9E2F-F0367A1DFD60}" presName="parTx" presStyleLbl="revTx" presStyleIdx="2" presStyleCnt="4">
        <dgm:presLayoutVars>
          <dgm:chMax val="0"/>
          <dgm:chPref val="0"/>
        </dgm:presLayoutVars>
      </dgm:prSet>
      <dgm:spPr/>
    </dgm:pt>
    <dgm:pt modelId="{0F9EAF54-D571-47EC-9B57-8971CF411C14}" type="pres">
      <dgm:prSet presAssocID="{04367410-9392-4B50-A55D-EAEE2EC68B84}" presName="sibTrans" presStyleCnt="0"/>
      <dgm:spPr/>
    </dgm:pt>
    <dgm:pt modelId="{9490E4ED-B73D-4997-8C8E-D61FCF46CB06}" type="pres">
      <dgm:prSet presAssocID="{BE25926A-EBA0-4A34-911C-B169A3A37E03}" presName="compNode" presStyleCnt="0"/>
      <dgm:spPr/>
    </dgm:pt>
    <dgm:pt modelId="{C5B8FF17-6419-4505-992B-037958506A6F}" type="pres">
      <dgm:prSet presAssocID="{BE25926A-EBA0-4A34-911C-B169A3A37E03}" presName="bgRect" presStyleLbl="bgShp" presStyleIdx="3" presStyleCnt="4"/>
      <dgm:spPr/>
    </dgm:pt>
    <dgm:pt modelId="{C1DB8FB5-5CA3-4396-8C4E-F097B0609E03}" type="pres">
      <dgm:prSet presAssocID="{BE25926A-EBA0-4A34-911C-B169A3A37E03}" presName="iconRect" presStyleLbl="node1" presStyleIdx="3" presStyleCnt="4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th Globe Americas"/>
        </a:ext>
      </dgm:extLst>
    </dgm:pt>
    <dgm:pt modelId="{224E3A83-0176-4DAF-8E3C-E20C14F73B45}" type="pres">
      <dgm:prSet presAssocID="{BE25926A-EBA0-4A34-911C-B169A3A37E03}" presName="spaceRect" presStyleCnt="0"/>
      <dgm:spPr/>
    </dgm:pt>
    <dgm:pt modelId="{885C7102-9C64-4AC7-B876-D24C2B998C65}" type="pres">
      <dgm:prSet presAssocID="{BE25926A-EBA0-4A34-911C-B169A3A37E03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C8A84D17-E60A-44EC-B211-EFD61BF6D5C0}" type="presOf" srcId="{6395DB7A-EBDD-4E3D-88A7-700CB4B1F72C}" destId="{982DA9D4-D16E-43CC-80D0-644632F07A4A}" srcOrd="0" destOrd="0" presId="urn:microsoft.com/office/officeart/2018/2/layout/IconVerticalSolidList"/>
    <dgm:cxn modelId="{FD525B1A-FA49-4C4D-81C2-FB2A4A55DD6C}" srcId="{6395DB7A-EBDD-4E3D-88A7-700CB4B1F72C}" destId="{A77F74BD-8DA2-4782-BEA6-6157B4A14D0C}" srcOrd="1" destOrd="0" parTransId="{7D0C1AA9-74BE-48F2-AFA8-9BD81671CBE4}" sibTransId="{72AED1D9-43E9-43C7-BC94-A99EC2368BDE}"/>
    <dgm:cxn modelId="{FF9DB62A-88D4-42DF-AC8B-B72AF26CE893}" srcId="{6395DB7A-EBDD-4E3D-88A7-700CB4B1F72C}" destId="{63767176-552F-410D-9090-7117E50830B4}" srcOrd="0" destOrd="0" parTransId="{7AE00849-AFAE-4D82-9A64-395DF78B40BA}" sibTransId="{74A891DB-7C1E-44F2-ADA6-83217084CE36}"/>
    <dgm:cxn modelId="{82C65764-4479-44CC-9D87-DC7ED6495032}" type="presOf" srcId="{A77F74BD-8DA2-4782-BEA6-6157B4A14D0C}" destId="{361770A3-39FC-4AD0-8C7A-B9B7FDA45678}" srcOrd="0" destOrd="0" presId="urn:microsoft.com/office/officeart/2018/2/layout/IconVerticalSolidList"/>
    <dgm:cxn modelId="{9754694D-A246-4446-A1A6-F9DAB7691637}" srcId="{6395DB7A-EBDD-4E3D-88A7-700CB4B1F72C}" destId="{BE25926A-EBA0-4A34-911C-B169A3A37E03}" srcOrd="3" destOrd="0" parTransId="{6B47DF48-A0D0-432F-82E8-59F578AE0DB7}" sibTransId="{B580FA9C-F65E-4961-B2DF-1F4FE409E54B}"/>
    <dgm:cxn modelId="{BB2B006F-F22A-4BB2-B856-C376EC8A7849}" type="presOf" srcId="{63767176-552F-410D-9090-7117E50830B4}" destId="{FF53E038-B941-42E3-895E-C6C5DF61C90B}" srcOrd="0" destOrd="0" presId="urn:microsoft.com/office/officeart/2018/2/layout/IconVerticalSolidList"/>
    <dgm:cxn modelId="{1FC825AB-0A4D-4E7C-A04C-D55B21DCF2ED}" srcId="{6395DB7A-EBDD-4E3D-88A7-700CB4B1F72C}" destId="{8461C153-DCFB-4C69-9E2F-F0367A1DFD60}" srcOrd="2" destOrd="0" parTransId="{0016962F-736D-4821-BA04-E06F22F7065D}" sibTransId="{04367410-9392-4B50-A55D-EAEE2EC68B84}"/>
    <dgm:cxn modelId="{C549D6CF-020A-43FC-937C-5092F7F75FF2}" type="presOf" srcId="{8461C153-DCFB-4C69-9E2F-F0367A1DFD60}" destId="{6458B5BF-77D6-4C7A-B3BE-8A70244623EA}" srcOrd="0" destOrd="0" presId="urn:microsoft.com/office/officeart/2018/2/layout/IconVerticalSolidList"/>
    <dgm:cxn modelId="{34F910E6-F93F-4A10-92E8-B100A87D9496}" type="presOf" srcId="{BE25926A-EBA0-4A34-911C-B169A3A37E03}" destId="{885C7102-9C64-4AC7-B876-D24C2B998C65}" srcOrd="0" destOrd="0" presId="urn:microsoft.com/office/officeart/2018/2/layout/IconVerticalSolidList"/>
    <dgm:cxn modelId="{116BE810-F89E-4D51-8417-39258ED77A24}" type="presParOf" srcId="{982DA9D4-D16E-43CC-80D0-644632F07A4A}" destId="{F197E7A0-1813-43E1-B224-DB7A4D304929}" srcOrd="0" destOrd="0" presId="urn:microsoft.com/office/officeart/2018/2/layout/IconVerticalSolidList"/>
    <dgm:cxn modelId="{83AF58BE-BCC5-4F54-9B1C-1A1172FAD1D2}" type="presParOf" srcId="{F197E7A0-1813-43E1-B224-DB7A4D304929}" destId="{80780D0F-F713-40B3-95F2-FC95DDC3E40D}" srcOrd="0" destOrd="0" presId="urn:microsoft.com/office/officeart/2018/2/layout/IconVerticalSolidList"/>
    <dgm:cxn modelId="{454D5931-A1FA-4B1B-AD11-826DE4DD4293}" type="presParOf" srcId="{F197E7A0-1813-43E1-B224-DB7A4D304929}" destId="{20305495-32F9-4A55-A9C1-6DD12555D216}" srcOrd="1" destOrd="0" presId="urn:microsoft.com/office/officeart/2018/2/layout/IconVerticalSolidList"/>
    <dgm:cxn modelId="{E2A78431-A41B-4528-97C7-352DDC67616C}" type="presParOf" srcId="{F197E7A0-1813-43E1-B224-DB7A4D304929}" destId="{CEE26C2B-6713-4AFC-8C16-C46EB80D7D22}" srcOrd="2" destOrd="0" presId="urn:microsoft.com/office/officeart/2018/2/layout/IconVerticalSolidList"/>
    <dgm:cxn modelId="{48AFBF24-A86A-4CB2-A965-CDA4C1321CEB}" type="presParOf" srcId="{F197E7A0-1813-43E1-B224-DB7A4D304929}" destId="{FF53E038-B941-42E3-895E-C6C5DF61C90B}" srcOrd="3" destOrd="0" presId="urn:microsoft.com/office/officeart/2018/2/layout/IconVerticalSolidList"/>
    <dgm:cxn modelId="{BC040462-7A62-45EE-8326-1B21FB6DB2BA}" type="presParOf" srcId="{982DA9D4-D16E-43CC-80D0-644632F07A4A}" destId="{4E07897E-61E8-4DD7-B873-294C38C0696D}" srcOrd="1" destOrd="0" presId="urn:microsoft.com/office/officeart/2018/2/layout/IconVerticalSolidList"/>
    <dgm:cxn modelId="{A9D17C2E-69F9-4D1C-8103-704B5BC54B70}" type="presParOf" srcId="{982DA9D4-D16E-43CC-80D0-644632F07A4A}" destId="{CDB8C7AC-257E-4079-99DA-67FA6A2111C3}" srcOrd="2" destOrd="0" presId="urn:microsoft.com/office/officeart/2018/2/layout/IconVerticalSolidList"/>
    <dgm:cxn modelId="{DF98123F-B041-4C8B-BEA8-9131093FF124}" type="presParOf" srcId="{CDB8C7AC-257E-4079-99DA-67FA6A2111C3}" destId="{3555FD43-E85B-4304-9F24-6A4133349733}" srcOrd="0" destOrd="0" presId="urn:microsoft.com/office/officeart/2018/2/layout/IconVerticalSolidList"/>
    <dgm:cxn modelId="{C463007C-CE14-42B5-B082-87F63CF55F54}" type="presParOf" srcId="{CDB8C7AC-257E-4079-99DA-67FA6A2111C3}" destId="{097AF1DA-4E49-437D-8B75-8AA04E730FEA}" srcOrd="1" destOrd="0" presId="urn:microsoft.com/office/officeart/2018/2/layout/IconVerticalSolidList"/>
    <dgm:cxn modelId="{7BB0D9D0-A557-42E1-ACDF-43E1D898588A}" type="presParOf" srcId="{CDB8C7AC-257E-4079-99DA-67FA6A2111C3}" destId="{3029619C-FEDD-4DE6-9F16-D29F7AE53DE1}" srcOrd="2" destOrd="0" presId="urn:microsoft.com/office/officeart/2018/2/layout/IconVerticalSolidList"/>
    <dgm:cxn modelId="{C214E2E2-5860-4AB8-AB6C-FA2370440779}" type="presParOf" srcId="{CDB8C7AC-257E-4079-99DA-67FA6A2111C3}" destId="{361770A3-39FC-4AD0-8C7A-B9B7FDA45678}" srcOrd="3" destOrd="0" presId="urn:microsoft.com/office/officeart/2018/2/layout/IconVerticalSolidList"/>
    <dgm:cxn modelId="{124135E4-8620-4C86-8F4A-41B5D5801062}" type="presParOf" srcId="{982DA9D4-D16E-43CC-80D0-644632F07A4A}" destId="{B59FA2F1-503D-4B46-BCE6-F45D3C0F1786}" srcOrd="3" destOrd="0" presId="urn:microsoft.com/office/officeart/2018/2/layout/IconVerticalSolidList"/>
    <dgm:cxn modelId="{3B56B8A6-FB58-48E1-90BC-8DC05898DEF5}" type="presParOf" srcId="{982DA9D4-D16E-43CC-80D0-644632F07A4A}" destId="{1235ACCF-9A77-4149-9C3E-D254B377CFD0}" srcOrd="4" destOrd="0" presId="urn:microsoft.com/office/officeart/2018/2/layout/IconVerticalSolidList"/>
    <dgm:cxn modelId="{31C73656-2EE1-4BBB-A7B5-AB95A90803AC}" type="presParOf" srcId="{1235ACCF-9A77-4149-9C3E-D254B377CFD0}" destId="{DB230E8B-E4E2-4F82-8522-23B32AAD2DC2}" srcOrd="0" destOrd="0" presId="urn:microsoft.com/office/officeart/2018/2/layout/IconVerticalSolidList"/>
    <dgm:cxn modelId="{E5464041-3D71-4A49-AF24-B36CCC8F6A4E}" type="presParOf" srcId="{1235ACCF-9A77-4149-9C3E-D254B377CFD0}" destId="{99385D05-7BA9-4A2E-8970-186F3B6DE7A0}" srcOrd="1" destOrd="0" presId="urn:microsoft.com/office/officeart/2018/2/layout/IconVerticalSolidList"/>
    <dgm:cxn modelId="{6C15BE46-D201-4DC5-AA53-DECC84D3822B}" type="presParOf" srcId="{1235ACCF-9A77-4149-9C3E-D254B377CFD0}" destId="{F92ABE32-0DF7-4E3E-8752-812D5DA3E774}" srcOrd="2" destOrd="0" presId="urn:microsoft.com/office/officeart/2018/2/layout/IconVerticalSolidList"/>
    <dgm:cxn modelId="{A9AE6765-A377-428E-81A6-DF5DAFEC8F49}" type="presParOf" srcId="{1235ACCF-9A77-4149-9C3E-D254B377CFD0}" destId="{6458B5BF-77D6-4C7A-B3BE-8A70244623EA}" srcOrd="3" destOrd="0" presId="urn:microsoft.com/office/officeart/2018/2/layout/IconVerticalSolidList"/>
    <dgm:cxn modelId="{565C4677-18C9-49A3-8B31-E1E713D8A4C1}" type="presParOf" srcId="{982DA9D4-D16E-43CC-80D0-644632F07A4A}" destId="{0F9EAF54-D571-47EC-9B57-8971CF411C14}" srcOrd="5" destOrd="0" presId="urn:microsoft.com/office/officeart/2018/2/layout/IconVerticalSolidList"/>
    <dgm:cxn modelId="{28BF5AF3-E1EC-4BFD-A88A-E2CDBA8F98F9}" type="presParOf" srcId="{982DA9D4-D16E-43CC-80D0-644632F07A4A}" destId="{9490E4ED-B73D-4997-8C8E-D61FCF46CB06}" srcOrd="6" destOrd="0" presId="urn:microsoft.com/office/officeart/2018/2/layout/IconVerticalSolidList"/>
    <dgm:cxn modelId="{051553A8-C747-427E-BEAB-63BC42087734}" type="presParOf" srcId="{9490E4ED-B73D-4997-8C8E-D61FCF46CB06}" destId="{C5B8FF17-6419-4505-992B-037958506A6F}" srcOrd="0" destOrd="0" presId="urn:microsoft.com/office/officeart/2018/2/layout/IconVerticalSolidList"/>
    <dgm:cxn modelId="{DC85B468-4E9C-4643-B6BC-826D40AA2F78}" type="presParOf" srcId="{9490E4ED-B73D-4997-8C8E-D61FCF46CB06}" destId="{C1DB8FB5-5CA3-4396-8C4E-F097B0609E03}" srcOrd="1" destOrd="0" presId="urn:microsoft.com/office/officeart/2018/2/layout/IconVerticalSolidList"/>
    <dgm:cxn modelId="{88231E28-96AA-4A36-BCBD-19A694527C80}" type="presParOf" srcId="{9490E4ED-B73D-4997-8C8E-D61FCF46CB06}" destId="{224E3A83-0176-4DAF-8E3C-E20C14F73B45}" srcOrd="2" destOrd="0" presId="urn:microsoft.com/office/officeart/2018/2/layout/IconVerticalSolidList"/>
    <dgm:cxn modelId="{B2FC33B9-DE2F-4C8F-9233-E512E2596E2F}" type="presParOf" srcId="{9490E4ED-B73D-4997-8C8E-D61FCF46CB06}" destId="{885C7102-9C64-4AC7-B876-D24C2B998C6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A42EF22-6223-4950-B585-02C57584EAA7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3F95AF8-F103-426F-A6FA-2304E4182F44}">
      <dgm:prSet/>
      <dgm:spPr/>
      <dgm:t>
        <a:bodyPr/>
        <a:lstStyle/>
        <a:p>
          <a:r>
            <a:rPr lang="en-GB" dirty="0"/>
            <a:t>You have a legal requirement to pay tax </a:t>
          </a:r>
          <a:endParaRPr lang="en-US" dirty="0"/>
        </a:p>
      </dgm:t>
    </dgm:pt>
    <dgm:pt modelId="{5BD8FFBB-FD13-4CCD-B700-EB07B3082FB1}" type="parTrans" cxnId="{5568DF9F-4129-4B00-AB04-D2DFDD86FC80}">
      <dgm:prSet/>
      <dgm:spPr/>
      <dgm:t>
        <a:bodyPr/>
        <a:lstStyle/>
        <a:p>
          <a:endParaRPr lang="en-US"/>
        </a:p>
      </dgm:t>
    </dgm:pt>
    <dgm:pt modelId="{588FBFC8-7822-4E37-A06C-B1AE0970E24B}" type="sibTrans" cxnId="{5568DF9F-4129-4B00-AB04-D2DFDD86FC80}">
      <dgm:prSet/>
      <dgm:spPr/>
      <dgm:t>
        <a:bodyPr/>
        <a:lstStyle/>
        <a:p>
          <a:endParaRPr lang="en-US"/>
        </a:p>
      </dgm:t>
    </dgm:pt>
    <dgm:pt modelId="{9036FF3A-D94D-406A-A559-3D923042A162}">
      <dgm:prSet/>
      <dgm:spPr/>
      <dgm:t>
        <a:bodyPr/>
        <a:lstStyle/>
        <a:p>
          <a:r>
            <a:rPr lang="en-GB" dirty="0"/>
            <a:t>If you are paid by an organisation then tax will probably be paid – PAYE</a:t>
          </a:r>
          <a:endParaRPr lang="en-US" dirty="0"/>
        </a:p>
      </dgm:t>
    </dgm:pt>
    <dgm:pt modelId="{EA3FBFE7-B6A0-4E5C-93B7-AE5295E3D937}" type="parTrans" cxnId="{22853E90-9463-4AF8-82AD-C93DC895044D}">
      <dgm:prSet/>
      <dgm:spPr/>
      <dgm:t>
        <a:bodyPr/>
        <a:lstStyle/>
        <a:p>
          <a:endParaRPr lang="en-US"/>
        </a:p>
      </dgm:t>
    </dgm:pt>
    <dgm:pt modelId="{EFCE469F-B121-40B4-ADB2-FA1D13FED239}" type="sibTrans" cxnId="{22853E90-9463-4AF8-82AD-C93DC895044D}">
      <dgm:prSet/>
      <dgm:spPr/>
      <dgm:t>
        <a:bodyPr/>
        <a:lstStyle/>
        <a:p>
          <a:endParaRPr lang="en-US"/>
        </a:p>
      </dgm:t>
    </dgm:pt>
    <dgm:pt modelId="{C40B5C8F-74AD-4B23-A349-5E7D0E99D2A7}">
      <dgm:prSet/>
      <dgm:spPr/>
      <dgm:t>
        <a:bodyPr/>
        <a:lstStyle/>
        <a:p>
          <a:r>
            <a:rPr lang="en-GB" dirty="0"/>
            <a:t>Tell the tax man you are self employed – fill out tax return on line.</a:t>
          </a:r>
          <a:endParaRPr lang="en-US" dirty="0"/>
        </a:p>
      </dgm:t>
    </dgm:pt>
    <dgm:pt modelId="{75F724B3-E397-4A40-B82D-29D0C8022B01}" type="parTrans" cxnId="{A16A532A-170E-4074-BB17-DC0D0D034375}">
      <dgm:prSet/>
      <dgm:spPr/>
      <dgm:t>
        <a:bodyPr/>
        <a:lstStyle/>
        <a:p>
          <a:endParaRPr lang="en-US"/>
        </a:p>
      </dgm:t>
    </dgm:pt>
    <dgm:pt modelId="{43DBD554-B90D-409E-915B-DF588EE470A7}" type="sibTrans" cxnId="{A16A532A-170E-4074-BB17-DC0D0D034375}">
      <dgm:prSet/>
      <dgm:spPr/>
      <dgm:t>
        <a:bodyPr/>
        <a:lstStyle/>
        <a:p>
          <a:endParaRPr lang="en-US"/>
        </a:p>
      </dgm:t>
    </dgm:pt>
    <dgm:pt modelId="{16DC66CF-1537-46DE-AEA2-77271894A4F8}">
      <dgm:prSet/>
      <dgm:spPr/>
      <dgm:t>
        <a:bodyPr/>
        <a:lstStyle/>
        <a:p>
          <a:r>
            <a:rPr lang="en-GB" dirty="0"/>
            <a:t>Put money aside for tax bill – go and talk to them they are actually quite helpful</a:t>
          </a:r>
          <a:endParaRPr lang="en-US" dirty="0"/>
        </a:p>
      </dgm:t>
    </dgm:pt>
    <dgm:pt modelId="{98158C43-1C96-4398-917E-D73E6D02C957}" type="parTrans" cxnId="{5CD98011-1123-4CFC-9F80-5D91E1D48770}">
      <dgm:prSet/>
      <dgm:spPr/>
      <dgm:t>
        <a:bodyPr/>
        <a:lstStyle/>
        <a:p>
          <a:endParaRPr lang="en-US"/>
        </a:p>
      </dgm:t>
    </dgm:pt>
    <dgm:pt modelId="{719D9C07-B9D0-4B47-93E2-6D1A33DCAEDC}" type="sibTrans" cxnId="{5CD98011-1123-4CFC-9F80-5D91E1D48770}">
      <dgm:prSet/>
      <dgm:spPr/>
      <dgm:t>
        <a:bodyPr/>
        <a:lstStyle/>
        <a:p>
          <a:endParaRPr lang="en-US"/>
        </a:p>
      </dgm:t>
    </dgm:pt>
    <dgm:pt modelId="{40165509-39F2-4765-90DF-BF60581EDB70}">
      <dgm:prSet/>
      <dgm:spPr/>
      <dgm:t>
        <a:bodyPr/>
        <a:lstStyle/>
        <a:p>
          <a:r>
            <a:rPr lang="en-GB" dirty="0"/>
            <a:t>Don’t ignore tax – the IR do police websites etc. and have been targeting HCP!</a:t>
          </a:r>
          <a:endParaRPr lang="en-US" dirty="0"/>
        </a:p>
      </dgm:t>
    </dgm:pt>
    <dgm:pt modelId="{40492B57-E069-4FC8-85E4-2DFDF7F0A2DB}" type="parTrans" cxnId="{60226A47-E771-4A97-8FE4-381C9B6EF89F}">
      <dgm:prSet/>
      <dgm:spPr/>
      <dgm:t>
        <a:bodyPr/>
        <a:lstStyle/>
        <a:p>
          <a:endParaRPr lang="en-US"/>
        </a:p>
      </dgm:t>
    </dgm:pt>
    <dgm:pt modelId="{9C4FD57A-1D4E-4337-9963-C1909752CD0A}" type="sibTrans" cxnId="{60226A47-E771-4A97-8FE4-381C9B6EF89F}">
      <dgm:prSet/>
      <dgm:spPr/>
      <dgm:t>
        <a:bodyPr/>
        <a:lstStyle/>
        <a:p>
          <a:endParaRPr lang="en-US"/>
        </a:p>
      </dgm:t>
    </dgm:pt>
    <dgm:pt modelId="{2769F6B0-C4F7-447A-A2FA-0DB78A39D148}">
      <dgm:prSet/>
      <dgm:spPr/>
      <dgm:t>
        <a:bodyPr/>
        <a:lstStyle/>
        <a:p>
          <a:r>
            <a:rPr lang="en-GB" dirty="0"/>
            <a:t>You also need to think about National Insurance and Pensions</a:t>
          </a:r>
          <a:endParaRPr lang="en-US" dirty="0"/>
        </a:p>
      </dgm:t>
    </dgm:pt>
    <dgm:pt modelId="{EDDC519D-E790-4B21-A085-58EF3A992925}" type="parTrans" cxnId="{C2FAD53B-5EC5-4E0D-BB75-89C3FDB43B7A}">
      <dgm:prSet/>
      <dgm:spPr/>
      <dgm:t>
        <a:bodyPr/>
        <a:lstStyle/>
        <a:p>
          <a:endParaRPr lang="en-US"/>
        </a:p>
      </dgm:t>
    </dgm:pt>
    <dgm:pt modelId="{627A3DF5-C72E-40E9-BFD8-B86AA607DE57}" type="sibTrans" cxnId="{C2FAD53B-5EC5-4E0D-BB75-89C3FDB43B7A}">
      <dgm:prSet/>
      <dgm:spPr/>
      <dgm:t>
        <a:bodyPr/>
        <a:lstStyle/>
        <a:p>
          <a:endParaRPr lang="en-US"/>
        </a:p>
      </dgm:t>
    </dgm:pt>
    <dgm:pt modelId="{09688C9D-5024-4917-8918-39BEA5B54B5C}" type="pres">
      <dgm:prSet presAssocID="{EA42EF22-6223-4950-B585-02C57584EAA7}" presName="linear" presStyleCnt="0">
        <dgm:presLayoutVars>
          <dgm:animLvl val="lvl"/>
          <dgm:resizeHandles val="exact"/>
        </dgm:presLayoutVars>
      </dgm:prSet>
      <dgm:spPr/>
    </dgm:pt>
    <dgm:pt modelId="{EEC79741-F969-48CC-9074-B262F6B2D298}" type="pres">
      <dgm:prSet presAssocID="{D3F95AF8-F103-426F-A6FA-2304E4182F44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A009B06B-7252-4655-9658-0A5DA704CDCC}" type="pres">
      <dgm:prSet presAssocID="{588FBFC8-7822-4E37-A06C-B1AE0970E24B}" presName="spacer" presStyleCnt="0"/>
      <dgm:spPr/>
    </dgm:pt>
    <dgm:pt modelId="{4072BCAF-6D99-4292-B9E8-9A876540C5FC}" type="pres">
      <dgm:prSet presAssocID="{9036FF3A-D94D-406A-A559-3D923042A162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6B72F17B-5D12-4525-A22E-C2874A74DB53}" type="pres">
      <dgm:prSet presAssocID="{EFCE469F-B121-40B4-ADB2-FA1D13FED239}" presName="spacer" presStyleCnt="0"/>
      <dgm:spPr/>
    </dgm:pt>
    <dgm:pt modelId="{FF9E43DC-0CAD-4AB3-95C2-099B9A02C06F}" type="pres">
      <dgm:prSet presAssocID="{C40B5C8F-74AD-4B23-A349-5E7D0E99D2A7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75DD3CEB-E897-44D8-BBC6-F35869238108}" type="pres">
      <dgm:prSet presAssocID="{43DBD554-B90D-409E-915B-DF588EE470A7}" presName="spacer" presStyleCnt="0"/>
      <dgm:spPr/>
    </dgm:pt>
    <dgm:pt modelId="{02CC1679-2AC2-4B59-B128-F4C7A1F5F88F}" type="pres">
      <dgm:prSet presAssocID="{16DC66CF-1537-46DE-AEA2-77271894A4F8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19D38593-372F-4F90-B9E5-BD476833B0D4}" type="pres">
      <dgm:prSet presAssocID="{719D9C07-B9D0-4B47-93E2-6D1A33DCAEDC}" presName="spacer" presStyleCnt="0"/>
      <dgm:spPr/>
    </dgm:pt>
    <dgm:pt modelId="{FD9BF191-3F8A-4E69-8BA5-DDE3BB9F07E5}" type="pres">
      <dgm:prSet presAssocID="{40165509-39F2-4765-90DF-BF60581EDB70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6AA33A21-FA12-4FCF-8351-2B66E276311A}" type="pres">
      <dgm:prSet presAssocID="{9C4FD57A-1D4E-4337-9963-C1909752CD0A}" presName="spacer" presStyleCnt="0"/>
      <dgm:spPr/>
    </dgm:pt>
    <dgm:pt modelId="{04E606BA-E155-44C8-AC31-48CB41571BFB}" type="pres">
      <dgm:prSet presAssocID="{2769F6B0-C4F7-447A-A2FA-0DB78A39D148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9D192B11-3334-4735-8D45-A52B76ECCA7D}" type="presOf" srcId="{EA42EF22-6223-4950-B585-02C57584EAA7}" destId="{09688C9D-5024-4917-8918-39BEA5B54B5C}" srcOrd="0" destOrd="0" presId="urn:microsoft.com/office/officeart/2005/8/layout/vList2"/>
    <dgm:cxn modelId="{5CD98011-1123-4CFC-9F80-5D91E1D48770}" srcId="{EA42EF22-6223-4950-B585-02C57584EAA7}" destId="{16DC66CF-1537-46DE-AEA2-77271894A4F8}" srcOrd="3" destOrd="0" parTransId="{98158C43-1C96-4398-917E-D73E6D02C957}" sibTransId="{719D9C07-B9D0-4B47-93E2-6D1A33DCAEDC}"/>
    <dgm:cxn modelId="{EE075321-46AA-4926-8319-8EC96D9BB8B9}" type="presOf" srcId="{C40B5C8F-74AD-4B23-A349-5E7D0E99D2A7}" destId="{FF9E43DC-0CAD-4AB3-95C2-099B9A02C06F}" srcOrd="0" destOrd="0" presId="urn:microsoft.com/office/officeart/2005/8/layout/vList2"/>
    <dgm:cxn modelId="{A16A532A-170E-4074-BB17-DC0D0D034375}" srcId="{EA42EF22-6223-4950-B585-02C57584EAA7}" destId="{C40B5C8F-74AD-4B23-A349-5E7D0E99D2A7}" srcOrd="2" destOrd="0" parTransId="{75F724B3-E397-4A40-B82D-29D0C8022B01}" sibTransId="{43DBD554-B90D-409E-915B-DF588EE470A7}"/>
    <dgm:cxn modelId="{1A7A2D3A-B4F1-4021-9AA4-2B0B75E2F8D0}" type="presOf" srcId="{D3F95AF8-F103-426F-A6FA-2304E4182F44}" destId="{EEC79741-F969-48CC-9074-B262F6B2D298}" srcOrd="0" destOrd="0" presId="urn:microsoft.com/office/officeart/2005/8/layout/vList2"/>
    <dgm:cxn modelId="{C2FAD53B-5EC5-4E0D-BB75-89C3FDB43B7A}" srcId="{EA42EF22-6223-4950-B585-02C57584EAA7}" destId="{2769F6B0-C4F7-447A-A2FA-0DB78A39D148}" srcOrd="5" destOrd="0" parTransId="{EDDC519D-E790-4B21-A085-58EF3A992925}" sibTransId="{627A3DF5-C72E-40E9-BFD8-B86AA607DE57}"/>
    <dgm:cxn modelId="{60226A47-E771-4A97-8FE4-381C9B6EF89F}" srcId="{EA42EF22-6223-4950-B585-02C57584EAA7}" destId="{40165509-39F2-4765-90DF-BF60581EDB70}" srcOrd="4" destOrd="0" parTransId="{40492B57-E069-4FC8-85E4-2DFDF7F0A2DB}" sibTransId="{9C4FD57A-1D4E-4337-9963-C1909752CD0A}"/>
    <dgm:cxn modelId="{2CD6D65A-D8E0-47AB-8B2E-6294AD47DD92}" type="presOf" srcId="{9036FF3A-D94D-406A-A559-3D923042A162}" destId="{4072BCAF-6D99-4292-B9E8-9A876540C5FC}" srcOrd="0" destOrd="0" presId="urn:microsoft.com/office/officeart/2005/8/layout/vList2"/>
    <dgm:cxn modelId="{22853E90-9463-4AF8-82AD-C93DC895044D}" srcId="{EA42EF22-6223-4950-B585-02C57584EAA7}" destId="{9036FF3A-D94D-406A-A559-3D923042A162}" srcOrd="1" destOrd="0" parTransId="{EA3FBFE7-B6A0-4E5C-93B7-AE5295E3D937}" sibTransId="{EFCE469F-B121-40B4-ADB2-FA1D13FED239}"/>
    <dgm:cxn modelId="{71790A95-F172-48A0-82A0-65870BC18193}" type="presOf" srcId="{40165509-39F2-4765-90DF-BF60581EDB70}" destId="{FD9BF191-3F8A-4E69-8BA5-DDE3BB9F07E5}" srcOrd="0" destOrd="0" presId="urn:microsoft.com/office/officeart/2005/8/layout/vList2"/>
    <dgm:cxn modelId="{A12D8397-86AE-4C63-A3BD-E21FE78166C8}" type="presOf" srcId="{2769F6B0-C4F7-447A-A2FA-0DB78A39D148}" destId="{04E606BA-E155-44C8-AC31-48CB41571BFB}" srcOrd="0" destOrd="0" presId="urn:microsoft.com/office/officeart/2005/8/layout/vList2"/>
    <dgm:cxn modelId="{5568DF9F-4129-4B00-AB04-D2DFDD86FC80}" srcId="{EA42EF22-6223-4950-B585-02C57584EAA7}" destId="{D3F95AF8-F103-426F-A6FA-2304E4182F44}" srcOrd="0" destOrd="0" parTransId="{5BD8FFBB-FD13-4CCD-B700-EB07B3082FB1}" sibTransId="{588FBFC8-7822-4E37-A06C-B1AE0970E24B}"/>
    <dgm:cxn modelId="{240475D0-F3FC-4FC9-BF44-32476CA51025}" type="presOf" srcId="{16DC66CF-1537-46DE-AEA2-77271894A4F8}" destId="{02CC1679-2AC2-4B59-B128-F4C7A1F5F88F}" srcOrd="0" destOrd="0" presId="urn:microsoft.com/office/officeart/2005/8/layout/vList2"/>
    <dgm:cxn modelId="{77C00423-54DD-440A-A8D0-BD57DC14AD12}" type="presParOf" srcId="{09688C9D-5024-4917-8918-39BEA5B54B5C}" destId="{EEC79741-F969-48CC-9074-B262F6B2D298}" srcOrd="0" destOrd="0" presId="urn:microsoft.com/office/officeart/2005/8/layout/vList2"/>
    <dgm:cxn modelId="{0029F552-6FEC-4169-B93A-0403A0E0FEC4}" type="presParOf" srcId="{09688C9D-5024-4917-8918-39BEA5B54B5C}" destId="{A009B06B-7252-4655-9658-0A5DA704CDCC}" srcOrd="1" destOrd="0" presId="urn:microsoft.com/office/officeart/2005/8/layout/vList2"/>
    <dgm:cxn modelId="{A6E7BC82-CCB5-4B28-BA79-D4656BC0691A}" type="presParOf" srcId="{09688C9D-5024-4917-8918-39BEA5B54B5C}" destId="{4072BCAF-6D99-4292-B9E8-9A876540C5FC}" srcOrd="2" destOrd="0" presId="urn:microsoft.com/office/officeart/2005/8/layout/vList2"/>
    <dgm:cxn modelId="{375F37E5-62F1-48B8-8016-F3A0F8733043}" type="presParOf" srcId="{09688C9D-5024-4917-8918-39BEA5B54B5C}" destId="{6B72F17B-5D12-4525-A22E-C2874A74DB53}" srcOrd="3" destOrd="0" presId="urn:microsoft.com/office/officeart/2005/8/layout/vList2"/>
    <dgm:cxn modelId="{D3E2BD2F-1235-4947-BA09-A1288C240D42}" type="presParOf" srcId="{09688C9D-5024-4917-8918-39BEA5B54B5C}" destId="{FF9E43DC-0CAD-4AB3-95C2-099B9A02C06F}" srcOrd="4" destOrd="0" presId="urn:microsoft.com/office/officeart/2005/8/layout/vList2"/>
    <dgm:cxn modelId="{468D0C36-674E-4540-B7F5-4E88C288A8DD}" type="presParOf" srcId="{09688C9D-5024-4917-8918-39BEA5B54B5C}" destId="{75DD3CEB-E897-44D8-BBC6-F35869238108}" srcOrd="5" destOrd="0" presId="urn:microsoft.com/office/officeart/2005/8/layout/vList2"/>
    <dgm:cxn modelId="{52FA1F70-2115-4B50-A467-802FE89F06AF}" type="presParOf" srcId="{09688C9D-5024-4917-8918-39BEA5B54B5C}" destId="{02CC1679-2AC2-4B59-B128-F4C7A1F5F88F}" srcOrd="6" destOrd="0" presId="urn:microsoft.com/office/officeart/2005/8/layout/vList2"/>
    <dgm:cxn modelId="{209EC36E-902E-4143-A01B-C8584F08EB49}" type="presParOf" srcId="{09688C9D-5024-4917-8918-39BEA5B54B5C}" destId="{19D38593-372F-4F90-B9E5-BD476833B0D4}" srcOrd="7" destOrd="0" presId="urn:microsoft.com/office/officeart/2005/8/layout/vList2"/>
    <dgm:cxn modelId="{76F315DF-1BD4-4621-9B4F-3498B6EB1B85}" type="presParOf" srcId="{09688C9D-5024-4917-8918-39BEA5B54B5C}" destId="{FD9BF191-3F8A-4E69-8BA5-DDE3BB9F07E5}" srcOrd="8" destOrd="0" presId="urn:microsoft.com/office/officeart/2005/8/layout/vList2"/>
    <dgm:cxn modelId="{B4B55461-5A04-4E3F-9AF4-509086D11BCD}" type="presParOf" srcId="{09688C9D-5024-4917-8918-39BEA5B54B5C}" destId="{6AA33A21-FA12-4FCF-8351-2B66E276311A}" srcOrd="9" destOrd="0" presId="urn:microsoft.com/office/officeart/2005/8/layout/vList2"/>
    <dgm:cxn modelId="{3212E084-B083-42DB-929A-F0965E92F2FC}" type="presParOf" srcId="{09688C9D-5024-4917-8918-39BEA5B54B5C}" destId="{04E606BA-E155-44C8-AC31-48CB41571BFB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BE720F8-D9E0-4E1E-8944-9E6C53764DBB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769EF97-CDFF-4F8F-A5EE-CBA65498F735}">
      <dgm:prSet/>
      <dgm:spPr/>
      <dgm:t>
        <a:bodyPr/>
        <a:lstStyle/>
        <a:p>
          <a:r>
            <a:rPr lang="en-GB" dirty="0"/>
            <a:t>You need to keep accounts </a:t>
          </a:r>
          <a:endParaRPr lang="en-US" dirty="0"/>
        </a:p>
      </dgm:t>
    </dgm:pt>
    <dgm:pt modelId="{0314886F-E40B-4A3A-9460-72B38CF149BD}" type="parTrans" cxnId="{DA1A8257-676E-4A28-A3FC-9A906B6E230A}">
      <dgm:prSet/>
      <dgm:spPr/>
      <dgm:t>
        <a:bodyPr/>
        <a:lstStyle/>
        <a:p>
          <a:endParaRPr lang="en-US"/>
        </a:p>
      </dgm:t>
    </dgm:pt>
    <dgm:pt modelId="{2622B72A-170D-4864-B56E-389FB90895BE}" type="sibTrans" cxnId="{DA1A8257-676E-4A28-A3FC-9A906B6E230A}">
      <dgm:prSet/>
      <dgm:spPr/>
      <dgm:t>
        <a:bodyPr/>
        <a:lstStyle/>
        <a:p>
          <a:endParaRPr lang="en-US"/>
        </a:p>
      </dgm:t>
    </dgm:pt>
    <dgm:pt modelId="{C5A7F6E4-1208-44A3-95AF-8130F293D51F}">
      <dgm:prSet/>
      <dgm:spPr/>
      <dgm:t>
        <a:bodyPr/>
        <a:lstStyle/>
        <a:p>
          <a:r>
            <a:rPr lang="en-GB" dirty="0"/>
            <a:t>If you are just doing a small amount of work then you can do those yourself</a:t>
          </a:r>
          <a:endParaRPr lang="en-US" dirty="0"/>
        </a:p>
      </dgm:t>
    </dgm:pt>
    <dgm:pt modelId="{E26A72AA-11A3-4D8C-A8E9-628ADAFFB7F9}" type="parTrans" cxnId="{24546DC3-D7C0-4EDF-B020-90C7B29DB7C0}">
      <dgm:prSet/>
      <dgm:spPr/>
      <dgm:t>
        <a:bodyPr/>
        <a:lstStyle/>
        <a:p>
          <a:endParaRPr lang="en-US"/>
        </a:p>
      </dgm:t>
    </dgm:pt>
    <dgm:pt modelId="{D22656D3-183E-452F-9B06-477D3A8C39C0}" type="sibTrans" cxnId="{24546DC3-D7C0-4EDF-B020-90C7B29DB7C0}">
      <dgm:prSet/>
      <dgm:spPr/>
      <dgm:t>
        <a:bodyPr/>
        <a:lstStyle/>
        <a:p>
          <a:endParaRPr lang="en-US"/>
        </a:p>
      </dgm:t>
    </dgm:pt>
    <dgm:pt modelId="{E6B534E2-189A-4711-B800-F0F341074CD3}">
      <dgm:prSet/>
      <dgm:spPr/>
      <dgm:t>
        <a:bodyPr/>
        <a:lstStyle/>
        <a:p>
          <a:r>
            <a:rPr lang="en-GB" dirty="0"/>
            <a:t>Books and online guides</a:t>
          </a:r>
          <a:endParaRPr lang="en-US" dirty="0"/>
        </a:p>
      </dgm:t>
    </dgm:pt>
    <dgm:pt modelId="{44D79A9B-C968-459E-BA8B-F221BBEB3270}" type="parTrans" cxnId="{4548A78C-A242-422F-87D5-A9DFFA677E70}">
      <dgm:prSet/>
      <dgm:spPr/>
      <dgm:t>
        <a:bodyPr/>
        <a:lstStyle/>
        <a:p>
          <a:endParaRPr lang="en-US"/>
        </a:p>
      </dgm:t>
    </dgm:pt>
    <dgm:pt modelId="{82E2AE47-A89F-44D4-B4AF-0E6F208F6A71}" type="sibTrans" cxnId="{4548A78C-A242-422F-87D5-A9DFFA677E70}">
      <dgm:prSet/>
      <dgm:spPr/>
      <dgm:t>
        <a:bodyPr/>
        <a:lstStyle/>
        <a:p>
          <a:endParaRPr lang="en-US"/>
        </a:p>
      </dgm:t>
    </dgm:pt>
    <dgm:pt modelId="{F6CECBEC-8AA5-4E75-A90C-A28D9DEBBC4A}">
      <dgm:prSet/>
      <dgm:spPr/>
      <dgm:t>
        <a:bodyPr/>
        <a:lstStyle/>
        <a:p>
          <a:r>
            <a:rPr lang="en-GB" dirty="0"/>
            <a:t>Otherwise speak to an accountant who will guide you and may even do your tax return</a:t>
          </a:r>
          <a:endParaRPr lang="en-US" dirty="0"/>
        </a:p>
      </dgm:t>
    </dgm:pt>
    <dgm:pt modelId="{52A6BDAD-EF0F-4590-91C9-76B437AACCEA}" type="parTrans" cxnId="{A5753D96-2BC9-4B15-843D-D0AD2F9139AC}">
      <dgm:prSet/>
      <dgm:spPr/>
      <dgm:t>
        <a:bodyPr/>
        <a:lstStyle/>
        <a:p>
          <a:endParaRPr lang="en-US"/>
        </a:p>
      </dgm:t>
    </dgm:pt>
    <dgm:pt modelId="{AE68FCC9-50DD-4C01-B8CC-D1ABD87BBE75}" type="sibTrans" cxnId="{A5753D96-2BC9-4B15-843D-D0AD2F9139AC}">
      <dgm:prSet/>
      <dgm:spPr/>
      <dgm:t>
        <a:bodyPr/>
        <a:lstStyle/>
        <a:p>
          <a:endParaRPr lang="en-US"/>
        </a:p>
      </dgm:t>
    </dgm:pt>
    <dgm:pt modelId="{3AE3D620-AA35-49AD-BE62-450E3D054101}" type="pres">
      <dgm:prSet presAssocID="{FBE720F8-D9E0-4E1E-8944-9E6C53764DBB}" presName="linear" presStyleCnt="0">
        <dgm:presLayoutVars>
          <dgm:animLvl val="lvl"/>
          <dgm:resizeHandles val="exact"/>
        </dgm:presLayoutVars>
      </dgm:prSet>
      <dgm:spPr/>
    </dgm:pt>
    <dgm:pt modelId="{7B4FA72A-9A80-46BA-9366-C1C0D7514E4E}" type="pres">
      <dgm:prSet presAssocID="{B769EF97-CDFF-4F8F-A5EE-CBA65498F73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978C5E7-76D4-4CC3-9BB0-A1F4F6DCAA3F}" type="pres">
      <dgm:prSet presAssocID="{2622B72A-170D-4864-B56E-389FB90895BE}" presName="spacer" presStyleCnt="0"/>
      <dgm:spPr/>
    </dgm:pt>
    <dgm:pt modelId="{4B0AEE5C-A7AB-430D-9411-90DF1BACEE03}" type="pres">
      <dgm:prSet presAssocID="{C5A7F6E4-1208-44A3-95AF-8130F293D51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D6F9DA8-92CF-4CC6-A48D-E23C440ACBB5}" type="pres">
      <dgm:prSet presAssocID="{D22656D3-183E-452F-9B06-477D3A8C39C0}" presName="spacer" presStyleCnt="0"/>
      <dgm:spPr/>
    </dgm:pt>
    <dgm:pt modelId="{B0A718D1-D3B6-4058-8D7A-D13241C13EA2}" type="pres">
      <dgm:prSet presAssocID="{E6B534E2-189A-4711-B800-F0F341074CD3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CBCF0B8-A13F-4A6B-AA89-C49A3233BCEE}" type="pres">
      <dgm:prSet presAssocID="{82E2AE47-A89F-44D4-B4AF-0E6F208F6A71}" presName="spacer" presStyleCnt="0"/>
      <dgm:spPr/>
    </dgm:pt>
    <dgm:pt modelId="{542C38AC-A1EA-475B-8821-674C72A7AA81}" type="pres">
      <dgm:prSet presAssocID="{F6CECBEC-8AA5-4E75-A90C-A28D9DEBBC4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34B22C20-BBDF-4035-AFD4-9B8790274579}" type="presOf" srcId="{F6CECBEC-8AA5-4E75-A90C-A28D9DEBBC4A}" destId="{542C38AC-A1EA-475B-8821-674C72A7AA81}" srcOrd="0" destOrd="0" presId="urn:microsoft.com/office/officeart/2005/8/layout/vList2"/>
    <dgm:cxn modelId="{13105621-36B0-42C9-A27D-D94A59A0E933}" type="presOf" srcId="{E6B534E2-189A-4711-B800-F0F341074CD3}" destId="{B0A718D1-D3B6-4058-8D7A-D13241C13EA2}" srcOrd="0" destOrd="0" presId="urn:microsoft.com/office/officeart/2005/8/layout/vList2"/>
    <dgm:cxn modelId="{DD1B6F6F-9527-4480-B472-783629A0BFC3}" type="presOf" srcId="{B769EF97-CDFF-4F8F-A5EE-CBA65498F735}" destId="{7B4FA72A-9A80-46BA-9366-C1C0D7514E4E}" srcOrd="0" destOrd="0" presId="urn:microsoft.com/office/officeart/2005/8/layout/vList2"/>
    <dgm:cxn modelId="{A9FAD452-6F12-41C8-9E72-BD56DA3D7B50}" type="presOf" srcId="{FBE720F8-D9E0-4E1E-8944-9E6C53764DBB}" destId="{3AE3D620-AA35-49AD-BE62-450E3D054101}" srcOrd="0" destOrd="0" presId="urn:microsoft.com/office/officeart/2005/8/layout/vList2"/>
    <dgm:cxn modelId="{B227D853-1121-49E6-A86E-139C0C6F7C97}" type="presOf" srcId="{C5A7F6E4-1208-44A3-95AF-8130F293D51F}" destId="{4B0AEE5C-A7AB-430D-9411-90DF1BACEE03}" srcOrd="0" destOrd="0" presId="urn:microsoft.com/office/officeart/2005/8/layout/vList2"/>
    <dgm:cxn modelId="{DA1A8257-676E-4A28-A3FC-9A906B6E230A}" srcId="{FBE720F8-D9E0-4E1E-8944-9E6C53764DBB}" destId="{B769EF97-CDFF-4F8F-A5EE-CBA65498F735}" srcOrd="0" destOrd="0" parTransId="{0314886F-E40B-4A3A-9460-72B38CF149BD}" sibTransId="{2622B72A-170D-4864-B56E-389FB90895BE}"/>
    <dgm:cxn modelId="{4548A78C-A242-422F-87D5-A9DFFA677E70}" srcId="{FBE720F8-D9E0-4E1E-8944-9E6C53764DBB}" destId="{E6B534E2-189A-4711-B800-F0F341074CD3}" srcOrd="2" destOrd="0" parTransId="{44D79A9B-C968-459E-BA8B-F221BBEB3270}" sibTransId="{82E2AE47-A89F-44D4-B4AF-0E6F208F6A71}"/>
    <dgm:cxn modelId="{A5753D96-2BC9-4B15-843D-D0AD2F9139AC}" srcId="{FBE720F8-D9E0-4E1E-8944-9E6C53764DBB}" destId="{F6CECBEC-8AA5-4E75-A90C-A28D9DEBBC4A}" srcOrd="3" destOrd="0" parTransId="{52A6BDAD-EF0F-4590-91C9-76B437AACCEA}" sibTransId="{AE68FCC9-50DD-4C01-B8CC-D1ABD87BBE75}"/>
    <dgm:cxn modelId="{24546DC3-D7C0-4EDF-B020-90C7B29DB7C0}" srcId="{FBE720F8-D9E0-4E1E-8944-9E6C53764DBB}" destId="{C5A7F6E4-1208-44A3-95AF-8130F293D51F}" srcOrd="1" destOrd="0" parTransId="{E26A72AA-11A3-4D8C-A8E9-628ADAFFB7F9}" sibTransId="{D22656D3-183E-452F-9B06-477D3A8C39C0}"/>
    <dgm:cxn modelId="{553D9C6E-8276-432C-A66C-2B9855E5EE5E}" type="presParOf" srcId="{3AE3D620-AA35-49AD-BE62-450E3D054101}" destId="{7B4FA72A-9A80-46BA-9366-C1C0D7514E4E}" srcOrd="0" destOrd="0" presId="urn:microsoft.com/office/officeart/2005/8/layout/vList2"/>
    <dgm:cxn modelId="{1E885C5D-F4B8-419B-B713-B2D388BDA372}" type="presParOf" srcId="{3AE3D620-AA35-49AD-BE62-450E3D054101}" destId="{7978C5E7-76D4-4CC3-9BB0-A1F4F6DCAA3F}" srcOrd="1" destOrd="0" presId="urn:microsoft.com/office/officeart/2005/8/layout/vList2"/>
    <dgm:cxn modelId="{55240BB4-1FAE-4497-96AA-E4D3A2FFF4E8}" type="presParOf" srcId="{3AE3D620-AA35-49AD-BE62-450E3D054101}" destId="{4B0AEE5C-A7AB-430D-9411-90DF1BACEE03}" srcOrd="2" destOrd="0" presId="urn:microsoft.com/office/officeart/2005/8/layout/vList2"/>
    <dgm:cxn modelId="{77FBC3A8-1D81-42D3-A7C5-DB782035823A}" type="presParOf" srcId="{3AE3D620-AA35-49AD-BE62-450E3D054101}" destId="{FD6F9DA8-92CF-4CC6-A48D-E23C440ACBB5}" srcOrd="3" destOrd="0" presId="urn:microsoft.com/office/officeart/2005/8/layout/vList2"/>
    <dgm:cxn modelId="{35BF09C5-0505-4090-822F-53D2B4828985}" type="presParOf" srcId="{3AE3D620-AA35-49AD-BE62-450E3D054101}" destId="{B0A718D1-D3B6-4058-8D7A-D13241C13EA2}" srcOrd="4" destOrd="0" presId="urn:microsoft.com/office/officeart/2005/8/layout/vList2"/>
    <dgm:cxn modelId="{BA08CF80-30A4-413C-B7D1-00200E3BCB10}" type="presParOf" srcId="{3AE3D620-AA35-49AD-BE62-450E3D054101}" destId="{3CBCF0B8-A13F-4A6B-AA89-C49A3233BCEE}" srcOrd="5" destOrd="0" presId="urn:microsoft.com/office/officeart/2005/8/layout/vList2"/>
    <dgm:cxn modelId="{B9DC032A-0829-45D3-BC84-E66AF73280F0}" type="presParOf" srcId="{3AE3D620-AA35-49AD-BE62-450E3D054101}" destId="{542C38AC-A1EA-475B-8821-674C72A7AA8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636A9EE-4241-40AD-BEC6-EDFF786C51F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EF2F2A2D-651D-40CF-8984-14DAD73B3BEF}">
      <dgm:prSet/>
      <dgm:spPr/>
      <dgm:t>
        <a:bodyPr/>
        <a:lstStyle/>
        <a:p>
          <a:r>
            <a:rPr lang="en-GB" dirty="0"/>
            <a:t>This is quite an interesting aspect of business</a:t>
          </a:r>
          <a:endParaRPr lang="en-US" dirty="0"/>
        </a:p>
      </dgm:t>
    </dgm:pt>
    <dgm:pt modelId="{F7A548BD-D008-454B-B759-288276358520}" type="parTrans" cxnId="{57283F67-5A02-4716-9172-164BFE7E510D}">
      <dgm:prSet/>
      <dgm:spPr/>
      <dgm:t>
        <a:bodyPr/>
        <a:lstStyle/>
        <a:p>
          <a:endParaRPr lang="en-US"/>
        </a:p>
      </dgm:t>
    </dgm:pt>
    <dgm:pt modelId="{80F95AA6-159E-4F2E-BFCB-759618452141}" type="sibTrans" cxnId="{57283F67-5A02-4716-9172-164BFE7E510D}">
      <dgm:prSet/>
      <dgm:spPr/>
      <dgm:t>
        <a:bodyPr/>
        <a:lstStyle/>
        <a:p>
          <a:endParaRPr lang="en-US"/>
        </a:p>
      </dgm:t>
    </dgm:pt>
    <dgm:pt modelId="{322DD2B5-4DE2-4F32-84B6-DED1A10D9C7C}">
      <dgm:prSet/>
      <dgm:spPr/>
      <dgm:t>
        <a:bodyPr/>
        <a:lstStyle/>
        <a:p>
          <a:r>
            <a:rPr lang="en-GB" dirty="0"/>
            <a:t>I was very sceptical at first</a:t>
          </a:r>
          <a:endParaRPr lang="en-US" dirty="0"/>
        </a:p>
      </dgm:t>
    </dgm:pt>
    <dgm:pt modelId="{D3C8876F-863E-45E1-A0C4-1AA408BF7DEF}" type="parTrans" cxnId="{463DCE00-51E8-45CC-A4E7-6359291B93CD}">
      <dgm:prSet/>
      <dgm:spPr/>
      <dgm:t>
        <a:bodyPr/>
        <a:lstStyle/>
        <a:p>
          <a:endParaRPr lang="en-US"/>
        </a:p>
      </dgm:t>
    </dgm:pt>
    <dgm:pt modelId="{E6D19930-60AB-4019-942E-8A0B33C34041}" type="sibTrans" cxnId="{463DCE00-51E8-45CC-A4E7-6359291B93CD}">
      <dgm:prSet/>
      <dgm:spPr/>
      <dgm:t>
        <a:bodyPr/>
        <a:lstStyle/>
        <a:p>
          <a:endParaRPr lang="en-US"/>
        </a:p>
      </dgm:t>
    </dgm:pt>
    <dgm:pt modelId="{A513C945-A5D8-4870-9905-3EF9B2A80BFB}">
      <dgm:prSet/>
      <dgm:spPr/>
      <dgm:t>
        <a:bodyPr/>
        <a:lstStyle/>
        <a:p>
          <a:r>
            <a:rPr lang="en-GB" dirty="0"/>
            <a:t>However there are a lot of networking groups – in Cardiff there are around 10 -12 that I know about</a:t>
          </a:r>
          <a:endParaRPr lang="en-US" dirty="0"/>
        </a:p>
      </dgm:t>
    </dgm:pt>
    <dgm:pt modelId="{7BACDEE8-02E8-457C-B836-8265DF6D3A2F}" type="parTrans" cxnId="{DBA83D89-B37A-41D5-9008-F0F2B4587BE8}">
      <dgm:prSet/>
      <dgm:spPr/>
      <dgm:t>
        <a:bodyPr/>
        <a:lstStyle/>
        <a:p>
          <a:endParaRPr lang="en-US"/>
        </a:p>
      </dgm:t>
    </dgm:pt>
    <dgm:pt modelId="{92F5D1FA-4655-4424-95E5-1B84CFC57DFE}" type="sibTrans" cxnId="{DBA83D89-B37A-41D5-9008-F0F2B4587BE8}">
      <dgm:prSet/>
      <dgm:spPr/>
      <dgm:t>
        <a:bodyPr/>
        <a:lstStyle/>
        <a:p>
          <a:endParaRPr lang="en-US"/>
        </a:p>
      </dgm:t>
    </dgm:pt>
    <dgm:pt modelId="{3B585483-7252-45FF-AFC0-49BE6580CAA8}">
      <dgm:prSet/>
      <dgm:spPr/>
      <dgm:t>
        <a:bodyPr/>
        <a:lstStyle/>
        <a:p>
          <a:r>
            <a:rPr lang="en-GB" dirty="0"/>
            <a:t>It will cost you but you will meet all sorts of business who maybe of interest to you</a:t>
          </a:r>
          <a:endParaRPr lang="en-US" dirty="0"/>
        </a:p>
      </dgm:t>
    </dgm:pt>
    <dgm:pt modelId="{C89367CB-9C52-41D5-9960-ADAE93841201}" type="parTrans" cxnId="{CAB1D3CB-6608-4104-9249-933A6E310B42}">
      <dgm:prSet/>
      <dgm:spPr/>
      <dgm:t>
        <a:bodyPr/>
        <a:lstStyle/>
        <a:p>
          <a:endParaRPr lang="en-US"/>
        </a:p>
      </dgm:t>
    </dgm:pt>
    <dgm:pt modelId="{646F6702-C197-4CF3-BA94-339A736B29C8}" type="sibTrans" cxnId="{CAB1D3CB-6608-4104-9249-933A6E310B42}">
      <dgm:prSet/>
      <dgm:spPr/>
      <dgm:t>
        <a:bodyPr/>
        <a:lstStyle/>
        <a:p>
          <a:endParaRPr lang="en-US"/>
        </a:p>
      </dgm:t>
    </dgm:pt>
    <dgm:pt modelId="{67B57F1C-9C95-44B9-BDFF-101B2E0A8227}">
      <dgm:prSet/>
      <dgm:spPr/>
      <dgm:t>
        <a:bodyPr/>
        <a:lstStyle/>
        <a:p>
          <a:r>
            <a:rPr lang="en-GB" dirty="0"/>
            <a:t>What happens at a networking session?</a:t>
          </a:r>
          <a:endParaRPr lang="en-US" dirty="0"/>
        </a:p>
      </dgm:t>
    </dgm:pt>
    <dgm:pt modelId="{F4ABB3FC-8203-4881-B713-8311A7DA519F}" type="parTrans" cxnId="{43106ED6-F7FE-43ED-8709-650D0436C027}">
      <dgm:prSet/>
      <dgm:spPr/>
      <dgm:t>
        <a:bodyPr/>
        <a:lstStyle/>
        <a:p>
          <a:endParaRPr lang="en-US"/>
        </a:p>
      </dgm:t>
    </dgm:pt>
    <dgm:pt modelId="{AC4E4EB6-BEE3-4D17-A2E7-A8BE10EA5992}" type="sibTrans" cxnId="{43106ED6-F7FE-43ED-8709-650D0436C027}">
      <dgm:prSet/>
      <dgm:spPr/>
      <dgm:t>
        <a:bodyPr/>
        <a:lstStyle/>
        <a:p>
          <a:endParaRPr lang="en-US"/>
        </a:p>
      </dgm:t>
    </dgm:pt>
    <dgm:pt modelId="{FDEBA47E-EF59-4C85-8D32-9A468B8914EB}" type="pres">
      <dgm:prSet presAssocID="{4636A9EE-4241-40AD-BEC6-EDFF786C51F1}" presName="root" presStyleCnt="0">
        <dgm:presLayoutVars>
          <dgm:dir/>
          <dgm:resizeHandles val="exact"/>
        </dgm:presLayoutVars>
      </dgm:prSet>
      <dgm:spPr/>
    </dgm:pt>
    <dgm:pt modelId="{FD656E8C-F487-4321-99AE-13EF53E28B73}" type="pres">
      <dgm:prSet presAssocID="{EF2F2A2D-651D-40CF-8984-14DAD73B3BEF}" presName="compNode" presStyleCnt="0"/>
      <dgm:spPr/>
    </dgm:pt>
    <dgm:pt modelId="{F3ED008B-19AD-4E1B-98E3-9C4670DBADAA}" type="pres">
      <dgm:prSet presAssocID="{EF2F2A2D-651D-40CF-8984-14DAD73B3BEF}" presName="bgRect" presStyleLbl="bgShp" presStyleIdx="0" presStyleCnt="5"/>
      <dgm:spPr/>
    </dgm:pt>
    <dgm:pt modelId="{00BD28C6-3D16-4977-A4D9-742DFD92AFA5}" type="pres">
      <dgm:prSet presAssocID="{EF2F2A2D-651D-40CF-8984-14DAD73B3BEF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2787D545-49CB-4298-A425-DE62DCCFF3E7}" type="pres">
      <dgm:prSet presAssocID="{EF2F2A2D-651D-40CF-8984-14DAD73B3BEF}" presName="spaceRect" presStyleCnt="0"/>
      <dgm:spPr/>
    </dgm:pt>
    <dgm:pt modelId="{1049F702-59F2-4FE3-BAA4-65DD6FE26911}" type="pres">
      <dgm:prSet presAssocID="{EF2F2A2D-651D-40CF-8984-14DAD73B3BEF}" presName="parTx" presStyleLbl="revTx" presStyleIdx="0" presStyleCnt="5">
        <dgm:presLayoutVars>
          <dgm:chMax val="0"/>
          <dgm:chPref val="0"/>
        </dgm:presLayoutVars>
      </dgm:prSet>
      <dgm:spPr/>
    </dgm:pt>
    <dgm:pt modelId="{36E0A95E-9863-4BDB-B419-4E1F59090AA3}" type="pres">
      <dgm:prSet presAssocID="{80F95AA6-159E-4F2E-BFCB-759618452141}" presName="sibTrans" presStyleCnt="0"/>
      <dgm:spPr/>
    </dgm:pt>
    <dgm:pt modelId="{84E3C6A7-5F39-411B-95B6-2AB575FDBF8B}" type="pres">
      <dgm:prSet presAssocID="{322DD2B5-4DE2-4F32-84B6-DED1A10D9C7C}" presName="compNode" presStyleCnt="0"/>
      <dgm:spPr/>
    </dgm:pt>
    <dgm:pt modelId="{81EF5E79-7268-4495-98CA-8353F1782602}" type="pres">
      <dgm:prSet presAssocID="{322DD2B5-4DE2-4F32-84B6-DED1A10D9C7C}" presName="bgRect" presStyleLbl="bgShp" presStyleIdx="1" presStyleCnt="5"/>
      <dgm:spPr/>
    </dgm:pt>
    <dgm:pt modelId="{790B5DA9-A899-4CF4-A74C-EA9257DB873A}" type="pres">
      <dgm:prSet presAssocID="{322DD2B5-4DE2-4F32-84B6-DED1A10D9C7C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t"/>
        </a:ext>
      </dgm:extLst>
    </dgm:pt>
    <dgm:pt modelId="{B215D162-5BBA-43E9-A695-36575F9C9E76}" type="pres">
      <dgm:prSet presAssocID="{322DD2B5-4DE2-4F32-84B6-DED1A10D9C7C}" presName="spaceRect" presStyleCnt="0"/>
      <dgm:spPr/>
    </dgm:pt>
    <dgm:pt modelId="{ED2E8E86-9696-4E7E-93D8-6DC5D00178D0}" type="pres">
      <dgm:prSet presAssocID="{322DD2B5-4DE2-4F32-84B6-DED1A10D9C7C}" presName="parTx" presStyleLbl="revTx" presStyleIdx="1" presStyleCnt="5">
        <dgm:presLayoutVars>
          <dgm:chMax val="0"/>
          <dgm:chPref val="0"/>
        </dgm:presLayoutVars>
      </dgm:prSet>
      <dgm:spPr/>
    </dgm:pt>
    <dgm:pt modelId="{E3510273-06DD-45D1-8F19-128968953C15}" type="pres">
      <dgm:prSet presAssocID="{E6D19930-60AB-4019-942E-8A0B33C34041}" presName="sibTrans" presStyleCnt="0"/>
      <dgm:spPr/>
    </dgm:pt>
    <dgm:pt modelId="{78A1D64A-C876-4594-98C3-1099C73A0E7C}" type="pres">
      <dgm:prSet presAssocID="{A513C945-A5D8-4870-9905-3EF9B2A80BFB}" presName="compNode" presStyleCnt="0"/>
      <dgm:spPr/>
    </dgm:pt>
    <dgm:pt modelId="{4F610959-D8CF-4C0F-A011-8AD4E54A7DD5}" type="pres">
      <dgm:prSet presAssocID="{A513C945-A5D8-4870-9905-3EF9B2A80BFB}" presName="bgRect" presStyleLbl="bgShp" presStyleIdx="2" presStyleCnt="5"/>
      <dgm:spPr/>
    </dgm:pt>
    <dgm:pt modelId="{1EF29D82-13B8-4FDA-8EC8-83073AB2F622}" type="pres">
      <dgm:prSet presAssocID="{A513C945-A5D8-4870-9905-3EF9B2A80BFB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4CEB6068-56A5-4021-B564-1302B8803542}" type="pres">
      <dgm:prSet presAssocID="{A513C945-A5D8-4870-9905-3EF9B2A80BFB}" presName="spaceRect" presStyleCnt="0"/>
      <dgm:spPr/>
    </dgm:pt>
    <dgm:pt modelId="{D7DBBA86-13C9-4132-B7CB-B7DE2F591F4B}" type="pres">
      <dgm:prSet presAssocID="{A513C945-A5D8-4870-9905-3EF9B2A80BFB}" presName="parTx" presStyleLbl="revTx" presStyleIdx="2" presStyleCnt="5">
        <dgm:presLayoutVars>
          <dgm:chMax val="0"/>
          <dgm:chPref val="0"/>
        </dgm:presLayoutVars>
      </dgm:prSet>
      <dgm:spPr/>
    </dgm:pt>
    <dgm:pt modelId="{58CB6805-009A-415E-8B6D-1A620D012E91}" type="pres">
      <dgm:prSet presAssocID="{92F5D1FA-4655-4424-95E5-1B84CFC57DFE}" presName="sibTrans" presStyleCnt="0"/>
      <dgm:spPr/>
    </dgm:pt>
    <dgm:pt modelId="{E0E329EE-3F8E-4A52-9E7C-76D8EAF7DBA8}" type="pres">
      <dgm:prSet presAssocID="{3B585483-7252-45FF-AFC0-49BE6580CAA8}" presName="compNode" presStyleCnt="0"/>
      <dgm:spPr/>
    </dgm:pt>
    <dgm:pt modelId="{50574307-AA13-4207-BC98-AA0CC8E29B2E}" type="pres">
      <dgm:prSet presAssocID="{3B585483-7252-45FF-AFC0-49BE6580CAA8}" presName="bgRect" presStyleLbl="bgShp" presStyleIdx="3" presStyleCnt="5"/>
      <dgm:spPr/>
    </dgm:pt>
    <dgm:pt modelId="{EBC453CA-D797-4A6F-AE16-685FD5CD8235}" type="pres">
      <dgm:prSet presAssocID="{3B585483-7252-45FF-AFC0-49BE6580CAA8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0B99C248-D449-4545-8539-96DED5D615EF}" type="pres">
      <dgm:prSet presAssocID="{3B585483-7252-45FF-AFC0-49BE6580CAA8}" presName="spaceRect" presStyleCnt="0"/>
      <dgm:spPr/>
    </dgm:pt>
    <dgm:pt modelId="{9DBB2375-8A01-44E3-8179-FD148E52D921}" type="pres">
      <dgm:prSet presAssocID="{3B585483-7252-45FF-AFC0-49BE6580CAA8}" presName="parTx" presStyleLbl="revTx" presStyleIdx="3" presStyleCnt="5">
        <dgm:presLayoutVars>
          <dgm:chMax val="0"/>
          <dgm:chPref val="0"/>
        </dgm:presLayoutVars>
      </dgm:prSet>
      <dgm:spPr/>
    </dgm:pt>
    <dgm:pt modelId="{E4BA04F6-C3F4-48F1-956D-A1318CA0D5D6}" type="pres">
      <dgm:prSet presAssocID="{646F6702-C197-4CF3-BA94-339A736B29C8}" presName="sibTrans" presStyleCnt="0"/>
      <dgm:spPr/>
    </dgm:pt>
    <dgm:pt modelId="{75E8E9CB-2BB3-4070-BFEC-23028E5E3772}" type="pres">
      <dgm:prSet presAssocID="{67B57F1C-9C95-44B9-BDFF-101B2E0A8227}" presName="compNode" presStyleCnt="0"/>
      <dgm:spPr/>
    </dgm:pt>
    <dgm:pt modelId="{6C453CCB-379D-49FE-98F8-8A796A53B47A}" type="pres">
      <dgm:prSet presAssocID="{67B57F1C-9C95-44B9-BDFF-101B2E0A8227}" presName="bgRect" presStyleLbl="bgShp" presStyleIdx="4" presStyleCnt="5"/>
      <dgm:spPr/>
    </dgm:pt>
    <dgm:pt modelId="{8C06087D-2A68-48B3-BD21-6D643813C3DD}" type="pres">
      <dgm:prSet presAssocID="{67B57F1C-9C95-44B9-BDFF-101B2E0A8227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12BEE004-4852-4F71-9BF5-9F1859F63588}" type="pres">
      <dgm:prSet presAssocID="{67B57F1C-9C95-44B9-BDFF-101B2E0A8227}" presName="spaceRect" presStyleCnt="0"/>
      <dgm:spPr/>
    </dgm:pt>
    <dgm:pt modelId="{5FEF93B1-7627-4A3A-A4F4-5F1C88ADDE5C}" type="pres">
      <dgm:prSet presAssocID="{67B57F1C-9C95-44B9-BDFF-101B2E0A8227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463DCE00-51E8-45CC-A4E7-6359291B93CD}" srcId="{4636A9EE-4241-40AD-BEC6-EDFF786C51F1}" destId="{322DD2B5-4DE2-4F32-84B6-DED1A10D9C7C}" srcOrd="1" destOrd="0" parTransId="{D3C8876F-863E-45E1-A0C4-1AA408BF7DEF}" sibTransId="{E6D19930-60AB-4019-942E-8A0B33C34041}"/>
    <dgm:cxn modelId="{CD6CEB14-0526-40CB-90AC-3ED47E419505}" type="presOf" srcId="{3B585483-7252-45FF-AFC0-49BE6580CAA8}" destId="{9DBB2375-8A01-44E3-8179-FD148E52D921}" srcOrd="0" destOrd="0" presId="urn:microsoft.com/office/officeart/2018/2/layout/IconVerticalSolidList"/>
    <dgm:cxn modelId="{25C13B67-1466-4121-85C0-A58D3A337E9C}" type="presOf" srcId="{4636A9EE-4241-40AD-BEC6-EDFF786C51F1}" destId="{FDEBA47E-EF59-4C85-8D32-9A468B8914EB}" srcOrd="0" destOrd="0" presId="urn:microsoft.com/office/officeart/2018/2/layout/IconVerticalSolidList"/>
    <dgm:cxn modelId="{57283F67-5A02-4716-9172-164BFE7E510D}" srcId="{4636A9EE-4241-40AD-BEC6-EDFF786C51F1}" destId="{EF2F2A2D-651D-40CF-8984-14DAD73B3BEF}" srcOrd="0" destOrd="0" parTransId="{F7A548BD-D008-454B-B759-288276358520}" sibTransId="{80F95AA6-159E-4F2E-BFCB-759618452141}"/>
    <dgm:cxn modelId="{DBA83D89-B37A-41D5-9008-F0F2B4587BE8}" srcId="{4636A9EE-4241-40AD-BEC6-EDFF786C51F1}" destId="{A513C945-A5D8-4870-9905-3EF9B2A80BFB}" srcOrd="2" destOrd="0" parTransId="{7BACDEE8-02E8-457C-B836-8265DF6D3A2F}" sibTransId="{92F5D1FA-4655-4424-95E5-1B84CFC57DFE}"/>
    <dgm:cxn modelId="{2CA37C93-02CE-4D55-A92E-378964495976}" type="presOf" srcId="{EF2F2A2D-651D-40CF-8984-14DAD73B3BEF}" destId="{1049F702-59F2-4FE3-BAA4-65DD6FE26911}" srcOrd="0" destOrd="0" presId="urn:microsoft.com/office/officeart/2018/2/layout/IconVerticalSolidList"/>
    <dgm:cxn modelId="{46E36996-C1C9-435C-B795-A56C5291B476}" type="presOf" srcId="{67B57F1C-9C95-44B9-BDFF-101B2E0A8227}" destId="{5FEF93B1-7627-4A3A-A4F4-5F1C88ADDE5C}" srcOrd="0" destOrd="0" presId="urn:microsoft.com/office/officeart/2018/2/layout/IconVerticalSolidList"/>
    <dgm:cxn modelId="{CAB1D3CB-6608-4104-9249-933A6E310B42}" srcId="{4636A9EE-4241-40AD-BEC6-EDFF786C51F1}" destId="{3B585483-7252-45FF-AFC0-49BE6580CAA8}" srcOrd="3" destOrd="0" parTransId="{C89367CB-9C52-41D5-9960-ADAE93841201}" sibTransId="{646F6702-C197-4CF3-BA94-339A736B29C8}"/>
    <dgm:cxn modelId="{43106ED6-F7FE-43ED-8709-650D0436C027}" srcId="{4636A9EE-4241-40AD-BEC6-EDFF786C51F1}" destId="{67B57F1C-9C95-44B9-BDFF-101B2E0A8227}" srcOrd="4" destOrd="0" parTransId="{F4ABB3FC-8203-4881-B713-8311A7DA519F}" sibTransId="{AC4E4EB6-BEE3-4D17-A2E7-A8BE10EA5992}"/>
    <dgm:cxn modelId="{31BA10E6-247D-4AB4-BBAB-7F7546BB697A}" type="presOf" srcId="{322DD2B5-4DE2-4F32-84B6-DED1A10D9C7C}" destId="{ED2E8E86-9696-4E7E-93D8-6DC5D00178D0}" srcOrd="0" destOrd="0" presId="urn:microsoft.com/office/officeart/2018/2/layout/IconVerticalSolidList"/>
    <dgm:cxn modelId="{23ED96FE-63B6-43BB-B397-71AC4CCD2482}" type="presOf" srcId="{A513C945-A5D8-4870-9905-3EF9B2A80BFB}" destId="{D7DBBA86-13C9-4132-B7CB-B7DE2F591F4B}" srcOrd="0" destOrd="0" presId="urn:microsoft.com/office/officeart/2018/2/layout/IconVerticalSolidList"/>
    <dgm:cxn modelId="{E7DE242D-4FB5-4BEA-B48C-67D4D13A87D6}" type="presParOf" srcId="{FDEBA47E-EF59-4C85-8D32-9A468B8914EB}" destId="{FD656E8C-F487-4321-99AE-13EF53E28B73}" srcOrd="0" destOrd="0" presId="urn:microsoft.com/office/officeart/2018/2/layout/IconVerticalSolidList"/>
    <dgm:cxn modelId="{23A57EF1-C9D0-4496-ADA8-0616CEDA1591}" type="presParOf" srcId="{FD656E8C-F487-4321-99AE-13EF53E28B73}" destId="{F3ED008B-19AD-4E1B-98E3-9C4670DBADAA}" srcOrd="0" destOrd="0" presId="urn:microsoft.com/office/officeart/2018/2/layout/IconVerticalSolidList"/>
    <dgm:cxn modelId="{0FC9F60D-6A82-4029-AAB9-2BAEB131FBE9}" type="presParOf" srcId="{FD656E8C-F487-4321-99AE-13EF53E28B73}" destId="{00BD28C6-3D16-4977-A4D9-742DFD92AFA5}" srcOrd="1" destOrd="0" presId="urn:microsoft.com/office/officeart/2018/2/layout/IconVerticalSolidList"/>
    <dgm:cxn modelId="{611C4D57-5BAC-4558-B87B-14D77DA8EB67}" type="presParOf" srcId="{FD656E8C-F487-4321-99AE-13EF53E28B73}" destId="{2787D545-49CB-4298-A425-DE62DCCFF3E7}" srcOrd="2" destOrd="0" presId="urn:microsoft.com/office/officeart/2018/2/layout/IconVerticalSolidList"/>
    <dgm:cxn modelId="{2B0D51A1-59E3-4263-B242-ACCA80FEB836}" type="presParOf" srcId="{FD656E8C-F487-4321-99AE-13EF53E28B73}" destId="{1049F702-59F2-4FE3-BAA4-65DD6FE26911}" srcOrd="3" destOrd="0" presId="urn:microsoft.com/office/officeart/2018/2/layout/IconVerticalSolidList"/>
    <dgm:cxn modelId="{17E74B83-228E-4904-BC38-BF7F46981A62}" type="presParOf" srcId="{FDEBA47E-EF59-4C85-8D32-9A468B8914EB}" destId="{36E0A95E-9863-4BDB-B419-4E1F59090AA3}" srcOrd="1" destOrd="0" presId="urn:microsoft.com/office/officeart/2018/2/layout/IconVerticalSolidList"/>
    <dgm:cxn modelId="{21DBCEA4-68EA-4D61-A475-24D25D0C4AB0}" type="presParOf" srcId="{FDEBA47E-EF59-4C85-8D32-9A468B8914EB}" destId="{84E3C6A7-5F39-411B-95B6-2AB575FDBF8B}" srcOrd="2" destOrd="0" presId="urn:microsoft.com/office/officeart/2018/2/layout/IconVerticalSolidList"/>
    <dgm:cxn modelId="{92C14C2A-517A-4233-9A35-211578CA4001}" type="presParOf" srcId="{84E3C6A7-5F39-411B-95B6-2AB575FDBF8B}" destId="{81EF5E79-7268-4495-98CA-8353F1782602}" srcOrd="0" destOrd="0" presId="urn:microsoft.com/office/officeart/2018/2/layout/IconVerticalSolidList"/>
    <dgm:cxn modelId="{229FF05A-FB2E-43A8-B746-B4006307B7CC}" type="presParOf" srcId="{84E3C6A7-5F39-411B-95B6-2AB575FDBF8B}" destId="{790B5DA9-A899-4CF4-A74C-EA9257DB873A}" srcOrd="1" destOrd="0" presId="urn:microsoft.com/office/officeart/2018/2/layout/IconVerticalSolidList"/>
    <dgm:cxn modelId="{D17D9F23-88E7-4AC5-8816-D211BF96E56D}" type="presParOf" srcId="{84E3C6A7-5F39-411B-95B6-2AB575FDBF8B}" destId="{B215D162-5BBA-43E9-A695-36575F9C9E76}" srcOrd="2" destOrd="0" presId="urn:microsoft.com/office/officeart/2018/2/layout/IconVerticalSolidList"/>
    <dgm:cxn modelId="{0BDA3CDF-E6A2-4B2F-8676-9DBEE4149709}" type="presParOf" srcId="{84E3C6A7-5F39-411B-95B6-2AB575FDBF8B}" destId="{ED2E8E86-9696-4E7E-93D8-6DC5D00178D0}" srcOrd="3" destOrd="0" presId="urn:microsoft.com/office/officeart/2018/2/layout/IconVerticalSolidList"/>
    <dgm:cxn modelId="{6E23A841-5A67-4BFA-B15B-5F1CB60046A5}" type="presParOf" srcId="{FDEBA47E-EF59-4C85-8D32-9A468B8914EB}" destId="{E3510273-06DD-45D1-8F19-128968953C15}" srcOrd="3" destOrd="0" presId="urn:microsoft.com/office/officeart/2018/2/layout/IconVerticalSolidList"/>
    <dgm:cxn modelId="{9DF1B511-88F5-47C4-8BC5-1406B2F24DB8}" type="presParOf" srcId="{FDEBA47E-EF59-4C85-8D32-9A468B8914EB}" destId="{78A1D64A-C876-4594-98C3-1099C73A0E7C}" srcOrd="4" destOrd="0" presId="urn:microsoft.com/office/officeart/2018/2/layout/IconVerticalSolidList"/>
    <dgm:cxn modelId="{1C4E3487-310D-425C-9031-F89A8DE6F7AC}" type="presParOf" srcId="{78A1D64A-C876-4594-98C3-1099C73A0E7C}" destId="{4F610959-D8CF-4C0F-A011-8AD4E54A7DD5}" srcOrd="0" destOrd="0" presId="urn:microsoft.com/office/officeart/2018/2/layout/IconVerticalSolidList"/>
    <dgm:cxn modelId="{842BC041-4474-49FF-9CEB-9F49363FC364}" type="presParOf" srcId="{78A1D64A-C876-4594-98C3-1099C73A0E7C}" destId="{1EF29D82-13B8-4FDA-8EC8-83073AB2F622}" srcOrd="1" destOrd="0" presId="urn:microsoft.com/office/officeart/2018/2/layout/IconVerticalSolidList"/>
    <dgm:cxn modelId="{B10BD908-FBD4-4C19-8B19-6E1D31C47366}" type="presParOf" srcId="{78A1D64A-C876-4594-98C3-1099C73A0E7C}" destId="{4CEB6068-56A5-4021-B564-1302B8803542}" srcOrd="2" destOrd="0" presId="urn:microsoft.com/office/officeart/2018/2/layout/IconVerticalSolidList"/>
    <dgm:cxn modelId="{6890D76D-C38C-4578-81EC-9A318288BB70}" type="presParOf" srcId="{78A1D64A-C876-4594-98C3-1099C73A0E7C}" destId="{D7DBBA86-13C9-4132-B7CB-B7DE2F591F4B}" srcOrd="3" destOrd="0" presId="urn:microsoft.com/office/officeart/2018/2/layout/IconVerticalSolidList"/>
    <dgm:cxn modelId="{5A5110F3-AE60-4E24-8201-E1C74F4DB1CA}" type="presParOf" srcId="{FDEBA47E-EF59-4C85-8D32-9A468B8914EB}" destId="{58CB6805-009A-415E-8B6D-1A620D012E91}" srcOrd="5" destOrd="0" presId="urn:microsoft.com/office/officeart/2018/2/layout/IconVerticalSolidList"/>
    <dgm:cxn modelId="{312BEE0B-6D50-4B5F-B5EB-6354DB83B9BB}" type="presParOf" srcId="{FDEBA47E-EF59-4C85-8D32-9A468B8914EB}" destId="{E0E329EE-3F8E-4A52-9E7C-76D8EAF7DBA8}" srcOrd="6" destOrd="0" presId="urn:microsoft.com/office/officeart/2018/2/layout/IconVerticalSolidList"/>
    <dgm:cxn modelId="{51D95E7C-26C1-4B9D-BA32-8463E0269204}" type="presParOf" srcId="{E0E329EE-3F8E-4A52-9E7C-76D8EAF7DBA8}" destId="{50574307-AA13-4207-BC98-AA0CC8E29B2E}" srcOrd="0" destOrd="0" presId="urn:microsoft.com/office/officeart/2018/2/layout/IconVerticalSolidList"/>
    <dgm:cxn modelId="{2525A080-453B-47F2-88A8-3CD9A7F5E85E}" type="presParOf" srcId="{E0E329EE-3F8E-4A52-9E7C-76D8EAF7DBA8}" destId="{EBC453CA-D797-4A6F-AE16-685FD5CD8235}" srcOrd="1" destOrd="0" presId="urn:microsoft.com/office/officeart/2018/2/layout/IconVerticalSolidList"/>
    <dgm:cxn modelId="{B99F064D-CD1C-4ACB-A32A-C21BA0CDE6F4}" type="presParOf" srcId="{E0E329EE-3F8E-4A52-9E7C-76D8EAF7DBA8}" destId="{0B99C248-D449-4545-8539-96DED5D615EF}" srcOrd="2" destOrd="0" presId="urn:microsoft.com/office/officeart/2018/2/layout/IconVerticalSolidList"/>
    <dgm:cxn modelId="{9DEDCAAF-86F9-46BA-BE1F-63203FBB67D6}" type="presParOf" srcId="{E0E329EE-3F8E-4A52-9E7C-76D8EAF7DBA8}" destId="{9DBB2375-8A01-44E3-8179-FD148E52D921}" srcOrd="3" destOrd="0" presId="urn:microsoft.com/office/officeart/2018/2/layout/IconVerticalSolidList"/>
    <dgm:cxn modelId="{B01756F6-6E3F-4511-AA00-D8FB492E0B60}" type="presParOf" srcId="{FDEBA47E-EF59-4C85-8D32-9A468B8914EB}" destId="{E4BA04F6-C3F4-48F1-956D-A1318CA0D5D6}" srcOrd="7" destOrd="0" presId="urn:microsoft.com/office/officeart/2018/2/layout/IconVerticalSolidList"/>
    <dgm:cxn modelId="{BBC9E6E0-3E7C-4FC2-B5A6-9ADDDB72531F}" type="presParOf" srcId="{FDEBA47E-EF59-4C85-8D32-9A468B8914EB}" destId="{75E8E9CB-2BB3-4070-BFEC-23028E5E3772}" srcOrd="8" destOrd="0" presId="urn:microsoft.com/office/officeart/2018/2/layout/IconVerticalSolidList"/>
    <dgm:cxn modelId="{B6F09D45-FF29-4D11-B38A-8D14AC36739E}" type="presParOf" srcId="{75E8E9CB-2BB3-4070-BFEC-23028E5E3772}" destId="{6C453CCB-379D-49FE-98F8-8A796A53B47A}" srcOrd="0" destOrd="0" presId="urn:microsoft.com/office/officeart/2018/2/layout/IconVerticalSolidList"/>
    <dgm:cxn modelId="{3CFE87D7-FA28-438E-B23E-B062D3055AE9}" type="presParOf" srcId="{75E8E9CB-2BB3-4070-BFEC-23028E5E3772}" destId="{8C06087D-2A68-48B3-BD21-6D643813C3DD}" srcOrd="1" destOrd="0" presId="urn:microsoft.com/office/officeart/2018/2/layout/IconVerticalSolidList"/>
    <dgm:cxn modelId="{E731A029-7CF6-41ED-8ED0-DD96193E4610}" type="presParOf" srcId="{75E8E9CB-2BB3-4070-BFEC-23028E5E3772}" destId="{12BEE004-4852-4F71-9BF5-9F1859F63588}" srcOrd="2" destOrd="0" presId="urn:microsoft.com/office/officeart/2018/2/layout/IconVerticalSolidList"/>
    <dgm:cxn modelId="{801FD713-A67A-4A40-83C1-5E62E246C159}" type="presParOf" srcId="{75E8E9CB-2BB3-4070-BFEC-23028E5E3772}" destId="{5FEF93B1-7627-4A3A-A4F4-5F1C88ADDE5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1960FBC-2598-4474-9292-D5EBC9AA1E38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929D539-97B9-427E-8A7A-71DA6C4D9038}">
      <dgm:prSet/>
      <dgm:spPr/>
      <dgm:t>
        <a:bodyPr/>
        <a:lstStyle/>
        <a:p>
          <a:r>
            <a:rPr lang="en-GB" dirty="0"/>
            <a:t>It is an obvious way to advertise – Facebook, twitter etc.</a:t>
          </a:r>
          <a:endParaRPr lang="en-US" dirty="0"/>
        </a:p>
      </dgm:t>
    </dgm:pt>
    <dgm:pt modelId="{6A3FF856-E2D6-4F55-B35B-FAA5E2901BFA}" type="parTrans" cxnId="{EBD1B9F0-1E12-4DF2-AD07-76DC718A5C90}">
      <dgm:prSet/>
      <dgm:spPr/>
      <dgm:t>
        <a:bodyPr/>
        <a:lstStyle/>
        <a:p>
          <a:endParaRPr lang="en-US"/>
        </a:p>
      </dgm:t>
    </dgm:pt>
    <dgm:pt modelId="{27A8128B-CB63-4498-AD5B-8D343457D519}" type="sibTrans" cxnId="{EBD1B9F0-1E12-4DF2-AD07-76DC718A5C90}">
      <dgm:prSet/>
      <dgm:spPr/>
      <dgm:t>
        <a:bodyPr/>
        <a:lstStyle/>
        <a:p>
          <a:endParaRPr lang="en-US"/>
        </a:p>
      </dgm:t>
    </dgm:pt>
    <dgm:pt modelId="{2B82C375-828C-4994-B194-A03711678BD5}">
      <dgm:prSet/>
      <dgm:spPr/>
      <dgm:t>
        <a:bodyPr/>
        <a:lstStyle/>
        <a:p>
          <a:r>
            <a:rPr lang="en-GB" dirty="0"/>
            <a:t>Some rules – the BDA have produced an excellent resource</a:t>
          </a:r>
          <a:endParaRPr lang="en-US" dirty="0"/>
        </a:p>
      </dgm:t>
    </dgm:pt>
    <dgm:pt modelId="{EB71FBEF-459D-4CCC-9E0D-03D62F7897E5}" type="parTrans" cxnId="{DC0ED7AA-CDC1-466E-A86A-6C0AAE1E2A3D}">
      <dgm:prSet/>
      <dgm:spPr/>
      <dgm:t>
        <a:bodyPr/>
        <a:lstStyle/>
        <a:p>
          <a:endParaRPr lang="en-US"/>
        </a:p>
      </dgm:t>
    </dgm:pt>
    <dgm:pt modelId="{4E5EC5E2-6A95-4073-8109-331C2AD3D1AC}" type="sibTrans" cxnId="{DC0ED7AA-CDC1-466E-A86A-6C0AAE1E2A3D}">
      <dgm:prSet/>
      <dgm:spPr/>
      <dgm:t>
        <a:bodyPr/>
        <a:lstStyle/>
        <a:p>
          <a:endParaRPr lang="en-US"/>
        </a:p>
      </dgm:t>
    </dgm:pt>
    <dgm:pt modelId="{2266E289-D70F-4A70-8EF5-DDD926F24185}">
      <dgm:prSet/>
      <dgm:spPr/>
      <dgm:t>
        <a:bodyPr/>
        <a:lstStyle/>
        <a:p>
          <a:r>
            <a:rPr lang="en-GB" dirty="0"/>
            <a:t>Need to be careful about what you say, advertise, promote etc.</a:t>
          </a:r>
          <a:endParaRPr lang="en-US" dirty="0"/>
        </a:p>
      </dgm:t>
    </dgm:pt>
    <dgm:pt modelId="{8FD0119E-704F-4802-9EB3-CB7F9AEC4067}" type="parTrans" cxnId="{79543E2C-DCE6-43AE-A3B3-353D88CBC748}">
      <dgm:prSet/>
      <dgm:spPr/>
      <dgm:t>
        <a:bodyPr/>
        <a:lstStyle/>
        <a:p>
          <a:endParaRPr lang="en-US"/>
        </a:p>
      </dgm:t>
    </dgm:pt>
    <dgm:pt modelId="{4D30DD5A-044E-41BE-AD86-2B7C63DD3504}" type="sibTrans" cxnId="{79543E2C-DCE6-43AE-A3B3-353D88CBC748}">
      <dgm:prSet/>
      <dgm:spPr/>
      <dgm:t>
        <a:bodyPr/>
        <a:lstStyle/>
        <a:p>
          <a:endParaRPr lang="en-US"/>
        </a:p>
      </dgm:t>
    </dgm:pt>
    <dgm:pt modelId="{8D6D3692-5121-4826-B11E-2E94B0D25228}" type="pres">
      <dgm:prSet presAssocID="{91960FBC-2598-4474-9292-D5EBC9AA1E38}" presName="linear" presStyleCnt="0">
        <dgm:presLayoutVars>
          <dgm:animLvl val="lvl"/>
          <dgm:resizeHandles val="exact"/>
        </dgm:presLayoutVars>
      </dgm:prSet>
      <dgm:spPr/>
    </dgm:pt>
    <dgm:pt modelId="{5CFFD74E-C20F-47D8-BB0E-083DC76E4D33}" type="pres">
      <dgm:prSet presAssocID="{4929D539-97B9-427E-8A7A-71DA6C4D903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18C7371-80FF-46EB-9DDB-945379793CB1}" type="pres">
      <dgm:prSet presAssocID="{27A8128B-CB63-4498-AD5B-8D343457D519}" presName="spacer" presStyleCnt="0"/>
      <dgm:spPr/>
    </dgm:pt>
    <dgm:pt modelId="{8293C43D-AC7B-4B94-B2DC-E032804AD2B3}" type="pres">
      <dgm:prSet presAssocID="{2B82C375-828C-4994-B194-A03711678BD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3B595A1-0D28-43A8-97A3-C61BE474424B}" type="pres">
      <dgm:prSet presAssocID="{4E5EC5E2-6A95-4073-8109-331C2AD3D1AC}" presName="spacer" presStyleCnt="0"/>
      <dgm:spPr/>
    </dgm:pt>
    <dgm:pt modelId="{8FF7F0B7-0933-4FF3-AF54-8FCA8DE3E56D}" type="pres">
      <dgm:prSet presAssocID="{2266E289-D70F-4A70-8EF5-DDD926F2418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6A8300F-3DE0-4458-B520-031C47C42362}" type="presOf" srcId="{4929D539-97B9-427E-8A7A-71DA6C4D9038}" destId="{5CFFD74E-C20F-47D8-BB0E-083DC76E4D33}" srcOrd="0" destOrd="0" presId="urn:microsoft.com/office/officeart/2005/8/layout/vList2"/>
    <dgm:cxn modelId="{79543E2C-DCE6-43AE-A3B3-353D88CBC748}" srcId="{91960FBC-2598-4474-9292-D5EBC9AA1E38}" destId="{2266E289-D70F-4A70-8EF5-DDD926F24185}" srcOrd="2" destOrd="0" parTransId="{8FD0119E-704F-4802-9EB3-CB7F9AEC4067}" sibTransId="{4D30DD5A-044E-41BE-AD86-2B7C63DD3504}"/>
    <dgm:cxn modelId="{CA51BF61-B0B4-44F4-8314-868A4272DF10}" type="presOf" srcId="{2266E289-D70F-4A70-8EF5-DDD926F24185}" destId="{8FF7F0B7-0933-4FF3-AF54-8FCA8DE3E56D}" srcOrd="0" destOrd="0" presId="urn:microsoft.com/office/officeart/2005/8/layout/vList2"/>
    <dgm:cxn modelId="{23E51E4E-8F2D-426A-A15F-295160510D0E}" type="presOf" srcId="{91960FBC-2598-4474-9292-D5EBC9AA1E38}" destId="{8D6D3692-5121-4826-B11E-2E94B0D25228}" srcOrd="0" destOrd="0" presId="urn:microsoft.com/office/officeart/2005/8/layout/vList2"/>
    <dgm:cxn modelId="{DC0ED7AA-CDC1-466E-A86A-6C0AAE1E2A3D}" srcId="{91960FBC-2598-4474-9292-D5EBC9AA1E38}" destId="{2B82C375-828C-4994-B194-A03711678BD5}" srcOrd="1" destOrd="0" parTransId="{EB71FBEF-459D-4CCC-9E0D-03D62F7897E5}" sibTransId="{4E5EC5E2-6A95-4073-8109-331C2AD3D1AC}"/>
    <dgm:cxn modelId="{154C05EF-3D21-4893-9117-F4701960EAF4}" type="presOf" srcId="{2B82C375-828C-4994-B194-A03711678BD5}" destId="{8293C43D-AC7B-4B94-B2DC-E032804AD2B3}" srcOrd="0" destOrd="0" presId="urn:microsoft.com/office/officeart/2005/8/layout/vList2"/>
    <dgm:cxn modelId="{EBD1B9F0-1E12-4DF2-AD07-76DC718A5C90}" srcId="{91960FBC-2598-4474-9292-D5EBC9AA1E38}" destId="{4929D539-97B9-427E-8A7A-71DA6C4D9038}" srcOrd="0" destOrd="0" parTransId="{6A3FF856-E2D6-4F55-B35B-FAA5E2901BFA}" sibTransId="{27A8128B-CB63-4498-AD5B-8D343457D519}"/>
    <dgm:cxn modelId="{2DF0D42B-064C-489D-8B17-F940D44B5D55}" type="presParOf" srcId="{8D6D3692-5121-4826-B11E-2E94B0D25228}" destId="{5CFFD74E-C20F-47D8-BB0E-083DC76E4D33}" srcOrd="0" destOrd="0" presId="urn:microsoft.com/office/officeart/2005/8/layout/vList2"/>
    <dgm:cxn modelId="{FD7A4AAA-034F-423E-B238-2B77E9315331}" type="presParOf" srcId="{8D6D3692-5121-4826-B11E-2E94B0D25228}" destId="{A18C7371-80FF-46EB-9DDB-945379793CB1}" srcOrd="1" destOrd="0" presId="urn:microsoft.com/office/officeart/2005/8/layout/vList2"/>
    <dgm:cxn modelId="{3FD182AA-C528-4E38-8E48-C3ADEA789B4D}" type="presParOf" srcId="{8D6D3692-5121-4826-B11E-2E94B0D25228}" destId="{8293C43D-AC7B-4B94-B2DC-E032804AD2B3}" srcOrd="2" destOrd="0" presId="urn:microsoft.com/office/officeart/2005/8/layout/vList2"/>
    <dgm:cxn modelId="{61D898F5-863E-47DC-A94B-8F50BEBD23D8}" type="presParOf" srcId="{8D6D3692-5121-4826-B11E-2E94B0D25228}" destId="{D3B595A1-0D28-43A8-97A3-C61BE474424B}" srcOrd="3" destOrd="0" presId="urn:microsoft.com/office/officeart/2005/8/layout/vList2"/>
    <dgm:cxn modelId="{F29E7033-C2A7-41F2-A09B-9523525232B7}" type="presParOf" srcId="{8D6D3692-5121-4826-B11E-2E94B0D25228}" destId="{8FF7F0B7-0933-4FF3-AF54-8FCA8DE3E56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747979C-6708-40DB-AA51-E7DF50D5171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3CCEF2A6-5AE5-4B25-98F1-A5F395D99190}">
      <dgm:prSet/>
      <dgm:spPr/>
      <dgm:t>
        <a:bodyPr/>
        <a:lstStyle/>
        <a:p>
          <a:r>
            <a:rPr lang="en-GB" dirty="0"/>
            <a:t>This is important</a:t>
          </a:r>
          <a:endParaRPr lang="en-US" dirty="0"/>
        </a:p>
      </dgm:t>
    </dgm:pt>
    <dgm:pt modelId="{572E3C68-73A3-4A3D-945B-893C2456BA3C}" type="parTrans" cxnId="{A2634088-7E5E-4CC1-96CF-426BAB906D40}">
      <dgm:prSet/>
      <dgm:spPr/>
      <dgm:t>
        <a:bodyPr/>
        <a:lstStyle/>
        <a:p>
          <a:endParaRPr lang="en-US"/>
        </a:p>
      </dgm:t>
    </dgm:pt>
    <dgm:pt modelId="{30460F01-F71C-4865-A122-C5FC4AE70CA6}" type="sibTrans" cxnId="{A2634088-7E5E-4CC1-96CF-426BAB906D40}">
      <dgm:prSet/>
      <dgm:spPr/>
      <dgm:t>
        <a:bodyPr/>
        <a:lstStyle/>
        <a:p>
          <a:endParaRPr lang="en-US"/>
        </a:p>
      </dgm:t>
    </dgm:pt>
    <dgm:pt modelId="{2EB58BAA-2E35-4633-9089-387D9D5FB039}">
      <dgm:prSet/>
      <dgm:spPr/>
      <dgm:t>
        <a:bodyPr/>
        <a:lstStyle/>
        <a:p>
          <a:r>
            <a:rPr lang="en-GB" dirty="0"/>
            <a:t>Contact the DP authority as you will need to register if you keep data on your PC</a:t>
          </a:r>
          <a:endParaRPr lang="en-US" dirty="0"/>
        </a:p>
      </dgm:t>
    </dgm:pt>
    <dgm:pt modelId="{53A7BBDC-BDB6-419E-B1AA-8673B4EA90CD}" type="parTrans" cxnId="{D0A0FDFE-0C0F-4031-9533-3536F7FF32A9}">
      <dgm:prSet/>
      <dgm:spPr/>
      <dgm:t>
        <a:bodyPr/>
        <a:lstStyle/>
        <a:p>
          <a:endParaRPr lang="en-US"/>
        </a:p>
      </dgm:t>
    </dgm:pt>
    <dgm:pt modelId="{9A1F5136-317D-4F8C-BB48-E3B4F76D2382}" type="sibTrans" cxnId="{D0A0FDFE-0C0F-4031-9533-3536F7FF32A9}">
      <dgm:prSet/>
      <dgm:spPr/>
      <dgm:t>
        <a:bodyPr/>
        <a:lstStyle/>
        <a:p>
          <a:endParaRPr lang="en-US"/>
        </a:p>
      </dgm:t>
    </dgm:pt>
    <dgm:pt modelId="{660FB0D4-489D-46A5-8F64-3BFD2841E760}">
      <dgm:prSet/>
      <dgm:spPr/>
      <dgm:t>
        <a:bodyPr/>
        <a:lstStyle/>
        <a:p>
          <a:r>
            <a:rPr lang="en-GB" dirty="0"/>
            <a:t>Clients may ask for information </a:t>
          </a:r>
          <a:endParaRPr lang="en-US" dirty="0"/>
        </a:p>
      </dgm:t>
    </dgm:pt>
    <dgm:pt modelId="{ECC62B1B-DDA5-4147-B277-2D0E83240AB0}" type="parTrans" cxnId="{F81F7D8D-DBD0-4C00-A613-097B8C16E604}">
      <dgm:prSet/>
      <dgm:spPr/>
      <dgm:t>
        <a:bodyPr/>
        <a:lstStyle/>
        <a:p>
          <a:endParaRPr lang="en-US"/>
        </a:p>
      </dgm:t>
    </dgm:pt>
    <dgm:pt modelId="{1294BC79-735B-4972-A6DC-C10EDA0A8A68}" type="sibTrans" cxnId="{F81F7D8D-DBD0-4C00-A613-097B8C16E604}">
      <dgm:prSet/>
      <dgm:spPr/>
      <dgm:t>
        <a:bodyPr/>
        <a:lstStyle/>
        <a:p>
          <a:endParaRPr lang="en-US"/>
        </a:p>
      </dgm:t>
    </dgm:pt>
    <dgm:pt modelId="{CF3D126F-C925-4EDF-93D4-5DD5169A96B6}" type="pres">
      <dgm:prSet presAssocID="{D747979C-6708-40DB-AA51-E7DF50D51713}" presName="root" presStyleCnt="0">
        <dgm:presLayoutVars>
          <dgm:dir/>
          <dgm:resizeHandles val="exact"/>
        </dgm:presLayoutVars>
      </dgm:prSet>
      <dgm:spPr/>
    </dgm:pt>
    <dgm:pt modelId="{D0A3A343-6100-41D8-B64D-9B5BBE82E6AD}" type="pres">
      <dgm:prSet presAssocID="{3CCEF2A6-5AE5-4B25-98F1-A5F395D99190}" presName="compNode" presStyleCnt="0"/>
      <dgm:spPr/>
    </dgm:pt>
    <dgm:pt modelId="{46F21995-1209-4FCB-92D7-BD087F18EF07}" type="pres">
      <dgm:prSet presAssocID="{3CCEF2A6-5AE5-4B25-98F1-A5F395D99190}" presName="bgRect" presStyleLbl="bgShp" presStyleIdx="0" presStyleCnt="3"/>
      <dgm:spPr/>
    </dgm:pt>
    <dgm:pt modelId="{03B21CDA-C8EC-4FA2-929E-8A5FC603BF94}" type="pres">
      <dgm:prSet presAssocID="{3CCEF2A6-5AE5-4B25-98F1-A5F395D9919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96DD198E-AC49-4EBC-B534-ACCF7AA590FC}" type="pres">
      <dgm:prSet presAssocID="{3CCEF2A6-5AE5-4B25-98F1-A5F395D99190}" presName="spaceRect" presStyleCnt="0"/>
      <dgm:spPr/>
    </dgm:pt>
    <dgm:pt modelId="{9574018D-3115-4C29-A9D4-E0EBF3A8DDFC}" type="pres">
      <dgm:prSet presAssocID="{3CCEF2A6-5AE5-4B25-98F1-A5F395D99190}" presName="parTx" presStyleLbl="revTx" presStyleIdx="0" presStyleCnt="3">
        <dgm:presLayoutVars>
          <dgm:chMax val="0"/>
          <dgm:chPref val="0"/>
        </dgm:presLayoutVars>
      </dgm:prSet>
      <dgm:spPr/>
    </dgm:pt>
    <dgm:pt modelId="{9B98294B-A2F2-422C-89A9-5997D6FF2E77}" type="pres">
      <dgm:prSet presAssocID="{30460F01-F71C-4865-A122-C5FC4AE70CA6}" presName="sibTrans" presStyleCnt="0"/>
      <dgm:spPr/>
    </dgm:pt>
    <dgm:pt modelId="{B7969536-4108-4689-B7DE-D981A64017A0}" type="pres">
      <dgm:prSet presAssocID="{2EB58BAA-2E35-4633-9089-387D9D5FB039}" presName="compNode" presStyleCnt="0"/>
      <dgm:spPr/>
    </dgm:pt>
    <dgm:pt modelId="{28D86FC3-8EA2-4E2C-9BCB-A566A70BABF0}" type="pres">
      <dgm:prSet presAssocID="{2EB58BAA-2E35-4633-9089-387D9D5FB039}" presName="bgRect" presStyleLbl="bgShp" presStyleIdx="1" presStyleCnt="3"/>
      <dgm:spPr/>
    </dgm:pt>
    <dgm:pt modelId="{360A8390-4F7C-44BA-80CC-E5EB5BED95D6}" type="pres">
      <dgm:prSet presAssocID="{2EB58BAA-2E35-4633-9089-387D9D5FB03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1DCE3ACF-88DC-4489-B451-FEEA3A83A29F}" type="pres">
      <dgm:prSet presAssocID="{2EB58BAA-2E35-4633-9089-387D9D5FB039}" presName="spaceRect" presStyleCnt="0"/>
      <dgm:spPr/>
    </dgm:pt>
    <dgm:pt modelId="{6C8D1777-05F8-4E92-AFB9-213C2A673345}" type="pres">
      <dgm:prSet presAssocID="{2EB58BAA-2E35-4633-9089-387D9D5FB039}" presName="parTx" presStyleLbl="revTx" presStyleIdx="1" presStyleCnt="3">
        <dgm:presLayoutVars>
          <dgm:chMax val="0"/>
          <dgm:chPref val="0"/>
        </dgm:presLayoutVars>
      </dgm:prSet>
      <dgm:spPr/>
    </dgm:pt>
    <dgm:pt modelId="{002E9196-A86E-4BED-BC33-A2090056137E}" type="pres">
      <dgm:prSet presAssocID="{9A1F5136-317D-4F8C-BB48-E3B4F76D2382}" presName="sibTrans" presStyleCnt="0"/>
      <dgm:spPr/>
    </dgm:pt>
    <dgm:pt modelId="{31155CEF-8C60-4E5D-8ADB-1A8305D9A595}" type="pres">
      <dgm:prSet presAssocID="{660FB0D4-489D-46A5-8F64-3BFD2841E760}" presName="compNode" presStyleCnt="0"/>
      <dgm:spPr/>
    </dgm:pt>
    <dgm:pt modelId="{8B9AD7E2-2A7D-494C-9FC2-CB645DA8F9AE}" type="pres">
      <dgm:prSet presAssocID="{660FB0D4-489D-46A5-8F64-3BFD2841E760}" presName="bgRect" presStyleLbl="bgShp" presStyleIdx="2" presStyleCnt="3"/>
      <dgm:spPr/>
    </dgm:pt>
    <dgm:pt modelId="{6EEB247A-CBF8-47A1-AEE1-C92C5B12233F}" type="pres">
      <dgm:prSet presAssocID="{660FB0D4-489D-46A5-8F64-3BFD2841E76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1A18D68F-4B89-4B94-83BC-FCD69881BC04}" type="pres">
      <dgm:prSet presAssocID="{660FB0D4-489D-46A5-8F64-3BFD2841E760}" presName="spaceRect" presStyleCnt="0"/>
      <dgm:spPr/>
    </dgm:pt>
    <dgm:pt modelId="{E1EF0E37-2120-45C2-AC82-B2E068F96494}" type="pres">
      <dgm:prSet presAssocID="{660FB0D4-489D-46A5-8F64-3BFD2841E760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DCC034F-A8CE-4EE8-9DF7-1B794E6DDA56}" type="presOf" srcId="{3CCEF2A6-5AE5-4B25-98F1-A5F395D99190}" destId="{9574018D-3115-4C29-A9D4-E0EBF3A8DDFC}" srcOrd="0" destOrd="0" presId="urn:microsoft.com/office/officeart/2018/2/layout/IconVerticalSolidList"/>
    <dgm:cxn modelId="{A2634088-7E5E-4CC1-96CF-426BAB906D40}" srcId="{D747979C-6708-40DB-AA51-E7DF50D51713}" destId="{3CCEF2A6-5AE5-4B25-98F1-A5F395D99190}" srcOrd="0" destOrd="0" parTransId="{572E3C68-73A3-4A3D-945B-893C2456BA3C}" sibTransId="{30460F01-F71C-4865-A122-C5FC4AE70CA6}"/>
    <dgm:cxn modelId="{39D93B8C-9921-4E5A-BE90-2CEC02C3C7B9}" type="presOf" srcId="{2EB58BAA-2E35-4633-9089-387D9D5FB039}" destId="{6C8D1777-05F8-4E92-AFB9-213C2A673345}" srcOrd="0" destOrd="0" presId="urn:microsoft.com/office/officeart/2018/2/layout/IconVerticalSolidList"/>
    <dgm:cxn modelId="{F81F7D8D-DBD0-4C00-A613-097B8C16E604}" srcId="{D747979C-6708-40DB-AA51-E7DF50D51713}" destId="{660FB0D4-489D-46A5-8F64-3BFD2841E760}" srcOrd="2" destOrd="0" parTransId="{ECC62B1B-DDA5-4147-B277-2D0E83240AB0}" sibTransId="{1294BC79-735B-4972-A6DC-C10EDA0A8A68}"/>
    <dgm:cxn modelId="{9EFEAAC5-2806-40B8-9422-DA57854C0A9D}" type="presOf" srcId="{D747979C-6708-40DB-AA51-E7DF50D51713}" destId="{CF3D126F-C925-4EDF-93D4-5DD5169A96B6}" srcOrd="0" destOrd="0" presId="urn:microsoft.com/office/officeart/2018/2/layout/IconVerticalSolidList"/>
    <dgm:cxn modelId="{9C29E0D6-6E10-4AF7-BAEB-591BA72E671C}" type="presOf" srcId="{660FB0D4-489D-46A5-8F64-3BFD2841E760}" destId="{E1EF0E37-2120-45C2-AC82-B2E068F96494}" srcOrd="0" destOrd="0" presId="urn:microsoft.com/office/officeart/2018/2/layout/IconVerticalSolidList"/>
    <dgm:cxn modelId="{D0A0FDFE-0C0F-4031-9533-3536F7FF32A9}" srcId="{D747979C-6708-40DB-AA51-E7DF50D51713}" destId="{2EB58BAA-2E35-4633-9089-387D9D5FB039}" srcOrd="1" destOrd="0" parTransId="{53A7BBDC-BDB6-419E-B1AA-8673B4EA90CD}" sibTransId="{9A1F5136-317D-4F8C-BB48-E3B4F76D2382}"/>
    <dgm:cxn modelId="{A7833913-17CF-41F9-9661-61F61CA0B15C}" type="presParOf" srcId="{CF3D126F-C925-4EDF-93D4-5DD5169A96B6}" destId="{D0A3A343-6100-41D8-B64D-9B5BBE82E6AD}" srcOrd="0" destOrd="0" presId="urn:microsoft.com/office/officeart/2018/2/layout/IconVerticalSolidList"/>
    <dgm:cxn modelId="{D1CC6BD9-7B65-4B6F-A961-B91371D4D673}" type="presParOf" srcId="{D0A3A343-6100-41D8-B64D-9B5BBE82E6AD}" destId="{46F21995-1209-4FCB-92D7-BD087F18EF07}" srcOrd="0" destOrd="0" presId="urn:microsoft.com/office/officeart/2018/2/layout/IconVerticalSolidList"/>
    <dgm:cxn modelId="{6C399066-5E21-4C49-B269-4B7E3A8D700C}" type="presParOf" srcId="{D0A3A343-6100-41D8-B64D-9B5BBE82E6AD}" destId="{03B21CDA-C8EC-4FA2-929E-8A5FC603BF94}" srcOrd="1" destOrd="0" presId="urn:microsoft.com/office/officeart/2018/2/layout/IconVerticalSolidList"/>
    <dgm:cxn modelId="{47DFE8A5-35A1-4E1F-A590-EBB1D8C4A93D}" type="presParOf" srcId="{D0A3A343-6100-41D8-B64D-9B5BBE82E6AD}" destId="{96DD198E-AC49-4EBC-B534-ACCF7AA590FC}" srcOrd="2" destOrd="0" presId="urn:microsoft.com/office/officeart/2018/2/layout/IconVerticalSolidList"/>
    <dgm:cxn modelId="{495E3D89-42EF-4594-80B9-624C34457A16}" type="presParOf" srcId="{D0A3A343-6100-41D8-B64D-9B5BBE82E6AD}" destId="{9574018D-3115-4C29-A9D4-E0EBF3A8DDFC}" srcOrd="3" destOrd="0" presId="urn:microsoft.com/office/officeart/2018/2/layout/IconVerticalSolidList"/>
    <dgm:cxn modelId="{68E87157-1AD1-4AA4-AA19-C851F684E8E0}" type="presParOf" srcId="{CF3D126F-C925-4EDF-93D4-5DD5169A96B6}" destId="{9B98294B-A2F2-422C-89A9-5997D6FF2E77}" srcOrd="1" destOrd="0" presId="urn:microsoft.com/office/officeart/2018/2/layout/IconVerticalSolidList"/>
    <dgm:cxn modelId="{CC87B8B5-FF77-4141-89D9-DC53A9A756AF}" type="presParOf" srcId="{CF3D126F-C925-4EDF-93D4-5DD5169A96B6}" destId="{B7969536-4108-4689-B7DE-D981A64017A0}" srcOrd="2" destOrd="0" presId="urn:microsoft.com/office/officeart/2018/2/layout/IconVerticalSolidList"/>
    <dgm:cxn modelId="{6464685A-AF4F-4C09-825D-1031A1D6865C}" type="presParOf" srcId="{B7969536-4108-4689-B7DE-D981A64017A0}" destId="{28D86FC3-8EA2-4E2C-9BCB-A566A70BABF0}" srcOrd="0" destOrd="0" presId="urn:microsoft.com/office/officeart/2018/2/layout/IconVerticalSolidList"/>
    <dgm:cxn modelId="{50A92B05-51A5-4DF1-9BD8-DA36C225741F}" type="presParOf" srcId="{B7969536-4108-4689-B7DE-D981A64017A0}" destId="{360A8390-4F7C-44BA-80CC-E5EB5BED95D6}" srcOrd="1" destOrd="0" presId="urn:microsoft.com/office/officeart/2018/2/layout/IconVerticalSolidList"/>
    <dgm:cxn modelId="{E4CBF39C-6497-4B07-936F-B071D313A8C5}" type="presParOf" srcId="{B7969536-4108-4689-B7DE-D981A64017A0}" destId="{1DCE3ACF-88DC-4489-B451-FEEA3A83A29F}" srcOrd="2" destOrd="0" presId="urn:microsoft.com/office/officeart/2018/2/layout/IconVerticalSolidList"/>
    <dgm:cxn modelId="{2933AE23-2880-40FE-9B48-E08CFC6925F3}" type="presParOf" srcId="{B7969536-4108-4689-B7DE-D981A64017A0}" destId="{6C8D1777-05F8-4E92-AFB9-213C2A673345}" srcOrd="3" destOrd="0" presId="urn:microsoft.com/office/officeart/2018/2/layout/IconVerticalSolidList"/>
    <dgm:cxn modelId="{A60814D5-7407-4879-B531-F09D525F017C}" type="presParOf" srcId="{CF3D126F-C925-4EDF-93D4-5DD5169A96B6}" destId="{002E9196-A86E-4BED-BC33-A2090056137E}" srcOrd="3" destOrd="0" presId="urn:microsoft.com/office/officeart/2018/2/layout/IconVerticalSolidList"/>
    <dgm:cxn modelId="{8496BC04-5968-4922-A7C9-3293ECA58A58}" type="presParOf" srcId="{CF3D126F-C925-4EDF-93D4-5DD5169A96B6}" destId="{31155CEF-8C60-4E5D-8ADB-1A8305D9A595}" srcOrd="4" destOrd="0" presId="urn:microsoft.com/office/officeart/2018/2/layout/IconVerticalSolidList"/>
    <dgm:cxn modelId="{BCD0C414-AA11-479E-9B43-B6345436DA37}" type="presParOf" srcId="{31155CEF-8C60-4E5D-8ADB-1A8305D9A595}" destId="{8B9AD7E2-2A7D-494C-9FC2-CB645DA8F9AE}" srcOrd="0" destOrd="0" presId="urn:microsoft.com/office/officeart/2018/2/layout/IconVerticalSolidList"/>
    <dgm:cxn modelId="{8FC92E4C-F73A-477A-984B-1BC47530A2FB}" type="presParOf" srcId="{31155CEF-8C60-4E5D-8ADB-1A8305D9A595}" destId="{6EEB247A-CBF8-47A1-AEE1-C92C5B12233F}" srcOrd="1" destOrd="0" presId="urn:microsoft.com/office/officeart/2018/2/layout/IconVerticalSolidList"/>
    <dgm:cxn modelId="{0C58DFB0-416E-4119-9C99-6CA4A2465898}" type="presParOf" srcId="{31155CEF-8C60-4E5D-8ADB-1A8305D9A595}" destId="{1A18D68F-4B89-4B94-83BC-FCD69881BC04}" srcOrd="2" destOrd="0" presId="urn:microsoft.com/office/officeart/2018/2/layout/IconVerticalSolidList"/>
    <dgm:cxn modelId="{928C39C9-FE04-4431-AABF-907B4AAB23F3}" type="presParOf" srcId="{31155CEF-8C60-4E5D-8ADB-1A8305D9A595}" destId="{E1EF0E37-2120-45C2-AC82-B2E068F9649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DA2AD61-7BC0-4ACD-BE62-BD7459B82E3D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29D692F-436B-4D49-BBE2-6BA53CCE9126}">
      <dgm:prSet/>
      <dgm:spPr/>
      <dgm:t>
        <a:bodyPr/>
        <a:lstStyle/>
        <a:p>
          <a:r>
            <a:rPr lang="en-GB" dirty="0"/>
            <a:t>There are many  nutrition related courses</a:t>
          </a:r>
          <a:endParaRPr lang="en-US" dirty="0"/>
        </a:p>
      </dgm:t>
    </dgm:pt>
    <dgm:pt modelId="{3FE5F03B-E90D-44F9-91E7-7247CAF39B80}" type="parTrans" cxnId="{497F206A-085D-47A7-A66D-2336439DF7F1}">
      <dgm:prSet/>
      <dgm:spPr/>
      <dgm:t>
        <a:bodyPr/>
        <a:lstStyle/>
        <a:p>
          <a:endParaRPr lang="en-US"/>
        </a:p>
      </dgm:t>
    </dgm:pt>
    <dgm:pt modelId="{012FDED6-0A5D-4A3C-80B1-2332001801DB}" type="sibTrans" cxnId="{497F206A-085D-47A7-A66D-2336439DF7F1}">
      <dgm:prSet/>
      <dgm:spPr/>
      <dgm:t>
        <a:bodyPr/>
        <a:lstStyle/>
        <a:p>
          <a:endParaRPr lang="en-US"/>
        </a:p>
      </dgm:t>
    </dgm:pt>
    <dgm:pt modelId="{40B9DD2E-E2C0-4353-A155-D2ED9E3AFBB7}">
      <dgm:prSet/>
      <dgm:spPr/>
      <dgm:t>
        <a:bodyPr/>
        <a:lstStyle/>
        <a:p>
          <a:r>
            <a:rPr lang="en-GB" dirty="0"/>
            <a:t>SENr, SDUK, ISSENC – </a:t>
          </a:r>
          <a:endParaRPr lang="en-US" dirty="0"/>
        </a:p>
      </dgm:t>
    </dgm:pt>
    <dgm:pt modelId="{CD86B766-41F8-4615-B015-827B62C378AF}" type="parTrans" cxnId="{FF260A6A-2FE4-4D82-9F07-6AF870D4FCAC}">
      <dgm:prSet/>
      <dgm:spPr/>
      <dgm:t>
        <a:bodyPr/>
        <a:lstStyle/>
        <a:p>
          <a:endParaRPr lang="en-US"/>
        </a:p>
      </dgm:t>
    </dgm:pt>
    <dgm:pt modelId="{9BE933DC-327C-4F38-A509-D6A86AEF25DF}" type="sibTrans" cxnId="{FF260A6A-2FE4-4D82-9F07-6AF870D4FCAC}">
      <dgm:prSet/>
      <dgm:spPr/>
      <dgm:t>
        <a:bodyPr/>
        <a:lstStyle/>
        <a:p>
          <a:endParaRPr lang="en-US"/>
        </a:p>
      </dgm:t>
    </dgm:pt>
    <dgm:pt modelId="{615F2ABA-C242-4CE7-A13E-C001CE2432AE}">
      <dgm:prSet/>
      <dgm:spPr/>
      <dgm:t>
        <a:bodyPr/>
        <a:lstStyle/>
        <a:p>
          <a:r>
            <a:rPr lang="en-GB" dirty="0"/>
            <a:t>Free events – My nutriweb, Food Matters Live</a:t>
          </a:r>
          <a:endParaRPr lang="en-US" dirty="0"/>
        </a:p>
      </dgm:t>
    </dgm:pt>
    <dgm:pt modelId="{A9F9043F-EB4F-4852-95C0-E99707E32035}" type="parTrans" cxnId="{44732036-88ED-49B6-9550-9EBC67F06AB7}">
      <dgm:prSet/>
      <dgm:spPr/>
      <dgm:t>
        <a:bodyPr/>
        <a:lstStyle/>
        <a:p>
          <a:endParaRPr lang="en-US"/>
        </a:p>
      </dgm:t>
    </dgm:pt>
    <dgm:pt modelId="{AE073494-AADD-44B9-A5B5-AC74E65B43EF}" type="sibTrans" cxnId="{44732036-88ED-49B6-9550-9EBC67F06AB7}">
      <dgm:prSet/>
      <dgm:spPr/>
      <dgm:t>
        <a:bodyPr/>
        <a:lstStyle/>
        <a:p>
          <a:endParaRPr lang="en-US"/>
        </a:p>
      </dgm:t>
    </dgm:pt>
    <dgm:pt modelId="{E79EF0C4-265B-496A-BE91-4675F3C7A77D}" type="pres">
      <dgm:prSet presAssocID="{6DA2AD61-7BC0-4ACD-BE62-BD7459B82E3D}" presName="linear" presStyleCnt="0">
        <dgm:presLayoutVars>
          <dgm:animLvl val="lvl"/>
          <dgm:resizeHandles val="exact"/>
        </dgm:presLayoutVars>
      </dgm:prSet>
      <dgm:spPr/>
    </dgm:pt>
    <dgm:pt modelId="{6ECFC660-BC9B-4691-B991-69730DE047CE}" type="pres">
      <dgm:prSet presAssocID="{229D692F-436B-4D49-BBE2-6BA53CCE912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653FDF5-E138-4BAA-A703-CD98CFB658B0}" type="pres">
      <dgm:prSet presAssocID="{012FDED6-0A5D-4A3C-80B1-2332001801DB}" presName="spacer" presStyleCnt="0"/>
      <dgm:spPr/>
    </dgm:pt>
    <dgm:pt modelId="{65BCA957-6D39-4723-BBB6-072EB8E5F06C}" type="pres">
      <dgm:prSet presAssocID="{40B9DD2E-E2C0-4353-A155-D2ED9E3AFBB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AB85DC5-1FCF-42A9-8613-7EEDE5357025}" type="pres">
      <dgm:prSet presAssocID="{9BE933DC-327C-4F38-A509-D6A86AEF25DF}" presName="spacer" presStyleCnt="0"/>
      <dgm:spPr/>
    </dgm:pt>
    <dgm:pt modelId="{04C7D719-C7AC-4A3E-B222-62391AAA64B9}" type="pres">
      <dgm:prSet presAssocID="{615F2ABA-C242-4CE7-A13E-C001CE2432A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44732036-88ED-49B6-9550-9EBC67F06AB7}" srcId="{6DA2AD61-7BC0-4ACD-BE62-BD7459B82E3D}" destId="{615F2ABA-C242-4CE7-A13E-C001CE2432AE}" srcOrd="2" destOrd="0" parTransId="{A9F9043F-EB4F-4852-95C0-E99707E32035}" sibTransId="{AE073494-AADD-44B9-A5B5-AC74E65B43EF}"/>
    <dgm:cxn modelId="{26B16B38-6315-4F1F-8FF9-34CF3D63FEC0}" type="presOf" srcId="{6DA2AD61-7BC0-4ACD-BE62-BD7459B82E3D}" destId="{E79EF0C4-265B-496A-BE91-4675F3C7A77D}" srcOrd="0" destOrd="0" presId="urn:microsoft.com/office/officeart/2005/8/layout/vList2"/>
    <dgm:cxn modelId="{FF260A6A-2FE4-4D82-9F07-6AF870D4FCAC}" srcId="{6DA2AD61-7BC0-4ACD-BE62-BD7459B82E3D}" destId="{40B9DD2E-E2C0-4353-A155-D2ED9E3AFBB7}" srcOrd="1" destOrd="0" parTransId="{CD86B766-41F8-4615-B015-827B62C378AF}" sibTransId="{9BE933DC-327C-4F38-A509-D6A86AEF25DF}"/>
    <dgm:cxn modelId="{497F206A-085D-47A7-A66D-2336439DF7F1}" srcId="{6DA2AD61-7BC0-4ACD-BE62-BD7459B82E3D}" destId="{229D692F-436B-4D49-BBE2-6BA53CCE9126}" srcOrd="0" destOrd="0" parTransId="{3FE5F03B-E90D-44F9-91E7-7247CAF39B80}" sibTransId="{012FDED6-0A5D-4A3C-80B1-2332001801DB}"/>
    <dgm:cxn modelId="{0C366955-2BF4-43B4-8980-D0BF1393354F}" type="presOf" srcId="{40B9DD2E-E2C0-4353-A155-D2ED9E3AFBB7}" destId="{65BCA957-6D39-4723-BBB6-072EB8E5F06C}" srcOrd="0" destOrd="0" presId="urn:microsoft.com/office/officeart/2005/8/layout/vList2"/>
    <dgm:cxn modelId="{5C07D1C0-C114-46C9-A34B-5734F015A1FB}" type="presOf" srcId="{615F2ABA-C242-4CE7-A13E-C001CE2432AE}" destId="{04C7D719-C7AC-4A3E-B222-62391AAA64B9}" srcOrd="0" destOrd="0" presId="urn:microsoft.com/office/officeart/2005/8/layout/vList2"/>
    <dgm:cxn modelId="{8557AFEE-5916-4C71-9C45-DF3C24C79E93}" type="presOf" srcId="{229D692F-436B-4D49-BBE2-6BA53CCE9126}" destId="{6ECFC660-BC9B-4691-B991-69730DE047CE}" srcOrd="0" destOrd="0" presId="urn:microsoft.com/office/officeart/2005/8/layout/vList2"/>
    <dgm:cxn modelId="{C4EEA3ED-C316-49E4-9977-3C3EE7F6841F}" type="presParOf" srcId="{E79EF0C4-265B-496A-BE91-4675F3C7A77D}" destId="{6ECFC660-BC9B-4691-B991-69730DE047CE}" srcOrd="0" destOrd="0" presId="urn:microsoft.com/office/officeart/2005/8/layout/vList2"/>
    <dgm:cxn modelId="{BA7FFA4B-8019-426E-B6F7-DD0AFF4037D7}" type="presParOf" srcId="{E79EF0C4-265B-496A-BE91-4675F3C7A77D}" destId="{C653FDF5-E138-4BAA-A703-CD98CFB658B0}" srcOrd="1" destOrd="0" presId="urn:microsoft.com/office/officeart/2005/8/layout/vList2"/>
    <dgm:cxn modelId="{E6FFDE0C-A777-4CE6-83B5-F64D1379F331}" type="presParOf" srcId="{E79EF0C4-265B-496A-BE91-4675F3C7A77D}" destId="{65BCA957-6D39-4723-BBB6-072EB8E5F06C}" srcOrd="2" destOrd="0" presId="urn:microsoft.com/office/officeart/2005/8/layout/vList2"/>
    <dgm:cxn modelId="{B75446E4-204D-4123-A0C2-F3601ED4AA86}" type="presParOf" srcId="{E79EF0C4-265B-496A-BE91-4675F3C7A77D}" destId="{2AB85DC5-1FCF-42A9-8613-7EEDE5357025}" srcOrd="3" destOrd="0" presId="urn:microsoft.com/office/officeart/2005/8/layout/vList2"/>
    <dgm:cxn modelId="{C9B902D7-2693-41D5-8C52-1C4422D640D6}" type="presParOf" srcId="{E79EF0C4-265B-496A-BE91-4675F3C7A77D}" destId="{04C7D719-C7AC-4A3E-B222-62391AAA64B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C09701F3-F49E-4D90-81A4-16AED5C1076C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FE4B21BF-EC31-4366-9847-4C477EEC20D9}">
      <dgm:prSet/>
      <dgm:spPr/>
      <dgm:t>
        <a:bodyPr/>
        <a:lstStyle/>
        <a:p>
          <a:pPr>
            <a:defRPr cap="all"/>
          </a:pPr>
          <a:r>
            <a:rPr lang="en-GB" dirty="0"/>
            <a:t>Front page – business name address and contact details</a:t>
          </a:r>
          <a:endParaRPr lang="en-US" dirty="0"/>
        </a:p>
      </dgm:t>
    </dgm:pt>
    <dgm:pt modelId="{5EAB864F-244F-4F79-BC73-6920120A5BBF}" type="parTrans" cxnId="{55D4BCEE-A1E2-49E8-BABD-A74E81B5B71D}">
      <dgm:prSet/>
      <dgm:spPr/>
      <dgm:t>
        <a:bodyPr/>
        <a:lstStyle/>
        <a:p>
          <a:endParaRPr lang="en-US"/>
        </a:p>
      </dgm:t>
    </dgm:pt>
    <dgm:pt modelId="{AFAC52E0-9DB5-4A48-9F2F-841DC6BFB06D}" type="sibTrans" cxnId="{55D4BCEE-A1E2-49E8-BABD-A74E81B5B71D}">
      <dgm:prSet/>
      <dgm:spPr/>
      <dgm:t>
        <a:bodyPr/>
        <a:lstStyle/>
        <a:p>
          <a:endParaRPr lang="en-US"/>
        </a:p>
      </dgm:t>
    </dgm:pt>
    <dgm:pt modelId="{1D40D068-37A8-4C4C-8C6B-EED3EC82004F}">
      <dgm:prSet/>
      <dgm:spPr/>
      <dgm:t>
        <a:bodyPr/>
        <a:lstStyle/>
        <a:p>
          <a:pPr>
            <a:defRPr cap="all"/>
          </a:pPr>
          <a:r>
            <a:rPr lang="en-GB" dirty="0"/>
            <a:t>Executive summary</a:t>
          </a:r>
          <a:endParaRPr lang="en-US" dirty="0"/>
        </a:p>
      </dgm:t>
    </dgm:pt>
    <dgm:pt modelId="{1CE520B1-18A4-4AE4-AB28-F63471A36BB1}" type="parTrans" cxnId="{6DAEA3F5-0974-4043-96E8-615105EAEE9E}">
      <dgm:prSet/>
      <dgm:spPr/>
      <dgm:t>
        <a:bodyPr/>
        <a:lstStyle/>
        <a:p>
          <a:endParaRPr lang="en-US"/>
        </a:p>
      </dgm:t>
    </dgm:pt>
    <dgm:pt modelId="{D6C1FD71-A373-4979-96A5-19ABAAC782A0}" type="sibTrans" cxnId="{6DAEA3F5-0974-4043-96E8-615105EAEE9E}">
      <dgm:prSet/>
      <dgm:spPr/>
      <dgm:t>
        <a:bodyPr/>
        <a:lstStyle/>
        <a:p>
          <a:endParaRPr lang="en-US"/>
        </a:p>
      </dgm:t>
    </dgm:pt>
    <dgm:pt modelId="{0D139789-45E8-4EB9-9536-4C6081F53DE7}">
      <dgm:prSet/>
      <dgm:spPr/>
      <dgm:t>
        <a:bodyPr/>
        <a:lstStyle/>
        <a:p>
          <a:pPr>
            <a:defRPr cap="all"/>
          </a:pPr>
          <a:r>
            <a:rPr lang="en-GB" dirty="0"/>
            <a:t>Mission Statement</a:t>
          </a:r>
          <a:endParaRPr lang="en-US" dirty="0"/>
        </a:p>
      </dgm:t>
    </dgm:pt>
    <dgm:pt modelId="{2737D068-39D1-4CF7-AFB6-F18E156DC966}" type="parTrans" cxnId="{8C80BF60-AFD4-4943-9780-C56C2531EE23}">
      <dgm:prSet/>
      <dgm:spPr/>
      <dgm:t>
        <a:bodyPr/>
        <a:lstStyle/>
        <a:p>
          <a:endParaRPr lang="en-US"/>
        </a:p>
      </dgm:t>
    </dgm:pt>
    <dgm:pt modelId="{B9096995-ACB2-45CD-B98D-6DE6CBE7251D}" type="sibTrans" cxnId="{8C80BF60-AFD4-4943-9780-C56C2531EE23}">
      <dgm:prSet/>
      <dgm:spPr/>
      <dgm:t>
        <a:bodyPr/>
        <a:lstStyle/>
        <a:p>
          <a:endParaRPr lang="en-US"/>
        </a:p>
      </dgm:t>
    </dgm:pt>
    <dgm:pt modelId="{EA6A66BE-D67D-42F7-A43B-E7B13D151C3B}">
      <dgm:prSet/>
      <dgm:spPr/>
      <dgm:t>
        <a:bodyPr/>
        <a:lstStyle/>
        <a:p>
          <a:pPr>
            <a:defRPr cap="all"/>
          </a:pPr>
          <a:r>
            <a:rPr lang="en-GB" dirty="0"/>
            <a:t>Description of the business</a:t>
          </a:r>
          <a:endParaRPr lang="en-US" dirty="0"/>
        </a:p>
      </dgm:t>
    </dgm:pt>
    <dgm:pt modelId="{EEFED4DC-49CD-4E17-81E7-8186077CC17C}" type="parTrans" cxnId="{25EB6949-2E28-45DC-AFF3-4934D8DB405A}">
      <dgm:prSet/>
      <dgm:spPr/>
      <dgm:t>
        <a:bodyPr/>
        <a:lstStyle/>
        <a:p>
          <a:endParaRPr lang="en-US"/>
        </a:p>
      </dgm:t>
    </dgm:pt>
    <dgm:pt modelId="{55073485-402F-40D6-90DC-49121788D107}" type="sibTrans" cxnId="{25EB6949-2E28-45DC-AFF3-4934D8DB405A}">
      <dgm:prSet/>
      <dgm:spPr/>
      <dgm:t>
        <a:bodyPr/>
        <a:lstStyle/>
        <a:p>
          <a:endParaRPr lang="en-US"/>
        </a:p>
      </dgm:t>
    </dgm:pt>
    <dgm:pt modelId="{F0EB9EA2-2AB7-4583-9DD1-18B0F4D9ACED}">
      <dgm:prSet/>
      <dgm:spPr/>
      <dgm:t>
        <a:bodyPr/>
        <a:lstStyle/>
        <a:p>
          <a:pPr>
            <a:defRPr cap="all"/>
          </a:pPr>
          <a:r>
            <a:rPr lang="en-GB" dirty="0"/>
            <a:t>Location</a:t>
          </a:r>
          <a:endParaRPr lang="en-US" dirty="0"/>
        </a:p>
      </dgm:t>
    </dgm:pt>
    <dgm:pt modelId="{D0D744BB-DB0A-4C22-856B-67377D32040C}" type="parTrans" cxnId="{E243870C-AE03-47C7-BEE6-7E7F9EBE3A5D}">
      <dgm:prSet/>
      <dgm:spPr/>
      <dgm:t>
        <a:bodyPr/>
        <a:lstStyle/>
        <a:p>
          <a:endParaRPr lang="en-US"/>
        </a:p>
      </dgm:t>
    </dgm:pt>
    <dgm:pt modelId="{99D49C68-607E-4474-8497-13F957698024}" type="sibTrans" cxnId="{E243870C-AE03-47C7-BEE6-7E7F9EBE3A5D}">
      <dgm:prSet/>
      <dgm:spPr/>
      <dgm:t>
        <a:bodyPr/>
        <a:lstStyle/>
        <a:p>
          <a:endParaRPr lang="en-US"/>
        </a:p>
      </dgm:t>
    </dgm:pt>
    <dgm:pt modelId="{95E0C2C9-DAD5-43D4-A6D3-A703E20864E2}">
      <dgm:prSet/>
      <dgm:spPr/>
      <dgm:t>
        <a:bodyPr/>
        <a:lstStyle/>
        <a:p>
          <a:pPr>
            <a:defRPr cap="all"/>
          </a:pPr>
          <a:r>
            <a:rPr lang="en-GB" dirty="0"/>
            <a:t>Description of the business</a:t>
          </a:r>
          <a:endParaRPr lang="en-US" dirty="0"/>
        </a:p>
      </dgm:t>
    </dgm:pt>
    <dgm:pt modelId="{69FF757B-A0CB-4B48-9451-D468960090ED}" type="parTrans" cxnId="{AACCF070-13DF-461E-8B73-5239A10153CF}">
      <dgm:prSet/>
      <dgm:spPr/>
      <dgm:t>
        <a:bodyPr/>
        <a:lstStyle/>
        <a:p>
          <a:endParaRPr lang="en-US"/>
        </a:p>
      </dgm:t>
    </dgm:pt>
    <dgm:pt modelId="{236CE998-BDB4-468A-9928-81BCD9354694}" type="sibTrans" cxnId="{AACCF070-13DF-461E-8B73-5239A10153CF}">
      <dgm:prSet/>
      <dgm:spPr/>
      <dgm:t>
        <a:bodyPr/>
        <a:lstStyle/>
        <a:p>
          <a:endParaRPr lang="en-US"/>
        </a:p>
      </dgm:t>
    </dgm:pt>
    <dgm:pt modelId="{9A381C47-0859-4362-A3BE-1DB074EC09C7}">
      <dgm:prSet/>
      <dgm:spPr/>
      <dgm:t>
        <a:bodyPr/>
        <a:lstStyle/>
        <a:p>
          <a:pPr>
            <a:defRPr cap="all"/>
          </a:pPr>
          <a:r>
            <a:rPr lang="en-GB" dirty="0"/>
            <a:t>Products and services</a:t>
          </a:r>
          <a:endParaRPr lang="en-US" dirty="0"/>
        </a:p>
      </dgm:t>
    </dgm:pt>
    <dgm:pt modelId="{7D110B7A-572B-49CE-B434-1E621CA4EE48}" type="parTrans" cxnId="{B641231D-B67F-4DCC-937B-B49CC46D94F6}">
      <dgm:prSet/>
      <dgm:spPr/>
      <dgm:t>
        <a:bodyPr/>
        <a:lstStyle/>
        <a:p>
          <a:endParaRPr lang="en-US"/>
        </a:p>
      </dgm:t>
    </dgm:pt>
    <dgm:pt modelId="{3A0F34FC-A82E-437A-90C0-4F3D0957C879}" type="sibTrans" cxnId="{B641231D-B67F-4DCC-937B-B49CC46D94F6}">
      <dgm:prSet/>
      <dgm:spPr/>
      <dgm:t>
        <a:bodyPr/>
        <a:lstStyle/>
        <a:p>
          <a:endParaRPr lang="en-US"/>
        </a:p>
      </dgm:t>
    </dgm:pt>
    <dgm:pt modelId="{752DD371-2654-42EC-920E-E32B456F763D}">
      <dgm:prSet/>
      <dgm:spPr/>
      <dgm:t>
        <a:bodyPr/>
        <a:lstStyle/>
        <a:p>
          <a:pPr>
            <a:defRPr cap="all"/>
          </a:pPr>
          <a:r>
            <a:rPr lang="en-GB" dirty="0"/>
            <a:t>Suppliers</a:t>
          </a:r>
          <a:endParaRPr lang="en-US" dirty="0"/>
        </a:p>
      </dgm:t>
    </dgm:pt>
    <dgm:pt modelId="{ADC81AB5-AC1A-41FA-A6BB-EE3CAADAA5D7}" type="parTrans" cxnId="{49319F4D-543A-476F-8406-8DA826B43A19}">
      <dgm:prSet/>
      <dgm:spPr/>
      <dgm:t>
        <a:bodyPr/>
        <a:lstStyle/>
        <a:p>
          <a:endParaRPr lang="en-US"/>
        </a:p>
      </dgm:t>
    </dgm:pt>
    <dgm:pt modelId="{F3C93990-3C50-4AC2-994A-09961B1EDE5D}" type="sibTrans" cxnId="{49319F4D-543A-476F-8406-8DA826B43A19}">
      <dgm:prSet/>
      <dgm:spPr/>
      <dgm:t>
        <a:bodyPr/>
        <a:lstStyle/>
        <a:p>
          <a:endParaRPr lang="en-US"/>
        </a:p>
      </dgm:t>
    </dgm:pt>
    <dgm:pt modelId="{181105EA-8BDC-4FA9-B190-74D5B8B04C53}" type="pres">
      <dgm:prSet presAssocID="{C09701F3-F49E-4D90-81A4-16AED5C1076C}" presName="root" presStyleCnt="0">
        <dgm:presLayoutVars>
          <dgm:dir/>
          <dgm:resizeHandles val="exact"/>
        </dgm:presLayoutVars>
      </dgm:prSet>
      <dgm:spPr/>
    </dgm:pt>
    <dgm:pt modelId="{F54DCACA-A67C-4E2C-95D5-1368B462B9F4}" type="pres">
      <dgm:prSet presAssocID="{FE4B21BF-EC31-4366-9847-4C477EEC20D9}" presName="compNode" presStyleCnt="0"/>
      <dgm:spPr/>
    </dgm:pt>
    <dgm:pt modelId="{6F9D7D6A-9287-4C7F-87DA-7A04A8F93FAC}" type="pres">
      <dgm:prSet presAssocID="{FE4B21BF-EC31-4366-9847-4C477EEC20D9}" presName="iconBgRect" presStyleLbl="bgShp" presStyleIdx="0" presStyleCnt="8"/>
      <dgm:spPr/>
    </dgm:pt>
    <dgm:pt modelId="{978D854C-F006-4F89-8FF9-07571AB2D1CA}" type="pres">
      <dgm:prSet presAssocID="{FE4B21BF-EC31-4366-9847-4C477EEC20D9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ceiver"/>
        </a:ext>
      </dgm:extLst>
    </dgm:pt>
    <dgm:pt modelId="{ACEED356-A52B-48A0-9DE1-6AEABB41FAC3}" type="pres">
      <dgm:prSet presAssocID="{FE4B21BF-EC31-4366-9847-4C477EEC20D9}" presName="spaceRect" presStyleCnt="0"/>
      <dgm:spPr/>
    </dgm:pt>
    <dgm:pt modelId="{0D8E94EF-5917-4D98-B89C-0452E9B837DF}" type="pres">
      <dgm:prSet presAssocID="{FE4B21BF-EC31-4366-9847-4C477EEC20D9}" presName="textRect" presStyleLbl="revTx" presStyleIdx="0" presStyleCnt="8">
        <dgm:presLayoutVars>
          <dgm:chMax val="1"/>
          <dgm:chPref val="1"/>
        </dgm:presLayoutVars>
      </dgm:prSet>
      <dgm:spPr/>
    </dgm:pt>
    <dgm:pt modelId="{B81DAAAF-8521-4171-BBC3-59672101EA52}" type="pres">
      <dgm:prSet presAssocID="{AFAC52E0-9DB5-4A48-9F2F-841DC6BFB06D}" presName="sibTrans" presStyleCnt="0"/>
      <dgm:spPr/>
    </dgm:pt>
    <dgm:pt modelId="{41AE6C31-9073-46B1-B8BC-6FD242CD1559}" type="pres">
      <dgm:prSet presAssocID="{1D40D068-37A8-4C4C-8C6B-EED3EC82004F}" presName="compNode" presStyleCnt="0"/>
      <dgm:spPr/>
    </dgm:pt>
    <dgm:pt modelId="{A2BCA204-281C-48D1-A815-091A712B0680}" type="pres">
      <dgm:prSet presAssocID="{1D40D068-37A8-4C4C-8C6B-EED3EC82004F}" presName="iconBgRect" presStyleLbl="bgShp" presStyleIdx="1" presStyleCnt="8"/>
      <dgm:spPr/>
    </dgm:pt>
    <dgm:pt modelId="{E000598B-97E6-4CA7-9735-AA85EE85826A}" type="pres">
      <dgm:prSet presAssocID="{1D40D068-37A8-4C4C-8C6B-EED3EC82004F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DB631906-240D-4717-9478-394CBE7731B8}" type="pres">
      <dgm:prSet presAssocID="{1D40D068-37A8-4C4C-8C6B-EED3EC82004F}" presName="spaceRect" presStyleCnt="0"/>
      <dgm:spPr/>
    </dgm:pt>
    <dgm:pt modelId="{7962547C-1549-49F4-A362-96E173BCE642}" type="pres">
      <dgm:prSet presAssocID="{1D40D068-37A8-4C4C-8C6B-EED3EC82004F}" presName="textRect" presStyleLbl="revTx" presStyleIdx="1" presStyleCnt="8">
        <dgm:presLayoutVars>
          <dgm:chMax val="1"/>
          <dgm:chPref val="1"/>
        </dgm:presLayoutVars>
      </dgm:prSet>
      <dgm:spPr/>
    </dgm:pt>
    <dgm:pt modelId="{F7AEB56E-FED7-4BFE-91FA-D37A7FD7A2F0}" type="pres">
      <dgm:prSet presAssocID="{D6C1FD71-A373-4979-96A5-19ABAAC782A0}" presName="sibTrans" presStyleCnt="0"/>
      <dgm:spPr/>
    </dgm:pt>
    <dgm:pt modelId="{24E00188-6BB4-4686-8727-953D1A0BC2A9}" type="pres">
      <dgm:prSet presAssocID="{0D139789-45E8-4EB9-9536-4C6081F53DE7}" presName="compNode" presStyleCnt="0"/>
      <dgm:spPr/>
    </dgm:pt>
    <dgm:pt modelId="{7FF89E42-6D7B-44D5-A14B-F1915EAEEA07}" type="pres">
      <dgm:prSet presAssocID="{0D139789-45E8-4EB9-9536-4C6081F53DE7}" presName="iconBgRect" presStyleLbl="bgShp" presStyleIdx="2" presStyleCnt="8"/>
      <dgm:spPr/>
    </dgm:pt>
    <dgm:pt modelId="{00BF4E94-EB70-493A-B4F2-F890F67E79B9}" type="pres">
      <dgm:prSet presAssocID="{0D139789-45E8-4EB9-9536-4C6081F53DE7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53968BDF-1A68-4D08-B764-00B6E490C6C2}" type="pres">
      <dgm:prSet presAssocID="{0D139789-45E8-4EB9-9536-4C6081F53DE7}" presName="spaceRect" presStyleCnt="0"/>
      <dgm:spPr/>
    </dgm:pt>
    <dgm:pt modelId="{6F978E1B-5194-48B9-A12F-F44DF552A167}" type="pres">
      <dgm:prSet presAssocID="{0D139789-45E8-4EB9-9536-4C6081F53DE7}" presName="textRect" presStyleLbl="revTx" presStyleIdx="2" presStyleCnt="8">
        <dgm:presLayoutVars>
          <dgm:chMax val="1"/>
          <dgm:chPref val="1"/>
        </dgm:presLayoutVars>
      </dgm:prSet>
      <dgm:spPr/>
    </dgm:pt>
    <dgm:pt modelId="{6AA08019-4560-4373-804D-A993D87DF9A5}" type="pres">
      <dgm:prSet presAssocID="{B9096995-ACB2-45CD-B98D-6DE6CBE7251D}" presName="sibTrans" presStyleCnt="0"/>
      <dgm:spPr/>
    </dgm:pt>
    <dgm:pt modelId="{46D0D21C-60CF-45A8-850B-B9FEED9DB8B7}" type="pres">
      <dgm:prSet presAssocID="{EA6A66BE-D67D-42F7-A43B-E7B13D151C3B}" presName="compNode" presStyleCnt="0"/>
      <dgm:spPr/>
    </dgm:pt>
    <dgm:pt modelId="{FB244C90-2211-4B86-9F4E-C350FA056A81}" type="pres">
      <dgm:prSet presAssocID="{EA6A66BE-D67D-42F7-A43B-E7B13D151C3B}" presName="iconBgRect" presStyleLbl="bgShp" presStyleIdx="3" presStyleCnt="8"/>
      <dgm:spPr/>
    </dgm:pt>
    <dgm:pt modelId="{72FCD363-2009-4D27-A76D-C98DE356EA6A}" type="pres">
      <dgm:prSet presAssocID="{EA6A66BE-D67D-42F7-A43B-E7B13D151C3B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iefcase"/>
        </a:ext>
      </dgm:extLst>
    </dgm:pt>
    <dgm:pt modelId="{C62CB0AB-A82D-4556-B342-DF8CED3A62F6}" type="pres">
      <dgm:prSet presAssocID="{EA6A66BE-D67D-42F7-A43B-E7B13D151C3B}" presName="spaceRect" presStyleCnt="0"/>
      <dgm:spPr/>
    </dgm:pt>
    <dgm:pt modelId="{5F4EBCD9-EE7C-438A-AFA3-A8BC7B1F53D1}" type="pres">
      <dgm:prSet presAssocID="{EA6A66BE-D67D-42F7-A43B-E7B13D151C3B}" presName="textRect" presStyleLbl="revTx" presStyleIdx="3" presStyleCnt="8">
        <dgm:presLayoutVars>
          <dgm:chMax val="1"/>
          <dgm:chPref val="1"/>
        </dgm:presLayoutVars>
      </dgm:prSet>
      <dgm:spPr/>
    </dgm:pt>
    <dgm:pt modelId="{95933074-C2F7-4226-827C-793A0E9D601B}" type="pres">
      <dgm:prSet presAssocID="{55073485-402F-40D6-90DC-49121788D107}" presName="sibTrans" presStyleCnt="0"/>
      <dgm:spPr/>
    </dgm:pt>
    <dgm:pt modelId="{35D22E9D-D84B-42F6-97CF-52CA2965EA54}" type="pres">
      <dgm:prSet presAssocID="{F0EB9EA2-2AB7-4583-9DD1-18B0F4D9ACED}" presName="compNode" presStyleCnt="0"/>
      <dgm:spPr/>
    </dgm:pt>
    <dgm:pt modelId="{6EB5E04A-9A9A-45DF-9E61-614985145633}" type="pres">
      <dgm:prSet presAssocID="{F0EB9EA2-2AB7-4583-9DD1-18B0F4D9ACED}" presName="iconBgRect" presStyleLbl="bgShp" presStyleIdx="4" presStyleCnt="8"/>
      <dgm:spPr/>
    </dgm:pt>
    <dgm:pt modelId="{0ACE8BFF-51AB-46D5-A5E4-DB42BA00E351}" type="pres">
      <dgm:prSet presAssocID="{F0EB9EA2-2AB7-4583-9DD1-18B0F4D9ACED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th Globe Americas"/>
        </a:ext>
      </dgm:extLst>
    </dgm:pt>
    <dgm:pt modelId="{AA5DF839-824A-49FE-A99B-AA1FA9932072}" type="pres">
      <dgm:prSet presAssocID="{F0EB9EA2-2AB7-4583-9DD1-18B0F4D9ACED}" presName="spaceRect" presStyleCnt="0"/>
      <dgm:spPr/>
    </dgm:pt>
    <dgm:pt modelId="{B8B0AADD-FB0A-4949-974C-E35B35601508}" type="pres">
      <dgm:prSet presAssocID="{F0EB9EA2-2AB7-4583-9DD1-18B0F4D9ACED}" presName="textRect" presStyleLbl="revTx" presStyleIdx="4" presStyleCnt="8">
        <dgm:presLayoutVars>
          <dgm:chMax val="1"/>
          <dgm:chPref val="1"/>
        </dgm:presLayoutVars>
      </dgm:prSet>
      <dgm:spPr/>
    </dgm:pt>
    <dgm:pt modelId="{979AA1A6-1D0D-4E8C-8C99-DCF1A967BAB9}" type="pres">
      <dgm:prSet presAssocID="{99D49C68-607E-4474-8497-13F957698024}" presName="sibTrans" presStyleCnt="0"/>
      <dgm:spPr/>
    </dgm:pt>
    <dgm:pt modelId="{3EF74580-7088-4E12-9507-DFFA60829FA3}" type="pres">
      <dgm:prSet presAssocID="{95E0C2C9-DAD5-43D4-A6D3-A703E20864E2}" presName="compNode" presStyleCnt="0"/>
      <dgm:spPr/>
    </dgm:pt>
    <dgm:pt modelId="{AFD4B731-C91A-4261-BFEE-30EAED1E45E8}" type="pres">
      <dgm:prSet presAssocID="{95E0C2C9-DAD5-43D4-A6D3-A703E20864E2}" presName="iconBgRect" presStyleLbl="bgShp" presStyleIdx="5" presStyleCnt="8"/>
      <dgm:spPr/>
    </dgm:pt>
    <dgm:pt modelId="{83C33D22-0F0C-4666-B43F-08358A3ECF8C}" type="pres">
      <dgm:prSet presAssocID="{95E0C2C9-DAD5-43D4-A6D3-A703E20864E2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6305D471-C867-4026-A0CA-EC85A5185129}" type="pres">
      <dgm:prSet presAssocID="{95E0C2C9-DAD5-43D4-A6D3-A703E20864E2}" presName="spaceRect" presStyleCnt="0"/>
      <dgm:spPr/>
    </dgm:pt>
    <dgm:pt modelId="{81640059-DEF5-4AC4-B415-8ACE806DD653}" type="pres">
      <dgm:prSet presAssocID="{95E0C2C9-DAD5-43D4-A6D3-A703E20864E2}" presName="textRect" presStyleLbl="revTx" presStyleIdx="5" presStyleCnt="8">
        <dgm:presLayoutVars>
          <dgm:chMax val="1"/>
          <dgm:chPref val="1"/>
        </dgm:presLayoutVars>
      </dgm:prSet>
      <dgm:spPr/>
    </dgm:pt>
    <dgm:pt modelId="{2465C8AB-4BCA-46FD-A608-6F4CDAE6BE83}" type="pres">
      <dgm:prSet presAssocID="{236CE998-BDB4-468A-9928-81BCD9354694}" presName="sibTrans" presStyleCnt="0"/>
      <dgm:spPr/>
    </dgm:pt>
    <dgm:pt modelId="{3E6E351A-2635-4807-8BC5-D42B34B29E82}" type="pres">
      <dgm:prSet presAssocID="{9A381C47-0859-4362-A3BE-1DB074EC09C7}" presName="compNode" presStyleCnt="0"/>
      <dgm:spPr/>
    </dgm:pt>
    <dgm:pt modelId="{2AF8C65E-8D0F-403A-89ED-D72BF963B50E}" type="pres">
      <dgm:prSet presAssocID="{9A381C47-0859-4362-A3BE-1DB074EC09C7}" presName="iconBgRect" presStyleLbl="bgShp" presStyleIdx="6" presStyleCnt="8"/>
      <dgm:spPr/>
    </dgm:pt>
    <dgm:pt modelId="{153E592B-3295-4268-89EE-2F61B6A0FD22}" type="pres">
      <dgm:prSet presAssocID="{9A381C47-0859-4362-A3BE-1DB074EC09C7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4734CCD7-7EA5-4431-B016-48531BA3B3E8}" type="pres">
      <dgm:prSet presAssocID="{9A381C47-0859-4362-A3BE-1DB074EC09C7}" presName="spaceRect" presStyleCnt="0"/>
      <dgm:spPr/>
    </dgm:pt>
    <dgm:pt modelId="{9C6AE534-BC00-4382-8081-66EE75CD939C}" type="pres">
      <dgm:prSet presAssocID="{9A381C47-0859-4362-A3BE-1DB074EC09C7}" presName="textRect" presStyleLbl="revTx" presStyleIdx="6" presStyleCnt="8">
        <dgm:presLayoutVars>
          <dgm:chMax val="1"/>
          <dgm:chPref val="1"/>
        </dgm:presLayoutVars>
      </dgm:prSet>
      <dgm:spPr/>
    </dgm:pt>
    <dgm:pt modelId="{ADF505A6-66CB-471C-86A9-7AEFC8FAE6C9}" type="pres">
      <dgm:prSet presAssocID="{3A0F34FC-A82E-437A-90C0-4F3D0957C879}" presName="sibTrans" presStyleCnt="0"/>
      <dgm:spPr/>
    </dgm:pt>
    <dgm:pt modelId="{9230B8CD-7D13-4966-8C7A-5C8E589C9C22}" type="pres">
      <dgm:prSet presAssocID="{752DD371-2654-42EC-920E-E32B456F763D}" presName="compNode" presStyleCnt="0"/>
      <dgm:spPr/>
    </dgm:pt>
    <dgm:pt modelId="{229F0E8A-EE9C-402F-A57C-88C82E1459A8}" type="pres">
      <dgm:prSet presAssocID="{752DD371-2654-42EC-920E-E32B456F763D}" presName="iconBgRect" presStyleLbl="bgShp" presStyleIdx="7" presStyleCnt="8"/>
      <dgm:spPr/>
    </dgm:pt>
    <dgm:pt modelId="{242FDCA7-3384-4D14-BE7B-1CE5076026D7}" type="pres">
      <dgm:prSet presAssocID="{752DD371-2654-42EC-920E-E32B456F763D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D5921F14-D669-49B4-A3BF-C0C2F2A03674}" type="pres">
      <dgm:prSet presAssocID="{752DD371-2654-42EC-920E-E32B456F763D}" presName="spaceRect" presStyleCnt="0"/>
      <dgm:spPr/>
    </dgm:pt>
    <dgm:pt modelId="{54AB5C14-21C7-4CCB-B257-C3593E044938}" type="pres">
      <dgm:prSet presAssocID="{752DD371-2654-42EC-920E-E32B456F763D}" presName="textRect" presStyleLbl="revTx" presStyleIdx="7" presStyleCnt="8">
        <dgm:presLayoutVars>
          <dgm:chMax val="1"/>
          <dgm:chPref val="1"/>
        </dgm:presLayoutVars>
      </dgm:prSet>
      <dgm:spPr/>
    </dgm:pt>
  </dgm:ptLst>
  <dgm:cxnLst>
    <dgm:cxn modelId="{E243870C-AE03-47C7-BEE6-7E7F9EBE3A5D}" srcId="{C09701F3-F49E-4D90-81A4-16AED5C1076C}" destId="{F0EB9EA2-2AB7-4583-9DD1-18B0F4D9ACED}" srcOrd="4" destOrd="0" parTransId="{D0D744BB-DB0A-4C22-856B-67377D32040C}" sibTransId="{99D49C68-607E-4474-8497-13F957698024}"/>
    <dgm:cxn modelId="{B641231D-B67F-4DCC-937B-B49CC46D94F6}" srcId="{C09701F3-F49E-4D90-81A4-16AED5C1076C}" destId="{9A381C47-0859-4362-A3BE-1DB074EC09C7}" srcOrd="6" destOrd="0" parTransId="{7D110B7A-572B-49CE-B434-1E621CA4EE48}" sibTransId="{3A0F34FC-A82E-437A-90C0-4F3D0957C879}"/>
    <dgm:cxn modelId="{8C80BF60-AFD4-4943-9780-C56C2531EE23}" srcId="{C09701F3-F49E-4D90-81A4-16AED5C1076C}" destId="{0D139789-45E8-4EB9-9536-4C6081F53DE7}" srcOrd="2" destOrd="0" parTransId="{2737D068-39D1-4CF7-AFB6-F18E156DC966}" sibTransId="{B9096995-ACB2-45CD-B98D-6DE6CBE7251D}"/>
    <dgm:cxn modelId="{B72A8066-A2BD-45DE-A348-944676B33055}" type="presOf" srcId="{95E0C2C9-DAD5-43D4-A6D3-A703E20864E2}" destId="{81640059-DEF5-4AC4-B415-8ACE806DD653}" srcOrd="0" destOrd="0" presId="urn:microsoft.com/office/officeart/2018/5/layout/IconCircleLabelList"/>
    <dgm:cxn modelId="{25EB6949-2E28-45DC-AFF3-4934D8DB405A}" srcId="{C09701F3-F49E-4D90-81A4-16AED5C1076C}" destId="{EA6A66BE-D67D-42F7-A43B-E7B13D151C3B}" srcOrd="3" destOrd="0" parTransId="{EEFED4DC-49CD-4E17-81E7-8186077CC17C}" sibTransId="{55073485-402F-40D6-90DC-49121788D107}"/>
    <dgm:cxn modelId="{49319F4D-543A-476F-8406-8DA826B43A19}" srcId="{C09701F3-F49E-4D90-81A4-16AED5C1076C}" destId="{752DD371-2654-42EC-920E-E32B456F763D}" srcOrd="7" destOrd="0" parTransId="{ADC81AB5-AC1A-41FA-A6BB-EE3CAADAA5D7}" sibTransId="{F3C93990-3C50-4AC2-994A-09961B1EDE5D}"/>
    <dgm:cxn modelId="{AACCF070-13DF-461E-8B73-5239A10153CF}" srcId="{C09701F3-F49E-4D90-81A4-16AED5C1076C}" destId="{95E0C2C9-DAD5-43D4-A6D3-A703E20864E2}" srcOrd="5" destOrd="0" parTransId="{69FF757B-A0CB-4B48-9451-D468960090ED}" sibTransId="{236CE998-BDB4-468A-9928-81BCD9354694}"/>
    <dgm:cxn modelId="{5180CE87-5EE2-4D4B-BB86-E2D02DC056F2}" type="presOf" srcId="{FE4B21BF-EC31-4366-9847-4C477EEC20D9}" destId="{0D8E94EF-5917-4D98-B89C-0452E9B837DF}" srcOrd="0" destOrd="0" presId="urn:microsoft.com/office/officeart/2018/5/layout/IconCircleLabelList"/>
    <dgm:cxn modelId="{D975EC99-DCE4-46CB-93CE-B6807D516C0F}" type="presOf" srcId="{C09701F3-F49E-4D90-81A4-16AED5C1076C}" destId="{181105EA-8BDC-4FA9-B190-74D5B8B04C53}" srcOrd="0" destOrd="0" presId="urn:microsoft.com/office/officeart/2018/5/layout/IconCircleLabelList"/>
    <dgm:cxn modelId="{247178A5-DD55-48D5-9A1C-4D4085B81040}" type="presOf" srcId="{F0EB9EA2-2AB7-4583-9DD1-18B0F4D9ACED}" destId="{B8B0AADD-FB0A-4949-974C-E35B35601508}" srcOrd="0" destOrd="0" presId="urn:microsoft.com/office/officeart/2018/5/layout/IconCircleLabelList"/>
    <dgm:cxn modelId="{843BA1A7-1FFF-4FA3-98BD-C18C04A8699C}" type="presOf" srcId="{752DD371-2654-42EC-920E-E32B456F763D}" destId="{54AB5C14-21C7-4CCB-B257-C3593E044938}" srcOrd="0" destOrd="0" presId="urn:microsoft.com/office/officeart/2018/5/layout/IconCircleLabelList"/>
    <dgm:cxn modelId="{C507C9BA-7A6F-4628-B125-C39A2896FC9C}" type="presOf" srcId="{EA6A66BE-D67D-42F7-A43B-E7B13D151C3B}" destId="{5F4EBCD9-EE7C-438A-AFA3-A8BC7B1F53D1}" srcOrd="0" destOrd="0" presId="urn:microsoft.com/office/officeart/2018/5/layout/IconCircleLabelList"/>
    <dgm:cxn modelId="{B9D518E3-7E27-4EC2-BBE6-963157DD8359}" type="presOf" srcId="{9A381C47-0859-4362-A3BE-1DB074EC09C7}" destId="{9C6AE534-BC00-4382-8081-66EE75CD939C}" srcOrd="0" destOrd="0" presId="urn:microsoft.com/office/officeart/2018/5/layout/IconCircleLabelList"/>
    <dgm:cxn modelId="{55D4BCEE-A1E2-49E8-BABD-A74E81B5B71D}" srcId="{C09701F3-F49E-4D90-81A4-16AED5C1076C}" destId="{FE4B21BF-EC31-4366-9847-4C477EEC20D9}" srcOrd="0" destOrd="0" parTransId="{5EAB864F-244F-4F79-BC73-6920120A5BBF}" sibTransId="{AFAC52E0-9DB5-4A48-9F2F-841DC6BFB06D}"/>
    <dgm:cxn modelId="{6DAEA3F5-0974-4043-96E8-615105EAEE9E}" srcId="{C09701F3-F49E-4D90-81A4-16AED5C1076C}" destId="{1D40D068-37A8-4C4C-8C6B-EED3EC82004F}" srcOrd="1" destOrd="0" parTransId="{1CE520B1-18A4-4AE4-AB28-F63471A36BB1}" sibTransId="{D6C1FD71-A373-4979-96A5-19ABAAC782A0}"/>
    <dgm:cxn modelId="{C3E572F7-58E5-4CC8-B4EC-C93360B7F995}" type="presOf" srcId="{0D139789-45E8-4EB9-9536-4C6081F53DE7}" destId="{6F978E1B-5194-48B9-A12F-F44DF552A167}" srcOrd="0" destOrd="0" presId="urn:microsoft.com/office/officeart/2018/5/layout/IconCircleLabelList"/>
    <dgm:cxn modelId="{EB54D7FC-4A9D-42E8-9B1F-A17912699D51}" type="presOf" srcId="{1D40D068-37A8-4C4C-8C6B-EED3EC82004F}" destId="{7962547C-1549-49F4-A362-96E173BCE642}" srcOrd="0" destOrd="0" presId="urn:microsoft.com/office/officeart/2018/5/layout/IconCircleLabelList"/>
    <dgm:cxn modelId="{A19D85B4-E3B8-41C8-84C9-18FCABA16222}" type="presParOf" srcId="{181105EA-8BDC-4FA9-B190-74D5B8B04C53}" destId="{F54DCACA-A67C-4E2C-95D5-1368B462B9F4}" srcOrd="0" destOrd="0" presId="urn:microsoft.com/office/officeart/2018/5/layout/IconCircleLabelList"/>
    <dgm:cxn modelId="{0AED1A48-A717-4747-8DC9-AEC0DC4D9F6E}" type="presParOf" srcId="{F54DCACA-A67C-4E2C-95D5-1368B462B9F4}" destId="{6F9D7D6A-9287-4C7F-87DA-7A04A8F93FAC}" srcOrd="0" destOrd="0" presId="urn:microsoft.com/office/officeart/2018/5/layout/IconCircleLabelList"/>
    <dgm:cxn modelId="{E3B56F3C-7647-4B12-A83F-B2B3B381B1D4}" type="presParOf" srcId="{F54DCACA-A67C-4E2C-95D5-1368B462B9F4}" destId="{978D854C-F006-4F89-8FF9-07571AB2D1CA}" srcOrd="1" destOrd="0" presId="urn:microsoft.com/office/officeart/2018/5/layout/IconCircleLabelList"/>
    <dgm:cxn modelId="{B19840EB-180A-4F5D-A77E-003AF4080A2E}" type="presParOf" srcId="{F54DCACA-A67C-4E2C-95D5-1368B462B9F4}" destId="{ACEED356-A52B-48A0-9DE1-6AEABB41FAC3}" srcOrd="2" destOrd="0" presId="urn:microsoft.com/office/officeart/2018/5/layout/IconCircleLabelList"/>
    <dgm:cxn modelId="{64E02310-B8F0-4CF2-8702-C83450336DA4}" type="presParOf" srcId="{F54DCACA-A67C-4E2C-95D5-1368B462B9F4}" destId="{0D8E94EF-5917-4D98-B89C-0452E9B837DF}" srcOrd="3" destOrd="0" presId="urn:microsoft.com/office/officeart/2018/5/layout/IconCircleLabelList"/>
    <dgm:cxn modelId="{C74EE765-F96E-4C4D-B1F0-197B206CFD45}" type="presParOf" srcId="{181105EA-8BDC-4FA9-B190-74D5B8B04C53}" destId="{B81DAAAF-8521-4171-BBC3-59672101EA52}" srcOrd="1" destOrd="0" presId="urn:microsoft.com/office/officeart/2018/5/layout/IconCircleLabelList"/>
    <dgm:cxn modelId="{F3374E0E-B6F4-4223-95F6-A4EEF83DBCA8}" type="presParOf" srcId="{181105EA-8BDC-4FA9-B190-74D5B8B04C53}" destId="{41AE6C31-9073-46B1-B8BC-6FD242CD1559}" srcOrd="2" destOrd="0" presId="urn:microsoft.com/office/officeart/2018/5/layout/IconCircleLabelList"/>
    <dgm:cxn modelId="{F5A0A000-3567-4544-88DD-0A605305126B}" type="presParOf" srcId="{41AE6C31-9073-46B1-B8BC-6FD242CD1559}" destId="{A2BCA204-281C-48D1-A815-091A712B0680}" srcOrd="0" destOrd="0" presId="urn:microsoft.com/office/officeart/2018/5/layout/IconCircleLabelList"/>
    <dgm:cxn modelId="{86FBB963-7BCC-46F5-AB87-810489474AE6}" type="presParOf" srcId="{41AE6C31-9073-46B1-B8BC-6FD242CD1559}" destId="{E000598B-97E6-4CA7-9735-AA85EE85826A}" srcOrd="1" destOrd="0" presId="urn:microsoft.com/office/officeart/2018/5/layout/IconCircleLabelList"/>
    <dgm:cxn modelId="{55D6616B-CFFE-460C-9552-80BC2C326D0B}" type="presParOf" srcId="{41AE6C31-9073-46B1-B8BC-6FD242CD1559}" destId="{DB631906-240D-4717-9478-394CBE7731B8}" srcOrd="2" destOrd="0" presId="urn:microsoft.com/office/officeart/2018/5/layout/IconCircleLabelList"/>
    <dgm:cxn modelId="{2A6471C1-227B-43E6-A705-2E951B323572}" type="presParOf" srcId="{41AE6C31-9073-46B1-B8BC-6FD242CD1559}" destId="{7962547C-1549-49F4-A362-96E173BCE642}" srcOrd="3" destOrd="0" presId="urn:microsoft.com/office/officeart/2018/5/layout/IconCircleLabelList"/>
    <dgm:cxn modelId="{27E1A8F8-B1A3-4AA3-AF49-39ECE852144E}" type="presParOf" srcId="{181105EA-8BDC-4FA9-B190-74D5B8B04C53}" destId="{F7AEB56E-FED7-4BFE-91FA-D37A7FD7A2F0}" srcOrd="3" destOrd="0" presId="urn:microsoft.com/office/officeart/2018/5/layout/IconCircleLabelList"/>
    <dgm:cxn modelId="{ABA5537F-AB34-444B-A9EE-7A01620787A7}" type="presParOf" srcId="{181105EA-8BDC-4FA9-B190-74D5B8B04C53}" destId="{24E00188-6BB4-4686-8727-953D1A0BC2A9}" srcOrd="4" destOrd="0" presId="urn:microsoft.com/office/officeart/2018/5/layout/IconCircleLabelList"/>
    <dgm:cxn modelId="{C5219789-4C52-48F5-AF55-6E014400BD49}" type="presParOf" srcId="{24E00188-6BB4-4686-8727-953D1A0BC2A9}" destId="{7FF89E42-6D7B-44D5-A14B-F1915EAEEA07}" srcOrd="0" destOrd="0" presId="urn:microsoft.com/office/officeart/2018/5/layout/IconCircleLabelList"/>
    <dgm:cxn modelId="{E09A8E9E-C867-45CF-9E90-1B7B0B848447}" type="presParOf" srcId="{24E00188-6BB4-4686-8727-953D1A0BC2A9}" destId="{00BF4E94-EB70-493A-B4F2-F890F67E79B9}" srcOrd="1" destOrd="0" presId="urn:microsoft.com/office/officeart/2018/5/layout/IconCircleLabelList"/>
    <dgm:cxn modelId="{2A113303-AC10-48C6-892E-991CA2F4B9D2}" type="presParOf" srcId="{24E00188-6BB4-4686-8727-953D1A0BC2A9}" destId="{53968BDF-1A68-4D08-B764-00B6E490C6C2}" srcOrd="2" destOrd="0" presId="urn:microsoft.com/office/officeart/2018/5/layout/IconCircleLabelList"/>
    <dgm:cxn modelId="{A16A8A5C-D17B-45A3-A2B0-F1053C055CD0}" type="presParOf" srcId="{24E00188-6BB4-4686-8727-953D1A0BC2A9}" destId="{6F978E1B-5194-48B9-A12F-F44DF552A167}" srcOrd="3" destOrd="0" presId="urn:microsoft.com/office/officeart/2018/5/layout/IconCircleLabelList"/>
    <dgm:cxn modelId="{413E8F8D-0439-4FEA-95AF-B8D0010EC980}" type="presParOf" srcId="{181105EA-8BDC-4FA9-B190-74D5B8B04C53}" destId="{6AA08019-4560-4373-804D-A993D87DF9A5}" srcOrd="5" destOrd="0" presId="urn:microsoft.com/office/officeart/2018/5/layout/IconCircleLabelList"/>
    <dgm:cxn modelId="{96891A8A-C8C3-401F-92BF-B1163DBBCF91}" type="presParOf" srcId="{181105EA-8BDC-4FA9-B190-74D5B8B04C53}" destId="{46D0D21C-60CF-45A8-850B-B9FEED9DB8B7}" srcOrd="6" destOrd="0" presId="urn:microsoft.com/office/officeart/2018/5/layout/IconCircleLabelList"/>
    <dgm:cxn modelId="{8FE1B367-651F-4680-A47B-B616ACB32DCC}" type="presParOf" srcId="{46D0D21C-60CF-45A8-850B-B9FEED9DB8B7}" destId="{FB244C90-2211-4B86-9F4E-C350FA056A81}" srcOrd="0" destOrd="0" presId="urn:microsoft.com/office/officeart/2018/5/layout/IconCircleLabelList"/>
    <dgm:cxn modelId="{5C4E1EEE-655F-4261-84AB-7C07A77E68E3}" type="presParOf" srcId="{46D0D21C-60CF-45A8-850B-B9FEED9DB8B7}" destId="{72FCD363-2009-4D27-A76D-C98DE356EA6A}" srcOrd="1" destOrd="0" presId="urn:microsoft.com/office/officeart/2018/5/layout/IconCircleLabelList"/>
    <dgm:cxn modelId="{AA886211-04DB-4C55-ADC8-04623720A690}" type="presParOf" srcId="{46D0D21C-60CF-45A8-850B-B9FEED9DB8B7}" destId="{C62CB0AB-A82D-4556-B342-DF8CED3A62F6}" srcOrd="2" destOrd="0" presId="urn:microsoft.com/office/officeart/2018/5/layout/IconCircleLabelList"/>
    <dgm:cxn modelId="{2596C7F9-73EE-40D8-B38A-768F71DCDC67}" type="presParOf" srcId="{46D0D21C-60CF-45A8-850B-B9FEED9DB8B7}" destId="{5F4EBCD9-EE7C-438A-AFA3-A8BC7B1F53D1}" srcOrd="3" destOrd="0" presId="urn:microsoft.com/office/officeart/2018/5/layout/IconCircleLabelList"/>
    <dgm:cxn modelId="{7ABC6C9B-FA5F-4792-867A-196E511E18C4}" type="presParOf" srcId="{181105EA-8BDC-4FA9-B190-74D5B8B04C53}" destId="{95933074-C2F7-4226-827C-793A0E9D601B}" srcOrd="7" destOrd="0" presId="urn:microsoft.com/office/officeart/2018/5/layout/IconCircleLabelList"/>
    <dgm:cxn modelId="{F691BEB0-07CF-450B-A161-9A4CF8D6994D}" type="presParOf" srcId="{181105EA-8BDC-4FA9-B190-74D5B8B04C53}" destId="{35D22E9D-D84B-42F6-97CF-52CA2965EA54}" srcOrd="8" destOrd="0" presId="urn:microsoft.com/office/officeart/2018/5/layout/IconCircleLabelList"/>
    <dgm:cxn modelId="{000D594C-7F35-482F-B9B7-A895A30D1DBC}" type="presParOf" srcId="{35D22E9D-D84B-42F6-97CF-52CA2965EA54}" destId="{6EB5E04A-9A9A-45DF-9E61-614985145633}" srcOrd="0" destOrd="0" presId="urn:microsoft.com/office/officeart/2018/5/layout/IconCircleLabelList"/>
    <dgm:cxn modelId="{8D9C997A-57A4-4D0A-BD5F-88E5862E9ADA}" type="presParOf" srcId="{35D22E9D-D84B-42F6-97CF-52CA2965EA54}" destId="{0ACE8BFF-51AB-46D5-A5E4-DB42BA00E351}" srcOrd="1" destOrd="0" presId="urn:microsoft.com/office/officeart/2018/5/layout/IconCircleLabelList"/>
    <dgm:cxn modelId="{5CF02E0D-1D43-4E98-9C4A-D013E9DDEFD1}" type="presParOf" srcId="{35D22E9D-D84B-42F6-97CF-52CA2965EA54}" destId="{AA5DF839-824A-49FE-A99B-AA1FA9932072}" srcOrd="2" destOrd="0" presId="urn:microsoft.com/office/officeart/2018/5/layout/IconCircleLabelList"/>
    <dgm:cxn modelId="{9EBA1B2B-4F82-47AD-A324-27FF879E16A7}" type="presParOf" srcId="{35D22E9D-D84B-42F6-97CF-52CA2965EA54}" destId="{B8B0AADD-FB0A-4949-974C-E35B35601508}" srcOrd="3" destOrd="0" presId="urn:microsoft.com/office/officeart/2018/5/layout/IconCircleLabelList"/>
    <dgm:cxn modelId="{2703CED1-960F-4C52-BEF6-8138AB1C6351}" type="presParOf" srcId="{181105EA-8BDC-4FA9-B190-74D5B8B04C53}" destId="{979AA1A6-1D0D-4E8C-8C99-DCF1A967BAB9}" srcOrd="9" destOrd="0" presId="urn:microsoft.com/office/officeart/2018/5/layout/IconCircleLabelList"/>
    <dgm:cxn modelId="{14E331F1-EBDF-438A-BDF3-C4840D439916}" type="presParOf" srcId="{181105EA-8BDC-4FA9-B190-74D5B8B04C53}" destId="{3EF74580-7088-4E12-9507-DFFA60829FA3}" srcOrd="10" destOrd="0" presId="urn:microsoft.com/office/officeart/2018/5/layout/IconCircleLabelList"/>
    <dgm:cxn modelId="{31FE3614-6822-49C6-95A4-2E2548733D07}" type="presParOf" srcId="{3EF74580-7088-4E12-9507-DFFA60829FA3}" destId="{AFD4B731-C91A-4261-BFEE-30EAED1E45E8}" srcOrd="0" destOrd="0" presId="urn:microsoft.com/office/officeart/2018/5/layout/IconCircleLabelList"/>
    <dgm:cxn modelId="{05798C48-23E2-4C66-849F-688BBF0B1C55}" type="presParOf" srcId="{3EF74580-7088-4E12-9507-DFFA60829FA3}" destId="{83C33D22-0F0C-4666-B43F-08358A3ECF8C}" srcOrd="1" destOrd="0" presId="urn:microsoft.com/office/officeart/2018/5/layout/IconCircleLabelList"/>
    <dgm:cxn modelId="{2D453310-96B3-4DBB-9E07-17FDC70A77B5}" type="presParOf" srcId="{3EF74580-7088-4E12-9507-DFFA60829FA3}" destId="{6305D471-C867-4026-A0CA-EC85A5185129}" srcOrd="2" destOrd="0" presId="urn:microsoft.com/office/officeart/2018/5/layout/IconCircleLabelList"/>
    <dgm:cxn modelId="{F1095DD3-BBF9-4520-AE75-EA7BEA4836F8}" type="presParOf" srcId="{3EF74580-7088-4E12-9507-DFFA60829FA3}" destId="{81640059-DEF5-4AC4-B415-8ACE806DD653}" srcOrd="3" destOrd="0" presId="urn:microsoft.com/office/officeart/2018/5/layout/IconCircleLabelList"/>
    <dgm:cxn modelId="{E7C2A16D-8C02-42D8-8CAF-45A8321413C1}" type="presParOf" srcId="{181105EA-8BDC-4FA9-B190-74D5B8B04C53}" destId="{2465C8AB-4BCA-46FD-A608-6F4CDAE6BE83}" srcOrd="11" destOrd="0" presId="urn:microsoft.com/office/officeart/2018/5/layout/IconCircleLabelList"/>
    <dgm:cxn modelId="{BDFAE63A-E80E-42FF-88DA-D7DA39A73C48}" type="presParOf" srcId="{181105EA-8BDC-4FA9-B190-74D5B8B04C53}" destId="{3E6E351A-2635-4807-8BC5-D42B34B29E82}" srcOrd="12" destOrd="0" presId="urn:microsoft.com/office/officeart/2018/5/layout/IconCircleLabelList"/>
    <dgm:cxn modelId="{EA1A1C16-277B-411E-8D23-F5B8100E412A}" type="presParOf" srcId="{3E6E351A-2635-4807-8BC5-D42B34B29E82}" destId="{2AF8C65E-8D0F-403A-89ED-D72BF963B50E}" srcOrd="0" destOrd="0" presId="urn:microsoft.com/office/officeart/2018/5/layout/IconCircleLabelList"/>
    <dgm:cxn modelId="{E7FAC600-6936-46A9-B597-0E6EE15ED7C3}" type="presParOf" srcId="{3E6E351A-2635-4807-8BC5-D42B34B29E82}" destId="{153E592B-3295-4268-89EE-2F61B6A0FD22}" srcOrd="1" destOrd="0" presId="urn:microsoft.com/office/officeart/2018/5/layout/IconCircleLabelList"/>
    <dgm:cxn modelId="{51101581-F1E3-4C2B-8C46-F01E751C4FB5}" type="presParOf" srcId="{3E6E351A-2635-4807-8BC5-D42B34B29E82}" destId="{4734CCD7-7EA5-4431-B016-48531BA3B3E8}" srcOrd="2" destOrd="0" presId="urn:microsoft.com/office/officeart/2018/5/layout/IconCircleLabelList"/>
    <dgm:cxn modelId="{000AA2CD-F570-472B-B342-B29D0EE0AEC4}" type="presParOf" srcId="{3E6E351A-2635-4807-8BC5-D42B34B29E82}" destId="{9C6AE534-BC00-4382-8081-66EE75CD939C}" srcOrd="3" destOrd="0" presId="urn:microsoft.com/office/officeart/2018/5/layout/IconCircleLabelList"/>
    <dgm:cxn modelId="{8BC38B13-D04B-4E89-A55C-7BA237EF5E54}" type="presParOf" srcId="{181105EA-8BDC-4FA9-B190-74D5B8B04C53}" destId="{ADF505A6-66CB-471C-86A9-7AEFC8FAE6C9}" srcOrd="13" destOrd="0" presId="urn:microsoft.com/office/officeart/2018/5/layout/IconCircleLabelList"/>
    <dgm:cxn modelId="{388673F4-BA10-4D69-ADA5-32B153E9D01C}" type="presParOf" srcId="{181105EA-8BDC-4FA9-B190-74D5B8B04C53}" destId="{9230B8CD-7D13-4966-8C7A-5C8E589C9C22}" srcOrd="14" destOrd="0" presId="urn:microsoft.com/office/officeart/2018/5/layout/IconCircleLabelList"/>
    <dgm:cxn modelId="{4620DCEE-4AF6-47A9-B6B2-DD80AEB15D80}" type="presParOf" srcId="{9230B8CD-7D13-4966-8C7A-5C8E589C9C22}" destId="{229F0E8A-EE9C-402F-A57C-88C82E1459A8}" srcOrd="0" destOrd="0" presId="urn:microsoft.com/office/officeart/2018/5/layout/IconCircleLabelList"/>
    <dgm:cxn modelId="{712B98C9-1061-425B-A3F7-DE764F9FA914}" type="presParOf" srcId="{9230B8CD-7D13-4966-8C7A-5C8E589C9C22}" destId="{242FDCA7-3384-4D14-BE7B-1CE5076026D7}" srcOrd="1" destOrd="0" presId="urn:microsoft.com/office/officeart/2018/5/layout/IconCircleLabelList"/>
    <dgm:cxn modelId="{9C53AFBD-05A7-4E22-984C-79E92A93D0BD}" type="presParOf" srcId="{9230B8CD-7D13-4966-8C7A-5C8E589C9C22}" destId="{D5921F14-D669-49B4-A3BF-C0C2F2A03674}" srcOrd="2" destOrd="0" presId="urn:microsoft.com/office/officeart/2018/5/layout/IconCircleLabelList"/>
    <dgm:cxn modelId="{23860840-A913-4D09-8750-876EC6FF7A30}" type="presParOf" srcId="{9230B8CD-7D13-4966-8C7A-5C8E589C9C22}" destId="{54AB5C14-21C7-4CCB-B257-C3593E04493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5D0FEF18-1F41-43F5-8BFA-6C0DA67C6B81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bg_accent4_2" csCatId="accent4" phldr="1"/>
      <dgm:spPr/>
      <dgm:t>
        <a:bodyPr/>
        <a:lstStyle/>
        <a:p>
          <a:endParaRPr lang="en-US"/>
        </a:p>
      </dgm:t>
    </dgm:pt>
    <dgm:pt modelId="{BB8A5B1E-522D-44FD-A595-28301EB14320}">
      <dgm:prSet/>
      <dgm:spPr/>
      <dgm:t>
        <a:bodyPr/>
        <a:lstStyle/>
        <a:p>
          <a:pPr>
            <a:defRPr cap="all"/>
          </a:pPr>
          <a:r>
            <a:rPr lang="en-GB" dirty="0"/>
            <a:t>Services</a:t>
          </a:r>
          <a:endParaRPr lang="en-US" dirty="0"/>
        </a:p>
      </dgm:t>
    </dgm:pt>
    <dgm:pt modelId="{3619079E-022F-469D-A069-B19FD75FACDE}" type="parTrans" cxnId="{5A00B87F-81F5-4117-88B6-15F523B2B125}">
      <dgm:prSet/>
      <dgm:spPr/>
      <dgm:t>
        <a:bodyPr/>
        <a:lstStyle/>
        <a:p>
          <a:endParaRPr lang="en-US"/>
        </a:p>
      </dgm:t>
    </dgm:pt>
    <dgm:pt modelId="{498CF905-F455-47E2-8C88-EBFA06656892}" type="sibTrans" cxnId="{5A00B87F-81F5-4117-88B6-15F523B2B125}">
      <dgm:prSet/>
      <dgm:spPr/>
      <dgm:t>
        <a:bodyPr/>
        <a:lstStyle/>
        <a:p>
          <a:endParaRPr lang="en-US"/>
        </a:p>
      </dgm:t>
    </dgm:pt>
    <dgm:pt modelId="{1EAC2C1F-0009-40EC-8B2F-A167260E3646}">
      <dgm:prSet/>
      <dgm:spPr/>
      <dgm:t>
        <a:bodyPr/>
        <a:lstStyle/>
        <a:p>
          <a:pPr>
            <a:defRPr cap="all"/>
          </a:pPr>
          <a:r>
            <a:rPr lang="en-GB" dirty="0"/>
            <a:t>Financial management</a:t>
          </a:r>
          <a:endParaRPr lang="en-US" dirty="0"/>
        </a:p>
      </dgm:t>
    </dgm:pt>
    <dgm:pt modelId="{6300E2E6-54D3-4AAF-91F9-C99899092745}" type="parTrans" cxnId="{3514051B-8747-405D-B098-BEF14FB29922}">
      <dgm:prSet/>
      <dgm:spPr/>
      <dgm:t>
        <a:bodyPr/>
        <a:lstStyle/>
        <a:p>
          <a:endParaRPr lang="en-US"/>
        </a:p>
      </dgm:t>
    </dgm:pt>
    <dgm:pt modelId="{89A91CCB-3413-465F-802C-334C31E9D262}" type="sibTrans" cxnId="{3514051B-8747-405D-B098-BEF14FB29922}">
      <dgm:prSet/>
      <dgm:spPr/>
      <dgm:t>
        <a:bodyPr/>
        <a:lstStyle/>
        <a:p>
          <a:endParaRPr lang="en-US"/>
        </a:p>
      </dgm:t>
    </dgm:pt>
    <dgm:pt modelId="{03499762-5109-41DF-BF1F-0DEF8B463312}">
      <dgm:prSet/>
      <dgm:spPr/>
      <dgm:t>
        <a:bodyPr/>
        <a:lstStyle/>
        <a:p>
          <a:pPr>
            <a:defRPr cap="all"/>
          </a:pPr>
          <a:r>
            <a:rPr lang="en-GB" dirty="0"/>
            <a:t>Marketing</a:t>
          </a:r>
          <a:endParaRPr lang="en-US" dirty="0"/>
        </a:p>
      </dgm:t>
    </dgm:pt>
    <dgm:pt modelId="{3DBE8F25-9678-420E-86F8-477F107E654A}" type="parTrans" cxnId="{6D6086B8-6C0B-4069-A51A-E60707CB3044}">
      <dgm:prSet/>
      <dgm:spPr/>
      <dgm:t>
        <a:bodyPr/>
        <a:lstStyle/>
        <a:p>
          <a:endParaRPr lang="en-US"/>
        </a:p>
      </dgm:t>
    </dgm:pt>
    <dgm:pt modelId="{837427A5-252C-42A6-B83C-9AE3E64A8C08}" type="sibTrans" cxnId="{6D6086B8-6C0B-4069-A51A-E60707CB3044}">
      <dgm:prSet/>
      <dgm:spPr/>
      <dgm:t>
        <a:bodyPr/>
        <a:lstStyle/>
        <a:p>
          <a:endParaRPr lang="en-US"/>
        </a:p>
      </dgm:t>
    </dgm:pt>
    <dgm:pt modelId="{335E0D54-8FD8-4012-A253-92F331D6F5D2}">
      <dgm:prSet/>
      <dgm:spPr/>
      <dgm:t>
        <a:bodyPr/>
        <a:lstStyle/>
        <a:p>
          <a:pPr>
            <a:defRPr cap="all"/>
          </a:pPr>
          <a:r>
            <a:rPr lang="en-GB" dirty="0"/>
            <a:t>Competition</a:t>
          </a:r>
          <a:endParaRPr lang="en-US" dirty="0"/>
        </a:p>
      </dgm:t>
    </dgm:pt>
    <dgm:pt modelId="{55F53DCA-8080-427F-944C-7789A86671C0}" type="parTrans" cxnId="{352A6ADC-CC37-4C92-98BA-EF2318A44CBC}">
      <dgm:prSet/>
      <dgm:spPr/>
      <dgm:t>
        <a:bodyPr/>
        <a:lstStyle/>
        <a:p>
          <a:endParaRPr lang="en-US"/>
        </a:p>
      </dgm:t>
    </dgm:pt>
    <dgm:pt modelId="{DB09B242-03E2-4421-8427-25F5706B14A2}" type="sibTrans" cxnId="{352A6ADC-CC37-4C92-98BA-EF2318A44CBC}">
      <dgm:prSet/>
      <dgm:spPr/>
      <dgm:t>
        <a:bodyPr/>
        <a:lstStyle/>
        <a:p>
          <a:endParaRPr lang="en-US"/>
        </a:p>
      </dgm:t>
    </dgm:pt>
    <dgm:pt modelId="{3AF66085-2731-450A-9E5A-9014CBF761FC}">
      <dgm:prSet/>
      <dgm:spPr/>
      <dgm:t>
        <a:bodyPr/>
        <a:lstStyle/>
        <a:p>
          <a:pPr>
            <a:defRPr cap="all"/>
          </a:pPr>
          <a:r>
            <a:rPr lang="en-GB" dirty="0"/>
            <a:t>Pricing</a:t>
          </a:r>
          <a:endParaRPr lang="en-US" dirty="0"/>
        </a:p>
      </dgm:t>
    </dgm:pt>
    <dgm:pt modelId="{A2B77BDE-C882-4102-90D3-4330BCA04492}" type="parTrans" cxnId="{8F04C6A5-47CE-48F0-B96D-605F2BCA0B69}">
      <dgm:prSet/>
      <dgm:spPr/>
      <dgm:t>
        <a:bodyPr/>
        <a:lstStyle/>
        <a:p>
          <a:endParaRPr lang="en-US"/>
        </a:p>
      </dgm:t>
    </dgm:pt>
    <dgm:pt modelId="{87817C79-3BCA-44F9-9DC5-4D78146AB4E8}" type="sibTrans" cxnId="{8F04C6A5-47CE-48F0-B96D-605F2BCA0B69}">
      <dgm:prSet/>
      <dgm:spPr/>
      <dgm:t>
        <a:bodyPr/>
        <a:lstStyle/>
        <a:p>
          <a:endParaRPr lang="en-US"/>
        </a:p>
      </dgm:t>
    </dgm:pt>
    <dgm:pt modelId="{53A75F1E-F796-4DAC-8937-A4A33F693150}">
      <dgm:prSet/>
      <dgm:spPr/>
      <dgm:t>
        <a:bodyPr/>
        <a:lstStyle/>
        <a:p>
          <a:pPr>
            <a:defRPr cap="all"/>
          </a:pPr>
          <a:r>
            <a:rPr lang="en-GB" dirty="0"/>
            <a:t>Start up expenses</a:t>
          </a:r>
          <a:endParaRPr lang="en-US" dirty="0"/>
        </a:p>
      </dgm:t>
    </dgm:pt>
    <dgm:pt modelId="{0FF0F1E4-4F7B-4821-AE66-140C457A95E6}" type="parTrans" cxnId="{2EE7B3AB-BE07-426C-B321-3ECA0ACC993F}">
      <dgm:prSet/>
      <dgm:spPr/>
      <dgm:t>
        <a:bodyPr/>
        <a:lstStyle/>
        <a:p>
          <a:endParaRPr lang="en-US"/>
        </a:p>
      </dgm:t>
    </dgm:pt>
    <dgm:pt modelId="{F686238D-BFC1-445C-8FA4-B2B3C56E701E}" type="sibTrans" cxnId="{2EE7B3AB-BE07-426C-B321-3ECA0ACC993F}">
      <dgm:prSet/>
      <dgm:spPr/>
      <dgm:t>
        <a:bodyPr/>
        <a:lstStyle/>
        <a:p>
          <a:endParaRPr lang="en-US"/>
        </a:p>
      </dgm:t>
    </dgm:pt>
    <dgm:pt modelId="{6AB69D4B-9114-4627-B859-869AC288F160}">
      <dgm:prSet/>
      <dgm:spPr/>
      <dgm:t>
        <a:bodyPr/>
        <a:lstStyle/>
        <a:p>
          <a:pPr>
            <a:defRPr cap="all"/>
          </a:pPr>
          <a:r>
            <a:rPr lang="en-GB" dirty="0"/>
            <a:t>Projected uptake of services</a:t>
          </a:r>
          <a:endParaRPr lang="en-US" dirty="0"/>
        </a:p>
      </dgm:t>
    </dgm:pt>
    <dgm:pt modelId="{F05379C8-70C5-4852-9E59-CBC9E2CEBED7}" type="parTrans" cxnId="{A8CB364A-9E03-4AD0-88F8-E44CEA4890CC}">
      <dgm:prSet/>
      <dgm:spPr/>
      <dgm:t>
        <a:bodyPr/>
        <a:lstStyle/>
        <a:p>
          <a:endParaRPr lang="en-US"/>
        </a:p>
      </dgm:t>
    </dgm:pt>
    <dgm:pt modelId="{4D1CE44A-77E2-42F7-8548-D93BF95816B3}" type="sibTrans" cxnId="{A8CB364A-9E03-4AD0-88F8-E44CEA4890CC}">
      <dgm:prSet/>
      <dgm:spPr/>
      <dgm:t>
        <a:bodyPr/>
        <a:lstStyle/>
        <a:p>
          <a:endParaRPr lang="en-US"/>
        </a:p>
      </dgm:t>
    </dgm:pt>
    <dgm:pt modelId="{E0BA6F63-763D-4183-A97C-1DA29CBB8A15}" type="pres">
      <dgm:prSet presAssocID="{5D0FEF18-1F41-43F5-8BFA-6C0DA67C6B81}" presName="root" presStyleCnt="0">
        <dgm:presLayoutVars>
          <dgm:dir/>
          <dgm:resizeHandles val="exact"/>
        </dgm:presLayoutVars>
      </dgm:prSet>
      <dgm:spPr/>
    </dgm:pt>
    <dgm:pt modelId="{5FBD8D7D-844E-4857-A063-65280D8DC6EE}" type="pres">
      <dgm:prSet presAssocID="{BB8A5B1E-522D-44FD-A595-28301EB14320}" presName="compNode" presStyleCnt="0"/>
      <dgm:spPr/>
    </dgm:pt>
    <dgm:pt modelId="{133B4634-1B47-4E3B-B4EE-C7DCD215AC77}" type="pres">
      <dgm:prSet presAssocID="{BB8A5B1E-522D-44FD-A595-28301EB14320}" presName="iconBgRect" presStyleLbl="bgShp" presStyleIdx="0" presStyleCnt="7"/>
      <dgm:spPr>
        <a:prstGeom prst="round2DiagRect">
          <a:avLst>
            <a:gd name="adj1" fmla="val 29727"/>
            <a:gd name="adj2" fmla="val 0"/>
          </a:avLst>
        </a:prstGeom>
      </dgm:spPr>
    </dgm:pt>
    <dgm:pt modelId="{8C98282C-1BA3-4861-A312-B8AEE6F458D7}" type="pres">
      <dgm:prSet presAssocID="{BB8A5B1E-522D-44FD-A595-28301EB14320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27192AF5-D725-43EF-AE54-951EBE68133A}" type="pres">
      <dgm:prSet presAssocID="{BB8A5B1E-522D-44FD-A595-28301EB14320}" presName="spaceRect" presStyleCnt="0"/>
      <dgm:spPr/>
    </dgm:pt>
    <dgm:pt modelId="{391CA1E9-248D-44B4-BBA5-8D88DE1FFECA}" type="pres">
      <dgm:prSet presAssocID="{BB8A5B1E-522D-44FD-A595-28301EB14320}" presName="textRect" presStyleLbl="revTx" presStyleIdx="0" presStyleCnt="7">
        <dgm:presLayoutVars>
          <dgm:chMax val="1"/>
          <dgm:chPref val="1"/>
        </dgm:presLayoutVars>
      </dgm:prSet>
      <dgm:spPr/>
    </dgm:pt>
    <dgm:pt modelId="{136B52F2-4471-4D90-B516-0807E0557F49}" type="pres">
      <dgm:prSet presAssocID="{498CF905-F455-47E2-8C88-EBFA06656892}" presName="sibTrans" presStyleCnt="0"/>
      <dgm:spPr/>
    </dgm:pt>
    <dgm:pt modelId="{06CCC149-3F5C-441E-853E-6D15A4D79886}" type="pres">
      <dgm:prSet presAssocID="{1EAC2C1F-0009-40EC-8B2F-A167260E3646}" presName="compNode" presStyleCnt="0"/>
      <dgm:spPr/>
    </dgm:pt>
    <dgm:pt modelId="{185BC311-5765-40D2-B0A6-89BC560E49D8}" type="pres">
      <dgm:prSet presAssocID="{1EAC2C1F-0009-40EC-8B2F-A167260E3646}" presName="iconBgRect" presStyleLbl="bgShp" presStyleIdx="1" presStyleCnt="7"/>
      <dgm:spPr>
        <a:prstGeom prst="round2DiagRect">
          <a:avLst>
            <a:gd name="adj1" fmla="val 29727"/>
            <a:gd name="adj2" fmla="val 0"/>
          </a:avLst>
        </a:prstGeom>
      </dgm:spPr>
    </dgm:pt>
    <dgm:pt modelId="{1394B1D0-A2F3-493C-BDF5-EE00CB17EF64}" type="pres">
      <dgm:prSet presAssocID="{1EAC2C1F-0009-40EC-8B2F-A167260E3646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31078B91-4F48-4F8C-BC82-5BC242446989}" type="pres">
      <dgm:prSet presAssocID="{1EAC2C1F-0009-40EC-8B2F-A167260E3646}" presName="spaceRect" presStyleCnt="0"/>
      <dgm:spPr/>
    </dgm:pt>
    <dgm:pt modelId="{C9C2EDEE-BEAC-42B3-A021-B5A6469FF54B}" type="pres">
      <dgm:prSet presAssocID="{1EAC2C1F-0009-40EC-8B2F-A167260E3646}" presName="textRect" presStyleLbl="revTx" presStyleIdx="1" presStyleCnt="7">
        <dgm:presLayoutVars>
          <dgm:chMax val="1"/>
          <dgm:chPref val="1"/>
        </dgm:presLayoutVars>
      </dgm:prSet>
      <dgm:spPr/>
    </dgm:pt>
    <dgm:pt modelId="{4AF7DFB3-DE29-4BB5-B97A-E5FD7D61BA1F}" type="pres">
      <dgm:prSet presAssocID="{89A91CCB-3413-465F-802C-334C31E9D262}" presName="sibTrans" presStyleCnt="0"/>
      <dgm:spPr/>
    </dgm:pt>
    <dgm:pt modelId="{A1B16BCF-CD8F-44FE-AB94-D547E9D5FB78}" type="pres">
      <dgm:prSet presAssocID="{03499762-5109-41DF-BF1F-0DEF8B463312}" presName="compNode" presStyleCnt="0"/>
      <dgm:spPr/>
    </dgm:pt>
    <dgm:pt modelId="{035338C9-BDA6-4143-813F-9406BA629049}" type="pres">
      <dgm:prSet presAssocID="{03499762-5109-41DF-BF1F-0DEF8B463312}" presName="iconBgRect" presStyleLbl="bgShp" presStyleIdx="2" presStyleCnt="7"/>
      <dgm:spPr>
        <a:prstGeom prst="round2DiagRect">
          <a:avLst>
            <a:gd name="adj1" fmla="val 29727"/>
            <a:gd name="adj2" fmla="val 0"/>
          </a:avLst>
        </a:prstGeom>
      </dgm:spPr>
    </dgm:pt>
    <dgm:pt modelId="{B4DA0616-4E1D-4B18-AFAA-478982516FD7}" type="pres">
      <dgm:prSet presAssocID="{03499762-5109-41DF-BF1F-0DEF8B463312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43ABCB15-E388-4808-AC3F-6406D939E681}" type="pres">
      <dgm:prSet presAssocID="{03499762-5109-41DF-BF1F-0DEF8B463312}" presName="spaceRect" presStyleCnt="0"/>
      <dgm:spPr/>
    </dgm:pt>
    <dgm:pt modelId="{F6F05489-FC3E-430B-8404-044BDEE658C4}" type="pres">
      <dgm:prSet presAssocID="{03499762-5109-41DF-BF1F-0DEF8B463312}" presName="textRect" presStyleLbl="revTx" presStyleIdx="2" presStyleCnt="7">
        <dgm:presLayoutVars>
          <dgm:chMax val="1"/>
          <dgm:chPref val="1"/>
        </dgm:presLayoutVars>
      </dgm:prSet>
      <dgm:spPr/>
    </dgm:pt>
    <dgm:pt modelId="{E4138412-39E9-42E0-94F6-EAC7E713C7CB}" type="pres">
      <dgm:prSet presAssocID="{837427A5-252C-42A6-B83C-9AE3E64A8C08}" presName="sibTrans" presStyleCnt="0"/>
      <dgm:spPr/>
    </dgm:pt>
    <dgm:pt modelId="{5028897B-D9C2-45CF-85D6-B1BEBE91CAEB}" type="pres">
      <dgm:prSet presAssocID="{335E0D54-8FD8-4012-A253-92F331D6F5D2}" presName="compNode" presStyleCnt="0"/>
      <dgm:spPr/>
    </dgm:pt>
    <dgm:pt modelId="{DFA0E2FC-A53F-4D11-8994-86AB8B12E2DE}" type="pres">
      <dgm:prSet presAssocID="{335E0D54-8FD8-4012-A253-92F331D6F5D2}" presName="iconBgRect" presStyleLbl="bgShp" presStyleIdx="3" presStyleCnt="7"/>
      <dgm:spPr>
        <a:prstGeom prst="round2DiagRect">
          <a:avLst>
            <a:gd name="adj1" fmla="val 29727"/>
            <a:gd name="adj2" fmla="val 0"/>
          </a:avLst>
        </a:prstGeom>
      </dgm:spPr>
    </dgm:pt>
    <dgm:pt modelId="{31CE2D9F-F469-410F-B3FD-EF74AACADD01}" type="pres">
      <dgm:prSet presAssocID="{335E0D54-8FD8-4012-A253-92F331D6F5D2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35B95DD9-BF34-424F-A654-26B7D69CBA26}" type="pres">
      <dgm:prSet presAssocID="{335E0D54-8FD8-4012-A253-92F331D6F5D2}" presName="spaceRect" presStyleCnt="0"/>
      <dgm:spPr/>
    </dgm:pt>
    <dgm:pt modelId="{645DCA2E-4404-40C6-A1DF-18D43A16460A}" type="pres">
      <dgm:prSet presAssocID="{335E0D54-8FD8-4012-A253-92F331D6F5D2}" presName="textRect" presStyleLbl="revTx" presStyleIdx="3" presStyleCnt="7">
        <dgm:presLayoutVars>
          <dgm:chMax val="1"/>
          <dgm:chPref val="1"/>
        </dgm:presLayoutVars>
      </dgm:prSet>
      <dgm:spPr/>
    </dgm:pt>
    <dgm:pt modelId="{714964D9-C080-49A7-B6A0-8B6EC71E8366}" type="pres">
      <dgm:prSet presAssocID="{DB09B242-03E2-4421-8427-25F5706B14A2}" presName="sibTrans" presStyleCnt="0"/>
      <dgm:spPr/>
    </dgm:pt>
    <dgm:pt modelId="{29D35265-15D2-4039-8100-A511F4988A45}" type="pres">
      <dgm:prSet presAssocID="{3AF66085-2731-450A-9E5A-9014CBF761FC}" presName="compNode" presStyleCnt="0"/>
      <dgm:spPr/>
    </dgm:pt>
    <dgm:pt modelId="{47C60B70-BE1D-4B14-8CAF-A4629CF3231D}" type="pres">
      <dgm:prSet presAssocID="{3AF66085-2731-450A-9E5A-9014CBF761FC}" presName="iconBgRect" presStyleLbl="bgShp" presStyleIdx="4" presStyleCnt="7"/>
      <dgm:spPr>
        <a:prstGeom prst="round2DiagRect">
          <a:avLst>
            <a:gd name="adj1" fmla="val 29727"/>
            <a:gd name="adj2" fmla="val 0"/>
          </a:avLst>
        </a:prstGeom>
      </dgm:spPr>
    </dgm:pt>
    <dgm:pt modelId="{32087ECA-AD1C-4A72-84C4-0402BF9C1FD3}" type="pres">
      <dgm:prSet presAssocID="{3AF66085-2731-450A-9E5A-9014CBF761FC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g"/>
        </a:ext>
      </dgm:extLst>
    </dgm:pt>
    <dgm:pt modelId="{71379EBF-D6F4-450D-8E2C-218983923F0B}" type="pres">
      <dgm:prSet presAssocID="{3AF66085-2731-450A-9E5A-9014CBF761FC}" presName="spaceRect" presStyleCnt="0"/>
      <dgm:spPr/>
    </dgm:pt>
    <dgm:pt modelId="{9E0C71EA-7F5D-46B2-A554-EBECC4153916}" type="pres">
      <dgm:prSet presAssocID="{3AF66085-2731-450A-9E5A-9014CBF761FC}" presName="textRect" presStyleLbl="revTx" presStyleIdx="4" presStyleCnt="7">
        <dgm:presLayoutVars>
          <dgm:chMax val="1"/>
          <dgm:chPref val="1"/>
        </dgm:presLayoutVars>
      </dgm:prSet>
      <dgm:spPr/>
    </dgm:pt>
    <dgm:pt modelId="{D4123EE7-8583-4DE1-8811-8122918BFD3B}" type="pres">
      <dgm:prSet presAssocID="{87817C79-3BCA-44F9-9DC5-4D78146AB4E8}" presName="sibTrans" presStyleCnt="0"/>
      <dgm:spPr/>
    </dgm:pt>
    <dgm:pt modelId="{CC5369F8-7E19-4A4F-9A95-8104D19FABFA}" type="pres">
      <dgm:prSet presAssocID="{53A75F1E-F796-4DAC-8937-A4A33F693150}" presName="compNode" presStyleCnt="0"/>
      <dgm:spPr/>
    </dgm:pt>
    <dgm:pt modelId="{966CB7FD-58E2-4571-973F-A339E04D0934}" type="pres">
      <dgm:prSet presAssocID="{53A75F1E-F796-4DAC-8937-A4A33F693150}" presName="iconBgRect" presStyleLbl="bgShp" presStyleIdx="5" presStyleCnt="7"/>
      <dgm:spPr>
        <a:prstGeom prst="round2DiagRect">
          <a:avLst>
            <a:gd name="adj1" fmla="val 29727"/>
            <a:gd name="adj2" fmla="val 0"/>
          </a:avLst>
        </a:prstGeom>
      </dgm:spPr>
    </dgm:pt>
    <dgm:pt modelId="{11ABC6F0-031F-4552-A79F-6D28EDDA2B2C}" type="pres">
      <dgm:prSet presAssocID="{53A75F1E-F796-4DAC-8937-A4A33F693150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04961D4E-B761-4529-BD9A-8DDD38CCB23C}" type="pres">
      <dgm:prSet presAssocID="{53A75F1E-F796-4DAC-8937-A4A33F693150}" presName="spaceRect" presStyleCnt="0"/>
      <dgm:spPr/>
    </dgm:pt>
    <dgm:pt modelId="{6FABB5ED-9216-4BF0-B5BE-FDE8BDF1E36C}" type="pres">
      <dgm:prSet presAssocID="{53A75F1E-F796-4DAC-8937-A4A33F693150}" presName="textRect" presStyleLbl="revTx" presStyleIdx="5" presStyleCnt="7">
        <dgm:presLayoutVars>
          <dgm:chMax val="1"/>
          <dgm:chPref val="1"/>
        </dgm:presLayoutVars>
      </dgm:prSet>
      <dgm:spPr/>
    </dgm:pt>
    <dgm:pt modelId="{97426262-4C6C-4EA9-9E71-534A22E21310}" type="pres">
      <dgm:prSet presAssocID="{F686238D-BFC1-445C-8FA4-B2B3C56E701E}" presName="sibTrans" presStyleCnt="0"/>
      <dgm:spPr/>
    </dgm:pt>
    <dgm:pt modelId="{5914F05F-A229-4FA9-9BA1-2671D250109E}" type="pres">
      <dgm:prSet presAssocID="{6AB69D4B-9114-4627-B859-869AC288F160}" presName="compNode" presStyleCnt="0"/>
      <dgm:spPr/>
    </dgm:pt>
    <dgm:pt modelId="{A912DB97-8F97-472B-BCB7-6F54054E1E6E}" type="pres">
      <dgm:prSet presAssocID="{6AB69D4B-9114-4627-B859-869AC288F160}" presName="iconBgRect" presStyleLbl="bgShp" presStyleIdx="6" presStyleCnt="7"/>
      <dgm:spPr>
        <a:prstGeom prst="round2DiagRect">
          <a:avLst>
            <a:gd name="adj1" fmla="val 29727"/>
            <a:gd name="adj2" fmla="val 0"/>
          </a:avLst>
        </a:prstGeom>
      </dgm:spPr>
    </dgm:pt>
    <dgm:pt modelId="{D6EDCCDB-EEEE-4ECF-A339-306200960104}" type="pres">
      <dgm:prSet presAssocID="{6AB69D4B-9114-4627-B859-869AC288F160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9CD09FB3-9678-42F5-84EF-11F9AF804D70}" type="pres">
      <dgm:prSet presAssocID="{6AB69D4B-9114-4627-B859-869AC288F160}" presName="spaceRect" presStyleCnt="0"/>
      <dgm:spPr/>
    </dgm:pt>
    <dgm:pt modelId="{1B013C34-ADE6-46F6-BAAC-3ED1D7699549}" type="pres">
      <dgm:prSet presAssocID="{6AB69D4B-9114-4627-B859-869AC288F160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3514051B-8747-405D-B098-BEF14FB29922}" srcId="{5D0FEF18-1F41-43F5-8BFA-6C0DA67C6B81}" destId="{1EAC2C1F-0009-40EC-8B2F-A167260E3646}" srcOrd="1" destOrd="0" parTransId="{6300E2E6-54D3-4AAF-91F9-C99899092745}" sibTransId="{89A91CCB-3413-465F-802C-334C31E9D262}"/>
    <dgm:cxn modelId="{A8CB364A-9E03-4AD0-88F8-E44CEA4890CC}" srcId="{5D0FEF18-1F41-43F5-8BFA-6C0DA67C6B81}" destId="{6AB69D4B-9114-4627-B859-869AC288F160}" srcOrd="6" destOrd="0" parTransId="{F05379C8-70C5-4852-9E59-CBC9E2CEBED7}" sibTransId="{4D1CE44A-77E2-42F7-8548-D93BF95816B3}"/>
    <dgm:cxn modelId="{D85AEA6F-A6F4-44B0-B462-40C64879F383}" type="presOf" srcId="{BB8A5B1E-522D-44FD-A595-28301EB14320}" destId="{391CA1E9-248D-44B4-BBA5-8D88DE1FFECA}" srcOrd="0" destOrd="0" presId="urn:microsoft.com/office/officeart/2018/5/layout/IconLeafLabelList"/>
    <dgm:cxn modelId="{AA279051-5A68-41A0-8FAB-CD96D8515BD2}" type="presOf" srcId="{3AF66085-2731-450A-9E5A-9014CBF761FC}" destId="{9E0C71EA-7F5D-46B2-A554-EBECC4153916}" srcOrd="0" destOrd="0" presId="urn:microsoft.com/office/officeart/2018/5/layout/IconLeafLabelList"/>
    <dgm:cxn modelId="{1DEBD151-B92E-4706-BACD-4331D6A80412}" type="presOf" srcId="{1EAC2C1F-0009-40EC-8B2F-A167260E3646}" destId="{C9C2EDEE-BEAC-42B3-A021-B5A6469FF54B}" srcOrd="0" destOrd="0" presId="urn:microsoft.com/office/officeart/2018/5/layout/IconLeafLabelList"/>
    <dgm:cxn modelId="{3B86F879-4E89-48BE-87D0-6BA2ADB361F6}" type="presOf" srcId="{5D0FEF18-1F41-43F5-8BFA-6C0DA67C6B81}" destId="{E0BA6F63-763D-4183-A97C-1DA29CBB8A15}" srcOrd="0" destOrd="0" presId="urn:microsoft.com/office/officeart/2018/5/layout/IconLeafLabelList"/>
    <dgm:cxn modelId="{5A00B87F-81F5-4117-88B6-15F523B2B125}" srcId="{5D0FEF18-1F41-43F5-8BFA-6C0DA67C6B81}" destId="{BB8A5B1E-522D-44FD-A595-28301EB14320}" srcOrd="0" destOrd="0" parTransId="{3619079E-022F-469D-A069-B19FD75FACDE}" sibTransId="{498CF905-F455-47E2-8C88-EBFA06656892}"/>
    <dgm:cxn modelId="{3E2FE582-96E9-47FB-93F0-4838571B5766}" type="presOf" srcId="{335E0D54-8FD8-4012-A253-92F331D6F5D2}" destId="{645DCA2E-4404-40C6-A1DF-18D43A16460A}" srcOrd="0" destOrd="0" presId="urn:microsoft.com/office/officeart/2018/5/layout/IconLeafLabelList"/>
    <dgm:cxn modelId="{E19D4C83-8D94-41A5-8DD8-9D321D3E18CB}" type="presOf" srcId="{6AB69D4B-9114-4627-B859-869AC288F160}" destId="{1B013C34-ADE6-46F6-BAAC-3ED1D7699549}" srcOrd="0" destOrd="0" presId="urn:microsoft.com/office/officeart/2018/5/layout/IconLeafLabelList"/>
    <dgm:cxn modelId="{0657BB83-BAEB-4AF7-8815-E302441668A1}" type="presOf" srcId="{53A75F1E-F796-4DAC-8937-A4A33F693150}" destId="{6FABB5ED-9216-4BF0-B5BE-FDE8BDF1E36C}" srcOrd="0" destOrd="0" presId="urn:microsoft.com/office/officeart/2018/5/layout/IconLeafLabelList"/>
    <dgm:cxn modelId="{8F04C6A5-47CE-48F0-B96D-605F2BCA0B69}" srcId="{5D0FEF18-1F41-43F5-8BFA-6C0DA67C6B81}" destId="{3AF66085-2731-450A-9E5A-9014CBF761FC}" srcOrd="4" destOrd="0" parTransId="{A2B77BDE-C882-4102-90D3-4330BCA04492}" sibTransId="{87817C79-3BCA-44F9-9DC5-4D78146AB4E8}"/>
    <dgm:cxn modelId="{2EE7B3AB-BE07-426C-B321-3ECA0ACC993F}" srcId="{5D0FEF18-1F41-43F5-8BFA-6C0DA67C6B81}" destId="{53A75F1E-F796-4DAC-8937-A4A33F693150}" srcOrd="5" destOrd="0" parTransId="{0FF0F1E4-4F7B-4821-AE66-140C457A95E6}" sibTransId="{F686238D-BFC1-445C-8FA4-B2B3C56E701E}"/>
    <dgm:cxn modelId="{6D6086B8-6C0B-4069-A51A-E60707CB3044}" srcId="{5D0FEF18-1F41-43F5-8BFA-6C0DA67C6B81}" destId="{03499762-5109-41DF-BF1F-0DEF8B463312}" srcOrd="2" destOrd="0" parTransId="{3DBE8F25-9678-420E-86F8-477F107E654A}" sibTransId="{837427A5-252C-42A6-B83C-9AE3E64A8C08}"/>
    <dgm:cxn modelId="{AAC3B7DB-5A1A-48F3-A91C-D7B8650A13C6}" type="presOf" srcId="{03499762-5109-41DF-BF1F-0DEF8B463312}" destId="{F6F05489-FC3E-430B-8404-044BDEE658C4}" srcOrd="0" destOrd="0" presId="urn:microsoft.com/office/officeart/2018/5/layout/IconLeafLabelList"/>
    <dgm:cxn modelId="{352A6ADC-CC37-4C92-98BA-EF2318A44CBC}" srcId="{5D0FEF18-1F41-43F5-8BFA-6C0DA67C6B81}" destId="{335E0D54-8FD8-4012-A253-92F331D6F5D2}" srcOrd="3" destOrd="0" parTransId="{55F53DCA-8080-427F-944C-7789A86671C0}" sibTransId="{DB09B242-03E2-4421-8427-25F5706B14A2}"/>
    <dgm:cxn modelId="{533B84A5-0FDA-4A41-AAF7-AFF9E278727E}" type="presParOf" srcId="{E0BA6F63-763D-4183-A97C-1DA29CBB8A15}" destId="{5FBD8D7D-844E-4857-A063-65280D8DC6EE}" srcOrd="0" destOrd="0" presId="urn:microsoft.com/office/officeart/2018/5/layout/IconLeafLabelList"/>
    <dgm:cxn modelId="{957FF9CF-46D6-428C-ABA3-AA0BEA3112A8}" type="presParOf" srcId="{5FBD8D7D-844E-4857-A063-65280D8DC6EE}" destId="{133B4634-1B47-4E3B-B4EE-C7DCD215AC77}" srcOrd="0" destOrd="0" presId="urn:microsoft.com/office/officeart/2018/5/layout/IconLeafLabelList"/>
    <dgm:cxn modelId="{501C813E-E620-44A3-AD51-2912FE798DF4}" type="presParOf" srcId="{5FBD8D7D-844E-4857-A063-65280D8DC6EE}" destId="{8C98282C-1BA3-4861-A312-B8AEE6F458D7}" srcOrd="1" destOrd="0" presId="urn:microsoft.com/office/officeart/2018/5/layout/IconLeafLabelList"/>
    <dgm:cxn modelId="{EAE9DE0B-D7BA-493D-A04D-A45E97F93803}" type="presParOf" srcId="{5FBD8D7D-844E-4857-A063-65280D8DC6EE}" destId="{27192AF5-D725-43EF-AE54-951EBE68133A}" srcOrd="2" destOrd="0" presId="urn:microsoft.com/office/officeart/2018/5/layout/IconLeafLabelList"/>
    <dgm:cxn modelId="{21C7511D-6B45-4064-9DC6-CEC303719798}" type="presParOf" srcId="{5FBD8D7D-844E-4857-A063-65280D8DC6EE}" destId="{391CA1E9-248D-44B4-BBA5-8D88DE1FFECA}" srcOrd="3" destOrd="0" presId="urn:microsoft.com/office/officeart/2018/5/layout/IconLeafLabelList"/>
    <dgm:cxn modelId="{BB3396A5-BFC0-4941-AF54-38E45414ABC0}" type="presParOf" srcId="{E0BA6F63-763D-4183-A97C-1DA29CBB8A15}" destId="{136B52F2-4471-4D90-B516-0807E0557F49}" srcOrd="1" destOrd="0" presId="urn:microsoft.com/office/officeart/2018/5/layout/IconLeafLabelList"/>
    <dgm:cxn modelId="{1F52F336-281F-49CA-BA9F-0F1AFA640983}" type="presParOf" srcId="{E0BA6F63-763D-4183-A97C-1DA29CBB8A15}" destId="{06CCC149-3F5C-441E-853E-6D15A4D79886}" srcOrd="2" destOrd="0" presId="urn:microsoft.com/office/officeart/2018/5/layout/IconLeafLabelList"/>
    <dgm:cxn modelId="{161BC940-BD65-43F9-A9B3-2FFCD50E41FF}" type="presParOf" srcId="{06CCC149-3F5C-441E-853E-6D15A4D79886}" destId="{185BC311-5765-40D2-B0A6-89BC560E49D8}" srcOrd="0" destOrd="0" presId="urn:microsoft.com/office/officeart/2018/5/layout/IconLeafLabelList"/>
    <dgm:cxn modelId="{7B785795-F8FD-4698-A637-ABF916DD461F}" type="presParOf" srcId="{06CCC149-3F5C-441E-853E-6D15A4D79886}" destId="{1394B1D0-A2F3-493C-BDF5-EE00CB17EF64}" srcOrd="1" destOrd="0" presId="urn:microsoft.com/office/officeart/2018/5/layout/IconLeafLabelList"/>
    <dgm:cxn modelId="{249327DC-87D2-47A8-BC7B-CD3F04109988}" type="presParOf" srcId="{06CCC149-3F5C-441E-853E-6D15A4D79886}" destId="{31078B91-4F48-4F8C-BC82-5BC242446989}" srcOrd="2" destOrd="0" presId="urn:microsoft.com/office/officeart/2018/5/layout/IconLeafLabelList"/>
    <dgm:cxn modelId="{8AD68646-718F-47F9-9442-77F626348021}" type="presParOf" srcId="{06CCC149-3F5C-441E-853E-6D15A4D79886}" destId="{C9C2EDEE-BEAC-42B3-A021-B5A6469FF54B}" srcOrd="3" destOrd="0" presId="urn:microsoft.com/office/officeart/2018/5/layout/IconLeafLabelList"/>
    <dgm:cxn modelId="{C6FC7DC4-264A-43D9-B253-DA340409C75F}" type="presParOf" srcId="{E0BA6F63-763D-4183-A97C-1DA29CBB8A15}" destId="{4AF7DFB3-DE29-4BB5-B97A-E5FD7D61BA1F}" srcOrd="3" destOrd="0" presId="urn:microsoft.com/office/officeart/2018/5/layout/IconLeafLabelList"/>
    <dgm:cxn modelId="{8581A53F-F6D6-4FD6-A66E-8B875E8F12C3}" type="presParOf" srcId="{E0BA6F63-763D-4183-A97C-1DA29CBB8A15}" destId="{A1B16BCF-CD8F-44FE-AB94-D547E9D5FB78}" srcOrd="4" destOrd="0" presId="urn:microsoft.com/office/officeart/2018/5/layout/IconLeafLabelList"/>
    <dgm:cxn modelId="{99329EED-461B-4ABF-9516-3117EB744703}" type="presParOf" srcId="{A1B16BCF-CD8F-44FE-AB94-D547E9D5FB78}" destId="{035338C9-BDA6-4143-813F-9406BA629049}" srcOrd="0" destOrd="0" presId="urn:microsoft.com/office/officeart/2018/5/layout/IconLeafLabelList"/>
    <dgm:cxn modelId="{553A1B5D-F306-4333-A8D8-D2609ECDE139}" type="presParOf" srcId="{A1B16BCF-CD8F-44FE-AB94-D547E9D5FB78}" destId="{B4DA0616-4E1D-4B18-AFAA-478982516FD7}" srcOrd="1" destOrd="0" presId="urn:microsoft.com/office/officeart/2018/5/layout/IconLeafLabelList"/>
    <dgm:cxn modelId="{6EA9CCEE-F97F-47A0-A82F-67E23E73971E}" type="presParOf" srcId="{A1B16BCF-CD8F-44FE-AB94-D547E9D5FB78}" destId="{43ABCB15-E388-4808-AC3F-6406D939E681}" srcOrd="2" destOrd="0" presId="urn:microsoft.com/office/officeart/2018/5/layout/IconLeafLabelList"/>
    <dgm:cxn modelId="{D2A3C2E0-0C4E-4887-B516-1A6F4D0E3F9C}" type="presParOf" srcId="{A1B16BCF-CD8F-44FE-AB94-D547E9D5FB78}" destId="{F6F05489-FC3E-430B-8404-044BDEE658C4}" srcOrd="3" destOrd="0" presId="urn:microsoft.com/office/officeart/2018/5/layout/IconLeafLabelList"/>
    <dgm:cxn modelId="{2CD0F3A3-A4CC-4D06-A21B-BC40765C3820}" type="presParOf" srcId="{E0BA6F63-763D-4183-A97C-1DA29CBB8A15}" destId="{E4138412-39E9-42E0-94F6-EAC7E713C7CB}" srcOrd="5" destOrd="0" presId="urn:microsoft.com/office/officeart/2018/5/layout/IconLeafLabelList"/>
    <dgm:cxn modelId="{3361046E-273D-4F8C-AF60-A4DF102DF980}" type="presParOf" srcId="{E0BA6F63-763D-4183-A97C-1DA29CBB8A15}" destId="{5028897B-D9C2-45CF-85D6-B1BEBE91CAEB}" srcOrd="6" destOrd="0" presId="urn:microsoft.com/office/officeart/2018/5/layout/IconLeafLabelList"/>
    <dgm:cxn modelId="{9D43C4C2-EDE2-4412-8863-5E568F91D74B}" type="presParOf" srcId="{5028897B-D9C2-45CF-85D6-B1BEBE91CAEB}" destId="{DFA0E2FC-A53F-4D11-8994-86AB8B12E2DE}" srcOrd="0" destOrd="0" presId="urn:microsoft.com/office/officeart/2018/5/layout/IconLeafLabelList"/>
    <dgm:cxn modelId="{8C7A41E1-1D1E-434B-B122-1775F6920977}" type="presParOf" srcId="{5028897B-D9C2-45CF-85D6-B1BEBE91CAEB}" destId="{31CE2D9F-F469-410F-B3FD-EF74AACADD01}" srcOrd="1" destOrd="0" presId="urn:microsoft.com/office/officeart/2018/5/layout/IconLeafLabelList"/>
    <dgm:cxn modelId="{201545DF-3675-4022-B8D1-961EA69AB610}" type="presParOf" srcId="{5028897B-D9C2-45CF-85D6-B1BEBE91CAEB}" destId="{35B95DD9-BF34-424F-A654-26B7D69CBA26}" srcOrd="2" destOrd="0" presId="urn:microsoft.com/office/officeart/2018/5/layout/IconLeafLabelList"/>
    <dgm:cxn modelId="{62922E1C-F9CF-423C-8529-46F1D2E28A67}" type="presParOf" srcId="{5028897B-D9C2-45CF-85D6-B1BEBE91CAEB}" destId="{645DCA2E-4404-40C6-A1DF-18D43A16460A}" srcOrd="3" destOrd="0" presId="urn:microsoft.com/office/officeart/2018/5/layout/IconLeafLabelList"/>
    <dgm:cxn modelId="{0D90A1D0-0F6D-4769-800E-C79E30E39544}" type="presParOf" srcId="{E0BA6F63-763D-4183-A97C-1DA29CBB8A15}" destId="{714964D9-C080-49A7-B6A0-8B6EC71E8366}" srcOrd="7" destOrd="0" presId="urn:microsoft.com/office/officeart/2018/5/layout/IconLeafLabelList"/>
    <dgm:cxn modelId="{3FC08A81-0BE1-45D1-ABBE-55B0CAC23D75}" type="presParOf" srcId="{E0BA6F63-763D-4183-A97C-1DA29CBB8A15}" destId="{29D35265-15D2-4039-8100-A511F4988A45}" srcOrd="8" destOrd="0" presId="urn:microsoft.com/office/officeart/2018/5/layout/IconLeafLabelList"/>
    <dgm:cxn modelId="{A2F641AB-06E9-4A74-A880-62A0872D2AAB}" type="presParOf" srcId="{29D35265-15D2-4039-8100-A511F4988A45}" destId="{47C60B70-BE1D-4B14-8CAF-A4629CF3231D}" srcOrd="0" destOrd="0" presId="urn:microsoft.com/office/officeart/2018/5/layout/IconLeafLabelList"/>
    <dgm:cxn modelId="{43148ACB-F98D-481D-839A-D7C50CB2BD02}" type="presParOf" srcId="{29D35265-15D2-4039-8100-A511F4988A45}" destId="{32087ECA-AD1C-4A72-84C4-0402BF9C1FD3}" srcOrd="1" destOrd="0" presId="urn:microsoft.com/office/officeart/2018/5/layout/IconLeafLabelList"/>
    <dgm:cxn modelId="{AE2DE96F-CCB7-4204-925A-2EA81CA385D2}" type="presParOf" srcId="{29D35265-15D2-4039-8100-A511F4988A45}" destId="{71379EBF-D6F4-450D-8E2C-218983923F0B}" srcOrd="2" destOrd="0" presId="urn:microsoft.com/office/officeart/2018/5/layout/IconLeafLabelList"/>
    <dgm:cxn modelId="{BF4E7419-DB17-402C-9C65-D9CA509D9C79}" type="presParOf" srcId="{29D35265-15D2-4039-8100-A511F4988A45}" destId="{9E0C71EA-7F5D-46B2-A554-EBECC4153916}" srcOrd="3" destOrd="0" presId="urn:microsoft.com/office/officeart/2018/5/layout/IconLeafLabelList"/>
    <dgm:cxn modelId="{F856E38F-3C4E-4418-8D75-CDD048B7AE50}" type="presParOf" srcId="{E0BA6F63-763D-4183-A97C-1DA29CBB8A15}" destId="{D4123EE7-8583-4DE1-8811-8122918BFD3B}" srcOrd="9" destOrd="0" presId="urn:microsoft.com/office/officeart/2018/5/layout/IconLeafLabelList"/>
    <dgm:cxn modelId="{73D37F11-0E6F-4445-8CD4-BC14158308CD}" type="presParOf" srcId="{E0BA6F63-763D-4183-A97C-1DA29CBB8A15}" destId="{CC5369F8-7E19-4A4F-9A95-8104D19FABFA}" srcOrd="10" destOrd="0" presId="urn:microsoft.com/office/officeart/2018/5/layout/IconLeafLabelList"/>
    <dgm:cxn modelId="{A50F5E67-530D-4184-9C1E-810D9580CD0A}" type="presParOf" srcId="{CC5369F8-7E19-4A4F-9A95-8104D19FABFA}" destId="{966CB7FD-58E2-4571-973F-A339E04D0934}" srcOrd="0" destOrd="0" presId="urn:microsoft.com/office/officeart/2018/5/layout/IconLeafLabelList"/>
    <dgm:cxn modelId="{66D3B9B8-B27D-4203-94D6-475FB0C3DA34}" type="presParOf" srcId="{CC5369F8-7E19-4A4F-9A95-8104D19FABFA}" destId="{11ABC6F0-031F-4552-A79F-6D28EDDA2B2C}" srcOrd="1" destOrd="0" presId="urn:microsoft.com/office/officeart/2018/5/layout/IconLeafLabelList"/>
    <dgm:cxn modelId="{2FEB7CDB-3F67-4106-AC2A-AB6F8FF090F1}" type="presParOf" srcId="{CC5369F8-7E19-4A4F-9A95-8104D19FABFA}" destId="{04961D4E-B761-4529-BD9A-8DDD38CCB23C}" srcOrd="2" destOrd="0" presId="urn:microsoft.com/office/officeart/2018/5/layout/IconLeafLabelList"/>
    <dgm:cxn modelId="{E4B3C91F-35D4-456E-BAC7-BBA8EEDD348E}" type="presParOf" srcId="{CC5369F8-7E19-4A4F-9A95-8104D19FABFA}" destId="{6FABB5ED-9216-4BF0-B5BE-FDE8BDF1E36C}" srcOrd="3" destOrd="0" presId="urn:microsoft.com/office/officeart/2018/5/layout/IconLeafLabelList"/>
    <dgm:cxn modelId="{5CE820BB-B3F9-40E9-8CD6-66F88EA1EB32}" type="presParOf" srcId="{E0BA6F63-763D-4183-A97C-1DA29CBB8A15}" destId="{97426262-4C6C-4EA9-9E71-534A22E21310}" srcOrd="11" destOrd="0" presId="urn:microsoft.com/office/officeart/2018/5/layout/IconLeafLabelList"/>
    <dgm:cxn modelId="{59A2587A-7B48-4881-962F-E9C2BA85AD20}" type="presParOf" srcId="{E0BA6F63-763D-4183-A97C-1DA29CBB8A15}" destId="{5914F05F-A229-4FA9-9BA1-2671D250109E}" srcOrd="12" destOrd="0" presId="urn:microsoft.com/office/officeart/2018/5/layout/IconLeafLabelList"/>
    <dgm:cxn modelId="{56168D46-95E0-4172-B15C-D09547895291}" type="presParOf" srcId="{5914F05F-A229-4FA9-9BA1-2671D250109E}" destId="{A912DB97-8F97-472B-BCB7-6F54054E1E6E}" srcOrd="0" destOrd="0" presId="urn:microsoft.com/office/officeart/2018/5/layout/IconLeafLabelList"/>
    <dgm:cxn modelId="{D67F7EAD-BDD8-40A1-ABB0-3C5EB295DE67}" type="presParOf" srcId="{5914F05F-A229-4FA9-9BA1-2671D250109E}" destId="{D6EDCCDB-EEEE-4ECF-A339-306200960104}" srcOrd="1" destOrd="0" presId="urn:microsoft.com/office/officeart/2018/5/layout/IconLeafLabelList"/>
    <dgm:cxn modelId="{798859DD-D6CB-44A2-ADE7-40DA73A9FA95}" type="presParOf" srcId="{5914F05F-A229-4FA9-9BA1-2671D250109E}" destId="{9CD09FB3-9678-42F5-84EF-11F9AF804D70}" srcOrd="2" destOrd="0" presId="urn:microsoft.com/office/officeart/2018/5/layout/IconLeafLabelList"/>
    <dgm:cxn modelId="{19FD5E02-2469-4F19-98F2-D8199AC77BF5}" type="presParOf" srcId="{5914F05F-A229-4FA9-9BA1-2671D250109E}" destId="{1B013C34-ADE6-46F6-BAAC-3ED1D7699549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55111E-B44C-48B4-A9A0-A19DE9A3A57D}">
      <dsp:nvSpPr>
        <dsp:cNvPr id="0" name=""/>
        <dsp:cNvSpPr/>
      </dsp:nvSpPr>
      <dsp:spPr>
        <a:xfrm>
          <a:off x="0" y="592469"/>
          <a:ext cx="6692813" cy="57037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This is fast becoming the Gold Standard for the profession</a:t>
          </a:r>
          <a:endParaRPr lang="en-US" sz="1500" kern="1200" dirty="0"/>
        </a:p>
      </dsp:txBody>
      <dsp:txXfrm>
        <a:off x="27843" y="620312"/>
        <a:ext cx="6637127" cy="514689"/>
      </dsp:txXfrm>
    </dsp:sp>
    <dsp:sp modelId="{496D8300-3B10-47D1-B9D6-62EA232D7641}">
      <dsp:nvSpPr>
        <dsp:cNvPr id="0" name=""/>
        <dsp:cNvSpPr/>
      </dsp:nvSpPr>
      <dsp:spPr>
        <a:xfrm>
          <a:off x="0" y="1206044"/>
          <a:ext cx="6692813" cy="570375"/>
        </a:xfrm>
        <a:prstGeom prst="roundRect">
          <a:avLst/>
        </a:prstGeom>
        <a:gradFill rotWithShape="0">
          <a:gsLst>
            <a:gs pos="0">
              <a:schemeClr val="accent2">
                <a:hueOff val="-542490"/>
                <a:satOff val="-331"/>
                <a:lumOff val="1294"/>
                <a:alphaOff val="0"/>
                <a:tint val="96000"/>
                <a:lumMod val="100000"/>
              </a:schemeClr>
            </a:gs>
            <a:gs pos="78000">
              <a:schemeClr val="accent2">
                <a:hueOff val="-542490"/>
                <a:satOff val="-331"/>
                <a:lumOff val="1294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You will need to do a post grad course</a:t>
          </a:r>
          <a:endParaRPr lang="en-US" sz="1500" kern="1200" dirty="0"/>
        </a:p>
      </dsp:txBody>
      <dsp:txXfrm>
        <a:off x="27843" y="1233887"/>
        <a:ext cx="6637127" cy="514689"/>
      </dsp:txXfrm>
    </dsp:sp>
    <dsp:sp modelId="{99ADEB17-2CAE-4575-B99F-CBF9C829962E}">
      <dsp:nvSpPr>
        <dsp:cNvPr id="0" name=""/>
        <dsp:cNvSpPr/>
      </dsp:nvSpPr>
      <dsp:spPr>
        <a:xfrm>
          <a:off x="0" y="1819619"/>
          <a:ext cx="6692813" cy="570375"/>
        </a:xfrm>
        <a:prstGeom prst="roundRect">
          <a:avLst/>
        </a:prstGeom>
        <a:gradFill rotWithShape="0">
          <a:gsLst>
            <a:gs pos="0">
              <a:schemeClr val="accent2">
                <a:hueOff val="-1084980"/>
                <a:satOff val="-662"/>
                <a:lumOff val="2588"/>
                <a:alphaOff val="0"/>
                <a:tint val="96000"/>
                <a:lumMod val="100000"/>
              </a:schemeClr>
            </a:gs>
            <a:gs pos="78000">
              <a:schemeClr val="accent2">
                <a:hueOff val="-1084980"/>
                <a:satOff val="-662"/>
                <a:lumOff val="2588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Run by the British Dietetic Association</a:t>
          </a:r>
          <a:endParaRPr lang="en-US" sz="1500" kern="1200" dirty="0"/>
        </a:p>
      </dsp:txBody>
      <dsp:txXfrm>
        <a:off x="27843" y="1847462"/>
        <a:ext cx="6637127" cy="514689"/>
      </dsp:txXfrm>
    </dsp:sp>
    <dsp:sp modelId="{6D05BC24-E296-4DFD-9A5D-545A5D54C7D1}">
      <dsp:nvSpPr>
        <dsp:cNvPr id="0" name=""/>
        <dsp:cNvSpPr/>
      </dsp:nvSpPr>
      <dsp:spPr>
        <a:xfrm>
          <a:off x="0" y="2433195"/>
          <a:ext cx="6692813" cy="570375"/>
        </a:xfrm>
        <a:prstGeom prst="roundRect">
          <a:avLst/>
        </a:prstGeom>
        <a:gradFill rotWithShape="0">
          <a:gsLst>
            <a:gs pos="0">
              <a:schemeClr val="accent2">
                <a:hueOff val="-1627470"/>
                <a:satOff val="-994"/>
                <a:lumOff val="3883"/>
                <a:alphaOff val="0"/>
                <a:tint val="96000"/>
                <a:lumMod val="100000"/>
              </a:schemeClr>
            </a:gs>
            <a:gs pos="78000">
              <a:schemeClr val="accent2">
                <a:hueOff val="-1627470"/>
                <a:satOff val="-994"/>
                <a:lumOff val="3883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Now has some of the UK leading experts on the register and is a definite if you want to work for the home counties like Sport Wales or the EIS</a:t>
          </a:r>
          <a:endParaRPr lang="en-US" sz="1500" kern="1200" dirty="0"/>
        </a:p>
      </dsp:txBody>
      <dsp:txXfrm>
        <a:off x="27843" y="2461038"/>
        <a:ext cx="6637127" cy="514689"/>
      </dsp:txXfrm>
    </dsp:sp>
    <dsp:sp modelId="{822CF58F-0659-4EA7-A085-43C02E596B68}">
      <dsp:nvSpPr>
        <dsp:cNvPr id="0" name=""/>
        <dsp:cNvSpPr/>
      </dsp:nvSpPr>
      <dsp:spPr>
        <a:xfrm>
          <a:off x="0" y="3046769"/>
          <a:ext cx="6692813" cy="570375"/>
        </a:xfrm>
        <a:prstGeom prst="roundRect">
          <a:avLst/>
        </a:prstGeom>
        <a:gradFill rotWithShape="0">
          <a:gsLst>
            <a:gs pos="0">
              <a:schemeClr val="accent2">
                <a:hueOff val="-2169960"/>
                <a:satOff val="-1325"/>
                <a:lumOff val="5177"/>
                <a:alphaOff val="0"/>
                <a:tint val="96000"/>
                <a:lumMod val="100000"/>
              </a:schemeClr>
            </a:gs>
            <a:gs pos="78000">
              <a:schemeClr val="accent2">
                <a:hueOff val="-2169960"/>
                <a:satOff val="-1325"/>
                <a:lumOff val="5177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You can register as a graduate registrant and 3 years to submit a portfolio for full registration</a:t>
          </a:r>
          <a:endParaRPr lang="en-US" sz="1500" kern="1200" dirty="0"/>
        </a:p>
      </dsp:txBody>
      <dsp:txXfrm>
        <a:off x="27843" y="3074612"/>
        <a:ext cx="6637127" cy="514689"/>
      </dsp:txXfrm>
    </dsp:sp>
    <dsp:sp modelId="{84B50E32-4273-4092-BA2F-97F5D21ABE73}">
      <dsp:nvSpPr>
        <dsp:cNvPr id="0" name=""/>
        <dsp:cNvSpPr/>
      </dsp:nvSpPr>
      <dsp:spPr>
        <a:xfrm>
          <a:off x="0" y="3660345"/>
          <a:ext cx="6692813" cy="570375"/>
        </a:xfrm>
        <a:prstGeom prst="roundRect">
          <a:avLst/>
        </a:prstGeom>
        <a:gradFill rotWithShape="0">
          <a:gsLst>
            <a:gs pos="0">
              <a:schemeClr val="accent2">
                <a:hueOff val="-2712450"/>
                <a:satOff val="-1656"/>
                <a:lumOff val="6471"/>
                <a:alphaOff val="0"/>
                <a:tint val="96000"/>
                <a:lumMod val="100000"/>
              </a:schemeClr>
            </a:gs>
            <a:gs pos="78000">
              <a:schemeClr val="accent2">
                <a:hueOff val="-2712450"/>
                <a:satOff val="-1656"/>
                <a:lumOff val="6471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The portfolio is peer reviewed by very experienced Sports Nutritionists and you have to re register every 5 years.</a:t>
          </a:r>
          <a:endParaRPr lang="en-US" sz="1500" kern="1200" dirty="0"/>
        </a:p>
      </dsp:txBody>
      <dsp:txXfrm>
        <a:off x="27843" y="3688188"/>
        <a:ext cx="6637127" cy="5146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734284-3A6F-462D-86F5-83AD11E3FBC2}">
      <dsp:nvSpPr>
        <dsp:cNvPr id="0" name=""/>
        <dsp:cNvSpPr/>
      </dsp:nvSpPr>
      <dsp:spPr>
        <a:xfrm>
          <a:off x="0" y="3768"/>
          <a:ext cx="6692813" cy="80260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3291D5-41BE-4356-BE88-68F832550A36}">
      <dsp:nvSpPr>
        <dsp:cNvPr id="0" name=""/>
        <dsp:cNvSpPr/>
      </dsp:nvSpPr>
      <dsp:spPr>
        <a:xfrm>
          <a:off x="242789" y="184355"/>
          <a:ext cx="441434" cy="4414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94C7AA-36A2-4C1A-B140-9D1D5C229BA1}">
      <dsp:nvSpPr>
        <dsp:cNvPr id="0" name=""/>
        <dsp:cNvSpPr/>
      </dsp:nvSpPr>
      <dsp:spPr>
        <a:xfrm>
          <a:off x="927013" y="3768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First of all – graduate and get some experience</a:t>
          </a:r>
          <a:endParaRPr lang="en-US" sz="1800" kern="1200" dirty="0"/>
        </a:p>
      </dsp:txBody>
      <dsp:txXfrm>
        <a:off x="927013" y="3768"/>
        <a:ext cx="5765800" cy="802608"/>
      </dsp:txXfrm>
    </dsp:sp>
    <dsp:sp modelId="{4917BC55-2AF9-453F-B43D-92DCF44BB420}">
      <dsp:nvSpPr>
        <dsp:cNvPr id="0" name=""/>
        <dsp:cNvSpPr/>
      </dsp:nvSpPr>
      <dsp:spPr>
        <a:xfrm>
          <a:off x="0" y="1007029"/>
          <a:ext cx="6692813" cy="80260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3E75D3-DF1C-4171-8DAC-08180A3041AA}">
      <dsp:nvSpPr>
        <dsp:cNvPr id="0" name=""/>
        <dsp:cNvSpPr/>
      </dsp:nvSpPr>
      <dsp:spPr>
        <a:xfrm>
          <a:off x="242789" y="1187616"/>
          <a:ext cx="441434" cy="4414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82358F-F2CE-49B9-BF7B-C53A1676BDA3}">
      <dsp:nvSpPr>
        <dsp:cNvPr id="0" name=""/>
        <dsp:cNvSpPr/>
      </dsp:nvSpPr>
      <dsp:spPr>
        <a:xfrm>
          <a:off x="927013" y="1007029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What do you think about internships?</a:t>
          </a:r>
          <a:endParaRPr lang="en-US" sz="1800" kern="1200" dirty="0"/>
        </a:p>
      </dsp:txBody>
      <dsp:txXfrm>
        <a:off x="927013" y="1007029"/>
        <a:ext cx="5765800" cy="802608"/>
      </dsp:txXfrm>
    </dsp:sp>
    <dsp:sp modelId="{4719B77D-BC81-4642-ADEA-01643AB42EF2}">
      <dsp:nvSpPr>
        <dsp:cNvPr id="0" name=""/>
        <dsp:cNvSpPr/>
      </dsp:nvSpPr>
      <dsp:spPr>
        <a:xfrm>
          <a:off x="0" y="2010290"/>
          <a:ext cx="6692813" cy="80260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110A7C-5359-4627-A2E2-FB17B79DCCAE}">
      <dsp:nvSpPr>
        <dsp:cNvPr id="0" name=""/>
        <dsp:cNvSpPr/>
      </dsp:nvSpPr>
      <dsp:spPr>
        <a:xfrm>
          <a:off x="242789" y="2190877"/>
          <a:ext cx="441434" cy="4414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E2DB9F-4239-4251-AA71-5A796A400CE7}">
      <dsp:nvSpPr>
        <dsp:cNvPr id="0" name=""/>
        <dsp:cNvSpPr/>
      </dsp:nvSpPr>
      <dsp:spPr>
        <a:xfrm>
          <a:off x="927013" y="2010290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The obvious – a good CV </a:t>
          </a:r>
          <a:endParaRPr lang="en-US" sz="1800" kern="1200" dirty="0"/>
        </a:p>
      </dsp:txBody>
      <dsp:txXfrm>
        <a:off x="927013" y="2010290"/>
        <a:ext cx="5765800" cy="802608"/>
      </dsp:txXfrm>
    </dsp:sp>
    <dsp:sp modelId="{D12424A9-86FE-45A8-A8A4-D3B3F2D51BBF}">
      <dsp:nvSpPr>
        <dsp:cNvPr id="0" name=""/>
        <dsp:cNvSpPr/>
      </dsp:nvSpPr>
      <dsp:spPr>
        <a:xfrm>
          <a:off x="0" y="3013551"/>
          <a:ext cx="6692813" cy="80260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4EA5E5-4116-40DB-B259-1432FE40F748}">
      <dsp:nvSpPr>
        <dsp:cNvPr id="0" name=""/>
        <dsp:cNvSpPr/>
      </dsp:nvSpPr>
      <dsp:spPr>
        <a:xfrm>
          <a:off x="242789" y="3194138"/>
          <a:ext cx="441434" cy="44143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EE54D7-0466-4E2B-AF4D-C106B5C55597}">
      <dsp:nvSpPr>
        <dsp:cNvPr id="0" name=""/>
        <dsp:cNvSpPr/>
      </dsp:nvSpPr>
      <dsp:spPr>
        <a:xfrm>
          <a:off x="927013" y="3013551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Get some advice on writing one of you are uncertain</a:t>
          </a:r>
          <a:endParaRPr lang="en-US" sz="1800" kern="1200" dirty="0"/>
        </a:p>
      </dsp:txBody>
      <dsp:txXfrm>
        <a:off x="927013" y="3013551"/>
        <a:ext cx="5765800" cy="802608"/>
      </dsp:txXfrm>
    </dsp:sp>
    <dsp:sp modelId="{29A3F523-6492-435B-A6BB-06C6B5208E31}">
      <dsp:nvSpPr>
        <dsp:cNvPr id="0" name=""/>
        <dsp:cNvSpPr/>
      </dsp:nvSpPr>
      <dsp:spPr>
        <a:xfrm>
          <a:off x="0" y="4016812"/>
          <a:ext cx="6692813" cy="80260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86D039-A3A7-488B-A989-56DA640E4D54}">
      <dsp:nvSpPr>
        <dsp:cNvPr id="0" name=""/>
        <dsp:cNvSpPr/>
      </dsp:nvSpPr>
      <dsp:spPr>
        <a:xfrm>
          <a:off x="242789" y="4197399"/>
          <a:ext cx="441434" cy="44143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8897C7-8917-43E8-82FB-EA5612D32D0C}">
      <dsp:nvSpPr>
        <dsp:cNvPr id="0" name=""/>
        <dsp:cNvSpPr/>
      </dsp:nvSpPr>
      <dsp:spPr>
        <a:xfrm>
          <a:off x="927013" y="4016812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Start considering where you want to work – a paid job or freelance or both – that is what a lot of people do</a:t>
          </a:r>
          <a:endParaRPr lang="en-US" sz="1800" kern="1200" dirty="0"/>
        </a:p>
      </dsp:txBody>
      <dsp:txXfrm>
        <a:off x="927013" y="4016812"/>
        <a:ext cx="5765800" cy="8026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4AEA6A-CB34-4975-BAAE-6CFA4FBE5CC6}">
      <dsp:nvSpPr>
        <dsp:cNvPr id="0" name=""/>
        <dsp:cNvSpPr/>
      </dsp:nvSpPr>
      <dsp:spPr>
        <a:xfrm>
          <a:off x="0" y="161324"/>
          <a:ext cx="6692813" cy="8494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Nutrition is a very competitive area – just trawl the internet and just about everyone is an expert !</a:t>
          </a:r>
          <a:endParaRPr lang="en-US" sz="2200" kern="1200" dirty="0"/>
        </a:p>
      </dsp:txBody>
      <dsp:txXfrm>
        <a:off x="41465" y="202789"/>
        <a:ext cx="6609883" cy="766490"/>
      </dsp:txXfrm>
    </dsp:sp>
    <dsp:sp modelId="{ABC99662-FC1A-4737-9ABD-47221327A1E7}">
      <dsp:nvSpPr>
        <dsp:cNvPr id="0" name=""/>
        <dsp:cNvSpPr/>
      </dsp:nvSpPr>
      <dsp:spPr>
        <a:xfrm>
          <a:off x="0" y="1074104"/>
          <a:ext cx="6692813" cy="849420"/>
        </a:xfrm>
        <a:prstGeom prst="roundRect">
          <a:avLst/>
        </a:prstGeom>
        <a:gradFill rotWithShape="0">
          <a:gsLst>
            <a:gs pos="0">
              <a:schemeClr val="accent2">
                <a:hueOff val="-678113"/>
                <a:satOff val="-414"/>
                <a:lumOff val="1618"/>
                <a:alphaOff val="0"/>
                <a:tint val="96000"/>
                <a:lumMod val="100000"/>
              </a:schemeClr>
            </a:gs>
            <a:gs pos="78000">
              <a:schemeClr val="accent2">
                <a:hueOff val="-678113"/>
                <a:satOff val="-414"/>
                <a:lumOff val="1618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You need a plan – yes a business plan</a:t>
          </a:r>
          <a:endParaRPr lang="en-US" sz="2200" kern="1200" dirty="0"/>
        </a:p>
      </dsp:txBody>
      <dsp:txXfrm>
        <a:off x="41465" y="1115569"/>
        <a:ext cx="6609883" cy="766490"/>
      </dsp:txXfrm>
    </dsp:sp>
    <dsp:sp modelId="{13149A54-8D4F-40A8-ABF4-8966C9F03593}">
      <dsp:nvSpPr>
        <dsp:cNvPr id="0" name=""/>
        <dsp:cNvSpPr/>
      </dsp:nvSpPr>
      <dsp:spPr>
        <a:xfrm>
          <a:off x="0" y="1986884"/>
          <a:ext cx="6692813" cy="849420"/>
        </a:xfrm>
        <a:prstGeom prst="roundRect">
          <a:avLst/>
        </a:prstGeom>
        <a:gradFill rotWithShape="0">
          <a:gsLst>
            <a:gs pos="0">
              <a:schemeClr val="accent2">
                <a:hueOff val="-1356225"/>
                <a:satOff val="-828"/>
                <a:lumOff val="3235"/>
                <a:alphaOff val="0"/>
                <a:tint val="96000"/>
                <a:lumMod val="100000"/>
              </a:schemeClr>
            </a:gs>
            <a:gs pos="78000">
              <a:schemeClr val="accent2">
                <a:hueOff val="-1356225"/>
                <a:satOff val="-828"/>
                <a:lumOff val="3235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This may sound a little daunting but there is help out there</a:t>
          </a:r>
          <a:endParaRPr lang="en-US" sz="2200" kern="1200" dirty="0"/>
        </a:p>
      </dsp:txBody>
      <dsp:txXfrm>
        <a:off x="41465" y="2028349"/>
        <a:ext cx="6609883" cy="766490"/>
      </dsp:txXfrm>
    </dsp:sp>
    <dsp:sp modelId="{15A5E154-9499-451F-9426-B104EDC9DBF9}">
      <dsp:nvSpPr>
        <dsp:cNvPr id="0" name=""/>
        <dsp:cNvSpPr/>
      </dsp:nvSpPr>
      <dsp:spPr>
        <a:xfrm>
          <a:off x="0" y="2899664"/>
          <a:ext cx="6692813" cy="849420"/>
        </a:xfrm>
        <a:prstGeom prst="roundRect">
          <a:avLst/>
        </a:prstGeom>
        <a:gradFill rotWithShape="0">
          <a:gsLst>
            <a:gs pos="0">
              <a:schemeClr val="accent2">
                <a:hueOff val="-2034338"/>
                <a:satOff val="-1242"/>
                <a:lumOff val="4853"/>
                <a:alphaOff val="0"/>
                <a:tint val="96000"/>
                <a:lumMod val="100000"/>
              </a:schemeClr>
            </a:gs>
            <a:gs pos="78000">
              <a:schemeClr val="accent2">
                <a:hueOff val="-2034338"/>
                <a:satOff val="-1242"/>
                <a:lumOff val="4853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You can find plans on line but they can vary</a:t>
          </a:r>
          <a:endParaRPr lang="en-US" sz="2200" kern="1200" dirty="0"/>
        </a:p>
      </dsp:txBody>
      <dsp:txXfrm>
        <a:off x="41465" y="2941129"/>
        <a:ext cx="6609883" cy="766490"/>
      </dsp:txXfrm>
    </dsp:sp>
    <dsp:sp modelId="{149BBE86-2F3A-4996-9D97-753014611527}">
      <dsp:nvSpPr>
        <dsp:cNvPr id="0" name=""/>
        <dsp:cNvSpPr/>
      </dsp:nvSpPr>
      <dsp:spPr>
        <a:xfrm>
          <a:off x="0" y="3812445"/>
          <a:ext cx="6692813" cy="849420"/>
        </a:xfrm>
        <a:prstGeom prst="roundRect">
          <a:avLst/>
        </a:prstGeom>
        <a:gradFill rotWithShape="0">
          <a:gsLst>
            <a:gs pos="0">
              <a:schemeClr val="accent2">
                <a:hueOff val="-2712450"/>
                <a:satOff val="-1656"/>
                <a:lumOff val="6471"/>
                <a:alphaOff val="0"/>
                <a:tint val="96000"/>
                <a:lumMod val="100000"/>
              </a:schemeClr>
            </a:gs>
            <a:gs pos="78000">
              <a:schemeClr val="accent2">
                <a:hueOff val="-2712450"/>
                <a:satOff val="-1656"/>
                <a:lumOff val="6471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 went to Business in Focus – a Welsh based company </a:t>
          </a:r>
          <a:endParaRPr lang="en-US" sz="2200" kern="1200" dirty="0"/>
        </a:p>
      </dsp:txBody>
      <dsp:txXfrm>
        <a:off x="41465" y="3853910"/>
        <a:ext cx="6609883" cy="7664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6344DA-1EBE-4AB9-9E29-9DFCAB029A54}">
      <dsp:nvSpPr>
        <dsp:cNvPr id="0" name=""/>
        <dsp:cNvSpPr/>
      </dsp:nvSpPr>
      <dsp:spPr>
        <a:xfrm>
          <a:off x="1049" y="576898"/>
          <a:ext cx="3683234" cy="23388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33EE95-C3C7-4841-A79A-881314DC94EE}">
      <dsp:nvSpPr>
        <dsp:cNvPr id="0" name=""/>
        <dsp:cNvSpPr/>
      </dsp:nvSpPr>
      <dsp:spPr>
        <a:xfrm>
          <a:off x="410297" y="965684"/>
          <a:ext cx="3683234" cy="23388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Go to other websites in your area and look at what they are offering – very relevant for pricing</a:t>
          </a:r>
          <a:endParaRPr lang="en-US" sz="2700" kern="1200" dirty="0"/>
        </a:p>
      </dsp:txBody>
      <dsp:txXfrm>
        <a:off x="478800" y="1034187"/>
        <a:ext cx="3546228" cy="2201847"/>
      </dsp:txXfrm>
    </dsp:sp>
    <dsp:sp modelId="{30043EE2-4BEE-4181-B452-F0D602909F37}">
      <dsp:nvSpPr>
        <dsp:cNvPr id="0" name=""/>
        <dsp:cNvSpPr/>
      </dsp:nvSpPr>
      <dsp:spPr>
        <a:xfrm>
          <a:off x="4502780" y="576898"/>
          <a:ext cx="3683234" cy="23388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4100BD-68B6-46FA-A91A-BB9DF64C257B}">
      <dsp:nvSpPr>
        <dsp:cNvPr id="0" name=""/>
        <dsp:cNvSpPr/>
      </dsp:nvSpPr>
      <dsp:spPr>
        <a:xfrm>
          <a:off x="4912028" y="965684"/>
          <a:ext cx="3683234" cy="23388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Look at other nutrition societies – AFN, BDA, Bases etc. as they may offer advice on setting up</a:t>
          </a:r>
          <a:endParaRPr lang="en-US" sz="2700" kern="1200" dirty="0"/>
        </a:p>
      </dsp:txBody>
      <dsp:txXfrm>
        <a:off x="4980531" y="1034187"/>
        <a:ext cx="3546228" cy="220184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01C5DB-19D7-44A1-9940-FDC9F1F76587}">
      <dsp:nvSpPr>
        <dsp:cNvPr id="0" name=""/>
        <dsp:cNvSpPr/>
      </dsp:nvSpPr>
      <dsp:spPr>
        <a:xfrm>
          <a:off x="0" y="1698"/>
          <a:ext cx="9618133" cy="86107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14FADA-54E3-41E7-B13B-75BCE3D7FDFA}">
      <dsp:nvSpPr>
        <dsp:cNvPr id="0" name=""/>
        <dsp:cNvSpPr/>
      </dsp:nvSpPr>
      <dsp:spPr>
        <a:xfrm>
          <a:off x="260473" y="195439"/>
          <a:ext cx="473588" cy="47358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587593-0962-4E0F-BB72-1280EF9F3C4B}">
      <dsp:nvSpPr>
        <dsp:cNvPr id="0" name=""/>
        <dsp:cNvSpPr/>
      </dsp:nvSpPr>
      <dsp:spPr>
        <a:xfrm>
          <a:off x="994536" y="1698"/>
          <a:ext cx="8623596" cy="861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130" tIns="91130" rIns="91130" bIns="9113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You need a document / online account of your business</a:t>
          </a:r>
          <a:endParaRPr lang="en-US" sz="2200" kern="1200" dirty="0"/>
        </a:p>
      </dsp:txBody>
      <dsp:txXfrm>
        <a:off x="994536" y="1698"/>
        <a:ext cx="8623596" cy="861070"/>
      </dsp:txXfrm>
    </dsp:sp>
    <dsp:sp modelId="{AFED7B8D-E68B-4E6D-A9D6-DE368D9B235B}">
      <dsp:nvSpPr>
        <dsp:cNvPr id="0" name=""/>
        <dsp:cNvSpPr/>
      </dsp:nvSpPr>
      <dsp:spPr>
        <a:xfrm>
          <a:off x="0" y="1078036"/>
          <a:ext cx="9618133" cy="86107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5D0C6-2FBD-4B73-876E-74855DCC3716}">
      <dsp:nvSpPr>
        <dsp:cNvPr id="0" name=""/>
        <dsp:cNvSpPr/>
      </dsp:nvSpPr>
      <dsp:spPr>
        <a:xfrm>
          <a:off x="260473" y="1271777"/>
          <a:ext cx="473588" cy="4735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7A0EFE-0B06-4359-8031-2078FBBD4CCF}">
      <dsp:nvSpPr>
        <dsp:cNvPr id="0" name=""/>
        <dsp:cNvSpPr/>
      </dsp:nvSpPr>
      <dsp:spPr>
        <a:xfrm>
          <a:off x="994536" y="1078036"/>
          <a:ext cx="8623596" cy="861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130" tIns="91130" rIns="91130" bIns="9113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Policies and procedures – this becomes more important if you start employing staff</a:t>
          </a:r>
          <a:endParaRPr lang="en-US" sz="2200" kern="1200" dirty="0"/>
        </a:p>
      </dsp:txBody>
      <dsp:txXfrm>
        <a:off x="994536" y="1078036"/>
        <a:ext cx="8623596" cy="861070"/>
      </dsp:txXfrm>
    </dsp:sp>
    <dsp:sp modelId="{B250E56C-15E1-420E-88BA-73ADBAB49B0B}">
      <dsp:nvSpPr>
        <dsp:cNvPr id="0" name=""/>
        <dsp:cNvSpPr/>
      </dsp:nvSpPr>
      <dsp:spPr>
        <a:xfrm>
          <a:off x="0" y="2154374"/>
          <a:ext cx="9618133" cy="86107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F97075-B4A4-4AA5-ADA8-2EF5ECF69E58}">
      <dsp:nvSpPr>
        <dsp:cNvPr id="0" name=""/>
        <dsp:cNvSpPr/>
      </dsp:nvSpPr>
      <dsp:spPr>
        <a:xfrm>
          <a:off x="260473" y="2348115"/>
          <a:ext cx="473588" cy="47358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8F165B-9C47-4B15-8EE3-D41DCF0D79A7}">
      <dsp:nvSpPr>
        <dsp:cNvPr id="0" name=""/>
        <dsp:cNvSpPr/>
      </dsp:nvSpPr>
      <dsp:spPr>
        <a:xfrm>
          <a:off x="994536" y="2154374"/>
          <a:ext cx="8623596" cy="861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130" tIns="91130" rIns="91130" bIns="9113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It is really a document about the business </a:t>
          </a:r>
          <a:endParaRPr lang="en-US" sz="2200" kern="1200" dirty="0"/>
        </a:p>
      </dsp:txBody>
      <dsp:txXfrm>
        <a:off x="994536" y="2154374"/>
        <a:ext cx="8623596" cy="861070"/>
      </dsp:txXfrm>
    </dsp:sp>
    <dsp:sp modelId="{4569961C-EC23-4881-89F6-DB0E4BCAAE2A}">
      <dsp:nvSpPr>
        <dsp:cNvPr id="0" name=""/>
        <dsp:cNvSpPr/>
      </dsp:nvSpPr>
      <dsp:spPr>
        <a:xfrm>
          <a:off x="0" y="3230712"/>
          <a:ext cx="9618133" cy="86107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6C025A-5383-4DA7-8F06-0E2CFA44EB63}">
      <dsp:nvSpPr>
        <dsp:cNvPr id="0" name=""/>
        <dsp:cNvSpPr/>
      </dsp:nvSpPr>
      <dsp:spPr>
        <a:xfrm>
          <a:off x="260473" y="3424453"/>
          <a:ext cx="473588" cy="47358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E58473-BEB0-4C7B-A5F6-1AB3D5B7678A}">
      <dsp:nvSpPr>
        <dsp:cNvPr id="0" name=""/>
        <dsp:cNvSpPr/>
      </dsp:nvSpPr>
      <dsp:spPr>
        <a:xfrm>
          <a:off x="994536" y="3230712"/>
          <a:ext cx="8623596" cy="861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130" tIns="91130" rIns="91130" bIns="9113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Will you be self employed or set up a company – register with Companies House .</a:t>
          </a:r>
          <a:endParaRPr lang="en-US" sz="2200" kern="1200" dirty="0"/>
        </a:p>
      </dsp:txBody>
      <dsp:txXfrm>
        <a:off x="994536" y="3230712"/>
        <a:ext cx="8623596" cy="86107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43A1F9-FF93-44BD-BC7B-21CE71F711C4}">
      <dsp:nvSpPr>
        <dsp:cNvPr id="0" name=""/>
        <dsp:cNvSpPr/>
      </dsp:nvSpPr>
      <dsp:spPr>
        <a:xfrm>
          <a:off x="0" y="1698"/>
          <a:ext cx="9618133" cy="86107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EB7FCB-739D-4785-BE40-D3ACB60DACC3}">
      <dsp:nvSpPr>
        <dsp:cNvPr id="0" name=""/>
        <dsp:cNvSpPr/>
      </dsp:nvSpPr>
      <dsp:spPr>
        <a:xfrm>
          <a:off x="260473" y="195439"/>
          <a:ext cx="473588" cy="47358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40BD0F-5B7D-4035-9F27-4E109AB1A8DD}">
      <dsp:nvSpPr>
        <dsp:cNvPr id="0" name=""/>
        <dsp:cNvSpPr/>
      </dsp:nvSpPr>
      <dsp:spPr>
        <a:xfrm>
          <a:off x="994536" y="1698"/>
          <a:ext cx="8623596" cy="861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130" tIns="91130" rIns="91130" bIns="9113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You need to write a business plan </a:t>
          </a:r>
          <a:endParaRPr lang="en-US" sz="2200" kern="1200" dirty="0"/>
        </a:p>
      </dsp:txBody>
      <dsp:txXfrm>
        <a:off x="994536" y="1698"/>
        <a:ext cx="8623596" cy="861070"/>
      </dsp:txXfrm>
    </dsp:sp>
    <dsp:sp modelId="{BC0933E8-F341-4D05-B8BD-FA5764807FA9}">
      <dsp:nvSpPr>
        <dsp:cNvPr id="0" name=""/>
        <dsp:cNvSpPr/>
      </dsp:nvSpPr>
      <dsp:spPr>
        <a:xfrm>
          <a:off x="0" y="1078036"/>
          <a:ext cx="9618133" cy="86107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FE8F75-996D-44EA-89B3-5738441AC08C}">
      <dsp:nvSpPr>
        <dsp:cNvPr id="0" name=""/>
        <dsp:cNvSpPr/>
      </dsp:nvSpPr>
      <dsp:spPr>
        <a:xfrm>
          <a:off x="260473" y="1271777"/>
          <a:ext cx="473588" cy="4735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898D23-C623-496D-A056-DB11C219E370}">
      <dsp:nvSpPr>
        <dsp:cNvPr id="0" name=""/>
        <dsp:cNvSpPr/>
      </dsp:nvSpPr>
      <dsp:spPr>
        <a:xfrm>
          <a:off x="994536" y="1078036"/>
          <a:ext cx="8623596" cy="861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130" tIns="91130" rIns="91130" bIns="9113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This will outline what you do, what you want to achieve and how you are going to it</a:t>
          </a:r>
          <a:endParaRPr lang="en-US" sz="2200" kern="1200" dirty="0"/>
        </a:p>
      </dsp:txBody>
      <dsp:txXfrm>
        <a:off x="994536" y="1078036"/>
        <a:ext cx="8623596" cy="861070"/>
      </dsp:txXfrm>
    </dsp:sp>
    <dsp:sp modelId="{23952DBF-03BA-43E2-A854-DD3F9A4F0550}">
      <dsp:nvSpPr>
        <dsp:cNvPr id="0" name=""/>
        <dsp:cNvSpPr/>
      </dsp:nvSpPr>
      <dsp:spPr>
        <a:xfrm>
          <a:off x="0" y="2154374"/>
          <a:ext cx="9618133" cy="86107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9F4D99-2CFB-4CF0-A6A1-D5C3E6FCB8A7}">
      <dsp:nvSpPr>
        <dsp:cNvPr id="0" name=""/>
        <dsp:cNvSpPr/>
      </dsp:nvSpPr>
      <dsp:spPr>
        <a:xfrm>
          <a:off x="260473" y="2348115"/>
          <a:ext cx="473588" cy="47358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18A973-33A0-4177-8FF2-DE584229C454}">
      <dsp:nvSpPr>
        <dsp:cNvPr id="0" name=""/>
        <dsp:cNvSpPr/>
      </dsp:nvSpPr>
      <dsp:spPr>
        <a:xfrm>
          <a:off x="994536" y="2154374"/>
          <a:ext cx="8623596" cy="861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130" tIns="91130" rIns="91130" bIns="9113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Will outline your pricing and project your turn over</a:t>
          </a:r>
          <a:endParaRPr lang="en-US" sz="2200" kern="1200" dirty="0"/>
        </a:p>
      </dsp:txBody>
      <dsp:txXfrm>
        <a:off x="994536" y="2154374"/>
        <a:ext cx="8623596" cy="861070"/>
      </dsp:txXfrm>
    </dsp:sp>
    <dsp:sp modelId="{3EE2306F-CAB6-4025-8D51-4C86D5C9B3E1}">
      <dsp:nvSpPr>
        <dsp:cNvPr id="0" name=""/>
        <dsp:cNvSpPr/>
      </dsp:nvSpPr>
      <dsp:spPr>
        <a:xfrm>
          <a:off x="0" y="3230712"/>
          <a:ext cx="9618133" cy="86107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729768-EACE-4885-A2BC-F7A2A8A92F0D}">
      <dsp:nvSpPr>
        <dsp:cNvPr id="0" name=""/>
        <dsp:cNvSpPr/>
      </dsp:nvSpPr>
      <dsp:spPr>
        <a:xfrm>
          <a:off x="260473" y="3424453"/>
          <a:ext cx="473588" cy="47358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012523-64D2-4029-A0DA-483C57E6C809}">
      <dsp:nvSpPr>
        <dsp:cNvPr id="0" name=""/>
        <dsp:cNvSpPr/>
      </dsp:nvSpPr>
      <dsp:spPr>
        <a:xfrm>
          <a:off x="994536" y="3230712"/>
          <a:ext cx="8623596" cy="861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130" tIns="91130" rIns="91130" bIns="9113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 had a lot of help doing this from the BDA Freelance group and Business in Focus</a:t>
          </a:r>
          <a:endParaRPr lang="en-US" sz="2200" kern="1200" dirty="0"/>
        </a:p>
      </dsp:txBody>
      <dsp:txXfrm>
        <a:off x="994536" y="3230712"/>
        <a:ext cx="8623596" cy="86107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A670A0-D8E2-4C69-9452-39E26FD12C53}">
      <dsp:nvSpPr>
        <dsp:cNvPr id="0" name=""/>
        <dsp:cNvSpPr/>
      </dsp:nvSpPr>
      <dsp:spPr>
        <a:xfrm>
          <a:off x="0" y="3768"/>
          <a:ext cx="6692813" cy="80260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8DBE9C-9178-4A90-976D-D05C9A797E35}">
      <dsp:nvSpPr>
        <dsp:cNvPr id="0" name=""/>
        <dsp:cNvSpPr/>
      </dsp:nvSpPr>
      <dsp:spPr>
        <a:xfrm>
          <a:off x="242789" y="184355"/>
          <a:ext cx="441434" cy="4414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6EF409-46C1-4F60-80D6-CD68DF7AEB2E}">
      <dsp:nvSpPr>
        <dsp:cNvPr id="0" name=""/>
        <dsp:cNvSpPr/>
      </dsp:nvSpPr>
      <dsp:spPr>
        <a:xfrm>
          <a:off x="927013" y="3768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Equipment – computers</a:t>
          </a:r>
          <a:endParaRPr lang="en-US" sz="1900" kern="1200" dirty="0"/>
        </a:p>
      </dsp:txBody>
      <dsp:txXfrm>
        <a:off x="927013" y="3768"/>
        <a:ext cx="5765800" cy="802608"/>
      </dsp:txXfrm>
    </dsp:sp>
    <dsp:sp modelId="{FA53BAD8-034F-4BAF-B473-6B1F8139B91A}">
      <dsp:nvSpPr>
        <dsp:cNvPr id="0" name=""/>
        <dsp:cNvSpPr/>
      </dsp:nvSpPr>
      <dsp:spPr>
        <a:xfrm>
          <a:off x="0" y="1007029"/>
          <a:ext cx="6692813" cy="80260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9A958B-87D2-41DD-89BC-F580E8DC2E9D}">
      <dsp:nvSpPr>
        <dsp:cNvPr id="0" name=""/>
        <dsp:cNvSpPr/>
      </dsp:nvSpPr>
      <dsp:spPr>
        <a:xfrm>
          <a:off x="242789" y="1187616"/>
          <a:ext cx="441434" cy="4414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D1E6AF-FBE1-49A7-BA77-F2F9C44B99DF}">
      <dsp:nvSpPr>
        <dsp:cNvPr id="0" name=""/>
        <dsp:cNvSpPr/>
      </dsp:nvSpPr>
      <dsp:spPr>
        <a:xfrm>
          <a:off x="927013" y="1007029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Where will you see clients – look at clinics , physios as rooms of your own can be very expensive</a:t>
          </a:r>
          <a:endParaRPr lang="en-US" sz="1900" kern="1200" dirty="0"/>
        </a:p>
      </dsp:txBody>
      <dsp:txXfrm>
        <a:off x="927013" y="1007029"/>
        <a:ext cx="5765800" cy="802608"/>
      </dsp:txXfrm>
    </dsp:sp>
    <dsp:sp modelId="{E003CA13-4DA8-478A-BF2F-34147755C538}">
      <dsp:nvSpPr>
        <dsp:cNvPr id="0" name=""/>
        <dsp:cNvSpPr/>
      </dsp:nvSpPr>
      <dsp:spPr>
        <a:xfrm>
          <a:off x="0" y="2010290"/>
          <a:ext cx="6692813" cy="80260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33AB23-61C7-45FA-AF15-3652DEA7951E}">
      <dsp:nvSpPr>
        <dsp:cNvPr id="0" name=""/>
        <dsp:cNvSpPr/>
      </dsp:nvSpPr>
      <dsp:spPr>
        <a:xfrm>
          <a:off x="242789" y="2190877"/>
          <a:ext cx="441434" cy="4414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26703F-2013-48D5-91C5-2CAE985A1564}">
      <dsp:nvSpPr>
        <dsp:cNvPr id="0" name=""/>
        <dsp:cNvSpPr/>
      </dsp:nvSpPr>
      <dsp:spPr>
        <a:xfrm>
          <a:off x="927013" y="2010290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Literature for clients – resources</a:t>
          </a:r>
          <a:endParaRPr lang="en-US" sz="1900" kern="1200" dirty="0"/>
        </a:p>
      </dsp:txBody>
      <dsp:txXfrm>
        <a:off x="927013" y="2010290"/>
        <a:ext cx="5765800" cy="802608"/>
      </dsp:txXfrm>
    </dsp:sp>
    <dsp:sp modelId="{C9113D02-683B-404F-92A5-7719CD4F6533}">
      <dsp:nvSpPr>
        <dsp:cNvPr id="0" name=""/>
        <dsp:cNvSpPr/>
      </dsp:nvSpPr>
      <dsp:spPr>
        <a:xfrm>
          <a:off x="0" y="3013551"/>
          <a:ext cx="6692813" cy="80260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0D7A1E-4D88-44F4-B268-F567EB42553C}">
      <dsp:nvSpPr>
        <dsp:cNvPr id="0" name=""/>
        <dsp:cNvSpPr/>
      </dsp:nvSpPr>
      <dsp:spPr>
        <a:xfrm>
          <a:off x="242789" y="3194138"/>
          <a:ext cx="441434" cy="44143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FB6343-790C-47A5-B501-5CBA945A1111}">
      <dsp:nvSpPr>
        <dsp:cNvPr id="0" name=""/>
        <dsp:cNvSpPr/>
      </dsp:nvSpPr>
      <dsp:spPr>
        <a:xfrm>
          <a:off x="927013" y="3013551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Software – dietary analysis</a:t>
          </a:r>
          <a:endParaRPr lang="en-US" sz="1900" kern="1200" dirty="0"/>
        </a:p>
      </dsp:txBody>
      <dsp:txXfrm>
        <a:off x="927013" y="3013551"/>
        <a:ext cx="5765800" cy="802608"/>
      </dsp:txXfrm>
    </dsp:sp>
    <dsp:sp modelId="{21BB3DB6-8555-4953-9CD2-C875E8F2E274}">
      <dsp:nvSpPr>
        <dsp:cNvPr id="0" name=""/>
        <dsp:cNvSpPr/>
      </dsp:nvSpPr>
      <dsp:spPr>
        <a:xfrm>
          <a:off x="0" y="4016812"/>
          <a:ext cx="6692813" cy="80260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32B4A3-5F77-44D9-BEA5-EF0685CFF4B8}">
      <dsp:nvSpPr>
        <dsp:cNvPr id="0" name=""/>
        <dsp:cNvSpPr/>
      </dsp:nvSpPr>
      <dsp:spPr>
        <a:xfrm>
          <a:off x="242789" y="4197399"/>
          <a:ext cx="441434" cy="44143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2C7B59-D17A-4463-813D-629D5DAE9B23}">
      <dsp:nvSpPr>
        <dsp:cNvPr id="0" name=""/>
        <dsp:cNvSpPr/>
      </dsp:nvSpPr>
      <dsp:spPr>
        <a:xfrm>
          <a:off x="927013" y="4016812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Software – I have Dietplan and  now have Nutritics</a:t>
          </a:r>
          <a:endParaRPr lang="en-US" sz="1900" kern="1200" dirty="0"/>
        </a:p>
      </dsp:txBody>
      <dsp:txXfrm>
        <a:off x="927013" y="4016812"/>
        <a:ext cx="5765800" cy="80260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5C0FD5-2FFD-4A51-9F1E-C9B4E4C89E2A}">
      <dsp:nvSpPr>
        <dsp:cNvPr id="0" name=""/>
        <dsp:cNvSpPr/>
      </dsp:nvSpPr>
      <dsp:spPr>
        <a:xfrm>
          <a:off x="0" y="3768"/>
          <a:ext cx="6692813" cy="8026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3EB335-E9E5-4544-A549-7B72C84FCCD1}">
      <dsp:nvSpPr>
        <dsp:cNvPr id="0" name=""/>
        <dsp:cNvSpPr/>
      </dsp:nvSpPr>
      <dsp:spPr>
        <a:xfrm>
          <a:off x="242789" y="184355"/>
          <a:ext cx="441434" cy="4414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128988-742D-4C07-8678-E074B83B0571}">
      <dsp:nvSpPr>
        <dsp:cNvPr id="0" name=""/>
        <dsp:cNvSpPr/>
      </dsp:nvSpPr>
      <dsp:spPr>
        <a:xfrm>
          <a:off x="927013" y="3768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Consider what you currently use </a:t>
          </a:r>
          <a:endParaRPr lang="en-US" sz="1900" kern="1200" dirty="0"/>
        </a:p>
      </dsp:txBody>
      <dsp:txXfrm>
        <a:off x="927013" y="3768"/>
        <a:ext cx="5765800" cy="802608"/>
      </dsp:txXfrm>
    </dsp:sp>
    <dsp:sp modelId="{AEA09750-8564-4740-92F7-C410E12828EB}">
      <dsp:nvSpPr>
        <dsp:cNvPr id="0" name=""/>
        <dsp:cNvSpPr/>
      </dsp:nvSpPr>
      <dsp:spPr>
        <a:xfrm>
          <a:off x="0" y="1007029"/>
          <a:ext cx="6692813" cy="8026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45B3AF-BB6F-4BFA-BD80-81054C80227A}">
      <dsp:nvSpPr>
        <dsp:cNvPr id="0" name=""/>
        <dsp:cNvSpPr/>
      </dsp:nvSpPr>
      <dsp:spPr>
        <a:xfrm>
          <a:off x="242789" y="1187616"/>
          <a:ext cx="441434" cy="4414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75B275-CA9C-4E47-9947-80EE7FF965B0}">
      <dsp:nvSpPr>
        <dsp:cNvPr id="0" name=""/>
        <dsp:cNvSpPr/>
      </dsp:nvSpPr>
      <dsp:spPr>
        <a:xfrm>
          <a:off x="927013" y="1007029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Needs to be professional</a:t>
          </a:r>
          <a:endParaRPr lang="en-US" sz="1900" kern="1200" dirty="0"/>
        </a:p>
      </dsp:txBody>
      <dsp:txXfrm>
        <a:off x="927013" y="1007029"/>
        <a:ext cx="5765800" cy="802608"/>
      </dsp:txXfrm>
    </dsp:sp>
    <dsp:sp modelId="{E70CAEBD-35FE-48F2-956D-347350C39DEB}">
      <dsp:nvSpPr>
        <dsp:cNvPr id="0" name=""/>
        <dsp:cNvSpPr/>
      </dsp:nvSpPr>
      <dsp:spPr>
        <a:xfrm>
          <a:off x="0" y="2010290"/>
          <a:ext cx="6692813" cy="8026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95BBF3-5936-4BCE-934A-3F0A64A358C9}">
      <dsp:nvSpPr>
        <dsp:cNvPr id="0" name=""/>
        <dsp:cNvSpPr/>
      </dsp:nvSpPr>
      <dsp:spPr>
        <a:xfrm>
          <a:off x="242789" y="2190877"/>
          <a:ext cx="441434" cy="4414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5A5CE1-062C-42E9-AE0F-4EA68B749EB4}">
      <dsp:nvSpPr>
        <dsp:cNvPr id="0" name=""/>
        <dsp:cNvSpPr/>
      </dsp:nvSpPr>
      <dsp:spPr>
        <a:xfrm>
          <a:off x="927013" y="2010290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Use of ready made information</a:t>
          </a:r>
          <a:endParaRPr lang="en-US" sz="1900" kern="1200" dirty="0"/>
        </a:p>
      </dsp:txBody>
      <dsp:txXfrm>
        <a:off x="927013" y="2010290"/>
        <a:ext cx="5765800" cy="802608"/>
      </dsp:txXfrm>
    </dsp:sp>
    <dsp:sp modelId="{46FD5651-CA87-4CD5-A0F0-6AAEBD08DA2D}">
      <dsp:nvSpPr>
        <dsp:cNvPr id="0" name=""/>
        <dsp:cNvSpPr/>
      </dsp:nvSpPr>
      <dsp:spPr>
        <a:xfrm>
          <a:off x="0" y="3013551"/>
          <a:ext cx="6692813" cy="8026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00B703-6240-4374-B313-A362D53ECCAC}">
      <dsp:nvSpPr>
        <dsp:cNvPr id="0" name=""/>
        <dsp:cNvSpPr/>
      </dsp:nvSpPr>
      <dsp:spPr>
        <a:xfrm>
          <a:off x="242789" y="3194138"/>
          <a:ext cx="441434" cy="44143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B1E7CE-5CA7-4A51-BC44-96433BC15E02}">
      <dsp:nvSpPr>
        <dsp:cNvPr id="0" name=""/>
        <dsp:cNvSpPr/>
      </dsp:nvSpPr>
      <dsp:spPr>
        <a:xfrm>
          <a:off x="927013" y="3013551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Are you going to provide online information</a:t>
          </a:r>
          <a:endParaRPr lang="en-US" sz="1900" kern="1200" dirty="0"/>
        </a:p>
      </dsp:txBody>
      <dsp:txXfrm>
        <a:off x="927013" y="3013551"/>
        <a:ext cx="5765800" cy="802608"/>
      </dsp:txXfrm>
    </dsp:sp>
    <dsp:sp modelId="{E298CACE-9A34-44C0-B049-EA403082713A}">
      <dsp:nvSpPr>
        <dsp:cNvPr id="0" name=""/>
        <dsp:cNvSpPr/>
      </dsp:nvSpPr>
      <dsp:spPr>
        <a:xfrm>
          <a:off x="0" y="4016812"/>
          <a:ext cx="6692813" cy="8026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930C77-73D4-4010-A964-71F826A56EC6}">
      <dsp:nvSpPr>
        <dsp:cNvPr id="0" name=""/>
        <dsp:cNvSpPr/>
      </dsp:nvSpPr>
      <dsp:spPr>
        <a:xfrm>
          <a:off x="242789" y="4197399"/>
          <a:ext cx="441434" cy="44143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99D854-ADD5-468B-B3DD-115120C127FB}">
      <dsp:nvSpPr>
        <dsp:cNvPr id="0" name=""/>
        <dsp:cNvSpPr/>
      </dsp:nvSpPr>
      <dsp:spPr>
        <a:xfrm>
          <a:off x="927013" y="4016812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From where?</a:t>
          </a:r>
          <a:endParaRPr lang="en-US" sz="1900" kern="1200" dirty="0"/>
        </a:p>
      </dsp:txBody>
      <dsp:txXfrm>
        <a:off x="927013" y="4016812"/>
        <a:ext cx="5765800" cy="80260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C2EF41-53A1-4225-A2B0-4ED0F4CF1F76}">
      <dsp:nvSpPr>
        <dsp:cNvPr id="0" name=""/>
        <dsp:cNvSpPr/>
      </dsp:nvSpPr>
      <dsp:spPr>
        <a:xfrm>
          <a:off x="0" y="3768"/>
          <a:ext cx="6692813" cy="8026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A93845-56A3-4690-B479-5026790A0446}">
      <dsp:nvSpPr>
        <dsp:cNvPr id="0" name=""/>
        <dsp:cNvSpPr/>
      </dsp:nvSpPr>
      <dsp:spPr>
        <a:xfrm>
          <a:off x="242789" y="184355"/>
          <a:ext cx="441434" cy="4414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58503A-A93B-4B73-81E1-AD1CE2DFF756}">
      <dsp:nvSpPr>
        <dsp:cNvPr id="0" name=""/>
        <dsp:cNvSpPr/>
      </dsp:nvSpPr>
      <dsp:spPr>
        <a:xfrm>
          <a:off x="927013" y="3768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You need to sell yourself – I think we all find this difficult</a:t>
          </a:r>
          <a:endParaRPr lang="en-US" sz="1900" kern="1200" dirty="0"/>
        </a:p>
      </dsp:txBody>
      <dsp:txXfrm>
        <a:off x="927013" y="3768"/>
        <a:ext cx="5765800" cy="802608"/>
      </dsp:txXfrm>
    </dsp:sp>
    <dsp:sp modelId="{8A9C0AA2-02D4-4196-B49D-8CB7FCACF65D}">
      <dsp:nvSpPr>
        <dsp:cNvPr id="0" name=""/>
        <dsp:cNvSpPr/>
      </dsp:nvSpPr>
      <dsp:spPr>
        <a:xfrm>
          <a:off x="0" y="1007029"/>
          <a:ext cx="6692813" cy="8026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D7C190-486B-4A39-BC94-112E8D3F2560}">
      <dsp:nvSpPr>
        <dsp:cNvPr id="0" name=""/>
        <dsp:cNvSpPr/>
      </dsp:nvSpPr>
      <dsp:spPr>
        <a:xfrm>
          <a:off x="242789" y="1187616"/>
          <a:ext cx="441434" cy="4414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8D2402-8320-43FE-8DA1-7280820AD01C}">
      <dsp:nvSpPr>
        <dsp:cNvPr id="0" name=""/>
        <dsp:cNvSpPr/>
      </dsp:nvSpPr>
      <dsp:spPr>
        <a:xfrm>
          <a:off x="927013" y="1007029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Look at what others are doing </a:t>
          </a:r>
          <a:endParaRPr lang="en-US" sz="1900" kern="1200" dirty="0"/>
        </a:p>
      </dsp:txBody>
      <dsp:txXfrm>
        <a:off x="927013" y="1007029"/>
        <a:ext cx="5765800" cy="802608"/>
      </dsp:txXfrm>
    </dsp:sp>
    <dsp:sp modelId="{FB3B279E-5E94-4FCA-879E-5F9745F71700}">
      <dsp:nvSpPr>
        <dsp:cNvPr id="0" name=""/>
        <dsp:cNvSpPr/>
      </dsp:nvSpPr>
      <dsp:spPr>
        <a:xfrm>
          <a:off x="0" y="2010290"/>
          <a:ext cx="6692813" cy="8026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DC486A-2A55-493D-ADB5-72546B744BB7}">
      <dsp:nvSpPr>
        <dsp:cNvPr id="0" name=""/>
        <dsp:cNvSpPr/>
      </dsp:nvSpPr>
      <dsp:spPr>
        <a:xfrm>
          <a:off x="242789" y="2190877"/>
          <a:ext cx="441434" cy="4414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1EF361-495E-4703-8C56-9B6A6B18171A}">
      <dsp:nvSpPr>
        <dsp:cNvPr id="0" name=""/>
        <dsp:cNvSpPr/>
      </dsp:nvSpPr>
      <dsp:spPr>
        <a:xfrm>
          <a:off x="927013" y="2010290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Local papers may be expensive</a:t>
          </a:r>
          <a:endParaRPr lang="en-US" sz="1900" kern="1200" dirty="0"/>
        </a:p>
      </dsp:txBody>
      <dsp:txXfrm>
        <a:off x="927013" y="2010290"/>
        <a:ext cx="5765800" cy="802608"/>
      </dsp:txXfrm>
    </dsp:sp>
    <dsp:sp modelId="{9AAA9F42-24CD-4E0E-8F3E-79190A47C214}">
      <dsp:nvSpPr>
        <dsp:cNvPr id="0" name=""/>
        <dsp:cNvSpPr/>
      </dsp:nvSpPr>
      <dsp:spPr>
        <a:xfrm>
          <a:off x="0" y="3013551"/>
          <a:ext cx="6692813" cy="8026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D580CB-8285-4E2C-9816-4676F4CDB8E3}">
      <dsp:nvSpPr>
        <dsp:cNvPr id="0" name=""/>
        <dsp:cNvSpPr/>
      </dsp:nvSpPr>
      <dsp:spPr>
        <a:xfrm>
          <a:off x="242789" y="3194138"/>
          <a:ext cx="441434" cy="44143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F9C15D-C9C6-4C0D-9F11-BFBA78C9A599}">
      <dsp:nvSpPr>
        <dsp:cNvPr id="0" name=""/>
        <dsp:cNvSpPr/>
      </dsp:nvSpPr>
      <dsp:spPr>
        <a:xfrm>
          <a:off x="927013" y="3013551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Yell.com </a:t>
          </a:r>
          <a:endParaRPr lang="en-US" sz="1900" kern="1200" dirty="0"/>
        </a:p>
      </dsp:txBody>
      <dsp:txXfrm>
        <a:off x="927013" y="3013551"/>
        <a:ext cx="5765800" cy="802608"/>
      </dsp:txXfrm>
    </dsp:sp>
    <dsp:sp modelId="{98653C89-A186-4162-9597-461C02907943}">
      <dsp:nvSpPr>
        <dsp:cNvPr id="0" name=""/>
        <dsp:cNvSpPr/>
      </dsp:nvSpPr>
      <dsp:spPr>
        <a:xfrm>
          <a:off x="0" y="4016812"/>
          <a:ext cx="6692813" cy="80260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1E648E-715D-420A-91D0-85D45BA7F439}">
      <dsp:nvSpPr>
        <dsp:cNvPr id="0" name=""/>
        <dsp:cNvSpPr/>
      </dsp:nvSpPr>
      <dsp:spPr>
        <a:xfrm>
          <a:off x="242789" y="4197399"/>
          <a:ext cx="441434" cy="44143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B45EF4-2393-4460-A873-D6D293917E09}">
      <dsp:nvSpPr>
        <dsp:cNvPr id="0" name=""/>
        <dsp:cNvSpPr/>
      </dsp:nvSpPr>
      <dsp:spPr>
        <a:xfrm>
          <a:off x="927013" y="4016812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Professional registers</a:t>
          </a:r>
          <a:endParaRPr lang="en-US" sz="1900" kern="1200" dirty="0"/>
        </a:p>
      </dsp:txBody>
      <dsp:txXfrm>
        <a:off x="927013" y="4016812"/>
        <a:ext cx="5765800" cy="80260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780D0F-F713-40B3-95F2-FC95DDC3E40D}">
      <dsp:nvSpPr>
        <dsp:cNvPr id="0" name=""/>
        <dsp:cNvSpPr/>
      </dsp:nvSpPr>
      <dsp:spPr>
        <a:xfrm>
          <a:off x="0" y="2943"/>
          <a:ext cx="6692813" cy="95822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305495-32F9-4A55-A9C1-6DD12555D216}">
      <dsp:nvSpPr>
        <dsp:cNvPr id="0" name=""/>
        <dsp:cNvSpPr/>
      </dsp:nvSpPr>
      <dsp:spPr>
        <a:xfrm>
          <a:off x="289861" y="218542"/>
          <a:ext cx="527536" cy="52702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53E038-B941-42E3-895E-C6C5DF61C90B}">
      <dsp:nvSpPr>
        <dsp:cNvPr id="0" name=""/>
        <dsp:cNvSpPr/>
      </dsp:nvSpPr>
      <dsp:spPr>
        <a:xfrm>
          <a:off x="1107259" y="2943"/>
          <a:ext cx="5291828" cy="10190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9" tIns="107849" rIns="107849" bIns="107849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Probably a must these days</a:t>
          </a:r>
          <a:endParaRPr lang="en-US" sz="1400" kern="1200" dirty="0"/>
        </a:p>
      </dsp:txBody>
      <dsp:txXfrm>
        <a:off x="1107259" y="2943"/>
        <a:ext cx="5291828" cy="1019044"/>
      </dsp:txXfrm>
    </dsp:sp>
    <dsp:sp modelId="{3555FD43-E85B-4304-9F24-6A4133349733}">
      <dsp:nvSpPr>
        <dsp:cNvPr id="0" name=""/>
        <dsp:cNvSpPr/>
      </dsp:nvSpPr>
      <dsp:spPr>
        <a:xfrm>
          <a:off x="0" y="1269029"/>
          <a:ext cx="6692813" cy="95822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7AF1DA-4E49-437D-8B75-8AA04E730FEA}">
      <dsp:nvSpPr>
        <dsp:cNvPr id="0" name=""/>
        <dsp:cNvSpPr/>
      </dsp:nvSpPr>
      <dsp:spPr>
        <a:xfrm>
          <a:off x="289861" y="1484629"/>
          <a:ext cx="527536" cy="52702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1770A3-39FC-4AD0-8C7A-B9B7FDA45678}">
      <dsp:nvSpPr>
        <dsp:cNvPr id="0" name=""/>
        <dsp:cNvSpPr/>
      </dsp:nvSpPr>
      <dsp:spPr>
        <a:xfrm>
          <a:off x="1107259" y="1269029"/>
          <a:ext cx="5291828" cy="10190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9" tIns="107849" rIns="107849" bIns="107849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You can go to an advertiser like Yell or a company that build websites</a:t>
          </a:r>
          <a:endParaRPr lang="en-US" sz="1400" kern="1200" dirty="0"/>
        </a:p>
      </dsp:txBody>
      <dsp:txXfrm>
        <a:off x="1107259" y="1269029"/>
        <a:ext cx="5291828" cy="1019044"/>
      </dsp:txXfrm>
    </dsp:sp>
    <dsp:sp modelId="{DB230E8B-E4E2-4F82-8522-23B32AAD2DC2}">
      <dsp:nvSpPr>
        <dsp:cNvPr id="0" name=""/>
        <dsp:cNvSpPr/>
      </dsp:nvSpPr>
      <dsp:spPr>
        <a:xfrm>
          <a:off x="0" y="2535115"/>
          <a:ext cx="6692813" cy="95822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385D05-7BA9-4A2E-8970-186F3B6DE7A0}">
      <dsp:nvSpPr>
        <dsp:cNvPr id="0" name=""/>
        <dsp:cNvSpPr/>
      </dsp:nvSpPr>
      <dsp:spPr>
        <a:xfrm>
          <a:off x="289861" y="2750715"/>
          <a:ext cx="527536" cy="52702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58B5BF-77D6-4C7A-B3BE-8A70244623EA}">
      <dsp:nvSpPr>
        <dsp:cNvPr id="0" name=""/>
        <dsp:cNvSpPr/>
      </dsp:nvSpPr>
      <dsp:spPr>
        <a:xfrm>
          <a:off x="1107259" y="2535115"/>
          <a:ext cx="5291828" cy="10190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9" tIns="107849" rIns="107849" bIns="107849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Most important to shop around</a:t>
          </a:r>
          <a:endParaRPr lang="en-US" sz="1400" kern="1200" dirty="0"/>
        </a:p>
      </dsp:txBody>
      <dsp:txXfrm>
        <a:off x="1107259" y="2535115"/>
        <a:ext cx="5291828" cy="1019044"/>
      </dsp:txXfrm>
    </dsp:sp>
    <dsp:sp modelId="{C5B8FF17-6419-4505-992B-037958506A6F}">
      <dsp:nvSpPr>
        <dsp:cNvPr id="0" name=""/>
        <dsp:cNvSpPr/>
      </dsp:nvSpPr>
      <dsp:spPr>
        <a:xfrm>
          <a:off x="0" y="3801201"/>
          <a:ext cx="6692813" cy="95822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DB8FB5-5CA3-4396-8C4E-F097B0609E03}">
      <dsp:nvSpPr>
        <dsp:cNvPr id="0" name=""/>
        <dsp:cNvSpPr/>
      </dsp:nvSpPr>
      <dsp:spPr>
        <a:xfrm>
          <a:off x="290145" y="4016801"/>
          <a:ext cx="527536" cy="52702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5C7102-9C64-4AC7-B876-D24C2B998C65}">
      <dsp:nvSpPr>
        <dsp:cNvPr id="0" name=""/>
        <dsp:cNvSpPr/>
      </dsp:nvSpPr>
      <dsp:spPr>
        <a:xfrm>
          <a:off x="1107826" y="3801201"/>
          <a:ext cx="5291828" cy="10190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9" tIns="107849" rIns="107849" bIns="107849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hlinkClick xmlns:r="http://schemas.openxmlformats.org/officeDocument/2006/relationships" r:id="rId9"/>
            </a:rPr>
            <a:t>http://www.yell.com/ucs/UcsSearchAction.do?keywords=+nutritionists&amp;location=London&amp;scrambleSeed=89683479</a:t>
          </a:r>
          <a:endParaRPr lang="en-US" sz="1400" kern="1200" dirty="0"/>
        </a:p>
      </dsp:txBody>
      <dsp:txXfrm>
        <a:off x="1107826" y="3801201"/>
        <a:ext cx="5291828" cy="101904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C79741-F969-48CC-9074-B262F6B2D298}">
      <dsp:nvSpPr>
        <dsp:cNvPr id="0" name=""/>
        <dsp:cNvSpPr/>
      </dsp:nvSpPr>
      <dsp:spPr>
        <a:xfrm>
          <a:off x="0" y="107370"/>
          <a:ext cx="6692813" cy="72247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You have a legal requirement to pay tax </a:t>
          </a:r>
          <a:endParaRPr lang="en-US" sz="1900" kern="1200" dirty="0"/>
        </a:p>
      </dsp:txBody>
      <dsp:txXfrm>
        <a:off x="35268" y="142638"/>
        <a:ext cx="6622277" cy="651938"/>
      </dsp:txXfrm>
    </dsp:sp>
    <dsp:sp modelId="{4072BCAF-6D99-4292-B9E8-9A876540C5FC}">
      <dsp:nvSpPr>
        <dsp:cNvPr id="0" name=""/>
        <dsp:cNvSpPr/>
      </dsp:nvSpPr>
      <dsp:spPr>
        <a:xfrm>
          <a:off x="0" y="884565"/>
          <a:ext cx="6692813" cy="722474"/>
        </a:xfrm>
        <a:prstGeom prst="roundRect">
          <a:avLst/>
        </a:prstGeom>
        <a:gradFill rotWithShape="0">
          <a:gsLst>
            <a:gs pos="0">
              <a:schemeClr val="accent2">
                <a:hueOff val="-542490"/>
                <a:satOff val="-331"/>
                <a:lumOff val="1294"/>
                <a:alphaOff val="0"/>
                <a:tint val="96000"/>
                <a:lumMod val="100000"/>
              </a:schemeClr>
            </a:gs>
            <a:gs pos="78000">
              <a:schemeClr val="accent2">
                <a:hueOff val="-542490"/>
                <a:satOff val="-331"/>
                <a:lumOff val="1294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If you are paid by an organisation then tax will probably be paid – PAYE</a:t>
          </a:r>
          <a:endParaRPr lang="en-US" sz="1900" kern="1200" dirty="0"/>
        </a:p>
      </dsp:txBody>
      <dsp:txXfrm>
        <a:off x="35268" y="919833"/>
        <a:ext cx="6622277" cy="651938"/>
      </dsp:txXfrm>
    </dsp:sp>
    <dsp:sp modelId="{FF9E43DC-0CAD-4AB3-95C2-099B9A02C06F}">
      <dsp:nvSpPr>
        <dsp:cNvPr id="0" name=""/>
        <dsp:cNvSpPr/>
      </dsp:nvSpPr>
      <dsp:spPr>
        <a:xfrm>
          <a:off x="0" y="1661760"/>
          <a:ext cx="6692813" cy="722474"/>
        </a:xfrm>
        <a:prstGeom prst="roundRect">
          <a:avLst/>
        </a:prstGeom>
        <a:gradFill rotWithShape="0">
          <a:gsLst>
            <a:gs pos="0">
              <a:schemeClr val="accent2">
                <a:hueOff val="-1084980"/>
                <a:satOff val="-662"/>
                <a:lumOff val="2588"/>
                <a:alphaOff val="0"/>
                <a:tint val="96000"/>
                <a:lumMod val="100000"/>
              </a:schemeClr>
            </a:gs>
            <a:gs pos="78000">
              <a:schemeClr val="accent2">
                <a:hueOff val="-1084980"/>
                <a:satOff val="-662"/>
                <a:lumOff val="2588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Tell the tax man you are self employed – fill out tax return on line.</a:t>
          </a:r>
          <a:endParaRPr lang="en-US" sz="1900" kern="1200" dirty="0"/>
        </a:p>
      </dsp:txBody>
      <dsp:txXfrm>
        <a:off x="35268" y="1697028"/>
        <a:ext cx="6622277" cy="651938"/>
      </dsp:txXfrm>
    </dsp:sp>
    <dsp:sp modelId="{02CC1679-2AC2-4B59-B128-F4C7A1F5F88F}">
      <dsp:nvSpPr>
        <dsp:cNvPr id="0" name=""/>
        <dsp:cNvSpPr/>
      </dsp:nvSpPr>
      <dsp:spPr>
        <a:xfrm>
          <a:off x="0" y="2438955"/>
          <a:ext cx="6692813" cy="722474"/>
        </a:xfrm>
        <a:prstGeom prst="roundRect">
          <a:avLst/>
        </a:prstGeom>
        <a:gradFill rotWithShape="0">
          <a:gsLst>
            <a:gs pos="0">
              <a:schemeClr val="accent2">
                <a:hueOff val="-1627470"/>
                <a:satOff val="-994"/>
                <a:lumOff val="3883"/>
                <a:alphaOff val="0"/>
                <a:tint val="96000"/>
                <a:lumMod val="100000"/>
              </a:schemeClr>
            </a:gs>
            <a:gs pos="78000">
              <a:schemeClr val="accent2">
                <a:hueOff val="-1627470"/>
                <a:satOff val="-994"/>
                <a:lumOff val="3883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Put money aside for tax bill – go and talk to them they are actually quite helpful</a:t>
          </a:r>
          <a:endParaRPr lang="en-US" sz="1900" kern="1200" dirty="0"/>
        </a:p>
      </dsp:txBody>
      <dsp:txXfrm>
        <a:off x="35268" y="2474223"/>
        <a:ext cx="6622277" cy="651938"/>
      </dsp:txXfrm>
    </dsp:sp>
    <dsp:sp modelId="{FD9BF191-3F8A-4E69-8BA5-DDE3BB9F07E5}">
      <dsp:nvSpPr>
        <dsp:cNvPr id="0" name=""/>
        <dsp:cNvSpPr/>
      </dsp:nvSpPr>
      <dsp:spPr>
        <a:xfrm>
          <a:off x="0" y="3216149"/>
          <a:ext cx="6692813" cy="722474"/>
        </a:xfrm>
        <a:prstGeom prst="roundRect">
          <a:avLst/>
        </a:prstGeom>
        <a:gradFill rotWithShape="0">
          <a:gsLst>
            <a:gs pos="0">
              <a:schemeClr val="accent2">
                <a:hueOff val="-2169960"/>
                <a:satOff val="-1325"/>
                <a:lumOff val="5177"/>
                <a:alphaOff val="0"/>
                <a:tint val="96000"/>
                <a:lumMod val="100000"/>
              </a:schemeClr>
            </a:gs>
            <a:gs pos="78000">
              <a:schemeClr val="accent2">
                <a:hueOff val="-2169960"/>
                <a:satOff val="-1325"/>
                <a:lumOff val="5177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Don’t ignore tax – the IR do police websites etc. and have been targeting HCP!</a:t>
          </a:r>
          <a:endParaRPr lang="en-US" sz="1900" kern="1200" dirty="0"/>
        </a:p>
      </dsp:txBody>
      <dsp:txXfrm>
        <a:off x="35268" y="3251417"/>
        <a:ext cx="6622277" cy="651938"/>
      </dsp:txXfrm>
    </dsp:sp>
    <dsp:sp modelId="{04E606BA-E155-44C8-AC31-48CB41571BFB}">
      <dsp:nvSpPr>
        <dsp:cNvPr id="0" name=""/>
        <dsp:cNvSpPr/>
      </dsp:nvSpPr>
      <dsp:spPr>
        <a:xfrm>
          <a:off x="0" y="3993344"/>
          <a:ext cx="6692813" cy="722474"/>
        </a:xfrm>
        <a:prstGeom prst="roundRect">
          <a:avLst/>
        </a:prstGeom>
        <a:gradFill rotWithShape="0">
          <a:gsLst>
            <a:gs pos="0">
              <a:schemeClr val="accent2">
                <a:hueOff val="-2712450"/>
                <a:satOff val="-1656"/>
                <a:lumOff val="6471"/>
                <a:alphaOff val="0"/>
                <a:tint val="96000"/>
                <a:lumMod val="100000"/>
              </a:schemeClr>
            </a:gs>
            <a:gs pos="78000">
              <a:schemeClr val="accent2">
                <a:hueOff val="-2712450"/>
                <a:satOff val="-1656"/>
                <a:lumOff val="6471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You also need to think about National Insurance and Pensions</a:t>
          </a:r>
          <a:endParaRPr lang="en-US" sz="1900" kern="1200" dirty="0"/>
        </a:p>
      </dsp:txBody>
      <dsp:txXfrm>
        <a:off x="35268" y="4028612"/>
        <a:ext cx="6622277" cy="65193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4FA72A-9A80-46BA-9366-C1C0D7514E4E}">
      <dsp:nvSpPr>
        <dsp:cNvPr id="0" name=""/>
        <dsp:cNvSpPr/>
      </dsp:nvSpPr>
      <dsp:spPr>
        <a:xfrm>
          <a:off x="0" y="321974"/>
          <a:ext cx="6692813" cy="98865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You need to keep accounts </a:t>
          </a:r>
          <a:endParaRPr lang="en-US" sz="2600" kern="1200" dirty="0"/>
        </a:p>
      </dsp:txBody>
      <dsp:txXfrm>
        <a:off x="48262" y="370236"/>
        <a:ext cx="6596289" cy="892126"/>
      </dsp:txXfrm>
    </dsp:sp>
    <dsp:sp modelId="{4B0AEE5C-A7AB-430D-9411-90DF1BACEE03}">
      <dsp:nvSpPr>
        <dsp:cNvPr id="0" name=""/>
        <dsp:cNvSpPr/>
      </dsp:nvSpPr>
      <dsp:spPr>
        <a:xfrm>
          <a:off x="0" y="1385504"/>
          <a:ext cx="6692813" cy="988650"/>
        </a:xfrm>
        <a:prstGeom prst="roundRect">
          <a:avLst/>
        </a:prstGeom>
        <a:gradFill rotWithShape="0">
          <a:gsLst>
            <a:gs pos="0">
              <a:schemeClr val="accent2">
                <a:hueOff val="-904150"/>
                <a:satOff val="-552"/>
                <a:lumOff val="2157"/>
                <a:alphaOff val="0"/>
                <a:tint val="96000"/>
                <a:lumMod val="100000"/>
              </a:schemeClr>
            </a:gs>
            <a:gs pos="78000">
              <a:schemeClr val="accent2">
                <a:hueOff val="-904150"/>
                <a:satOff val="-552"/>
                <a:lumOff val="2157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If you are just doing a small amount of work then you can do those yourself</a:t>
          </a:r>
          <a:endParaRPr lang="en-US" sz="2600" kern="1200" dirty="0"/>
        </a:p>
      </dsp:txBody>
      <dsp:txXfrm>
        <a:off x="48262" y="1433766"/>
        <a:ext cx="6596289" cy="892126"/>
      </dsp:txXfrm>
    </dsp:sp>
    <dsp:sp modelId="{B0A718D1-D3B6-4058-8D7A-D13241C13EA2}">
      <dsp:nvSpPr>
        <dsp:cNvPr id="0" name=""/>
        <dsp:cNvSpPr/>
      </dsp:nvSpPr>
      <dsp:spPr>
        <a:xfrm>
          <a:off x="0" y="2449035"/>
          <a:ext cx="6692813" cy="988650"/>
        </a:xfrm>
        <a:prstGeom prst="roundRect">
          <a:avLst/>
        </a:prstGeom>
        <a:gradFill rotWithShape="0">
          <a:gsLst>
            <a:gs pos="0">
              <a:schemeClr val="accent2">
                <a:hueOff val="-1808300"/>
                <a:satOff val="-1104"/>
                <a:lumOff val="4314"/>
                <a:alphaOff val="0"/>
                <a:tint val="96000"/>
                <a:lumMod val="100000"/>
              </a:schemeClr>
            </a:gs>
            <a:gs pos="78000">
              <a:schemeClr val="accent2">
                <a:hueOff val="-1808300"/>
                <a:satOff val="-1104"/>
                <a:lumOff val="4314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Books and online guides</a:t>
          </a:r>
          <a:endParaRPr lang="en-US" sz="2600" kern="1200" dirty="0"/>
        </a:p>
      </dsp:txBody>
      <dsp:txXfrm>
        <a:off x="48262" y="2497297"/>
        <a:ext cx="6596289" cy="892126"/>
      </dsp:txXfrm>
    </dsp:sp>
    <dsp:sp modelId="{542C38AC-A1EA-475B-8821-674C72A7AA81}">
      <dsp:nvSpPr>
        <dsp:cNvPr id="0" name=""/>
        <dsp:cNvSpPr/>
      </dsp:nvSpPr>
      <dsp:spPr>
        <a:xfrm>
          <a:off x="0" y="3512565"/>
          <a:ext cx="6692813" cy="988650"/>
        </a:xfrm>
        <a:prstGeom prst="roundRect">
          <a:avLst/>
        </a:prstGeom>
        <a:gradFill rotWithShape="0">
          <a:gsLst>
            <a:gs pos="0">
              <a:schemeClr val="accent2">
                <a:hueOff val="-2712450"/>
                <a:satOff val="-1656"/>
                <a:lumOff val="6471"/>
                <a:alphaOff val="0"/>
                <a:tint val="96000"/>
                <a:lumMod val="100000"/>
              </a:schemeClr>
            </a:gs>
            <a:gs pos="78000">
              <a:schemeClr val="accent2">
                <a:hueOff val="-2712450"/>
                <a:satOff val="-1656"/>
                <a:lumOff val="6471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Otherwise speak to an accountant who will guide you and may even do your tax return</a:t>
          </a:r>
          <a:endParaRPr lang="en-US" sz="2600" kern="1200" dirty="0"/>
        </a:p>
      </dsp:txBody>
      <dsp:txXfrm>
        <a:off x="48262" y="3560827"/>
        <a:ext cx="6596289" cy="89212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ED008B-19AD-4E1B-98E3-9C4670DBADAA}">
      <dsp:nvSpPr>
        <dsp:cNvPr id="0" name=""/>
        <dsp:cNvSpPr/>
      </dsp:nvSpPr>
      <dsp:spPr>
        <a:xfrm>
          <a:off x="0" y="3768"/>
          <a:ext cx="6692813" cy="80260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BD28C6-3D16-4977-A4D9-742DFD92AFA5}">
      <dsp:nvSpPr>
        <dsp:cNvPr id="0" name=""/>
        <dsp:cNvSpPr/>
      </dsp:nvSpPr>
      <dsp:spPr>
        <a:xfrm>
          <a:off x="242789" y="184355"/>
          <a:ext cx="441434" cy="4414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49F702-59F2-4FE3-BAA4-65DD6FE26911}">
      <dsp:nvSpPr>
        <dsp:cNvPr id="0" name=""/>
        <dsp:cNvSpPr/>
      </dsp:nvSpPr>
      <dsp:spPr>
        <a:xfrm>
          <a:off x="927013" y="3768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This is quite an interesting aspect of business</a:t>
          </a:r>
          <a:endParaRPr lang="en-US" sz="1900" kern="1200" dirty="0"/>
        </a:p>
      </dsp:txBody>
      <dsp:txXfrm>
        <a:off x="927013" y="3768"/>
        <a:ext cx="5765800" cy="802608"/>
      </dsp:txXfrm>
    </dsp:sp>
    <dsp:sp modelId="{81EF5E79-7268-4495-98CA-8353F1782602}">
      <dsp:nvSpPr>
        <dsp:cNvPr id="0" name=""/>
        <dsp:cNvSpPr/>
      </dsp:nvSpPr>
      <dsp:spPr>
        <a:xfrm>
          <a:off x="0" y="1007029"/>
          <a:ext cx="6692813" cy="80260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0B5DA9-A899-4CF4-A74C-EA9257DB873A}">
      <dsp:nvSpPr>
        <dsp:cNvPr id="0" name=""/>
        <dsp:cNvSpPr/>
      </dsp:nvSpPr>
      <dsp:spPr>
        <a:xfrm>
          <a:off x="242789" y="1187616"/>
          <a:ext cx="441434" cy="4414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2E8E86-9696-4E7E-93D8-6DC5D00178D0}">
      <dsp:nvSpPr>
        <dsp:cNvPr id="0" name=""/>
        <dsp:cNvSpPr/>
      </dsp:nvSpPr>
      <dsp:spPr>
        <a:xfrm>
          <a:off x="927013" y="1007029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 was very sceptical at first</a:t>
          </a:r>
          <a:endParaRPr lang="en-US" sz="1900" kern="1200" dirty="0"/>
        </a:p>
      </dsp:txBody>
      <dsp:txXfrm>
        <a:off x="927013" y="1007029"/>
        <a:ext cx="5765800" cy="802608"/>
      </dsp:txXfrm>
    </dsp:sp>
    <dsp:sp modelId="{4F610959-D8CF-4C0F-A011-8AD4E54A7DD5}">
      <dsp:nvSpPr>
        <dsp:cNvPr id="0" name=""/>
        <dsp:cNvSpPr/>
      </dsp:nvSpPr>
      <dsp:spPr>
        <a:xfrm>
          <a:off x="0" y="2010290"/>
          <a:ext cx="6692813" cy="80260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F29D82-13B8-4FDA-8EC8-83073AB2F622}">
      <dsp:nvSpPr>
        <dsp:cNvPr id="0" name=""/>
        <dsp:cNvSpPr/>
      </dsp:nvSpPr>
      <dsp:spPr>
        <a:xfrm>
          <a:off x="242789" y="2190877"/>
          <a:ext cx="441434" cy="4414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DBBA86-13C9-4132-B7CB-B7DE2F591F4B}">
      <dsp:nvSpPr>
        <dsp:cNvPr id="0" name=""/>
        <dsp:cNvSpPr/>
      </dsp:nvSpPr>
      <dsp:spPr>
        <a:xfrm>
          <a:off x="927013" y="2010290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However there are a lot of networking groups – in Cardiff there are around 10 -12 that I know about</a:t>
          </a:r>
          <a:endParaRPr lang="en-US" sz="1900" kern="1200" dirty="0"/>
        </a:p>
      </dsp:txBody>
      <dsp:txXfrm>
        <a:off x="927013" y="2010290"/>
        <a:ext cx="5765800" cy="802608"/>
      </dsp:txXfrm>
    </dsp:sp>
    <dsp:sp modelId="{50574307-AA13-4207-BC98-AA0CC8E29B2E}">
      <dsp:nvSpPr>
        <dsp:cNvPr id="0" name=""/>
        <dsp:cNvSpPr/>
      </dsp:nvSpPr>
      <dsp:spPr>
        <a:xfrm>
          <a:off x="0" y="3013551"/>
          <a:ext cx="6692813" cy="80260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C453CA-D797-4A6F-AE16-685FD5CD8235}">
      <dsp:nvSpPr>
        <dsp:cNvPr id="0" name=""/>
        <dsp:cNvSpPr/>
      </dsp:nvSpPr>
      <dsp:spPr>
        <a:xfrm>
          <a:off x="242789" y="3194138"/>
          <a:ext cx="441434" cy="44143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BB2375-8A01-44E3-8179-FD148E52D921}">
      <dsp:nvSpPr>
        <dsp:cNvPr id="0" name=""/>
        <dsp:cNvSpPr/>
      </dsp:nvSpPr>
      <dsp:spPr>
        <a:xfrm>
          <a:off x="927013" y="3013551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It will cost you but you will meet all sorts of business who maybe of interest to you</a:t>
          </a:r>
          <a:endParaRPr lang="en-US" sz="1900" kern="1200" dirty="0"/>
        </a:p>
      </dsp:txBody>
      <dsp:txXfrm>
        <a:off x="927013" y="3013551"/>
        <a:ext cx="5765800" cy="802608"/>
      </dsp:txXfrm>
    </dsp:sp>
    <dsp:sp modelId="{6C453CCB-379D-49FE-98F8-8A796A53B47A}">
      <dsp:nvSpPr>
        <dsp:cNvPr id="0" name=""/>
        <dsp:cNvSpPr/>
      </dsp:nvSpPr>
      <dsp:spPr>
        <a:xfrm>
          <a:off x="0" y="4016812"/>
          <a:ext cx="6692813" cy="80260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06087D-2A68-48B3-BD21-6D643813C3DD}">
      <dsp:nvSpPr>
        <dsp:cNvPr id="0" name=""/>
        <dsp:cNvSpPr/>
      </dsp:nvSpPr>
      <dsp:spPr>
        <a:xfrm>
          <a:off x="242789" y="4197399"/>
          <a:ext cx="441434" cy="44143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EF93B1-7627-4A3A-A4F4-5F1C88ADDE5C}">
      <dsp:nvSpPr>
        <dsp:cNvPr id="0" name=""/>
        <dsp:cNvSpPr/>
      </dsp:nvSpPr>
      <dsp:spPr>
        <a:xfrm>
          <a:off x="927013" y="4016812"/>
          <a:ext cx="5765800" cy="802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43" tIns="84943" rIns="84943" bIns="849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What happens at a networking session?</a:t>
          </a:r>
          <a:endParaRPr lang="en-US" sz="1900" kern="1200" dirty="0"/>
        </a:p>
      </dsp:txBody>
      <dsp:txXfrm>
        <a:off x="927013" y="4016812"/>
        <a:ext cx="5765800" cy="80260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FFD74E-C20F-47D8-BB0E-083DC76E4D33}">
      <dsp:nvSpPr>
        <dsp:cNvPr id="0" name=""/>
        <dsp:cNvSpPr/>
      </dsp:nvSpPr>
      <dsp:spPr>
        <a:xfrm>
          <a:off x="0" y="344564"/>
          <a:ext cx="6692813" cy="13127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It is an obvious way to advertise – Facebook, twitter etc.</a:t>
          </a:r>
          <a:endParaRPr lang="en-US" sz="3400" kern="1200" dirty="0"/>
        </a:p>
      </dsp:txBody>
      <dsp:txXfrm>
        <a:off x="64083" y="408647"/>
        <a:ext cx="6564647" cy="1184574"/>
      </dsp:txXfrm>
    </dsp:sp>
    <dsp:sp modelId="{8293C43D-AC7B-4B94-B2DC-E032804AD2B3}">
      <dsp:nvSpPr>
        <dsp:cNvPr id="0" name=""/>
        <dsp:cNvSpPr/>
      </dsp:nvSpPr>
      <dsp:spPr>
        <a:xfrm>
          <a:off x="0" y="1755224"/>
          <a:ext cx="6692813" cy="1312740"/>
        </a:xfrm>
        <a:prstGeom prst="roundRect">
          <a:avLst/>
        </a:prstGeom>
        <a:gradFill rotWithShape="0">
          <a:gsLst>
            <a:gs pos="0">
              <a:schemeClr val="accent2">
                <a:hueOff val="-1356225"/>
                <a:satOff val="-828"/>
                <a:lumOff val="3235"/>
                <a:alphaOff val="0"/>
                <a:tint val="96000"/>
                <a:lumMod val="100000"/>
              </a:schemeClr>
            </a:gs>
            <a:gs pos="78000">
              <a:schemeClr val="accent2">
                <a:hueOff val="-1356225"/>
                <a:satOff val="-828"/>
                <a:lumOff val="3235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Some rules – the BDA have produced an excellent resource</a:t>
          </a:r>
          <a:endParaRPr lang="en-US" sz="3400" kern="1200" dirty="0"/>
        </a:p>
      </dsp:txBody>
      <dsp:txXfrm>
        <a:off x="64083" y="1819307"/>
        <a:ext cx="6564647" cy="1184574"/>
      </dsp:txXfrm>
    </dsp:sp>
    <dsp:sp modelId="{8FF7F0B7-0933-4FF3-AF54-8FCA8DE3E56D}">
      <dsp:nvSpPr>
        <dsp:cNvPr id="0" name=""/>
        <dsp:cNvSpPr/>
      </dsp:nvSpPr>
      <dsp:spPr>
        <a:xfrm>
          <a:off x="0" y="3165885"/>
          <a:ext cx="6692813" cy="1312740"/>
        </a:xfrm>
        <a:prstGeom prst="roundRect">
          <a:avLst/>
        </a:prstGeom>
        <a:gradFill rotWithShape="0">
          <a:gsLst>
            <a:gs pos="0">
              <a:schemeClr val="accent2">
                <a:hueOff val="-2712450"/>
                <a:satOff val="-1656"/>
                <a:lumOff val="6471"/>
                <a:alphaOff val="0"/>
                <a:tint val="96000"/>
                <a:lumMod val="100000"/>
              </a:schemeClr>
            </a:gs>
            <a:gs pos="78000">
              <a:schemeClr val="accent2">
                <a:hueOff val="-2712450"/>
                <a:satOff val="-1656"/>
                <a:lumOff val="6471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Need to be careful about what you say, advertise, promote etc.</a:t>
          </a:r>
          <a:endParaRPr lang="en-US" sz="3400" kern="1200" dirty="0"/>
        </a:p>
      </dsp:txBody>
      <dsp:txXfrm>
        <a:off x="64083" y="3229968"/>
        <a:ext cx="6564647" cy="118457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F21995-1209-4FCB-92D7-BD087F18EF07}">
      <dsp:nvSpPr>
        <dsp:cNvPr id="0" name=""/>
        <dsp:cNvSpPr/>
      </dsp:nvSpPr>
      <dsp:spPr>
        <a:xfrm>
          <a:off x="0" y="588"/>
          <a:ext cx="6692813" cy="137771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B21CDA-C8EC-4FA2-929E-8A5FC603BF94}">
      <dsp:nvSpPr>
        <dsp:cNvPr id="0" name=""/>
        <dsp:cNvSpPr/>
      </dsp:nvSpPr>
      <dsp:spPr>
        <a:xfrm>
          <a:off x="416759" y="310575"/>
          <a:ext cx="757744" cy="75774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74018D-3115-4C29-A9D4-E0EBF3A8DDFC}">
      <dsp:nvSpPr>
        <dsp:cNvPr id="0" name=""/>
        <dsp:cNvSpPr/>
      </dsp:nvSpPr>
      <dsp:spPr>
        <a:xfrm>
          <a:off x="1591264" y="588"/>
          <a:ext cx="5101549" cy="13777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808" tIns="145808" rIns="145808" bIns="14580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This is important</a:t>
          </a:r>
          <a:endParaRPr lang="en-US" sz="2500" kern="1200" dirty="0"/>
        </a:p>
      </dsp:txBody>
      <dsp:txXfrm>
        <a:off x="1591264" y="588"/>
        <a:ext cx="5101549" cy="1377717"/>
      </dsp:txXfrm>
    </dsp:sp>
    <dsp:sp modelId="{28D86FC3-8EA2-4E2C-9BCB-A566A70BABF0}">
      <dsp:nvSpPr>
        <dsp:cNvPr id="0" name=""/>
        <dsp:cNvSpPr/>
      </dsp:nvSpPr>
      <dsp:spPr>
        <a:xfrm>
          <a:off x="0" y="1722736"/>
          <a:ext cx="6692813" cy="137771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0A8390-4F7C-44BA-80CC-E5EB5BED95D6}">
      <dsp:nvSpPr>
        <dsp:cNvPr id="0" name=""/>
        <dsp:cNvSpPr/>
      </dsp:nvSpPr>
      <dsp:spPr>
        <a:xfrm>
          <a:off x="416759" y="2032722"/>
          <a:ext cx="757744" cy="75774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8D1777-05F8-4E92-AFB9-213C2A673345}">
      <dsp:nvSpPr>
        <dsp:cNvPr id="0" name=""/>
        <dsp:cNvSpPr/>
      </dsp:nvSpPr>
      <dsp:spPr>
        <a:xfrm>
          <a:off x="1591264" y="1722736"/>
          <a:ext cx="5101549" cy="13777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808" tIns="145808" rIns="145808" bIns="14580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Contact the DP authority as you will need to register if you keep data on your PC</a:t>
          </a:r>
          <a:endParaRPr lang="en-US" sz="2500" kern="1200" dirty="0"/>
        </a:p>
      </dsp:txBody>
      <dsp:txXfrm>
        <a:off x="1591264" y="1722736"/>
        <a:ext cx="5101549" cy="1377717"/>
      </dsp:txXfrm>
    </dsp:sp>
    <dsp:sp modelId="{8B9AD7E2-2A7D-494C-9FC2-CB645DA8F9AE}">
      <dsp:nvSpPr>
        <dsp:cNvPr id="0" name=""/>
        <dsp:cNvSpPr/>
      </dsp:nvSpPr>
      <dsp:spPr>
        <a:xfrm>
          <a:off x="0" y="3444883"/>
          <a:ext cx="6692813" cy="137771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EB247A-CBF8-47A1-AEE1-C92C5B12233F}">
      <dsp:nvSpPr>
        <dsp:cNvPr id="0" name=""/>
        <dsp:cNvSpPr/>
      </dsp:nvSpPr>
      <dsp:spPr>
        <a:xfrm>
          <a:off x="416759" y="3754869"/>
          <a:ext cx="757744" cy="75774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EF0E37-2120-45C2-AC82-B2E068F96494}">
      <dsp:nvSpPr>
        <dsp:cNvPr id="0" name=""/>
        <dsp:cNvSpPr/>
      </dsp:nvSpPr>
      <dsp:spPr>
        <a:xfrm>
          <a:off x="1591264" y="3444883"/>
          <a:ext cx="5101549" cy="13777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808" tIns="145808" rIns="145808" bIns="14580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Clients may ask for information </a:t>
          </a:r>
          <a:endParaRPr lang="en-US" sz="2500" kern="1200" dirty="0"/>
        </a:p>
      </dsp:txBody>
      <dsp:txXfrm>
        <a:off x="1591264" y="3444883"/>
        <a:ext cx="5101549" cy="137771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CFC660-BC9B-4691-B991-69730DE047CE}">
      <dsp:nvSpPr>
        <dsp:cNvPr id="0" name=""/>
        <dsp:cNvSpPr/>
      </dsp:nvSpPr>
      <dsp:spPr>
        <a:xfrm>
          <a:off x="0" y="40589"/>
          <a:ext cx="6692813" cy="150579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 dirty="0"/>
            <a:t>There are many  nutrition related courses</a:t>
          </a:r>
          <a:endParaRPr lang="en-US" sz="3900" kern="1200" dirty="0"/>
        </a:p>
      </dsp:txBody>
      <dsp:txXfrm>
        <a:off x="73507" y="114096"/>
        <a:ext cx="6545799" cy="1358776"/>
      </dsp:txXfrm>
    </dsp:sp>
    <dsp:sp modelId="{65BCA957-6D39-4723-BBB6-072EB8E5F06C}">
      <dsp:nvSpPr>
        <dsp:cNvPr id="0" name=""/>
        <dsp:cNvSpPr/>
      </dsp:nvSpPr>
      <dsp:spPr>
        <a:xfrm>
          <a:off x="0" y="1658699"/>
          <a:ext cx="6692813" cy="1505790"/>
        </a:xfrm>
        <a:prstGeom prst="roundRect">
          <a:avLst/>
        </a:prstGeom>
        <a:gradFill rotWithShape="0">
          <a:gsLst>
            <a:gs pos="0">
              <a:schemeClr val="accent2">
                <a:hueOff val="-1356225"/>
                <a:satOff val="-828"/>
                <a:lumOff val="3235"/>
                <a:alphaOff val="0"/>
                <a:tint val="96000"/>
                <a:lumMod val="100000"/>
              </a:schemeClr>
            </a:gs>
            <a:gs pos="78000">
              <a:schemeClr val="accent2">
                <a:hueOff val="-1356225"/>
                <a:satOff val="-828"/>
                <a:lumOff val="3235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 dirty="0"/>
            <a:t>SENr, SDUK, ISSENC – </a:t>
          </a:r>
          <a:endParaRPr lang="en-US" sz="3900" kern="1200" dirty="0"/>
        </a:p>
      </dsp:txBody>
      <dsp:txXfrm>
        <a:off x="73507" y="1732206"/>
        <a:ext cx="6545799" cy="1358776"/>
      </dsp:txXfrm>
    </dsp:sp>
    <dsp:sp modelId="{04C7D719-C7AC-4A3E-B222-62391AAA64B9}">
      <dsp:nvSpPr>
        <dsp:cNvPr id="0" name=""/>
        <dsp:cNvSpPr/>
      </dsp:nvSpPr>
      <dsp:spPr>
        <a:xfrm>
          <a:off x="0" y="3276809"/>
          <a:ext cx="6692813" cy="1505790"/>
        </a:xfrm>
        <a:prstGeom prst="roundRect">
          <a:avLst/>
        </a:prstGeom>
        <a:gradFill rotWithShape="0">
          <a:gsLst>
            <a:gs pos="0">
              <a:schemeClr val="accent2">
                <a:hueOff val="-2712450"/>
                <a:satOff val="-1656"/>
                <a:lumOff val="6471"/>
                <a:alphaOff val="0"/>
                <a:tint val="96000"/>
                <a:lumMod val="100000"/>
              </a:schemeClr>
            </a:gs>
            <a:gs pos="78000">
              <a:schemeClr val="accent2">
                <a:hueOff val="-2712450"/>
                <a:satOff val="-1656"/>
                <a:lumOff val="6471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 dirty="0"/>
            <a:t>Free events – My nutriweb, Food Matters Live</a:t>
          </a:r>
          <a:endParaRPr lang="en-US" sz="3900" kern="1200" dirty="0"/>
        </a:p>
      </dsp:txBody>
      <dsp:txXfrm>
        <a:off x="73507" y="3350316"/>
        <a:ext cx="6545799" cy="135877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9D7D6A-9287-4C7F-87DA-7A04A8F93FAC}">
      <dsp:nvSpPr>
        <dsp:cNvPr id="0" name=""/>
        <dsp:cNvSpPr/>
      </dsp:nvSpPr>
      <dsp:spPr>
        <a:xfrm>
          <a:off x="289979" y="452820"/>
          <a:ext cx="901775" cy="90177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8D854C-F006-4F89-8FF9-07571AB2D1CA}">
      <dsp:nvSpPr>
        <dsp:cNvPr id="0" name=""/>
        <dsp:cNvSpPr/>
      </dsp:nvSpPr>
      <dsp:spPr>
        <a:xfrm>
          <a:off x="482161" y="645002"/>
          <a:ext cx="517412" cy="5174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8E94EF-5917-4D98-B89C-0452E9B837DF}">
      <dsp:nvSpPr>
        <dsp:cNvPr id="0" name=""/>
        <dsp:cNvSpPr/>
      </dsp:nvSpPr>
      <dsp:spPr>
        <a:xfrm>
          <a:off x="1707" y="1635476"/>
          <a:ext cx="1478320" cy="591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Front page – business name address and contact details</a:t>
          </a:r>
          <a:endParaRPr lang="en-US" sz="1100" kern="1200" dirty="0"/>
        </a:p>
      </dsp:txBody>
      <dsp:txXfrm>
        <a:off x="1707" y="1635476"/>
        <a:ext cx="1478320" cy="591328"/>
      </dsp:txXfrm>
    </dsp:sp>
    <dsp:sp modelId="{A2BCA204-281C-48D1-A815-091A712B0680}">
      <dsp:nvSpPr>
        <dsp:cNvPr id="0" name=""/>
        <dsp:cNvSpPr/>
      </dsp:nvSpPr>
      <dsp:spPr>
        <a:xfrm>
          <a:off x="2027006" y="452820"/>
          <a:ext cx="901775" cy="90177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00598B-97E6-4CA7-9735-AA85EE85826A}">
      <dsp:nvSpPr>
        <dsp:cNvPr id="0" name=""/>
        <dsp:cNvSpPr/>
      </dsp:nvSpPr>
      <dsp:spPr>
        <a:xfrm>
          <a:off x="2219187" y="645002"/>
          <a:ext cx="517412" cy="5174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62547C-1549-49F4-A362-96E173BCE642}">
      <dsp:nvSpPr>
        <dsp:cNvPr id="0" name=""/>
        <dsp:cNvSpPr/>
      </dsp:nvSpPr>
      <dsp:spPr>
        <a:xfrm>
          <a:off x="1738733" y="1635476"/>
          <a:ext cx="1478320" cy="591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Executive summary</a:t>
          </a:r>
          <a:endParaRPr lang="en-US" sz="1100" kern="1200" dirty="0"/>
        </a:p>
      </dsp:txBody>
      <dsp:txXfrm>
        <a:off x="1738733" y="1635476"/>
        <a:ext cx="1478320" cy="591328"/>
      </dsp:txXfrm>
    </dsp:sp>
    <dsp:sp modelId="{7FF89E42-6D7B-44D5-A14B-F1915EAEEA07}">
      <dsp:nvSpPr>
        <dsp:cNvPr id="0" name=""/>
        <dsp:cNvSpPr/>
      </dsp:nvSpPr>
      <dsp:spPr>
        <a:xfrm>
          <a:off x="3764032" y="452820"/>
          <a:ext cx="901775" cy="90177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BF4E94-EB70-493A-B4F2-F890F67E79B9}">
      <dsp:nvSpPr>
        <dsp:cNvPr id="0" name=""/>
        <dsp:cNvSpPr/>
      </dsp:nvSpPr>
      <dsp:spPr>
        <a:xfrm>
          <a:off x="3956214" y="645002"/>
          <a:ext cx="517412" cy="5174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978E1B-5194-48B9-A12F-F44DF552A167}">
      <dsp:nvSpPr>
        <dsp:cNvPr id="0" name=""/>
        <dsp:cNvSpPr/>
      </dsp:nvSpPr>
      <dsp:spPr>
        <a:xfrm>
          <a:off x="3475760" y="1635476"/>
          <a:ext cx="1478320" cy="591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Mission Statement</a:t>
          </a:r>
          <a:endParaRPr lang="en-US" sz="1100" kern="1200" dirty="0"/>
        </a:p>
      </dsp:txBody>
      <dsp:txXfrm>
        <a:off x="3475760" y="1635476"/>
        <a:ext cx="1478320" cy="591328"/>
      </dsp:txXfrm>
    </dsp:sp>
    <dsp:sp modelId="{FB244C90-2211-4B86-9F4E-C350FA056A81}">
      <dsp:nvSpPr>
        <dsp:cNvPr id="0" name=""/>
        <dsp:cNvSpPr/>
      </dsp:nvSpPr>
      <dsp:spPr>
        <a:xfrm>
          <a:off x="5501058" y="452820"/>
          <a:ext cx="901775" cy="90177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FCD363-2009-4D27-A76D-C98DE356EA6A}">
      <dsp:nvSpPr>
        <dsp:cNvPr id="0" name=""/>
        <dsp:cNvSpPr/>
      </dsp:nvSpPr>
      <dsp:spPr>
        <a:xfrm>
          <a:off x="5693240" y="645002"/>
          <a:ext cx="517412" cy="51741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4EBCD9-EE7C-438A-AFA3-A8BC7B1F53D1}">
      <dsp:nvSpPr>
        <dsp:cNvPr id="0" name=""/>
        <dsp:cNvSpPr/>
      </dsp:nvSpPr>
      <dsp:spPr>
        <a:xfrm>
          <a:off x="5212786" y="1635476"/>
          <a:ext cx="1478320" cy="591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Description of the business</a:t>
          </a:r>
          <a:endParaRPr lang="en-US" sz="1100" kern="1200" dirty="0"/>
        </a:p>
      </dsp:txBody>
      <dsp:txXfrm>
        <a:off x="5212786" y="1635476"/>
        <a:ext cx="1478320" cy="591328"/>
      </dsp:txXfrm>
    </dsp:sp>
    <dsp:sp modelId="{6EB5E04A-9A9A-45DF-9E61-614985145633}">
      <dsp:nvSpPr>
        <dsp:cNvPr id="0" name=""/>
        <dsp:cNvSpPr/>
      </dsp:nvSpPr>
      <dsp:spPr>
        <a:xfrm>
          <a:off x="289979" y="2596385"/>
          <a:ext cx="901775" cy="901775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CE8BFF-51AB-46D5-A5E4-DB42BA00E351}">
      <dsp:nvSpPr>
        <dsp:cNvPr id="0" name=""/>
        <dsp:cNvSpPr/>
      </dsp:nvSpPr>
      <dsp:spPr>
        <a:xfrm>
          <a:off x="482161" y="2788566"/>
          <a:ext cx="517412" cy="51741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B0AADD-FB0A-4949-974C-E35B35601508}">
      <dsp:nvSpPr>
        <dsp:cNvPr id="0" name=""/>
        <dsp:cNvSpPr/>
      </dsp:nvSpPr>
      <dsp:spPr>
        <a:xfrm>
          <a:off x="1707" y="3779041"/>
          <a:ext cx="1478320" cy="591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Location</a:t>
          </a:r>
          <a:endParaRPr lang="en-US" sz="1100" kern="1200" dirty="0"/>
        </a:p>
      </dsp:txBody>
      <dsp:txXfrm>
        <a:off x="1707" y="3779041"/>
        <a:ext cx="1478320" cy="591328"/>
      </dsp:txXfrm>
    </dsp:sp>
    <dsp:sp modelId="{AFD4B731-C91A-4261-BFEE-30EAED1E45E8}">
      <dsp:nvSpPr>
        <dsp:cNvPr id="0" name=""/>
        <dsp:cNvSpPr/>
      </dsp:nvSpPr>
      <dsp:spPr>
        <a:xfrm>
          <a:off x="2027006" y="2596385"/>
          <a:ext cx="901775" cy="90177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C33D22-0F0C-4666-B43F-08358A3ECF8C}">
      <dsp:nvSpPr>
        <dsp:cNvPr id="0" name=""/>
        <dsp:cNvSpPr/>
      </dsp:nvSpPr>
      <dsp:spPr>
        <a:xfrm>
          <a:off x="2219187" y="2788566"/>
          <a:ext cx="517412" cy="517412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640059-DEF5-4AC4-B415-8ACE806DD653}">
      <dsp:nvSpPr>
        <dsp:cNvPr id="0" name=""/>
        <dsp:cNvSpPr/>
      </dsp:nvSpPr>
      <dsp:spPr>
        <a:xfrm>
          <a:off x="1738733" y="3779041"/>
          <a:ext cx="1478320" cy="591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Description of the business</a:t>
          </a:r>
          <a:endParaRPr lang="en-US" sz="1100" kern="1200" dirty="0"/>
        </a:p>
      </dsp:txBody>
      <dsp:txXfrm>
        <a:off x="1738733" y="3779041"/>
        <a:ext cx="1478320" cy="591328"/>
      </dsp:txXfrm>
    </dsp:sp>
    <dsp:sp modelId="{2AF8C65E-8D0F-403A-89ED-D72BF963B50E}">
      <dsp:nvSpPr>
        <dsp:cNvPr id="0" name=""/>
        <dsp:cNvSpPr/>
      </dsp:nvSpPr>
      <dsp:spPr>
        <a:xfrm>
          <a:off x="3764032" y="2596385"/>
          <a:ext cx="901775" cy="90177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3E592B-3295-4268-89EE-2F61B6A0FD22}">
      <dsp:nvSpPr>
        <dsp:cNvPr id="0" name=""/>
        <dsp:cNvSpPr/>
      </dsp:nvSpPr>
      <dsp:spPr>
        <a:xfrm>
          <a:off x="3956214" y="2788566"/>
          <a:ext cx="517412" cy="517412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6AE534-BC00-4382-8081-66EE75CD939C}">
      <dsp:nvSpPr>
        <dsp:cNvPr id="0" name=""/>
        <dsp:cNvSpPr/>
      </dsp:nvSpPr>
      <dsp:spPr>
        <a:xfrm>
          <a:off x="3475760" y="3779041"/>
          <a:ext cx="1478320" cy="591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Products and services</a:t>
          </a:r>
          <a:endParaRPr lang="en-US" sz="1100" kern="1200" dirty="0"/>
        </a:p>
      </dsp:txBody>
      <dsp:txXfrm>
        <a:off x="3475760" y="3779041"/>
        <a:ext cx="1478320" cy="591328"/>
      </dsp:txXfrm>
    </dsp:sp>
    <dsp:sp modelId="{229F0E8A-EE9C-402F-A57C-88C82E1459A8}">
      <dsp:nvSpPr>
        <dsp:cNvPr id="0" name=""/>
        <dsp:cNvSpPr/>
      </dsp:nvSpPr>
      <dsp:spPr>
        <a:xfrm>
          <a:off x="5501058" y="2596385"/>
          <a:ext cx="901775" cy="90177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2FDCA7-3384-4D14-BE7B-1CE5076026D7}">
      <dsp:nvSpPr>
        <dsp:cNvPr id="0" name=""/>
        <dsp:cNvSpPr/>
      </dsp:nvSpPr>
      <dsp:spPr>
        <a:xfrm>
          <a:off x="5693240" y="2788566"/>
          <a:ext cx="517412" cy="517412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AB5C14-21C7-4CCB-B257-C3593E044938}">
      <dsp:nvSpPr>
        <dsp:cNvPr id="0" name=""/>
        <dsp:cNvSpPr/>
      </dsp:nvSpPr>
      <dsp:spPr>
        <a:xfrm>
          <a:off x="5212786" y="3779041"/>
          <a:ext cx="1478320" cy="591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 dirty="0"/>
            <a:t>Suppliers</a:t>
          </a:r>
          <a:endParaRPr lang="en-US" sz="1100" kern="1200" dirty="0"/>
        </a:p>
      </dsp:txBody>
      <dsp:txXfrm>
        <a:off x="5212786" y="3779041"/>
        <a:ext cx="1478320" cy="59132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3B4634-1B47-4E3B-B4EE-C7DCD215AC77}">
      <dsp:nvSpPr>
        <dsp:cNvPr id="0" name=""/>
        <dsp:cNvSpPr/>
      </dsp:nvSpPr>
      <dsp:spPr>
        <a:xfrm>
          <a:off x="289979" y="452820"/>
          <a:ext cx="901775" cy="901775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98282C-1BA3-4861-A312-B8AEE6F458D7}">
      <dsp:nvSpPr>
        <dsp:cNvPr id="0" name=""/>
        <dsp:cNvSpPr/>
      </dsp:nvSpPr>
      <dsp:spPr>
        <a:xfrm>
          <a:off x="482161" y="645002"/>
          <a:ext cx="517412" cy="5174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1CA1E9-248D-44B4-BBA5-8D88DE1FFECA}">
      <dsp:nvSpPr>
        <dsp:cNvPr id="0" name=""/>
        <dsp:cNvSpPr/>
      </dsp:nvSpPr>
      <dsp:spPr>
        <a:xfrm>
          <a:off x="1707" y="1635476"/>
          <a:ext cx="1478320" cy="591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 dirty="0"/>
            <a:t>Services</a:t>
          </a:r>
          <a:endParaRPr lang="en-US" sz="1400" kern="1200" dirty="0"/>
        </a:p>
      </dsp:txBody>
      <dsp:txXfrm>
        <a:off x="1707" y="1635476"/>
        <a:ext cx="1478320" cy="591328"/>
      </dsp:txXfrm>
    </dsp:sp>
    <dsp:sp modelId="{185BC311-5765-40D2-B0A6-89BC560E49D8}">
      <dsp:nvSpPr>
        <dsp:cNvPr id="0" name=""/>
        <dsp:cNvSpPr/>
      </dsp:nvSpPr>
      <dsp:spPr>
        <a:xfrm>
          <a:off x="2027006" y="452820"/>
          <a:ext cx="901775" cy="901775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94B1D0-A2F3-493C-BDF5-EE00CB17EF64}">
      <dsp:nvSpPr>
        <dsp:cNvPr id="0" name=""/>
        <dsp:cNvSpPr/>
      </dsp:nvSpPr>
      <dsp:spPr>
        <a:xfrm>
          <a:off x="2219187" y="645002"/>
          <a:ext cx="517412" cy="5174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C2EDEE-BEAC-42B3-A021-B5A6469FF54B}">
      <dsp:nvSpPr>
        <dsp:cNvPr id="0" name=""/>
        <dsp:cNvSpPr/>
      </dsp:nvSpPr>
      <dsp:spPr>
        <a:xfrm>
          <a:off x="1738733" y="1635476"/>
          <a:ext cx="1478320" cy="591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 dirty="0"/>
            <a:t>Financial management</a:t>
          </a:r>
          <a:endParaRPr lang="en-US" sz="1400" kern="1200" dirty="0"/>
        </a:p>
      </dsp:txBody>
      <dsp:txXfrm>
        <a:off x="1738733" y="1635476"/>
        <a:ext cx="1478320" cy="591328"/>
      </dsp:txXfrm>
    </dsp:sp>
    <dsp:sp modelId="{035338C9-BDA6-4143-813F-9406BA629049}">
      <dsp:nvSpPr>
        <dsp:cNvPr id="0" name=""/>
        <dsp:cNvSpPr/>
      </dsp:nvSpPr>
      <dsp:spPr>
        <a:xfrm>
          <a:off x="3764032" y="452820"/>
          <a:ext cx="901775" cy="901775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DA0616-4E1D-4B18-AFAA-478982516FD7}">
      <dsp:nvSpPr>
        <dsp:cNvPr id="0" name=""/>
        <dsp:cNvSpPr/>
      </dsp:nvSpPr>
      <dsp:spPr>
        <a:xfrm>
          <a:off x="3956214" y="645002"/>
          <a:ext cx="517412" cy="5174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F05489-FC3E-430B-8404-044BDEE658C4}">
      <dsp:nvSpPr>
        <dsp:cNvPr id="0" name=""/>
        <dsp:cNvSpPr/>
      </dsp:nvSpPr>
      <dsp:spPr>
        <a:xfrm>
          <a:off x="3475760" y="1635476"/>
          <a:ext cx="1478320" cy="591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 dirty="0"/>
            <a:t>Marketing</a:t>
          </a:r>
          <a:endParaRPr lang="en-US" sz="1400" kern="1200" dirty="0"/>
        </a:p>
      </dsp:txBody>
      <dsp:txXfrm>
        <a:off x="3475760" y="1635476"/>
        <a:ext cx="1478320" cy="591328"/>
      </dsp:txXfrm>
    </dsp:sp>
    <dsp:sp modelId="{DFA0E2FC-A53F-4D11-8994-86AB8B12E2DE}">
      <dsp:nvSpPr>
        <dsp:cNvPr id="0" name=""/>
        <dsp:cNvSpPr/>
      </dsp:nvSpPr>
      <dsp:spPr>
        <a:xfrm>
          <a:off x="5501058" y="452820"/>
          <a:ext cx="901775" cy="901775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CE2D9F-F469-410F-B3FD-EF74AACADD01}">
      <dsp:nvSpPr>
        <dsp:cNvPr id="0" name=""/>
        <dsp:cNvSpPr/>
      </dsp:nvSpPr>
      <dsp:spPr>
        <a:xfrm>
          <a:off x="5693240" y="645002"/>
          <a:ext cx="517412" cy="51741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5DCA2E-4404-40C6-A1DF-18D43A16460A}">
      <dsp:nvSpPr>
        <dsp:cNvPr id="0" name=""/>
        <dsp:cNvSpPr/>
      </dsp:nvSpPr>
      <dsp:spPr>
        <a:xfrm>
          <a:off x="5212786" y="1635476"/>
          <a:ext cx="1478320" cy="591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 dirty="0"/>
            <a:t>Competition</a:t>
          </a:r>
          <a:endParaRPr lang="en-US" sz="1400" kern="1200" dirty="0"/>
        </a:p>
      </dsp:txBody>
      <dsp:txXfrm>
        <a:off x="5212786" y="1635476"/>
        <a:ext cx="1478320" cy="591328"/>
      </dsp:txXfrm>
    </dsp:sp>
    <dsp:sp modelId="{47C60B70-BE1D-4B14-8CAF-A4629CF3231D}">
      <dsp:nvSpPr>
        <dsp:cNvPr id="0" name=""/>
        <dsp:cNvSpPr/>
      </dsp:nvSpPr>
      <dsp:spPr>
        <a:xfrm>
          <a:off x="1158492" y="2596385"/>
          <a:ext cx="901775" cy="901775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087ECA-AD1C-4A72-84C4-0402BF9C1FD3}">
      <dsp:nvSpPr>
        <dsp:cNvPr id="0" name=""/>
        <dsp:cNvSpPr/>
      </dsp:nvSpPr>
      <dsp:spPr>
        <a:xfrm>
          <a:off x="1350674" y="2788566"/>
          <a:ext cx="517412" cy="51741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0C71EA-7F5D-46B2-A554-EBECC4153916}">
      <dsp:nvSpPr>
        <dsp:cNvPr id="0" name=""/>
        <dsp:cNvSpPr/>
      </dsp:nvSpPr>
      <dsp:spPr>
        <a:xfrm>
          <a:off x="870220" y="3779041"/>
          <a:ext cx="1478320" cy="591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 dirty="0"/>
            <a:t>Pricing</a:t>
          </a:r>
          <a:endParaRPr lang="en-US" sz="1400" kern="1200" dirty="0"/>
        </a:p>
      </dsp:txBody>
      <dsp:txXfrm>
        <a:off x="870220" y="3779041"/>
        <a:ext cx="1478320" cy="591328"/>
      </dsp:txXfrm>
    </dsp:sp>
    <dsp:sp modelId="{966CB7FD-58E2-4571-973F-A339E04D0934}">
      <dsp:nvSpPr>
        <dsp:cNvPr id="0" name=""/>
        <dsp:cNvSpPr/>
      </dsp:nvSpPr>
      <dsp:spPr>
        <a:xfrm>
          <a:off x="2895519" y="2596385"/>
          <a:ext cx="901775" cy="901775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ABC6F0-031F-4552-A79F-6D28EDDA2B2C}">
      <dsp:nvSpPr>
        <dsp:cNvPr id="0" name=""/>
        <dsp:cNvSpPr/>
      </dsp:nvSpPr>
      <dsp:spPr>
        <a:xfrm>
          <a:off x="3087700" y="2788566"/>
          <a:ext cx="517412" cy="517412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ABB5ED-9216-4BF0-B5BE-FDE8BDF1E36C}">
      <dsp:nvSpPr>
        <dsp:cNvPr id="0" name=""/>
        <dsp:cNvSpPr/>
      </dsp:nvSpPr>
      <dsp:spPr>
        <a:xfrm>
          <a:off x="2607246" y="3779041"/>
          <a:ext cx="1478320" cy="591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 dirty="0"/>
            <a:t>Start up expenses</a:t>
          </a:r>
          <a:endParaRPr lang="en-US" sz="1400" kern="1200" dirty="0"/>
        </a:p>
      </dsp:txBody>
      <dsp:txXfrm>
        <a:off x="2607246" y="3779041"/>
        <a:ext cx="1478320" cy="591328"/>
      </dsp:txXfrm>
    </dsp:sp>
    <dsp:sp modelId="{A912DB97-8F97-472B-BCB7-6F54054E1E6E}">
      <dsp:nvSpPr>
        <dsp:cNvPr id="0" name=""/>
        <dsp:cNvSpPr/>
      </dsp:nvSpPr>
      <dsp:spPr>
        <a:xfrm>
          <a:off x="4632545" y="2596385"/>
          <a:ext cx="901775" cy="901775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EDCCDB-EEEE-4ECF-A339-306200960104}">
      <dsp:nvSpPr>
        <dsp:cNvPr id="0" name=""/>
        <dsp:cNvSpPr/>
      </dsp:nvSpPr>
      <dsp:spPr>
        <a:xfrm>
          <a:off x="4824727" y="2788566"/>
          <a:ext cx="517412" cy="517412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013C34-ADE6-46F6-BAAC-3ED1D7699549}">
      <dsp:nvSpPr>
        <dsp:cNvPr id="0" name=""/>
        <dsp:cNvSpPr/>
      </dsp:nvSpPr>
      <dsp:spPr>
        <a:xfrm>
          <a:off x="4344273" y="3779041"/>
          <a:ext cx="1478320" cy="591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 dirty="0"/>
            <a:t>Projected uptake of services</a:t>
          </a:r>
          <a:endParaRPr lang="en-US" sz="1400" kern="1200" dirty="0"/>
        </a:p>
      </dsp:txBody>
      <dsp:txXfrm>
        <a:off x="4344273" y="3779041"/>
        <a:ext cx="1478320" cy="5913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2149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1403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3827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6746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2024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2980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640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7248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0585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3237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166852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92309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364689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03530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74363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1643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5F40D6-4AC2-4C57-B225-B215D0498573}" type="datetimeFigureOut">
              <a:rPr lang="en-GB" smtClean="0"/>
              <a:t>24/03/2021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0696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browse/business/setting-up" TargetMode="External"/><Relationship Id="rId2" Type="http://schemas.openxmlformats.org/officeDocument/2006/relationships/hyperlink" Target="http://www.businessinfocus.co.uk/en/home.aspx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browse/business/setting-up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bestof.co.uk/local/cardiff/business-guide/nutritionists-and-dieticians" TargetMode="External"/><Relationship Id="rId2" Type="http://schemas.openxmlformats.org/officeDocument/2006/relationships/hyperlink" Target="http://www.introbiz.co.uk/news/featuretuesday-eat-greens-cardiff-nutrition-consultancy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sv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orking space background">
            <a:extLst>
              <a:ext uri="{FF2B5EF4-FFF2-40B4-BE49-F238E27FC236}">
                <a16:creationId xmlns:a16="http://schemas.microsoft.com/office/drawing/2014/main" id="{3602C6C1-D8DD-4AA7-98A9-8A280351B6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93" r="-2" b="-2"/>
          <a:stretch/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8867" y="1678666"/>
            <a:ext cx="4088190" cy="2369093"/>
          </a:xfrm>
        </p:spPr>
        <p:txBody>
          <a:bodyPr>
            <a:normAutofit/>
          </a:bodyPr>
          <a:lstStyle/>
          <a:p>
            <a:r>
              <a:rPr lang="en-GB" sz="4800" dirty="0"/>
              <a:t>Business Skills for Nutritionists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7335" y="4050831"/>
            <a:ext cx="4079721" cy="1096901"/>
          </a:xfrm>
        </p:spPr>
        <p:txBody>
          <a:bodyPr>
            <a:normAutofit/>
          </a:bodyPr>
          <a:lstStyle/>
          <a:p>
            <a:r>
              <a:rPr lang="en-GB" sz="1600" dirty="0"/>
              <a:t>Chris Cashin </a:t>
            </a:r>
          </a:p>
          <a:p>
            <a:r>
              <a:rPr lang="en-GB" sz="1600" dirty="0"/>
              <a:t>Registered Dietitian</a:t>
            </a:r>
          </a:p>
          <a:p>
            <a:r>
              <a:rPr lang="en-GB" sz="1600" dirty="0"/>
              <a:t>Sports Nutritionist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7C1A16-B8AB-4D99-A195-A38F556A6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8A9B20B-D1DD-4573-B5EC-55802951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23">
            <a:extLst>
              <a:ext uri="{FF2B5EF4-FFF2-40B4-BE49-F238E27FC236}">
                <a16:creationId xmlns:a16="http://schemas.microsoft.com/office/drawing/2014/main" id="{66D61E08-70C3-48D8-BEA0-787111DC3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25">
            <a:extLst>
              <a:ext uri="{FF2B5EF4-FFF2-40B4-BE49-F238E27FC236}">
                <a16:creationId xmlns:a16="http://schemas.microsoft.com/office/drawing/2014/main" id="{FC55298F-0AE5-478E-AD2B-03C2614C5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Isosceles Triangle 24">
            <a:extLst>
              <a:ext uri="{FF2B5EF4-FFF2-40B4-BE49-F238E27FC236}">
                <a16:creationId xmlns:a16="http://schemas.microsoft.com/office/drawing/2014/main" id="{C180E4EA-0B63-4779-A895-7E90E7108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27">
            <a:extLst>
              <a:ext uri="{FF2B5EF4-FFF2-40B4-BE49-F238E27FC236}">
                <a16:creationId xmlns:a16="http://schemas.microsoft.com/office/drawing/2014/main" id="{CEE01D9D-3DE8-4EED-B0D3-8F3C79CC7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8">
            <a:extLst>
              <a:ext uri="{FF2B5EF4-FFF2-40B4-BE49-F238E27FC236}">
                <a16:creationId xmlns:a16="http://schemas.microsoft.com/office/drawing/2014/main" id="{89AF5CE9-607F-43F4-8983-DCD6DA40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9">
            <a:extLst>
              <a:ext uri="{FF2B5EF4-FFF2-40B4-BE49-F238E27FC236}">
                <a16:creationId xmlns:a16="http://schemas.microsoft.com/office/drawing/2014/main" id="{6EEA2DBD-9E1E-4521-8C01-F32AD18A8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Isosceles Triangle 29">
            <a:extLst>
              <a:ext uri="{FF2B5EF4-FFF2-40B4-BE49-F238E27FC236}">
                <a16:creationId xmlns:a16="http://schemas.microsoft.com/office/drawing/2014/main" id="{15BBD2C1-BA9B-46A9-A27A-33498B16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47247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 dirty="0"/>
              <a:t>Learning Outcomes for this session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r>
              <a:rPr lang="en-GB" dirty="0"/>
              <a:t>Develop Business Skills</a:t>
            </a:r>
          </a:p>
          <a:p>
            <a:endParaRPr lang="en-GB" dirty="0"/>
          </a:p>
          <a:p>
            <a:r>
              <a:rPr lang="en-GB" dirty="0"/>
              <a:t>Have an understanding of legal requirements</a:t>
            </a:r>
          </a:p>
          <a:p>
            <a:endParaRPr lang="en-GB" dirty="0"/>
          </a:p>
          <a:p>
            <a:r>
              <a:rPr lang="en-GB" dirty="0"/>
              <a:t>Think about how to develop a career and business in nutrition</a:t>
            </a:r>
          </a:p>
          <a:p>
            <a:endParaRPr lang="en-GB" dirty="0"/>
          </a:p>
          <a:p>
            <a:r>
              <a:rPr lang="en-GB" dirty="0"/>
              <a:t>This will be an interactive session – getting you to think !</a:t>
            </a:r>
          </a:p>
        </p:txBody>
      </p:sp>
      <p:pic>
        <p:nvPicPr>
          <p:cNvPr id="5" name="Picture 4" descr="Light bulb on yellow background with sketched light beams and cord">
            <a:extLst>
              <a:ext uri="{FF2B5EF4-FFF2-40B4-BE49-F238E27FC236}">
                <a16:creationId xmlns:a16="http://schemas.microsoft.com/office/drawing/2014/main" id="{3B9E54C3-C747-4BEA-A53D-65799D1E17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939" r="3681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69738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B5F7E3B-C5F1-40E0-A491-558BAFBC1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241804" y="1460500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816638"/>
            <a:ext cx="3367359" cy="5224724"/>
          </a:xfrm>
        </p:spPr>
        <p:txBody>
          <a:bodyPr anchor="ctr">
            <a:normAutofit/>
          </a:bodyPr>
          <a:lstStyle/>
          <a:p>
            <a:r>
              <a:rPr lang="en-GB" dirty="0"/>
              <a:t>So what is the next step for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4295" y="816638"/>
            <a:ext cx="4619706" cy="5224724"/>
          </a:xfrm>
        </p:spPr>
        <p:txBody>
          <a:bodyPr anchor="ctr">
            <a:normAutofit/>
          </a:bodyPr>
          <a:lstStyle/>
          <a:p>
            <a:r>
              <a:rPr lang="en-GB" dirty="0"/>
              <a:t>Get yourself some experience  - this may mean volunteering but will be worth it</a:t>
            </a:r>
          </a:p>
          <a:p>
            <a:endParaRPr lang="en-GB" dirty="0"/>
          </a:p>
          <a:p>
            <a:r>
              <a:rPr lang="en-GB" dirty="0"/>
              <a:t>Look for an internship</a:t>
            </a:r>
          </a:p>
          <a:p>
            <a:endParaRPr lang="en-GB" dirty="0"/>
          </a:p>
          <a:p>
            <a:r>
              <a:rPr lang="en-GB" dirty="0"/>
              <a:t>Look for a job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15573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A5CD9-2454-4CE9-89C4-5D9222F8D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r>
              <a:rPr lang="en-GB" dirty="0"/>
              <a:t>AfN Register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D2B523-819C-4662-BF9E-38932E9D3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r>
              <a:rPr lang="en-GB" dirty="0"/>
              <a:t>Get yourself on the register</a:t>
            </a:r>
          </a:p>
          <a:p>
            <a:r>
              <a:rPr lang="en-GB" dirty="0"/>
              <a:t>You will have to apply by portfolio but I have put this together for you to adapt to suit yourself</a:t>
            </a:r>
          </a:p>
          <a:p>
            <a:r>
              <a:rPr lang="en-GB" dirty="0"/>
              <a:t>The University will pay the difference in cost</a:t>
            </a:r>
          </a:p>
          <a:p>
            <a:r>
              <a:rPr lang="en-GB" dirty="0"/>
              <a:t>References – Chris and other member of staff</a:t>
            </a:r>
          </a:p>
        </p:txBody>
      </p:sp>
      <p:pic>
        <p:nvPicPr>
          <p:cNvPr id="5" name="Picture 4" descr="Glasses on top of a book">
            <a:extLst>
              <a:ext uri="{FF2B5EF4-FFF2-40B4-BE49-F238E27FC236}">
                <a16:creationId xmlns:a16="http://schemas.microsoft.com/office/drawing/2014/main" id="{D828CC6A-D8EA-4AB6-8C16-78731D03BA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276" r="36608" b="-1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93357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Sport and Exercise Nutrition Register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B339143-A159-4FAE-B214-C3095B1074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1491116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38131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So how to you start on this journey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1AE9AA5-D682-4148-AB2D-C45818F5715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0323980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72324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52ED567-06B3-4107-9773-BBB6BD786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4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6BA3A6-B2AB-40E3-99D5-0A2541FA75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53067"/>
            <a:ext cx="6155266" cy="4351866"/>
          </a:xfrm>
        </p:spPr>
        <p:txBody>
          <a:bodyPr anchor="ctr">
            <a:normAutofit/>
          </a:bodyPr>
          <a:lstStyle/>
          <a:p>
            <a:r>
              <a:rPr lang="en-GB" dirty="0"/>
              <a:t>NHS</a:t>
            </a:r>
          </a:p>
          <a:p>
            <a:r>
              <a:rPr lang="en-GB" dirty="0"/>
              <a:t>Local Authorities</a:t>
            </a:r>
          </a:p>
          <a:p>
            <a:r>
              <a:rPr lang="en-GB" dirty="0"/>
              <a:t>Indeed</a:t>
            </a:r>
          </a:p>
          <a:p>
            <a:r>
              <a:rPr lang="en-GB" dirty="0"/>
              <a:t>AfN</a:t>
            </a:r>
          </a:p>
          <a:p>
            <a:r>
              <a:rPr lang="en-GB" dirty="0"/>
              <a:t>Uk Sport</a:t>
            </a:r>
          </a:p>
          <a:p>
            <a:r>
              <a:rPr lang="en-GB" dirty="0"/>
              <a:t>Charities – Mind, McMillan, Red Cross, Age Cymru etc</a:t>
            </a:r>
          </a:p>
          <a:p>
            <a:r>
              <a:rPr lang="en-GB" dirty="0"/>
              <a:t>FE colleges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551D8B-3775-4477-88B7-7B7C350D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901C3D-CFAE-460D-BD0E-7D22164D7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590212" y="0"/>
            <a:ext cx="1059921" cy="6858000"/>
          </a:xfrm>
          <a:prstGeom prst="line">
            <a:avLst/>
          </a:prstGeom>
          <a:ln w="9525">
            <a:solidFill>
              <a:srgbClr val="BFBFBF">
                <a:alpha val="70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7C0EA9-1437-4437-9D20-2BBDA1AA9F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721600" y="3721395"/>
            <a:ext cx="4345560" cy="3136604"/>
          </a:xfrm>
          <a:prstGeom prst="line">
            <a:avLst/>
          </a:prstGeom>
          <a:ln w="9525">
            <a:solidFill>
              <a:srgbClr val="BFBFBF">
                <a:alpha val="69804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23">
            <a:extLst>
              <a:ext uri="{FF2B5EF4-FFF2-40B4-BE49-F238E27FC236}">
                <a16:creationId xmlns:a16="http://schemas.microsoft.com/office/drawing/2014/main" id="{BB934D2B-85E2-4375-94EE-B66C16BF7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25">
            <a:extLst>
              <a:ext uri="{FF2B5EF4-FFF2-40B4-BE49-F238E27FC236}">
                <a16:creationId xmlns:a16="http://schemas.microsoft.com/office/drawing/2014/main" id="{9B445E02-D785-4565-B842-9567BBC09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2C153736-D102-4F57-9DE7-615AFC02B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7">
            <a:extLst>
              <a:ext uri="{FF2B5EF4-FFF2-40B4-BE49-F238E27FC236}">
                <a16:creationId xmlns:a16="http://schemas.microsoft.com/office/drawing/2014/main" id="{BA407A52-66F4-4CDE-A726-FF79F3EC3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8">
            <a:extLst>
              <a:ext uri="{FF2B5EF4-FFF2-40B4-BE49-F238E27FC236}">
                <a16:creationId xmlns:a16="http://schemas.microsoft.com/office/drawing/2014/main" id="{D28FFB34-4FC3-46F5-B900-D3B774FD0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9">
            <a:extLst>
              <a:ext uri="{FF2B5EF4-FFF2-40B4-BE49-F238E27FC236}">
                <a16:creationId xmlns:a16="http://schemas.microsoft.com/office/drawing/2014/main" id="{205F7B13-ACB5-46BE-8070-0431266B1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D52A0D23-45DD-4DF4-ADE6-A81F409BB9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1DC8BE-2051-470E-95DC-B8F7887A5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9658" y="1253067"/>
            <a:ext cx="3371742" cy="4351866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Where to look for jobs?</a:t>
            </a:r>
          </a:p>
        </p:txBody>
      </p:sp>
    </p:spTree>
    <p:extLst>
      <p:ext uri="{BB962C8B-B14F-4D97-AF65-F5344CB8AC3E}">
        <p14:creationId xmlns:p14="http://schemas.microsoft.com/office/powerpoint/2010/main" val="27518449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Starting in Business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88F0F04-EA14-4660-82EA-9BAB7128EA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778708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210308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B5F7E3B-C5F1-40E0-A491-558BAFBC1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241804" y="1460500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816638"/>
            <a:ext cx="3367359" cy="5224724"/>
          </a:xfrm>
        </p:spPr>
        <p:txBody>
          <a:bodyPr anchor="ctr">
            <a:normAutofit/>
          </a:bodyPr>
          <a:lstStyle/>
          <a:p>
            <a:r>
              <a:rPr lang="en-GB" dirty="0"/>
              <a:t>Business in Focus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4295" y="816638"/>
            <a:ext cx="4619706" cy="5224724"/>
          </a:xfrm>
        </p:spPr>
        <p:txBody>
          <a:bodyPr anchor="ctr">
            <a:normAutofit/>
          </a:bodyPr>
          <a:lstStyle/>
          <a:p>
            <a:r>
              <a:rPr lang="en-GB" dirty="0">
                <a:hlinkClick r:id="rId2"/>
              </a:rPr>
              <a:t>http://www.businessinfocus.co.uk/en/home.aspx</a:t>
            </a:r>
            <a:endParaRPr lang="en-GB" dirty="0"/>
          </a:p>
          <a:p>
            <a:endParaRPr lang="en-GB" dirty="0"/>
          </a:p>
          <a:p>
            <a:r>
              <a:rPr lang="en-GB" dirty="0"/>
              <a:t>Based in Yr Egin</a:t>
            </a:r>
          </a:p>
          <a:p>
            <a:endParaRPr lang="en-GB" dirty="0"/>
          </a:p>
          <a:p>
            <a:r>
              <a:rPr lang="en-GB" dirty="0"/>
              <a:t>A trawl of google – new business help in most towns/cities 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https://www.gov.uk/browse/business/setting-up</a:t>
            </a:r>
            <a:endParaRPr lang="en-GB" dirty="0"/>
          </a:p>
          <a:p>
            <a:endParaRPr lang="en-GB" dirty="0"/>
          </a:p>
          <a:p>
            <a:r>
              <a:rPr lang="en-GB" dirty="0"/>
              <a:t>All will offer help , advice, courses etc.</a:t>
            </a:r>
          </a:p>
        </p:txBody>
      </p:sp>
    </p:spTree>
    <p:extLst>
      <p:ext uri="{BB962C8B-B14F-4D97-AF65-F5344CB8AC3E}">
        <p14:creationId xmlns:p14="http://schemas.microsoft.com/office/powerpoint/2010/main" val="2946983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03AE127-802C-459A-A612-DB85B67F0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950" y="1179151"/>
            <a:ext cx="3300646" cy="4463889"/>
          </a:xfrm>
        </p:spPr>
        <p:txBody>
          <a:bodyPr anchor="ctr">
            <a:normAutofit/>
          </a:bodyPr>
          <a:lstStyle/>
          <a:p>
            <a:r>
              <a:rPr lang="en-GB" dirty="0"/>
              <a:t>Help with a Business Plan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9323D83D-50D6-4040-A58B-FCEA340F88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1FE6BB-DFB2-4080-9B5E-076EF5DDE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6670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8918" y="1109145"/>
            <a:ext cx="6341016" cy="4603900"/>
          </a:xfrm>
        </p:spPr>
        <p:txBody>
          <a:bodyPr anchor="ctr">
            <a:normAutofit/>
          </a:bodyPr>
          <a:lstStyle/>
          <a:p>
            <a:r>
              <a:rPr lang="en-GB" dirty="0"/>
              <a:t>Go to your local area and find out who and what is available</a:t>
            </a:r>
          </a:p>
          <a:p>
            <a:r>
              <a:rPr lang="en-GB" dirty="0"/>
              <a:t>Government websites, local government sites etc.</a:t>
            </a:r>
          </a:p>
          <a:p>
            <a:endParaRPr lang="en-GB" dirty="0"/>
          </a:p>
          <a:p>
            <a:r>
              <a:rPr lang="en-GB" dirty="0"/>
              <a:t>A good start is</a:t>
            </a:r>
          </a:p>
          <a:p>
            <a:r>
              <a:rPr lang="en-GB" dirty="0">
                <a:hlinkClick r:id="rId2"/>
              </a:rPr>
              <a:t>https://www.gov.uk/browse/business/setting-up</a:t>
            </a:r>
            <a:endParaRPr lang="en-GB" dirty="0"/>
          </a:p>
          <a:p>
            <a:endParaRPr lang="en-GB" dirty="0"/>
          </a:p>
          <a:p>
            <a:r>
              <a:rPr lang="en-GB" dirty="0"/>
              <a:t>There is plenty of good advice</a:t>
            </a:r>
          </a:p>
          <a:p>
            <a:r>
              <a:rPr lang="en-GB" dirty="0"/>
              <a:t>Later we will have look in more detail!</a:t>
            </a:r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F10FD715-4DCE-4779-B634-EC78315EA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1364139" y="0"/>
            <a:ext cx="842596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979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r>
              <a:rPr lang="en-GB" dirty="0"/>
              <a:t>Look at other similar businesses</a:t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EC2CD6C-9327-47E0-BBE5-95587C6C46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5395206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5802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B71F80-1F92-4074-84D9-16A062B21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en-GB" dirty="0"/>
              <a:t>Your Company Rules</a:t>
            </a:r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7209C9DA-6E0D-46D9-8275-C52222D8CC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3EB57A4D-E0D0-46DA-B339-F24CA46FA7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693060B-6C3C-4B23-80D4-D3DFAC13A8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9833290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222899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B71F80-1F92-4074-84D9-16A062B21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en-GB" dirty="0"/>
              <a:t>Then</a:t>
            </a:r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7209C9DA-6E0D-46D9-8275-C52222D8CC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3EB57A4D-E0D0-46DA-B339-F24CA46FA7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B57312B-DD39-4754-9158-95A87312922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1835412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59119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What do you need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4BBB5C0-F924-40B4-BEB6-0C427F08C4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8026236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700098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Client Literature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D7DE6F6-DAB5-406A-A7A2-BC4DEA3D35C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510372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36391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esk with stethoscope and computer keyboard">
            <a:extLst>
              <a:ext uri="{FF2B5EF4-FFF2-40B4-BE49-F238E27FC236}">
                <a16:creationId xmlns:a16="http://schemas.microsoft.com/office/drawing/2014/main" id="{D738D32E-5CCD-4C91-86C2-A7FF7995CC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93" r="-2" b="-2"/>
          <a:stretch/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rmAutofit/>
          </a:bodyPr>
          <a:lstStyle/>
          <a:p>
            <a:r>
              <a:rPr lang="en-GB" dirty="0"/>
              <a:t>A few other important things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3851122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500" dirty="0"/>
              <a:t>Insurance – you need personal liability insurance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If you are a BDA member this is automatic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If you join the SENR one perk is that you get the BDA insurance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AFN also a offer insurance but you must have this </a:t>
            </a:r>
          </a:p>
          <a:p>
            <a:pPr marL="0" indent="0">
              <a:lnSpc>
                <a:spcPct val="90000"/>
              </a:lnSpc>
              <a:buNone/>
            </a:pPr>
            <a:endParaRPr lang="en-GB" sz="1500" dirty="0"/>
          </a:p>
          <a:p>
            <a:pPr>
              <a:lnSpc>
                <a:spcPct val="90000"/>
              </a:lnSpc>
            </a:pPr>
            <a:r>
              <a:rPr lang="en-GB" sz="1500" dirty="0"/>
              <a:t>You will also need public liability insurance – compare prices on comparison websites!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Food Hygiene Certificate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278561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Advertising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385C72F-EF09-4E96-BEA7-C8186BF7C47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0190729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837373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Web sites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FE29A8B-8BB8-4132-94DD-4DA6F3563F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8355100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72907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The Tax Man!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80CF59-96F8-4339-8090-3879EB9339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7526688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789347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Keeping Accounts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33B73D9-CA71-40C2-96CB-FF235B5986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4730376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35376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Net working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23B284C-F7AF-4598-A04B-AB6265DA82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3072159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527204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52ED567-06B3-4107-9773-BBB6BD786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4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53067"/>
            <a:ext cx="6155266" cy="4351866"/>
          </a:xfrm>
        </p:spPr>
        <p:txBody>
          <a:bodyPr anchor="ctr">
            <a:normAutofit/>
          </a:bodyPr>
          <a:lstStyle/>
          <a:p>
            <a:r>
              <a:rPr lang="en-GB" dirty="0">
                <a:hlinkClick r:id="rId2"/>
              </a:rPr>
              <a:t>http://www.introbiz.co.uk/news/featuretuesday-eat-greens-cardiff-nutrition-consultancy/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>
                <a:hlinkClick r:id="rId3"/>
              </a:rPr>
              <a:t>http://www.thebestof.co.uk/local/cardiff/business-guide/nutritionists-and-dieticians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551D8B-3775-4477-88B7-7B7C350D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901C3D-CFAE-460D-BD0E-7D22164D7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590212" y="0"/>
            <a:ext cx="1059921" cy="6858000"/>
          </a:xfrm>
          <a:prstGeom prst="line">
            <a:avLst/>
          </a:prstGeom>
          <a:ln w="9525">
            <a:solidFill>
              <a:srgbClr val="BFBFBF">
                <a:alpha val="70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7C0EA9-1437-4437-9D20-2BBDA1AA9F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721600" y="3721395"/>
            <a:ext cx="4345560" cy="3136604"/>
          </a:xfrm>
          <a:prstGeom prst="line">
            <a:avLst/>
          </a:prstGeom>
          <a:ln w="9525">
            <a:solidFill>
              <a:srgbClr val="BFBFBF">
                <a:alpha val="69804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23">
            <a:extLst>
              <a:ext uri="{FF2B5EF4-FFF2-40B4-BE49-F238E27FC236}">
                <a16:creationId xmlns:a16="http://schemas.microsoft.com/office/drawing/2014/main" id="{BB934D2B-85E2-4375-94EE-B66C16BF7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25">
            <a:extLst>
              <a:ext uri="{FF2B5EF4-FFF2-40B4-BE49-F238E27FC236}">
                <a16:creationId xmlns:a16="http://schemas.microsoft.com/office/drawing/2014/main" id="{9B445E02-D785-4565-B842-9567BBC09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2C153736-D102-4F57-9DE7-615AFC02B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7">
            <a:extLst>
              <a:ext uri="{FF2B5EF4-FFF2-40B4-BE49-F238E27FC236}">
                <a16:creationId xmlns:a16="http://schemas.microsoft.com/office/drawing/2014/main" id="{BA407A52-66F4-4CDE-A726-FF79F3EC3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8">
            <a:extLst>
              <a:ext uri="{FF2B5EF4-FFF2-40B4-BE49-F238E27FC236}">
                <a16:creationId xmlns:a16="http://schemas.microsoft.com/office/drawing/2014/main" id="{D28FFB34-4FC3-46F5-B900-D3B774FD0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9">
            <a:extLst>
              <a:ext uri="{FF2B5EF4-FFF2-40B4-BE49-F238E27FC236}">
                <a16:creationId xmlns:a16="http://schemas.microsoft.com/office/drawing/2014/main" id="{205F7B13-ACB5-46BE-8070-0431266B1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D52A0D23-45DD-4DF4-ADE6-A81F409BB9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9658" y="1253067"/>
            <a:ext cx="3371742" cy="4351866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Examples</a:t>
            </a:r>
          </a:p>
        </p:txBody>
      </p:sp>
    </p:spTree>
    <p:extLst>
      <p:ext uri="{BB962C8B-B14F-4D97-AF65-F5344CB8AC3E}">
        <p14:creationId xmlns:p14="http://schemas.microsoft.com/office/powerpoint/2010/main" val="42724957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1723" y="609600"/>
            <a:ext cx="4512989" cy="2227730"/>
          </a:xfrm>
        </p:spPr>
        <p:txBody>
          <a:bodyPr anchor="ctr">
            <a:normAutofit/>
          </a:bodyPr>
          <a:lstStyle/>
          <a:p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7" name="Graphic 6" descr="Social Network">
            <a:extLst>
              <a:ext uri="{FF2B5EF4-FFF2-40B4-BE49-F238E27FC236}">
                <a16:creationId xmlns:a16="http://schemas.microsoft.com/office/drawing/2014/main" id="{00F5291A-20F1-4A76-91B1-414BF3BF1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7251" y="1545062"/>
            <a:ext cx="3856774" cy="385677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81725" y="2837329"/>
            <a:ext cx="4512988" cy="3317938"/>
          </a:xfrm>
        </p:spPr>
        <p:txBody>
          <a:bodyPr anchor="t"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In these networks are sports clubs, physiotherapists, personal trainers, restaurants and corporate businesses</a:t>
            </a:r>
          </a:p>
          <a:p>
            <a:endParaRPr lang="en-GB" dirty="0">
              <a:solidFill>
                <a:srgbClr val="FFFFFF"/>
              </a:solidFill>
            </a:endParaRPr>
          </a:p>
          <a:p>
            <a:r>
              <a:rPr lang="en-GB" dirty="0">
                <a:solidFill>
                  <a:srgbClr val="FFFFFF"/>
                </a:solidFill>
              </a:rPr>
              <a:t>Therefore you may network with a variety of business owners who may be of use to you.</a:t>
            </a:r>
          </a:p>
        </p:txBody>
      </p:sp>
    </p:spTree>
    <p:extLst>
      <p:ext uri="{BB962C8B-B14F-4D97-AF65-F5344CB8AC3E}">
        <p14:creationId xmlns:p14="http://schemas.microsoft.com/office/powerpoint/2010/main" val="14778967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Social Media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4DBDF5-A2B2-48A2-85D0-FF1FD7AEBC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0003797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98024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Data Protection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AFDEE68-C851-4430-A263-F492FE7A6C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7134137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695161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52ED567-06B3-4107-9773-BBB6BD786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4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53067"/>
            <a:ext cx="6155266" cy="4351866"/>
          </a:xfrm>
        </p:spPr>
        <p:txBody>
          <a:bodyPr anchor="ctr">
            <a:normAutofit/>
          </a:bodyPr>
          <a:lstStyle/>
          <a:p>
            <a:r>
              <a:rPr lang="en-GB" dirty="0"/>
              <a:t>Very important </a:t>
            </a:r>
          </a:p>
          <a:p>
            <a:endParaRPr lang="en-GB" dirty="0"/>
          </a:p>
          <a:p>
            <a:r>
              <a:rPr lang="en-GB" dirty="0"/>
              <a:t>Confidential</a:t>
            </a:r>
          </a:p>
          <a:p>
            <a:endParaRPr lang="en-GB" dirty="0"/>
          </a:p>
          <a:p>
            <a:r>
              <a:rPr lang="en-GB" dirty="0"/>
              <a:t>Safe storage</a:t>
            </a:r>
          </a:p>
          <a:p>
            <a:endParaRPr lang="en-GB" dirty="0"/>
          </a:p>
          <a:p>
            <a:r>
              <a:rPr lang="en-GB" dirty="0"/>
              <a:t>In line with codes of conduct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551D8B-3775-4477-88B7-7B7C350D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901C3D-CFAE-460D-BD0E-7D22164D7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590212" y="0"/>
            <a:ext cx="1059921" cy="6858000"/>
          </a:xfrm>
          <a:prstGeom prst="line">
            <a:avLst/>
          </a:prstGeom>
          <a:ln w="9525">
            <a:solidFill>
              <a:srgbClr val="BFBFBF">
                <a:alpha val="70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7C0EA9-1437-4437-9D20-2BBDA1AA9F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721600" y="3721395"/>
            <a:ext cx="4345560" cy="3136604"/>
          </a:xfrm>
          <a:prstGeom prst="line">
            <a:avLst/>
          </a:prstGeom>
          <a:ln w="9525">
            <a:solidFill>
              <a:srgbClr val="BFBFBF">
                <a:alpha val="69804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23">
            <a:extLst>
              <a:ext uri="{FF2B5EF4-FFF2-40B4-BE49-F238E27FC236}">
                <a16:creationId xmlns:a16="http://schemas.microsoft.com/office/drawing/2014/main" id="{BB934D2B-85E2-4375-94EE-B66C16BF7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25">
            <a:extLst>
              <a:ext uri="{FF2B5EF4-FFF2-40B4-BE49-F238E27FC236}">
                <a16:creationId xmlns:a16="http://schemas.microsoft.com/office/drawing/2014/main" id="{9B445E02-D785-4565-B842-9567BBC09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2C153736-D102-4F57-9DE7-615AFC02B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7">
            <a:extLst>
              <a:ext uri="{FF2B5EF4-FFF2-40B4-BE49-F238E27FC236}">
                <a16:creationId xmlns:a16="http://schemas.microsoft.com/office/drawing/2014/main" id="{BA407A52-66F4-4CDE-A726-FF79F3EC3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8">
            <a:extLst>
              <a:ext uri="{FF2B5EF4-FFF2-40B4-BE49-F238E27FC236}">
                <a16:creationId xmlns:a16="http://schemas.microsoft.com/office/drawing/2014/main" id="{D28FFB34-4FC3-46F5-B900-D3B774FD0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9">
            <a:extLst>
              <a:ext uri="{FF2B5EF4-FFF2-40B4-BE49-F238E27FC236}">
                <a16:creationId xmlns:a16="http://schemas.microsoft.com/office/drawing/2014/main" id="{205F7B13-ACB5-46BE-8070-0431266B1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D52A0D23-45DD-4DF4-ADE6-A81F409BB9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9658" y="1253067"/>
            <a:ext cx="3371742" cy="4351866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Record Keeping</a:t>
            </a:r>
          </a:p>
        </p:txBody>
      </p:sp>
    </p:spTree>
    <p:extLst>
      <p:ext uri="{BB962C8B-B14F-4D97-AF65-F5344CB8AC3E}">
        <p14:creationId xmlns:p14="http://schemas.microsoft.com/office/powerpoint/2010/main" val="37512624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B5F7E3B-C5F1-40E0-A491-558BAFBC1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241804" y="1460500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816638"/>
            <a:ext cx="3367359" cy="5224724"/>
          </a:xfrm>
        </p:spPr>
        <p:txBody>
          <a:bodyPr anchor="ctr">
            <a:normAutofit/>
          </a:bodyPr>
          <a:lstStyle/>
          <a:p>
            <a:r>
              <a:rPr lang="en-GB" dirty="0"/>
              <a:t>CPD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4295" y="816638"/>
            <a:ext cx="4619706" cy="5224724"/>
          </a:xfrm>
        </p:spPr>
        <p:txBody>
          <a:bodyPr anchor="ctr">
            <a:normAutofit/>
          </a:bodyPr>
          <a:lstStyle/>
          <a:p>
            <a:r>
              <a:rPr lang="en-GB" dirty="0"/>
              <a:t>If you are a Dietitian, Nutritionist or BASES accredited this will be a requirement</a:t>
            </a:r>
          </a:p>
          <a:p>
            <a:r>
              <a:rPr lang="en-GB" dirty="0"/>
              <a:t>If not you should keep a CPD file – online AfN</a:t>
            </a:r>
          </a:p>
          <a:p>
            <a:r>
              <a:rPr lang="en-GB" dirty="0"/>
              <a:t>Keep copies of your qualifications </a:t>
            </a:r>
          </a:p>
          <a:p>
            <a:r>
              <a:rPr lang="en-GB" dirty="0"/>
              <a:t>Keep a record of all courses and other items such as literature searches, web chats taken part in on twitter etc.</a:t>
            </a:r>
          </a:p>
          <a:p>
            <a:r>
              <a:rPr lang="en-GB" dirty="0"/>
              <a:t>Prospective clients may ask you about this!</a:t>
            </a:r>
          </a:p>
        </p:txBody>
      </p:sp>
    </p:spTree>
    <p:extLst>
      <p:ext uri="{BB962C8B-B14F-4D97-AF65-F5344CB8AC3E}">
        <p14:creationId xmlns:p14="http://schemas.microsoft.com/office/powerpoint/2010/main" val="7981744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CPD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A79C57A-A0C9-467E-A1EC-0B24E5D55B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0280631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27602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52ED567-06B3-4107-9773-BBB6BD786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4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53067"/>
            <a:ext cx="6155266" cy="4351866"/>
          </a:xfrm>
        </p:spPr>
        <p:txBody>
          <a:bodyPr anchor="ctr">
            <a:normAutofit/>
          </a:bodyPr>
          <a:lstStyle/>
          <a:p>
            <a:r>
              <a:rPr lang="en-GB" dirty="0"/>
              <a:t>You will find templates on Government websites</a:t>
            </a:r>
          </a:p>
          <a:p>
            <a:endParaRPr lang="en-GB" dirty="0"/>
          </a:p>
          <a:p>
            <a:r>
              <a:rPr lang="en-GB" dirty="0"/>
              <a:t>Go and talk to business start up companies or a business advisor at your bank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551D8B-3775-4477-88B7-7B7C350D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901C3D-CFAE-460D-BD0E-7D22164D7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0590212" y="0"/>
            <a:ext cx="1059921" cy="6858000"/>
          </a:xfrm>
          <a:prstGeom prst="line">
            <a:avLst/>
          </a:prstGeom>
          <a:ln w="9525">
            <a:solidFill>
              <a:srgbClr val="BFBFBF">
                <a:alpha val="70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7C0EA9-1437-4437-9D20-2BBDA1AA9F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721600" y="3721395"/>
            <a:ext cx="4345560" cy="3136604"/>
          </a:xfrm>
          <a:prstGeom prst="line">
            <a:avLst/>
          </a:prstGeom>
          <a:ln w="9525">
            <a:solidFill>
              <a:srgbClr val="BFBFBF">
                <a:alpha val="69804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23">
            <a:extLst>
              <a:ext uri="{FF2B5EF4-FFF2-40B4-BE49-F238E27FC236}">
                <a16:creationId xmlns:a16="http://schemas.microsoft.com/office/drawing/2014/main" id="{BB934D2B-85E2-4375-94EE-B66C16BF7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25">
            <a:extLst>
              <a:ext uri="{FF2B5EF4-FFF2-40B4-BE49-F238E27FC236}">
                <a16:creationId xmlns:a16="http://schemas.microsoft.com/office/drawing/2014/main" id="{9B445E02-D785-4565-B842-9567BBC09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2C153736-D102-4F57-9DE7-615AFC02B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7">
            <a:extLst>
              <a:ext uri="{FF2B5EF4-FFF2-40B4-BE49-F238E27FC236}">
                <a16:creationId xmlns:a16="http://schemas.microsoft.com/office/drawing/2014/main" id="{BA407A52-66F4-4CDE-A726-FF79F3EC3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8">
            <a:extLst>
              <a:ext uri="{FF2B5EF4-FFF2-40B4-BE49-F238E27FC236}">
                <a16:creationId xmlns:a16="http://schemas.microsoft.com/office/drawing/2014/main" id="{D28FFB34-4FC3-46F5-B900-D3B774FD0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9">
            <a:extLst>
              <a:ext uri="{FF2B5EF4-FFF2-40B4-BE49-F238E27FC236}">
                <a16:creationId xmlns:a16="http://schemas.microsoft.com/office/drawing/2014/main" id="{205F7B13-ACB5-46BE-8070-0431266B1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D52A0D23-45DD-4DF4-ADE6-A81F409BB9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9658" y="1253067"/>
            <a:ext cx="3371742" cy="4351866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The Business Plan</a:t>
            </a:r>
          </a:p>
        </p:txBody>
      </p:sp>
    </p:spTree>
    <p:extLst>
      <p:ext uri="{BB962C8B-B14F-4D97-AF65-F5344CB8AC3E}">
        <p14:creationId xmlns:p14="http://schemas.microsoft.com/office/powerpoint/2010/main" val="29702049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A fairly typical plan will be something like this!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1AAA105-CD83-4AF5-9783-BB29BF758C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4377636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22409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5AA8A5-25CC-4295-892F-367FCDAF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DD65AA-8280-4962-92F3-DF1CB5334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8942788-FC6D-44C2-BFC1-6F064710DA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093AC6-E5C2-4894-A520-5BE11049F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F2EF9281-EAD8-4973-938C-52DECCD0F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F4D52681-7A79-4750-8E02-7C30DBAFE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F132E88E-8003-49D3-88BD-E18DF696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8C986A99-157C-40D0-97AD-371B6F55E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264123D5-6D32-4F54-BAD5-43A5BAF6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FCA8C06-6A3E-4C39-9EF2-1179873319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F93416A-6C44-4D77-A94A-DEBC035EA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endParaRPr lang="en-GB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C6BC13-FB1E-48CC-B421-3D0603972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2835A33-49CB-4E88-813F-D057CDFF0F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082907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181840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ANY QUESTIONS AND THANK YOU!</a:t>
            </a:r>
          </a:p>
        </p:txBody>
      </p:sp>
    </p:spTree>
    <p:extLst>
      <p:ext uri="{BB962C8B-B14F-4D97-AF65-F5344CB8AC3E}">
        <p14:creationId xmlns:p14="http://schemas.microsoft.com/office/powerpoint/2010/main" val="398886294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5ECBA6C8EBCAA418226F242F7876712" ma:contentTypeVersion="8" ma:contentTypeDescription="Create a new document." ma:contentTypeScope="" ma:versionID="07e6a46ca72cacb47f75a4eb09c60355">
  <xsd:schema xmlns:xsd="http://www.w3.org/2001/XMLSchema" xmlns:xs="http://www.w3.org/2001/XMLSchema" xmlns:p="http://schemas.microsoft.com/office/2006/metadata/properties" xmlns:ns3="9c361958-d63d-4444-9986-5debd40b8faa" xmlns:ns4="d6763200-d287-43bd-9663-450c381dd6d6" targetNamespace="http://schemas.microsoft.com/office/2006/metadata/properties" ma:root="true" ma:fieldsID="b40b6a6e05fc6f7608da8b932da8b204" ns3:_="" ns4:_="">
    <xsd:import namespace="9c361958-d63d-4444-9986-5debd40b8faa"/>
    <xsd:import namespace="d6763200-d287-43bd-9663-450c381dd6d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361958-d63d-4444-9986-5debd40b8fa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763200-d287-43bd-9663-450c381dd6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5DBD70A-3BE7-4349-87EB-BCA1F63F5C3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3F422F7-0C4C-4CFD-87FE-EC39BACC9F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361958-d63d-4444-9986-5debd40b8faa"/>
    <ds:schemaRef ds:uri="d6763200-d287-43bd-9663-450c381dd6d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20EE8A6-4828-4010-9C83-73C23B5FD809}">
  <ds:schemaRefs>
    <ds:schemaRef ds:uri="http://schemas.microsoft.com/office/2006/documentManagement/types"/>
    <ds:schemaRef ds:uri="9c361958-d63d-4444-9986-5debd40b8faa"/>
    <ds:schemaRef ds:uri="http://purl.org/dc/elements/1.1/"/>
    <ds:schemaRef ds:uri="http://schemas.microsoft.com/office/2006/metadata/properties"/>
    <ds:schemaRef ds:uri="d6763200-d287-43bd-9663-450c381dd6d6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1353</Words>
  <Application>Microsoft Office PowerPoint</Application>
  <PresentationFormat>Widescreen</PresentationFormat>
  <Paragraphs>187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Trebuchet MS</vt:lpstr>
      <vt:lpstr>Wingdings 3</vt:lpstr>
      <vt:lpstr>Facet</vt:lpstr>
      <vt:lpstr>Business Skills for Nutritionists</vt:lpstr>
      <vt:lpstr>Learning Outcomes for this session</vt:lpstr>
      <vt:lpstr>So what is the next step for you</vt:lpstr>
      <vt:lpstr>AfN Register</vt:lpstr>
      <vt:lpstr>Sport and Exercise Nutrition Register</vt:lpstr>
      <vt:lpstr>So how to you start on this journey</vt:lpstr>
      <vt:lpstr>Where to look for jobs?</vt:lpstr>
      <vt:lpstr>Starting in Business</vt:lpstr>
      <vt:lpstr>Business in Focus</vt:lpstr>
      <vt:lpstr>Help with a Business Plan</vt:lpstr>
      <vt:lpstr>Look at other similar businesses </vt:lpstr>
      <vt:lpstr>Your Company Rules</vt:lpstr>
      <vt:lpstr>Then</vt:lpstr>
      <vt:lpstr>What do you need</vt:lpstr>
      <vt:lpstr>Client Literature</vt:lpstr>
      <vt:lpstr>A few other important things</vt:lpstr>
      <vt:lpstr>Advertising</vt:lpstr>
      <vt:lpstr>Web sites</vt:lpstr>
      <vt:lpstr>The Tax Man!</vt:lpstr>
      <vt:lpstr>Keeping Accounts</vt:lpstr>
      <vt:lpstr>Net working</vt:lpstr>
      <vt:lpstr>Examples</vt:lpstr>
      <vt:lpstr>PowerPoint Presentation</vt:lpstr>
      <vt:lpstr>Social Media</vt:lpstr>
      <vt:lpstr>Data Protection</vt:lpstr>
      <vt:lpstr>Record Keeping</vt:lpstr>
      <vt:lpstr>CPD</vt:lpstr>
      <vt:lpstr>CPD</vt:lpstr>
      <vt:lpstr>The Business Plan</vt:lpstr>
      <vt:lpstr>A fairly typical plan will be something like this!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Skills for Nutritionists</dc:title>
  <dc:creator>Chris Cashin</dc:creator>
  <cp:lastModifiedBy>Chris Cashin</cp:lastModifiedBy>
  <cp:revision>2</cp:revision>
  <dcterms:created xsi:type="dcterms:W3CDTF">2021-03-23T11:23:32Z</dcterms:created>
  <dcterms:modified xsi:type="dcterms:W3CDTF">2021-03-24T15:41:10Z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0x01010085ECBA6C8EBCAA418226F242F7876712</vt:lpwstr>
  </property>
</Properties>
</file>