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4" d="100"/>
          <a:sy n="74" d="100"/>
        </p:scale>
        <p:origin x="106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Telemedicine in the NHS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478394" cy="206210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>
                <a:solidFill>
                  <a:srgbClr val="FFFFFF"/>
                </a:solidFill>
              </a:defRPr>
            </a:pPr>
            <a:r>
              <a:rPr dirty="0"/>
              <a:t>Digital Transformation in Health and Social Care</a:t>
            </a:r>
            <a:br>
              <a:rPr dirty="0"/>
            </a:br>
            <a:r>
              <a:rPr dirty="0"/>
              <a:t>Module: BMHP6026 – Digital Transformation in Health and Care</a:t>
            </a:r>
            <a:br>
              <a:rPr dirty="0"/>
            </a:br>
            <a:r>
              <a:rPr dirty="0"/>
              <a:t>Presented by: </a:t>
            </a:r>
            <a:r>
              <a:rPr lang="en-GB" dirty="0"/>
              <a:t>Marina Counihan</a:t>
            </a:r>
            <a:br>
              <a:rPr dirty="0"/>
            </a:br>
            <a:r>
              <a:rPr lang="en-GB" dirty="0"/>
              <a:t>2309624</a:t>
            </a:r>
          </a:p>
          <a:p>
            <a:pPr>
              <a:defRPr sz="2200">
                <a:solidFill>
                  <a:srgbClr val="FFFFFF"/>
                </a:solidFill>
              </a:defRPr>
            </a:pPr>
            <a:r>
              <a:rPr lang="en-GB" dirty="0"/>
              <a:t>Martin Svejda</a:t>
            </a:r>
            <a:endParaRPr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What is Telemedicine?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Delivery of healthcare remotely using digital technology</a:t>
            </a:r>
            <a:br/>
            <a:r>
              <a:t>• Includes video consultations, monitoring, and online advice</a:t>
            </a:r>
            <a:br/>
            <a:r>
              <a:t>• Example: GP video calls via NHS App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Why Telemedicine Matters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Expands access to healthcare services</a:t>
            </a:r>
            <a:br/>
            <a:r>
              <a:t>• Reduces waiting times and travel</a:t>
            </a:r>
            <a:br/>
            <a:r>
              <a:t>• Improves continuity of care</a:t>
            </a:r>
            <a:br/>
            <a:r>
              <a:t>• Enhances patient engagement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Telemedicine and the NHS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Core part of NHS Long Term Plan</a:t>
            </a:r>
            <a:br/>
            <a:r>
              <a:t>• Expanded rapidly during COVID-19</a:t>
            </a:r>
            <a:br/>
            <a:r>
              <a:t>• Used for GP, hospital, and mental health services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Key Drivers of Adoption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Growing demand for care</a:t>
            </a:r>
            <a:br/>
            <a:r>
              <a:t>• NHS digital transformation initiatives</a:t>
            </a:r>
            <a:br/>
            <a:r>
              <a:t>• Workforce shortages</a:t>
            </a:r>
            <a:br/>
            <a:r>
              <a:t>• Advances in AI, wearables, and connectivity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Technology Infrastructure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Secure video platforms</a:t>
            </a:r>
            <a:br/>
            <a:r>
              <a:t>• Electronic Health Records</a:t>
            </a:r>
            <a:br/>
            <a:r>
              <a:t>• Remote monitoring devices</a:t>
            </a:r>
            <a:br/>
            <a:r>
              <a:t>• Integration with NHS Digital systems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Benefits for Patients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Easier access, especially in rural areas</a:t>
            </a:r>
            <a:br/>
            <a:r>
              <a:t>• Saves time and cost</a:t>
            </a:r>
            <a:br/>
            <a:r>
              <a:t>• More privacy and flexibility</a:t>
            </a:r>
            <a:br/>
            <a:r>
              <a:t>• Empowers self-care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Benefits for Professionals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Improves workflow and communication</a:t>
            </a:r>
            <a:br/>
            <a:r>
              <a:t>• Enables team collaboration</a:t>
            </a:r>
            <a:br/>
            <a:r>
              <a:t>• Better data sharing</a:t>
            </a:r>
            <a:br/>
            <a:r>
              <a:t>• Supports work–life balance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Challenges and Limitations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Digital divide and accessibility gaps</a:t>
            </a:r>
            <a:br/>
            <a:r>
              <a:t>• Data privacy concerns</a:t>
            </a:r>
            <a:br/>
            <a:r>
              <a:t>• Training and tech issues</a:t>
            </a:r>
            <a:br/>
            <a:r>
              <a:t>• Potential loss of personal connection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Ethical and Legal Considerations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Confidentiality and consent</a:t>
            </a:r>
            <a:br/>
            <a:r>
              <a:t>• GDPR and NHS data standards</a:t>
            </a:r>
            <a:br/>
            <a:r>
              <a:t>• Clinical accountability for remote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Impact on Service Delivery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Shift from reactive to proactive care</a:t>
            </a:r>
            <a:br/>
            <a:r>
              <a:t>• AI and data analytics for prevention</a:t>
            </a:r>
            <a:br/>
            <a:r>
              <a:t>• Integrated monitoring for chronic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Community Impact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Improves inclusion and access</a:t>
            </a:r>
            <a:br/>
            <a:r>
              <a:t>• Helps people with disabilities</a:t>
            </a:r>
            <a:br/>
            <a:r>
              <a:t>• Reduces hospital strain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Future of Telemedicine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Digital hubs and virtual wards</a:t>
            </a:r>
            <a:br/>
            <a:r>
              <a:t>• AI chatbots and smart diagnostics</a:t>
            </a:r>
            <a:br/>
            <a:r>
              <a:t>• Unified health records</a:t>
            </a:r>
            <a:br/>
            <a:r>
              <a:t>• Continuous evaluation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Case Study: NHS App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Used for booking, records, and prescriptions</a:t>
            </a:r>
            <a:br/>
            <a:r>
              <a:t>• Over 30 million users (2024)</a:t>
            </a:r>
            <a:br/>
            <a:r>
              <a:t>• Integrates teleconsultations and advice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Summary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Telemedicine is reshaping NHS delivery</a:t>
            </a:r>
            <a:br/>
            <a:r>
              <a:t>• Benefits outweigh challenges</a:t>
            </a:r>
            <a:br/>
            <a:r>
              <a:t>• Needs ethical, inclusive implementation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• NHS England (2024). The NHS Long Term Plan.</a:t>
            </a:r>
            <a:br/>
            <a:r>
              <a:t>• PHE (2023). Digital Health Review.</a:t>
            </a:r>
            <a:br/>
            <a:r>
              <a:t>• WHO (2022). Telemedicine Guidelines.</a:t>
            </a:r>
            <a:br/>
            <a:r>
              <a:t>• Topol Review (2019). Preparing the workforce.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45720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3600" b="1">
                <a:solidFill>
                  <a:srgbClr val="FFFFFF"/>
                </a:solidFill>
              </a:defRPr>
            </a:pPr>
            <a:r>
              <a:t>Thank You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645920"/>
            <a:ext cx="7772400" cy="4114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200">
                <a:solidFill>
                  <a:srgbClr val="FFFFFF"/>
                </a:solidFill>
              </a:defRPr>
            </a:pPr>
            <a:r>
              <a:t>Any questions?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126480"/>
            <a:ext cx="8229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1400">
                <a:solidFill>
                  <a:srgbClr val="FFFFFF"/>
                </a:solidFill>
              </a:defRPr>
            </a:pPr>
            <a:r>
              <a:t>BMHP6026 – Digital Transformation in Health and Care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576</Words>
  <Application>Microsoft Office PowerPoint</Application>
  <PresentationFormat>On-screen Show (4:3)</PresentationFormat>
  <Paragraphs>103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marina counihan</dc:creator>
  <cp:keywords/>
  <dc:description>generated using python-pptx</dc:description>
  <cp:lastModifiedBy>Marina Counihan (2309624)</cp:lastModifiedBy>
  <cp:revision>2</cp:revision>
  <dcterms:created xsi:type="dcterms:W3CDTF">2013-01-27T09:14:16Z</dcterms:created>
  <dcterms:modified xsi:type="dcterms:W3CDTF">2026-03-23T15:48:30Z</dcterms:modified>
  <cp:category/>
</cp:coreProperties>
</file>