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7" d="100"/>
          <a:sy n="67" d="100"/>
        </p:scale>
        <p:origin x="85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5.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6.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9.svg"/></Relationships>
</file>

<file path=ppt/diagrams/_rels/data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4" Type="http://schemas.openxmlformats.org/officeDocument/2006/relationships/image" Target="../media/image3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6.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9.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4" Type="http://schemas.openxmlformats.org/officeDocument/2006/relationships/image" Target="../media/image33.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61706F-56FD-4E3D-BFA5-4C3E53D073BF}" type="doc">
      <dgm:prSet loTypeId="urn:microsoft.com/office/officeart/2018/2/layout/IconVerticalSolidList" loCatId="icon" qsTypeId="urn:microsoft.com/office/officeart/2005/8/quickstyle/simple1" qsCatId="simple" csTypeId="urn:microsoft.com/office/officeart/2018/5/colors/Iconchunking_neutralicontext_colorful5" csCatId="colorful" phldr="1"/>
      <dgm:spPr/>
      <dgm:t>
        <a:bodyPr/>
        <a:lstStyle/>
        <a:p>
          <a:endParaRPr lang="en-US"/>
        </a:p>
      </dgm:t>
    </dgm:pt>
    <dgm:pt modelId="{51F29108-BDE2-4C72-91AF-9FEE25A9F674}">
      <dgm:prSet/>
      <dgm:spPr/>
      <dgm:t>
        <a:bodyPr/>
        <a:lstStyle/>
        <a:p>
          <a:pPr>
            <a:lnSpc>
              <a:spcPct val="100000"/>
            </a:lnSpc>
          </a:pPr>
          <a:r>
            <a:rPr lang="en-US"/>
            <a:t>Delivery Service Partner in amazon is an exciting venture that involves establishment and operation an independent delivery business in partnership with Amazon (Amazon.com, 2023).</a:t>
          </a:r>
        </a:p>
      </dgm:t>
    </dgm:pt>
    <dgm:pt modelId="{57EC939B-3F33-4A18-8F6A-0383DA65049A}" type="parTrans" cxnId="{56027A09-D947-4128-A999-9B80C76C0A88}">
      <dgm:prSet/>
      <dgm:spPr/>
      <dgm:t>
        <a:bodyPr/>
        <a:lstStyle/>
        <a:p>
          <a:endParaRPr lang="en-US"/>
        </a:p>
      </dgm:t>
    </dgm:pt>
    <dgm:pt modelId="{43FA0F8E-6F04-4A34-BDF6-ACF24E48FB59}" type="sibTrans" cxnId="{56027A09-D947-4128-A999-9B80C76C0A88}">
      <dgm:prSet/>
      <dgm:spPr/>
      <dgm:t>
        <a:bodyPr/>
        <a:lstStyle/>
        <a:p>
          <a:endParaRPr lang="en-US"/>
        </a:p>
      </dgm:t>
    </dgm:pt>
    <dgm:pt modelId="{6F855A2D-F6A9-4B18-AEF4-9398C5E9C540}">
      <dgm:prSet/>
      <dgm:spPr/>
      <dgm:t>
        <a:bodyPr/>
        <a:lstStyle/>
        <a:p>
          <a:pPr>
            <a:lnSpc>
              <a:spcPct val="100000"/>
            </a:lnSpc>
          </a:pPr>
          <a:r>
            <a:rPr lang="en-US"/>
            <a:t>The main business idea behind a DSP is to provide an efficient and reliable last-mile delivery service on behalf of amazon with the ever-increasing demand for online shopping as well as speedy deliveries.</a:t>
          </a:r>
        </a:p>
      </dgm:t>
    </dgm:pt>
    <dgm:pt modelId="{AD7A599A-C8FE-44E6-A160-1001AEEDD4F1}" type="parTrans" cxnId="{0B058F86-697F-46F5-856E-19787155BE76}">
      <dgm:prSet/>
      <dgm:spPr/>
      <dgm:t>
        <a:bodyPr/>
        <a:lstStyle/>
        <a:p>
          <a:endParaRPr lang="en-US"/>
        </a:p>
      </dgm:t>
    </dgm:pt>
    <dgm:pt modelId="{922ACF66-93D2-44F6-BCA1-BA4853737920}" type="sibTrans" cxnId="{0B058F86-697F-46F5-856E-19787155BE76}">
      <dgm:prSet/>
      <dgm:spPr/>
      <dgm:t>
        <a:bodyPr/>
        <a:lstStyle/>
        <a:p>
          <a:endParaRPr lang="en-US"/>
        </a:p>
      </dgm:t>
    </dgm:pt>
    <dgm:pt modelId="{B997D9C7-8BA3-4F95-B50F-1B892C8D5F45}">
      <dgm:prSet/>
      <dgm:spPr/>
      <dgm:t>
        <a:bodyPr/>
        <a:lstStyle/>
        <a:p>
          <a:pPr>
            <a:lnSpc>
              <a:spcPct val="100000"/>
            </a:lnSpc>
          </a:pPr>
          <a:r>
            <a:rPr lang="en-US"/>
            <a:t>One of the many reasons why it’s a good business idea is because the e-commerce industry has been experiencing rapid growth, and the COVID-19 pandemic has further accelerated the shift towards online shopping.</a:t>
          </a:r>
        </a:p>
      </dgm:t>
    </dgm:pt>
    <dgm:pt modelId="{6A581223-269C-4AAD-82D8-17D64FDBF36F}" type="parTrans" cxnId="{63F79903-4F36-4EAF-AFF2-904D8C352709}">
      <dgm:prSet/>
      <dgm:spPr/>
      <dgm:t>
        <a:bodyPr/>
        <a:lstStyle/>
        <a:p>
          <a:endParaRPr lang="en-US"/>
        </a:p>
      </dgm:t>
    </dgm:pt>
    <dgm:pt modelId="{19C91778-49CD-4A17-96BD-5DDD0F4C190E}" type="sibTrans" cxnId="{63F79903-4F36-4EAF-AFF2-904D8C352709}">
      <dgm:prSet/>
      <dgm:spPr/>
      <dgm:t>
        <a:bodyPr/>
        <a:lstStyle/>
        <a:p>
          <a:endParaRPr lang="en-US"/>
        </a:p>
      </dgm:t>
    </dgm:pt>
    <dgm:pt modelId="{ABF9A296-5726-4800-9FA8-FFB9E82FE21F}" type="pres">
      <dgm:prSet presAssocID="{6B61706F-56FD-4E3D-BFA5-4C3E53D073BF}" presName="root" presStyleCnt="0">
        <dgm:presLayoutVars>
          <dgm:dir/>
          <dgm:resizeHandles val="exact"/>
        </dgm:presLayoutVars>
      </dgm:prSet>
      <dgm:spPr/>
    </dgm:pt>
    <dgm:pt modelId="{D6E02E9A-E373-4C24-B86A-90170933CCC5}" type="pres">
      <dgm:prSet presAssocID="{51F29108-BDE2-4C72-91AF-9FEE25A9F674}" presName="compNode" presStyleCnt="0"/>
      <dgm:spPr/>
    </dgm:pt>
    <dgm:pt modelId="{76EA8AFE-11DF-4A3B-B590-D834A3F96D5F}" type="pres">
      <dgm:prSet presAssocID="{51F29108-BDE2-4C72-91AF-9FEE25A9F674}" presName="bgRect" presStyleLbl="bgShp" presStyleIdx="0" presStyleCnt="3"/>
      <dgm:spPr/>
    </dgm:pt>
    <dgm:pt modelId="{9CEEEB3D-6EA5-41CB-A04B-E75B540D4470}" type="pres">
      <dgm:prSet presAssocID="{51F29108-BDE2-4C72-91AF-9FEE25A9F67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osk"/>
        </a:ext>
      </dgm:extLst>
    </dgm:pt>
    <dgm:pt modelId="{58100BA8-CD06-4C65-AC98-0506C8CB7C32}" type="pres">
      <dgm:prSet presAssocID="{51F29108-BDE2-4C72-91AF-9FEE25A9F674}" presName="spaceRect" presStyleCnt="0"/>
      <dgm:spPr/>
    </dgm:pt>
    <dgm:pt modelId="{8B7F7ABA-C33D-4DB4-B969-8B8632CD8F5F}" type="pres">
      <dgm:prSet presAssocID="{51F29108-BDE2-4C72-91AF-9FEE25A9F674}" presName="parTx" presStyleLbl="revTx" presStyleIdx="0" presStyleCnt="3">
        <dgm:presLayoutVars>
          <dgm:chMax val="0"/>
          <dgm:chPref val="0"/>
        </dgm:presLayoutVars>
      </dgm:prSet>
      <dgm:spPr/>
    </dgm:pt>
    <dgm:pt modelId="{E7EDB3C1-13C0-4600-B68E-E40A57BBD3ED}" type="pres">
      <dgm:prSet presAssocID="{43FA0F8E-6F04-4A34-BDF6-ACF24E48FB59}" presName="sibTrans" presStyleCnt="0"/>
      <dgm:spPr/>
    </dgm:pt>
    <dgm:pt modelId="{64D8DE61-FC63-4CDE-A354-03BB57290F7C}" type="pres">
      <dgm:prSet presAssocID="{6F855A2D-F6A9-4B18-AEF4-9398C5E9C540}" presName="compNode" presStyleCnt="0"/>
      <dgm:spPr/>
    </dgm:pt>
    <dgm:pt modelId="{535F0E74-F293-4935-8CF9-3C6A457BE074}" type="pres">
      <dgm:prSet presAssocID="{6F855A2D-F6A9-4B18-AEF4-9398C5E9C540}" presName="bgRect" presStyleLbl="bgShp" presStyleIdx="1" presStyleCnt="3"/>
      <dgm:spPr/>
    </dgm:pt>
    <dgm:pt modelId="{16467702-12EA-4D70-8E39-23E53A9660C2}" type="pres">
      <dgm:prSet presAssocID="{6F855A2D-F6A9-4B18-AEF4-9398C5E9C5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x trolley"/>
        </a:ext>
      </dgm:extLst>
    </dgm:pt>
    <dgm:pt modelId="{49990C79-F25A-40BE-9B4D-2AF96D068ED7}" type="pres">
      <dgm:prSet presAssocID="{6F855A2D-F6A9-4B18-AEF4-9398C5E9C540}" presName="spaceRect" presStyleCnt="0"/>
      <dgm:spPr/>
    </dgm:pt>
    <dgm:pt modelId="{FAFF918A-25C0-47CF-9812-62D6CF4365C1}" type="pres">
      <dgm:prSet presAssocID="{6F855A2D-F6A9-4B18-AEF4-9398C5E9C540}" presName="parTx" presStyleLbl="revTx" presStyleIdx="1" presStyleCnt="3">
        <dgm:presLayoutVars>
          <dgm:chMax val="0"/>
          <dgm:chPref val="0"/>
        </dgm:presLayoutVars>
      </dgm:prSet>
      <dgm:spPr/>
    </dgm:pt>
    <dgm:pt modelId="{B10F7435-D7AB-4D4C-A89D-42F0B18573CA}" type="pres">
      <dgm:prSet presAssocID="{922ACF66-93D2-44F6-BCA1-BA4853737920}" presName="sibTrans" presStyleCnt="0"/>
      <dgm:spPr/>
    </dgm:pt>
    <dgm:pt modelId="{01E685E8-C29C-43B2-B9C1-C38E8A22A51D}" type="pres">
      <dgm:prSet presAssocID="{B997D9C7-8BA3-4F95-B50F-1B892C8D5F45}" presName="compNode" presStyleCnt="0"/>
      <dgm:spPr/>
    </dgm:pt>
    <dgm:pt modelId="{31DCE4FC-459C-4837-85D8-C3E523E18D75}" type="pres">
      <dgm:prSet presAssocID="{B997D9C7-8BA3-4F95-B50F-1B892C8D5F45}" presName="bgRect" presStyleLbl="bgShp" presStyleIdx="2" presStyleCnt="3"/>
      <dgm:spPr/>
    </dgm:pt>
    <dgm:pt modelId="{E8EBCDDC-EF27-4BD5-ACB5-C8500AE6009A}" type="pres">
      <dgm:prSet presAssocID="{B997D9C7-8BA3-4F95-B50F-1B892C8D5F4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B1D3131F-AE66-45D3-9766-E96528A52249}" type="pres">
      <dgm:prSet presAssocID="{B997D9C7-8BA3-4F95-B50F-1B892C8D5F45}" presName="spaceRect" presStyleCnt="0"/>
      <dgm:spPr/>
    </dgm:pt>
    <dgm:pt modelId="{05B6C16D-276F-4DFB-8FD4-DCA030D35F64}" type="pres">
      <dgm:prSet presAssocID="{B997D9C7-8BA3-4F95-B50F-1B892C8D5F45}" presName="parTx" presStyleLbl="revTx" presStyleIdx="2" presStyleCnt="3">
        <dgm:presLayoutVars>
          <dgm:chMax val="0"/>
          <dgm:chPref val="0"/>
        </dgm:presLayoutVars>
      </dgm:prSet>
      <dgm:spPr/>
    </dgm:pt>
  </dgm:ptLst>
  <dgm:cxnLst>
    <dgm:cxn modelId="{63F79903-4F36-4EAF-AFF2-904D8C352709}" srcId="{6B61706F-56FD-4E3D-BFA5-4C3E53D073BF}" destId="{B997D9C7-8BA3-4F95-B50F-1B892C8D5F45}" srcOrd="2" destOrd="0" parTransId="{6A581223-269C-4AAD-82D8-17D64FDBF36F}" sibTransId="{19C91778-49CD-4A17-96BD-5DDD0F4C190E}"/>
    <dgm:cxn modelId="{56027A09-D947-4128-A999-9B80C76C0A88}" srcId="{6B61706F-56FD-4E3D-BFA5-4C3E53D073BF}" destId="{51F29108-BDE2-4C72-91AF-9FEE25A9F674}" srcOrd="0" destOrd="0" parTransId="{57EC939B-3F33-4A18-8F6A-0383DA65049A}" sibTransId="{43FA0F8E-6F04-4A34-BDF6-ACF24E48FB59}"/>
    <dgm:cxn modelId="{57F74F1F-DF68-4841-BC04-5615BA30168D}" type="presOf" srcId="{51F29108-BDE2-4C72-91AF-9FEE25A9F674}" destId="{8B7F7ABA-C33D-4DB4-B969-8B8632CD8F5F}" srcOrd="0" destOrd="0" presId="urn:microsoft.com/office/officeart/2018/2/layout/IconVerticalSolidList"/>
    <dgm:cxn modelId="{35791771-0656-4D3A-8AC3-E2D41C51744C}" type="presOf" srcId="{B997D9C7-8BA3-4F95-B50F-1B892C8D5F45}" destId="{05B6C16D-276F-4DFB-8FD4-DCA030D35F64}" srcOrd="0" destOrd="0" presId="urn:microsoft.com/office/officeart/2018/2/layout/IconVerticalSolidList"/>
    <dgm:cxn modelId="{4653B582-48E6-4DD7-9D43-A2AAAF3289E3}" type="presOf" srcId="{6F855A2D-F6A9-4B18-AEF4-9398C5E9C540}" destId="{FAFF918A-25C0-47CF-9812-62D6CF4365C1}" srcOrd="0" destOrd="0" presId="urn:microsoft.com/office/officeart/2018/2/layout/IconVerticalSolidList"/>
    <dgm:cxn modelId="{0B058F86-697F-46F5-856E-19787155BE76}" srcId="{6B61706F-56FD-4E3D-BFA5-4C3E53D073BF}" destId="{6F855A2D-F6A9-4B18-AEF4-9398C5E9C540}" srcOrd="1" destOrd="0" parTransId="{AD7A599A-C8FE-44E6-A160-1001AEEDD4F1}" sibTransId="{922ACF66-93D2-44F6-BCA1-BA4853737920}"/>
    <dgm:cxn modelId="{9A3465B2-3024-4EA3-A469-F7A61C6AEE17}" type="presOf" srcId="{6B61706F-56FD-4E3D-BFA5-4C3E53D073BF}" destId="{ABF9A296-5726-4800-9FA8-FFB9E82FE21F}" srcOrd="0" destOrd="0" presId="urn:microsoft.com/office/officeart/2018/2/layout/IconVerticalSolidList"/>
    <dgm:cxn modelId="{0A0177F1-B86D-462B-96E6-B8B7C242CBD6}" type="presParOf" srcId="{ABF9A296-5726-4800-9FA8-FFB9E82FE21F}" destId="{D6E02E9A-E373-4C24-B86A-90170933CCC5}" srcOrd="0" destOrd="0" presId="urn:microsoft.com/office/officeart/2018/2/layout/IconVerticalSolidList"/>
    <dgm:cxn modelId="{388D303F-FCC3-4A04-B703-A1009B3F49E4}" type="presParOf" srcId="{D6E02E9A-E373-4C24-B86A-90170933CCC5}" destId="{76EA8AFE-11DF-4A3B-B590-D834A3F96D5F}" srcOrd="0" destOrd="0" presId="urn:microsoft.com/office/officeart/2018/2/layout/IconVerticalSolidList"/>
    <dgm:cxn modelId="{74EB6060-45F3-4A0D-A1C0-56F1DACEB73C}" type="presParOf" srcId="{D6E02E9A-E373-4C24-B86A-90170933CCC5}" destId="{9CEEEB3D-6EA5-41CB-A04B-E75B540D4470}" srcOrd="1" destOrd="0" presId="urn:microsoft.com/office/officeart/2018/2/layout/IconVerticalSolidList"/>
    <dgm:cxn modelId="{2419CE04-3F75-4C91-A7E8-3D3A851FC46B}" type="presParOf" srcId="{D6E02E9A-E373-4C24-B86A-90170933CCC5}" destId="{58100BA8-CD06-4C65-AC98-0506C8CB7C32}" srcOrd="2" destOrd="0" presId="urn:microsoft.com/office/officeart/2018/2/layout/IconVerticalSolidList"/>
    <dgm:cxn modelId="{B19B3FC5-3F24-4BEA-8E98-B82809D71F44}" type="presParOf" srcId="{D6E02E9A-E373-4C24-B86A-90170933CCC5}" destId="{8B7F7ABA-C33D-4DB4-B969-8B8632CD8F5F}" srcOrd="3" destOrd="0" presId="urn:microsoft.com/office/officeart/2018/2/layout/IconVerticalSolidList"/>
    <dgm:cxn modelId="{49102051-AC6A-4E76-BCE7-7BC70601F185}" type="presParOf" srcId="{ABF9A296-5726-4800-9FA8-FFB9E82FE21F}" destId="{E7EDB3C1-13C0-4600-B68E-E40A57BBD3ED}" srcOrd="1" destOrd="0" presId="urn:microsoft.com/office/officeart/2018/2/layout/IconVerticalSolidList"/>
    <dgm:cxn modelId="{2F231B1F-9A8B-4B67-91D1-E74E0E15AB60}" type="presParOf" srcId="{ABF9A296-5726-4800-9FA8-FFB9E82FE21F}" destId="{64D8DE61-FC63-4CDE-A354-03BB57290F7C}" srcOrd="2" destOrd="0" presId="urn:microsoft.com/office/officeart/2018/2/layout/IconVerticalSolidList"/>
    <dgm:cxn modelId="{7FA38C96-7B06-4109-B0B4-3A5B462FA697}" type="presParOf" srcId="{64D8DE61-FC63-4CDE-A354-03BB57290F7C}" destId="{535F0E74-F293-4935-8CF9-3C6A457BE074}" srcOrd="0" destOrd="0" presId="urn:microsoft.com/office/officeart/2018/2/layout/IconVerticalSolidList"/>
    <dgm:cxn modelId="{B8ACFB25-6CD1-44E8-9B7A-E31C01714029}" type="presParOf" srcId="{64D8DE61-FC63-4CDE-A354-03BB57290F7C}" destId="{16467702-12EA-4D70-8E39-23E53A9660C2}" srcOrd="1" destOrd="0" presId="urn:microsoft.com/office/officeart/2018/2/layout/IconVerticalSolidList"/>
    <dgm:cxn modelId="{B1138D8D-34C0-470E-B350-7505B6480C9F}" type="presParOf" srcId="{64D8DE61-FC63-4CDE-A354-03BB57290F7C}" destId="{49990C79-F25A-40BE-9B4D-2AF96D068ED7}" srcOrd="2" destOrd="0" presId="urn:microsoft.com/office/officeart/2018/2/layout/IconVerticalSolidList"/>
    <dgm:cxn modelId="{50A72414-2CF7-470B-8F4B-E6B5C7B8DF0C}" type="presParOf" srcId="{64D8DE61-FC63-4CDE-A354-03BB57290F7C}" destId="{FAFF918A-25C0-47CF-9812-62D6CF4365C1}" srcOrd="3" destOrd="0" presId="urn:microsoft.com/office/officeart/2018/2/layout/IconVerticalSolidList"/>
    <dgm:cxn modelId="{177C32F5-87A4-4ED8-ADE2-ADB4E92CF7A0}" type="presParOf" srcId="{ABF9A296-5726-4800-9FA8-FFB9E82FE21F}" destId="{B10F7435-D7AB-4D4C-A89D-42F0B18573CA}" srcOrd="3" destOrd="0" presId="urn:microsoft.com/office/officeart/2018/2/layout/IconVerticalSolidList"/>
    <dgm:cxn modelId="{3618F080-4CA9-4E1D-9A2D-F7F319A4C848}" type="presParOf" srcId="{ABF9A296-5726-4800-9FA8-FFB9E82FE21F}" destId="{01E685E8-C29C-43B2-B9C1-C38E8A22A51D}" srcOrd="4" destOrd="0" presId="urn:microsoft.com/office/officeart/2018/2/layout/IconVerticalSolidList"/>
    <dgm:cxn modelId="{54369CE7-9333-44BA-8F37-741E3FDBEDA6}" type="presParOf" srcId="{01E685E8-C29C-43B2-B9C1-C38E8A22A51D}" destId="{31DCE4FC-459C-4837-85D8-C3E523E18D75}" srcOrd="0" destOrd="0" presId="urn:microsoft.com/office/officeart/2018/2/layout/IconVerticalSolidList"/>
    <dgm:cxn modelId="{B5CD2586-61CD-404E-8C08-60C8605438D6}" type="presParOf" srcId="{01E685E8-C29C-43B2-B9C1-C38E8A22A51D}" destId="{E8EBCDDC-EF27-4BD5-ACB5-C8500AE6009A}" srcOrd="1" destOrd="0" presId="urn:microsoft.com/office/officeart/2018/2/layout/IconVerticalSolidList"/>
    <dgm:cxn modelId="{19E0212F-F9D8-47D1-92EA-C19D77A8F5D2}" type="presParOf" srcId="{01E685E8-C29C-43B2-B9C1-C38E8A22A51D}" destId="{B1D3131F-AE66-45D3-9766-E96528A52249}" srcOrd="2" destOrd="0" presId="urn:microsoft.com/office/officeart/2018/2/layout/IconVerticalSolidList"/>
    <dgm:cxn modelId="{14B620AE-A0D0-4172-9999-1EC9D3548DA5}" type="presParOf" srcId="{01E685E8-C29C-43B2-B9C1-C38E8A22A51D}" destId="{05B6C16D-276F-4DFB-8FD4-DCA030D35F6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CC5DEE-1B86-427A-A653-4F8DF5D2B04E}"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65A2F68F-9CED-4C6D-9133-4E8E0CA942F9}">
      <dgm:prSet/>
      <dgm:spPr/>
      <dgm:t>
        <a:bodyPr/>
        <a:lstStyle/>
        <a:p>
          <a:r>
            <a:rPr lang="en-US"/>
            <a:t>The legal format of the Amazon Delivery Service Partner (DSP) Program that has been chosen is a private limited company or Ltd.</a:t>
          </a:r>
        </a:p>
      </dgm:t>
    </dgm:pt>
    <dgm:pt modelId="{B1036C41-57A2-4270-AE2D-A8A8A3A6B3A2}" type="parTrans" cxnId="{815A9E9C-E2C0-4F56-927D-D9875EC5E6A0}">
      <dgm:prSet/>
      <dgm:spPr/>
      <dgm:t>
        <a:bodyPr/>
        <a:lstStyle/>
        <a:p>
          <a:endParaRPr lang="en-US"/>
        </a:p>
      </dgm:t>
    </dgm:pt>
    <dgm:pt modelId="{2AEAE75A-17E2-4900-A2C8-198A3229A342}" type="sibTrans" cxnId="{815A9E9C-E2C0-4F56-927D-D9875EC5E6A0}">
      <dgm:prSet/>
      <dgm:spPr/>
      <dgm:t>
        <a:bodyPr/>
        <a:lstStyle/>
        <a:p>
          <a:endParaRPr lang="en-US"/>
        </a:p>
      </dgm:t>
    </dgm:pt>
    <dgm:pt modelId="{59C4F516-8EA4-4F1D-8AD6-C3280CD64D29}">
      <dgm:prSet/>
      <dgm:spPr/>
      <dgm:t>
        <a:bodyPr/>
        <a:lstStyle/>
        <a:p>
          <a:r>
            <a:rPr lang="en-US" dirty="0"/>
            <a:t>There are a few reasons why Ltd format was chosen:</a:t>
          </a:r>
        </a:p>
      </dgm:t>
    </dgm:pt>
    <dgm:pt modelId="{4D6D1885-5173-4687-B21E-0CF13EE9DCB7}" type="parTrans" cxnId="{9C76F4F3-0B48-4ECD-AA0C-94DBC9D5F14C}">
      <dgm:prSet/>
      <dgm:spPr/>
      <dgm:t>
        <a:bodyPr/>
        <a:lstStyle/>
        <a:p>
          <a:endParaRPr lang="en-US"/>
        </a:p>
      </dgm:t>
    </dgm:pt>
    <dgm:pt modelId="{7AEF3856-EB7B-4480-AE23-439FCCD375AA}" type="sibTrans" cxnId="{9C76F4F3-0B48-4ECD-AA0C-94DBC9D5F14C}">
      <dgm:prSet/>
      <dgm:spPr/>
      <dgm:t>
        <a:bodyPr/>
        <a:lstStyle/>
        <a:p>
          <a:endParaRPr lang="en-US"/>
        </a:p>
      </dgm:t>
    </dgm:pt>
    <dgm:pt modelId="{F9D84638-F009-4848-8C0E-F91D4217CC60}">
      <dgm:prSet/>
      <dgm:spPr/>
      <dgm:t>
        <a:bodyPr/>
        <a:lstStyle/>
        <a:p>
          <a:r>
            <a:rPr lang="en-US"/>
            <a:t>Limited liability</a:t>
          </a:r>
        </a:p>
      </dgm:t>
    </dgm:pt>
    <dgm:pt modelId="{0596B2DE-56BB-4843-A527-9CB3CFEFCE37}" type="parTrans" cxnId="{7BA869AD-0B22-4E3B-B56B-C65FA0DCF907}">
      <dgm:prSet/>
      <dgm:spPr/>
      <dgm:t>
        <a:bodyPr/>
        <a:lstStyle/>
        <a:p>
          <a:endParaRPr lang="en-US"/>
        </a:p>
      </dgm:t>
    </dgm:pt>
    <dgm:pt modelId="{475811A5-AFD4-4588-8DC5-F0AA7B01A9DF}" type="sibTrans" cxnId="{7BA869AD-0B22-4E3B-B56B-C65FA0DCF907}">
      <dgm:prSet/>
      <dgm:spPr/>
      <dgm:t>
        <a:bodyPr/>
        <a:lstStyle/>
        <a:p>
          <a:endParaRPr lang="en-US"/>
        </a:p>
      </dgm:t>
    </dgm:pt>
    <dgm:pt modelId="{D3B9266A-B932-45EF-A23B-291453B5238F}">
      <dgm:prSet/>
      <dgm:spPr/>
      <dgm:t>
        <a:bodyPr/>
        <a:lstStyle/>
        <a:p>
          <a:r>
            <a:rPr lang="en-US"/>
            <a:t>Tax efficiency</a:t>
          </a:r>
        </a:p>
      </dgm:t>
    </dgm:pt>
    <dgm:pt modelId="{88B59979-4231-4AA4-85F8-6D9301C15F55}" type="parTrans" cxnId="{98111BD2-7BBE-4B97-8299-96C2FF11E4D2}">
      <dgm:prSet/>
      <dgm:spPr/>
      <dgm:t>
        <a:bodyPr/>
        <a:lstStyle/>
        <a:p>
          <a:endParaRPr lang="en-US"/>
        </a:p>
      </dgm:t>
    </dgm:pt>
    <dgm:pt modelId="{C5547980-37E3-45E9-8AC5-637627ECF7F1}" type="sibTrans" cxnId="{98111BD2-7BBE-4B97-8299-96C2FF11E4D2}">
      <dgm:prSet/>
      <dgm:spPr/>
      <dgm:t>
        <a:bodyPr/>
        <a:lstStyle/>
        <a:p>
          <a:endParaRPr lang="en-US"/>
        </a:p>
      </dgm:t>
    </dgm:pt>
    <dgm:pt modelId="{437F4EAC-AF64-42F0-8DBF-B602E31C1615}">
      <dgm:prSet/>
      <dgm:spPr/>
      <dgm:t>
        <a:bodyPr/>
        <a:lstStyle/>
        <a:p>
          <a:r>
            <a:rPr lang="en-US"/>
            <a:t>Access to funding and growth</a:t>
          </a:r>
        </a:p>
      </dgm:t>
    </dgm:pt>
    <dgm:pt modelId="{2C7FDB85-5C67-4B6E-B782-C9D990D058D3}" type="parTrans" cxnId="{888B4B10-3469-44C0-B1F5-6C8C5BC187F5}">
      <dgm:prSet/>
      <dgm:spPr/>
      <dgm:t>
        <a:bodyPr/>
        <a:lstStyle/>
        <a:p>
          <a:endParaRPr lang="en-US"/>
        </a:p>
      </dgm:t>
    </dgm:pt>
    <dgm:pt modelId="{7D1DA66D-1772-4457-9431-52D523445E9C}" type="sibTrans" cxnId="{888B4B10-3469-44C0-B1F5-6C8C5BC187F5}">
      <dgm:prSet/>
      <dgm:spPr/>
      <dgm:t>
        <a:bodyPr/>
        <a:lstStyle/>
        <a:p>
          <a:endParaRPr lang="en-US"/>
        </a:p>
      </dgm:t>
    </dgm:pt>
    <dgm:pt modelId="{FAC76F6D-2840-4D28-8568-2CB5E87A6692}" type="pres">
      <dgm:prSet presAssocID="{5DCC5DEE-1B86-427A-A653-4F8DF5D2B04E}" presName="hierChild1" presStyleCnt="0">
        <dgm:presLayoutVars>
          <dgm:chPref val="1"/>
          <dgm:dir/>
          <dgm:animOne val="branch"/>
          <dgm:animLvl val="lvl"/>
          <dgm:resizeHandles/>
        </dgm:presLayoutVars>
      </dgm:prSet>
      <dgm:spPr/>
    </dgm:pt>
    <dgm:pt modelId="{D5DB632C-40CE-496E-AF06-AA12D9641D39}" type="pres">
      <dgm:prSet presAssocID="{65A2F68F-9CED-4C6D-9133-4E8E0CA942F9}" presName="hierRoot1" presStyleCnt="0"/>
      <dgm:spPr/>
    </dgm:pt>
    <dgm:pt modelId="{DA0474FA-B9FA-4EDC-85A3-19682955DD22}" type="pres">
      <dgm:prSet presAssocID="{65A2F68F-9CED-4C6D-9133-4E8E0CA942F9}" presName="composite" presStyleCnt="0"/>
      <dgm:spPr/>
    </dgm:pt>
    <dgm:pt modelId="{E4D51D2A-8216-47E5-95B0-8DCE309EFDAE}" type="pres">
      <dgm:prSet presAssocID="{65A2F68F-9CED-4C6D-9133-4E8E0CA942F9}" presName="background" presStyleLbl="node0" presStyleIdx="0" presStyleCnt="2"/>
      <dgm:spPr/>
    </dgm:pt>
    <dgm:pt modelId="{30BCF38F-BA76-4C5B-9546-01AA094A69F1}" type="pres">
      <dgm:prSet presAssocID="{65A2F68F-9CED-4C6D-9133-4E8E0CA942F9}" presName="text" presStyleLbl="fgAcc0" presStyleIdx="0" presStyleCnt="2">
        <dgm:presLayoutVars>
          <dgm:chPref val="3"/>
        </dgm:presLayoutVars>
      </dgm:prSet>
      <dgm:spPr/>
    </dgm:pt>
    <dgm:pt modelId="{BC8603EC-D491-429D-9CD0-1C876E50266E}" type="pres">
      <dgm:prSet presAssocID="{65A2F68F-9CED-4C6D-9133-4E8E0CA942F9}" presName="hierChild2" presStyleCnt="0"/>
      <dgm:spPr/>
    </dgm:pt>
    <dgm:pt modelId="{F74CAF16-02B0-4169-95E2-BBE9C5B87656}" type="pres">
      <dgm:prSet presAssocID="{59C4F516-8EA4-4F1D-8AD6-C3280CD64D29}" presName="hierRoot1" presStyleCnt="0"/>
      <dgm:spPr/>
    </dgm:pt>
    <dgm:pt modelId="{7D5A6BEA-557A-4AED-826D-2C04AD7C973D}" type="pres">
      <dgm:prSet presAssocID="{59C4F516-8EA4-4F1D-8AD6-C3280CD64D29}" presName="composite" presStyleCnt="0"/>
      <dgm:spPr/>
    </dgm:pt>
    <dgm:pt modelId="{CC402ED8-5DE8-4380-A148-AA411E6734EA}" type="pres">
      <dgm:prSet presAssocID="{59C4F516-8EA4-4F1D-8AD6-C3280CD64D29}" presName="background" presStyleLbl="node0" presStyleIdx="1" presStyleCnt="2"/>
      <dgm:spPr/>
    </dgm:pt>
    <dgm:pt modelId="{1F104143-05FF-4EF2-9C3D-58A1849FFCF1}" type="pres">
      <dgm:prSet presAssocID="{59C4F516-8EA4-4F1D-8AD6-C3280CD64D29}" presName="text" presStyleLbl="fgAcc0" presStyleIdx="1" presStyleCnt="2">
        <dgm:presLayoutVars>
          <dgm:chPref val="3"/>
        </dgm:presLayoutVars>
      </dgm:prSet>
      <dgm:spPr/>
    </dgm:pt>
    <dgm:pt modelId="{0F785ACC-D975-48A0-B176-5501B4500398}" type="pres">
      <dgm:prSet presAssocID="{59C4F516-8EA4-4F1D-8AD6-C3280CD64D29}" presName="hierChild2" presStyleCnt="0"/>
      <dgm:spPr/>
    </dgm:pt>
    <dgm:pt modelId="{02F5E295-4683-4D7A-BB2E-07990E0B4FC5}" type="pres">
      <dgm:prSet presAssocID="{0596B2DE-56BB-4843-A527-9CB3CFEFCE37}" presName="Name10" presStyleLbl="parChTrans1D2" presStyleIdx="0" presStyleCnt="3"/>
      <dgm:spPr/>
    </dgm:pt>
    <dgm:pt modelId="{4A30B95D-A06E-4903-99CD-556EA2F1ABD6}" type="pres">
      <dgm:prSet presAssocID="{F9D84638-F009-4848-8C0E-F91D4217CC60}" presName="hierRoot2" presStyleCnt="0"/>
      <dgm:spPr/>
    </dgm:pt>
    <dgm:pt modelId="{4B8B88A9-38AE-4BA2-A1E8-D5046A98B3B1}" type="pres">
      <dgm:prSet presAssocID="{F9D84638-F009-4848-8C0E-F91D4217CC60}" presName="composite2" presStyleCnt="0"/>
      <dgm:spPr/>
    </dgm:pt>
    <dgm:pt modelId="{2825EFC4-6300-4DFB-88AF-8F9823ADE0CE}" type="pres">
      <dgm:prSet presAssocID="{F9D84638-F009-4848-8C0E-F91D4217CC60}" presName="background2" presStyleLbl="node2" presStyleIdx="0" presStyleCnt="3"/>
      <dgm:spPr/>
    </dgm:pt>
    <dgm:pt modelId="{6FF6084B-7C8B-4565-94CB-3785F7212870}" type="pres">
      <dgm:prSet presAssocID="{F9D84638-F009-4848-8C0E-F91D4217CC60}" presName="text2" presStyleLbl="fgAcc2" presStyleIdx="0" presStyleCnt="3">
        <dgm:presLayoutVars>
          <dgm:chPref val="3"/>
        </dgm:presLayoutVars>
      </dgm:prSet>
      <dgm:spPr/>
    </dgm:pt>
    <dgm:pt modelId="{E3DEE2C4-7AD7-4064-A32C-0B35D01E86F2}" type="pres">
      <dgm:prSet presAssocID="{F9D84638-F009-4848-8C0E-F91D4217CC60}" presName="hierChild3" presStyleCnt="0"/>
      <dgm:spPr/>
    </dgm:pt>
    <dgm:pt modelId="{41C02F7F-C3A7-4B27-9770-494A2FBCD6EA}" type="pres">
      <dgm:prSet presAssocID="{88B59979-4231-4AA4-85F8-6D9301C15F55}" presName="Name10" presStyleLbl="parChTrans1D2" presStyleIdx="1" presStyleCnt="3"/>
      <dgm:spPr/>
    </dgm:pt>
    <dgm:pt modelId="{86E26F91-1754-4183-A7D0-747374667B3C}" type="pres">
      <dgm:prSet presAssocID="{D3B9266A-B932-45EF-A23B-291453B5238F}" presName="hierRoot2" presStyleCnt="0"/>
      <dgm:spPr/>
    </dgm:pt>
    <dgm:pt modelId="{4E284D10-0289-43BF-8EE1-4D902A40DDCF}" type="pres">
      <dgm:prSet presAssocID="{D3B9266A-B932-45EF-A23B-291453B5238F}" presName="composite2" presStyleCnt="0"/>
      <dgm:spPr/>
    </dgm:pt>
    <dgm:pt modelId="{8BD2379F-5BF1-4290-B419-B14B0C194DF4}" type="pres">
      <dgm:prSet presAssocID="{D3B9266A-B932-45EF-A23B-291453B5238F}" presName="background2" presStyleLbl="node2" presStyleIdx="1" presStyleCnt="3"/>
      <dgm:spPr/>
    </dgm:pt>
    <dgm:pt modelId="{F99CCB11-9950-4CCE-953E-9164F612EBF4}" type="pres">
      <dgm:prSet presAssocID="{D3B9266A-B932-45EF-A23B-291453B5238F}" presName="text2" presStyleLbl="fgAcc2" presStyleIdx="1" presStyleCnt="3">
        <dgm:presLayoutVars>
          <dgm:chPref val="3"/>
        </dgm:presLayoutVars>
      </dgm:prSet>
      <dgm:spPr/>
    </dgm:pt>
    <dgm:pt modelId="{30D5A4F2-9A1C-4854-B8A0-0E656963C45B}" type="pres">
      <dgm:prSet presAssocID="{D3B9266A-B932-45EF-A23B-291453B5238F}" presName="hierChild3" presStyleCnt="0"/>
      <dgm:spPr/>
    </dgm:pt>
    <dgm:pt modelId="{4A9E7E9D-62AE-4435-A10C-61A9ED8E5711}" type="pres">
      <dgm:prSet presAssocID="{2C7FDB85-5C67-4B6E-B782-C9D990D058D3}" presName="Name10" presStyleLbl="parChTrans1D2" presStyleIdx="2" presStyleCnt="3"/>
      <dgm:spPr/>
    </dgm:pt>
    <dgm:pt modelId="{B2D98FC1-6A37-4584-ACCA-B42DD93F9312}" type="pres">
      <dgm:prSet presAssocID="{437F4EAC-AF64-42F0-8DBF-B602E31C1615}" presName="hierRoot2" presStyleCnt="0"/>
      <dgm:spPr/>
    </dgm:pt>
    <dgm:pt modelId="{3B7E643B-7438-4179-9F5E-92F0BF3E96D9}" type="pres">
      <dgm:prSet presAssocID="{437F4EAC-AF64-42F0-8DBF-B602E31C1615}" presName="composite2" presStyleCnt="0"/>
      <dgm:spPr/>
    </dgm:pt>
    <dgm:pt modelId="{F91C0CB6-7129-4B63-B0ED-221385239C66}" type="pres">
      <dgm:prSet presAssocID="{437F4EAC-AF64-42F0-8DBF-B602E31C1615}" presName="background2" presStyleLbl="node2" presStyleIdx="2" presStyleCnt="3"/>
      <dgm:spPr/>
    </dgm:pt>
    <dgm:pt modelId="{036D1804-54A7-4B91-8841-CF07DDDA37C5}" type="pres">
      <dgm:prSet presAssocID="{437F4EAC-AF64-42F0-8DBF-B602E31C1615}" presName="text2" presStyleLbl="fgAcc2" presStyleIdx="2" presStyleCnt="3">
        <dgm:presLayoutVars>
          <dgm:chPref val="3"/>
        </dgm:presLayoutVars>
      </dgm:prSet>
      <dgm:spPr/>
    </dgm:pt>
    <dgm:pt modelId="{C86CB2A1-A154-4473-9FFE-7714AD8165A7}" type="pres">
      <dgm:prSet presAssocID="{437F4EAC-AF64-42F0-8DBF-B602E31C1615}" presName="hierChild3" presStyleCnt="0"/>
      <dgm:spPr/>
    </dgm:pt>
  </dgm:ptLst>
  <dgm:cxnLst>
    <dgm:cxn modelId="{888B4B10-3469-44C0-B1F5-6C8C5BC187F5}" srcId="{59C4F516-8EA4-4F1D-8AD6-C3280CD64D29}" destId="{437F4EAC-AF64-42F0-8DBF-B602E31C1615}" srcOrd="2" destOrd="0" parTransId="{2C7FDB85-5C67-4B6E-B782-C9D990D058D3}" sibTransId="{7D1DA66D-1772-4457-9431-52D523445E9C}"/>
    <dgm:cxn modelId="{19E3C312-D163-4450-93E4-C2014F2ED22F}" type="presOf" srcId="{65A2F68F-9CED-4C6D-9133-4E8E0CA942F9}" destId="{30BCF38F-BA76-4C5B-9546-01AA094A69F1}" srcOrd="0" destOrd="0" presId="urn:microsoft.com/office/officeart/2005/8/layout/hierarchy1"/>
    <dgm:cxn modelId="{BEA3063C-3797-4B66-B701-38205960921B}" type="presOf" srcId="{0596B2DE-56BB-4843-A527-9CB3CFEFCE37}" destId="{02F5E295-4683-4D7A-BB2E-07990E0B4FC5}" srcOrd="0" destOrd="0" presId="urn:microsoft.com/office/officeart/2005/8/layout/hierarchy1"/>
    <dgm:cxn modelId="{202D8E69-5C17-40D7-BEA6-187B4A638D06}" type="presOf" srcId="{F9D84638-F009-4848-8C0E-F91D4217CC60}" destId="{6FF6084B-7C8B-4565-94CB-3785F7212870}" srcOrd="0" destOrd="0" presId="urn:microsoft.com/office/officeart/2005/8/layout/hierarchy1"/>
    <dgm:cxn modelId="{B522F66A-5574-4211-A10F-F20B3961F6E6}" type="presOf" srcId="{59C4F516-8EA4-4F1D-8AD6-C3280CD64D29}" destId="{1F104143-05FF-4EF2-9C3D-58A1849FFCF1}" srcOrd="0" destOrd="0" presId="urn:microsoft.com/office/officeart/2005/8/layout/hierarchy1"/>
    <dgm:cxn modelId="{F1C86E6F-98B9-470F-B8CF-7BA567584DAD}" type="presOf" srcId="{88B59979-4231-4AA4-85F8-6D9301C15F55}" destId="{41C02F7F-C3A7-4B27-9770-494A2FBCD6EA}" srcOrd="0" destOrd="0" presId="urn:microsoft.com/office/officeart/2005/8/layout/hierarchy1"/>
    <dgm:cxn modelId="{6EFD4E75-4406-4B63-8BBE-3812C2C5EC72}" type="presOf" srcId="{5DCC5DEE-1B86-427A-A653-4F8DF5D2B04E}" destId="{FAC76F6D-2840-4D28-8568-2CB5E87A6692}" srcOrd="0" destOrd="0" presId="urn:microsoft.com/office/officeart/2005/8/layout/hierarchy1"/>
    <dgm:cxn modelId="{B822187A-EDD5-4BB5-9FE7-20F2ED83BAAD}" type="presOf" srcId="{2C7FDB85-5C67-4B6E-B782-C9D990D058D3}" destId="{4A9E7E9D-62AE-4435-A10C-61A9ED8E5711}" srcOrd="0" destOrd="0" presId="urn:microsoft.com/office/officeart/2005/8/layout/hierarchy1"/>
    <dgm:cxn modelId="{E9A2357F-B617-4844-82D2-54A656C87C33}" type="presOf" srcId="{D3B9266A-B932-45EF-A23B-291453B5238F}" destId="{F99CCB11-9950-4CCE-953E-9164F612EBF4}" srcOrd="0" destOrd="0" presId="urn:microsoft.com/office/officeart/2005/8/layout/hierarchy1"/>
    <dgm:cxn modelId="{815A9E9C-E2C0-4F56-927D-D9875EC5E6A0}" srcId="{5DCC5DEE-1B86-427A-A653-4F8DF5D2B04E}" destId="{65A2F68F-9CED-4C6D-9133-4E8E0CA942F9}" srcOrd="0" destOrd="0" parTransId="{B1036C41-57A2-4270-AE2D-A8A8A3A6B3A2}" sibTransId="{2AEAE75A-17E2-4900-A2C8-198A3229A342}"/>
    <dgm:cxn modelId="{7BA869AD-0B22-4E3B-B56B-C65FA0DCF907}" srcId="{59C4F516-8EA4-4F1D-8AD6-C3280CD64D29}" destId="{F9D84638-F009-4848-8C0E-F91D4217CC60}" srcOrd="0" destOrd="0" parTransId="{0596B2DE-56BB-4843-A527-9CB3CFEFCE37}" sibTransId="{475811A5-AFD4-4588-8DC5-F0AA7B01A9DF}"/>
    <dgm:cxn modelId="{5830A9B8-BEE5-4CD3-AFFB-94FCA17EEAA8}" type="presOf" srcId="{437F4EAC-AF64-42F0-8DBF-B602E31C1615}" destId="{036D1804-54A7-4B91-8841-CF07DDDA37C5}" srcOrd="0" destOrd="0" presId="urn:microsoft.com/office/officeart/2005/8/layout/hierarchy1"/>
    <dgm:cxn modelId="{98111BD2-7BBE-4B97-8299-96C2FF11E4D2}" srcId="{59C4F516-8EA4-4F1D-8AD6-C3280CD64D29}" destId="{D3B9266A-B932-45EF-A23B-291453B5238F}" srcOrd="1" destOrd="0" parTransId="{88B59979-4231-4AA4-85F8-6D9301C15F55}" sibTransId="{C5547980-37E3-45E9-8AC5-637627ECF7F1}"/>
    <dgm:cxn modelId="{9C76F4F3-0B48-4ECD-AA0C-94DBC9D5F14C}" srcId="{5DCC5DEE-1B86-427A-A653-4F8DF5D2B04E}" destId="{59C4F516-8EA4-4F1D-8AD6-C3280CD64D29}" srcOrd="1" destOrd="0" parTransId="{4D6D1885-5173-4687-B21E-0CF13EE9DCB7}" sibTransId="{7AEF3856-EB7B-4480-AE23-439FCCD375AA}"/>
    <dgm:cxn modelId="{5F21F1CD-D6CA-445F-B403-5F83F3860FAE}" type="presParOf" srcId="{FAC76F6D-2840-4D28-8568-2CB5E87A6692}" destId="{D5DB632C-40CE-496E-AF06-AA12D9641D39}" srcOrd="0" destOrd="0" presId="urn:microsoft.com/office/officeart/2005/8/layout/hierarchy1"/>
    <dgm:cxn modelId="{69A0C659-411B-477E-9A16-FA8BE903980E}" type="presParOf" srcId="{D5DB632C-40CE-496E-AF06-AA12D9641D39}" destId="{DA0474FA-B9FA-4EDC-85A3-19682955DD22}" srcOrd="0" destOrd="0" presId="urn:microsoft.com/office/officeart/2005/8/layout/hierarchy1"/>
    <dgm:cxn modelId="{223AB8C8-A57B-47C3-99CC-5E621C91A098}" type="presParOf" srcId="{DA0474FA-B9FA-4EDC-85A3-19682955DD22}" destId="{E4D51D2A-8216-47E5-95B0-8DCE309EFDAE}" srcOrd="0" destOrd="0" presId="urn:microsoft.com/office/officeart/2005/8/layout/hierarchy1"/>
    <dgm:cxn modelId="{4192C45F-0A68-4AC7-9816-F9419A528CF2}" type="presParOf" srcId="{DA0474FA-B9FA-4EDC-85A3-19682955DD22}" destId="{30BCF38F-BA76-4C5B-9546-01AA094A69F1}" srcOrd="1" destOrd="0" presId="urn:microsoft.com/office/officeart/2005/8/layout/hierarchy1"/>
    <dgm:cxn modelId="{094B38D4-C682-4B43-A4C1-41D764EC195D}" type="presParOf" srcId="{D5DB632C-40CE-496E-AF06-AA12D9641D39}" destId="{BC8603EC-D491-429D-9CD0-1C876E50266E}" srcOrd="1" destOrd="0" presId="urn:microsoft.com/office/officeart/2005/8/layout/hierarchy1"/>
    <dgm:cxn modelId="{C8EE604D-AAFC-4E47-9ECC-F70BA1D2CB0B}" type="presParOf" srcId="{FAC76F6D-2840-4D28-8568-2CB5E87A6692}" destId="{F74CAF16-02B0-4169-95E2-BBE9C5B87656}" srcOrd="1" destOrd="0" presId="urn:microsoft.com/office/officeart/2005/8/layout/hierarchy1"/>
    <dgm:cxn modelId="{8C186D65-3EB4-45EE-A441-2D62147FF970}" type="presParOf" srcId="{F74CAF16-02B0-4169-95E2-BBE9C5B87656}" destId="{7D5A6BEA-557A-4AED-826D-2C04AD7C973D}" srcOrd="0" destOrd="0" presId="urn:microsoft.com/office/officeart/2005/8/layout/hierarchy1"/>
    <dgm:cxn modelId="{85F689FE-15B0-4C14-B4A0-888BC25E3DBE}" type="presParOf" srcId="{7D5A6BEA-557A-4AED-826D-2C04AD7C973D}" destId="{CC402ED8-5DE8-4380-A148-AA411E6734EA}" srcOrd="0" destOrd="0" presId="urn:microsoft.com/office/officeart/2005/8/layout/hierarchy1"/>
    <dgm:cxn modelId="{FC859D31-1A60-44C1-82E4-0A79FC5C8439}" type="presParOf" srcId="{7D5A6BEA-557A-4AED-826D-2C04AD7C973D}" destId="{1F104143-05FF-4EF2-9C3D-58A1849FFCF1}" srcOrd="1" destOrd="0" presId="urn:microsoft.com/office/officeart/2005/8/layout/hierarchy1"/>
    <dgm:cxn modelId="{821ED373-9CE3-4926-ACB9-6CDFD05A0800}" type="presParOf" srcId="{F74CAF16-02B0-4169-95E2-BBE9C5B87656}" destId="{0F785ACC-D975-48A0-B176-5501B4500398}" srcOrd="1" destOrd="0" presId="urn:microsoft.com/office/officeart/2005/8/layout/hierarchy1"/>
    <dgm:cxn modelId="{EABEE262-3E8B-42DE-878A-24884C589672}" type="presParOf" srcId="{0F785ACC-D975-48A0-B176-5501B4500398}" destId="{02F5E295-4683-4D7A-BB2E-07990E0B4FC5}" srcOrd="0" destOrd="0" presId="urn:microsoft.com/office/officeart/2005/8/layout/hierarchy1"/>
    <dgm:cxn modelId="{87D23A14-862A-4066-A534-94CCF865F34D}" type="presParOf" srcId="{0F785ACC-D975-48A0-B176-5501B4500398}" destId="{4A30B95D-A06E-4903-99CD-556EA2F1ABD6}" srcOrd="1" destOrd="0" presId="urn:microsoft.com/office/officeart/2005/8/layout/hierarchy1"/>
    <dgm:cxn modelId="{1D9D5AC3-23EC-4C12-826B-09D0BFA66802}" type="presParOf" srcId="{4A30B95D-A06E-4903-99CD-556EA2F1ABD6}" destId="{4B8B88A9-38AE-4BA2-A1E8-D5046A98B3B1}" srcOrd="0" destOrd="0" presId="urn:microsoft.com/office/officeart/2005/8/layout/hierarchy1"/>
    <dgm:cxn modelId="{2551131E-F438-4EC4-B00E-B91D1C90B0EE}" type="presParOf" srcId="{4B8B88A9-38AE-4BA2-A1E8-D5046A98B3B1}" destId="{2825EFC4-6300-4DFB-88AF-8F9823ADE0CE}" srcOrd="0" destOrd="0" presId="urn:microsoft.com/office/officeart/2005/8/layout/hierarchy1"/>
    <dgm:cxn modelId="{71C6C6FD-F441-4EB8-BC22-A4EC0FF25B31}" type="presParOf" srcId="{4B8B88A9-38AE-4BA2-A1E8-D5046A98B3B1}" destId="{6FF6084B-7C8B-4565-94CB-3785F7212870}" srcOrd="1" destOrd="0" presId="urn:microsoft.com/office/officeart/2005/8/layout/hierarchy1"/>
    <dgm:cxn modelId="{0F438FAE-A27A-4C06-B2FA-8FFC3D4144DB}" type="presParOf" srcId="{4A30B95D-A06E-4903-99CD-556EA2F1ABD6}" destId="{E3DEE2C4-7AD7-4064-A32C-0B35D01E86F2}" srcOrd="1" destOrd="0" presId="urn:microsoft.com/office/officeart/2005/8/layout/hierarchy1"/>
    <dgm:cxn modelId="{997BF1B3-D112-4CA3-90A1-CB978C15B9E6}" type="presParOf" srcId="{0F785ACC-D975-48A0-B176-5501B4500398}" destId="{41C02F7F-C3A7-4B27-9770-494A2FBCD6EA}" srcOrd="2" destOrd="0" presId="urn:microsoft.com/office/officeart/2005/8/layout/hierarchy1"/>
    <dgm:cxn modelId="{C98B1BB1-D0CC-4608-9716-84D8FE8B9610}" type="presParOf" srcId="{0F785ACC-D975-48A0-B176-5501B4500398}" destId="{86E26F91-1754-4183-A7D0-747374667B3C}" srcOrd="3" destOrd="0" presId="urn:microsoft.com/office/officeart/2005/8/layout/hierarchy1"/>
    <dgm:cxn modelId="{159F7AF7-A7F8-4404-8625-313F57D49289}" type="presParOf" srcId="{86E26F91-1754-4183-A7D0-747374667B3C}" destId="{4E284D10-0289-43BF-8EE1-4D902A40DDCF}" srcOrd="0" destOrd="0" presId="urn:microsoft.com/office/officeart/2005/8/layout/hierarchy1"/>
    <dgm:cxn modelId="{7F4A7040-AB1C-461B-9C7F-FC191FF55C5D}" type="presParOf" srcId="{4E284D10-0289-43BF-8EE1-4D902A40DDCF}" destId="{8BD2379F-5BF1-4290-B419-B14B0C194DF4}" srcOrd="0" destOrd="0" presId="urn:microsoft.com/office/officeart/2005/8/layout/hierarchy1"/>
    <dgm:cxn modelId="{FC35F60D-6C74-45AF-A411-F68D4E3A480E}" type="presParOf" srcId="{4E284D10-0289-43BF-8EE1-4D902A40DDCF}" destId="{F99CCB11-9950-4CCE-953E-9164F612EBF4}" srcOrd="1" destOrd="0" presId="urn:microsoft.com/office/officeart/2005/8/layout/hierarchy1"/>
    <dgm:cxn modelId="{635A2BC9-2CAD-4CAC-AB95-C2213D0F7E1F}" type="presParOf" srcId="{86E26F91-1754-4183-A7D0-747374667B3C}" destId="{30D5A4F2-9A1C-4854-B8A0-0E656963C45B}" srcOrd="1" destOrd="0" presId="urn:microsoft.com/office/officeart/2005/8/layout/hierarchy1"/>
    <dgm:cxn modelId="{21A5997A-1794-47AD-9EF9-96806CDCFAAC}" type="presParOf" srcId="{0F785ACC-D975-48A0-B176-5501B4500398}" destId="{4A9E7E9D-62AE-4435-A10C-61A9ED8E5711}" srcOrd="4" destOrd="0" presId="urn:microsoft.com/office/officeart/2005/8/layout/hierarchy1"/>
    <dgm:cxn modelId="{B330EC6E-EB46-4EE3-88E0-6CEFB5F6AD4E}" type="presParOf" srcId="{0F785ACC-D975-48A0-B176-5501B4500398}" destId="{B2D98FC1-6A37-4584-ACCA-B42DD93F9312}" srcOrd="5" destOrd="0" presId="urn:microsoft.com/office/officeart/2005/8/layout/hierarchy1"/>
    <dgm:cxn modelId="{8F438058-7DE0-4634-BEF0-C7BE01DAEABE}" type="presParOf" srcId="{B2D98FC1-6A37-4584-ACCA-B42DD93F9312}" destId="{3B7E643B-7438-4179-9F5E-92F0BF3E96D9}" srcOrd="0" destOrd="0" presId="urn:microsoft.com/office/officeart/2005/8/layout/hierarchy1"/>
    <dgm:cxn modelId="{00605C1D-ADE9-42FB-B32C-FBDC0E2653FB}" type="presParOf" srcId="{3B7E643B-7438-4179-9F5E-92F0BF3E96D9}" destId="{F91C0CB6-7129-4B63-B0ED-221385239C66}" srcOrd="0" destOrd="0" presId="urn:microsoft.com/office/officeart/2005/8/layout/hierarchy1"/>
    <dgm:cxn modelId="{61C44E55-3F9D-46EE-9325-BE75258CA855}" type="presParOf" srcId="{3B7E643B-7438-4179-9F5E-92F0BF3E96D9}" destId="{036D1804-54A7-4B91-8841-CF07DDDA37C5}" srcOrd="1" destOrd="0" presId="urn:microsoft.com/office/officeart/2005/8/layout/hierarchy1"/>
    <dgm:cxn modelId="{F538CA36-A641-4033-A5BF-32E16DD2DEFF}" type="presParOf" srcId="{B2D98FC1-6A37-4584-ACCA-B42DD93F9312}" destId="{C86CB2A1-A154-4473-9FFE-7714AD8165A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CBBA4DE-D4AC-4E4D-9195-5948FCFEFF94}" type="doc">
      <dgm:prSet loTypeId="urn:microsoft.com/office/officeart/2005/8/layout/list1" loCatId="list" qsTypeId="urn:microsoft.com/office/officeart/2005/8/quickstyle/simple4" qsCatId="simple" csTypeId="urn:microsoft.com/office/officeart/2005/8/colors/colorful1" csCatId="colorful"/>
      <dgm:spPr/>
      <dgm:t>
        <a:bodyPr/>
        <a:lstStyle/>
        <a:p>
          <a:endParaRPr lang="en-US"/>
        </a:p>
      </dgm:t>
    </dgm:pt>
    <dgm:pt modelId="{0C2B1911-EFBC-4FEF-A2B0-661B4778E8D6}">
      <dgm:prSet/>
      <dgm:spPr/>
      <dgm:t>
        <a:bodyPr/>
        <a:lstStyle/>
        <a:p>
          <a:r>
            <a:rPr lang="en-US"/>
            <a:t>Owner</a:t>
          </a:r>
        </a:p>
      </dgm:t>
    </dgm:pt>
    <dgm:pt modelId="{7813411E-59FA-4EAD-9B7A-50C2262F2A92}" type="parTrans" cxnId="{450CA915-423E-407E-A113-9372DB189448}">
      <dgm:prSet/>
      <dgm:spPr/>
      <dgm:t>
        <a:bodyPr/>
        <a:lstStyle/>
        <a:p>
          <a:endParaRPr lang="en-US"/>
        </a:p>
      </dgm:t>
    </dgm:pt>
    <dgm:pt modelId="{08E06A75-4B89-4391-A232-EFA1F834D46F}" type="sibTrans" cxnId="{450CA915-423E-407E-A113-9372DB189448}">
      <dgm:prSet/>
      <dgm:spPr/>
      <dgm:t>
        <a:bodyPr/>
        <a:lstStyle/>
        <a:p>
          <a:endParaRPr lang="en-US"/>
        </a:p>
      </dgm:t>
    </dgm:pt>
    <dgm:pt modelId="{CF41D1FE-6011-4EA2-B3F0-3BB4813B5CD9}">
      <dgm:prSet/>
      <dgm:spPr/>
      <dgm:t>
        <a:bodyPr/>
        <a:lstStyle/>
        <a:p>
          <a:r>
            <a:rPr lang="en-US"/>
            <a:t>Director</a:t>
          </a:r>
        </a:p>
      </dgm:t>
    </dgm:pt>
    <dgm:pt modelId="{8DCAD423-C3AC-47E7-8ED3-CABF45D8B21F}" type="parTrans" cxnId="{7212E4A3-9B34-4636-B8B1-86068B024538}">
      <dgm:prSet/>
      <dgm:spPr/>
      <dgm:t>
        <a:bodyPr/>
        <a:lstStyle/>
        <a:p>
          <a:endParaRPr lang="en-US"/>
        </a:p>
      </dgm:t>
    </dgm:pt>
    <dgm:pt modelId="{9412BB65-82BD-4107-BD16-63DC608E1908}" type="sibTrans" cxnId="{7212E4A3-9B34-4636-B8B1-86068B024538}">
      <dgm:prSet/>
      <dgm:spPr/>
      <dgm:t>
        <a:bodyPr/>
        <a:lstStyle/>
        <a:p>
          <a:endParaRPr lang="en-US"/>
        </a:p>
      </dgm:t>
    </dgm:pt>
    <dgm:pt modelId="{C29206FE-BFB3-4101-ADE1-3ED7AE872DB0}">
      <dgm:prSet/>
      <dgm:spPr/>
      <dgm:t>
        <a:bodyPr/>
        <a:lstStyle/>
        <a:p>
          <a:r>
            <a:rPr lang="en-US"/>
            <a:t>Operations Manager</a:t>
          </a:r>
        </a:p>
      </dgm:t>
    </dgm:pt>
    <dgm:pt modelId="{40AA9DDA-B765-4F46-BF41-52C19669AE40}" type="parTrans" cxnId="{71BBEAAB-F7CB-48A7-B89F-F6A9EF7158D7}">
      <dgm:prSet/>
      <dgm:spPr/>
      <dgm:t>
        <a:bodyPr/>
        <a:lstStyle/>
        <a:p>
          <a:endParaRPr lang="en-US"/>
        </a:p>
      </dgm:t>
    </dgm:pt>
    <dgm:pt modelId="{7AF7F00C-46BE-45C1-826D-D284969D1A5D}" type="sibTrans" cxnId="{71BBEAAB-F7CB-48A7-B89F-F6A9EF7158D7}">
      <dgm:prSet/>
      <dgm:spPr/>
      <dgm:t>
        <a:bodyPr/>
        <a:lstStyle/>
        <a:p>
          <a:endParaRPr lang="en-US"/>
        </a:p>
      </dgm:t>
    </dgm:pt>
    <dgm:pt modelId="{53B64688-1205-4AFD-BF3B-640929E8ECA3}">
      <dgm:prSet/>
      <dgm:spPr/>
      <dgm:t>
        <a:bodyPr/>
        <a:lstStyle/>
        <a:p>
          <a:r>
            <a:rPr lang="en-US"/>
            <a:t>Employees</a:t>
          </a:r>
        </a:p>
      </dgm:t>
    </dgm:pt>
    <dgm:pt modelId="{C4F29B35-D343-4890-BDF1-8ABC60BC71F9}" type="parTrans" cxnId="{5A30465F-F01C-42E5-8C66-075D78713672}">
      <dgm:prSet/>
      <dgm:spPr/>
      <dgm:t>
        <a:bodyPr/>
        <a:lstStyle/>
        <a:p>
          <a:endParaRPr lang="en-US"/>
        </a:p>
      </dgm:t>
    </dgm:pt>
    <dgm:pt modelId="{FF522696-8001-414D-ACCA-5C99ABAD43CA}" type="sibTrans" cxnId="{5A30465F-F01C-42E5-8C66-075D78713672}">
      <dgm:prSet/>
      <dgm:spPr/>
      <dgm:t>
        <a:bodyPr/>
        <a:lstStyle/>
        <a:p>
          <a:endParaRPr lang="en-US"/>
        </a:p>
      </dgm:t>
    </dgm:pt>
    <dgm:pt modelId="{F32E77F7-6951-45F4-B1A3-0F1271C1EB97}">
      <dgm:prSet/>
      <dgm:spPr/>
      <dgm:t>
        <a:bodyPr/>
        <a:lstStyle/>
        <a:p>
          <a:r>
            <a:rPr lang="en-US"/>
            <a:t>External professional</a:t>
          </a:r>
        </a:p>
      </dgm:t>
    </dgm:pt>
    <dgm:pt modelId="{8150E9AC-2E80-47CE-8604-6AF6F36034D5}" type="parTrans" cxnId="{222BCFED-5E9A-4782-85E2-ED8DBBF6D413}">
      <dgm:prSet/>
      <dgm:spPr/>
      <dgm:t>
        <a:bodyPr/>
        <a:lstStyle/>
        <a:p>
          <a:endParaRPr lang="en-US"/>
        </a:p>
      </dgm:t>
    </dgm:pt>
    <dgm:pt modelId="{78F8DEA2-EA04-46C6-A0AA-0AD2E83105B7}" type="sibTrans" cxnId="{222BCFED-5E9A-4782-85E2-ED8DBBF6D413}">
      <dgm:prSet/>
      <dgm:spPr/>
      <dgm:t>
        <a:bodyPr/>
        <a:lstStyle/>
        <a:p>
          <a:endParaRPr lang="en-US"/>
        </a:p>
      </dgm:t>
    </dgm:pt>
    <dgm:pt modelId="{F87B2AEE-D4B7-4F01-83B4-85450934277A}" type="pres">
      <dgm:prSet presAssocID="{ECBBA4DE-D4AC-4E4D-9195-5948FCFEFF94}" presName="linear" presStyleCnt="0">
        <dgm:presLayoutVars>
          <dgm:dir/>
          <dgm:animLvl val="lvl"/>
          <dgm:resizeHandles val="exact"/>
        </dgm:presLayoutVars>
      </dgm:prSet>
      <dgm:spPr/>
    </dgm:pt>
    <dgm:pt modelId="{03CC8A97-A09F-452C-B245-C3082F528869}" type="pres">
      <dgm:prSet presAssocID="{0C2B1911-EFBC-4FEF-A2B0-661B4778E8D6}" presName="parentLin" presStyleCnt="0"/>
      <dgm:spPr/>
    </dgm:pt>
    <dgm:pt modelId="{EFCD14E0-323D-4386-8249-67C06DDE90AB}" type="pres">
      <dgm:prSet presAssocID="{0C2B1911-EFBC-4FEF-A2B0-661B4778E8D6}" presName="parentLeftMargin" presStyleLbl="node1" presStyleIdx="0" presStyleCnt="5"/>
      <dgm:spPr/>
    </dgm:pt>
    <dgm:pt modelId="{5D4CEB7B-4A79-413F-A1F1-6A248D526033}" type="pres">
      <dgm:prSet presAssocID="{0C2B1911-EFBC-4FEF-A2B0-661B4778E8D6}" presName="parentText" presStyleLbl="node1" presStyleIdx="0" presStyleCnt="5">
        <dgm:presLayoutVars>
          <dgm:chMax val="0"/>
          <dgm:bulletEnabled val="1"/>
        </dgm:presLayoutVars>
      </dgm:prSet>
      <dgm:spPr/>
    </dgm:pt>
    <dgm:pt modelId="{463A887A-EA5D-4324-8810-90ED619A2D7D}" type="pres">
      <dgm:prSet presAssocID="{0C2B1911-EFBC-4FEF-A2B0-661B4778E8D6}" presName="negativeSpace" presStyleCnt="0"/>
      <dgm:spPr/>
    </dgm:pt>
    <dgm:pt modelId="{445721E7-6D19-4734-9770-99C0A4A77F5C}" type="pres">
      <dgm:prSet presAssocID="{0C2B1911-EFBC-4FEF-A2B0-661B4778E8D6}" presName="childText" presStyleLbl="conFgAcc1" presStyleIdx="0" presStyleCnt="5">
        <dgm:presLayoutVars>
          <dgm:bulletEnabled val="1"/>
        </dgm:presLayoutVars>
      </dgm:prSet>
      <dgm:spPr/>
    </dgm:pt>
    <dgm:pt modelId="{C4A37216-09B9-4F53-82FA-9E3B702B5CC4}" type="pres">
      <dgm:prSet presAssocID="{08E06A75-4B89-4391-A232-EFA1F834D46F}" presName="spaceBetweenRectangles" presStyleCnt="0"/>
      <dgm:spPr/>
    </dgm:pt>
    <dgm:pt modelId="{14B27AA4-CB28-4788-8267-8795EB5AD99C}" type="pres">
      <dgm:prSet presAssocID="{CF41D1FE-6011-4EA2-B3F0-3BB4813B5CD9}" presName="parentLin" presStyleCnt="0"/>
      <dgm:spPr/>
    </dgm:pt>
    <dgm:pt modelId="{4DBDBD31-5F51-4B0C-8C12-7C588788DA50}" type="pres">
      <dgm:prSet presAssocID="{CF41D1FE-6011-4EA2-B3F0-3BB4813B5CD9}" presName="parentLeftMargin" presStyleLbl="node1" presStyleIdx="0" presStyleCnt="5"/>
      <dgm:spPr/>
    </dgm:pt>
    <dgm:pt modelId="{CAFFF465-5DC6-40C1-BE33-B4E167AE572C}" type="pres">
      <dgm:prSet presAssocID="{CF41D1FE-6011-4EA2-B3F0-3BB4813B5CD9}" presName="parentText" presStyleLbl="node1" presStyleIdx="1" presStyleCnt="5">
        <dgm:presLayoutVars>
          <dgm:chMax val="0"/>
          <dgm:bulletEnabled val="1"/>
        </dgm:presLayoutVars>
      </dgm:prSet>
      <dgm:spPr/>
    </dgm:pt>
    <dgm:pt modelId="{8A1940BA-179D-4241-8ECA-71D0AA221EFB}" type="pres">
      <dgm:prSet presAssocID="{CF41D1FE-6011-4EA2-B3F0-3BB4813B5CD9}" presName="negativeSpace" presStyleCnt="0"/>
      <dgm:spPr/>
    </dgm:pt>
    <dgm:pt modelId="{88BD67C9-DD55-46AA-9B21-964F57509CF7}" type="pres">
      <dgm:prSet presAssocID="{CF41D1FE-6011-4EA2-B3F0-3BB4813B5CD9}" presName="childText" presStyleLbl="conFgAcc1" presStyleIdx="1" presStyleCnt="5">
        <dgm:presLayoutVars>
          <dgm:bulletEnabled val="1"/>
        </dgm:presLayoutVars>
      </dgm:prSet>
      <dgm:spPr/>
    </dgm:pt>
    <dgm:pt modelId="{D2194C04-6DF2-457E-904F-3CCA5485E7C4}" type="pres">
      <dgm:prSet presAssocID="{9412BB65-82BD-4107-BD16-63DC608E1908}" presName="spaceBetweenRectangles" presStyleCnt="0"/>
      <dgm:spPr/>
    </dgm:pt>
    <dgm:pt modelId="{F9772C4C-5CAC-41C7-A9C6-4FB29A451805}" type="pres">
      <dgm:prSet presAssocID="{C29206FE-BFB3-4101-ADE1-3ED7AE872DB0}" presName="parentLin" presStyleCnt="0"/>
      <dgm:spPr/>
    </dgm:pt>
    <dgm:pt modelId="{E4A218CA-7BC7-4AAE-A590-B39A3699E0A9}" type="pres">
      <dgm:prSet presAssocID="{C29206FE-BFB3-4101-ADE1-3ED7AE872DB0}" presName="parentLeftMargin" presStyleLbl="node1" presStyleIdx="1" presStyleCnt="5"/>
      <dgm:spPr/>
    </dgm:pt>
    <dgm:pt modelId="{9FFB05A2-8DCD-42DD-98F5-6DDCFF572B99}" type="pres">
      <dgm:prSet presAssocID="{C29206FE-BFB3-4101-ADE1-3ED7AE872DB0}" presName="parentText" presStyleLbl="node1" presStyleIdx="2" presStyleCnt="5">
        <dgm:presLayoutVars>
          <dgm:chMax val="0"/>
          <dgm:bulletEnabled val="1"/>
        </dgm:presLayoutVars>
      </dgm:prSet>
      <dgm:spPr/>
    </dgm:pt>
    <dgm:pt modelId="{45D864AB-085D-48E7-ACF6-5390754DB5DE}" type="pres">
      <dgm:prSet presAssocID="{C29206FE-BFB3-4101-ADE1-3ED7AE872DB0}" presName="negativeSpace" presStyleCnt="0"/>
      <dgm:spPr/>
    </dgm:pt>
    <dgm:pt modelId="{270B39F0-E3AD-4A21-9D65-2D74A5979A7C}" type="pres">
      <dgm:prSet presAssocID="{C29206FE-BFB3-4101-ADE1-3ED7AE872DB0}" presName="childText" presStyleLbl="conFgAcc1" presStyleIdx="2" presStyleCnt="5">
        <dgm:presLayoutVars>
          <dgm:bulletEnabled val="1"/>
        </dgm:presLayoutVars>
      </dgm:prSet>
      <dgm:spPr/>
    </dgm:pt>
    <dgm:pt modelId="{CEE8A8A4-EC98-4EE1-9680-1C71A641E309}" type="pres">
      <dgm:prSet presAssocID="{7AF7F00C-46BE-45C1-826D-D284969D1A5D}" presName="spaceBetweenRectangles" presStyleCnt="0"/>
      <dgm:spPr/>
    </dgm:pt>
    <dgm:pt modelId="{16CB486A-F597-4450-890D-7CF9D13F010D}" type="pres">
      <dgm:prSet presAssocID="{53B64688-1205-4AFD-BF3B-640929E8ECA3}" presName="parentLin" presStyleCnt="0"/>
      <dgm:spPr/>
    </dgm:pt>
    <dgm:pt modelId="{CA815F97-91E6-4993-A19C-C0906905C1BD}" type="pres">
      <dgm:prSet presAssocID="{53B64688-1205-4AFD-BF3B-640929E8ECA3}" presName="parentLeftMargin" presStyleLbl="node1" presStyleIdx="2" presStyleCnt="5"/>
      <dgm:spPr/>
    </dgm:pt>
    <dgm:pt modelId="{F773AF1A-FEA8-457B-8987-DB7BBA502069}" type="pres">
      <dgm:prSet presAssocID="{53B64688-1205-4AFD-BF3B-640929E8ECA3}" presName="parentText" presStyleLbl="node1" presStyleIdx="3" presStyleCnt="5">
        <dgm:presLayoutVars>
          <dgm:chMax val="0"/>
          <dgm:bulletEnabled val="1"/>
        </dgm:presLayoutVars>
      </dgm:prSet>
      <dgm:spPr/>
    </dgm:pt>
    <dgm:pt modelId="{24E4B35B-1939-440F-A76F-58C85D4CBD63}" type="pres">
      <dgm:prSet presAssocID="{53B64688-1205-4AFD-BF3B-640929E8ECA3}" presName="negativeSpace" presStyleCnt="0"/>
      <dgm:spPr/>
    </dgm:pt>
    <dgm:pt modelId="{BA696FDD-A7A1-4BA5-81D0-24B4C39DF21C}" type="pres">
      <dgm:prSet presAssocID="{53B64688-1205-4AFD-BF3B-640929E8ECA3}" presName="childText" presStyleLbl="conFgAcc1" presStyleIdx="3" presStyleCnt="5">
        <dgm:presLayoutVars>
          <dgm:bulletEnabled val="1"/>
        </dgm:presLayoutVars>
      </dgm:prSet>
      <dgm:spPr/>
    </dgm:pt>
    <dgm:pt modelId="{1AB63194-98FA-4E32-A8A1-EC73AA97E439}" type="pres">
      <dgm:prSet presAssocID="{FF522696-8001-414D-ACCA-5C99ABAD43CA}" presName="spaceBetweenRectangles" presStyleCnt="0"/>
      <dgm:spPr/>
    </dgm:pt>
    <dgm:pt modelId="{96C680B3-E6F3-4365-A1E6-4A062A6A1D10}" type="pres">
      <dgm:prSet presAssocID="{F32E77F7-6951-45F4-B1A3-0F1271C1EB97}" presName="parentLin" presStyleCnt="0"/>
      <dgm:spPr/>
    </dgm:pt>
    <dgm:pt modelId="{E54B7A7D-2F48-4E9C-B9E9-DCD6A7E50764}" type="pres">
      <dgm:prSet presAssocID="{F32E77F7-6951-45F4-B1A3-0F1271C1EB97}" presName="parentLeftMargin" presStyleLbl="node1" presStyleIdx="3" presStyleCnt="5"/>
      <dgm:spPr/>
    </dgm:pt>
    <dgm:pt modelId="{F9879646-2FBA-4608-8BDD-99FA7DA942A1}" type="pres">
      <dgm:prSet presAssocID="{F32E77F7-6951-45F4-B1A3-0F1271C1EB97}" presName="parentText" presStyleLbl="node1" presStyleIdx="4" presStyleCnt="5">
        <dgm:presLayoutVars>
          <dgm:chMax val="0"/>
          <dgm:bulletEnabled val="1"/>
        </dgm:presLayoutVars>
      </dgm:prSet>
      <dgm:spPr/>
    </dgm:pt>
    <dgm:pt modelId="{FAE54441-9684-4E74-AAD4-C060FE299090}" type="pres">
      <dgm:prSet presAssocID="{F32E77F7-6951-45F4-B1A3-0F1271C1EB97}" presName="negativeSpace" presStyleCnt="0"/>
      <dgm:spPr/>
    </dgm:pt>
    <dgm:pt modelId="{C61048A7-F172-4B57-8FE9-815E5B92CD23}" type="pres">
      <dgm:prSet presAssocID="{F32E77F7-6951-45F4-B1A3-0F1271C1EB97}" presName="childText" presStyleLbl="conFgAcc1" presStyleIdx="4" presStyleCnt="5">
        <dgm:presLayoutVars>
          <dgm:bulletEnabled val="1"/>
        </dgm:presLayoutVars>
      </dgm:prSet>
      <dgm:spPr/>
    </dgm:pt>
  </dgm:ptLst>
  <dgm:cxnLst>
    <dgm:cxn modelId="{A63E4E06-2531-40C3-86D4-5D70218AF481}" type="presOf" srcId="{0C2B1911-EFBC-4FEF-A2B0-661B4778E8D6}" destId="{EFCD14E0-323D-4386-8249-67C06DDE90AB}" srcOrd="0" destOrd="0" presId="urn:microsoft.com/office/officeart/2005/8/layout/list1"/>
    <dgm:cxn modelId="{450CA915-423E-407E-A113-9372DB189448}" srcId="{ECBBA4DE-D4AC-4E4D-9195-5948FCFEFF94}" destId="{0C2B1911-EFBC-4FEF-A2B0-661B4778E8D6}" srcOrd="0" destOrd="0" parTransId="{7813411E-59FA-4EAD-9B7A-50C2262F2A92}" sibTransId="{08E06A75-4B89-4391-A232-EFA1F834D46F}"/>
    <dgm:cxn modelId="{5A30465F-F01C-42E5-8C66-075D78713672}" srcId="{ECBBA4DE-D4AC-4E4D-9195-5948FCFEFF94}" destId="{53B64688-1205-4AFD-BF3B-640929E8ECA3}" srcOrd="3" destOrd="0" parTransId="{C4F29B35-D343-4890-BDF1-8ABC60BC71F9}" sibTransId="{FF522696-8001-414D-ACCA-5C99ABAD43CA}"/>
    <dgm:cxn modelId="{2B527050-1E7F-4680-9429-CA7A2708894A}" type="presOf" srcId="{CF41D1FE-6011-4EA2-B3F0-3BB4813B5CD9}" destId="{CAFFF465-5DC6-40C1-BE33-B4E167AE572C}" srcOrd="1" destOrd="0" presId="urn:microsoft.com/office/officeart/2005/8/layout/list1"/>
    <dgm:cxn modelId="{F7B0BA73-0F33-497B-AA8D-60DAE8881F93}" type="presOf" srcId="{0C2B1911-EFBC-4FEF-A2B0-661B4778E8D6}" destId="{5D4CEB7B-4A79-413F-A1F1-6A248D526033}" srcOrd="1" destOrd="0" presId="urn:microsoft.com/office/officeart/2005/8/layout/list1"/>
    <dgm:cxn modelId="{4FDAFC74-2BDE-4C2B-BB8F-D838D7FAE67D}" type="presOf" srcId="{ECBBA4DE-D4AC-4E4D-9195-5948FCFEFF94}" destId="{F87B2AEE-D4B7-4F01-83B4-85450934277A}" srcOrd="0" destOrd="0" presId="urn:microsoft.com/office/officeart/2005/8/layout/list1"/>
    <dgm:cxn modelId="{86E05681-D08C-4954-A4B6-A9F01C9BF048}" type="presOf" srcId="{CF41D1FE-6011-4EA2-B3F0-3BB4813B5CD9}" destId="{4DBDBD31-5F51-4B0C-8C12-7C588788DA50}" srcOrd="0" destOrd="0" presId="urn:microsoft.com/office/officeart/2005/8/layout/list1"/>
    <dgm:cxn modelId="{6AB6739B-64E1-4301-9124-59014D0B67C7}" type="presOf" srcId="{53B64688-1205-4AFD-BF3B-640929E8ECA3}" destId="{CA815F97-91E6-4993-A19C-C0906905C1BD}" srcOrd="0" destOrd="0" presId="urn:microsoft.com/office/officeart/2005/8/layout/list1"/>
    <dgm:cxn modelId="{7212E4A3-9B34-4636-B8B1-86068B024538}" srcId="{ECBBA4DE-D4AC-4E4D-9195-5948FCFEFF94}" destId="{CF41D1FE-6011-4EA2-B3F0-3BB4813B5CD9}" srcOrd="1" destOrd="0" parTransId="{8DCAD423-C3AC-47E7-8ED3-CABF45D8B21F}" sibTransId="{9412BB65-82BD-4107-BD16-63DC608E1908}"/>
    <dgm:cxn modelId="{71BBEAAB-F7CB-48A7-B89F-F6A9EF7158D7}" srcId="{ECBBA4DE-D4AC-4E4D-9195-5948FCFEFF94}" destId="{C29206FE-BFB3-4101-ADE1-3ED7AE872DB0}" srcOrd="2" destOrd="0" parTransId="{40AA9DDA-B765-4F46-BF41-52C19669AE40}" sibTransId="{7AF7F00C-46BE-45C1-826D-D284969D1A5D}"/>
    <dgm:cxn modelId="{4E52FDB1-8709-4E3B-A3B0-A922201533DC}" type="presOf" srcId="{F32E77F7-6951-45F4-B1A3-0F1271C1EB97}" destId="{F9879646-2FBA-4608-8BDD-99FA7DA942A1}" srcOrd="1" destOrd="0" presId="urn:microsoft.com/office/officeart/2005/8/layout/list1"/>
    <dgm:cxn modelId="{494BD3B7-C8F2-4F78-8AE4-52B464115213}" type="presOf" srcId="{F32E77F7-6951-45F4-B1A3-0F1271C1EB97}" destId="{E54B7A7D-2F48-4E9C-B9E9-DCD6A7E50764}" srcOrd="0" destOrd="0" presId="urn:microsoft.com/office/officeart/2005/8/layout/list1"/>
    <dgm:cxn modelId="{FA478FC4-C946-4D11-A769-198712A6D08D}" type="presOf" srcId="{53B64688-1205-4AFD-BF3B-640929E8ECA3}" destId="{F773AF1A-FEA8-457B-8987-DB7BBA502069}" srcOrd="1" destOrd="0" presId="urn:microsoft.com/office/officeart/2005/8/layout/list1"/>
    <dgm:cxn modelId="{4558A7E8-1A36-4B8F-94F5-D8A497E1455D}" type="presOf" srcId="{C29206FE-BFB3-4101-ADE1-3ED7AE872DB0}" destId="{E4A218CA-7BC7-4AAE-A590-B39A3699E0A9}" srcOrd="0" destOrd="0" presId="urn:microsoft.com/office/officeart/2005/8/layout/list1"/>
    <dgm:cxn modelId="{54848AEB-B7A1-41FE-A8DF-495BB272DBAD}" type="presOf" srcId="{C29206FE-BFB3-4101-ADE1-3ED7AE872DB0}" destId="{9FFB05A2-8DCD-42DD-98F5-6DDCFF572B99}" srcOrd="1" destOrd="0" presId="urn:microsoft.com/office/officeart/2005/8/layout/list1"/>
    <dgm:cxn modelId="{222BCFED-5E9A-4782-85E2-ED8DBBF6D413}" srcId="{ECBBA4DE-D4AC-4E4D-9195-5948FCFEFF94}" destId="{F32E77F7-6951-45F4-B1A3-0F1271C1EB97}" srcOrd="4" destOrd="0" parTransId="{8150E9AC-2E80-47CE-8604-6AF6F36034D5}" sibTransId="{78F8DEA2-EA04-46C6-A0AA-0AD2E83105B7}"/>
    <dgm:cxn modelId="{7330A1F2-74F1-4799-B93F-F39B52158B5B}" type="presParOf" srcId="{F87B2AEE-D4B7-4F01-83B4-85450934277A}" destId="{03CC8A97-A09F-452C-B245-C3082F528869}" srcOrd="0" destOrd="0" presId="urn:microsoft.com/office/officeart/2005/8/layout/list1"/>
    <dgm:cxn modelId="{C87FF61A-5B4A-4DB3-B9BD-F88819933D23}" type="presParOf" srcId="{03CC8A97-A09F-452C-B245-C3082F528869}" destId="{EFCD14E0-323D-4386-8249-67C06DDE90AB}" srcOrd="0" destOrd="0" presId="urn:microsoft.com/office/officeart/2005/8/layout/list1"/>
    <dgm:cxn modelId="{F7D7A891-D378-42A3-9B4C-D237AF20E43D}" type="presParOf" srcId="{03CC8A97-A09F-452C-B245-C3082F528869}" destId="{5D4CEB7B-4A79-413F-A1F1-6A248D526033}" srcOrd="1" destOrd="0" presId="urn:microsoft.com/office/officeart/2005/8/layout/list1"/>
    <dgm:cxn modelId="{770F6171-2D00-4EE7-85DB-4802FB45D50E}" type="presParOf" srcId="{F87B2AEE-D4B7-4F01-83B4-85450934277A}" destId="{463A887A-EA5D-4324-8810-90ED619A2D7D}" srcOrd="1" destOrd="0" presId="urn:microsoft.com/office/officeart/2005/8/layout/list1"/>
    <dgm:cxn modelId="{67DA8DB1-CBDA-45EB-9B56-615538DDD346}" type="presParOf" srcId="{F87B2AEE-D4B7-4F01-83B4-85450934277A}" destId="{445721E7-6D19-4734-9770-99C0A4A77F5C}" srcOrd="2" destOrd="0" presId="urn:microsoft.com/office/officeart/2005/8/layout/list1"/>
    <dgm:cxn modelId="{C0BD0471-1A40-438E-97C4-0501609376F8}" type="presParOf" srcId="{F87B2AEE-D4B7-4F01-83B4-85450934277A}" destId="{C4A37216-09B9-4F53-82FA-9E3B702B5CC4}" srcOrd="3" destOrd="0" presId="urn:microsoft.com/office/officeart/2005/8/layout/list1"/>
    <dgm:cxn modelId="{B05DCE61-CF55-4F20-9601-FF9F8E7993FB}" type="presParOf" srcId="{F87B2AEE-D4B7-4F01-83B4-85450934277A}" destId="{14B27AA4-CB28-4788-8267-8795EB5AD99C}" srcOrd="4" destOrd="0" presId="urn:microsoft.com/office/officeart/2005/8/layout/list1"/>
    <dgm:cxn modelId="{7DD60909-F6C4-4156-810C-F786BF97524C}" type="presParOf" srcId="{14B27AA4-CB28-4788-8267-8795EB5AD99C}" destId="{4DBDBD31-5F51-4B0C-8C12-7C588788DA50}" srcOrd="0" destOrd="0" presId="urn:microsoft.com/office/officeart/2005/8/layout/list1"/>
    <dgm:cxn modelId="{A712D0DC-93AB-493A-BD09-1E43D63F978A}" type="presParOf" srcId="{14B27AA4-CB28-4788-8267-8795EB5AD99C}" destId="{CAFFF465-5DC6-40C1-BE33-B4E167AE572C}" srcOrd="1" destOrd="0" presId="urn:microsoft.com/office/officeart/2005/8/layout/list1"/>
    <dgm:cxn modelId="{39CB3EE3-62DF-4C93-856C-63D29622E09D}" type="presParOf" srcId="{F87B2AEE-D4B7-4F01-83B4-85450934277A}" destId="{8A1940BA-179D-4241-8ECA-71D0AA221EFB}" srcOrd="5" destOrd="0" presId="urn:microsoft.com/office/officeart/2005/8/layout/list1"/>
    <dgm:cxn modelId="{20AD10F9-2372-4069-A906-95E6D5631014}" type="presParOf" srcId="{F87B2AEE-D4B7-4F01-83B4-85450934277A}" destId="{88BD67C9-DD55-46AA-9B21-964F57509CF7}" srcOrd="6" destOrd="0" presId="urn:microsoft.com/office/officeart/2005/8/layout/list1"/>
    <dgm:cxn modelId="{41BC073D-D63E-4D78-971D-29CB233E70C0}" type="presParOf" srcId="{F87B2AEE-D4B7-4F01-83B4-85450934277A}" destId="{D2194C04-6DF2-457E-904F-3CCA5485E7C4}" srcOrd="7" destOrd="0" presId="urn:microsoft.com/office/officeart/2005/8/layout/list1"/>
    <dgm:cxn modelId="{EB5D8C08-F85F-42E5-9305-5058781512D4}" type="presParOf" srcId="{F87B2AEE-D4B7-4F01-83B4-85450934277A}" destId="{F9772C4C-5CAC-41C7-A9C6-4FB29A451805}" srcOrd="8" destOrd="0" presId="urn:microsoft.com/office/officeart/2005/8/layout/list1"/>
    <dgm:cxn modelId="{B738CBE3-51AA-470E-A697-FE3229570051}" type="presParOf" srcId="{F9772C4C-5CAC-41C7-A9C6-4FB29A451805}" destId="{E4A218CA-7BC7-4AAE-A590-B39A3699E0A9}" srcOrd="0" destOrd="0" presId="urn:microsoft.com/office/officeart/2005/8/layout/list1"/>
    <dgm:cxn modelId="{E0A1C5FC-3BC2-46AA-BD2F-24331870528C}" type="presParOf" srcId="{F9772C4C-5CAC-41C7-A9C6-4FB29A451805}" destId="{9FFB05A2-8DCD-42DD-98F5-6DDCFF572B99}" srcOrd="1" destOrd="0" presId="urn:microsoft.com/office/officeart/2005/8/layout/list1"/>
    <dgm:cxn modelId="{F155A029-1201-4AD6-A234-1647C06EB378}" type="presParOf" srcId="{F87B2AEE-D4B7-4F01-83B4-85450934277A}" destId="{45D864AB-085D-48E7-ACF6-5390754DB5DE}" srcOrd="9" destOrd="0" presId="urn:microsoft.com/office/officeart/2005/8/layout/list1"/>
    <dgm:cxn modelId="{C856591E-CF60-4024-ADE9-F0DBD1FB7983}" type="presParOf" srcId="{F87B2AEE-D4B7-4F01-83B4-85450934277A}" destId="{270B39F0-E3AD-4A21-9D65-2D74A5979A7C}" srcOrd="10" destOrd="0" presId="urn:microsoft.com/office/officeart/2005/8/layout/list1"/>
    <dgm:cxn modelId="{44B7DB32-8B59-4F0F-AA0C-F2A0BDABFB2C}" type="presParOf" srcId="{F87B2AEE-D4B7-4F01-83B4-85450934277A}" destId="{CEE8A8A4-EC98-4EE1-9680-1C71A641E309}" srcOrd="11" destOrd="0" presId="urn:microsoft.com/office/officeart/2005/8/layout/list1"/>
    <dgm:cxn modelId="{0A346663-B58F-4287-8A1D-05897A351DAA}" type="presParOf" srcId="{F87B2AEE-D4B7-4F01-83B4-85450934277A}" destId="{16CB486A-F597-4450-890D-7CF9D13F010D}" srcOrd="12" destOrd="0" presId="urn:microsoft.com/office/officeart/2005/8/layout/list1"/>
    <dgm:cxn modelId="{38751812-ACEA-43D7-B04E-1ED315E86C0D}" type="presParOf" srcId="{16CB486A-F597-4450-890D-7CF9D13F010D}" destId="{CA815F97-91E6-4993-A19C-C0906905C1BD}" srcOrd="0" destOrd="0" presId="urn:microsoft.com/office/officeart/2005/8/layout/list1"/>
    <dgm:cxn modelId="{D10212F5-26FB-4BD8-A575-504C191E6F76}" type="presParOf" srcId="{16CB486A-F597-4450-890D-7CF9D13F010D}" destId="{F773AF1A-FEA8-457B-8987-DB7BBA502069}" srcOrd="1" destOrd="0" presId="urn:microsoft.com/office/officeart/2005/8/layout/list1"/>
    <dgm:cxn modelId="{61B0EDFE-3D11-45D2-8CCF-51535641EA1E}" type="presParOf" srcId="{F87B2AEE-D4B7-4F01-83B4-85450934277A}" destId="{24E4B35B-1939-440F-A76F-58C85D4CBD63}" srcOrd="13" destOrd="0" presId="urn:microsoft.com/office/officeart/2005/8/layout/list1"/>
    <dgm:cxn modelId="{C0EE25CD-3E76-4F7A-89C5-5E943EC0704E}" type="presParOf" srcId="{F87B2AEE-D4B7-4F01-83B4-85450934277A}" destId="{BA696FDD-A7A1-4BA5-81D0-24B4C39DF21C}" srcOrd="14" destOrd="0" presId="urn:microsoft.com/office/officeart/2005/8/layout/list1"/>
    <dgm:cxn modelId="{085CAE10-F6F8-43E2-9974-6EF23BA8AC16}" type="presParOf" srcId="{F87B2AEE-D4B7-4F01-83B4-85450934277A}" destId="{1AB63194-98FA-4E32-A8A1-EC73AA97E439}" srcOrd="15" destOrd="0" presId="urn:microsoft.com/office/officeart/2005/8/layout/list1"/>
    <dgm:cxn modelId="{9DFD3435-FF8A-4068-98CC-4D4F46A59FA1}" type="presParOf" srcId="{F87B2AEE-D4B7-4F01-83B4-85450934277A}" destId="{96C680B3-E6F3-4365-A1E6-4A062A6A1D10}" srcOrd="16" destOrd="0" presId="urn:microsoft.com/office/officeart/2005/8/layout/list1"/>
    <dgm:cxn modelId="{19036970-312F-4C53-8C41-929A825E54C4}" type="presParOf" srcId="{96C680B3-E6F3-4365-A1E6-4A062A6A1D10}" destId="{E54B7A7D-2F48-4E9C-B9E9-DCD6A7E50764}" srcOrd="0" destOrd="0" presId="urn:microsoft.com/office/officeart/2005/8/layout/list1"/>
    <dgm:cxn modelId="{7AB55476-8DD3-4B84-950C-8C243156D1B7}" type="presParOf" srcId="{96C680B3-E6F3-4365-A1E6-4A062A6A1D10}" destId="{F9879646-2FBA-4608-8BDD-99FA7DA942A1}" srcOrd="1" destOrd="0" presId="urn:microsoft.com/office/officeart/2005/8/layout/list1"/>
    <dgm:cxn modelId="{7BAEB4AE-E703-494F-A1A7-285CCCBCFDFA}" type="presParOf" srcId="{F87B2AEE-D4B7-4F01-83B4-85450934277A}" destId="{FAE54441-9684-4E74-AAD4-C060FE299090}" srcOrd="17" destOrd="0" presId="urn:microsoft.com/office/officeart/2005/8/layout/list1"/>
    <dgm:cxn modelId="{880265E5-30A9-43AA-B814-8F19AB84D85B}" type="presParOf" srcId="{F87B2AEE-D4B7-4F01-83B4-85450934277A}" destId="{C61048A7-F172-4B57-8FE9-815E5B92CD23}"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ED5D8A-FE47-4298-A944-CB186F77DAE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00117F5B-31E9-4526-B193-21709292C60A}">
      <dgm:prSet/>
      <dgm:spPr/>
      <dgm:t>
        <a:bodyPr/>
        <a:lstStyle/>
        <a:p>
          <a:r>
            <a:rPr lang="en-US"/>
            <a:t>Amazon Customer: the main target market will be of individual and business who shops on amazon and rely on fast and reliable delivery services to receive their purchases conveniently.</a:t>
          </a:r>
        </a:p>
      </dgm:t>
    </dgm:pt>
    <dgm:pt modelId="{6C492F33-6D2D-428D-9F17-5401E48D9D9A}" type="parTrans" cxnId="{074691CB-9005-450A-A26E-75F846564969}">
      <dgm:prSet/>
      <dgm:spPr/>
      <dgm:t>
        <a:bodyPr/>
        <a:lstStyle/>
        <a:p>
          <a:endParaRPr lang="en-US"/>
        </a:p>
      </dgm:t>
    </dgm:pt>
    <dgm:pt modelId="{4240D3E2-9F94-4B71-945E-05CB36A111F3}" type="sibTrans" cxnId="{074691CB-9005-450A-A26E-75F846564969}">
      <dgm:prSet/>
      <dgm:spPr/>
      <dgm:t>
        <a:bodyPr/>
        <a:lstStyle/>
        <a:p>
          <a:endParaRPr lang="en-US"/>
        </a:p>
      </dgm:t>
    </dgm:pt>
    <dgm:pt modelId="{93D3445A-6290-4E86-8C69-7B0AB4D3609C}">
      <dgm:prSet/>
      <dgm:spPr/>
      <dgm:t>
        <a:bodyPr/>
        <a:lstStyle/>
        <a:p>
          <a:r>
            <a:rPr lang="en-US"/>
            <a:t>E-commerce shoppers: with the Hugh continued growth of online shopping, the target market extend to a broader base of e-commerce shoppers who value efficient and timely deliveries for their online purchases.</a:t>
          </a:r>
        </a:p>
      </dgm:t>
    </dgm:pt>
    <dgm:pt modelId="{63D04DA7-5916-4FE3-9932-11C993FE636D}" type="parTrans" cxnId="{B050F8DB-88BC-4C89-90EB-EA47300DAE56}">
      <dgm:prSet/>
      <dgm:spPr/>
      <dgm:t>
        <a:bodyPr/>
        <a:lstStyle/>
        <a:p>
          <a:endParaRPr lang="en-US"/>
        </a:p>
      </dgm:t>
    </dgm:pt>
    <dgm:pt modelId="{35BCE7C3-5A79-4742-9D8B-C513BA336613}" type="sibTrans" cxnId="{B050F8DB-88BC-4C89-90EB-EA47300DAE56}">
      <dgm:prSet/>
      <dgm:spPr/>
      <dgm:t>
        <a:bodyPr/>
        <a:lstStyle/>
        <a:p>
          <a:endParaRPr lang="en-US"/>
        </a:p>
      </dgm:t>
    </dgm:pt>
    <dgm:pt modelId="{235A49D7-0A08-4449-943D-0CC8D77192B3}" type="pres">
      <dgm:prSet presAssocID="{53ED5D8A-FE47-4298-A944-CB186F77DAE1}" presName="hierChild1" presStyleCnt="0">
        <dgm:presLayoutVars>
          <dgm:chPref val="1"/>
          <dgm:dir/>
          <dgm:animOne val="branch"/>
          <dgm:animLvl val="lvl"/>
          <dgm:resizeHandles/>
        </dgm:presLayoutVars>
      </dgm:prSet>
      <dgm:spPr/>
    </dgm:pt>
    <dgm:pt modelId="{A093DA4E-0503-49A8-B8DD-069F993E3946}" type="pres">
      <dgm:prSet presAssocID="{00117F5B-31E9-4526-B193-21709292C60A}" presName="hierRoot1" presStyleCnt="0"/>
      <dgm:spPr/>
    </dgm:pt>
    <dgm:pt modelId="{D57FF832-AD5A-45AE-A95B-11326B7337F5}" type="pres">
      <dgm:prSet presAssocID="{00117F5B-31E9-4526-B193-21709292C60A}" presName="composite" presStyleCnt="0"/>
      <dgm:spPr/>
    </dgm:pt>
    <dgm:pt modelId="{E49A3BF0-3198-426E-A28A-9C1E1AFFC4EF}" type="pres">
      <dgm:prSet presAssocID="{00117F5B-31E9-4526-B193-21709292C60A}" presName="background" presStyleLbl="node0" presStyleIdx="0" presStyleCnt="2"/>
      <dgm:spPr/>
    </dgm:pt>
    <dgm:pt modelId="{5FA188AD-3FB4-440D-B43E-470B8E9C3B31}" type="pres">
      <dgm:prSet presAssocID="{00117F5B-31E9-4526-B193-21709292C60A}" presName="text" presStyleLbl="fgAcc0" presStyleIdx="0" presStyleCnt="2">
        <dgm:presLayoutVars>
          <dgm:chPref val="3"/>
        </dgm:presLayoutVars>
      </dgm:prSet>
      <dgm:spPr/>
    </dgm:pt>
    <dgm:pt modelId="{1A8E80FE-D9F8-4FED-B2C7-2060765EA327}" type="pres">
      <dgm:prSet presAssocID="{00117F5B-31E9-4526-B193-21709292C60A}" presName="hierChild2" presStyleCnt="0"/>
      <dgm:spPr/>
    </dgm:pt>
    <dgm:pt modelId="{8BD575C7-1AAB-497D-B664-A500C185A39F}" type="pres">
      <dgm:prSet presAssocID="{93D3445A-6290-4E86-8C69-7B0AB4D3609C}" presName="hierRoot1" presStyleCnt="0"/>
      <dgm:spPr/>
    </dgm:pt>
    <dgm:pt modelId="{F46DD101-3895-4603-A1DA-FAB7ABE2D50E}" type="pres">
      <dgm:prSet presAssocID="{93D3445A-6290-4E86-8C69-7B0AB4D3609C}" presName="composite" presStyleCnt="0"/>
      <dgm:spPr/>
    </dgm:pt>
    <dgm:pt modelId="{50753C5D-88BA-4A6E-B304-CD8C7FAAECEE}" type="pres">
      <dgm:prSet presAssocID="{93D3445A-6290-4E86-8C69-7B0AB4D3609C}" presName="background" presStyleLbl="node0" presStyleIdx="1" presStyleCnt="2"/>
      <dgm:spPr/>
    </dgm:pt>
    <dgm:pt modelId="{E0F8588C-A8A6-435A-AD97-9841ED0CB2DF}" type="pres">
      <dgm:prSet presAssocID="{93D3445A-6290-4E86-8C69-7B0AB4D3609C}" presName="text" presStyleLbl="fgAcc0" presStyleIdx="1" presStyleCnt="2">
        <dgm:presLayoutVars>
          <dgm:chPref val="3"/>
        </dgm:presLayoutVars>
      </dgm:prSet>
      <dgm:spPr/>
    </dgm:pt>
    <dgm:pt modelId="{CF1F19E6-B0DE-40E4-9A58-789C0D70514F}" type="pres">
      <dgm:prSet presAssocID="{93D3445A-6290-4E86-8C69-7B0AB4D3609C}" presName="hierChild2" presStyleCnt="0"/>
      <dgm:spPr/>
    </dgm:pt>
  </dgm:ptLst>
  <dgm:cxnLst>
    <dgm:cxn modelId="{C85EDD05-4698-4F05-B39E-E050B94C213C}" type="presOf" srcId="{53ED5D8A-FE47-4298-A944-CB186F77DAE1}" destId="{235A49D7-0A08-4449-943D-0CC8D77192B3}" srcOrd="0" destOrd="0" presId="urn:microsoft.com/office/officeart/2005/8/layout/hierarchy1"/>
    <dgm:cxn modelId="{B7C1C976-4AC7-424F-8653-06EB3955D461}" type="presOf" srcId="{00117F5B-31E9-4526-B193-21709292C60A}" destId="{5FA188AD-3FB4-440D-B43E-470B8E9C3B31}" srcOrd="0" destOrd="0" presId="urn:microsoft.com/office/officeart/2005/8/layout/hierarchy1"/>
    <dgm:cxn modelId="{074691CB-9005-450A-A26E-75F846564969}" srcId="{53ED5D8A-FE47-4298-A944-CB186F77DAE1}" destId="{00117F5B-31E9-4526-B193-21709292C60A}" srcOrd="0" destOrd="0" parTransId="{6C492F33-6D2D-428D-9F17-5401E48D9D9A}" sibTransId="{4240D3E2-9F94-4B71-945E-05CB36A111F3}"/>
    <dgm:cxn modelId="{B050F8DB-88BC-4C89-90EB-EA47300DAE56}" srcId="{53ED5D8A-FE47-4298-A944-CB186F77DAE1}" destId="{93D3445A-6290-4E86-8C69-7B0AB4D3609C}" srcOrd="1" destOrd="0" parTransId="{63D04DA7-5916-4FE3-9932-11C993FE636D}" sibTransId="{35BCE7C3-5A79-4742-9D8B-C513BA336613}"/>
    <dgm:cxn modelId="{CD2434F1-54EB-4BD0-BCBA-77C80D65EB7C}" type="presOf" srcId="{93D3445A-6290-4E86-8C69-7B0AB4D3609C}" destId="{E0F8588C-A8A6-435A-AD97-9841ED0CB2DF}" srcOrd="0" destOrd="0" presId="urn:microsoft.com/office/officeart/2005/8/layout/hierarchy1"/>
    <dgm:cxn modelId="{84E4C257-EFC6-4C28-B66F-1EA7E6609A10}" type="presParOf" srcId="{235A49D7-0A08-4449-943D-0CC8D77192B3}" destId="{A093DA4E-0503-49A8-B8DD-069F993E3946}" srcOrd="0" destOrd="0" presId="urn:microsoft.com/office/officeart/2005/8/layout/hierarchy1"/>
    <dgm:cxn modelId="{35467FC3-3496-46D7-8618-0138946CD253}" type="presParOf" srcId="{A093DA4E-0503-49A8-B8DD-069F993E3946}" destId="{D57FF832-AD5A-45AE-A95B-11326B7337F5}" srcOrd="0" destOrd="0" presId="urn:microsoft.com/office/officeart/2005/8/layout/hierarchy1"/>
    <dgm:cxn modelId="{DF107FDC-2C2A-4776-9F66-2D8104F5FFA6}" type="presParOf" srcId="{D57FF832-AD5A-45AE-A95B-11326B7337F5}" destId="{E49A3BF0-3198-426E-A28A-9C1E1AFFC4EF}" srcOrd="0" destOrd="0" presId="urn:microsoft.com/office/officeart/2005/8/layout/hierarchy1"/>
    <dgm:cxn modelId="{300182B7-39A1-4B19-9F17-72A5C6EF4DE7}" type="presParOf" srcId="{D57FF832-AD5A-45AE-A95B-11326B7337F5}" destId="{5FA188AD-3FB4-440D-B43E-470B8E9C3B31}" srcOrd="1" destOrd="0" presId="urn:microsoft.com/office/officeart/2005/8/layout/hierarchy1"/>
    <dgm:cxn modelId="{BFBA49DE-9CF2-496D-9016-8E5F897E24A6}" type="presParOf" srcId="{A093DA4E-0503-49A8-B8DD-069F993E3946}" destId="{1A8E80FE-D9F8-4FED-B2C7-2060765EA327}" srcOrd="1" destOrd="0" presId="urn:microsoft.com/office/officeart/2005/8/layout/hierarchy1"/>
    <dgm:cxn modelId="{9A8B2893-7EC8-4363-9438-3F201986ABDA}" type="presParOf" srcId="{235A49D7-0A08-4449-943D-0CC8D77192B3}" destId="{8BD575C7-1AAB-497D-B664-A500C185A39F}" srcOrd="1" destOrd="0" presId="urn:microsoft.com/office/officeart/2005/8/layout/hierarchy1"/>
    <dgm:cxn modelId="{6291491B-2CDC-487C-B442-4AA9E7271CBE}" type="presParOf" srcId="{8BD575C7-1AAB-497D-B664-A500C185A39F}" destId="{F46DD101-3895-4603-A1DA-FAB7ABE2D50E}" srcOrd="0" destOrd="0" presId="urn:microsoft.com/office/officeart/2005/8/layout/hierarchy1"/>
    <dgm:cxn modelId="{4C9F290E-C698-413A-B246-26948E0216FF}" type="presParOf" srcId="{F46DD101-3895-4603-A1DA-FAB7ABE2D50E}" destId="{50753C5D-88BA-4A6E-B304-CD8C7FAAECEE}" srcOrd="0" destOrd="0" presId="urn:microsoft.com/office/officeart/2005/8/layout/hierarchy1"/>
    <dgm:cxn modelId="{3B2E1E5A-63A9-4BBB-BBAA-CE06EE3C944F}" type="presParOf" srcId="{F46DD101-3895-4603-A1DA-FAB7ABE2D50E}" destId="{E0F8588C-A8A6-435A-AD97-9841ED0CB2DF}" srcOrd="1" destOrd="0" presId="urn:microsoft.com/office/officeart/2005/8/layout/hierarchy1"/>
    <dgm:cxn modelId="{93F4A887-E02C-438E-BF9A-4CE265769A6E}" type="presParOf" srcId="{8BD575C7-1AAB-497D-B664-A500C185A39F}" destId="{CF1F19E6-B0DE-40E4-9A58-789C0D70514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6101FD6-CAFB-4E21-8E4F-97183CDB651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6E816A0-5C40-4E8E-990D-6A95444CCA19}">
      <dgm:prSet/>
      <dgm:spPr/>
      <dgm:t>
        <a:bodyPr/>
        <a:lstStyle/>
        <a:p>
          <a:pPr>
            <a:lnSpc>
              <a:spcPct val="100000"/>
            </a:lnSpc>
          </a:pPr>
          <a:r>
            <a:rPr lang="en-US"/>
            <a:t>Online presence and branding</a:t>
          </a:r>
        </a:p>
      </dgm:t>
    </dgm:pt>
    <dgm:pt modelId="{F745F23F-E425-48C6-8995-685A0AAF9FA8}" type="parTrans" cxnId="{28683763-1802-40F1-A31C-4B3D1D6803B1}">
      <dgm:prSet/>
      <dgm:spPr/>
      <dgm:t>
        <a:bodyPr/>
        <a:lstStyle/>
        <a:p>
          <a:endParaRPr lang="en-US"/>
        </a:p>
      </dgm:t>
    </dgm:pt>
    <dgm:pt modelId="{DF0E20E5-860A-4A33-8E1A-86108210771E}" type="sibTrans" cxnId="{28683763-1802-40F1-A31C-4B3D1D6803B1}">
      <dgm:prSet/>
      <dgm:spPr/>
      <dgm:t>
        <a:bodyPr/>
        <a:lstStyle/>
        <a:p>
          <a:endParaRPr lang="en-US"/>
        </a:p>
      </dgm:t>
    </dgm:pt>
    <dgm:pt modelId="{2C4410CC-0192-4DD3-8A53-EE26934ABF1B}">
      <dgm:prSet/>
      <dgm:spPr/>
      <dgm:t>
        <a:bodyPr/>
        <a:lstStyle/>
        <a:p>
          <a:pPr>
            <a:lnSpc>
              <a:spcPct val="100000"/>
            </a:lnSpc>
          </a:pPr>
          <a:r>
            <a:rPr lang="en-US"/>
            <a:t>Local advertising and partnerships</a:t>
          </a:r>
        </a:p>
      </dgm:t>
    </dgm:pt>
    <dgm:pt modelId="{C4D55A10-2777-4E98-BF3E-04901FE8B600}" type="parTrans" cxnId="{30554A1F-C186-4390-9B71-C24C30AF2BCA}">
      <dgm:prSet/>
      <dgm:spPr/>
      <dgm:t>
        <a:bodyPr/>
        <a:lstStyle/>
        <a:p>
          <a:endParaRPr lang="en-US"/>
        </a:p>
      </dgm:t>
    </dgm:pt>
    <dgm:pt modelId="{4CFC8F78-53A2-4C4B-AC98-D0AA279A1CE5}" type="sibTrans" cxnId="{30554A1F-C186-4390-9B71-C24C30AF2BCA}">
      <dgm:prSet/>
      <dgm:spPr/>
      <dgm:t>
        <a:bodyPr/>
        <a:lstStyle/>
        <a:p>
          <a:endParaRPr lang="en-US"/>
        </a:p>
      </dgm:t>
    </dgm:pt>
    <dgm:pt modelId="{64A37659-C2E2-4F28-98A9-3E37F90D5647}">
      <dgm:prSet/>
      <dgm:spPr/>
      <dgm:t>
        <a:bodyPr/>
        <a:lstStyle/>
        <a:p>
          <a:pPr>
            <a:lnSpc>
              <a:spcPct val="100000"/>
            </a:lnSpc>
          </a:pPr>
          <a:r>
            <a:rPr lang="en-US"/>
            <a:t>Customer Referral Programs</a:t>
          </a:r>
        </a:p>
      </dgm:t>
    </dgm:pt>
    <dgm:pt modelId="{3972B686-AFF0-4570-B251-D06FEC5BDFB6}" type="parTrans" cxnId="{2AF78100-1B06-4406-9271-08106EF5D0B4}">
      <dgm:prSet/>
      <dgm:spPr/>
      <dgm:t>
        <a:bodyPr/>
        <a:lstStyle/>
        <a:p>
          <a:endParaRPr lang="en-US"/>
        </a:p>
      </dgm:t>
    </dgm:pt>
    <dgm:pt modelId="{B55DF0E9-1385-40DA-B8F2-7FFAD6D52C0D}" type="sibTrans" cxnId="{2AF78100-1B06-4406-9271-08106EF5D0B4}">
      <dgm:prSet/>
      <dgm:spPr/>
      <dgm:t>
        <a:bodyPr/>
        <a:lstStyle/>
        <a:p>
          <a:endParaRPr lang="en-US"/>
        </a:p>
      </dgm:t>
    </dgm:pt>
    <dgm:pt modelId="{4E828558-1D9B-421F-96BB-40CB23006F57}">
      <dgm:prSet/>
      <dgm:spPr/>
      <dgm:t>
        <a:bodyPr/>
        <a:lstStyle/>
        <a:p>
          <a:pPr>
            <a:lnSpc>
              <a:spcPct val="100000"/>
            </a:lnSpc>
          </a:pPr>
          <a:r>
            <a:rPr lang="en-US"/>
            <a:t>Exceptional Customer Service</a:t>
          </a:r>
        </a:p>
      </dgm:t>
    </dgm:pt>
    <dgm:pt modelId="{611FEDBB-C73A-4F07-83B1-1FCE792AB0C4}" type="parTrans" cxnId="{ED7B8E8D-4B66-48D7-9FC4-10B6091360CF}">
      <dgm:prSet/>
      <dgm:spPr/>
      <dgm:t>
        <a:bodyPr/>
        <a:lstStyle/>
        <a:p>
          <a:endParaRPr lang="en-US"/>
        </a:p>
      </dgm:t>
    </dgm:pt>
    <dgm:pt modelId="{48E6FEC3-FE06-4ABE-8864-365610EB4FF4}" type="sibTrans" cxnId="{ED7B8E8D-4B66-48D7-9FC4-10B6091360CF}">
      <dgm:prSet/>
      <dgm:spPr/>
      <dgm:t>
        <a:bodyPr/>
        <a:lstStyle/>
        <a:p>
          <a:endParaRPr lang="en-US"/>
        </a:p>
      </dgm:t>
    </dgm:pt>
    <dgm:pt modelId="{4A3306DA-99F7-4F68-AF8A-40D8B009DA84}">
      <dgm:prSet/>
      <dgm:spPr/>
      <dgm:t>
        <a:bodyPr/>
        <a:lstStyle/>
        <a:p>
          <a:pPr>
            <a:lnSpc>
              <a:spcPct val="100000"/>
            </a:lnSpc>
          </a:pPr>
          <a:r>
            <a:rPr lang="en-US"/>
            <a:t>Performance and Ratings</a:t>
          </a:r>
        </a:p>
      </dgm:t>
    </dgm:pt>
    <dgm:pt modelId="{915E6876-4A44-43F9-A30A-8BDF5FE477EF}" type="parTrans" cxnId="{17A7969C-11B3-4800-8C72-469C7734D51C}">
      <dgm:prSet/>
      <dgm:spPr/>
      <dgm:t>
        <a:bodyPr/>
        <a:lstStyle/>
        <a:p>
          <a:endParaRPr lang="en-US"/>
        </a:p>
      </dgm:t>
    </dgm:pt>
    <dgm:pt modelId="{10F771D4-4203-4378-AFE5-05BC3CBD22E2}" type="sibTrans" cxnId="{17A7969C-11B3-4800-8C72-469C7734D51C}">
      <dgm:prSet/>
      <dgm:spPr/>
      <dgm:t>
        <a:bodyPr/>
        <a:lstStyle/>
        <a:p>
          <a:endParaRPr lang="en-US"/>
        </a:p>
      </dgm:t>
    </dgm:pt>
    <dgm:pt modelId="{EBB2FC71-0E7E-4B3E-9BDB-06679B9C53CD}" type="pres">
      <dgm:prSet presAssocID="{56101FD6-CAFB-4E21-8E4F-97183CDB651A}" presName="root" presStyleCnt="0">
        <dgm:presLayoutVars>
          <dgm:dir/>
          <dgm:resizeHandles val="exact"/>
        </dgm:presLayoutVars>
      </dgm:prSet>
      <dgm:spPr/>
    </dgm:pt>
    <dgm:pt modelId="{3829616B-829D-48EA-A8ED-448BD09CBFC6}" type="pres">
      <dgm:prSet presAssocID="{06E816A0-5C40-4E8E-990D-6A95444CCA19}" presName="compNode" presStyleCnt="0"/>
      <dgm:spPr/>
    </dgm:pt>
    <dgm:pt modelId="{8069D241-ED3B-46DC-8FA0-2149B4F13DF0}" type="pres">
      <dgm:prSet presAssocID="{06E816A0-5C40-4E8E-990D-6A95444CCA19}" presName="bgRect" presStyleLbl="bgShp" presStyleIdx="0" presStyleCnt="5"/>
      <dgm:spPr/>
    </dgm:pt>
    <dgm:pt modelId="{F78CBE84-0049-4977-9B00-641915A5017C}" type="pres">
      <dgm:prSet presAssocID="{06E816A0-5C40-4E8E-990D-6A95444CCA1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09A2FC28-C022-461F-9A43-7DC8BB2863D0}" type="pres">
      <dgm:prSet presAssocID="{06E816A0-5C40-4E8E-990D-6A95444CCA19}" presName="spaceRect" presStyleCnt="0"/>
      <dgm:spPr/>
    </dgm:pt>
    <dgm:pt modelId="{7EE7201E-06AE-4DA5-A8B4-D4E9DBE78546}" type="pres">
      <dgm:prSet presAssocID="{06E816A0-5C40-4E8E-990D-6A95444CCA19}" presName="parTx" presStyleLbl="revTx" presStyleIdx="0" presStyleCnt="5">
        <dgm:presLayoutVars>
          <dgm:chMax val="0"/>
          <dgm:chPref val="0"/>
        </dgm:presLayoutVars>
      </dgm:prSet>
      <dgm:spPr/>
    </dgm:pt>
    <dgm:pt modelId="{D759A0FA-E04D-44C1-A260-4446728A8C6C}" type="pres">
      <dgm:prSet presAssocID="{DF0E20E5-860A-4A33-8E1A-86108210771E}" presName="sibTrans" presStyleCnt="0"/>
      <dgm:spPr/>
    </dgm:pt>
    <dgm:pt modelId="{A3FB3968-1499-4B35-8A9F-20861F41313B}" type="pres">
      <dgm:prSet presAssocID="{2C4410CC-0192-4DD3-8A53-EE26934ABF1B}" presName="compNode" presStyleCnt="0"/>
      <dgm:spPr/>
    </dgm:pt>
    <dgm:pt modelId="{29E99E7A-FFD8-4FA9-BA87-5CE08953C304}" type="pres">
      <dgm:prSet presAssocID="{2C4410CC-0192-4DD3-8A53-EE26934ABF1B}" presName="bgRect" presStyleLbl="bgShp" presStyleIdx="1" presStyleCnt="5"/>
      <dgm:spPr/>
    </dgm:pt>
    <dgm:pt modelId="{0B92D033-7CC4-4421-ACF5-3704564763B2}" type="pres">
      <dgm:prSet presAssocID="{2C4410CC-0192-4DD3-8A53-EE26934ABF1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218CE15E-F2E6-4FC3-8B54-6AEC08F95331}" type="pres">
      <dgm:prSet presAssocID="{2C4410CC-0192-4DD3-8A53-EE26934ABF1B}" presName="spaceRect" presStyleCnt="0"/>
      <dgm:spPr/>
    </dgm:pt>
    <dgm:pt modelId="{87A49F61-D900-4ED1-BE9A-55753094A216}" type="pres">
      <dgm:prSet presAssocID="{2C4410CC-0192-4DD3-8A53-EE26934ABF1B}" presName="parTx" presStyleLbl="revTx" presStyleIdx="1" presStyleCnt="5">
        <dgm:presLayoutVars>
          <dgm:chMax val="0"/>
          <dgm:chPref val="0"/>
        </dgm:presLayoutVars>
      </dgm:prSet>
      <dgm:spPr/>
    </dgm:pt>
    <dgm:pt modelId="{6ECB8CE1-1A6D-4F3A-B8FB-738B40FDBB7C}" type="pres">
      <dgm:prSet presAssocID="{4CFC8F78-53A2-4C4B-AC98-D0AA279A1CE5}" presName="sibTrans" presStyleCnt="0"/>
      <dgm:spPr/>
    </dgm:pt>
    <dgm:pt modelId="{842B787A-43AE-4D09-976D-7905B5547865}" type="pres">
      <dgm:prSet presAssocID="{64A37659-C2E2-4F28-98A9-3E37F90D5647}" presName="compNode" presStyleCnt="0"/>
      <dgm:spPr/>
    </dgm:pt>
    <dgm:pt modelId="{16FFDC80-C93C-434A-8366-A911D2961BF1}" type="pres">
      <dgm:prSet presAssocID="{64A37659-C2E2-4F28-98A9-3E37F90D5647}" presName="bgRect" presStyleLbl="bgShp" presStyleIdx="2" presStyleCnt="5"/>
      <dgm:spPr/>
    </dgm:pt>
    <dgm:pt modelId="{A028596C-F86F-45BB-8B1E-A56C629147AB}" type="pres">
      <dgm:prSet presAssocID="{64A37659-C2E2-4F28-98A9-3E37F90D5647}"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401C893B-FACC-44E5-B776-88A7902A267F}" type="pres">
      <dgm:prSet presAssocID="{64A37659-C2E2-4F28-98A9-3E37F90D5647}" presName="spaceRect" presStyleCnt="0"/>
      <dgm:spPr/>
    </dgm:pt>
    <dgm:pt modelId="{361F64BD-6239-4592-81A4-A0479E678FA9}" type="pres">
      <dgm:prSet presAssocID="{64A37659-C2E2-4F28-98A9-3E37F90D5647}" presName="parTx" presStyleLbl="revTx" presStyleIdx="2" presStyleCnt="5">
        <dgm:presLayoutVars>
          <dgm:chMax val="0"/>
          <dgm:chPref val="0"/>
        </dgm:presLayoutVars>
      </dgm:prSet>
      <dgm:spPr/>
    </dgm:pt>
    <dgm:pt modelId="{D3E7652A-2B37-4299-81DA-929CAEFEEFF7}" type="pres">
      <dgm:prSet presAssocID="{B55DF0E9-1385-40DA-B8F2-7FFAD6D52C0D}" presName="sibTrans" presStyleCnt="0"/>
      <dgm:spPr/>
    </dgm:pt>
    <dgm:pt modelId="{6E2E6E90-BC87-4898-B065-C2EA0419C0E0}" type="pres">
      <dgm:prSet presAssocID="{4E828558-1D9B-421F-96BB-40CB23006F57}" presName="compNode" presStyleCnt="0"/>
      <dgm:spPr/>
    </dgm:pt>
    <dgm:pt modelId="{6DFC8164-9732-4690-A750-27AA7590D9F8}" type="pres">
      <dgm:prSet presAssocID="{4E828558-1D9B-421F-96BB-40CB23006F57}" presName="bgRect" presStyleLbl="bgShp" presStyleIdx="3" presStyleCnt="5"/>
      <dgm:spPr/>
    </dgm:pt>
    <dgm:pt modelId="{C36DA13A-E5AD-4DCA-BE19-D7BD23250D55}" type="pres">
      <dgm:prSet presAssocID="{4E828558-1D9B-421F-96BB-40CB23006F5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all center"/>
        </a:ext>
      </dgm:extLst>
    </dgm:pt>
    <dgm:pt modelId="{541FB651-D066-47B5-8D66-D837DC6752F5}" type="pres">
      <dgm:prSet presAssocID="{4E828558-1D9B-421F-96BB-40CB23006F57}" presName="spaceRect" presStyleCnt="0"/>
      <dgm:spPr/>
    </dgm:pt>
    <dgm:pt modelId="{894BCFD5-5B6A-48D3-8A75-D33EA286BC77}" type="pres">
      <dgm:prSet presAssocID="{4E828558-1D9B-421F-96BB-40CB23006F57}" presName="parTx" presStyleLbl="revTx" presStyleIdx="3" presStyleCnt="5">
        <dgm:presLayoutVars>
          <dgm:chMax val="0"/>
          <dgm:chPref val="0"/>
        </dgm:presLayoutVars>
      </dgm:prSet>
      <dgm:spPr/>
    </dgm:pt>
    <dgm:pt modelId="{D912EF8E-CBCD-4837-935E-B3D3199999E1}" type="pres">
      <dgm:prSet presAssocID="{48E6FEC3-FE06-4ABE-8864-365610EB4FF4}" presName="sibTrans" presStyleCnt="0"/>
      <dgm:spPr/>
    </dgm:pt>
    <dgm:pt modelId="{F29613CF-F3E1-4926-B6FE-3650841021FC}" type="pres">
      <dgm:prSet presAssocID="{4A3306DA-99F7-4F68-AF8A-40D8B009DA84}" presName="compNode" presStyleCnt="0"/>
      <dgm:spPr/>
    </dgm:pt>
    <dgm:pt modelId="{F7D545AD-303F-4239-9002-298162C0E530}" type="pres">
      <dgm:prSet presAssocID="{4A3306DA-99F7-4F68-AF8A-40D8B009DA84}" presName="bgRect" presStyleLbl="bgShp" presStyleIdx="4" presStyleCnt="5"/>
      <dgm:spPr/>
    </dgm:pt>
    <dgm:pt modelId="{3F70717A-0BFD-4282-8E4C-0FF69ABBB10B}" type="pres">
      <dgm:prSet presAssocID="{4A3306DA-99F7-4F68-AF8A-40D8B009DA8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ar"/>
        </a:ext>
      </dgm:extLst>
    </dgm:pt>
    <dgm:pt modelId="{F7C2D556-C259-4E5E-8014-D26972EAD487}" type="pres">
      <dgm:prSet presAssocID="{4A3306DA-99F7-4F68-AF8A-40D8B009DA84}" presName="spaceRect" presStyleCnt="0"/>
      <dgm:spPr/>
    </dgm:pt>
    <dgm:pt modelId="{78AD1F59-5B17-42E9-BC39-A045CA93B79F}" type="pres">
      <dgm:prSet presAssocID="{4A3306DA-99F7-4F68-AF8A-40D8B009DA84}" presName="parTx" presStyleLbl="revTx" presStyleIdx="4" presStyleCnt="5">
        <dgm:presLayoutVars>
          <dgm:chMax val="0"/>
          <dgm:chPref val="0"/>
        </dgm:presLayoutVars>
      </dgm:prSet>
      <dgm:spPr/>
    </dgm:pt>
  </dgm:ptLst>
  <dgm:cxnLst>
    <dgm:cxn modelId="{2AF78100-1B06-4406-9271-08106EF5D0B4}" srcId="{56101FD6-CAFB-4E21-8E4F-97183CDB651A}" destId="{64A37659-C2E2-4F28-98A9-3E37F90D5647}" srcOrd="2" destOrd="0" parTransId="{3972B686-AFF0-4570-B251-D06FEC5BDFB6}" sibTransId="{B55DF0E9-1385-40DA-B8F2-7FFAD6D52C0D}"/>
    <dgm:cxn modelId="{8F298D1A-F752-4D08-931D-B25E19D5ACBC}" type="presOf" srcId="{4E828558-1D9B-421F-96BB-40CB23006F57}" destId="{894BCFD5-5B6A-48D3-8A75-D33EA286BC77}" srcOrd="0" destOrd="0" presId="urn:microsoft.com/office/officeart/2018/2/layout/IconVerticalSolidList"/>
    <dgm:cxn modelId="{30554A1F-C186-4390-9B71-C24C30AF2BCA}" srcId="{56101FD6-CAFB-4E21-8E4F-97183CDB651A}" destId="{2C4410CC-0192-4DD3-8A53-EE26934ABF1B}" srcOrd="1" destOrd="0" parTransId="{C4D55A10-2777-4E98-BF3E-04901FE8B600}" sibTransId="{4CFC8F78-53A2-4C4B-AC98-D0AA279A1CE5}"/>
    <dgm:cxn modelId="{28683763-1802-40F1-A31C-4B3D1D6803B1}" srcId="{56101FD6-CAFB-4E21-8E4F-97183CDB651A}" destId="{06E816A0-5C40-4E8E-990D-6A95444CCA19}" srcOrd="0" destOrd="0" parTransId="{F745F23F-E425-48C6-8995-685A0AAF9FA8}" sibTransId="{DF0E20E5-860A-4A33-8E1A-86108210771E}"/>
    <dgm:cxn modelId="{4C75E550-BE78-4EED-AA2E-11AD785C8247}" type="presOf" srcId="{2C4410CC-0192-4DD3-8A53-EE26934ABF1B}" destId="{87A49F61-D900-4ED1-BE9A-55753094A216}" srcOrd="0" destOrd="0" presId="urn:microsoft.com/office/officeart/2018/2/layout/IconVerticalSolidList"/>
    <dgm:cxn modelId="{ED7B8E8D-4B66-48D7-9FC4-10B6091360CF}" srcId="{56101FD6-CAFB-4E21-8E4F-97183CDB651A}" destId="{4E828558-1D9B-421F-96BB-40CB23006F57}" srcOrd="3" destOrd="0" parTransId="{611FEDBB-C73A-4F07-83B1-1FCE792AB0C4}" sibTransId="{48E6FEC3-FE06-4ABE-8864-365610EB4FF4}"/>
    <dgm:cxn modelId="{BCAE709C-337F-487E-81EC-37CC1541306C}" type="presOf" srcId="{56101FD6-CAFB-4E21-8E4F-97183CDB651A}" destId="{EBB2FC71-0E7E-4B3E-9BDB-06679B9C53CD}" srcOrd="0" destOrd="0" presId="urn:microsoft.com/office/officeart/2018/2/layout/IconVerticalSolidList"/>
    <dgm:cxn modelId="{17A7969C-11B3-4800-8C72-469C7734D51C}" srcId="{56101FD6-CAFB-4E21-8E4F-97183CDB651A}" destId="{4A3306DA-99F7-4F68-AF8A-40D8B009DA84}" srcOrd="4" destOrd="0" parTransId="{915E6876-4A44-43F9-A30A-8BDF5FE477EF}" sibTransId="{10F771D4-4203-4378-AFE5-05BC3CBD22E2}"/>
    <dgm:cxn modelId="{6B36DDCB-8DC1-47DA-99EE-7D4A13DE508B}" type="presOf" srcId="{64A37659-C2E2-4F28-98A9-3E37F90D5647}" destId="{361F64BD-6239-4592-81A4-A0479E678FA9}" srcOrd="0" destOrd="0" presId="urn:microsoft.com/office/officeart/2018/2/layout/IconVerticalSolidList"/>
    <dgm:cxn modelId="{BE4100E7-123E-4375-BF91-B9C09D3CAF91}" type="presOf" srcId="{4A3306DA-99F7-4F68-AF8A-40D8B009DA84}" destId="{78AD1F59-5B17-42E9-BC39-A045CA93B79F}" srcOrd="0" destOrd="0" presId="urn:microsoft.com/office/officeart/2018/2/layout/IconVerticalSolidList"/>
    <dgm:cxn modelId="{CE4AFBE8-8DAB-410B-82A9-20D6CCA90F41}" type="presOf" srcId="{06E816A0-5C40-4E8E-990D-6A95444CCA19}" destId="{7EE7201E-06AE-4DA5-A8B4-D4E9DBE78546}" srcOrd="0" destOrd="0" presId="urn:microsoft.com/office/officeart/2018/2/layout/IconVerticalSolidList"/>
    <dgm:cxn modelId="{03D92224-B27C-4996-A436-C36CA675228B}" type="presParOf" srcId="{EBB2FC71-0E7E-4B3E-9BDB-06679B9C53CD}" destId="{3829616B-829D-48EA-A8ED-448BD09CBFC6}" srcOrd="0" destOrd="0" presId="urn:microsoft.com/office/officeart/2018/2/layout/IconVerticalSolidList"/>
    <dgm:cxn modelId="{760CBBB5-128C-4666-A249-EF36EBE47814}" type="presParOf" srcId="{3829616B-829D-48EA-A8ED-448BD09CBFC6}" destId="{8069D241-ED3B-46DC-8FA0-2149B4F13DF0}" srcOrd="0" destOrd="0" presId="urn:microsoft.com/office/officeart/2018/2/layout/IconVerticalSolidList"/>
    <dgm:cxn modelId="{2B0BB1D1-7948-499C-AA7B-91052DAB7438}" type="presParOf" srcId="{3829616B-829D-48EA-A8ED-448BD09CBFC6}" destId="{F78CBE84-0049-4977-9B00-641915A5017C}" srcOrd="1" destOrd="0" presId="urn:microsoft.com/office/officeart/2018/2/layout/IconVerticalSolidList"/>
    <dgm:cxn modelId="{2015D025-AFBC-4EBC-B6B7-D9DD4505B297}" type="presParOf" srcId="{3829616B-829D-48EA-A8ED-448BD09CBFC6}" destId="{09A2FC28-C022-461F-9A43-7DC8BB2863D0}" srcOrd="2" destOrd="0" presId="urn:microsoft.com/office/officeart/2018/2/layout/IconVerticalSolidList"/>
    <dgm:cxn modelId="{D6DEFA0C-D5D1-49A9-8896-6B33E7A5CC83}" type="presParOf" srcId="{3829616B-829D-48EA-A8ED-448BD09CBFC6}" destId="{7EE7201E-06AE-4DA5-A8B4-D4E9DBE78546}" srcOrd="3" destOrd="0" presId="urn:microsoft.com/office/officeart/2018/2/layout/IconVerticalSolidList"/>
    <dgm:cxn modelId="{7E91DA48-2312-40A7-8575-4B1E6334975C}" type="presParOf" srcId="{EBB2FC71-0E7E-4B3E-9BDB-06679B9C53CD}" destId="{D759A0FA-E04D-44C1-A260-4446728A8C6C}" srcOrd="1" destOrd="0" presId="urn:microsoft.com/office/officeart/2018/2/layout/IconVerticalSolidList"/>
    <dgm:cxn modelId="{6C02A046-0182-47AD-A75C-56C3DE514AEE}" type="presParOf" srcId="{EBB2FC71-0E7E-4B3E-9BDB-06679B9C53CD}" destId="{A3FB3968-1499-4B35-8A9F-20861F41313B}" srcOrd="2" destOrd="0" presId="urn:microsoft.com/office/officeart/2018/2/layout/IconVerticalSolidList"/>
    <dgm:cxn modelId="{EEBCEF90-44A9-4FFF-BEB3-84065C800339}" type="presParOf" srcId="{A3FB3968-1499-4B35-8A9F-20861F41313B}" destId="{29E99E7A-FFD8-4FA9-BA87-5CE08953C304}" srcOrd="0" destOrd="0" presId="urn:microsoft.com/office/officeart/2018/2/layout/IconVerticalSolidList"/>
    <dgm:cxn modelId="{1E2E0EBD-76DA-476F-AAD2-D168BD7BA874}" type="presParOf" srcId="{A3FB3968-1499-4B35-8A9F-20861F41313B}" destId="{0B92D033-7CC4-4421-ACF5-3704564763B2}" srcOrd="1" destOrd="0" presId="urn:microsoft.com/office/officeart/2018/2/layout/IconVerticalSolidList"/>
    <dgm:cxn modelId="{E8F3AD56-0AF3-4CD9-BAA6-720CDED05CB8}" type="presParOf" srcId="{A3FB3968-1499-4B35-8A9F-20861F41313B}" destId="{218CE15E-F2E6-4FC3-8B54-6AEC08F95331}" srcOrd="2" destOrd="0" presId="urn:microsoft.com/office/officeart/2018/2/layout/IconVerticalSolidList"/>
    <dgm:cxn modelId="{0CDF2217-0C7E-41D3-B1F6-C24B4E14CD89}" type="presParOf" srcId="{A3FB3968-1499-4B35-8A9F-20861F41313B}" destId="{87A49F61-D900-4ED1-BE9A-55753094A216}" srcOrd="3" destOrd="0" presId="urn:microsoft.com/office/officeart/2018/2/layout/IconVerticalSolidList"/>
    <dgm:cxn modelId="{A90D09E0-D4B2-4CD8-9287-FB2C82F9024B}" type="presParOf" srcId="{EBB2FC71-0E7E-4B3E-9BDB-06679B9C53CD}" destId="{6ECB8CE1-1A6D-4F3A-B8FB-738B40FDBB7C}" srcOrd="3" destOrd="0" presId="urn:microsoft.com/office/officeart/2018/2/layout/IconVerticalSolidList"/>
    <dgm:cxn modelId="{64CF1760-9619-4010-ABF4-2A044C6DCF37}" type="presParOf" srcId="{EBB2FC71-0E7E-4B3E-9BDB-06679B9C53CD}" destId="{842B787A-43AE-4D09-976D-7905B5547865}" srcOrd="4" destOrd="0" presId="urn:microsoft.com/office/officeart/2018/2/layout/IconVerticalSolidList"/>
    <dgm:cxn modelId="{7E3E626F-D0C7-4524-99F1-7798B2F8078E}" type="presParOf" srcId="{842B787A-43AE-4D09-976D-7905B5547865}" destId="{16FFDC80-C93C-434A-8366-A911D2961BF1}" srcOrd="0" destOrd="0" presId="urn:microsoft.com/office/officeart/2018/2/layout/IconVerticalSolidList"/>
    <dgm:cxn modelId="{2E3FEF17-E8A1-4DB2-8202-45391BF29886}" type="presParOf" srcId="{842B787A-43AE-4D09-976D-7905B5547865}" destId="{A028596C-F86F-45BB-8B1E-A56C629147AB}" srcOrd="1" destOrd="0" presId="urn:microsoft.com/office/officeart/2018/2/layout/IconVerticalSolidList"/>
    <dgm:cxn modelId="{35E06D28-7019-4E96-ADD5-8FC7CCB219FB}" type="presParOf" srcId="{842B787A-43AE-4D09-976D-7905B5547865}" destId="{401C893B-FACC-44E5-B776-88A7902A267F}" srcOrd="2" destOrd="0" presId="urn:microsoft.com/office/officeart/2018/2/layout/IconVerticalSolidList"/>
    <dgm:cxn modelId="{F5B5B5B3-7565-428C-AFA7-CB355284815C}" type="presParOf" srcId="{842B787A-43AE-4D09-976D-7905B5547865}" destId="{361F64BD-6239-4592-81A4-A0479E678FA9}" srcOrd="3" destOrd="0" presId="urn:microsoft.com/office/officeart/2018/2/layout/IconVerticalSolidList"/>
    <dgm:cxn modelId="{49EE561C-65AB-43F6-B617-EAA9D5EB49BB}" type="presParOf" srcId="{EBB2FC71-0E7E-4B3E-9BDB-06679B9C53CD}" destId="{D3E7652A-2B37-4299-81DA-929CAEFEEFF7}" srcOrd="5" destOrd="0" presId="urn:microsoft.com/office/officeart/2018/2/layout/IconVerticalSolidList"/>
    <dgm:cxn modelId="{CBABBD01-574D-48CC-9078-1B21B37608B3}" type="presParOf" srcId="{EBB2FC71-0E7E-4B3E-9BDB-06679B9C53CD}" destId="{6E2E6E90-BC87-4898-B065-C2EA0419C0E0}" srcOrd="6" destOrd="0" presId="urn:microsoft.com/office/officeart/2018/2/layout/IconVerticalSolidList"/>
    <dgm:cxn modelId="{93ADAB3B-E905-423F-AE7B-B2A02FBE66C5}" type="presParOf" srcId="{6E2E6E90-BC87-4898-B065-C2EA0419C0E0}" destId="{6DFC8164-9732-4690-A750-27AA7590D9F8}" srcOrd="0" destOrd="0" presId="urn:microsoft.com/office/officeart/2018/2/layout/IconVerticalSolidList"/>
    <dgm:cxn modelId="{8555F9FE-8852-49DC-9347-69A12B4E3A6A}" type="presParOf" srcId="{6E2E6E90-BC87-4898-B065-C2EA0419C0E0}" destId="{C36DA13A-E5AD-4DCA-BE19-D7BD23250D55}" srcOrd="1" destOrd="0" presId="urn:microsoft.com/office/officeart/2018/2/layout/IconVerticalSolidList"/>
    <dgm:cxn modelId="{27FB7A97-7343-45D1-A545-52A7D30E7948}" type="presParOf" srcId="{6E2E6E90-BC87-4898-B065-C2EA0419C0E0}" destId="{541FB651-D066-47B5-8D66-D837DC6752F5}" srcOrd="2" destOrd="0" presId="urn:microsoft.com/office/officeart/2018/2/layout/IconVerticalSolidList"/>
    <dgm:cxn modelId="{B37C6BB4-EE4D-430D-8200-66DEFE6FBA3F}" type="presParOf" srcId="{6E2E6E90-BC87-4898-B065-C2EA0419C0E0}" destId="{894BCFD5-5B6A-48D3-8A75-D33EA286BC77}" srcOrd="3" destOrd="0" presId="urn:microsoft.com/office/officeart/2018/2/layout/IconVerticalSolidList"/>
    <dgm:cxn modelId="{204D4786-3300-4F62-9E1C-A748A8D70ECF}" type="presParOf" srcId="{EBB2FC71-0E7E-4B3E-9BDB-06679B9C53CD}" destId="{D912EF8E-CBCD-4837-935E-B3D3199999E1}" srcOrd="7" destOrd="0" presId="urn:microsoft.com/office/officeart/2018/2/layout/IconVerticalSolidList"/>
    <dgm:cxn modelId="{8D2C94CA-1321-4EBD-B8A7-0ADB0DF9F603}" type="presParOf" srcId="{EBB2FC71-0E7E-4B3E-9BDB-06679B9C53CD}" destId="{F29613CF-F3E1-4926-B6FE-3650841021FC}" srcOrd="8" destOrd="0" presId="urn:microsoft.com/office/officeart/2018/2/layout/IconVerticalSolidList"/>
    <dgm:cxn modelId="{03916730-6FF9-4150-AB0B-C16E6A94A995}" type="presParOf" srcId="{F29613CF-F3E1-4926-B6FE-3650841021FC}" destId="{F7D545AD-303F-4239-9002-298162C0E530}" srcOrd="0" destOrd="0" presId="urn:microsoft.com/office/officeart/2018/2/layout/IconVerticalSolidList"/>
    <dgm:cxn modelId="{04D982AB-4E86-4910-826D-127CC412A35F}" type="presParOf" srcId="{F29613CF-F3E1-4926-B6FE-3650841021FC}" destId="{3F70717A-0BFD-4282-8E4C-0FF69ABBB10B}" srcOrd="1" destOrd="0" presId="urn:microsoft.com/office/officeart/2018/2/layout/IconVerticalSolidList"/>
    <dgm:cxn modelId="{7E79FBCA-F7FE-4A7F-8561-9C91202E4116}" type="presParOf" srcId="{F29613CF-F3E1-4926-B6FE-3650841021FC}" destId="{F7C2D556-C259-4E5E-8014-D26972EAD487}" srcOrd="2" destOrd="0" presId="urn:microsoft.com/office/officeart/2018/2/layout/IconVerticalSolidList"/>
    <dgm:cxn modelId="{D86EB94D-CD21-4518-83B5-EF7B1B23BEB5}" type="presParOf" srcId="{F29613CF-F3E1-4926-B6FE-3650841021FC}" destId="{78AD1F59-5B17-42E9-BC39-A045CA93B79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2B0BEFB-D043-4FEB-8922-17EEC2E49B71}"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27D21B7-EB25-488F-A6B7-2A97E46AD9B6}">
      <dgm:prSet/>
      <dgm:spPr/>
      <dgm:t>
        <a:bodyPr/>
        <a:lstStyle/>
        <a:p>
          <a:pPr>
            <a:lnSpc>
              <a:spcPct val="100000"/>
            </a:lnSpc>
          </a:pPr>
          <a:r>
            <a:rPr lang="en-US"/>
            <a:t>Strengths: one of the major strengths of the DSP business is that it operates in partnership with Amazon, which provides access to a vast customer base, advanced technology, and operational support.</a:t>
          </a:r>
        </a:p>
      </dgm:t>
    </dgm:pt>
    <dgm:pt modelId="{227B6F45-8E6D-4F9C-AF0C-95C3356828FA}" type="parTrans" cxnId="{165A3EF5-82F2-47DE-904C-FF105017BADD}">
      <dgm:prSet/>
      <dgm:spPr/>
      <dgm:t>
        <a:bodyPr/>
        <a:lstStyle/>
        <a:p>
          <a:endParaRPr lang="en-US"/>
        </a:p>
      </dgm:t>
    </dgm:pt>
    <dgm:pt modelId="{4EE5D260-5CD9-409E-8552-B0E0EAB3928A}" type="sibTrans" cxnId="{165A3EF5-82F2-47DE-904C-FF105017BADD}">
      <dgm:prSet/>
      <dgm:spPr/>
      <dgm:t>
        <a:bodyPr/>
        <a:lstStyle/>
        <a:p>
          <a:pPr>
            <a:lnSpc>
              <a:spcPct val="100000"/>
            </a:lnSpc>
          </a:pPr>
          <a:endParaRPr lang="en-US"/>
        </a:p>
      </dgm:t>
    </dgm:pt>
    <dgm:pt modelId="{CDB6A100-D5E8-4DBC-8611-8FCF57EE4BFF}">
      <dgm:prSet/>
      <dgm:spPr/>
      <dgm:t>
        <a:bodyPr/>
        <a:lstStyle/>
        <a:p>
          <a:pPr>
            <a:lnSpc>
              <a:spcPct val="100000"/>
            </a:lnSpc>
          </a:pPr>
          <a:r>
            <a:rPr lang="en-US"/>
            <a:t>Weaknesses: The DSP’s business is heavily reliant on the partnership with Amazon, which will limit diversification opportunities and expose the business to changes in amazons’ policies or business priorities.</a:t>
          </a:r>
        </a:p>
      </dgm:t>
    </dgm:pt>
    <dgm:pt modelId="{5E64FC25-7E52-4696-854F-D8BF770D9667}" type="parTrans" cxnId="{3EBA97BC-DF64-448C-B4FA-E2AE02EAD0D4}">
      <dgm:prSet/>
      <dgm:spPr/>
      <dgm:t>
        <a:bodyPr/>
        <a:lstStyle/>
        <a:p>
          <a:endParaRPr lang="en-US"/>
        </a:p>
      </dgm:t>
    </dgm:pt>
    <dgm:pt modelId="{0490006E-0ABB-4526-9479-E5E255257196}" type="sibTrans" cxnId="{3EBA97BC-DF64-448C-B4FA-E2AE02EAD0D4}">
      <dgm:prSet/>
      <dgm:spPr/>
      <dgm:t>
        <a:bodyPr/>
        <a:lstStyle/>
        <a:p>
          <a:pPr>
            <a:lnSpc>
              <a:spcPct val="100000"/>
            </a:lnSpc>
          </a:pPr>
          <a:endParaRPr lang="en-US"/>
        </a:p>
      </dgm:t>
    </dgm:pt>
    <dgm:pt modelId="{7396BE21-891E-4982-A791-E6D0709725E0}">
      <dgm:prSet/>
      <dgm:spPr/>
      <dgm:t>
        <a:bodyPr/>
        <a:lstStyle/>
        <a:p>
          <a:pPr>
            <a:lnSpc>
              <a:spcPct val="100000"/>
            </a:lnSpc>
          </a:pPr>
          <a:r>
            <a:rPr lang="en-US"/>
            <a:t>Opportunities: As the e-commerce market continues to grow, the DSP can expand their operations and increase market share by taking on additional routes or scaling up to multiple delivery stations (Eurostat, 2023).</a:t>
          </a:r>
        </a:p>
      </dgm:t>
    </dgm:pt>
    <dgm:pt modelId="{4775D732-F111-42D7-A84B-F3A96A16ADC3}" type="parTrans" cxnId="{8C4D7F34-E401-40CD-9CD8-68266E40BD08}">
      <dgm:prSet/>
      <dgm:spPr/>
      <dgm:t>
        <a:bodyPr/>
        <a:lstStyle/>
        <a:p>
          <a:endParaRPr lang="en-US"/>
        </a:p>
      </dgm:t>
    </dgm:pt>
    <dgm:pt modelId="{65024B52-5EDE-42A2-B7FE-B70682E8DC2A}" type="sibTrans" cxnId="{8C4D7F34-E401-40CD-9CD8-68266E40BD08}">
      <dgm:prSet/>
      <dgm:spPr/>
      <dgm:t>
        <a:bodyPr/>
        <a:lstStyle/>
        <a:p>
          <a:pPr>
            <a:lnSpc>
              <a:spcPct val="100000"/>
            </a:lnSpc>
          </a:pPr>
          <a:endParaRPr lang="en-US"/>
        </a:p>
      </dgm:t>
    </dgm:pt>
    <dgm:pt modelId="{45DE42E9-AEDA-4A82-A7B1-F1AB1F472270}">
      <dgm:prSet/>
      <dgm:spPr/>
      <dgm:t>
        <a:bodyPr/>
        <a:lstStyle/>
        <a:p>
          <a:pPr>
            <a:lnSpc>
              <a:spcPct val="100000"/>
            </a:lnSpc>
          </a:pPr>
          <a:r>
            <a:rPr lang="en-US"/>
            <a:t>Threats:  The delivery industry is subjected to various regulations and compliance requirements, this includes labor laws, vehicle regulations and licensing. Properly following these regulations can be complex as well as may pose challenges to the DSPs operations.</a:t>
          </a:r>
        </a:p>
      </dgm:t>
    </dgm:pt>
    <dgm:pt modelId="{F7C6501D-19F6-4A52-B677-DB689CFC327A}" type="parTrans" cxnId="{534B0E1B-FEE9-4271-B7B4-C3797FDFE406}">
      <dgm:prSet/>
      <dgm:spPr/>
      <dgm:t>
        <a:bodyPr/>
        <a:lstStyle/>
        <a:p>
          <a:endParaRPr lang="en-US"/>
        </a:p>
      </dgm:t>
    </dgm:pt>
    <dgm:pt modelId="{EBADBD0E-07D0-436D-90C0-3E81FD9707A4}" type="sibTrans" cxnId="{534B0E1B-FEE9-4271-B7B4-C3797FDFE406}">
      <dgm:prSet/>
      <dgm:spPr/>
      <dgm:t>
        <a:bodyPr/>
        <a:lstStyle/>
        <a:p>
          <a:endParaRPr lang="en-US"/>
        </a:p>
      </dgm:t>
    </dgm:pt>
    <dgm:pt modelId="{D039BC60-920C-4055-8ED5-35699C035543}" type="pres">
      <dgm:prSet presAssocID="{C2B0BEFB-D043-4FEB-8922-17EEC2E49B71}" presName="root" presStyleCnt="0">
        <dgm:presLayoutVars>
          <dgm:dir/>
          <dgm:resizeHandles val="exact"/>
        </dgm:presLayoutVars>
      </dgm:prSet>
      <dgm:spPr/>
    </dgm:pt>
    <dgm:pt modelId="{FAA5CA85-43B8-43A6-955F-33441A1FAE39}" type="pres">
      <dgm:prSet presAssocID="{C2B0BEFB-D043-4FEB-8922-17EEC2E49B71}" presName="container" presStyleCnt="0">
        <dgm:presLayoutVars>
          <dgm:dir/>
          <dgm:resizeHandles val="exact"/>
        </dgm:presLayoutVars>
      </dgm:prSet>
      <dgm:spPr/>
    </dgm:pt>
    <dgm:pt modelId="{429B7E63-060D-4806-8F3D-711BBF3B51BF}" type="pres">
      <dgm:prSet presAssocID="{B27D21B7-EB25-488F-A6B7-2A97E46AD9B6}" presName="compNode" presStyleCnt="0"/>
      <dgm:spPr/>
    </dgm:pt>
    <dgm:pt modelId="{3995768D-F5A7-45E4-B645-E7FFF33E4514}" type="pres">
      <dgm:prSet presAssocID="{B27D21B7-EB25-488F-A6B7-2A97E46AD9B6}" presName="iconBgRect" presStyleLbl="bgShp" presStyleIdx="0" presStyleCnt="4"/>
      <dgm:spPr/>
    </dgm:pt>
    <dgm:pt modelId="{1F382F93-0F0A-476C-A08B-46270B3FBE65}" type="pres">
      <dgm:prSet presAssocID="{B27D21B7-EB25-488F-A6B7-2A97E46AD9B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940B343F-425E-4A88-8A1C-6AA353D77799}" type="pres">
      <dgm:prSet presAssocID="{B27D21B7-EB25-488F-A6B7-2A97E46AD9B6}" presName="spaceRect" presStyleCnt="0"/>
      <dgm:spPr/>
    </dgm:pt>
    <dgm:pt modelId="{469B1F10-FA9B-40EF-AEDD-DC5577917FF0}" type="pres">
      <dgm:prSet presAssocID="{B27D21B7-EB25-488F-A6B7-2A97E46AD9B6}" presName="textRect" presStyleLbl="revTx" presStyleIdx="0" presStyleCnt="4">
        <dgm:presLayoutVars>
          <dgm:chMax val="1"/>
          <dgm:chPref val="1"/>
        </dgm:presLayoutVars>
      </dgm:prSet>
      <dgm:spPr/>
    </dgm:pt>
    <dgm:pt modelId="{71E26286-2BCA-4B9C-8603-DF208A0C5973}" type="pres">
      <dgm:prSet presAssocID="{4EE5D260-5CD9-409E-8552-B0E0EAB3928A}" presName="sibTrans" presStyleLbl="sibTrans2D1" presStyleIdx="0" presStyleCnt="0"/>
      <dgm:spPr/>
    </dgm:pt>
    <dgm:pt modelId="{08740396-5AC6-4F1E-A302-982BDC4FDDBD}" type="pres">
      <dgm:prSet presAssocID="{CDB6A100-D5E8-4DBC-8611-8FCF57EE4BFF}" presName="compNode" presStyleCnt="0"/>
      <dgm:spPr/>
    </dgm:pt>
    <dgm:pt modelId="{9FAF43F2-C04B-45AB-A0B0-DD102833A2F9}" type="pres">
      <dgm:prSet presAssocID="{CDB6A100-D5E8-4DBC-8611-8FCF57EE4BFF}" presName="iconBgRect" presStyleLbl="bgShp" presStyleIdx="1" presStyleCnt="4"/>
      <dgm:spPr/>
    </dgm:pt>
    <dgm:pt modelId="{3FC57620-45D5-430A-B14D-323AF53A7506}" type="pres">
      <dgm:prSet presAssocID="{CDB6A100-D5E8-4DBC-8611-8FCF57EE4BF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ximize"/>
        </a:ext>
      </dgm:extLst>
    </dgm:pt>
    <dgm:pt modelId="{07088C6C-D120-400B-8C22-A35D01FC3259}" type="pres">
      <dgm:prSet presAssocID="{CDB6A100-D5E8-4DBC-8611-8FCF57EE4BFF}" presName="spaceRect" presStyleCnt="0"/>
      <dgm:spPr/>
    </dgm:pt>
    <dgm:pt modelId="{18322B9C-5F91-471C-9488-443C64531160}" type="pres">
      <dgm:prSet presAssocID="{CDB6A100-D5E8-4DBC-8611-8FCF57EE4BFF}" presName="textRect" presStyleLbl="revTx" presStyleIdx="1" presStyleCnt="4">
        <dgm:presLayoutVars>
          <dgm:chMax val="1"/>
          <dgm:chPref val="1"/>
        </dgm:presLayoutVars>
      </dgm:prSet>
      <dgm:spPr/>
    </dgm:pt>
    <dgm:pt modelId="{F60F0EA5-4B5E-4067-89F0-A26F485F70F8}" type="pres">
      <dgm:prSet presAssocID="{0490006E-0ABB-4526-9479-E5E255257196}" presName="sibTrans" presStyleLbl="sibTrans2D1" presStyleIdx="0" presStyleCnt="0"/>
      <dgm:spPr/>
    </dgm:pt>
    <dgm:pt modelId="{865DB787-9D82-457C-AAAA-E9EBA462629A}" type="pres">
      <dgm:prSet presAssocID="{7396BE21-891E-4982-A791-E6D0709725E0}" presName="compNode" presStyleCnt="0"/>
      <dgm:spPr/>
    </dgm:pt>
    <dgm:pt modelId="{0A1B3A74-548D-4B0C-A53B-190E4BDFECB0}" type="pres">
      <dgm:prSet presAssocID="{7396BE21-891E-4982-A791-E6D0709725E0}" presName="iconBgRect" presStyleLbl="bgShp" presStyleIdx="2" presStyleCnt="4"/>
      <dgm:spPr/>
    </dgm:pt>
    <dgm:pt modelId="{C511821A-96B4-4507-9D90-F1F123AA86D2}" type="pres">
      <dgm:prSet presAssocID="{7396BE21-891E-4982-A791-E6D0709725E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eturn"/>
        </a:ext>
      </dgm:extLst>
    </dgm:pt>
    <dgm:pt modelId="{A600DDED-395A-4C55-8DDB-FB4547EB36A6}" type="pres">
      <dgm:prSet presAssocID="{7396BE21-891E-4982-A791-E6D0709725E0}" presName="spaceRect" presStyleCnt="0"/>
      <dgm:spPr/>
    </dgm:pt>
    <dgm:pt modelId="{61B3023A-C0E8-42E1-B024-ED2959356F13}" type="pres">
      <dgm:prSet presAssocID="{7396BE21-891E-4982-A791-E6D0709725E0}" presName="textRect" presStyleLbl="revTx" presStyleIdx="2" presStyleCnt="4">
        <dgm:presLayoutVars>
          <dgm:chMax val="1"/>
          <dgm:chPref val="1"/>
        </dgm:presLayoutVars>
      </dgm:prSet>
      <dgm:spPr/>
    </dgm:pt>
    <dgm:pt modelId="{8CF62B39-FF5C-4E83-9E7E-97E394413653}" type="pres">
      <dgm:prSet presAssocID="{65024B52-5EDE-42A2-B7FE-B70682E8DC2A}" presName="sibTrans" presStyleLbl="sibTrans2D1" presStyleIdx="0" presStyleCnt="0"/>
      <dgm:spPr/>
    </dgm:pt>
    <dgm:pt modelId="{CDD7CD2C-EE9B-437D-8683-8EE143896B81}" type="pres">
      <dgm:prSet presAssocID="{45DE42E9-AEDA-4A82-A7B1-F1AB1F472270}" presName="compNode" presStyleCnt="0"/>
      <dgm:spPr/>
    </dgm:pt>
    <dgm:pt modelId="{79A9B85C-CF15-44D6-844D-F81575ADDB69}" type="pres">
      <dgm:prSet presAssocID="{45DE42E9-AEDA-4A82-A7B1-F1AB1F472270}" presName="iconBgRect" presStyleLbl="bgShp" presStyleIdx="3" presStyleCnt="4"/>
      <dgm:spPr/>
    </dgm:pt>
    <dgm:pt modelId="{57159277-8F07-4B14-80EA-22FE2E824682}" type="pres">
      <dgm:prSet presAssocID="{45DE42E9-AEDA-4A82-A7B1-F1AB1F47227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avel"/>
        </a:ext>
      </dgm:extLst>
    </dgm:pt>
    <dgm:pt modelId="{3B213715-75F1-45B9-BBF4-27BC3B2FC78D}" type="pres">
      <dgm:prSet presAssocID="{45DE42E9-AEDA-4A82-A7B1-F1AB1F472270}" presName="spaceRect" presStyleCnt="0"/>
      <dgm:spPr/>
    </dgm:pt>
    <dgm:pt modelId="{6C40A160-15F9-493A-A16C-B341CDA8DC5F}" type="pres">
      <dgm:prSet presAssocID="{45DE42E9-AEDA-4A82-A7B1-F1AB1F472270}" presName="textRect" presStyleLbl="revTx" presStyleIdx="3" presStyleCnt="4">
        <dgm:presLayoutVars>
          <dgm:chMax val="1"/>
          <dgm:chPref val="1"/>
        </dgm:presLayoutVars>
      </dgm:prSet>
      <dgm:spPr/>
    </dgm:pt>
  </dgm:ptLst>
  <dgm:cxnLst>
    <dgm:cxn modelId="{534B0E1B-FEE9-4271-B7B4-C3797FDFE406}" srcId="{C2B0BEFB-D043-4FEB-8922-17EEC2E49B71}" destId="{45DE42E9-AEDA-4A82-A7B1-F1AB1F472270}" srcOrd="3" destOrd="0" parTransId="{F7C6501D-19F6-4A52-B677-DB689CFC327A}" sibTransId="{EBADBD0E-07D0-436D-90C0-3E81FD9707A4}"/>
    <dgm:cxn modelId="{BA64942A-5F7E-4231-AC8A-1601F5BF228B}" type="presOf" srcId="{B27D21B7-EB25-488F-A6B7-2A97E46AD9B6}" destId="{469B1F10-FA9B-40EF-AEDD-DC5577917FF0}" srcOrd="0" destOrd="0" presId="urn:microsoft.com/office/officeart/2018/2/layout/IconCircleList"/>
    <dgm:cxn modelId="{8C4D7F34-E401-40CD-9CD8-68266E40BD08}" srcId="{C2B0BEFB-D043-4FEB-8922-17EEC2E49B71}" destId="{7396BE21-891E-4982-A791-E6D0709725E0}" srcOrd="2" destOrd="0" parTransId="{4775D732-F111-42D7-A84B-F3A96A16ADC3}" sibTransId="{65024B52-5EDE-42A2-B7FE-B70682E8DC2A}"/>
    <dgm:cxn modelId="{DD7DC03F-F70F-4C3D-AD6B-18B80D39F9B4}" type="presOf" srcId="{4EE5D260-5CD9-409E-8552-B0E0EAB3928A}" destId="{71E26286-2BCA-4B9C-8603-DF208A0C5973}" srcOrd="0" destOrd="0" presId="urn:microsoft.com/office/officeart/2018/2/layout/IconCircleList"/>
    <dgm:cxn modelId="{758BCE6D-640F-4117-98AA-744F4B81C353}" type="presOf" srcId="{7396BE21-891E-4982-A791-E6D0709725E0}" destId="{61B3023A-C0E8-42E1-B024-ED2959356F13}" srcOrd="0" destOrd="0" presId="urn:microsoft.com/office/officeart/2018/2/layout/IconCircleList"/>
    <dgm:cxn modelId="{88BD3C9C-C7B5-4E6A-ADC4-A9DCDC226E70}" type="presOf" srcId="{C2B0BEFB-D043-4FEB-8922-17EEC2E49B71}" destId="{D039BC60-920C-4055-8ED5-35699C035543}" srcOrd="0" destOrd="0" presId="urn:microsoft.com/office/officeart/2018/2/layout/IconCircleList"/>
    <dgm:cxn modelId="{A4C523A1-0D04-4949-A772-690C9DF3A520}" type="presOf" srcId="{CDB6A100-D5E8-4DBC-8611-8FCF57EE4BFF}" destId="{18322B9C-5F91-471C-9488-443C64531160}" srcOrd="0" destOrd="0" presId="urn:microsoft.com/office/officeart/2018/2/layout/IconCircleList"/>
    <dgm:cxn modelId="{16665EAE-6289-4412-95FA-F95EF334B7E2}" type="presOf" srcId="{0490006E-0ABB-4526-9479-E5E255257196}" destId="{F60F0EA5-4B5E-4067-89F0-A26F485F70F8}" srcOrd="0" destOrd="0" presId="urn:microsoft.com/office/officeart/2018/2/layout/IconCircleList"/>
    <dgm:cxn modelId="{940D17B4-761F-4923-8DDB-863EA8DE3A25}" type="presOf" srcId="{65024B52-5EDE-42A2-B7FE-B70682E8DC2A}" destId="{8CF62B39-FF5C-4E83-9E7E-97E394413653}" srcOrd="0" destOrd="0" presId="urn:microsoft.com/office/officeart/2018/2/layout/IconCircleList"/>
    <dgm:cxn modelId="{3EBA97BC-DF64-448C-B4FA-E2AE02EAD0D4}" srcId="{C2B0BEFB-D043-4FEB-8922-17EEC2E49B71}" destId="{CDB6A100-D5E8-4DBC-8611-8FCF57EE4BFF}" srcOrd="1" destOrd="0" parTransId="{5E64FC25-7E52-4696-854F-D8BF770D9667}" sibTransId="{0490006E-0ABB-4526-9479-E5E255257196}"/>
    <dgm:cxn modelId="{E43DFAD7-CADE-4A34-A276-5BDA4215E54F}" type="presOf" srcId="{45DE42E9-AEDA-4A82-A7B1-F1AB1F472270}" destId="{6C40A160-15F9-493A-A16C-B341CDA8DC5F}" srcOrd="0" destOrd="0" presId="urn:microsoft.com/office/officeart/2018/2/layout/IconCircleList"/>
    <dgm:cxn modelId="{165A3EF5-82F2-47DE-904C-FF105017BADD}" srcId="{C2B0BEFB-D043-4FEB-8922-17EEC2E49B71}" destId="{B27D21B7-EB25-488F-A6B7-2A97E46AD9B6}" srcOrd="0" destOrd="0" parTransId="{227B6F45-8E6D-4F9C-AF0C-95C3356828FA}" sibTransId="{4EE5D260-5CD9-409E-8552-B0E0EAB3928A}"/>
    <dgm:cxn modelId="{9AA13802-B368-4235-828A-6ACBD01CE49F}" type="presParOf" srcId="{D039BC60-920C-4055-8ED5-35699C035543}" destId="{FAA5CA85-43B8-43A6-955F-33441A1FAE39}" srcOrd="0" destOrd="0" presId="urn:microsoft.com/office/officeart/2018/2/layout/IconCircleList"/>
    <dgm:cxn modelId="{A64A0314-4153-43E9-AF20-9CD154E1DD2B}" type="presParOf" srcId="{FAA5CA85-43B8-43A6-955F-33441A1FAE39}" destId="{429B7E63-060D-4806-8F3D-711BBF3B51BF}" srcOrd="0" destOrd="0" presId="urn:microsoft.com/office/officeart/2018/2/layout/IconCircleList"/>
    <dgm:cxn modelId="{16BCC776-8D19-41F2-AE8D-B107FC217E9B}" type="presParOf" srcId="{429B7E63-060D-4806-8F3D-711BBF3B51BF}" destId="{3995768D-F5A7-45E4-B645-E7FFF33E4514}" srcOrd="0" destOrd="0" presId="urn:microsoft.com/office/officeart/2018/2/layout/IconCircleList"/>
    <dgm:cxn modelId="{9F501963-8625-4918-9A5C-A80403820BAA}" type="presParOf" srcId="{429B7E63-060D-4806-8F3D-711BBF3B51BF}" destId="{1F382F93-0F0A-476C-A08B-46270B3FBE65}" srcOrd="1" destOrd="0" presId="urn:microsoft.com/office/officeart/2018/2/layout/IconCircleList"/>
    <dgm:cxn modelId="{9180F1C4-3A48-4E54-BB8A-45DCFA4D1A69}" type="presParOf" srcId="{429B7E63-060D-4806-8F3D-711BBF3B51BF}" destId="{940B343F-425E-4A88-8A1C-6AA353D77799}" srcOrd="2" destOrd="0" presId="urn:microsoft.com/office/officeart/2018/2/layout/IconCircleList"/>
    <dgm:cxn modelId="{8AC5B094-BA60-4ADC-9EF4-2CA59AE20F4A}" type="presParOf" srcId="{429B7E63-060D-4806-8F3D-711BBF3B51BF}" destId="{469B1F10-FA9B-40EF-AEDD-DC5577917FF0}" srcOrd="3" destOrd="0" presId="urn:microsoft.com/office/officeart/2018/2/layout/IconCircleList"/>
    <dgm:cxn modelId="{8C1E5208-7A58-4637-BF66-02E1776201EB}" type="presParOf" srcId="{FAA5CA85-43B8-43A6-955F-33441A1FAE39}" destId="{71E26286-2BCA-4B9C-8603-DF208A0C5973}" srcOrd="1" destOrd="0" presId="urn:microsoft.com/office/officeart/2018/2/layout/IconCircleList"/>
    <dgm:cxn modelId="{A81A5FB3-1F73-48D4-9EC0-FC189700821F}" type="presParOf" srcId="{FAA5CA85-43B8-43A6-955F-33441A1FAE39}" destId="{08740396-5AC6-4F1E-A302-982BDC4FDDBD}" srcOrd="2" destOrd="0" presId="urn:microsoft.com/office/officeart/2018/2/layout/IconCircleList"/>
    <dgm:cxn modelId="{DD0A1D96-DA0A-41E1-920D-CF8595CFC92D}" type="presParOf" srcId="{08740396-5AC6-4F1E-A302-982BDC4FDDBD}" destId="{9FAF43F2-C04B-45AB-A0B0-DD102833A2F9}" srcOrd="0" destOrd="0" presId="urn:microsoft.com/office/officeart/2018/2/layout/IconCircleList"/>
    <dgm:cxn modelId="{A61D49CA-708C-4BC7-832E-7C285ED32C32}" type="presParOf" srcId="{08740396-5AC6-4F1E-A302-982BDC4FDDBD}" destId="{3FC57620-45D5-430A-B14D-323AF53A7506}" srcOrd="1" destOrd="0" presId="urn:microsoft.com/office/officeart/2018/2/layout/IconCircleList"/>
    <dgm:cxn modelId="{7EF19E95-BD1F-4137-A5BB-ACF97C22D175}" type="presParOf" srcId="{08740396-5AC6-4F1E-A302-982BDC4FDDBD}" destId="{07088C6C-D120-400B-8C22-A35D01FC3259}" srcOrd="2" destOrd="0" presId="urn:microsoft.com/office/officeart/2018/2/layout/IconCircleList"/>
    <dgm:cxn modelId="{1274ECB9-E280-4344-A979-35D4AF468961}" type="presParOf" srcId="{08740396-5AC6-4F1E-A302-982BDC4FDDBD}" destId="{18322B9C-5F91-471C-9488-443C64531160}" srcOrd="3" destOrd="0" presId="urn:microsoft.com/office/officeart/2018/2/layout/IconCircleList"/>
    <dgm:cxn modelId="{6462D355-775C-4639-9B18-09E8C85463C6}" type="presParOf" srcId="{FAA5CA85-43B8-43A6-955F-33441A1FAE39}" destId="{F60F0EA5-4B5E-4067-89F0-A26F485F70F8}" srcOrd="3" destOrd="0" presId="urn:microsoft.com/office/officeart/2018/2/layout/IconCircleList"/>
    <dgm:cxn modelId="{E6CC59C2-ED22-4CA2-8577-B68891323F06}" type="presParOf" srcId="{FAA5CA85-43B8-43A6-955F-33441A1FAE39}" destId="{865DB787-9D82-457C-AAAA-E9EBA462629A}" srcOrd="4" destOrd="0" presId="urn:microsoft.com/office/officeart/2018/2/layout/IconCircleList"/>
    <dgm:cxn modelId="{458A1F04-6E5F-4C3B-9D98-7D69C5C4D921}" type="presParOf" srcId="{865DB787-9D82-457C-AAAA-E9EBA462629A}" destId="{0A1B3A74-548D-4B0C-A53B-190E4BDFECB0}" srcOrd="0" destOrd="0" presId="urn:microsoft.com/office/officeart/2018/2/layout/IconCircleList"/>
    <dgm:cxn modelId="{4323C71C-BEAA-4699-9CBE-E74BF0913FE0}" type="presParOf" srcId="{865DB787-9D82-457C-AAAA-E9EBA462629A}" destId="{C511821A-96B4-4507-9D90-F1F123AA86D2}" srcOrd="1" destOrd="0" presId="urn:microsoft.com/office/officeart/2018/2/layout/IconCircleList"/>
    <dgm:cxn modelId="{29F92B46-E8B8-4D8B-90A6-E37E4D73D9D5}" type="presParOf" srcId="{865DB787-9D82-457C-AAAA-E9EBA462629A}" destId="{A600DDED-395A-4C55-8DDB-FB4547EB36A6}" srcOrd="2" destOrd="0" presId="urn:microsoft.com/office/officeart/2018/2/layout/IconCircleList"/>
    <dgm:cxn modelId="{EA737BE4-D17B-4DF5-93DA-DD4405389C6B}" type="presParOf" srcId="{865DB787-9D82-457C-AAAA-E9EBA462629A}" destId="{61B3023A-C0E8-42E1-B024-ED2959356F13}" srcOrd="3" destOrd="0" presId="urn:microsoft.com/office/officeart/2018/2/layout/IconCircleList"/>
    <dgm:cxn modelId="{4E81D674-5A85-49F7-850B-14B3079C671F}" type="presParOf" srcId="{FAA5CA85-43B8-43A6-955F-33441A1FAE39}" destId="{8CF62B39-FF5C-4E83-9E7E-97E394413653}" srcOrd="5" destOrd="0" presId="urn:microsoft.com/office/officeart/2018/2/layout/IconCircleList"/>
    <dgm:cxn modelId="{CFBA0C9F-C874-49AD-B003-0B5F088786DB}" type="presParOf" srcId="{FAA5CA85-43B8-43A6-955F-33441A1FAE39}" destId="{CDD7CD2C-EE9B-437D-8683-8EE143896B81}" srcOrd="6" destOrd="0" presId="urn:microsoft.com/office/officeart/2018/2/layout/IconCircleList"/>
    <dgm:cxn modelId="{593A6098-F573-4F51-96D8-284028CFF20F}" type="presParOf" srcId="{CDD7CD2C-EE9B-437D-8683-8EE143896B81}" destId="{79A9B85C-CF15-44D6-844D-F81575ADDB69}" srcOrd="0" destOrd="0" presId="urn:microsoft.com/office/officeart/2018/2/layout/IconCircleList"/>
    <dgm:cxn modelId="{8107DDAD-95AE-494F-ACD5-2667C82A9EA8}" type="presParOf" srcId="{CDD7CD2C-EE9B-437D-8683-8EE143896B81}" destId="{57159277-8F07-4B14-80EA-22FE2E824682}" srcOrd="1" destOrd="0" presId="urn:microsoft.com/office/officeart/2018/2/layout/IconCircleList"/>
    <dgm:cxn modelId="{D5E8411B-AFC1-489A-9009-934E8468DD2E}" type="presParOf" srcId="{CDD7CD2C-EE9B-437D-8683-8EE143896B81}" destId="{3B213715-75F1-45B9-BBF4-27BC3B2FC78D}" srcOrd="2" destOrd="0" presId="urn:microsoft.com/office/officeart/2018/2/layout/IconCircleList"/>
    <dgm:cxn modelId="{757BE04A-3972-4C23-A61E-21FC21C59419}" type="presParOf" srcId="{CDD7CD2C-EE9B-437D-8683-8EE143896B81}" destId="{6C40A160-15F9-493A-A16C-B341CDA8DC5F}"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0EB03DB-2D35-4A24-A694-E5E84EB8C1C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1897E99-7C0B-492A-85A0-BCF19FFB3B93}">
      <dgm:prSet/>
      <dgm:spPr/>
      <dgm:t>
        <a:bodyPr/>
        <a:lstStyle/>
        <a:p>
          <a:pPr>
            <a:lnSpc>
              <a:spcPct val="100000"/>
            </a:lnSpc>
          </a:pPr>
          <a:r>
            <a:rPr lang="en-US"/>
            <a:t>DSP's unique selling point is its fast and reliable delivery service.</a:t>
          </a:r>
        </a:p>
      </dgm:t>
    </dgm:pt>
    <dgm:pt modelId="{026068C2-CE07-480A-91E6-684B542910BD}" type="parTrans" cxnId="{299EC6D1-F94E-4B1E-89E7-B6036D9A4439}">
      <dgm:prSet/>
      <dgm:spPr/>
      <dgm:t>
        <a:bodyPr/>
        <a:lstStyle/>
        <a:p>
          <a:endParaRPr lang="en-US"/>
        </a:p>
      </dgm:t>
    </dgm:pt>
    <dgm:pt modelId="{C6108476-8DAB-4518-9D41-C8F710BE3698}" type="sibTrans" cxnId="{299EC6D1-F94E-4B1E-89E7-B6036D9A4439}">
      <dgm:prSet/>
      <dgm:spPr/>
      <dgm:t>
        <a:bodyPr/>
        <a:lstStyle/>
        <a:p>
          <a:endParaRPr lang="en-US"/>
        </a:p>
      </dgm:t>
    </dgm:pt>
    <dgm:pt modelId="{20D58DD5-F360-412D-8A91-BE9B541D8B97}">
      <dgm:prSet/>
      <dgm:spPr/>
      <dgm:t>
        <a:bodyPr/>
        <a:lstStyle/>
        <a:p>
          <a:pPr>
            <a:lnSpc>
              <a:spcPct val="100000"/>
            </a:lnSpc>
          </a:pPr>
          <a:r>
            <a:rPr lang="en-US"/>
            <a:t>One of the main reasons behind starting this business is to provide employment to the youth.</a:t>
          </a:r>
        </a:p>
      </dgm:t>
    </dgm:pt>
    <dgm:pt modelId="{DB6F4F21-ECE2-4792-9310-1EBE900A6E52}" type="parTrans" cxnId="{DC4C6FD8-F959-45C1-89F1-395C98BC87D0}">
      <dgm:prSet/>
      <dgm:spPr/>
      <dgm:t>
        <a:bodyPr/>
        <a:lstStyle/>
        <a:p>
          <a:endParaRPr lang="en-US"/>
        </a:p>
      </dgm:t>
    </dgm:pt>
    <dgm:pt modelId="{6063030D-2B96-475E-BC7A-DDEB5E2E9B0E}" type="sibTrans" cxnId="{DC4C6FD8-F959-45C1-89F1-395C98BC87D0}">
      <dgm:prSet/>
      <dgm:spPr/>
      <dgm:t>
        <a:bodyPr/>
        <a:lstStyle/>
        <a:p>
          <a:endParaRPr lang="en-US"/>
        </a:p>
      </dgm:t>
    </dgm:pt>
    <dgm:pt modelId="{610A6877-3B69-478A-B211-B3D515BA7A02}" type="pres">
      <dgm:prSet presAssocID="{50EB03DB-2D35-4A24-A694-E5E84EB8C1C5}" presName="root" presStyleCnt="0">
        <dgm:presLayoutVars>
          <dgm:dir/>
          <dgm:resizeHandles val="exact"/>
        </dgm:presLayoutVars>
      </dgm:prSet>
      <dgm:spPr/>
    </dgm:pt>
    <dgm:pt modelId="{1EAAACE1-8F38-41D0-99C8-52A0A3BE1CF0}" type="pres">
      <dgm:prSet presAssocID="{11897E99-7C0B-492A-85A0-BCF19FFB3B93}" presName="compNode" presStyleCnt="0"/>
      <dgm:spPr/>
    </dgm:pt>
    <dgm:pt modelId="{35E374FE-E98A-4E0F-A342-D8C3162C4AF4}" type="pres">
      <dgm:prSet presAssocID="{11897E99-7C0B-492A-85A0-BCF19FFB3B93}" presName="bgRect" presStyleLbl="bgShp" presStyleIdx="0" presStyleCnt="2"/>
      <dgm:spPr/>
    </dgm:pt>
    <dgm:pt modelId="{4224D7C6-27DE-40C2-82AA-E3163A5B5A0A}" type="pres">
      <dgm:prSet presAssocID="{11897E99-7C0B-492A-85A0-BCF19FFB3B9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ruck"/>
        </a:ext>
      </dgm:extLst>
    </dgm:pt>
    <dgm:pt modelId="{C1E6783C-4B70-4047-B799-C2634979E6D2}" type="pres">
      <dgm:prSet presAssocID="{11897E99-7C0B-492A-85A0-BCF19FFB3B93}" presName="spaceRect" presStyleCnt="0"/>
      <dgm:spPr/>
    </dgm:pt>
    <dgm:pt modelId="{3B1D83BE-ACAF-4AF8-A498-BFA95D9DA13D}" type="pres">
      <dgm:prSet presAssocID="{11897E99-7C0B-492A-85A0-BCF19FFB3B93}" presName="parTx" presStyleLbl="revTx" presStyleIdx="0" presStyleCnt="2">
        <dgm:presLayoutVars>
          <dgm:chMax val="0"/>
          <dgm:chPref val="0"/>
        </dgm:presLayoutVars>
      </dgm:prSet>
      <dgm:spPr/>
    </dgm:pt>
    <dgm:pt modelId="{7610AB29-4764-433D-8166-C0C530B84A8A}" type="pres">
      <dgm:prSet presAssocID="{C6108476-8DAB-4518-9D41-C8F710BE3698}" presName="sibTrans" presStyleCnt="0"/>
      <dgm:spPr/>
    </dgm:pt>
    <dgm:pt modelId="{A6ABB746-F030-494E-B069-896D3734FF71}" type="pres">
      <dgm:prSet presAssocID="{20D58DD5-F360-412D-8A91-BE9B541D8B97}" presName="compNode" presStyleCnt="0"/>
      <dgm:spPr/>
    </dgm:pt>
    <dgm:pt modelId="{C441F7C7-CF29-4BD2-91EC-A1C5D4F171E9}" type="pres">
      <dgm:prSet presAssocID="{20D58DD5-F360-412D-8A91-BE9B541D8B97}" presName="bgRect" presStyleLbl="bgShp" presStyleIdx="1" presStyleCnt="2"/>
      <dgm:spPr/>
    </dgm:pt>
    <dgm:pt modelId="{D322BECD-6154-4B0D-BE95-C227B022FE00}" type="pres">
      <dgm:prSet presAssocID="{20D58DD5-F360-412D-8A91-BE9B541D8B9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1421E899-5962-4772-8E9D-83A11180FB0C}" type="pres">
      <dgm:prSet presAssocID="{20D58DD5-F360-412D-8A91-BE9B541D8B97}" presName="spaceRect" presStyleCnt="0"/>
      <dgm:spPr/>
    </dgm:pt>
    <dgm:pt modelId="{C5AEBCBC-EE36-4F1D-AD64-53DD4065FC84}" type="pres">
      <dgm:prSet presAssocID="{20D58DD5-F360-412D-8A91-BE9B541D8B97}" presName="parTx" presStyleLbl="revTx" presStyleIdx="1" presStyleCnt="2">
        <dgm:presLayoutVars>
          <dgm:chMax val="0"/>
          <dgm:chPref val="0"/>
        </dgm:presLayoutVars>
      </dgm:prSet>
      <dgm:spPr/>
    </dgm:pt>
  </dgm:ptLst>
  <dgm:cxnLst>
    <dgm:cxn modelId="{E7CB0384-3849-4039-9C4E-2E9736A37AEA}" type="presOf" srcId="{20D58DD5-F360-412D-8A91-BE9B541D8B97}" destId="{C5AEBCBC-EE36-4F1D-AD64-53DD4065FC84}" srcOrd="0" destOrd="0" presId="urn:microsoft.com/office/officeart/2018/2/layout/IconVerticalSolidList"/>
    <dgm:cxn modelId="{CFD7528E-E4EA-4A3A-8759-40DDB333CBC6}" type="presOf" srcId="{11897E99-7C0B-492A-85A0-BCF19FFB3B93}" destId="{3B1D83BE-ACAF-4AF8-A498-BFA95D9DA13D}" srcOrd="0" destOrd="0" presId="urn:microsoft.com/office/officeart/2018/2/layout/IconVerticalSolidList"/>
    <dgm:cxn modelId="{299EC6D1-F94E-4B1E-89E7-B6036D9A4439}" srcId="{50EB03DB-2D35-4A24-A694-E5E84EB8C1C5}" destId="{11897E99-7C0B-492A-85A0-BCF19FFB3B93}" srcOrd="0" destOrd="0" parTransId="{026068C2-CE07-480A-91E6-684B542910BD}" sibTransId="{C6108476-8DAB-4518-9D41-C8F710BE3698}"/>
    <dgm:cxn modelId="{DC4C6FD8-F959-45C1-89F1-395C98BC87D0}" srcId="{50EB03DB-2D35-4A24-A694-E5E84EB8C1C5}" destId="{20D58DD5-F360-412D-8A91-BE9B541D8B97}" srcOrd="1" destOrd="0" parTransId="{DB6F4F21-ECE2-4792-9310-1EBE900A6E52}" sibTransId="{6063030D-2B96-475E-BC7A-DDEB5E2E9B0E}"/>
    <dgm:cxn modelId="{243C04E2-5EF1-4AD9-A0D4-FDC1EF170619}" type="presOf" srcId="{50EB03DB-2D35-4A24-A694-E5E84EB8C1C5}" destId="{610A6877-3B69-478A-B211-B3D515BA7A02}" srcOrd="0" destOrd="0" presId="urn:microsoft.com/office/officeart/2018/2/layout/IconVerticalSolidList"/>
    <dgm:cxn modelId="{DF39ECA3-1298-45F7-902B-7C6AB8D5BB48}" type="presParOf" srcId="{610A6877-3B69-478A-B211-B3D515BA7A02}" destId="{1EAAACE1-8F38-41D0-99C8-52A0A3BE1CF0}" srcOrd="0" destOrd="0" presId="urn:microsoft.com/office/officeart/2018/2/layout/IconVerticalSolidList"/>
    <dgm:cxn modelId="{E4F9AFA1-0E12-4466-97FF-BE643863C68F}" type="presParOf" srcId="{1EAAACE1-8F38-41D0-99C8-52A0A3BE1CF0}" destId="{35E374FE-E98A-4E0F-A342-D8C3162C4AF4}" srcOrd="0" destOrd="0" presId="urn:microsoft.com/office/officeart/2018/2/layout/IconVerticalSolidList"/>
    <dgm:cxn modelId="{7615628C-03B1-4442-9C81-0B450235EE95}" type="presParOf" srcId="{1EAAACE1-8F38-41D0-99C8-52A0A3BE1CF0}" destId="{4224D7C6-27DE-40C2-82AA-E3163A5B5A0A}" srcOrd="1" destOrd="0" presId="urn:microsoft.com/office/officeart/2018/2/layout/IconVerticalSolidList"/>
    <dgm:cxn modelId="{C95E06C1-447D-40EA-B010-47E7CEEC6D2B}" type="presParOf" srcId="{1EAAACE1-8F38-41D0-99C8-52A0A3BE1CF0}" destId="{C1E6783C-4B70-4047-B799-C2634979E6D2}" srcOrd="2" destOrd="0" presId="urn:microsoft.com/office/officeart/2018/2/layout/IconVerticalSolidList"/>
    <dgm:cxn modelId="{49E832D4-DFB5-4929-9EED-1B12B1B94A62}" type="presParOf" srcId="{1EAAACE1-8F38-41D0-99C8-52A0A3BE1CF0}" destId="{3B1D83BE-ACAF-4AF8-A498-BFA95D9DA13D}" srcOrd="3" destOrd="0" presId="urn:microsoft.com/office/officeart/2018/2/layout/IconVerticalSolidList"/>
    <dgm:cxn modelId="{09F6841E-4BA3-475D-9498-7AB7ECA2716C}" type="presParOf" srcId="{610A6877-3B69-478A-B211-B3D515BA7A02}" destId="{7610AB29-4764-433D-8166-C0C530B84A8A}" srcOrd="1" destOrd="0" presId="urn:microsoft.com/office/officeart/2018/2/layout/IconVerticalSolidList"/>
    <dgm:cxn modelId="{F8132B97-0481-496F-82EE-C4B6B252028B}" type="presParOf" srcId="{610A6877-3B69-478A-B211-B3D515BA7A02}" destId="{A6ABB746-F030-494E-B069-896D3734FF71}" srcOrd="2" destOrd="0" presId="urn:microsoft.com/office/officeart/2018/2/layout/IconVerticalSolidList"/>
    <dgm:cxn modelId="{3BF3DA3B-B39A-485B-B9B5-42B14AFED248}" type="presParOf" srcId="{A6ABB746-F030-494E-B069-896D3734FF71}" destId="{C441F7C7-CF29-4BD2-91EC-A1C5D4F171E9}" srcOrd="0" destOrd="0" presId="urn:microsoft.com/office/officeart/2018/2/layout/IconVerticalSolidList"/>
    <dgm:cxn modelId="{3A6A5B3E-D73D-4ED6-94D4-783B864C8020}" type="presParOf" srcId="{A6ABB746-F030-494E-B069-896D3734FF71}" destId="{D322BECD-6154-4B0D-BE95-C227B022FE00}" srcOrd="1" destOrd="0" presId="urn:microsoft.com/office/officeart/2018/2/layout/IconVerticalSolidList"/>
    <dgm:cxn modelId="{7D9A866F-ABA9-4B4F-B8FC-1575AEA6A016}" type="presParOf" srcId="{A6ABB746-F030-494E-B069-896D3734FF71}" destId="{1421E899-5962-4772-8E9D-83A11180FB0C}" srcOrd="2" destOrd="0" presId="urn:microsoft.com/office/officeart/2018/2/layout/IconVerticalSolidList"/>
    <dgm:cxn modelId="{DF121635-1190-48BA-8C5C-E9418E24A423}" type="presParOf" srcId="{A6ABB746-F030-494E-B069-896D3734FF71}" destId="{C5AEBCBC-EE36-4F1D-AD64-53DD4065FC8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E085FC9-060F-4292-AF03-6C4D68ED8F4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EB42964-51FA-45E0-8513-0DABBDEAF8C3}">
      <dgm:prSet/>
      <dgm:spPr/>
      <dgm:t>
        <a:bodyPr/>
        <a:lstStyle/>
        <a:p>
          <a:r>
            <a:rPr lang="en-US"/>
            <a:t>Personal Investment: The owner(s) will invest a portion of their personal savings into the business to cover the startup costs. This could include using personal funds or liquidating personal assets.</a:t>
          </a:r>
        </a:p>
      </dgm:t>
    </dgm:pt>
    <dgm:pt modelId="{FD51A419-74C3-4496-A8B9-BEC8590B62EC}" type="parTrans" cxnId="{2A563815-B910-4FC7-A52D-E5F481450069}">
      <dgm:prSet/>
      <dgm:spPr/>
      <dgm:t>
        <a:bodyPr/>
        <a:lstStyle/>
        <a:p>
          <a:endParaRPr lang="en-US"/>
        </a:p>
      </dgm:t>
    </dgm:pt>
    <dgm:pt modelId="{FF9AA029-4EE7-45C5-8C52-A3C44191B691}" type="sibTrans" cxnId="{2A563815-B910-4FC7-A52D-E5F481450069}">
      <dgm:prSet/>
      <dgm:spPr/>
      <dgm:t>
        <a:bodyPr/>
        <a:lstStyle/>
        <a:p>
          <a:pPr>
            <a:lnSpc>
              <a:spcPct val="100000"/>
            </a:lnSpc>
          </a:pPr>
          <a:endParaRPr lang="en-US"/>
        </a:p>
      </dgm:t>
    </dgm:pt>
    <dgm:pt modelId="{C7285A4D-B1C8-4BCA-B700-060D0DB4CE3D}">
      <dgm:prSet/>
      <dgm:spPr/>
      <dgm:t>
        <a:bodyPr/>
        <a:lstStyle/>
        <a:p>
          <a:r>
            <a:rPr lang="en-US"/>
            <a:t>Bank Loan: The business will ask a bank to secure a loan for the remaining required funding. This loan can be used to cover startup costs, operational expenses, and any working capital needs (Klačmer Čalopa, Horvat and Lalić, 2014).</a:t>
          </a:r>
        </a:p>
      </dgm:t>
    </dgm:pt>
    <dgm:pt modelId="{4EE47F4A-3785-4397-B47C-09F515813EF5}" type="parTrans" cxnId="{1A245066-3FE4-498E-8703-81B279A3C049}">
      <dgm:prSet/>
      <dgm:spPr/>
      <dgm:t>
        <a:bodyPr/>
        <a:lstStyle/>
        <a:p>
          <a:endParaRPr lang="en-US"/>
        </a:p>
      </dgm:t>
    </dgm:pt>
    <dgm:pt modelId="{44864632-0951-46FC-8B03-D1D45A4F914F}" type="sibTrans" cxnId="{1A245066-3FE4-498E-8703-81B279A3C049}">
      <dgm:prSet/>
      <dgm:spPr/>
      <dgm:t>
        <a:bodyPr/>
        <a:lstStyle/>
        <a:p>
          <a:endParaRPr lang="en-US"/>
        </a:p>
      </dgm:t>
    </dgm:pt>
    <dgm:pt modelId="{C2CBE799-527E-4D34-87D1-C91365811334}" type="pres">
      <dgm:prSet presAssocID="{9E085FC9-060F-4292-AF03-6C4D68ED8F4A}" presName="root" presStyleCnt="0">
        <dgm:presLayoutVars>
          <dgm:dir/>
          <dgm:resizeHandles val="exact"/>
        </dgm:presLayoutVars>
      </dgm:prSet>
      <dgm:spPr/>
    </dgm:pt>
    <dgm:pt modelId="{2B86531F-AD58-4217-95D2-A47551FCA270}" type="pres">
      <dgm:prSet presAssocID="{7EB42964-51FA-45E0-8513-0DABBDEAF8C3}" presName="compNode" presStyleCnt="0"/>
      <dgm:spPr/>
    </dgm:pt>
    <dgm:pt modelId="{BDCCE06C-0E30-4ABB-83A0-5C2EAD83FBAA}" type="pres">
      <dgm:prSet presAssocID="{7EB42964-51FA-45E0-8513-0DABBDEAF8C3}" presName="bgRect" presStyleLbl="bgShp" presStyleIdx="0" presStyleCnt="2"/>
      <dgm:spPr/>
    </dgm:pt>
    <dgm:pt modelId="{A6BF9674-D27E-4D75-9EF2-4E54ADBF7FE0}" type="pres">
      <dgm:prSet presAssocID="{7EB42964-51FA-45E0-8513-0DABBDEAF8C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iggy Bank"/>
        </a:ext>
      </dgm:extLst>
    </dgm:pt>
    <dgm:pt modelId="{A67CCE3B-AA89-4FC0-B29E-5EFD5414E916}" type="pres">
      <dgm:prSet presAssocID="{7EB42964-51FA-45E0-8513-0DABBDEAF8C3}" presName="spaceRect" presStyleCnt="0"/>
      <dgm:spPr/>
    </dgm:pt>
    <dgm:pt modelId="{4661F293-FF04-4B38-8435-D48E2FCA8BB3}" type="pres">
      <dgm:prSet presAssocID="{7EB42964-51FA-45E0-8513-0DABBDEAF8C3}" presName="parTx" presStyleLbl="revTx" presStyleIdx="0" presStyleCnt="2">
        <dgm:presLayoutVars>
          <dgm:chMax val="0"/>
          <dgm:chPref val="0"/>
        </dgm:presLayoutVars>
      </dgm:prSet>
      <dgm:spPr/>
    </dgm:pt>
    <dgm:pt modelId="{E15E52F3-9AAA-4666-A2C4-B9259633A41A}" type="pres">
      <dgm:prSet presAssocID="{FF9AA029-4EE7-45C5-8C52-A3C44191B691}" presName="sibTrans" presStyleCnt="0"/>
      <dgm:spPr/>
    </dgm:pt>
    <dgm:pt modelId="{5F56EA00-1CD5-419B-9608-108CBD4A64AD}" type="pres">
      <dgm:prSet presAssocID="{C7285A4D-B1C8-4BCA-B700-060D0DB4CE3D}" presName="compNode" presStyleCnt="0"/>
      <dgm:spPr/>
    </dgm:pt>
    <dgm:pt modelId="{D3A0A4AD-61C5-4D6C-AB18-54EEC35CDDC5}" type="pres">
      <dgm:prSet presAssocID="{C7285A4D-B1C8-4BCA-B700-060D0DB4CE3D}" presName="bgRect" presStyleLbl="bgShp" presStyleIdx="1" presStyleCnt="2"/>
      <dgm:spPr/>
    </dgm:pt>
    <dgm:pt modelId="{CE431BD8-2238-4ACE-AE48-5C2CF208CDAB}" type="pres">
      <dgm:prSet presAssocID="{C7285A4D-B1C8-4BCA-B700-060D0DB4CE3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13D8BC09-E19C-46D2-9429-5DE0493CCA86}" type="pres">
      <dgm:prSet presAssocID="{C7285A4D-B1C8-4BCA-B700-060D0DB4CE3D}" presName="spaceRect" presStyleCnt="0"/>
      <dgm:spPr/>
    </dgm:pt>
    <dgm:pt modelId="{F5E70AD6-7323-42D0-9B0E-836D993F23C3}" type="pres">
      <dgm:prSet presAssocID="{C7285A4D-B1C8-4BCA-B700-060D0DB4CE3D}" presName="parTx" presStyleLbl="revTx" presStyleIdx="1" presStyleCnt="2">
        <dgm:presLayoutVars>
          <dgm:chMax val="0"/>
          <dgm:chPref val="0"/>
        </dgm:presLayoutVars>
      </dgm:prSet>
      <dgm:spPr/>
    </dgm:pt>
  </dgm:ptLst>
  <dgm:cxnLst>
    <dgm:cxn modelId="{2A563815-B910-4FC7-A52D-E5F481450069}" srcId="{9E085FC9-060F-4292-AF03-6C4D68ED8F4A}" destId="{7EB42964-51FA-45E0-8513-0DABBDEAF8C3}" srcOrd="0" destOrd="0" parTransId="{FD51A419-74C3-4496-A8B9-BEC8590B62EC}" sibTransId="{FF9AA029-4EE7-45C5-8C52-A3C44191B691}"/>
    <dgm:cxn modelId="{E756393F-2859-467D-9B5B-5C56E473EB7D}" type="presOf" srcId="{7EB42964-51FA-45E0-8513-0DABBDEAF8C3}" destId="{4661F293-FF04-4B38-8435-D48E2FCA8BB3}" srcOrd="0" destOrd="0" presId="urn:microsoft.com/office/officeart/2018/2/layout/IconVerticalSolidList"/>
    <dgm:cxn modelId="{1A245066-3FE4-498E-8703-81B279A3C049}" srcId="{9E085FC9-060F-4292-AF03-6C4D68ED8F4A}" destId="{C7285A4D-B1C8-4BCA-B700-060D0DB4CE3D}" srcOrd="1" destOrd="0" parTransId="{4EE47F4A-3785-4397-B47C-09F515813EF5}" sibTransId="{44864632-0951-46FC-8B03-D1D45A4F914F}"/>
    <dgm:cxn modelId="{FABD856E-7BF3-4AF4-A87C-2E83E0BF7D76}" type="presOf" srcId="{9E085FC9-060F-4292-AF03-6C4D68ED8F4A}" destId="{C2CBE799-527E-4D34-87D1-C91365811334}" srcOrd="0" destOrd="0" presId="urn:microsoft.com/office/officeart/2018/2/layout/IconVerticalSolidList"/>
    <dgm:cxn modelId="{141078ED-FEE4-4B81-A7F4-0A1E80F53EF0}" type="presOf" srcId="{C7285A4D-B1C8-4BCA-B700-060D0DB4CE3D}" destId="{F5E70AD6-7323-42D0-9B0E-836D993F23C3}" srcOrd="0" destOrd="0" presId="urn:microsoft.com/office/officeart/2018/2/layout/IconVerticalSolidList"/>
    <dgm:cxn modelId="{05C0FC3E-6360-42A9-A015-B488EF6B8B5D}" type="presParOf" srcId="{C2CBE799-527E-4D34-87D1-C91365811334}" destId="{2B86531F-AD58-4217-95D2-A47551FCA270}" srcOrd="0" destOrd="0" presId="urn:microsoft.com/office/officeart/2018/2/layout/IconVerticalSolidList"/>
    <dgm:cxn modelId="{B93CADC2-1B8C-4F1A-AB5E-0890DC62359B}" type="presParOf" srcId="{2B86531F-AD58-4217-95D2-A47551FCA270}" destId="{BDCCE06C-0E30-4ABB-83A0-5C2EAD83FBAA}" srcOrd="0" destOrd="0" presId="urn:microsoft.com/office/officeart/2018/2/layout/IconVerticalSolidList"/>
    <dgm:cxn modelId="{3AF6C2EE-54A0-41D6-9281-55A0D1A6DFE9}" type="presParOf" srcId="{2B86531F-AD58-4217-95D2-A47551FCA270}" destId="{A6BF9674-D27E-4D75-9EF2-4E54ADBF7FE0}" srcOrd="1" destOrd="0" presId="urn:microsoft.com/office/officeart/2018/2/layout/IconVerticalSolidList"/>
    <dgm:cxn modelId="{AC7E1B4F-E187-485B-B3E8-48D8DA8C74FD}" type="presParOf" srcId="{2B86531F-AD58-4217-95D2-A47551FCA270}" destId="{A67CCE3B-AA89-4FC0-B29E-5EFD5414E916}" srcOrd="2" destOrd="0" presId="urn:microsoft.com/office/officeart/2018/2/layout/IconVerticalSolidList"/>
    <dgm:cxn modelId="{1480A1C5-5E9F-4390-A223-73245F3E946E}" type="presParOf" srcId="{2B86531F-AD58-4217-95D2-A47551FCA270}" destId="{4661F293-FF04-4B38-8435-D48E2FCA8BB3}" srcOrd="3" destOrd="0" presId="urn:microsoft.com/office/officeart/2018/2/layout/IconVerticalSolidList"/>
    <dgm:cxn modelId="{0C5AB7E4-8A45-4903-B0B9-BE4913B25A77}" type="presParOf" srcId="{C2CBE799-527E-4D34-87D1-C91365811334}" destId="{E15E52F3-9AAA-4666-A2C4-B9259633A41A}" srcOrd="1" destOrd="0" presId="urn:microsoft.com/office/officeart/2018/2/layout/IconVerticalSolidList"/>
    <dgm:cxn modelId="{95EF56FC-F1FB-4B96-A929-0B56F4D9A6DF}" type="presParOf" srcId="{C2CBE799-527E-4D34-87D1-C91365811334}" destId="{5F56EA00-1CD5-419B-9608-108CBD4A64AD}" srcOrd="2" destOrd="0" presId="urn:microsoft.com/office/officeart/2018/2/layout/IconVerticalSolidList"/>
    <dgm:cxn modelId="{5FA88965-8594-423B-8A6F-BB3D240D3F3B}" type="presParOf" srcId="{5F56EA00-1CD5-419B-9608-108CBD4A64AD}" destId="{D3A0A4AD-61C5-4D6C-AB18-54EEC35CDDC5}" srcOrd="0" destOrd="0" presId="urn:microsoft.com/office/officeart/2018/2/layout/IconVerticalSolidList"/>
    <dgm:cxn modelId="{78A5309C-1219-4480-8850-DCC229963309}" type="presParOf" srcId="{5F56EA00-1CD5-419B-9608-108CBD4A64AD}" destId="{CE431BD8-2238-4ACE-AE48-5C2CF208CDAB}" srcOrd="1" destOrd="0" presId="urn:microsoft.com/office/officeart/2018/2/layout/IconVerticalSolidList"/>
    <dgm:cxn modelId="{70A7C521-67E2-4248-94B0-32BA9CB26094}" type="presParOf" srcId="{5F56EA00-1CD5-419B-9608-108CBD4A64AD}" destId="{13D8BC09-E19C-46D2-9429-5DE0493CCA86}" srcOrd="2" destOrd="0" presId="urn:microsoft.com/office/officeart/2018/2/layout/IconVerticalSolidList"/>
    <dgm:cxn modelId="{8BE04ECA-F518-4498-8BE7-267750879815}" type="presParOf" srcId="{5F56EA00-1CD5-419B-9608-108CBD4A64AD}" destId="{F5E70AD6-7323-42D0-9B0E-836D993F23C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10FE269-45BF-4987-8639-97195269D6A7}" type="doc">
      <dgm:prSet loTypeId="urn:microsoft.com/office/officeart/2016/7/layout/LinearBlockProcessNumbered" loCatId="process" qsTypeId="urn:microsoft.com/office/officeart/2005/8/quickstyle/simple1" qsCatId="simple" csTypeId="urn:microsoft.com/office/officeart/2005/8/colors/colorful5" csCatId="colorful"/>
      <dgm:spPr/>
      <dgm:t>
        <a:bodyPr/>
        <a:lstStyle/>
        <a:p>
          <a:endParaRPr lang="en-US"/>
        </a:p>
      </dgm:t>
    </dgm:pt>
    <dgm:pt modelId="{3CADA5FA-441D-4107-A6DE-7BD3E8F114BC}">
      <dgm:prSet/>
      <dgm:spPr/>
      <dgm:t>
        <a:bodyPr/>
        <a:lstStyle/>
        <a:p>
          <a:pPr algn="ctr"/>
          <a:r>
            <a:rPr lang="en-US"/>
            <a:t>DSP will start with proper business planning and execution.</a:t>
          </a:r>
        </a:p>
      </dgm:t>
    </dgm:pt>
    <dgm:pt modelId="{E8652360-90B7-42C2-B271-E4CC403AC99F}" type="parTrans" cxnId="{611416D1-7374-4664-9D93-5E78BB46A537}">
      <dgm:prSet/>
      <dgm:spPr/>
      <dgm:t>
        <a:bodyPr/>
        <a:lstStyle/>
        <a:p>
          <a:pPr algn="ctr"/>
          <a:endParaRPr lang="en-US"/>
        </a:p>
      </dgm:t>
    </dgm:pt>
    <dgm:pt modelId="{AB9F24BF-43CE-468D-971D-A6DBD2E78AFF}" type="sibTrans" cxnId="{611416D1-7374-4664-9D93-5E78BB46A537}">
      <dgm:prSet phldrT="01"/>
      <dgm:spPr/>
      <dgm:t>
        <a:bodyPr/>
        <a:lstStyle/>
        <a:p>
          <a:pPr algn="ctr"/>
          <a:r>
            <a:rPr lang="en-US"/>
            <a:t>01</a:t>
          </a:r>
        </a:p>
      </dgm:t>
    </dgm:pt>
    <dgm:pt modelId="{4D711B8B-38E0-4F59-A107-A6C948020416}">
      <dgm:prSet/>
      <dgm:spPr/>
      <dgm:t>
        <a:bodyPr/>
        <a:lstStyle/>
        <a:p>
          <a:pPr algn="ctr"/>
          <a:r>
            <a:rPr lang="en-US"/>
            <a:t>The management activities of the entire organization will be carried out in coordination with its various sectors. </a:t>
          </a:r>
        </a:p>
      </dgm:t>
    </dgm:pt>
    <dgm:pt modelId="{7F14C1C7-90FF-43D3-8E33-61609A2DA381}" type="parTrans" cxnId="{90D5F87B-09AC-4907-9CEC-03CD73A18E56}">
      <dgm:prSet/>
      <dgm:spPr/>
      <dgm:t>
        <a:bodyPr/>
        <a:lstStyle/>
        <a:p>
          <a:pPr algn="ctr"/>
          <a:endParaRPr lang="en-US"/>
        </a:p>
      </dgm:t>
    </dgm:pt>
    <dgm:pt modelId="{4988F668-81B0-4098-9363-DE15931AD446}" type="sibTrans" cxnId="{90D5F87B-09AC-4907-9CEC-03CD73A18E56}">
      <dgm:prSet phldrT="02"/>
      <dgm:spPr/>
      <dgm:t>
        <a:bodyPr/>
        <a:lstStyle/>
        <a:p>
          <a:pPr algn="ctr"/>
          <a:r>
            <a:rPr lang="en-US"/>
            <a:t>02</a:t>
          </a:r>
        </a:p>
      </dgm:t>
    </dgm:pt>
    <dgm:pt modelId="{52006F45-71A8-4460-A6EB-7B14288A0CD8}">
      <dgm:prSet/>
      <dgm:spPr/>
      <dgm:t>
        <a:bodyPr/>
        <a:lstStyle/>
        <a:p>
          <a:pPr algn="ctr"/>
          <a:r>
            <a:rPr lang="en-US"/>
            <a:t>Their main target customers are Amazon and e-commerce platform customers.</a:t>
          </a:r>
        </a:p>
      </dgm:t>
    </dgm:pt>
    <dgm:pt modelId="{FF25D655-7CAD-440D-B537-386F3262E821}" type="parTrans" cxnId="{1C76612F-8B73-4083-98A4-48F74352B894}">
      <dgm:prSet/>
      <dgm:spPr/>
      <dgm:t>
        <a:bodyPr/>
        <a:lstStyle/>
        <a:p>
          <a:pPr algn="ctr"/>
          <a:endParaRPr lang="en-US"/>
        </a:p>
      </dgm:t>
    </dgm:pt>
    <dgm:pt modelId="{980766A1-EECC-4CD6-8000-83E22FB0D449}" type="sibTrans" cxnId="{1C76612F-8B73-4083-98A4-48F74352B894}">
      <dgm:prSet phldrT="03"/>
      <dgm:spPr/>
      <dgm:t>
        <a:bodyPr/>
        <a:lstStyle/>
        <a:p>
          <a:pPr algn="ctr"/>
          <a:r>
            <a:rPr lang="en-US"/>
            <a:t>03</a:t>
          </a:r>
        </a:p>
      </dgm:t>
    </dgm:pt>
    <dgm:pt modelId="{4F42037E-898C-4FC4-ABE7-C81BF124504D}">
      <dgm:prSet/>
      <dgm:spPr/>
      <dgm:t>
        <a:bodyPr/>
        <a:lstStyle/>
        <a:p>
          <a:pPr algn="ctr"/>
          <a:r>
            <a:rPr lang="en-US"/>
            <a:t>They can build a strong position in the delivery service platform by their organized investment and planning execution.</a:t>
          </a:r>
        </a:p>
      </dgm:t>
    </dgm:pt>
    <dgm:pt modelId="{EF249691-82AB-46F8-8535-30F8B841C0AE}" type="parTrans" cxnId="{A195998B-FCCD-49B6-A567-D7E9F5D5CA76}">
      <dgm:prSet/>
      <dgm:spPr/>
      <dgm:t>
        <a:bodyPr/>
        <a:lstStyle/>
        <a:p>
          <a:pPr algn="ctr"/>
          <a:endParaRPr lang="en-US"/>
        </a:p>
      </dgm:t>
    </dgm:pt>
    <dgm:pt modelId="{746BB318-BD5A-45C6-B284-9BF9DDB2891D}" type="sibTrans" cxnId="{A195998B-FCCD-49B6-A567-D7E9F5D5CA76}">
      <dgm:prSet phldrT="04"/>
      <dgm:spPr/>
      <dgm:t>
        <a:bodyPr/>
        <a:lstStyle/>
        <a:p>
          <a:pPr algn="ctr"/>
          <a:r>
            <a:rPr lang="en-US"/>
            <a:t>04</a:t>
          </a:r>
        </a:p>
      </dgm:t>
    </dgm:pt>
    <dgm:pt modelId="{099073F8-2C00-4A38-8D33-3D5807A7E976}" type="pres">
      <dgm:prSet presAssocID="{410FE269-45BF-4987-8639-97195269D6A7}" presName="Name0" presStyleCnt="0">
        <dgm:presLayoutVars>
          <dgm:animLvl val="lvl"/>
          <dgm:resizeHandles val="exact"/>
        </dgm:presLayoutVars>
      </dgm:prSet>
      <dgm:spPr/>
    </dgm:pt>
    <dgm:pt modelId="{18E1B434-2431-4985-BE70-5C8C8C60C9A9}" type="pres">
      <dgm:prSet presAssocID="{3CADA5FA-441D-4107-A6DE-7BD3E8F114BC}" presName="compositeNode" presStyleCnt="0">
        <dgm:presLayoutVars>
          <dgm:bulletEnabled val="1"/>
        </dgm:presLayoutVars>
      </dgm:prSet>
      <dgm:spPr/>
    </dgm:pt>
    <dgm:pt modelId="{FCE2EA49-36F2-442F-9903-C3C9306B25D0}" type="pres">
      <dgm:prSet presAssocID="{3CADA5FA-441D-4107-A6DE-7BD3E8F114BC}" presName="bgRect" presStyleLbl="alignNode1" presStyleIdx="0" presStyleCnt="4"/>
      <dgm:spPr/>
    </dgm:pt>
    <dgm:pt modelId="{ED67F564-76E3-4AB8-8059-162B2D90945A}" type="pres">
      <dgm:prSet presAssocID="{AB9F24BF-43CE-468D-971D-A6DBD2E78AFF}" presName="sibTransNodeRect" presStyleLbl="alignNode1" presStyleIdx="0" presStyleCnt="4">
        <dgm:presLayoutVars>
          <dgm:chMax val="0"/>
          <dgm:bulletEnabled val="1"/>
        </dgm:presLayoutVars>
      </dgm:prSet>
      <dgm:spPr/>
    </dgm:pt>
    <dgm:pt modelId="{21737A35-B71D-46BA-BBB8-EB8C6BA3B997}" type="pres">
      <dgm:prSet presAssocID="{3CADA5FA-441D-4107-A6DE-7BD3E8F114BC}" presName="nodeRect" presStyleLbl="alignNode1" presStyleIdx="0" presStyleCnt="4">
        <dgm:presLayoutVars>
          <dgm:bulletEnabled val="1"/>
        </dgm:presLayoutVars>
      </dgm:prSet>
      <dgm:spPr/>
    </dgm:pt>
    <dgm:pt modelId="{842FF542-67ED-46BF-B747-C6CC9EF0F6A5}" type="pres">
      <dgm:prSet presAssocID="{AB9F24BF-43CE-468D-971D-A6DBD2E78AFF}" presName="sibTrans" presStyleCnt="0"/>
      <dgm:spPr/>
    </dgm:pt>
    <dgm:pt modelId="{F8983EF2-371D-49D8-B86E-578767DA1A39}" type="pres">
      <dgm:prSet presAssocID="{4D711B8B-38E0-4F59-A107-A6C948020416}" presName="compositeNode" presStyleCnt="0">
        <dgm:presLayoutVars>
          <dgm:bulletEnabled val="1"/>
        </dgm:presLayoutVars>
      </dgm:prSet>
      <dgm:spPr/>
    </dgm:pt>
    <dgm:pt modelId="{DABA529F-7135-40CF-8C78-8BA09C393E68}" type="pres">
      <dgm:prSet presAssocID="{4D711B8B-38E0-4F59-A107-A6C948020416}" presName="bgRect" presStyleLbl="alignNode1" presStyleIdx="1" presStyleCnt="4"/>
      <dgm:spPr/>
    </dgm:pt>
    <dgm:pt modelId="{E2E144AE-41D1-41C6-A8D4-EC3F32D6CD6A}" type="pres">
      <dgm:prSet presAssocID="{4988F668-81B0-4098-9363-DE15931AD446}" presName="sibTransNodeRect" presStyleLbl="alignNode1" presStyleIdx="1" presStyleCnt="4">
        <dgm:presLayoutVars>
          <dgm:chMax val="0"/>
          <dgm:bulletEnabled val="1"/>
        </dgm:presLayoutVars>
      </dgm:prSet>
      <dgm:spPr/>
    </dgm:pt>
    <dgm:pt modelId="{9C0358BC-5689-4896-AC49-6BED97172EFD}" type="pres">
      <dgm:prSet presAssocID="{4D711B8B-38E0-4F59-A107-A6C948020416}" presName="nodeRect" presStyleLbl="alignNode1" presStyleIdx="1" presStyleCnt="4">
        <dgm:presLayoutVars>
          <dgm:bulletEnabled val="1"/>
        </dgm:presLayoutVars>
      </dgm:prSet>
      <dgm:spPr/>
    </dgm:pt>
    <dgm:pt modelId="{4C41CBA9-C6D0-4710-8456-4084B9304610}" type="pres">
      <dgm:prSet presAssocID="{4988F668-81B0-4098-9363-DE15931AD446}" presName="sibTrans" presStyleCnt="0"/>
      <dgm:spPr/>
    </dgm:pt>
    <dgm:pt modelId="{BF6B277B-0841-46B3-899B-CF48AA9E679E}" type="pres">
      <dgm:prSet presAssocID="{52006F45-71A8-4460-A6EB-7B14288A0CD8}" presName="compositeNode" presStyleCnt="0">
        <dgm:presLayoutVars>
          <dgm:bulletEnabled val="1"/>
        </dgm:presLayoutVars>
      </dgm:prSet>
      <dgm:spPr/>
    </dgm:pt>
    <dgm:pt modelId="{8D3A6EB8-A76B-4CCB-8A0D-6E0AD2A9468F}" type="pres">
      <dgm:prSet presAssocID="{52006F45-71A8-4460-A6EB-7B14288A0CD8}" presName="bgRect" presStyleLbl="alignNode1" presStyleIdx="2" presStyleCnt="4"/>
      <dgm:spPr/>
    </dgm:pt>
    <dgm:pt modelId="{1DDB8BDE-00A1-4BB2-A41E-D6C2448F9F4A}" type="pres">
      <dgm:prSet presAssocID="{980766A1-EECC-4CD6-8000-83E22FB0D449}" presName="sibTransNodeRect" presStyleLbl="alignNode1" presStyleIdx="2" presStyleCnt="4">
        <dgm:presLayoutVars>
          <dgm:chMax val="0"/>
          <dgm:bulletEnabled val="1"/>
        </dgm:presLayoutVars>
      </dgm:prSet>
      <dgm:spPr/>
    </dgm:pt>
    <dgm:pt modelId="{AF4A9358-5A9B-4F73-A6BA-49C706172052}" type="pres">
      <dgm:prSet presAssocID="{52006F45-71A8-4460-A6EB-7B14288A0CD8}" presName="nodeRect" presStyleLbl="alignNode1" presStyleIdx="2" presStyleCnt="4">
        <dgm:presLayoutVars>
          <dgm:bulletEnabled val="1"/>
        </dgm:presLayoutVars>
      </dgm:prSet>
      <dgm:spPr/>
    </dgm:pt>
    <dgm:pt modelId="{36FFDC45-F1BF-4FB2-AAE7-9C4AC2EB63DB}" type="pres">
      <dgm:prSet presAssocID="{980766A1-EECC-4CD6-8000-83E22FB0D449}" presName="sibTrans" presStyleCnt="0"/>
      <dgm:spPr/>
    </dgm:pt>
    <dgm:pt modelId="{8B7C6F00-AD7B-49D2-A3B1-8BC81BDA3EB2}" type="pres">
      <dgm:prSet presAssocID="{4F42037E-898C-4FC4-ABE7-C81BF124504D}" presName="compositeNode" presStyleCnt="0">
        <dgm:presLayoutVars>
          <dgm:bulletEnabled val="1"/>
        </dgm:presLayoutVars>
      </dgm:prSet>
      <dgm:spPr/>
    </dgm:pt>
    <dgm:pt modelId="{5C554DD6-E6BA-41A2-8C6F-322C8FF83816}" type="pres">
      <dgm:prSet presAssocID="{4F42037E-898C-4FC4-ABE7-C81BF124504D}" presName="bgRect" presStyleLbl="alignNode1" presStyleIdx="3" presStyleCnt="4"/>
      <dgm:spPr/>
    </dgm:pt>
    <dgm:pt modelId="{15FC6448-9355-4169-837A-14918931880F}" type="pres">
      <dgm:prSet presAssocID="{746BB318-BD5A-45C6-B284-9BF9DDB2891D}" presName="sibTransNodeRect" presStyleLbl="alignNode1" presStyleIdx="3" presStyleCnt="4">
        <dgm:presLayoutVars>
          <dgm:chMax val="0"/>
          <dgm:bulletEnabled val="1"/>
        </dgm:presLayoutVars>
      </dgm:prSet>
      <dgm:spPr/>
    </dgm:pt>
    <dgm:pt modelId="{724A5F85-06F4-4BCE-80BB-35CB0CF3FFF2}" type="pres">
      <dgm:prSet presAssocID="{4F42037E-898C-4FC4-ABE7-C81BF124504D}" presName="nodeRect" presStyleLbl="alignNode1" presStyleIdx="3" presStyleCnt="4">
        <dgm:presLayoutVars>
          <dgm:bulletEnabled val="1"/>
        </dgm:presLayoutVars>
      </dgm:prSet>
      <dgm:spPr/>
    </dgm:pt>
  </dgm:ptLst>
  <dgm:cxnLst>
    <dgm:cxn modelId="{7A329109-AE0B-41CA-88C2-6840E2682168}" type="presOf" srcId="{410FE269-45BF-4987-8639-97195269D6A7}" destId="{099073F8-2C00-4A38-8D33-3D5807A7E976}" srcOrd="0" destOrd="0" presId="urn:microsoft.com/office/officeart/2016/7/layout/LinearBlockProcessNumbered"/>
    <dgm:cxn modelId="{BE521122-00EB-48B6-BAA2-DEDB8D6584D9}" type="presOf" srcId="{52006F45-71A8-4460-A6EB-7B14288A0CD8}" destId="{AF4A9358-5A9B-4F73-A6BA-49C706172052}" srcOrd="1" destOrd="0" presId="urn:microsoft.com/office/officeart/2016/7/layout/LinearBlockProcessNumbered"/>
    <dgm:cxn modelId="{C265BB27-2906-4FD6-8E27-493AB5EF79DB}" type="presOf" srcId="{4D711B8B-38E0-4F59-A107-A6C948020416}" destId="{DABA529F-7135-40CF-8C78-8BA09C393E68}" srcOrd="0" destOrd="0" presId="urn:microsoft.com/office/officeart/2016/7/layout/LinearBlockProcessNumbered"/>
    <dgm:cxn modelId="{1C76612F-8B73-4083-98A4-48F74352B894}" srcId="{410FE269-45BF-4987-8639-97195269D6A7}" destId="{52006F45-71A8-4460-A6EB-7B14288A0CD8}" srcOrd="2" destOrd="0" parTransId="{FF25D655-7CAD-440D-B537-386F3262E821}" sibTransId="{980766A1-EECC-4CD6-8000-83E22FB0D449}"/>
    <dgm:cxn modelId="{9F1BEC3B-7066-4809-AD3E-9EF938C4C577}" type="presOf" srcId="{AB9F24BF-43CE-468D-971D-A6DBD2E78AFF}" destId="{ED67F564-76E3-4AB8-8059-162B2D90945A}" srcOrd="0" destOrd="0" presId="urn:microsoft.com/office/officeart/2016/7/layout/LinearBlockProcessNumbered"/>
    <dgm:cxn modelId="{C9057C49-A255-458C-BE67-2E4C36F8C570}" type="presOf" srcId="{52006F45-71A8-4460-A6EB-7B14288A0CD8}" destId="{8D3A6EB8-A76B-4CCB-8A0D-6E0AD2A9468F}" srcOrd="0" destOrd="0" presId="urn:microsoft.com/office/officeart/2016/7/layout/LinearBlockProcessNumbered"/>
    <dgm:cxn modelId="{65B93C75-EB64-4923-9F98-39403C8F9D53}" type="presOf" srcId="{980766A1-EECC-4CD6-8000-83E22FB0D449}" destId="{1DDB8BDE-00A1-4BB2-A41E-D6C2448F9F4A}" srcOrd="0" destOrd="0" presId="urn:microsoft.com/office/officeart/2016/7/layout/LinearBlockProcessNumbered"/>
    <dgm:cxn modelId="{90D5F87B-09AC-4907-9CEC-03CD73A18E56}" srcId="{410FE269-45BF-4987-8639-97195269D6A7}" destId="{4D711B8B-38E0-4F59-A107-A6C948020416}" srcOrd="1" destOrd="0" parTransId="{7F14C1C7-90FF-43D3-8E33-61609A2DA381}" sibTransId="{4988F668-81B0-4098-9363-DE15931AD446}"/>
    <dgm:cxn modelId="{9F1E9F86-FD32-41E0-81A5-EB021DE1A394}" type="presOf" srcId="{746BB318-BD5A-45C6-B284-9BF9DDB2891D}" destId="{15FC6448-9355-4169-837A-14918931880F}" srcOrd="0" destOrd="0" presId="urn:microsoft.com/office/officeart/2016/7/layout/LinearBlockProcessNumbered"/>
    <dgm:cxn modelId="{A195998B-FCCD-49B6-A567-D7E9F5D5CA76}" srcId="{410FE269-45BF-4987-8639-97195269D6A7}" destId="{4F42037E-898C-4FC4-ABE7-C81BF124504D}" srcOrd="3" destOrd="0" parTransId="{EF249691-82AB-46F8-8535-30F8B841C0AE}" sibTransId="{746BB318-BD5A-45C6-B284-9BF9DDB2891D}"/>
    <dgm:cxn modelId="{3493D08E-19A4-469D-BA10-B2511C301042}" type="presOf" srcId="{3CADA5FA-441D-4107-A6DE-7BD3E8F114BC}" destId="{FCE2EA49-36F2-442F-9903-C3C9306B25D0}" srcOrd="0" destOrd="0" presId="urn:microsoft.com/office/officeart/2016/7/layout/LinearBlockProcessNumbered"/>
    <dgm:cxn modelId="{EFE6589E-3DBD-4C46-9D04-2B28B726734D}" type="presOf" srcId="{4D711B8B-38E0-4F59-A107-A6C948020416}" destId="{9C0358BC-5689-4896-AC49-6BED97172EFD}" srcOrd="1" destOrd="0" presId="urn:microsoft.com/office/officeart/2016/7/layout/LinearBlockProcessNumbered"/>
    <dgm:cxn modelId="{64A663C2-C691-4DA8-AED6-88D06DF75340}" type="presOf" srcId="{4F42037E-898C-4FC4-ABE7-C81BF124504D}" destId="{5C554DD6-E6BA-41A2-8C6F-322C8FF83816}" srcOrd="0" destOrd="0" presId="urn:microsoft.com/office/officeart/2016/7/layout/LinearBlockProcessNumbered"/>
    <dgm:cxn modelId="{611416D1-7374-4664-9D93-5E78BB46A537}" srcId="{410FE269-45BF-4987-8639-97195269D6A7}" destId="{3CADA5FA-441D-4107-A6DE-7BD3E8F114BC}" srcOrd="0" destOrd="0" parTransId="{E8652360-90B7-42C2-B271-E4CC403AC99F}" sibTransId="{AB9F24BF-43CE-468D-971D-A6DBD2E78AFF}"/>
    <dgm:cxn modelId="{B94781DB-FC35-4F5E-81E3-25590611CE5F}" type="presOf" srcId="{4F42037E-898C-4FC4-ABE7-C81BF124504D}" destId="{724A5F85-06F4-4BCE-80BB-35CB0CF3FFF2}" srcOrd="1" destOrd="0" presId="urn:microsoft.com/office/officeart/2016/7/layout/LinearBlockProcessNumbered"/>
    <dgm:cxn modelId="{EB4464E0-98A1-4248-B348-DA91A23D73F5}" type="presOf" srcId="{3CADA5FA-441D-4107-A6DE-7BD3E8F114BC}" destId="{21737A35-B71D-46BA-BBB8-EB8C6BA3B997}" srcOrd="1" destOrd="0" presId="urn:microsoft.com/office/officeart/2016/7/layout/LinearBlockProcessNumbered"/>
    <dgm:cxn modelId="{714F80FB-1F12-4956-A91F-E4ABCEED979A}" type="presOf" srcId="{4988F668-81B0-4098-9363-DE15931AD446}" destId="{E2E144AE-41D1-41C6-A8D4-EC3F32D6CD6A}" srcOrd="0" destOrd="0" presId="urn:microsoft.com/office/officeart/2016/7/layout/LinearBlockProcessNumbered"/>
    <dgm:cxn modelId="{DFD40A4C-DDF3-4D7E-87CE-FE9A839C5FC0}" type="presParOf" srcId="{099073F8-2C00-4A38-8D33-3D5807A7E976}" destId="{18E1B434-2431-4985-BE70-5C8C8C60C9A9}" srcOrd="0" destOrd="0" presId="urn:microsoft.com/office/officeart/2016/7/layout/LinearBlockProcessNumbered"/>
    <dgm:cxn modelId="{C6164608-0F8F-40FA-BEE7-13F5E6A95BD9}" type="presParOf" srcId="{18E1B434-2431-4985-BE70-5C8C8C60C9A9}" destId="{FCE2EA49-36F2-442F-9903-C3C9306B25D0}" srcOrd="0" destOrd="0" presId="urn:microsoft.com/office/officeart/2016/7/layout/LinearBlockProcessNumbered"/>
    <dgm:cxn modelId="{AD97E31C-D4DB-4351-B805-D3D9A4875C6A}" type="presParOf" srcId="{18E1B434-2431-4985-BE70-5C8C8C60C9A9}" destId="{ED67F564-76E3-4AB8-8059-162B2D90945A}" srcOrd="1" destOrd="0" presId="urn:microsoft.com/office/officeart/2016/7/layout/LinearBlockProcessNumbered"/>
    <dgm:cxn modelId="{57B6EE2E-9320-4997-93E2-9F563F9A4035}" type="presParOf" srcId="{18E1B434-2431-4985-BE70-5C8C8C60C9A9}" destId="{21737A35-B71D-46BA-BBB8-EB8C6BA3B997}" srcOrd="2" destOrd="0" presId="urn:microsoft.com/office/officeart/2016/7/layout/LinearBlockProcessNumbered"/>
    <dgm:cxn modelId="{A22A60EA-480B-4D35-8F04-3111132F5EFD}" type="presParOf" srcId="{099073F8-2C00-4A38-8D33-3D5807A7E976}" destId="{842FF542-67ED-46BF-B747-C6CC9EF0F6A5}" srcOrd="1" destOrd="0" presId="urn:microsoft.com/office/officeart/2016/7/layout/LinearBlockProcessNumbered"/>
    <dgm:cxn modelId="{F017200B-8755-44DA-8AF3-9B7C1C0610D6}" type="presParOf" srcId="{099073F8-2C00-4A38-8D33-3D5807A7E976}" destId="{F8983EF2-371D-49D8-B86E-578767DA1A39}" srcOrd="2" destOrd="0" presId="urn:microsoft.com/office/officeart/2016/7/layout/LinearBlockProcessNumbered"/>
    <dgm:cxn modelId="{0196AD5A-BAF4-4805-83D7-474F682FAB2C}" type="presParOf" srcId="{F8983EF2-371D-49D8-B86E-578767DA1A39}" destId="{DABA529F-7135-40CF-8C78-8BA09C393E68}" srcOrd="0" destOrd="0" presId="urn:microsoft.com/office/officeart/2016/7/layout/LinearBlockProcessNumbered"/>
    <dgm:cxn modelId="{96FCE8AB-DD49-47E1-A023-58AB53086D62}" type="presParOf" srcId="{F8983EF2-371D-49D8-B86E-578767DA1A39}" destId="{E2E144AE-41D1-41C6-A8D4-EC3F32D6CD6A}" srcOrd="1" destOrd="0" presId="urn:microsoft.com/office/officeart/2016/7/layout/LinearBlockProcessNumbered"/>
    <dgm:cxn modelId="{8F239B8C-7BF5-4FB7-89B4-92E575902474}" type="presParOf" srcId="{F8983EF2-371D-49D8-B86E-578767DA1A39}" destId="{9C0358BC-5689-4896-AC49-6BED97172EFD}" srcOrd="2" destOrd="0" presId="urn:microsoft.com/office/officeart/2016/7/layout/LinearBlockProcessNumbered"/>
    <dgm:cxn modelId="{041FC9FE-5664-440A-B8B1-3365CD94BEB9}" type="presParOf" srcId="{099073F8-2C00-4A38-8D33-3D5807A7E976}" destId="{4C41CBA9-C6D0-4710-8456-4084B9304610}" srcOrd="3" destOrd="0" presId="urn:microsoft.com/office/officeart/2016/7/layout/LinearBlockProcessNumbered"/>
    <dgm:cxn modelId="{E1C2D5EE-72FF-4EE7-BFCE-4822B5D46191}" type="presParOf" srcId="{099073F8-2C00-4A38-8D33-3D5807A7E976}" destId="{BF6B277B-0841-46B3-899B-CF48AA9E679E}" srcOrd="4" destOrd="0" presId="urn:microsoft.com/office/officeart/2016/7/layout/LinearBlockProcessNumbered"/>
    <dgm:cxn modelId="{8625735B-239B-4AB2-9165-EDC56531AF73}" type="presParOf" srcId="{BF6B277B-0841-46B3-899B-CF48AA9E679E}" destId="{8D3A6EB8-A76B-4CCB-8A0D-6E0AD2A9468F}" srcOrd="0" destOrd="0" presId="urn:microsoft.com/office/officeart/2016/7/layout/LinearBlockProcessNumbered"/>
    <dgm:cxn modelId="{4FD8D1D5-106B-41E0-A720-3404B6814B11}" type="presParOf" srcId="{BF6B277B-0841-46B3-899B-CF48AA9E679E}" destId="{1DDB8BDE-00A1-4BB2-A41E-D6C2448F9F4A}" srcOrd="1" destOrd="0" presId="urn:microsoft.com/office/officeart/2016/7/layout/LinearBlockProcessNumbered"/>
    <dgm:cxn modelId="{DF205758-CCE7-4002-9689-CAE631907F23}" type="presParOf" srcId="{BF6B277B-0841-46B3-899B-CF48AA9E679E}" destId="{AF4A9358-5A9B-4F73-A6BA-49C706172052}" srcOrd="2" destOrd="0" presId="urn:microsoft.com/office/officeart/2016/7/layout/LinearBlockProcessNumbered"/>
    <dgm:cxn modelId="{BF0167FA-6C2F-49ED-AC34-76770BA25D56}" type="presParOf" srcId="{099073F8-2C00-4A38-8D33-3D5807A7E976}" destId="{36FFDC45-F1BF-4FB2-AAE7-9C4AC2EB63DB}" srcOrd="5" destOrd="0" presId="urn:microsoft.com/office/officeart/2016/7/layout/LinearBlockProcessNumbered"/>
    <dgm:cxn modelId="{249A78D6-73EF-4E90-971F-265BDB497AAA}" type="presParOf" srcId="{099073F8-2C00-4A38-8D33-3D5807A7E976}" destId="{8B7C6F00-AD7B-49D2-A3B1-8BC81BDA3EB2}" srcOrd="6" destOrd="0" presId="urn:microsoft.com/office/officeart/2016/7/layout/LinearBlockProcessNumbered"/>
    <dgm:cxn modelId="{19FC147C-103C-4AA2-8BE7-B2D6924D09E9}" type="presParOf" srcId="{8B7C6F00-AD7B-49D2-A3B1-8BC81BDA3EB2}" destId="{5C554DD6-E6BA-41A2-8C6F-322C8FF83816}" srcOrd="0" destOrd="0" presId="urn:microsoft.com/office/officeart/2016/7/layout/LinearBlockProcessNumbered"/>
    <dgm:cxn modelId="{D25F5047-B22B-4B74-9EC4-C374473C3FAE}" type="presParOf" srcId="{8B7C6F00-AD7B-49D2-A3B1-8BC81BDA3EB2}" destId="{15FC6448-9355-4169-837A-14918931880F}" srcOrd="1" destOrd="0" presId="urn:microsoft.com/office/officeart/2016/7/layout/LinearBlockProcessNumbered"/>
    <dgm:cxn modelId="{265E9C2F-5F5A-44AE-B7DA-1330326F436A}" type="presParOf" srcId="{8B7C6F00-AD7B-49D2-A3B1-8BC81BDA3EB2}" destId="{724A5F85-06F4-4BCE-80BB-35CB0CF3FFF2}"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9C9358C-DE07-461C-8235-9D106B06F726}"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A6335E32-2AF7-4496-82FD-B04F23F521F1}">
      <dgm:prSet/>
      <dgm:spPr/>
      <dgm:t>
        <a:bodyPr/>
        <a:lstStyle/>
        <a:p>
          <a:r>
            <a:rPr lang="en-US"/>
            <a:t>‌Amazon.com. (2023). Amazon Delivery Service Partner Program. [online] Available at: https://logistics.amazon.com/</a:t>
          </a:r>
        </a:p>
      </dgm:t>
    </dgm:pt>
    <dgm:pt modelId="{0E3AF97D-F0AB-4566-91F7-900C0A6E180B}" type="parTrans" cxnId="{099AFA0D-A470-42C1-A226-7484ED19BD7E}">
      <dgm:prSet/>
      <dgm:spPr/>
      <dgm:t>
        <a:bodyPr/>
        <a:lstStyle/>
        <a:p>
          <a:endParaRPr lang="en-US"/>
        </a:p>
      </dgm:t>
    </dgm:pt>
    <dgm:pt modelId="{7C56A8D0-B9AB-4809-B771-2E5F5C815C7A}" type="sibTrans" cxnId="{099AFA0D-A470-42C1-A226-7484ED19BD7E}">
      <dgm:prSet/>
      <dgm:spPr/>
      <dgm:t>
        <a:bodyPr/>
        <a:lstStyle/>
        <a:p>
          <a:endParaRPr lang="en-US"/>
        </a:p>
      </dgm:t>
    </dgm:pt>
    <dgm:pt modelId="{180103DA-6FED-43D2-B997-BE055128C8DC}">
      <dgm:prSet/>
      <dgm:spPr/>
      <dgm:t>
        <a:bodyPr/>
        <a:lstStyle/>
        <a:p>
          <a:r>
            <a:rPr lang="en-US"/>
            <a:t>Eurostat (2023). E-commerce continues to grow in the EU. [online] @EU_Eurostat. Available at: https://ec.europa.eu/eurostat/web/products-eurostat-news/w/DDN-20230228-2</a:t>
          </a:r>
        </a:p>
      </dgm:t>
    </dgm:pt>
    <dgm:pt modelId="{2327CAD9-0AFA-4904-9BF0-2F0B0B84D46B}" type="parTrans" cxnId="{4BD17A8E-4A87-4200-B2F8-2B3C33230F1D}">
      <dgm:prSet/>
      <dgm:spPr/>
      <dgm:t>
        <a:bodyPr/>
        <a:lstStyle/>
        <a:p>
          <a:endParaRPr lang="en-US"/>
        </a:p>
      </dgm:t>
    </dgm:pt>
    <dgm:pt modelId="{82FC29B3-4EE3-431E-8470-B06EA4A288C6}" type="sibTrans" cxnId="{4BD17A8E-4A87-4200-B2F8-2B3C33230F1D}">
      <dgm:prSet/>
      <dgm:spPr/>
      <dgm:t>
        <a:bodyPr/>
        <a:lstStyle/>
        <a:p>
          <a:endParaRPr lang="en-US"/>
        </a:p>
      </dgm:t>
    </dgm:pt>
    <dgm:pt modelId="{B25779D7-465E-45C0-A89A-F5F73B5D5C92}">
      <dgm:prSet/>
      <dgm:spPr/>
      <dgm:t>
        <a:bodyPr/>
        <a:lstStyle/>
        <a:p>
          <a:r>
            <a:rPr lang="en-US"/>
            <a:t>Evans, D., Bratton, S. and McKee, J., 2021. Social media marketing. AG Printing &amp; Publishing.</a:t>
          </a:r>
        </a:p>
      </dgm:t>
    </dgm:pt>
    <dgm:pt modelId="{8A1235E4-2889-4BE8-898F-4A1F76D9681D}" type="parTrans" cxnId="{02B36F0A-4D00-4EC2-983C-4011875E1190}">
      <dgm:prSet/>
      <dgm:spPr/>
      <dgm:t>
        <a:bodyPr/>
        <a:lstStyle/>
        <a:p>
          <a:endParaRPr lang="en-US"/>
        </a:p>
      </dgm:t>
    </dgm:pt>
    <dgm:pt modelId="{7E4601C8-0E36-400D-ABFA-FEF56F29E17B}" type="sibTrans" cxnId="{02B36F0A-4D00-4EC2-983C-4011875E1190}">
      <dgm:prSet/>
      <dgm:spPr/>
      <dgm:t>
        <a:bodyPr/>
        <a:lstStyle/>
        <a:p>
          <a:endParaRPr lang="en-US"/>
        </a:p>
      </dgm:t>
    </dgm:pt>
    <dgm:pt modelId="{4872D546-7DA5-41E9-9BEC-CAEBC08C73A7}">
      <dgm:prSet/>
      <dgm:spPr/>
      <dgm:t>
        <a:bodyPr/>
        <a:lstStyle/>
        <a:p>
          <a:r>
            <a:rPr lang="en-US"/>
            <a:t>Ferrell, O.C., Hartline, M. and Hochstein, B.W., 2021. Marketing strategy. Cengage Learning.</a:t>
          </a:r>
        </a:p>
      </dgm:t>
    </dgm:pt>
    <dgm:pt modelId="{119A36D6-278C-42F2-B240-3F87E8FC95E8}" type="parTrans" cxnId="{4A4D71A6-6B8C-41A5-BAFA-C690E4A8F713}">
      <dgm:prSet/>
      <dgm:spPr/>
      <dgm:t>
        <a:bodyPr/>
        <a:lstStyle/>
        <a:p>
          <a:endParaRPr lang="en-US"/>
        </a:p>
      </dgm:t>
    </dgm:pt>
    <dgm:pt modelId="{D2C235CE-B203-4B88-92FF-D9C9A3772997}" type="sibTrans" cxnId="{4A4D71A6-6B8C-41A5-BAFA-C690E4A8F713}">
      <dgm:prSet/>
      <dgm:spPr/>
      <dgm:t>
        <a:bodyPr/>
        <a:lstStyle/>
        <a:p>
          <a:endParaRPr lang="en-US"/>
        </a:p>
      </dgm:t>
    </dgm:pt>
    <dgm:pt modelId="{1DCE3A7A-13D6-4922-84C5-9911724B1456}">
      <dgm:prSet/>
      <dgm:spPr/>
      <dgm:t>
        <a:bodyPr/>
        <a:lstStyle/>
        <a:p>
          <a:r>
            <a:rPr lang="en-US"/>
            <a:t>‌Freedman, J., 2000. Limited liability: large company theory and small firms. The Modern Law Review, 63(3), pp.317-354.</a:t>
          </a:r>
        </a:p>
      </dgm:t>
    </dgm:pt>
    <dgm:pt modelId="{43DB83B2-A9E0-4C26-86D7-FA35047357E8}" type="parTrans" cxnId="{223D8614-E2CA-4C4B-AE12-94CD1C3D4BC2}">
      <dgm:prSet/>
      <dgm:spPr/>
      <dgm:t>
        <a:bodyPr/>
        <a:lstStyle/>
        <a:p>
          <a:endParaRPr lang="en-US"/>
        </a:p>
      </dgm:t>
    </dgm:pt>
    <dgm:pt modelId="{DA669E56-15AC-4866-A713-EC425CB239A1}" type="sibTrans" cxnId="{223D8614-E2CA-4C4B-AE12-94CD1C3D4BC2}">
      <dgm:prSet/>
      <dgm:spPr/>
      <dgm:t>
        <a:bodyPr/>
        <a:lstStyle/>
        <a:p>
          <a:endParaRPr lang="en-US"/>
        </a:p>
      </dgm:t>
    </dgm:pt>
    <dgm:pt modelId="{77D3A721-C55A-47BA-819C-F9604C090DD8}">
      <dgm:prSet/>
      <dgm:spPr/>
      <dgm:t>
        <a:bodyPr/>
        <a:lstStyle/>
        <a:p>
          <a:r>
            <a:rPr lang="en-US"/>
            <a:t>Garman, E.T. and Forgue, R., 2014. Personal finance. Cengage Learning.</a:t>
          </a:r>
        </a:p>
      </dgm:t>
    </dgm:pt>
    <dgm:pt modelId="{7FC045D2-5DA6-4277-B707-EA37CA93C146}" type="parTrans" cxnId="{A4001E35-8372-4318-9C95-7B3963FCD378}">
      <dgm:prSet/>
      <dgm:spPr/>
      <dgm:t>
        <a:bodyPr/>
        <a:lstStyle/>
        <a:p>
          <a:endParaRPr lang="en-US"/>
        </a:p>
      </dgm:t>
    </dgm:pt>
    <dgm:pt modelId="{5C3B1A0D-5A68-44E9-874A-398E2135717F}" type="sibTrans" cxnId="{A4001E35-8372-4318-9C95-7B3963FCD378}">
      <dgm:prSet/>
      <dgm:spPr/>
      <dgm:t>
        <a:bodyPr/>
        <a:lstStyle/>
        <a:p>
          <a:endParaRPr lang="en-US"/>
        </a:p>
      </dgm:t>
    </dgm:pt>
    <dgm:pt modelId="{74DEC95C-2476-4DDD-91F9-4A06F235BD92}">
      <dgm:prSet/>
      <dgm:spPr/>
      <dgm:t>
        <a:bodyPr/>
        <a:lstStyle/>
        <a:p>
          <a:r>
            <a:rPr lang="en-US"/>
            <a:t>Klačmer Čalopa, M., Horvat, J. and Lalić, M., 2014. Analysis of financing sources for start-up companies. Management: journal of contemporary management issues, 19(2), pp.19-44.‌</a:t>
          </a:r>
        </a:p>
      </dgm:t>
    </dgm:pt>
    <dgm:pt modelId="{1A1A280D-D7D0-4517-B854-3836BCBE9603}" type="parTrans" cxnId="{AD02B6E7-7C0A-47A6-B966-144849363FF7}">
      <dgm:prSet/>
      <dgm:spPr/>
      <dgm:t>
        <a:bodyPr/>
        <a:lstStyle/>
        <a:p>
          <a:endParaRPr lang="en-US"/>
        </a:p>
      </dgm:t>
    </dgm:pt>
    <dgm:pt modelId="{5AF0A105-D79E-4354-921A-9892AC8AB29B}" type="sibTrans" cxnId="{AD02B6E7-7C0A-47A6-B966-144849363FF7}">
      <dgm:prSet/>
      <dgm:spPr/>
      <dgm:t>
        <a:bodyPr/>
        <a:lstStyle/>
        <a:p>
          <a:endParaRPr lang="en-US"/>
        </a:p>
      </dgm:t>
    </dgm:pt>
    <dgm:pt modelId="{39432DAB-9998-452C-8938-CC3CC0B6DF93}">
      <dgm:prSet/>
      <dgm:spPr/>
      <dgm:t>
        <a:bodyPr/>
        <a:lstStyle/>
        <a:p>
          <a:r>
            <a:rPr lang="en-US"/>
            <a:t>Leigh, D., 2009. SWOT analysis. Handbook of Improving Performance in the Workplace: Volumes 1‐3, pp.115-140.</a:t>
          </a:r>
        </a:p>
      </dgm:t>
    </dgm:pt>
    <dgm:pt modelId="{0A49DA4D-CBDE-4B8B-9441-6323E0DA5073}" type="parTrans" cxnId="{FAA48C87-E829-43F9-AF88-05105FB0B323}">
      <dgm:prSet/>
      <dgm:spPr/>
      <dgm:t>
        <a:bodyPr/>
        <a:lstStyle/>
        <a:p>
          <a:endParaRPr lang="en-US"/>
        </a:p>
      </dgm:t>
    </dgm:pt>
    <dgm:pt modelId="{1178BDA6-5EF6-43BC-875A-63A9DECADABE}" type="sibTrans" cxnId="{FAA48C87-E829-43F9-AF88-05105FB0B323}">
      <dgm:prSet/>
      <dgm:spPr/>
      <dgm:t>
        <a:bodyPr/>
        <a:lstStyle/>
        <a:p>
          <a:endParaRPr lang="en-US"/>
        </a:p>
      </dgm:t>
    </dgm:pt>
    <dgm:pt modelId="{0D8A4237-50D4-4621-B938-0C75E145B1C8}">
      <dgm:prSet/>
      <dgm:spPr/>
      <dgm:t>
        <a:bodyPr/>
        <a:lstStyle/>
        <a:p>
          <a:r>
            <a:rPr lang="en-US"/>
            <a:t>Lewis, R. (2023). Retail sales, Great Britain. [online] Ons.gov.uk. Available at: https://www.ons.gov.uk/businessindustryandtrade/retailindustry/bulletins/retailsales/april2023#online-retail</a:t>
          </a:r>
        </a:p>
      </dgm:t>
    </dgm:pt>
    <dgm:pt modelId="{086C0678-C06A-4E39-97C6-5DF8994FDA47}" type="parTrans" cxnId="{6041992C-F749-4D7C-AC28-1BAA7F2DEFA0}">
      <dgm:prSet/>
      <dgm:spPr/>
      <dgm:t>
        <a:bodyPr/>
        <a:lstStyle/>
        <a:p>
          <a:endParaRPr lang="en-US"/>
        </a:p>
      </dgm:t>
    </dgm:pt>
    <dgm:pt modelId="{4FC2BD0C-7036-4AE1-96E0-046465DF965A}" type="sibTrans" cxnId="{6041992C-F749-4D7C-AC28-1BAA7F2DEFA0}">
      <dgm:prSet/>
      <dgm:spPr/>
      <dgm:t>
        <a:bodyPr/>
        <a:lstStyle/>
        <a:p>
          <a:endParaRPr lang="en-US"/>
        </a:p>
      </dgm:t>
    </dgm:pt>
    <dgm:pt modelId="{F2B97686-8ADD-4367-8B6D-C36C50FFB44B}">
      <dgm:prSet/>
      <dgm:spPr/>
      <dgm:t>
        <a:bodyPr/>
        <a:lstStyle/>
        <a:p>
          <a:r>
            <a:rPr lang="en-US"/>
            <a:t>McDonald, M., Christopher, M., Bass, M., McDonald, M., Christopher, M. and Bass, M., 2003. Market segmentation (pp. 41-65). Macmillan Education UK.</a:t>
          </a:r>
        </a:p>
      </dgm:t>
    </dgm:pt>
    <dgm:pt modelId="{62CAE659-D421-46EE-A9D6-0E93A1E5E099}" type="parTrans" cxnId="{ACE49483-F36B-4EA2-B73E-E00C0B041B5C}">
      <dgm:prSet/>
      <dgm:spPr/>
      <dgm:t>
        <a:bodyPr/>
        <a:lstStyle/>
        <a:p>
          <a:endParaRPr lang="en-US"/>
        </a:p>
      </dgm:t>
    </dgm:pt>
    <dgm:pt modelId="{89432B06-1C53-4160-A2E3-2339B44994D2}" type="sibTrans" cxnId="{ACE49483-F36B-4EA2-B73E-E00C0B041B5C}">
      <dgm:prSet/>
      <dgm:spPr/>
      <dgm:t>
        <a:bodyPr/>
        <a:lstStyle/>
        <a:p>
          <a:endParaRPr lang="en-US"/>
        </a:p>
      </dgm:t>
    </dgm:pt>
    <dgm:pt modelId="{01AC38AC-E799-4B9A-BA77-6FEE96A7D5C8}">
      <dgm:prSet/>
      <dgm:spPr/>
      <dgm:t>
        <a:bodyPr/>
        <a:lstStyle/>
        <a:p>
          <a:r>
            <a:rPr lang="en-US"/>
            <a:t>Roseti, J.A. and Mascone, C.F., 2004. Launching a website for your small business. Chemical engineering progress, 100, pp.55-58.</a:t>
          </a:r>
        </a:p>
      </dgm:t>
    </dgm:pt>
    <dgm:pt modelId="{3669C3A2-1D46-4A6E-B019-59E808D60305}" type="parTrans" cxnId="{728362FA-6306-4CFC-BDA7-7BC84AD766FB}">
      <dgm:prSet/>
      <dgm:spPr/>
      <dgm:t>
        <a:bodyPr/>
        <a:lstStyle/>
        <a:p>
          <a:endParaRPr lang="en-US"/>
        </a:p>
      </dgm:t>
    </dgm:pt>
    <dgm:pt modelId="{28B65EA1-B167-442D-943E-A912C0BF6BB1}" type="sibTrans" cxnId="{728362FA-6306-4CFC-BDA7-7BC84AD766FB}">
      <dgm:prSet/>
      <dgm:spPr/>
      <dgm:t>
        <a:bodyPr/>
        <a:lstStyle/>
        <a:p>
          <a:endParaRPr lang="en-US"/>
        </a:p>
      </dgm:t>
    </dgm:pt>
    <dgm:pt modelId="{A68C17D7-E230-4202-A1B9-C1A4B74210AE}" type="pres">
      <dgm:prSet presAssocID="{99C9358C-DE07-461C-8235-9D106B06F726}" presName="vert0" presStyleCnt="0">
        <dgm:presLayoutVars>
          <dgm:dir/>
          <dgm:animOne val="branch"/>
          <dgm:animLvl val="lvl"/>
        </dgm:presLayoutVars>
      </dgm:prSet>
      <dgm:spPr/>
    </dgm:pt>
    <dgm:pt modelId="{871973D4-5F9D-423C-A139-815B89D99367}" type="pres">
      <dgm:prSet presAssocID="{A6335E32-2AF7-4496-82FD-B04F23F521F1}" presName="thickLine" presStyleLbl="alignNode1" presStyleIdx="0" presStyleCnt="11"/>
      <dgm:spPr/>
    </dgm:pt>
    <dgm:pt modelId="{3B4D4B54-8E98-4B1E-8BA9-4B1DA618A05F}" type="pres">
      <dgm:prSet presAssocID="{A6335E32-2AF7-4496-82FD-B04F23F521F1}" presName="horz1" presStyleCnt="0"/>
      <dgm:spPr/>
    </dgm:pt>
    <dgm:pt modelId="{1DDEC8A6-B580-4324-84CE-300867E2C6C4}" type="pres">
      <dgm:prSet presAssocID="{A6335E32-2AF7-4496-82FD-B04F23F521F1}" presName="tx1" presStyleLbl="revTx" presStyleIdx="0" presStyleCnt="11"/>
      <dgm:spPr/>
    </dgm:pt>
    <dgm:pt modelId="{6E8AF214-83BE-4D46-BB21-4791562B7BF7}" type="pres">
      <dgm:prSet presAssocID="{A6335E32-2AF7-4496-82FD-B04F23F521F1}" presName="vert1" presStyleCnt="0"/>
      <dgm:spPr/>
    </dgm:pt>
    <dgm:pt modelId="{C21CE054-93CD-4053-823A-0CE3ACBED268}" type="pres">
      <dgm:prSet presAssocID="{180103DA-6FED-43D2-B997-BE055128C8DC}" presName="thickLine" presStyleLbl="alignNode1" presStyleIdx="1" presStyleCnt="11"/>
      <dgm:spPr/>
    </dgm:pt>
    <dgm:pt modelId="{CF413832-B629-4E07-A533-26E6930378F4}" type="pres">
      <dgm:prSet presAssocID="{180103DA-6FED-43D2-B997-BE055128C8DC}" presName="horz1" presStyleCnt="0"/>
      <dgm:spPr/>
    </dgm:pt>
    <dgm:pt modelId="{2F519C28-6B34-49A3-994B-457FBB16679D}" type="pres">
      <dgm:prSet presAssocID="{180103DA-6FED-43D2-B997-BE055128C8DC}" presName="tx1" presStyleLbl="revTx" presStyleIdx="1" presStyleCnt="11"/>
      <dgm:spPr/>
    </dgm:pt>
    <dgm:pt modelId="{21397096-154F-44AF-A0A5-E334AE6DDADD}" type="pres">
      <dgm:prSet presAssocID="{180103DA-6FED-43D2-B997-BE055128C8DC}" presName="vert1" presStyleCnt="0"/>
      <dgm:spPr/>
    </dgm:pt>
    <dgm:pt modelId="{9083EC24-24E9-4313-A416-78CA83D0252F}" type="pres">
      <dgm:prSet presAssocID="{B25779D7-465E-45C0-A89A-F5F73B5D5C92}" presName="thickLine" presStyleLbl="alignNode1" presStyleIdx="2" presStyleCnt="11"/>
      <dgm:spPr/>
    </dgm:pt>
    <dgm:pt modelId="{F597B8EA-1889-4C09-9874-0D160DA63B08}" type="pres">
      <dgm:prSet presAssocID="{B25779D7-465E-45C0-A89A-F5F73B5D5C92}" presName="horz1" presStyleCnt="0"/>
      <dgm:spPr/>
    </dgm:pt>
    <dgm:pt modelId="{EE1D3DA8-5C66-47F5-9D09-128253258CD5}" type="pres">
      <dgm:prSet presAssocID="{B25779D7-465E-45C0-A89A-F5F73B5D5C92}" presName="tx1" presStyleLbl="revTx" presStyleIdx="2" presStyleCnt="11"/>
      <dgm:spPr/>
    </dgm:pt>
    <dgm:pt modelId="{9571DCD1-F364-47AF-AD80-F11E9BEC6373}" type="pres">
      <dgm:prSet presAssocID="{B25779D7-465E-45C0-A89A-F5F73B5D5C92}" presName="vert1" presStyleCnt="0"/>
      <dgm:spPr/>
    </dgm:pt>
    <dgm:pt modelId="{2ACE4BCF-A51C-4136-BD3A-2A2F044F8047}" type="pres">
      <dgm:prSet presAssocID="{4872D546-7DA5-41E9-9BEC-CAEBC08C73A7}" presName="thickLine" presStyleLbl="alignNode1" presStyleIdx="3" presStyleCnt="11"/>
      <dgm:spPr/>
    </dgm:pt>
    <dgm:pt modelId="{F7AEC322-B87B-4E4E-B621-7CD47FB3A691}" type="pres">
      <dgm:prSet presAssocID="{4872D546-7DA5-41E9-9BEC-CAEBC08C73A7}" presName="horz1" presStyleCnt="0"/>
      <dgm:spPr/>
    </dgm:pt>
    <dgm:pt modelId="{FB7C09EE-C808-4222-8522-857D2A246E36}" type="pres">
      <dgm:prSet presAssocID="{4872D546-7DA5-41E9-9BEC-CAEBC08C73A7}" presName="tx1" presStyleLbl="revTx" presStyleIdx="3" presStyleCnt="11"/>
      <dgm:spPr/>
    </dgm:pt>
    <dgm:pt modelId="{5BEC3EEC-1B2A-4B10-9B66-1286597B56C8}" type="pres">
      <dgm:prSet presAssocID="{4872D546-7DA5-41E9-9BEC-CAEBC08C73A7}" presName="vert1" presStyleCnt="0"/>
      <dgm:spPr/>
    </dgm:pt>
    <dgm:pt modelId="{8FEABC75-062F-4816-BB1B-0B631A058710}" type="pres">
      <dgm:prSet presAssocID="{1DCE3A7A-13D6-4922-84C5-9911724B1456}" presName="thickLine" presStyleLbl="alignNode1" presStyleIdx="4" presStyleCnt="11"/>
      <dgm:spPr/>
    </dgm:pt>
    <dgm:pt modelId="{6643A13D-8F8E-4BB9-BD4F-F4E9384409D8}" type="pres">
      <dgm:prSet presAssocID="{1DCE3A7A-13D6-4922-84C5-9911724B1456}" presName="horz1" presStyleCnt="0"/>
      <dgm:spPr/>
    </dgm:pt>
    <dgm:pt modelId="{4C989703-5266-4DA0-A9B6-818750A1F793}" type="pres">
      <dgm:prSet presAssocID="{1DCE3A7A-13D6-4922-84C5-9911724B1456}" presName="tx1" presStyleLbl="revTx" presStyleIdx="4" presStyleCnt="11"/>
      <dgm:spPr/>
    </dgm:pt>
    <dgm:pt modelId="{B6BD25B2-79EF-4B9F-84C9-AA07266465C8}" type="pres">
      <dgm:prSet presAssocID="{1DCE3A7A-13D6-4922-84C5-9911724B1456}" presName="vert1" presStyleCnt="0"/>
      <dgm:spPr/>
    </dgm:pt>
    <dgm:pt modelId="{989E76FA-A865-48BF-99D0-63F104D1CE6D}" type="pres">
      <dgm:prSet presAssocID="{77D3A721-C55A-47BA-819C-F9604C090DD8}" presName="thickLine" presStyleLbl="alignNode1" presStyleIdx="5" presStyleCnt="11"/>
      <dgm:spPr/>
    </dgm:pt>
    <dgm:pt modelId="{208A4DDD-66E4-4305-AF47-FEE5026DFE6A}" type="pres">
      <dgm:prSet presAssocID="{77D3A721-C55A-47BA-819C-F9604C090DD8}" presName="horz1" presStyleCnt="0"/>
      <dgm:spPr/>
    </dgm:pt>
    <dgm:pt modelId="{1BEC4FDF-6B1E-4368-B026-C3922C71F15B}" type="pres">
      <dgm:prSet presAssocID="{77D3A721-C55A-47BA-819C-F9604C090DD8}" presName="tx1" presStyleLbl="revTx" presStyleIdx="5" presStyleCnt="11"/>
      <dgm:spPr/>
    </dgm:pt>
    <dgm:pt modelId="{BA433A57-7F7F-4EB9-B63F-CED204DD90DF}" type="pres">
      <dgm:prSet presAssocID="{77D3A721-C55A-47BA-819C-F9604C090DD8}" presName="vert1" presStyleCnt="0"/>
      <dgm:spPr/>
    </dgm:pt>
    <dgm:pt modelId="{164F50FD-1D2E-4206-97E3-F46C754C893C}" type="pres">
      <dgm:prSet presAssocID="{74DEC95C-2476-4DDD-91F9-4A06F235BD92}" presName="thickLine" presStyleLbl="alignNode1" presStyleIdx="6" presStyleCnt="11"/>
      <dgm:spPr/>
    </dgm:pt>
    <dgm:pt modelId="{F7B8DAD5-4E26-4A4A-8808-524BA5AF59C6}" type="pres">
      <dgm:prSet presAssocID="{74DEC95C-2476-4DDD-91F9-4A06F235BD92}" presName="horz1" presStyleCnt="0"/>
      <dgm:spPr/>
    </dgm:pt>
    <dgm:pt modelId="{3FF2F72C-EF40-4DDE-B6B0-28A3274E2622}" type="pres">
      <dgm:prSet presAssocID="{74DEC95C-2476-4DDD-91F9-4A06F235BD92}" presName="tx1" presStyleLbl="revTx" presStyleIdx="6" presStyleCnt="11"/>
      <dgm:spPr/>
    </dgm:pt>
    <dgm:pt modelId="{E1D8E38E-68B7-46AA-9EFD-779BAFB3F1EE}" type="pres">
      <dgm:prSet presAssocID="{74DEC95C-2476-4DDD-91F9-4A06F235BD92}" presName="vert1" presStyleCnt="0"/>
      <dgm:spPr/>
    </dgm:pt>
    <dgm:pt modelId="{D975C4FE-7B4F-4156-AC6A-7D754E4BC03E}" type="pres">
      <dgm:prSet presAssocID="{39432DAB-9998-452C-8938-CC3CC0B6DF93}" presName="thickLine" presStyleLbl="alignNode1" presStyleIdx="7" presStyleCnt="11"/>
      <dgm:spPr/>
    </dgm:pt>
    <dgm:pt modelId="{DAE34AFF-4BD2-4E80-ADEE-8BB0B588DFD5}" type="pres">
      <dgm:prSet presAssocID="{39432DAB-9998-452C-8938-CC3CC0B6DF93}" presName="horz1" presStyleCnt="0"/>
      <dgm:spPr/>
    </dgm:pt>
    <dgm:pt modelId="{C414272A-37FC-4674-8464-969BBAEFABFF}" type="pres">
      <dgm:prSet presAssocID="{39432DAB-9998-452C-8938-CC3CC0B6DF93}" presName="tx1" presStyleLbl="revTx" presStyleIdx="7" presStyleCnt="11"/>
      <dgm:spPr/>
    </dgm:pt>
    <dgm:pt modelId="{370C311C-9B5E-4790-8EF4-55C6E349BB92}" type="pres">
      <dgm:prSet presAssocID="{39432DAB-9998-452C-8938-CC3CC0B6DF93}" presName="vert1" presStyleCnt="0"/>
      <dgm:spPr/>
    </dgm:pt>
    <dgm:pt modelId="{19198EF2-1DA0-42DE-BEB1-06D4CCB0C5C0}" type="pres">
      <dgm:prSet presAssocID="{0D8A4237-50D4-4621-B938-0C75E145B1C8}" presName="thickLine" presStyleLbl="alignNode1" presStyleIdx="8" presStyleCnt="11"/>
      <dgm:spPr/>
    </dgm:pt>
    <dgm:pt modelId="{09398BA2-F825-4019-8294-CDD7C0E11068}" type="pres">
      <dgm:prSet presAssocID="{0D8A4237-50D4-4621-B938-0C75E145B1C8}" presName="horz1" presStyleCnt="0"/>
      <dgm:spPr/>
    </dgm:pt>
    <dgm:pt modelId="{FD2491CC-61E9-444E-8E4C-3F13F9AF678D}" type="pres">
      <dgm:prSet presAssocID="{0D8A4237-50D4-4621-B938-0C75E145B1C8}" presName="tx1" presStyleLbl="revTx" presStyleIdx="8" presStyleCnt="11"/>
      <dgm:spPr/>
    </dgm:pt>
    <dgm:pt modelId="{DC10EF25-EC83-4DE4-9CCA-0A49BAEACD8D}" type="pres">
      <dgm:prSet presAssocID="{0D8A4237-50D4-4621-B938-0C75E145B1C8}" presName="vert1" presStyleCnt="0"/>
      <dgm:spPr/>
    </dgm:pt>
    <dgm:pt modelId="{D6B286F4-606F-4F69-8938-99469FF0194D}" type="pres">
      <dgm:prSet presAssocID="{F2B97686-8ADD-4367-8B6D-C36C50FFB44B}" presName="thickLine" presStyleLbl="alignNode1" presStyleIdx="9" presStyleCnt="11"/>
      <dgm:spPr/>
    </dgm:pt>
    <dgm:pt modelId="{87F19121-39C2-43FA-994E-E3E924CE0EC0}" type="pres">
      <dgm:prSet presAssocID="{F2B97686-8ADD-4367-8B6D-C36C50FFB44B}" presName="horz1" presStyleCnt="0"/>
      <dgm:spPr/>
    </dgm:pt>
    <dgm:pt modelId="{66F78FF1-C22D-4406-9E2A-96487E7B4891}" type="pres">
      <dgm:prSet presAssocID="{F2B97686-8ADD-4367-8B6D-C36C50FFB44B}" presName="tx1" presStyleLbl="revTx" presStyleIdx="9" presStyleCnt="11"/>
      <dgm:spPr/>
    </dgm:pt>
    <dgm:pt modelId="{B0B04545-6B42-48E8-9163-1F5A65B142A2}" type="pres">
      <dgm:prSet presAssocID="{F2B97686-8ADD-4367-8B6D-C36C50FFB44B}" presName="vert1" presStyleCnt="0"/>
      <dgm:spPr/>
    </dgm:pt>
    <dgm:pt modelId="{854C482B-97B5-4640-A8FF-D199CA4D906E}" type="pres">
      <dgm:prSet presAssocID="{01AC38AC-E799-4B9A-BA77-6FEE96A7D5C8}" presName="thickLine" presStyleLbl="alignNode1" presStyleIdx="10" presStyleCnt="11"/>
      <dgm:spPr/>
    </dgm:pt>
    <dgm:pt modelId="{143C4792-EFFB-4DEC-8462-C3662B5ED454}" type="pres">
      <dgm:prSet presAssocID="{01AC38AC-E799-4B9A-BA77-6FEE96A7D5C8}" presName="horz1" presStyleCnt="0"/>
      <dgm:spPr/>
    </dgm:pt>
    <dgm:pt modelId="{C90EE422-11FD-4B07-9962-257FE122A5D6}" type="pres">
      <dgm:prSet presAssocID="{01AC38AC-E799-4B9A-BA77-6FEE96A7D5C8}" presName="tx1" presStyleLbl="revTx" presStyleIdx="10" presStyleCnt="11"/>
      <dgm:spPr/>
    </dgm:pt>
    <dgm:pt modelId="{F36BF28D-25F5-4555-9473-B3F838B4F245}" type="pres">
      <dgm:prSet presAssocID="{01AC38AC-E799-4B9A-BA77-6FEE96A7D5C8}" presName="vert1" presStyleCnt="0"/>
      <dgm:spPr/>
    </dgm:pt>
  </dgm:ptLst>
  <dgm:cxnLst>
    <dgm:cxn modelId="{B0F6A304-9D2E-4F89-A9FE-A12C935B45DB}" type="presOf" srcId="{0D8A4237-50D4-4621-B938-0C75E145B1C8}" destId="{FD2491CC-61E9-444E-8E4C-3F13F9AF678D}" srcOrd="0" destOrd="0" presId="urn:microsoft.com/office/officeart/2008/layout/LinedList"/>
    <dgm:cxn modelId="{02B36F0A-4D00-4EC2-983C-4011875E1190}" srcId="{99C9358C-DE07-461C-8235-9D106B06F726}" destId="{B25779D7-465E-45C0-A89A-F5F73B5D5C92}" srcOrd="2" destOrd="0" parTransId="{8A1235E4-2889-4BE8-898F-4A1F76D9681D}" sibTransId="{7E4601C8-0E36-400D-ABFA-FEF56F29E17B}"/>
    <dgm:cxn modelId="{099AFA0D-A470-42C1-A226-7484ED19BD7E}" srcId="{99C9358C-DE07-461C-8235-9D106B06F726}" destId="{A6335E32-2AF7-4496-82FD-B04F23F521F1}" srcOrd="0" destOrd="0" parTransId="{0E3AF97D-F0AB-4566-91F7-900C0A6E180B}" sibTransId="{7C56A8D0-B9AB-4809-B771-2E5F5C815C7A}"/>
    <dgm:cxn modelId="{223D8614-E2CA-4C4B-AE12-94CD1C3D4BC2}" srcId="{99C9358C-DE07-461C-8235-9D106B06F726}" destId="{1DCE3A7A-13D6-4922-84C5-9911724B1456}" srcOrd="4" destOrd="0" parTransId="{43DB83B2-A9E0-4C26-86D7-FA35047357E8}" sibTransId="{DA669E56-15AC-4866-A713-EC425CB239A1}"/>
    <dgm:cxn modelId="{6041992C-F749-4D7C-AC28-1BAA7F2DEFA0}" srcId="{99C9358C-DE07-461C-8235-9D106B06F726}" destId="{0D8A4237-50D4-4621-B938-0C75E145B1C8}" srcOrd="8" destOrd="0" parTransId="{086C0678-C06A-4E39-97C6-5DF8994FDA47}" sibTransId="{4FC2BD0C-7036-4AE1-96E0-046465DF965A}"/>
    <dgm:cxn modelId="{A4001E35-8372-4318-9C95-7B3963FCD378}" srcId="{99C9358C-DE07-461C-8235-9D106B06F726}" destId="{77D3A721-C55A-47BA-819C-F9604C090DD8}" srcOrd="5" destOrd="0" parTransId="{7FC045D2-5DA6-4277-B707-EA37CA93C146}" sibTransId="{5C3B1A0D-5A68-44E9-874A-398E2135717F}"/>
    <dgm:cxn modelId="{BEA5EA35-C8AC-44BE-8368-26419335A901}" type="presOf" srcId="{4872D546-7DA5-41E9-9BEC-CAEBC08C73A7}" destId="{FB7C09EE-C808-4222-8522-857D2A246E36}" srcOrd="0" destOrd="0" presId="urn:microsoft.com/office/officeart/2008/layout/LinedList"/>
    <dgm:cxn modelId="{542D8360-C364-48EC-8AE2-75FA423E17FD}" type="presOf" srcId="{39432DAB-9998-452C-8938-CC3CC0B6DF93}" destId="{C414272A-37FC-4674-8464-969BBAEFABFF}" srcOrd="0" destOrd="0" presId="urn:microsoft.com/office/officeart/2008/layout/LinedList"/>
    <dgm:cxn modelId="{18C5E16C-F5AE-4111-B1B7-C8AA9A5DFFAB}" type="presOf" srcId="{B25779D7-465E-45C0-A89A-F5F73B5D5C92}" destId="{EE1D3DA8-5C66-47F5-9D09-128253258CD5}" srcOrd="0" destOrd="0" presId="urn:microsoft.com/office/officeart/2008/layout/LinedList"/>
    <dgm:cxn modelId="{ACE49483-F36B-4EA2-B73E-E00C0B041B5C}" srcId="{99C9358C-DE07-461C-8235-9D106B06F726}" destId="{F2B97686-8ADD-4367-8B6D-C36C50FFB44B}" srcOrd="9" destOrd="0" parTransId="{62CAE659-D421-46EE-A9D6-0E93A1E5E099}" sibTransId="{89432B06-1C53-4160-A2E3-2339B44994D2}"/>
    <dgm:cxn modelId="{FAA48C87-E829-43F9-AF88-05105FB0B323}" srcId="{99C9358C-DE07-461C-8235-9D106B06F726}" destId="{39432DAB-9998-452C-8938-CC3CC0B6DF93}" srcOrd="7" destOrd="0" parTransId="{0A49DA4D-CBDE-4B8B-9441-6323E0DA5073}" sibTransId="{1178BDA6-5EF6-43BC-875A-63A9DECADABE}"/>
    <dgm:cxn modelId="{4BD17A8E-4A87-4200-B2F8-2B3C33230F1D}" srcId="{99C9358C-DE07-461C-8235-9D106B06F726}" destId="{180103DA-6FED-43D2-B997-BE055128C8DC}" srcOrd="1" destOrd="0" parTransId="{2327CAD9-0AFA-4904-9BF0-2F0B0B84D46B}" sibTransId="{82FC29B3-4EE3-431E-8470-B06EA4A288C6}"/>
    <dgm:cxn modelId="{2F859E94-3C83-4691-ADB5-63DDB66D43CE}" type="presOf" srcId="{74DEC95C-2476-4DDD-91F9-4A06F235BD92}" destId="{3FF2F72C-EF40-4DDE-B6B0-28A3274E2622}" srcOrd="0" destOrd="0" presId="urn:microsoft.com/office/officeart/2008/layout/LinedList"/>
    <dgm:cxn modelId="{25FF17A6-BBD2-4EFD-97B0-24C369721E76}" type="presOf" srcId="{180103DA-6FED-43D2-B997-BE055128C8DC}" destId="{2F519C28-6B34-49A3-994B-457FBB16679D}" srcOrd="0" destOrd="0" presId="urn:microsoft.com/office/officeart/2008/layout/LinedList"/>
    <dgm:cxn modelId="{4A4D71A6-6B8C-41A5-BAFA-C690E4A8F713}" srcId="{99C9358C-DE07-461C-8235-9D106B06F726}" destId="{4872D546-7DA5-41E9-9BEC-CAEBC08C73A7}" srcOrd="3" destOrd="0" parTransId="{119A36D6-278C-42F2-B240-3F87E8FC95E8}" sibTransId="{D2C235CE-B203-4B88-92FF-D9C9A3772997}"/>
    <dgm:cxn modelId="{6B883AA7-8AB0-448B-97B8-58CC69BCA496}" type="presOf" srcId="{99C9358C-DE07-461C-8235-9D106B06F726}" destId="{A68C17D7-E230-4202-A1B9-C1A4B74210AE}" srcOrd="0" destOrd="0" presId="urn:microsoft.com/office/officeart/2008/layout/LinedList"/>
    <dgm:cxn modelId="{28FE56AC-664A-4667-BBFA-878C84370221}" type="presOf" srcId="{77D3A721-C55A-47BA-819C-F9604C090DD8}" destId="{1BEC4FDF-6B1E-4368-B026-C3922C71F15B}" srcOrd="0" destOrd="0" presId="urn:microsoft.com/office/officeart/2008/layout/LinedList"/>
    <dgm:cxn modelId="{BE195ABF-37F9-47F5-9753-96F7CC740062}" type="presOf" srcId="{1DCE3A7A-13D6-4922-84C5-9911724B1456}" destId="{4C989703-5266-4DA0-A9B6-818750A1F793}" srcOrd="0" destOrd="0" presId="urn:microsoft.com/office/officeart/2008/layout/LinedList"/>
    <dgm:cxn modelId="{972E3DCD-AC77-4962-ABE3-809C1E46FEE6}" type="presOf" srcId="{A6335E32-2AF7-4496-82FD-B04F23F521F1}" destId="{1DDEC8A6-B580-4324-84CE-300867E2C6C4}" srcOrd="0" destOrd="0" presId="urn:microsoft.com/office/officeart/2008/layout/LinedList"/>
    <dgm:cxn modelId="{022350E2-A38B-4F37-97B3-D490AC0C903C}" type="presOf" srcId="{F2B97686-8ADD-4367-8B6D-C36C50FFB44B}" destId="{66F78FF1-C22D-4406-9E2A-96487E7B4891}" srcOrd="0" destOrd="0" presId="urn:microsoft.com/office/officeart/2008/layout/LinedList"/>
    <dgm:cxn modelId="{AD02B6E7-7C0A-47A6-B966-144849363FF7}" srcId="{99C9358C-DE07-461C-8235-9D106B06F726}" destId="{74DEC95C-2476-4DDD-91F9-4A06F235BD92}" srcOrd="6" destOrd="0" parTransId="{1A1A280D-D7D0-4517-B854-3836BCBE9603}" sibTransId="{5AF0A105-D79E-4354-921A-9892AC8AB29B}"/>
    <dgm:cxn modelId="{728362FA-6306-4CFC-BDA7-7BC84AD766FB}" srcId="{99C9358C-DE07-461C-8235-9D106B06F726}" destId="{01AC38AC-E799-4B9A-BA77-6FEE96A7D5C8}" srcOrd="10" destOrd="0" parTransId="{3669C3A2-1D46-4A6E-B019-59E808D60305}" sibTransId="{28B65EA1-B167-442D-943E-A912C0BF6BB1}"/>
    <dgm:cxn modelId="{CA2077FD-7D2F-457C-A297-6B096D936CE0}" type="presOf" srcId="{01AC38AC-E799-4B9A-BA77-6FEE96A7D5C8}" destId="{C90EE422-11FD-4B07-9962-257FE122A5D6}" srcOrd="0" destOrd="0" presId="urn:microsoft.com/office/officeart/2008/layout/LinedList"/>
    <dgm:cxn modelId="{0985FD4C-AAD9-4687-A7A0-3807CE755522}" type="presParOf" srcId="{A68C17D7-E230-4202-A1B9-C1A4B74210AE}" destId="{871973D4-5F9D-423C-A139-815B89D99367}" srcOrd="0" destOrd="0" presId="urn:microsoft.com/office/officeart/2008/layout/LinedList"/>
    <dgm:cxn modelId="{C2EF61F1-0FC3-400D-9684-E7E13F7D8134}" type="presParOf" srcId="{A68C17D7-E230-4202-A1B9-C1A4B74210AE}" destId="{3B4D4B54-8E98-4B1E-8BA9-4B1DA618A05F}" srcOrd="1" destOrd="0" presId="urn:microsoft.com/office/officeart/2008/layout/LinedList"/>
    <dgm:cxn modelId="{417FCDFC-B811-4346-8A8C-37524A50A5B2}" type="presParOf" srcId="{3B4D4B54-8E98-4B1E-8BA9-4B1DA618A05F}" destId="{1DDEC8A6-B580-4324-84CE-300867E2C6C4}" srcOrd="0" destOrd="0" presId="urn:microsoft.com/office/officeart/2008/layout/LinedList"/>
    <dgm:cxn modelId="{A3023F12-F90D-49A2-8E41-5B8533B7A299}" type="presParOf" srcId="{3B4D4B54-8E98-4B1E-8BA9-4B1DA618A05F}" destId="{6E8AF214-83BE-4D46-BB21-4791562B7BF7}" srcOrd="1" destOrd="0" presId="urn:microsoft.com/office/officeart/2008/layout/LinedList"/>
    <dgm:cxn modelId="{0FC0F830-446C-4E47-B3B2-08506E1F64A1}" type="presParOf" srcId="{A68C17D7-E230-4202-A1B9-C1A4B74210AE}" destId="{C21CE054-93CD-4053-823A-0CE3ACBED268}" srcOrd="2" destOrd="0" presId="urn:microsoft.com/office/officeart/2008/layout/LinedList"/>
    <dgm:cxn modelId="{B65E8948-C11C-43FE-96CB-FC55A9BA2F6D}" type="presParOf" srcId="{A68C17D7-E230-4202-A1B9-C1A4B74210AE}" destId="{CF413832-B629-4E07-A533-26E6930378F4}" srcOrd="3" destOrd="0" presId="urn:microsoft.com/office/officeart/2008/layout/LinedList"/>
    <dgm:cxn modelId="{F963CD30-2187-4AAA-992C-C671F0DC9C87}" type="presParOf" srcId="{CF413832-B629-4E07-A533-26E6930378F4}" destId="{2F519C28-6B34-49A3-994B-457FBB16679D}" srcOrd="0" destOrd="0" presId="urn:microsoft.com/office/officeart/2008/layout/LinedList"/>
    <dgm:cxn modelId="{F7323A4B-B663-4D4A-9D57-B5E9675F0F3A}" type="presParOf" srcId="{CF413832-B629-4E07-A533-26E6930378F4}" destId="{21397096-154F-44AF-A0A5-E334AE6DDADD}" srcOrd="1" destOrd="0" presId="urn:microsoft.com/office/officeart/2008/layout/LinedList"/>
    <dgm:cxn modelId="{52C53B9E-2E8F-48B1-A86B-A0DA437E86D7}" type="presParOf" srcId="{A68C17D7-E230-4202-A1B9-C1A4B74210AE}" destId="{9083EC24-24E9-4313-A416-78CA83D0252F}" srcOrd="4" destOrd="0" presId="urn:microsoft.com/office/officeart/2008/layout/LinedList"/>
    <dgm:cxn modelId="{2162241C-B749-4276-ABB8-5DFE0D3FA865}" type="presParOf" srcId="{A68C17D7-E230-4202-A1B9-C1A4B74210AE}" destId="{F597B8EA-1889-4C09-9874-0D160DA63B08}" srcOrd="5" destOrd="0" presId="urn:microsoft.com/office/officeart/2008/layout/LinedList"/>
    <dgm:cxn modelId="{E20356FA-25B8-4926-9EE2-CE2ABB0F698E}" type="presParOf" srcId="{F597B8EA-1889-4C09-9874-0D160DA63B08}" destId="{EE1D3DA8-5C66-47F5-9D09-128253258CD5}" srcOrd="0" destOrd="0" presId="urn:microsoft.com/office/officeart/2008/layout/LinedList"/>
    <dgm:cxn modelId="{053CF715-0B10-40A1-9FDE-7223D2DA0A3A}" type="presParOf" srcId="{F597B8EA-1889-4C09-9874-0D160DA63B08}" destId="{9571DCD1-F364-47AF-AD80-F11E9BEC6373}" srcOrd="1" destOrd="0" presId="urn:microsoft.com/office/officeart/2008/layout/LinedList"/>
    <dgm:cxn modelId="{FD8CA641-6760-49B7-A5A6-9B558F97BEFC}" type="presParOf" srcId="{A68C17D7-E230-4202-A1B9-C1A4B74210AE}" destId="{2ACE4BCF-A51C-4136-BD3A-2A2F044F8047}" srcOrd="6" destOrd="0" presId="urn:microsoft.com/office/officeart/2008/layout/LinedList"/>
    <dgm:cxn modelId="{413B1A2C-40CF-45B3-BBA8-A36C0430503C}" type="presParOf" srcId="{A68C17D7-E230-4202-A1B9-C1A4B74210AE}" destId="{F7AEC322-B87B-4E4E-B621-7CD47FB3A691}" srcOrd="7" destOrd="0" presId="urn:microsoft.com/office/officeart/2008/layout/LinedList"/>
    <dgm:cxn modelId="{96C57341-C497-497C-9601-982573601F53}" type="presParOf" srcId="{F7AEC322-B87B-4E4E-B621-7CD47FB3A691}" destId="{FB7C09EE-C808-4222-8522-857D2A246E36}" srcOrd="0" destOrd="0" presId="urn:microsoft.com/office/officeart/2008/layout/LinedList"/>
    <dgm:cxn modelId="{B6F1DD51-AC77-442F-8ECD-46AB24AF95A7}" type="presParOf" srcId="{F7AEC322-B87B-4E4E-B621-7CD47FB3A691}" destId="{5BEC3EEC-1B2A-4B10-9B66-1286597B56C8}" srcOrd="1" destOrd="0" presId="urn:microsoft.com/office/officeart/2008/layout/LinedList"/>
    <dgm:cxn modelId="{3FEFF326-9E61-4605-A3EF-8DA576302998}" type="presParOf" srcId="{A68C17D7-E230-4202-A1B9-C1A4B74210AE}" destId="{8FEABC75-062F-4816-BB1B-0B631A058710}" srcOrd="8" destOrd="0" presId="urn:microsoft.com/office/officeart/2008/layout/LinedList"/>
    <dgm:cxn modelId="{0B31BEA5-75BB-4A59-915F-668692FFCA5B}" type="presParOf" srcId="{A68C17D7-E230-4202-A1B9-C1A4B74210AE}" destId="{6643A13D-8F8E-4BB9-BD4F-F4E9384409D8}" srcOrd="9" destOrd="0" presId="urn:microsoft.com/office/officeart/2008/layout/LinedList"/>
    <dgm:cxn modelId="{8FF568C1-8ACC-4255-AC3A-CE9F1ABE1A9B}" type="presParOf" srcId="{6643A13D-8F8E-4BB9-BD4F-F4E9384409D8}" destId="{4C989703-5266-4DA0-A9B6-818750A1F793}" srcOrd="0" destOrd="0" presId="urn:microsoft.com/office/officeart/2008/layout/LinedList"/>
    <dgm:cxn modelId="{7094BD59-2B69-4CF9-9AE1-53C27E7EA44A}" type="presParOf" srcId="{6643A13D-8F8E-4BB9-BD4F-F4E9384409D8}" destId="{B6BD25B2-79EF-4B9F-84C9-AA07266465C8}" srcOrd="1" destOrd="0" presId="urn:microsoft.com/office/officeart/2008/layout/LinedList"/>
    <dgm:cxn modelId="{7831A0B9-C0C7-47E1-945D-DDA451C7EE2A}" type="presParOf" srcId="{A68C17D7-E230-4202-A1B9-C1A4B74210AE}" destId="{989E76FA-A865-48BF-99D0-63F104D1CE6D}" srcOrd="10" destOrd="0" presId="urn:microsoft.com/office/officeart/2008/layout/LinedList"/>
    <dgm:cxn modelId="{C3428E6D-B5D2-4DD4-867F-A7DB89B474EC}" type="presParOf" srcId="{A68C17D7-E230-4202-A1B9-C1A4B74210AE}" destId="{208A4DDD-66E4-4305-AF47-FEE5026DFE6A}" srcOrd="11" destOrd="0" presId="urn:microsoft.com/office/officeart/2008/layout/LinedList"/>
    <dgm:cxn modelId="{2E0A4CDE-DCE2-445F-B84D-CF5EE4B3C785}" type="presParOf" srcId="{208A4DDD-66E4-4305-AF47-FEE5026DFE6A}" destId="{1BEC4FDF-6B1E-4368-B026-C3922C71F15B}" srcOrd="0" destOrd="0" presId="urn:microsoft.com/office/officeart/2008/layout/LinedList"/>
    <dgm:cxn modelId="{B0EB00E2-DAD7-450C-9CA3-F02C713BB9C7}" type="presParOf" srcId="{208A4DDD-66E4-4305-AF47-FEE5026DFE6A}" destId="{BA433A57-7F7F-4EB9-B63F-CED204DD90DF}" srcOrd="1" destOrd="0" presId="urn:microsoft.com/office/officeart/2008/layout/LinedList"/>
    <dgm:cxn modelId="{FF8B575B-0111-4B73-80DC-D2F68D68A817}" type="presParOf" srcId="{A68C17D7-E230-4202-A1B9-C1A4B74210AE}" destId="{164F50FD-1D2E-4206-97E3-F46C754C893C}" srcOrd="12" destOrd="0" presId="urn:microsoft.com/office/officeart/2008/layout/LinedList"/>
    <dgm:cxn modelId="{6FEFB6CB-5027-4600-80D8-33325CF61C5F}" type="presParOf" srcId="{A68C17D7-E230-4202-A1B9-C1A4B74210AE}" destId="{F7B8DAD5-4E26-4A4A-8808-524BA5AF59C6}" srcOrd="13" destOrd="0" presId="urn:microsoft.com/office/officeart/2008/layout/LinedList"/>
    <dgm:cxn modelId="{33919A38-661F-4396-B114-9C64933151D9}" type="presParOf" srcId="{F7B8DAD5-4E26-4A4A-8808-524BA5AF59C6}" destId="{3FF2F72C-EF40-4DDE-B6B0-28A3274E2622}" srcOrd="0" destOrd="0" presId="urn:microsoft.com/office/officeart/2008/layout/LinedList"/>
    <dgm:cxn modelId="{978D57AC-55E7-42D6-B124-0589D03D41D1}" type="presParOf" srcId="{F7B8DAD5-4E26-4A4A-8808-524BA5AF59C6}" destId="{E1D8E38E-68B7-46AA-9EFD-779BAFB3F1EE}" srcOrd="1" destOrd="0" presId="urn:microsoft.com/office/officeart/2008/layout/LinedList"/>
    <dgm:cxn modelId="{3B111888-B3AF-4B2E-9EAC-125E7A062395}" type="presParOf" srcId="{A68C17D7-E230-4202-A1B9-C1A4B74210AE}" destId="{D975C4FE-7B4F-4156-AC6A-7D754E4BC03E}" srcOrd="14" destOrd="0" presId="urn:microsoft.com/office/officeart/2008/layout/LinedList"/>
    <dgm:cxn modelId="{3E6F5CCB-DEF4-4111-82E0-BB44CBFB8DB7}" type="presParOf" srcId="{A68C17D7-E230-4202-A1B9-C1A4B74210AE}" destId="{DAE34AFF-4BD2-4E80-ADEE-8BB0B588DFD5}" srcOrd="15" destOrd="0" presId="urn:microsoft.com/office/officeart/2008/layout/LinedList"/>
    <dgm:cxn modelId="{C4C28795-AF22-4DA9-A92A-E0A9589C011A}" type="presParOf" srcId="{DAE34AFF-4BD2-4E80-ADEE-8BB0B588DFD5}" destId="{C414272A-37FC-4674-8464-969BBAEFABFF}" srcOrd="0" destOrd="0" presId="urn:microsoft.com/office/officeart/2008/layout/LinedList"/>
    <dgm:cxn modelId="{DF5C00D0-21B4-4E95-890B-8C92D539F936}" type="presParOf" srcId="{DAE34AFF-4BD2-4E80-ADEE-8BB0B588DFD5}" destId="{370C311C-9B5E-4790-8EF4-55C6E349BB92}" srcOrd="1" destOrd="0" presId="urn:microsoft.com/office/officeart/2008/layout/LinedList"/>
    <dgm:cxn modelId="{27D86758-81D5-4A8C-865B-8D53FEA8A8B3}" type="presParOf" srcId="{A68C17D7-E230-4202-A1B9-C1A4B74210AE}" destId="{19198EF2-1DA0-42DE-BEB1-06D4CCB0C5C0}" srcOrd="16" destOrd="0" presId="urn:microsoft.com/office/officeart/2008/layout/LinedList"/>
    <dgm:cxn modelId="{F548B764-5034-48D5-B856-47493C57F5C5}" type="presParOf" srcId="{A68C17D7-E230-4202-A1B9-C1A4B74210AE}" destId="{09398BA2-F825-4019-8294-CDD7C0E11068}" srcOrd="17" destOrd="0" presId="urn:microsoft.com/office/officeart/2008/layout/LinedList"/>
    <dgm:cxn modelId="{F7786F56-55B8-4561-AABC-E10800B2451C}" type="presParOf" srcId="{09398BA2-F825-4019-8294-CDD7C0E11068}" destId="{FD2491CC-61E9-444E-8E4C-3F13F9AF678D}" srcOrd="0" destOrd="0" presId="urn:microsoft.com/office/officeart/2008/layout/LinedList"/>
    <dgm:cxn modelId="{4AFDD2BA-DCEF-4032-B618-C0C7A2562CD0}" type="presParOf" srcId="{09398BA2-F825-4019-8294-CDD7C0E11068}" destId="{DC10EF25-EC83-4DE4-9CCA-0A49BAEACD8D}" srcOrd="1" destOrd="0" presId="urn:microsoft.com/office/officeart/2008/layout/LinedList"/>
    <dgm:cxn modelId="{929943FC-5FC8-40EC-BC15-993502C49552}" type="presParOf" srcId="{A68C17D7-E230-4202-A1B9-C1A4B74210AE}" destId="{D6B286F4-606F-4F69-8938-99469FF0194D}" srcOrd="18" destOrd="0" presId="urn:microsoft.com/office/officeart/2008/layout/LinedList"/>
    <dgm:cxn modelId="{62E910F3-FF56-4466-ADF3-DF4641F2872A}" type="presParOf" srcId="{A68C17D7-E230-4202-A1B9-C1A4B74210AE}" destId="{87F19121-39C2-43FA-994E-E3E924CE0EC0}" srcOrd="19" destOrd="0" presId="urn:microsoft.com/office/officeart/2008/layout/LinedList"/>
    <dgm:cxn modelId="{EAEA9567-E55E-4E0D-8C2A-067A63CE22FE}" type="presParOf" srcId="{87F19121-39C2-43FA-994E-E3E924CE0EC0}" destId="{66F78FF1-C22D-4406-9E2A-96487E7B4891}" srcOrd="0" destOrd="0" presId="urn:microsoft.com/office/officeart/2008/layout/LinedList"/>
    <dgm:cxn modelId="{805CA973-8B0C-424C-90C6-F66F2FB743E9}" type="presParOf" srcId="{87F19121-39C2-43FA-994E-E3E924CE0EC0}" destId="{B0B04545-6B42-48E8-9163-1F5A65B142A2}" srcOrd="1" destOrd="0" presId="urn:microsoft.com/office/officeart/2008/layout/LinedList"/>
    <dgm:cxn modelId="{D1DC08D0-A111-4540-9DB8-F48A7DEF5F25}" type="presParOf" srcId="{A68C17D7-E230-4202-A1B9-C1A4B74210AE}" destId="{854C482B-97B5-4640-A8FF-D199CA4D906E}" srcOrd="20" destOrd="0" presId="urn:microsoft.com/office/officeart/2008/layout/LinedList"/>
    <dgm:cxn modelId="{D095E90C-509A-4B49-9545-1659A2EE0FAF}" type="presParOf" srcId="{A68C17D7-E230-4202-A1B9-C1A4B74210AE}" destId="{143C4792-EFFB-4DEC-8462-C3662B5ED454}" srcOrd="21" destOrd="0" presId="urn:microsoft.com/office/officeart/2008/layout/LinedList"/>
    <dgm:cxn modelId="{CB6BDA1B-4F07-40BB-AE99-F1037BC392F0}" type="presParOf" srcId="{143C4792-EFFB-4DEC-8462-C3662B5ED454}" destId="{C90EE422-11FD-4B07-9962-257FE122A5D6}" srcOrd="0" destOrd="0" presId="urn:microsoft.com/office/officeart/2008/layout/LinedList"/>
    <dgm:cxn modelId="{D3E4DB4E-AA0D-4879-9B6D-F32F408B5D81}" type="presParOf" srcId="{143C4792-EFFB-4DEC-8462-C3662B5ED454}" destId="{F36BF28D-25F5-4555-9473-B3F838B4F24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EA8AFE-11DF-4A3B-B590-D834A3F96D5F}">
      <dsp:nvSpPr>
        <dsp:cNvPr id="0" name=""/>
        <dsp:cNvSpPr/>
      </dsp:nvSpPr>
      <dsp:spPr>
        <a:xfrm>
          <a:off x="0" y="531"/>
          <a:ext cx="10515600" cy="124293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EEEB3D-6EA5-41CB-A04B-E75B540D4470}">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7F7ABA-C33D-4DB4-B969-8B8632CD8F5F}">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US" sz="2100" kern="1200"/>
            <a:t>Delivery Service Partner in amazon is an exciting venture that involves establishment and operation an independent delivery business in partnership with Amazon (Amazon.com, 2023).</a:t>
          </a:r>
        </a:p>
      </dsp:txBody>
      <dsp:txXfrm>
        <a:off x="1435590" y="531"/>
        <a:ext cx="9080009" cy="1242935"/>
      </dsp:txXfrm>
    </dsp:sp>
    <dsp:sp modelId="{535F0E74-F293-4935-8CF9-3C6A457BE074}">
      <dsp:nvSpPr>
        <dsp:cNvPr id="0" name=""/>
        <dsp:cNvSpPr/>
      </dsp:nvSpPr>
      <dsp:spPr>
        <a:xfrm>
          <a:off x="0" y="1554201"/>
          <a:ext cx="10515600" cy="1242935"/>
        </a:xfrm>
        <a:prstGeom prst="roundRect">
          <a:avLst>
            <a:gd name="adj" fmla="val 1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dsp:style>
    </dsp:sp>
    <dsp:sp modelId="{16467702-12EA-4D70-8E39-23E53A9660C2}">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FF918A-25C0-47CF-9812-62D6CF4365C1}">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US" sz="2100" kern="1200"/>
            <a:t>The main business idea behind a DSP is to provide an efficient and reliable last-mile delivery service on behalf of amazon with the ever-increasing demand for online shopping as well as speedy deliveries.</a:t>
          </a:r>
        </a:p>
      </dsp:txBody>
      <dsp:txXfrm>
        <a:off x="1435590" y="1554201"/>
        <a:ext cx="9080009" cy="1242935"/>
      </dsp:txXfrm>
    </dsp:sp>
    <dsp:sp modelId="{31DCE4FC-459C-4837-85D8-C3E523E18D75}">
      <dsp:nvSpPr>
        <dsp:cNvPr id="0" name=""/>
        <dsp:cNvSpPr/>
      </dsp:nvSpPr>
      <dsp:spPr>
        <a:xfrm>
          <a:off x="0" y="3107870"/>
          <a:ext cx="10515600" cy="1242935"/>
        </a:xfrm>
        <a:prstGeom prst="roundRect">
          <a:avLst>
            <a:gd name="adj" fmla="val 1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dsp:style>
    </dsp:sp>
    <dsp:sp modelId="{E8EBCDDC-EF27-4BD5-ACB5-C8500AE6009A}">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B6C16D-276F-4DFB-8FD4-DCA030D35F64}">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US" sz="2100" kern="1200"/>
            <a:t>One of the many reasons why it’s a good business idea is because the e-commerce industry has been experiencing rapid growth, and the COVID-19 pandemic has further accelerated the shift towards online shopping.</a:t>
          </a:r>
        </a:p>
      </dsp:txBody>
      <dsp:txXfrm>
        <a:off x="1435590" y="3107870"/>
        <a:ext cx="90800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E7E9D-62AE-4435-A10C-61A9ED8E5711}">
      <dsp:nvSpPr>
        <dsp:cNvPr id="0" name=""/>
        <dsp:cNvSpPr/>
      </dsp:nvSpPr>
      <dsp:spPr>
        <a:xfrm>
          <a:off x="5340923" y="1405930"/>
          <a:ext cx="2705811" cy="643860"/>
        </a:xfrm>
        <a:custGeom>
          <a:avLst/>
          <a:gdLst/>
          <a:ahLst/>
          <a:cxnLst/>
          <a:rect l="0" t="0" r="0" b="0"/>
          <a:pathLst>
            <a:path>
              <a:moveTo>
                <a:pt x="0" y="0"/>
              </a:moveTo>
              <a:lnTo>
                <a:pt x="0" y="438771"/>
              </a:lnTo>
              <a:lnTo>
                <a:pt x="2705811" y="438771"/>
              </a:lnTo>
              <a:lnTo>
                <a:pt x="2705811" y="64386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C02F7F-C3A7-4B27-9770-494A2FBCD6EA}">
      <dsp:nvSpPr>
        <dsp:cNvPr id="0" name=""/>
        <dsp:cNvSpPr/>
      </dsp:nvSpPr>
      <dsp:spPr>
        <a:xfrm>
          <a:off x="5295203" y="1405930"/>
          <a:ext cx="91440" cy="643860"/>
        </a:xfrm>
        <a:custGeom>
          <a:avLst/>
          <a:gdLst/>
          <a:ahLst/>
          <a:cxnLst/>
          <a:rect l="0" t="0" r="0" b="0"/>
          <a:pathLst>
            <a:path>
              <a:moveTo>
                <a:pt x="45720" y="0"/>
              </a:moveTo>
              <a:lnTo>
                <a:pt x="45720" y="64386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F5E295-4683-4D7A-BB2E-07990E0B4FC5}">
      <dsp:nvSpPr>
        <dsp:cNvPr id="0" name=""/>
        <dsp:cNvSpPr/>
      </dsp:nvSpPr>
      <dsp:spPr>
        <a:xfrm>
          <a:off x="2635111" y="1405930"/>
          <a:ext cx="2705811" cy="643860"/>
        </a:xfrm>
        <a:custGeom>
          <a:avLst/>
          <a:gdLst/>
          <a:ahLst/>
          <a:cxnLst/>
          <a:rect l="0" t="0" r="0" b="0"/>
          <a:pathLst>
            <a:path>
              <a:moveTo>
                <a:pt x="2705811" y="0"/>
              </a:moveTo>
              <a:lnTo>
                <a:pt x="2705811" y="438771"/>
              </a:lnTo>
              <a:lnTo>
                <a:pt x="0" y="438771"/>
              </a:lnTo>
              <a:lnTo>
                <a:pt x="0" y="64386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4D51D2A-8216-47E5-95B0-8DCE309EFDAE}">
      <dsp:nvSpPr>
        <dsp:cNvPr id="0" name=""/>
        <dsp:cNvSpPr/>
      </dsp:nvSpPr>
      <dsp:spPr>
        <a:xfrm>
          <a:off x="1528188" y="138"/>
          <a:ext cx="2213845" cy="14057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BCF38F-BA76-4C5B-9546-01AA094A69F1}">
      <dsp:nvSpPr>
        <dsp:cNvPr id="0" name=""/>
        <dsp:cNvSpPr/>
      </dsp:nvSpPr>
      <dsp:spPr>
        <a:xfrm>
          <a:off x="1774171" y="233822"/>
          <a:ext cx="2213845" cy="14057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The legal format of the Amazon Delivery Service Partner (DSP) Program that has been chosen is a private limited company or Ltd.</a:t>
          </a:r>
        </a:p>
      </dsp:txBody>
      <dsp:txXfrm>
        <a:off x="1815345" y="274996"/>
        <a:ext cx="2131497" cy="1323444"/>
      </dsp:txXfrm>
    </dsp:sp>
    <dsp:sp modelId="{CC402ED8-5DE8-4380-A148-AA411E6734EA}">
      <dsp:nvSpPr>
        <dsp:cNvPr id="0" name=""/>
        <dsp:cNvSpPr/>
      </dsp:nvSpPr>
      <dsp:spPr>
        <a:xfrm>
          <a:off x="4234000" y="138"/>
          <a:ext cx="2213845" cy="14057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104143-05FF-4EF2-9C3D-58A1849FFCF1}">
      <dsp:nvSpPr>
        <dsp:cNvPr id="0" name=""/>
        <dsp:cNvSpPr/>
      </dsp:nvSpPr>
      <dsp:spPr>
        <a:xfrm>
          <a:off x="4479983" y="233822"/>
          <a:ext cx="2213845" cy="14057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There are a few reasons why Ltd format was chosen:</a:t>
          </a:r>
        </a:p>
      </dsp:txBody>
      <dsp:txXfrm>
        <a:off x="4521157" y="274996"/>
        <a:ext cx="2131497" cy="1323444"/>
      </dsp:txXfrm>
    </dsp:sp>
    <dsp:sp modelId="{2825EFC4-6300-4DFB-88AF-8F9823ADE0CE}">
      <dsp:nvSpPr>
        <dsp:cNvPr id="0" name=""/>
        <dsp:cNvSpPr/>
      </dsp:nvSpPr>
      <dsp:spPr>
        <a:xfrm>
          <a:off x="1528188" y="2049790"/>
          <a:ext cx="2213845" cy="140579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F6084B-7C8B-4565-94CB-3785F7212870}">
      <dsp:nvSpPr>
        <dsp:cNvPr id="0" name=""/>
        <dsp:cNvSpPr/>
      </dsp:nvSpPr>
      <dsp:spPr>
        <a:xfrm>
          <a:off x="1774171" y="2283474"/>
          <a:ext cx="2213845" cy="140579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Limited liability</a:t>
          </a:r>
        </a:p>
      </dsp:txBody>
      <dsp:txXfrm>
        <a:off x="1815345" y="2324648"/>
        <a:ext cx="2131497" cy="1323444"/>
      </dsp:txXfrm>
    </dsp:sp>
    <dsp:sp modelId="{8BD2379F-5BF1-4290-B419-B14B0C194DF4}">
      <dsp:nvSpPr>
        <dsp:cNvPr id="0" name=""/>
        <dsp:cNvSpPr/>
      </dsp:nvSpPr>
      <dsp:spPr>
        <a:xfrm>
          <a:off x="4234000" y="2049790"/>
          <a:ext cx="2213845" cy="140579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9CCB11-9950-4CCE-953E-9164F612EBF4}">
      <dsp:nvSpPr>
        <dsp:cNvPr id="0" name=""/>
        <dsp:cNvSpPr/>
      </dsp:nvSpPr>
      <dsp:spPr>
        <a:xfrm>
          <a:off x="4479983" y="2283474"/>
          <a:ext cx="2213845" cy="140579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Tax efficiency</a:t>
          </a:r>
        </a:p>
      </dsp:txBody>
      <dsp:txXfrm>
        <a:off x="4521157" y="2324648"/>
        <a:ext cx="2131497" cy="1323444"/>
      </dsp:txXfrm>
    </dsp:sp>
    <dsp:sp modelId="{F91C0CB6-7129-4B63-B0ED-221385239C66}">
      <dsp:nvSpPr>
        <dsp:cNvPr id="0" name=""/>
        <dsp:cNvSpPr/>
      </dsp:nvSpPr>
      <dsp:spPr>
        <a:xfrm>
          <a:off x="6939811" y="2049790"/>
          <a:ext cx="2213845" cy="140579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6D1804-54A7-4B91-8841-CF07DDDA37C5}">
      <dsp:nvSpPr>
        <dsp:cNvPr id="0" name=""/>
        <dsp:cNvSpPr/>
      </dsp:nvSpPr>
      <dsp:spPr>
        <a:xfrm>
          <a:off x="7185794" y="2283474"/>
          <a:ext cx="2213845" cy="140579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Access to funding and growth</a:t>
          </a:r>
        </a:p>
      </dsp:txBody>
      <dsp:txXfrm>
        <a:off x="7226968" y="2324648"/>
        <a:ext cx="2131497" cy="13234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721E7-6D19-4734-9770-99C0A4A77F5C}">
      <dsp:nvSpPr>
        <dsp:cNvPr id="0" name=""/>
        <dsp:cNvSpPr/>
      </dsp:nvSpPr>
      <dsp:spPr>
        <a:xfrm>
          <a:off x="0" y="424400"/>
          <a:ext cx="6666833" cy="6048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D4CEB7B-4A79-413F-A1F1-6A248D526033}">
      <dsp:nvSpPr>
        <dsp:cNvPr id="0" name=""/>
        <dsp:cNvSpPr/>
      </dsp:nvSpPr>
      <dsp:spPr>
        <a:xfrm>
          <a:off x="333341" y="70160"/>
          <a:ext cx="4666783" cy="70848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066800">
            <a:lnSpc>
              <a:spcPct val="90000"/>
            </a:lnSpc>
            <a:spcBef>
              <a:spcPct val="0"/>
            </a:spcBef>
            <a:spcAft>
              <a:spcPct val="35000"/>
            </a:spcAft>
            <a:buNone/>
          </a:pPr>
          <a:r>
            <a:rPr lang="en-US" sz="2400" kern="1200"/>
            <a:t>Owner</a:t>
          </a:r>
        </a:p>
      </dsp:txBody>
      <dsp:txXfrm>
        <a:off x="367926" y="104745"/>
        <a:ext cx="4597613" cy="639310"/>
      </dsp:txXfrm>
    </dsp:sp>
    <dsp:sp modelId="{88BD67C9-DD55-46AA-9B21-964F57509CF7}">
      <dsp:nvSpPr>
        <dsp:cNvPr id="0" name=""/>
        <dsp:cNvSpPr/>
      </dsp:nvSpPr>
      <dsp:spPr>
        <a:xfrm>
          <a:off x="0" y="1513040"/>
          <a:ext cx="6666833" cy="6048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CAFFF465-5DC6-40C1-BE33-B4E167AE572C}">
      <dsp:nvSpPr>
        <dsp:cNvPr id="0" name=""/>
        <dsp:cNvSpPr/>
      </dsp:nvSpPr>
      <dsp:spPr>
        <a:xfrm>
          <a:off x="333341" y="1158800"/>
          <a:ext cx="4666783" cy="70848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066800">
            <a:lnSpc>
              <a:spcPct val="90000"/>
            </a:lnSpc>
            <a:spcBef>
              <a:spcPct val="0"/>
            </a:spcBef>
            <a:spcAft>
              <a:spcPct val="35000"/>
            </a:spcAft>
            <a:buNone/>
          </a:pPr>
          <a:r>
            <a:rPr lang="en-US" sz="2400" kern="1200"/>
            <a:t>Director</a:t>
          </a:r>
        </a:p>
      </dsp:txBody>
      <dsp:txXfrm>
        <a:off x="367926" y="1193385"/>
        <a:ext cx="4597613" cy="639310"/>
      </dsp:txXfrm>
    </dsp:sp>
    <dsp:sp modelId="{270B39F0-E3AD-4A21-9D65-2D74A5979A7C}">
      <dsp:nvSpPr>
        <dsp:cNvPr id="0" name=""/>
        <dsp:cNvSpPr/>
      </dsp:nvSpPr>
      <dsp:spPr>
        <a:xfrm>
          <a:off x="0" y="2601680"/>
          <a:ext cx="6666833" cy="6048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9FFB05A2-8DCD-42DD-98F5-6DDCFF572B99}">
      <dsp:nvSpPr>
        <dsp:cNvPr id="0" name=""/>
        <dsp:cNvSpPr/>
      </dsp:nvSpPr>
      <dsp:spPr>
        <a:xfrm>
          <a:off x="333341" y="2247440"/>
          <a:ext cx="4666783" cy="70848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066800">
            <a:lnSpc>
              <a:spcPct val="90000"/>
            </a:lnSpc>
            <a:spcBef>
              <a:spcPct val="0"/>
            </a:spcBef>
            <a:spcAft>
              <a:spcPct val="35000"/>
            </a:spcAft>
            <a:buNone/>
          </a:pPr>
          <a:r>
            <a:rPr lang="en-US" sz="2400" kern="1200"/>
            <a:t>Operations Manager</a:t>
          </a:r>
        </a:p>
      </dsp:txBody>
      <dsp:txXfrm>
        <a:off x="367926" y="2282025"/>
        <a:ext cx="4597613" cy="639310"/>
      </dsp:txXfrm>
    </dsp:sp>
    <dsp:sp modelId="{BA696FDD-A7A1-4BA5-81D0-24B4C39DF21C}">
      <dsp:nvSpPr>
        <dsp:cNvPr id="0" name=""/>
        <dsp:cNvSpPr/>
      </dsp:nvSpPr>
      <dsp:spPr>
        <a:xfrm>
          <a:off x="0" y="3690319"/>
          <a:ext cx="6666833" cy="604800"/>
        </a:xfrm>
        <a:prstGeom prst="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773AF1A-FEA8-457B-8987-DB7BBA502069}">
      <dsp:nvSpPr>
        <dsp:cNvPr id="0" name=""/>
        <dsp:cNvSpPr/>
      </dsp:nvSpPr>
      <dsp:spPr>
        <a:xfrm>
          <a:off x="333341" y="3336080"/>
          <a:ext cx="4666783" cy="70848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066800">
            <a:lnSpc>
              <a:spcPct val="90000"/>
            </a:lnSpc>
            <a:spcBef>
              <a:spcPct val="0"/>
            </a:spcBef>
            <a:spcAft>
              <a:spcPct val="35000"/>
            </a:spcAft>
            <a:buNone/>
          </a:pPr>
          <a:r>
            <a:rPr lang="en-US" sz="2400" kern="1200"/>
            <a:t>Employees</a:t>
          </a:r>
        </a:p>
      </dsp:txBody>
      <dsp:txXfrm>
        <a:off x="367926" y="3370665"/>
        <a:ext cx="4597613" cy="639310"/>
      </dsp:txXfrm>
    </dsp:sp>
    <dsp:sp modelId="{C61048A7-F172-4B57-8FE9-815E5B92CD23}">
      <dsp:nvSpPr>
        <dsp:cNvPr id="0" name=""/>
        <dsp:cNvSpPr/>
      </dsp:nvSpPr>
      <dsp:spPr>
        <a:xfrm>
          <a:off x="0" y="4778959"/>
          <a:ext cx="6666833" cy="604800"/>
        </a:xfrm>
        <a:prstGeom prst="rect">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9879646-2FBA-4608-8BDD-99FA7DA942A1}">
      <dsp:nvSpPr>
        <dsp:cNvPr id="0" name=""/>
        <dsp:cNvSpPr/>
      </dsp:nvSpPr>
      <dsp:spPr>
        <a:xfrm>
          <a:off x="333341" y="4424719"/>
          <a:ext cx="4666783" cy="70848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066800">
            <a:lnSpc>
              <a:spcPct val="90000"/>
            </a:lnSpc>
            <a:spcBef>
              <a:spcPct val="0"/>
            </a:spcBef>
            <a:spcAft>
              <a:spcPct val="35000"/>
            </a:spcAft>
            <a:buNone/>
          </a:pPr>
          <a:r>
            <a:rPr lang="en-US" sz="2400" kern="1200"/>
            <a:t>External professional</a:t>
          </a:r>
        </a:p>
      </dsp:txBody>
      <dsp:txXfrm>
        <a:off x="367926" y="4459304"/>
        <a:ext cx="4597613" cy="639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9A3BF0-3198-426E-A28A-9C1E1AFFC4EF}">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A188AD-3FB4-440D-B43E-470B8E9C3B31}">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Amazon Customer: the main target market will be of individual and business who shops on amazon and rely on fast and reliable delivery services to receive their purchases conveniently.</a:t>
          </a:r>
        </a:p>
      </dsp:txBody>
      <dsp:txXfrm>
        <a:off x="696297" y="538547"/>
        <a:ext cx="4171627" cy="2590157"/>
      </dsp:txXfrm>
    </dsp:sp>
    <dsp:sp modelId="{50753C5D-88BA-4A6E-B304-CD8C7FAAECEE}">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F8588C-A8A6-435A-AD97-9841ED0CB2DF}">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E-commerce shoppers: with the Hugh continued growth of online shopping, the target market extend to a broader base of e-commerce shoppers who value efficient and timely deliveries for their online purchases.</a:t>
          </a:r>
        </a:p>
      </dsp:txBody>
      <dsp:txXfrm>
        <a:off x="5991936" y="538547"/>
        <a:ext cx="4171627" cy="25901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69D241-ED3B-46DC-8FA0-2149B4F13DF0}">
      <dsp:nvSpPr>
        <dsp:cNvPr id="0" name=""/>
        <dsp:cNvSpPr/>
      </dsp:nvSpPr>
      <dsp:spPr>
        <a:xfrm>
          <a:off x="0" y="4366"/>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8CBE84-0049-4977-9B00-641915A5017C}">
      <dsp:nvSpPr>
        <dsp:cNvPr id="0" name=""/>
        <dsp:cNvSpPr/>
      </dsp:nvSpPr>
      <dsp:spPr>
        <a:xfrm>
          <a:off x="281355" y="213639"/>
          <a:ext cx="511556" cy="5115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E7201E-06AE-4DA5-A8B4-D4E9DBE78546}">
      <dsp:nvSpPr>
        <dsp:cNvPr id="0" name=""/>
        <dsp:cNvSpPr/>
      </dsp:nvSpPr>
      <dsp:spPr>
        <a:xfrm>
          <a:off x="1074268" y="4366"/>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100000"/>
            </a:lnSpc>
            <a:spcBef>
              <a:spcPct val="0"/>
            </a:spcBef>
            <a:spcAft>
              <a:spcPct val="35000"/>
            </a:spcAft>
            <a:buNone/>
          </a:pPr>
          <a:r>
            <a:rPr lang="en-US" sz="1900" kern="1200"/>
            <a:t>Online presence and branding</a:t>
          </a:r>
        </a:p>
      </dsp:txBody>
      <dsp:txXfrm>
        <a:off x="1074268" y="4366"/>
        <a:ext cx="5170996" cy="930102"/>
      </dsp:txXfrm>
    </dsp:sp>
    <dsp:sp modelId="{29E99E7A-FFD8-4FA9-BA87-5CE08953C304}">
      <dsp:nvSpPr>
        <dsp:cNvPr id="0" name=""/>
        <dsp:cNvSpPr/>
      </dsp:nvSpPr>
      <dsp:spPr>
        <a:xfrm>
          <a:off x="0" y="1166994"/>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92D033-7CC4-4421-ACF5-3704564763B2}">
      <dsp:nvSpPr>
        <dsp:cNvPr id="0" name=""/>
        <dsp:cNvSpPr/>
      </dsp:nvSpPr>
      <dsp:spPr>
        <a:xfrm>
          <a:off x="281355" y="1376267"/>
          <a:ext cx="511556" cy="5115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A49F61-D900-4ED1-BE9A-55753094A216}">
      <dsp:nvSpPr>
        <dsp:cNvPr id="0" name=""/>
        <dsp:cNvSpPr/>
      </dsp:nvSpPr>
      <dsp:spPr>
        <a:xfrm>
          <a:off x="1074268" y="1166994"/>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100000"/>
            </a:lnSpc>
            <a:spcBef>
              <a:spcPct val="0"/>
            </a:spcBef>
            <a:spcAft>
              <a:spcPct val="35000"/>
            </a:spcAft>
            <a:buNone/>
          </a:pPr>
          <a:r>
            <a:rPr lang="en-US" sz="1900" kern="1200"/>
            <a:t>Local advertising and partnerships</a:t>
          </a:r>
        </a:p>
      </dsp:txBody>
      <dsp:txXfrm>
        <a:off x="1074268" y="1166994"/>
        <a:ext cx="5170996" cy="930102"/>
      </dsp:txXfrm>
    </dsp:sp>
    <dsp:sp modelId="{16FFDC80-C93C-434A-8366-A911D2961BF1}">
      <dsp:nvSpPr>
        <dsp:cNvPr id="0" name=""/>
        <dsp:cNvSpPr/>
      </dsp:nvSpPr>
      <dsp:spPr>
        <a:xfrm>
          <a:off x="0" y="2329622"/>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28596C-F86F-45BB-8B1E-A56C629147AB}">
      <dsp:nvSpPr>
        <dsp:cNvPr id="0" name=""/>
        <dsp:cNvSpPr/>
      </dsp:nvSpPr>
      <dsp:spPr>
        <a:xfrm>
          <a:off x="281355" y="2538895"/>
          <a:ext cx="511556" cy="5115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61F64BD-6239-4592-81A4-A0479E678FA9}">
      <dsp:nvSpPr>
        <dsp:cNvPr id="0" name=""/>
        <dsp:cNvSpPr/>
      </dsp:nvSpPr>
      <dsp:spPr>
        <a:xfrm>
          <a:off x="1074268" y="2329622"/>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100000"/>
            </a:lnSpc>
            <a:spcBef>
              <a:spcPct val="0"/>
            </a:spcBef>
            <a:spcAft>
              <a:spcPct val="35000"/>
            </a:spcAft>
            <a:buNone/>
          </a:pPr>
          <a:r>
            <a:rPr lang="en-US" sz="1900" kern="1200"/>
            <a:t>Customer Referral Programs</a:t>
          </a:r>
        </a:p>
      </dsp:txBody>
      <dsp:txXfrm>
        <a:off x="1074268" y="2329622"/>
        <a:ext cx="5170996" cy="930102"/>
      </dsp:txXfrm>
    </dsp:sp>
    <dsp:sp modelId="{6DFC8164-9732-4690-A750-27AA7590D9F8}">
      <dsp:nvSpPr>
        <dsp:cNvPr id="0" name=""/>
        <dsp:cNvSpPr/>
      </dsp:nvSpPr>
      <dsp:spPr>
        <a:xfrm>
          <a:off x="0" y="3492250"/>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6DA13A-E5AD-4DCA-BE19-D7BD23250D55}">
      <dsp:nvSpPr>
        <dsp:cNvPr id="0" name=""/>
        <dsp:cNvSpPr/>
      </dsp:nvSpPr>
      <dsp:spPr>
        <a:xfrm>
          <a:off x="281355" y="3701523"/>
          <a:ext cx="511556" cy="5115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4BCFD5-5B6A-48D3-8A75-D33EA286BC77}">
      <dsp:nvSpPr>
        <dsp:cNvPr id="0" name=""/>
        <dsp:cNvSpPr/>
      </dsp:nvSpPr>
      <dsp:spPr>
        <a:xfrm>
          <a:off x="1074268" y="3492250"/>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100000"/>
            </a:lnSpc>
            <a:spcBef>
              <a:spcPct val="0"/>
            </a:spcBef>
            <a:spcAft>
              <a:spcPct val="35000"/>
            </a:spcAft>
            <a:buNone/>
          </a:pPr>
          <a:r>
            <a:rPr lang="en-US" sz="1900" kern="1200"/>
            <a:t>Exceptional Customer Service</a:t>
          </a:r>
        </a:p>
      </dsp:txBody>
      <dsp:txXfrm>
        <a:off x="1074268" y="3492250"/>
        <a:ext cx="5170996" cy="930102"/>
      </dsp:txXfrm>
    </dsp:sp>
    <dsp:sp modelId="{F7D545AD-303F-4239-9002-298162C0E530}">
      <dsp:nvSpPr>
        <dsp:cNvPr id="0" name=""/>
        <dsp:cNvSpPr/>
      </dsp:nvSpPr>
      <dsp:spPr>
        <a:xfrm>
          <a:off x="0" y="4654878"/>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70717A-0BFD-4282-8E4C-0FF69ABBB10B}">
      <dsp:nvSpPr>
        <dsp:cNvPr id="0" name=""/>
        <dsp:cNvSpPr/>
      </dsp:nvSpPr>
      <dsp:spPr>
        <a:xfrm>
          <a:off x="281355" y="4864151"/>
          <a:ext cx="511556" cy="5115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AD1F59-5B17-42E9-BC39-A045CA93B79F}">
      <dsp:nvSpPr>
        <dsp:cNvPr id="0" name=""/>
        <dsp:cNvSpPr/>
      </dsp:nvSpPr>
      <dsp:spPr>
        <a:xfrm>
          <a:off x="1074268" y="4654878"/>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100000"/>
            </a:lnSpc>
            <a:spcBef>
              <a:spcPct val="0"/>
            </a:spcBef>
            <a:spcAft>
              <a:spcPct val="35000"/>
            </a:spcAft>
            <a:buNone/>
          </a:pPr>
          <a:r>
            <a:rPr lang="en-US" sz="1900" kern="1200"/>
            <a:t>Performance and Ratings</a:t>
          </a:r>
        </a:p>
      </dsp:txBody>
      <dsp:txXfrm>
        <a:off x="1074268" y="4654878"/>
        <a:ext cx="5170996" cy="9301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95768D-F5A7-45E4-B645-E7FFF33E4514}">
      <dsp:nvSpPr>
        <dsp:cNvPr id="0" name=""/>
        <dsp:cNvSpPr/>
      </dsp:nvSpPr>
      <dsp:spPr>
        <a:xfrm>
          <a:off x="189082" y="8195"/>
          <a:ext cx="1323913" cy="132391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382F93-0F0A-476C-A08B-46270B3FBE65}">
      <dsp:nvSpPr>
        <dsp:cNvPr id="0" name=""/>
        <dsp:cNvSpPr/>
      </dsp:nvSpPr>
      <dsp:spPr>
        <a:xfrm>
          <a:off x="467104" y="286217"/>
          <a:ext cx="767869" cy="7678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9B1F10-FA9B-40EF-AEDD-DC5577917FF0}">
      <dsp:nvSpPr>
        <dsp:cNvPr id="0" name=""/>
        <dsp:cNvSpPr/>
      </dsp:nvSpPr>
      <dsp:spPr>
        <a:xfrm>
          <a:off x="1796691" y="8195"/>
          <a:ext cx="3120653" cy="1323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Strengths: one of the major strengths of the DSP business is that it operates in partnership with Amazon, which provides access to a vast customer base, advanced technology, and operational support.</a:t>
          </a:r>
        </a:p>
      </dsp:txBody>
      <dsp:txXfrm>
        <a:off x="1796691" y="8195"/>
        <a:ext cx="3120653" cy="1323913"/>
      </dsp:txXfrm>
    </dsp:sp>
    <dsp:sp modelId="{9FAF43F2-C04B-45AB-A0B0-DD102833A2F9}">
      <dsp:nvSpPr>
        <dsp:cNvPr id="0" name=""/>
        <dsp:cNvSpPr/>
      </dsp:nvSpPr>
      <dsp:spPr>
        <a:xfrm>
          <a:off x="5461095" y="8195"/>
          <a:ext cx="1323913" cy="132391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C57620-45D5-430A-B14D-323AF53A7506}">
      <dsp:nvSpPr>
        <dsp:cNvPr id="0" name=""/>
        <dsp:cNvSpPr/>
      </dsp:nvSpPr>
      <dsp:spPr>
        <a:xfrm>
          <a:off x="5739116" y="286217"/>
          <a:ext cx="767869" cy="7678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322B9C-5F91-471C-9488-443C64531160}">
      <dsp:nvSpPr>
        <dsp:cNvPr id="0" name=""/>
        <dsp:cNvSpPr/>
      </dsp:nvSpPr>
      <dsp:spPr>
        <a:xfrm>
          <a:off x="7068704" y="8195"/>
          <a:ext cx="3120653" cy="1323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Weaknesses: The DSP’s business is heavily reliant on the partnership with Amazon, which will limit diversification opportunities and expose the business to changes in amazons’ policies or business priorities.</a:t>
          </a:r>
        </a:p>
      </dsp:txBody>
      <dsp:txXfrm>
        <a:off x="7068704" y="8195"/>
        <a:ext cx="3120653" cy="1323913"/>
      </dsp:txXfrm>
    </dsp:sp>
    <dsp:sp modelId="{0A1B3A74-548D-4B0C-A53B-190E4BDFECB0}">
      <dsp:nvSpPr>
        <dsp:cNvPr id="0" name=""/>
        <dsp:cNvSpPr/>
      </dsp:nvSpPr>
      <dsp:spPr>
        <a:xfrm>
          <a:off x="189082" y="1877792"/>
          <a:ext cx="1323913" cy="132391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11821A-96B4-4507-9D90-F1F123AA86D2}">
      <dsp:nvSpPr>
        <dsp:cNvPr id="0" name=""/>
        <dsp:cNvSpPr/>
      </dsp:nvSpPr>
      <dsp:spPr>
        <a:xfrm>
          <a:off x="467104" y="2155814"/>
          <a:ext cx="767869" cy="7678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B3023A-C0E8-42E1-B024-ED2959356F13}">
      <dsp:nvSpPr>
        <dsp:cNvPr id="0" name=""/>
        <dsp:cNvSpPr/>
      </dsp:nvSpPr>
      <dsp:spPr>
        <a:xfrm>
          <a:off x="1796691" y="1877792"/>
          <a:ext cx="3120653" cy="1323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Opportunities: As the e-commerce market continues to grow, the DSP can expand their operations and increase market share by taking on additional routes or scaling up to multiple delivery stations (Eurostat, 2023).</a:t>
          </a:r>
        </a:p>
      </dsp:txBody>
      <dsp:txXfrm>
        <a:off x="1796691" y="1877792"/>
        <a:ext cx="3120653" cy="1323913"/>
      </dsp:txXfrm>
    </dsp:sp>
    <dsp:sp modelId="{79A9B85C-CF15-44D6-844D-F81575ADDB69}">
      <dsp:nvSpPr>
        <dsp:cNvPr id="0" name=""/>
        <dsp:cNvSpPr/>
      </dsp:nvSpPr>
      <dsp:spPr>
        <a:xfrm>
          <a:off x="5461095" y="1877792"/>
          <a:ext cx="1323913" cy="132391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159277-8F07-4B14-80EA-22FE2E824682}">
      <dsp:nvSpPr>
        <dsp:cNvPr id="0" name=""/>
        <dsp:cNvSpPr/>
      </dsp:nvSpPr>
      <dsp:spPr>
        <a:xfrm>
          <a:off x="5739116" y="2155814"/>
          <a:ext cx="767869" cy="7678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40A160-15F9-493A-A16C-B341CDA8DC5F}">
      <dsp:nvSpPr>
        <dsp:cNvPr id="0" name=""/>
        <dsp:cNvSpPr/>
      </dsp:nvSpPr>
      <dsp:spPr>
        <a:xfrm>
          <a:off x="7068704" y="1877792"/>
          <a:ext cx="3120653" cy="1323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Threats:  The delivery industry is subjected to various regulations and compliance requirements, this includes labor laws, vehicle regulations and licensing. Properly following these regulations can be complex as well as may pose challenges to the DSPs operations.</a:t>
          </a:r>
        </a:p>
      </dsp:txBody>
      <dsp:txXfrm>
        <a:off x="7068704" y="1877792"/>
        <a:ext cx="3120653" cy="132391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E374FE-E98A-4E0F-A342-D8C3162C4AF4}">
      <dsp:nvSpPr>
        <dsp:cNvPr id="0" name=""/>
        <dsp:cNvSpPr/>
      </dsp:nvSpPr>
      <dsp:spPr>
        <a:xfrm>
          <a:off x="0" y="908268"/>
          <a:ext cx="6245265" cy="16768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24D7C6-27DE-40C2-82AA-E3163A5B5A0A}">
      <dsp:nvSpPr>
        <dsp:cNvPr id="0" name=""/>
        <dsp:cNvSpPr/>
      </dsp:nvSpPr>
      <dsp:spPr>
        <a:xfrm>
          <a:off x="507233" y="1285549"/>
          <a:ext cx="922242" cy="9222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1D83BE-ACAF-4AF8-A498-BFA95D9DA13D}">
      <dsp:nvSpPr>
        <dsp:cNvPr id="0" name=""/>
        <dsp:cNvSpPr/>
      </dsp:nvSpPr>
      <dsp:spPr>
        <a:xfrm>
          <a:off x="1936708" y="908268"/>
          <a:ext cx="4308556" cy="1676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462" tIns="177462" rIns="177462" bIns="177462" numCol="1" spcCol="1270" anchor="ctr" anchorCtr="0">
          <a:noAutofit/>
        </a:bodyPr>
        <a:lstStyle/>
        <a:p>
          <a:pPr marL="0" lvl="0" indent="0" algn="l" defTabSz="977900">
            <a:lnSpc>
              <a:spcPct val="100000"/>
            </a:lnSpc>
            <a:spcBef>
              <a:spcPct val="0"/>
            </a:spcBef>
            <a:spcAft>
              <a:spcPct val="35000"/>
            </a:spcAft>
            <a:buNone/>
          </a:pPr>
          <a:r>
            <a:rPr lang="en-US" sz="2200" kern="1200"/>
            <a:t>DSP's unique selling point is its fast and reliable delivery service.</a:t>
          </a:r>
        </a:p>
      </dsp:txBody>
      <dsp:txXfrm>
        <a:off x="1936708" y="908268"/>
        <a:ext cx="4308556" cy="1676804"/>
      </dsp:txXfrm>
    </dsp:sp>
    <dsp:sp modelId="{C441F7C7-CF29-4BD2-91EC-A1C5D4F171E9}">
      <dsp:nvSpPr>
        <dsp:cNvPr id="0" name=""/>
        <dsp:cNvSpPr/>
      </dsp:nvSpPr>
      <dsp:spPr>
        <a:xfrm>
          <a:off x="0" y="3004274"/>
          <a:ext cx="6245265" cy="16768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22BECD-6154-4B0D-BE95-C227B022FE00}">
      <dsp:nvSpPr>
        <dsp:cNvPr id="0" name=""/>
        <dsp:cNvSpPr/>
      </dsp:nvSpPr>
      <dsp:spPr>
        <a:xfrm>
          <a:off x="507233" y="3381554"/>
          <a:ext cx="922242" cy="9222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AEBCBC-EE36-4F1D-AD64-53DD4065FC84}">
      <dsp:nvSpPr>
        <dsp:cNvPr id="0" name=""/>
        <dsp:cNvSpPr/>
      </dsp:nvSpPr>
      <dsp:spPr>
        <a:xfrm>
          <a:off x="1936708" y="3004274"/>
          <a:ext cx="4308556" cy="1676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462" tIns="177462" rIns="177462" bIns="177462" numCol="1" spcCol="1270" anchor="ctr" anchorCtr="0">
          <a:noAutofit/>
        </a:bodyPr>
        <a:lstStyle/>
        <a:p>
          <a:pPr marL="0" lvl="0" indent="0" algn="l" defTabSz="977900">
            <a:lnSpc>
              <a:spcPct val="100000"/>
            </a:lnSpc>
            <a:spcBef>
              <a:spcPct val="0"/>
            </a:spcBef>
            <a:spcAft>
              <a:spcPct val="35000"/>
            </a:spcAft>
            <a:buNone/>
          </a:pPr>
          <a:r>
            <a:rPr lang="en-US" sz="2200" kern="1200"/>
            <a:t>One of the main reasons behind starting this business is to provide employment to the youth.</a:t>
          </a:r>
        </a:p>
      </dsp:txBody>
      <dsp:txXfrm>
        <a:off x="1936708" y="3004274"/>
        <a:ext cx="4308556" cy="167680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CCE06C-0E30-4ABB-83A0-5C2EAD83FBAA}">
      <dsp:nvSpPr>
        <dsp:cNvPr id="0" name=""/>
        <dsp:cNvSpPr/>
      </dsp:nvSpPr>
      <dsp:spPr>
        <a:xfrm>
          <a:off x="0" y="708097"/>
          <a:ext cx="10515600" cy="130725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BF9674-D27E-4D75-9EF2-4E54ADBF7FE0}">
      <dsp:nvSpPr>
        <dsp:cNvPr id="0" name=""/>
        <dsp:cNvSpPr/>
      </dsp:nvSpPr>
      <dsp:spPr>
        <a:xfrm>
          <a:off x="395445" y="1002230"/>
          <a:ext cx="718991" cy="7189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61F293-FF04-4B38-8435-D48E2FCA8BB3}">
      <dsp:nvSpPr>
        <dsp:cNvPr id="0" name=""/>
        <dsp:cNvSpPr/>
      </dsp:nvSpPr>
      <dsp:spPr>
        <a:xfrm>
          <a:off x="1509882" y="708097"/>
          <a:ext cx="90057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889000">
            <a:lnSpc>
              <a:spcPct val="90000"/>
            </a:lnSpc>
            <a:spcBef>
              <a:spcPct val="0"/>
            </a:spcBef>
            <a:spcAft>
              <a:spcPct val="35000"/>
            </a:spcAft>
            <a:buNone/>
          </a:pPr>
          <a:r>
            <a:rPr lang="en-US" sz="2000" kern="1200"/>
            <a:t>Personal Investment: The owner(s) will invest a portion of their personal savings into the business to cover the startup costs. This could include using personal funds or liquidating personal assets.</a:t>
          </a:r>
        </a:p>
      </dsp:txBody>
      <dsp:txXfrm>
        <a:off x="1509882" y="708097"/>
        <a:ext cx="9005717" cy="1307257"/>
      </dsp:txXfrm>
    </dsp:sp>
    <dsp:sp modelId="{D3A0A4AD-61C5-4D6C-AB18-54EEC35CDDC5}">
      <dsp:nvSpPr>
        <dsp:cNvPr id="0" name=""/>
        <dsp:cNvSpPr/>
      </dsp:nvSpPr>
      <dsp:spPr>
        <a:xfrm>
          <a:off x="0" y="2342169"/>
          <a:ext cx="10515600" cy="130725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431BD8-2238-4ACE-AE48-5C2CF208CDAB}">
      <dsp:nvSpPr>
        <dsp:cNvPr id="0" name=""/>
        <dsp:cNvSpPr/>
      </dsp:nvSpPr>
      <dsp:spPr>
        <a:xfrm>
          <a:off x="395445" y="2636302"/>
          <a:ext cx="718991" cy="7189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E70AD6-7323-42D0-9B0E-836D993F23C3}">
      <dsp:nvSpPr>
        <dsp:cNvPr id="0" name=""/>
        <dsp:cNvSpPr/>
      </dsp:nvSpPr>
      <dsp:spPr>
        <a:xfrm>
          <a:off x="1509882" y="2342169"/>
          <a:ext cx="90057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889000">
            <a:lnSpc>
              <a:spcPct val="90000"/>
            </a:lnSpc>
            <a:spcBef>
              <a:spcPct val="0"/>
            </a:spcBef>
            <a:spcAft>
              <a:spcPct val="35000"/>
            </a:spcAft>
            <a:buNone/>
          </a:pPr>
          <a:r>
            <a:rPr lang="en-US" sz="2000" kern="1200"/>
            <a:t>Bank Loan: The business will ask a bank to secure a loan for the remaining required funding. This loan can be used to cover startup costs, operational expenses, and any working capital needs (Klačmer Čalopa, Horvat and Lalić, 2014).</a:t>
          </a:r>
        </a:p>
      </dsp:txBody>
      <dsp:txXfrm>
        <a:off x="1509882" y="2342169"/>
        <a:ext cx="9005717" cy="130725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E2EA49-36F2-442F-9903-C3C9306B25D0}">
      <dsp:nvSpPr>
        <dsp:cNvPr id="0" name=""/>
        <dsp:cNvSpPr/>
      </dsp:nvSpPr>
      <dsp:spPr>
        <a:xfrm>
          <a:off x="202" y="136361"/>
          <a:ext cx="2447649" cy="2937179"/>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773" tIns="0" rIns="241773" bIns="330200" numCol="1" spcCol="1270" anchor="t" anchorCtr="0">
          <a:noAutofit/>
        </a:bodyPr>
        <a:lstStyle/>
        <a:p>
          <a:pPr marL="0" lvl="0" indent="0" algn="ctr" defTabSz="711200">
            <a:lnSpc>
              <a:spcPct val="90000"/>
            </a:lnSpc>
            <a:spcBef>
              <a:spcPct val="0"/>
            </a:spcBef>
            <a:spcAft>
              <a:spcPct val="35000"/>
            </a:spcAft>
            <a:buNone/>
          </a:pPr>
          <a:r>
            <a:rPr lang="en-US" sz="1600" kern="1200"/>
            <a:t>DSP will start with proper business planning and execution.</a:t>
          </a:r>
        </a:p>
      </dsp:txBody>
      <dsp:txXfrm>
        <a:off x="202" y="1311233"/>
        <a:ext cx="2447649" cy="1762307"/>
      </dsp:txXfrm>
    </dsp:sp>
    <dsp:sp modelId="{ED67F564-76E3-4AB8-8059-162B2D90945A}">
      <dsp:nvSpPr>
        <dsp:cNvPr id="0" name=""/>
        <dsp:cNvSpPr/>
      </dsp:nvSpPr>
      <dsp:spPr>
        <a:xfrm>
          <a:off x="202" y="136361"/>
          <a:ext cx="2447649" cy="117487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41773" tIns="165100" rIns="241773" bIns="165100" numCol="1" spcCol="1270" anchor="ctr" anchorCtr="0">
          <a:noAutofit/>
        </a:bodyPr>
        <a:lstStyle/>
        <a:p>
          <a:pPr marL="0" lvl="0" indent="0" algn="ctr" defTabSz="2667000">
            <a:lnSpc>
              <a:spcPct val="90000"/>
            </a:lnSpc>
            <a:spcBef>
              <a:spcPct val="0"/>
            </a:spcBef>
            <a:spcAft>
              <a:spcPct val="35000"/>
            </a:spcAft>
            <a:buNone/>
          </a:pPr>
          <a:r>
            <a:rPr lang="en-US" sz="6000" kern="1200"/>
            <a:t>01</a:t>
          </a:r>
        </a:p>
      </dsp:txBody>
      <dsp:txXfrm>
        <a:off x="202" y="136361"/>
        <a:ext cx="2447649" cy="1174871"/>
      </dsp:txXfrm>
    </dsp:sp>
    <dsp:sp modelId="{DABA529F-7135-40CF-8C78-8BA09C393E68}">
      <dsp:nvSpPr>
        <dsp:cNvPr id="0" name=""/>
        <dsp:cNvSpPr/>
      </dsp:nvSpPr>
      <dsp:spPr>
        <a:xfrm>
          <a:off x="2643664" y="136361"/>
          <a:ext cx="2447649" cy="2937179"/>
        </a:xfrm>
        <a:prstGeom prst="rect">
          <a:avLst/>
        </a:prstGeom>
        <a:solidFill>
          <a:schemeClr val="accent5">
            <a:hueOff val="-2252848"/>
            <a:satOff val="-5806"/>
            <a:lumOff val="-3922"/>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773" tIns="0" rIns="241773" bIns="330200" numCol="1" spcCol="1270" anchor="t" anchorCtr="0">
          <a:noAutofit/>
        </a:bodyPr>
        <a:lstStyle/>
        <a:p>
          <a:pPr marL="0" lvl="0" indent="0" algn="ctr" defTabSz="711200">
            <a:lnSpc>
              <a:spcPct val="90000"/>
            </a:lnSpc>
            <a:spcBef>
              <a:spcPct val="0"/>
            </a:spcBef>
            <a:spcAft>
              <a:spcPct val="35000"/>
            </a:spcAft>
            <a:buNone/>
          </a:pPr>
          <a:r>
            <a:rPr lang="en-US" sz="1600" kern="1200"/>
            <a:t>The management activities of the entire organization will be carried out in coordination with its various sectors. </a:t>
          </a:r>
        </a:p>
      </dsp:txBody>
      <dsp:txXfrm>
        <a:off x="2643664" y="1311233"/>
        <a:ext cx="2447649" cy="1762307"/>
      </dsp:txXfrm>
    </dsp:sp>
    <dsp:sp modelId="{E2E144AE-41D1-41C6-A8D4-EC3F32D6CD6A}">
      <dsp:nvSpPr>
        <dsp:cNvPr id="0" name=""/>
        <dsp:cNvSpPr/>
      </dsp:nvSpPr>
      <dsp:spPr>
        <a:xfrm>
          <a:off x="2643664" y="136361"/>
          <a:ext cx="2447649" cy="117487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41773" tIns="165100" rIns="241773" bIns="165100" numCol="1" spcCol="1270" anchor="ctr" anchorCtr="0">
          <a:noAutofit/>
        </a:bodyPr>
        <a:lstStyle/>
        <a:p>
          <a:pPr marL="0" lvl="0" indent="0" algn="ctr" defTabSz="2667000">
            <a:lnSpc>
              <a:spcPct val="90000"/>
            </a:lnSpc>
            <a:spcBef>
              <a:spcPct val="0"/>
            </a:spcBef>
            <a:spcAft>
              <a:spcPct val="35000"/>
            </a:spcAft>
            <a:buNone/>
          </a:pPr>
          <a:r>
            <a:rPr lang="en-US" sz="6000" kern="1200"/>
            <a:t>02</a:t>
          </a:r>
        </a:p>
      </dsp:txBody>
      <dsp:txXfrm>
        <a:off x="2643664" y="136361"/>
        <a:ext cx="2447649" cy="1174871"/>
      </dsp:txXfrm>
    </dsp:sp>
    <dsp:sp modelId="{8D3A6EB8-A76B-4CCB-8A0D-6E0AD2A9468F}">
      <dsp:nvSpPr>
        <dsp:cNvPr id="0" name=""/>
        <dsp:cNvSpPr/>
      </dsp:nvSpPr>
      <dsp:spPr>
        <a:xfrm>
          <a:off x="5287125" y="136361"/>
          <a:ext cx="2447649" cy="2937179"/>
        </a:xfrm>
        <a:prstGeom prst="rect">
          <a:avLst/>
        </a:prstGeom>
        <a:solidFill>
          <a:schemeClr val="accent5">
            <a:hueOff val="-4505695"/>
            <a:satOff val="-11613"/>
            <a:lumOff val="-7843"/>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773" tIns="0" rIns="241773" bIns="330200" numCol="1" spcCol="1270" anchor="t" anchorCtr="0">
          <a:noAutofit/>
        </a:bodyPr>
        <a:lstStyle/>
        <a:p>
          <a:pPr marL="0" lvl="0" indent="0" algn="ctr" defTabSz="711200">
            <a:lnSpc>
              <a:spcPct val="90000"/>
            </a:lnSpc>
            <a:spcBef>
              <a:spcPct val="0"/>
            </a:spcBef>
            <a:spcAft>
              <a:spcPct val="35000"/>
            </a:spcAft>
            <a:buNone/>
          </a:pPr>
          <a:r>
            <a:rPr lang="en-US" sz="1600" kern="1200"/>
            <a:t>Their main target customers are Amazon and e-commerce platform customers.</a:t>
          </a:r>
        </a:p>
      </dsp:txBody>
      <dsp:txXfrm>
        <a:off x="5287125" y="1311233"/>
        <a:ext cx="2447649" cy="1762307"/>
      </dsp:txXfrm>
    </dsp:sp>
    <dsp:sp modelId="{1DDB8BDE-00A1-4BB2-A41E-D6C2448F9F4A}">
      <dsp:nvSpPr>
        <dsp:cNvPr id="0" name=""/>
        <dsp:cNvSpPr/>
      </dsp:nvSpPr>
      <dsp:spPr>
        <a:xfrm>
          <a:off x="5287125" y="136361"/>
          <a:ext cx="2447649" cy="117487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41773" tIns="165100" rIns="241773" bIns="165100" numCol="1" spcCol="1270" anchor="ctr" anchorCtr="0">
          <a:noAutofit/>
        </a:bodyPr>
        <a:lstStyle/>
        <a:p>
          <a:pPr marL="0" lvl="0" indent="0" algn="ctr" defTabSz="2667000">
            <a:lnSpc>
              <a:spcPct val="90000"/>
            </a:lnSpc>
            <a:spcBef>
              <a:spcPct val="0"/>
            </a:spcBef>
            <a:spcAft>
              <a:spcPct val="35000"/>
            </a:spcAft>
            <a:buNone/>
          </a:pPr>
          <a:r>
            <a:rPr lang="en-US" sz="6000" kern="1200"/>
            <a:t>03</a:t>
          </a:r>
        </a:p>
      </dsp:txBody>
      <dsp:txXfrm>
        <a:off x="5287125" y="136361"/>
        <a:ext cx="2447649" cy="1174871"/>
      </dsp:txXfrm>
    </dsp:sp>
    <dsp:sp modelId="{5C554DD6-E6BA-41A2-8C6F-322C8FF83816}">
      <dsp:nvSpPr>
        <dsp:cNvPr id="0" name=""/>
        <dsp:cNvSpPr/>
      </dsp:nvSpPr>
      <dsp:spPr>
        <a:xfrm>
          <a:off x="7930587" y="136361"/>
          <a:ext cx="2447649" cy="2937179"/>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773" tIns="0" rIns="241773" bIns="330200" numCol="1" spcCol="1270" anchor="t" anchorCtr="0">
          <a:noAutofit/>
        </a:bodyPr>
        <a:lstStyle/>
        <a:p>
          <a:pPr marL="0" lvl="0" indent="0" algn="ctr" defTabSz="711200">
            <a:lnSpc>
              <a:spcPct val="90000"/>
            </a:lnSpc>
            <a:spcBef>
              <a:spcPct val="0"/>
            </a:spcBef>
            <a:spcAft>
              <a:spcPct val="35000"/>
            </a:spcAft>
            <a:buNone/>
          </a:pPr>
          <a:r>
            <a:rPr lang="en-US" sz="1600" kern="1200"/>
            <a:t>They can build a strong position in the delivery service platform by their organized investment and planning execution.</a:t>
          </a:r>
        </a:p>
      </dsp:txBody>
      <dsp:txXfrm>
        <a:off x="7930587" y="1311233"/>
        <a:ext cx="2447649" cy="1762307"/>
      </dsp:txXfrm>
    </dsp:sp>
    <dsp:sp modelId="{15FC6448-9355-4169-837A-14918931880F}">
      <dsp:nvSpPr>
        <dsp:cNvPr id="0" name=""/>
        <dsp:cNvSpPr/>
      </dsp:nvSpPr>
      <dsp:spPr>
        <a:xfrm>
          <a:off x="7930587" y="136361"/>
          <a:ext cx="2447649" cy="117487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41773" tIns="165100" rIns="241773" bIns="165100" numCol="1" spcCol="1270" anchor="ctr" anchorCtr="0">
          <a:noAutofit/>
        </a:bodyPr>
        <a:lstStyle/>
        <a:p>
          <a:pPr marL="0" lvl="0" indent="0" algn="ctr" defTabSz="2667000">
            <a:lnSpc>
              <a:spcPct val="90000"/>
            </a:lnSpc>
            <a:spcBef>
              <a:spcPct val="0"/>
            </a:spcBef>
            <a:spcAft>
              <a:spcPct val="35000"/>
            </a:spcAft>
            <a:buNone/>
          </a:pPr>
          <a:r>
            <a:rPr lang="en-US" sz="6000" kern="1200"/>
            <a:t>04</a:t>
          </a:r>
        </a:p>
      </dsp:txBody>
      <dsp:txXfrm>
        <a:off x="7930587" y="136361"/>
        <a:ext cx="2447649" cy="117487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973D4-5F9D-423C-A139-815B89D99367}">
      <dsp:nvSpPr>
        <dsp:cNvPr id="0" name=""/>
        <dsp:cNvSpPr/>
      </dsp:nvSpPr>
      <dsp:spPr>
        <a:xfrm>
          <a:off x="0" y="1567"/>
          <a:ext cx="1037844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DEC8A6-B580-4324-84CE-300867E2C6C4}">
      <dsp:nvSpPr>
        <dsp:cNvPr id="0" name=""/>
        <dsp:cNvSpPr/>
      </dsp:nvSpPr>
      <dsp:spPr>
        <a:xfrm>
          <a:off x="0" y="1567"/>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‌Amazon.com. (2023). Amazon Delivery Service Partner Program. [online] Available at: https://logistics.amazon.com/</a:t>
          </a:r>
        </a:p>
      </dsp:txBody>
      <dsp:txXfrm>
        <a:off x="0" y="1567"/>
        <a:ext cx="10378440" cy="291524"/>
      </dsp:txXfrm>
    </dsp:sp>
    <dsp:sp modelId="{C21CE054-93CD-4053-823A-0CE3ACBED268}">
      <dsp:nvSpPr>
        <dsp:cNvPr id="0" name=""/>
        <dsp:cNvSpPr/>
      </dsp:nvSpPr>
      <dsp:spPr>
        <a:xfrm>
          <a:off x="0" y="293091"/>
          <a:ext cx="10378440" cy="0"/>
        </a:xfrm>
        <a:prstGeom prst="line">
          <a:avLst/>
        </a:prstGeom>
        <a:solidFill>
          <a:schemeClr val="accent5">
            <a:hueOff val="-675854"/>
            <a:satOff val="-1742"/>
            <a:lumOff val="-1177"/>
            <a:alphaOff val="0"/>
          </a:schemeClr>
        </a:solidFill>
        <a:ln w="12700" cap="flat" cmpd="sng" algn="ctr">
          <a:solidFill>
            <a:schemeClr val="accent5">
              <a:hueOff val="-675854"/>
              <a:satOff val="-1742"/>
              <a:lumOff val="-1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519C28-6B34-49A3-994B-457FBB16679D}">
      <dsp:nvSpPr>
        <dsp:cNvPr id="0" name=""/>
        <dsp:cNvSpPr/>
      </dsp:nvSpPr>
      <dsp:spPr>
        <a:xfrm>
          <a:off x="0" y="293091"/>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Eurostat (2023). E-commerce continues to grow in the EU. [online] @EU_Eurostat. Available at: https://ec.europa.eu/eurostat/web/products-eurostat-news/w/DDN-20230228-2</a:t>
          </a:r>
        </a:p>
      </dsp:txBody>
      <dsp:txXfrm>
        <a:off x="0" y="293091"/>
        <a:ext cx="10378440" cy="291524"/>
      </dsp:txXfrm>
    </dsp:sp>
    <dsp:sp modelId="{9083EC24-24E9-4313-A416-78CA83D0252F}">
      <dsp:nvSpPr>
        <dsp:cNvPr id="0" name=""/>
        <dsp:cNvSpPr/>
      </dsp:nvSpPr>
      <dsp:spPr>
        <a:xfrm>
          <a:off x="0" y="584615"/>
          <a:ext cx="10378440" cy="0"/>
        </a:xfrm>
        <a:prstGeom prst="line">
          <a:avLst/>
        </a:prstGeom>
        <a:solidFill>
          <a:schemeClr val="accent5">
            <a:hueOff val="-1351709"/>
            <a:satOff val="-3484"/>
            <a:lumOff val="-2353"/>
            <a:alphaOff val="0"/>
          </a:schemeClr>
        </a:solidFill>
        <a:ln w="12700" cap="flat" cmpd="sng" algn="ctr">
          <a:solidFill>
            <a:schemeClr val="accent5">
              <a:hueOff val="-1351709"/>
              <a:satOff val="-3484"/>
              <a:lumOff val="-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1D3DA8-5C66-47F5-9D09-128253258CD5}">
      <dsp:nvSpPr>
        <dsp:cNvPr id="0" name=""/>
        <dsp:cNvSpPr/>
      </dsp:nvSpPr>
      <dsp:spPr>
        <a:xfrm>
          <a:off x="0" y="584615"/>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Evans, D., Bratton, S. and McKee, J., 2021. Social media marketing. AG Printing &amp; Publishing.</a:t>
          </a:r>
        </a:p>
      </dsp:txBody>
      <dsp:txXfrm>
        <a:off x="0" y="584615"/>
        <a:ext cx="10378440" cy="291524"/>
      </dsp:txXfrm>
    </dsp:sp>
    <dsp:sp modelId="{2ACE4BCF-A51C-4136-BD3A-2A2F044F8047}">
      <dsp:nvSpPr>
        <dsp:cNvPr id="0" name=""/>
        <dsp:cNvSpPr/>
      </dsp:nvSpPr>
      <dsp:spPr>
        <a:xfrm>
          <a:off x="0" y="876140"/>
          <a:ext cx="10378440" cy="0"/>
        </a:xfrm>
        <a:prstGeom prst="line">
          <a:avLst/>
        </a:prstGeom>
        <a:solidFill>
          <a:schemeClr val="accent5">
            <a:hueOff val="-2027563"/>
            <a:satOff val="-5226"/>
            <a:lumOff val="-3530"/>
            <a:alphaOff val="0"/>
          </a:schemeClr>
        </a:solidFill>
        <a:ln w="12700" cap="flat" cmpd="sng" algn="ctr">
          <a:solidFill>
            <a:schemeClr val="accent5">
              <a:hueOff val="-2027563"/>
              <a:satOff val="-5226"/>
              <a:lumOff val="-35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7C09EE-C808-4222-8522-857D2A246E36}">
      <dsp:nvSpPr>
        <dsp:cNvPr id="0" name=""/>
        <dsp:cNvSpPr/>
      </dsp:nvSpPr>
      <dsp:spPr>
        <a:xfrm>
          <a:off x="0" y="876140"/>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Ferrell, O.C., Hartline, M. and Hochstein, B.W., 2021. Marketing strategy. Cengage Learning.</a:t>
          </a:r>
        </a:p>
      </dsp:txBody>
      <dsp:txXfrm>
        <a:off x="0" y="876140"/>
        <a:ext cx="10378440" cy="291524"/>
      </dsp:txXfrm>
    </dsp:sp>
    <dsp:sp modelId="{8FEABC75-062F-4816-BB1B-0B631A058710}">
      <dsp:nvSpPr>
        <dsp:cNvPr id="0" name=""/>
        <dsp:cNvSpPr/>
      </dsp:nvSpPr>
      <dsp:spPr>
        <a:xfrm>
          <a:off x="0" y="1167664"/>
          <a:ext cx="10378440" cy="0"/>
        </a:xfrm>
        <a:prstGeom prst="line">
          <a:avLst/>
        </a:prstGeom>
        <a:solidFill>
          <a:schemeClr val="accent5">
            <a:hueOff val="-2703417"/>
            <a:satOff val="-6968"/>
            <a:lumOff val="-4706"/>
            <a:alphaOff val="0"/>
          </a:schemeClr>
        </a:solidFill>
        <a:ln w="12700" cap="flat" cmpd="sng" algn="ctr">
          <a:solidFill>
            <a:schemeClr val="accent5">
              <a:hueOff val="-2703417"/>
              <a:satOff val="-6968"/>
              <a:lumOff val="-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989703-5266-4DA0-A9B6-818750A1F793}">
      <dsp:nvSpPr>
        <dsp:cNvPr id="0" name=""/>
        <dsp:cNvSpPr/>
      </dsp:nvSpPr>
      <dsp:spPr>
        <a:xfrm>
          <a:off x="0" y="1167664"/>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‌Freedman, J., 2000. Limited liability: large company theory and small firms. The Modern Law Review, 63(3), pp.317-354.</a:t>
          </a:r>
        </a:p>
      </dsp:txBody>
      <dsp:txXfrm>
        <a:off x="0" y="1167664"/>
        <a:ext cx="10378440" cy="291524"/>
      </dsp:txXfrm>
    </dsp:sp>
    <dsp:sp modelId="{989E76FA-A865-48BF-99D0-63F104D1CE6D}">
      <dsp:nvSpPr>
        <dsp:cNvPr id="0" name=""/>
        <dsp:cNvSpPr/>
      </dsp:nvSpPr>
      <dsp:spPr>
        <a:xfrm>
          <a:off x="0" y="1459188"/>
          <a:ext cx="10378440" cy="0"/>
        </a:xfrm>
        <a:prstGeom prst="line">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EC4FDF-6B1E-4368-B026-C3922C71F15B}">
      <dsp:nvSpPr>
        <dsp:cNvPr id="0" name=""/>
        <dsp:cNvSpPr/>
      </dsp:nvSpPr>
      <dsp:spPr>
        <a:xfrm>
          <a:off x="0" y="1459188"/>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Garman, E.T. and Forgue, R., 2014. Personal finance. Cengage Learning.</a:t>
          </a:r>
        </a:p>
      </dsp:txBody>
      <dsp:txXfrm>
        <a:off x="0" y="1459188"/>
        <a:ext cx="10378440" cy="291524"/>
      </dsp:txXfrm>
    </dsp:sp>
    <dsp:sp modelId="{164F50FD-1D2E-4206-97E3-F46C754C893C}">
      <dsp:nvSpPr>
        <dsp:cNvPr id="0" name=""/>
        <dsp:cNvSpPr/>
      </dsp:nvSpPr>
      <dsp:spPr>
        <a:xfrm>
          <a:off x="0" y="1750713"/>
          <a:ext cx="10378440" cy="0"/>
        </a:xfrm>
        <a:prstGeom prst="line">
          <a:avLst/>
        </a:prstGeom>
        <a:solidFill>
          <a:schemeClr val="accent5">
            <a:hueOff val="-4055126"/>
            <a:satOff val="-10451"/>
            <a:lumOff val="-7059"/>
            <a:alphaOff val="0"/>
          </a:schemeClr>
        </a:solidFill>
        <a:ln w="12700" cap="flat" cmpd="sng" algn="ctr">
          <a:solidFill>
            <a:schemeClr val="accent5">
              <a:hueOff val="-4055126"/>
              <a:satOff val="-10451"/>
              <a:lumOff val="-70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F2F72C-EF40-4DDE-B6B0-28A3274E2622}">
      <dsp:nvSpPr>
        <dsp:cNvPr id="0" name=""/>
        <dsp:cNvSpPr/>
      </dsp:nvSpPr>
      <dsp:spPr>
        <a:xfrm>
          <a:off x="0" y="1750713"/>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Klačmer Čalopa, M., Horvat, J. and Lalić, M., 2014. Analysis of financing sources for start-up companies. Management: journal of contemporary management issues, 19(2), pp.19-44.‌</a:t>
          </a:r>
        </a:p>
      </dsp:txBody>
      <dsp:txXfrm>
        <a:off x="0" y="1750713"/>
        <a:ext cx="10378440" cy="291524"/>
      </dsp:txXfrm>
    </dsp:sp>
    <dsp:sp modelId="{D975C4FE-7B4F-4156-AC6A-7D754E4BC03E}">
      <dsp:nvSpPr>
        <dsp:cNvPr id="0" name=""/>
        <dsp:cNvSpPr/>
      </dsp:nvSpPr>
      <dsp:spPr>
        <a:xfrm>
          <a:off x="0" y="2042237"/>
          <a:ext cx="10378440" cy="0"/>
        </a:xfrm>
        <a:prstGeom prst="line">
          <a:avLst/>
        </a:prstGeom>
        <a:solidFill>
          <a:schemeClr val="accent5">
            <a:hueOff val="-4730980"/>
            <a:satOff val="-12193"/>
            <a:lumOff val="-8236"/>
            <a:alphaOff val="0"/>
          </a:schemeClr>
        </a:solidFill>
        <a:ln w="12700" cap="flat" cmpd="sng" algn="ctr">
          <a:solidFill>
            <a:schemeClr val="accent5">
              <a:hueOff val="-4730980"/>
              <a:satOff val="-12193"/>
              <a:lumOff val="-823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14272A-37FC-4674-8464-969BBAEFABFF}">
      <dsp:nvSpPr>
        <dsp:cNvPr id="0" name=""/>
        <dsp:cNvSpPr/>
      </dsp:nvSpPr>
      <dsp:spPr>
        <a:xfrm>
          <a:off x="0" y="2042237"/>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Leigh, D., 2009. SWOT analysis. Handbook of Improving Performance in the Workplace: Volumes 1‐3, pp.115-140.</a:t>
          </a:r>
        </a:p>
      </dsp:txBody>
      <dsp:txXfrm>
        <a:off x="0" y="2042237"/>
        <a:ext cx="10378440" cy="291524"/>
      </dsp:txXfrm>
    </dsp:sp>
    <dsp:sp modelId="{19198EF2-1DA0-42DE-BEB1-06D4CCB0C5C0}">
      <dsp:nvSpPr>
        <dsp:cNvPr id="0" name=""/>
        <dsp:cNvSpPr/>
      </dsp:nvSpPr>
      <dsp:spPr>
        <a:xfrm>
          <a:off x="0" y="2333761"/>
          <a:ext cx="10378440" cy="0"/>
        </a:xfrm>
        <a:prstGeom prst="line">
          <a:avLst/>
        </a:prstGeom>
        <a:solidFill>
          <a:schemeClr val="accent5">
            <a:hueOff val="-5406834"/>
            <a:satOff val="-13935"/>
            <a:lumOff val="-9412"/>
            <a:alphaOff val="0"/>
          </a:schemeClr>
        </a:solidFill>
        <a:ln w="12700" cap="flat" cmpd="sng" algn="ctr">
          <a:solidFill>
            <a:schemeClr val="accent5">
              <a:hueOff val="-5406834"/>
              <a:satOff val="-13935"/>
              <a:lumOff val="-9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2491CC-61E9-444E-8E4C-3F13F9AF678D}">
      <dsp:nvSpPr>
        <dsp:cNvPr id="0" name=""/>
        <dsp:cNvSpPr/>
      </dsp:nvSpPr>
      <dsp:spPr>
        <a:xfrm>
          <a:off x="0" y="2333761"/>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Lewis, R. (2023). Retail sales, Great Britain. [online] Ons.gov.uk. Available at: https://www.ons.gov.uk/businessindustryandtrade/retailindustry/bulletins/retailsales/april2023#online-retail</a:t>
          </a:r>
        </a:p>
      </dsp:txBody>
      <dsp:txXfrm>
        <a:off x="0" y="2333761"/>
        <a:ext cx="10378440" cy="291524"/>
      </dsp:txXfrm>
    </dsp:sp>
    <dsp:sp modelId="{D6B286F4-606F-4F69-8938-99469FF0194D}">
      <dsp:nvSpPr>
        <dsp:cNvPr id="0" name=""/>
        <dsp:cNvSpPr/>
      </dsp:nvSpPr>
      <dsp:spPr>
        <a:xfrm>
          <a:off x="0" y="2625286"/>
          <a:ext cx="10378440" cy="0"/>
        </a:xfrm>
        <a:prstGeom prst="line">
          <a:avLst/>
        </a:prstGeom>
        <a:solidFill>
          <a:schemeClr val="accent5">
            <a:hueOff val="-6082688"/>
            <a:satOff val="-15677"/>
            <a:lumOff val="-10588"/>
            <a:alphaOff val="0"/>
          </a:schemeClr>
        </a:solidFill>
        <a:ln w="12700" cap="flat" cmpd="sng" algn="ctr">
          <a:solidFill>
            <a:schemeClr val="accent5">
              <a:hueOff val="-6082688"/>
              <a:satOff val="-15677"/>
              <a:lumOff val="-1058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F78FF1-C22D-4406-9E2A-96487E7B4891}">
      <dsp:nvSpPr>
        <dsp:cNvPr id="0" name=""/>
        <dsp:cNvSpPr/>
      </dsp:nvSpPr>
      <dsp:spPr>
        <a:xfrm>
          <a:off x="0" y="2625286"/>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McDonald, M., Christopher, M., Bass, M., McDonald, M., Christopher, M. and Bass, M., 2003. Market segmentation (pp. 41-65). Macmillan Education UK.</a:t>
          </a:r>
        </a:p>
      </dsp:txBody>
      <dsp:txXfrm>
        <a:off x="0" y="2625286"/>
        <a:ext cx="10378440" cy="291524"/>
      </dsp:txXfrm>
    </dsp:sp>
    <dsp:sp modelId="{854C482B-97B5-4640-A8FF-D199CA4D906E}">
      <dsp:nvSpPr>
        <dsp:cNvPr id="0" name=""/>
        <dsp:cNvSpPr/>
      </dsp:nvSpPr>
      <dsp:spPr>
        <a:xfrm>
          <a:off x="0" y="2916810"/>
          <a:ext cx="10378440" cy="0"/>
        </a:xfrm>
        <a:prstGeom prst="line">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0EE422-11FD-4B07-9962-257FE122A5D6}">
      <dsp:nvSpPr>
        <dsp:cNvPr id="0" name=""/>
        <dsp:cNvSpPr/>
      </dsp:nvSpPr>
      <dsp:spPr>
        <a:xfrm>
          <a:off x="0" y="2916810"/>
          <a:ext cx="10378440" cy="291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t>Roseti, J.A. and Mascone, C.F., 2004. Launching a website for your small business. Chemical engineering progress, 100, pp.55-58.</a:t>
          </a:r>
        </a:p>
      </dsp:txBody>
      <dsp:txXfrm>
        <a:off x="0" y="2916810"/>
        <a:ext cx="10378440" cy="29152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4058ED-2873-487F-987E-121BDB9E9E97}"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0EE36A-B0A6-4861-BFCC-595A304AF44E}" type="slidenum">
              <a:rPr lang="en-US" smtClean="0"/>
              <a:t>‹#›</a:t>
            </a:fld>
            <a:endParaRPr lang="en-US"/>
          </a:p>
        </p:txBody>
      </p:sp>
    </p:spTree>
    <p:extLst>
      <p:ext uri="{BB962C8B-B14F-4D97-AF65-F5344CB8AC3E}">
        <p14:creationId xmlns:p14="http://schemas.microsoft.com/office/powerpoint/2010/main" val="2486007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Delivery Service Partner in amazon is an exciting venture that involves establishment and operation an independent delivery business in partnership with Amazon (Amazon.com, 2023). The main business idea behind a DSP is to provide an efficient and reliable last-mile delivery service on behalf of amazon with the ever-increasing demand for online shopping as well as speedy deliveries. The primary product and service of DSP in amazon is the efficient and reliable delivery of packages to amazon customers within a designated area. One of the many reasons why it’s a good business idea is because the e-commerce industry has been experiencing rapid growth, and the COVID-19 pandemic has further accelerated the shift towards online shopping.</a:t>
            </a:r>
          </a:p>
        </p:txBody>
      </p:sp>
      <p:sp>
        <p:nvSpPr>
          <p:cNvPr id="4" name="Slide Number Placeholder 3"/>
          <p:cNvSpPr>
            <a:spLocks noGrp="1"/>
          </p:cNvSpPr>
          <p:nvPr>
            <p:ph type="sldNum" sz="quarter" idx="5"/>
          </p:nvPr>
        </p:nvSpPr>
        <p:spPr/>
        <p:txBody>
          <a:bodyPr/>
          <a:lstStyle/>
          <a:p>
            <a:fld id="{710EE36A-B0A6-4861-BFCC-595A304AF44E}" type="slidenum">
              <a:rPr lang="en-US" smtClean="0"/>
              <a:t>2</a:t>
            </a:fld>
            <a:endParaRPr lang="en-US"/>
          </a:p>
        </p:txBody>
      </p:sp>
    </p:spTree>
    <p:extLst>
      <p:ext uri="{BB962C8B-B14F-4D97-AF65-F5344CB8AC3E}">
        <p14:creationId xmlns:p14="http://schemas.microsoft.com/office/powerpoint/2010/main" val="3818942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legal format of the Amazon Delivery Service Partner (DSP) Program that has been chosen is a private limited company or Ltd.</a:t>
            </a:r>
          </a:p>
          <a:p>
            <a:r>
              <a:rPr lang="en-US" dirty="0"/>
              <a:t>There are a few reasons why Ltd format was chosen:</a:t>
            </a:r>
          </a:p>
          <a:p>
            <a:r>
              <a:rPr lang="en-US" dirty="0"/>
              <a:t>Limited liability: As the name suggests the owner of a Ltd has limited liability for the company’s debt and legal obligations. This means that the personal assets of the owners are generally protected in case of the company's faces financial difficulties or even legal issues (Freedman, 2000).</a:t>
            </a:r>
          </a:p>
          <a:p>
            <a:r>
              <a:rPr lang="en-US" dirty="0"/>
              <a:t>Tax efficiency: a private limited company has a distinct tax structure allowing for various tax planning opportunities.</a:t>
            </a:r>
          </a:p>
          <a:p>
            <a:r>
              <a:rPr lang="en-US" dirty="0"/>
              <a:t>Access to funding and growth: as a legal entity a private limited company can issue shares and raise capital from investors which can facilitate businesses’ growth and expansion.</a:t>
            </a:r>
          </a:p>
          <a:p>
            <a:endParaRPr lang="en-US" dirty="0"/>
          </a:p>
        </p:txBody>
      </p:sp>
      <p:sp>
        <p:nvSpPr>
          <p:cNvPr id="4" name="Slide Number Placeholder 3"/>
          <p:cNvSpPr>
            <a:spLocks noGrp="1"/>
          </p:cNvSpPr>
          <p:nvPr>
            <p:ph type="sldNum" sz="quarter" idx="5"/>
          </p:nvPr>
        </p:nvSpPr>
        <p:spPr/>
        <p:txBody>
          <a:bodyPr/>
          <a:lstStyle/>
          <a:p>
            <a:fld id="{710EE36A-B0A6-4861-BFCC-595A304AF44E}" type="slidenum">
              <a:rPr lang="en-US" smtClean="0"/>
              <a:t>3</a:t>
            </a:fld>
            <a:endParaRPr lang="en-US"/>
          </a:p>
        </p:txBody>
      </p:sp>
    </p:spTree>
    <p:extLst>
      <p:ext uri="{BB962C8B-B14F-4D97-AF65-F5344CB8AC3E}">
        <p14:creationId xmlns:p14="http://schemas.microsoft.com/office/powerpoint/2010/main" val="299766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Owner: the owner will be responsible for setting the overall direction and long-term goals of the DSP.</a:t>
            </a:r>
          </a:p>
          <a:p>
            <a:r>
              <a:rPr lang="en-US" dirty="0"/>
              <a:t>Director: The management team is headed by Sarah, she has a background in logistics and supply chain management, with 6 years’ experience working for a well-known logistics company.</a:t>
            </a:r>
          </a:p>
          <a:p>
            <a:r>
              <a:rPr lang="en-US" dirty="0"/>
              <a:t>Operations Manager: Mark, with 5 years of experience in the delivery industry. He will oversee the day-to-day operation of the DSP.</a:t>
            </a:r>
          </a:p>
          <a:p>
            <a:r>
              <a:rPr lang="en-US" dirty="0"/>
              <a:t>Employees: Hiring, training, and managing a team of drivers. Additionally, depending on the size of DSP, administrative staff may be needed for tasks such as human resources, payroll, and scheduling.</a:t>
            </a:r>
          </a:p>
          <a:p>
            <a:r>
              <a:rPr lang="en-US" dirty="0"/>
              <a:t>External professional: Lawyer and accountant who can assist with legal compliance, contracts, tax, financial reporting, and strategic financial planning.</a:t>
            </a:r>
          </a:p>
        </p:txBody>
      </p:sp>
      <p:sp>
        <p:nvSpPr>
          <p:cNvPr id="4" name="Slide Number Placeholder 3"/>
          <p:cNvSpPr>
            <a:spLocks noGrp="1"/>
          </p:cNvSpPr>
          <p:nvPr>
            <p:ph type="sldNum" sz="quarter" idx="5"/>
          </p:nvPr>
        </p:nvSpPr>
        <p:spPr/>
        <p:txBody>
          <a:bodyPr/>
          <a:lstStyle/>
          <a:p>
            <a:fld id="{710EE36A-B0A6-4861-BFCC-595A304AF44E}" type="slidenum">
              <a:rPr lang="en-US" smtClean="0"/>
              <a:t>4</a:t>
            </a:fld>
            <a:endParaRPr lang="en-US"/>
          </a:p>
        </p:txBody>
      </p:sp>
    </p:spTree>
    <p:extLst>
      <p:ext uri="{BB962C8B-B14F-4D97-AF65-F5344CB8AC3E}">
        <p14:creationId xmlns:p14="http://schemas.microsoft.com/office/powerpoint/2010/main" val="3413669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target market of Delivery Service Partner (DSP) in Amazon would be primarily the customers who purchase products from Amazon and require last-mile delivery services.</a:t>
            </a:r>
          </a:p>
          <a:p>
            <a:r>
              <a:rPr lang="en-US" dirty="0"/>
              <a:t>Amazon Customer: the main target market will be of individual and business who shops on amazon and rely on fast and reliable delivery services to receive their purchases conveniently.</a:t>
            </a:r>
          </a:p>
          <a:p>
            <a:r>
              <a:rPr lang="en-US" dirty="0"/>
              <a:t>E-commerce shoppers: with the Hugh continued growth of online shopping, the target market extend to a broader base of e-commerce shoppers who value efficient and timely deliveries for their online purchases.</a:t>
            </a:r>
          </a:p>
          <a:p>
            <a:endParaRPr lang="en-US" dirty="0"/>
          </a:p>
        </p:txBody>
      </p:sp>
      <p:sp>
        <p:nvSpPr>
          <p:cNvPr id="4" name="Slide Number Placeholder 3"/>
          <p:cNvSpPr>
            <a:spLocks noGrp="1"/>
          </p:cNvSpPr>
          <p:nvPr>
            <p:ph type="sldNum" sz="quarter" idx="5"/>
          </p:nvPr>
        </p:nvSpPr>
        <p:spPr/>
        <p:txBody>
          <a:bodyPr/>
          <a:lstStyle/>
          <a:p>
            <a:fld id="{710EE36A-B0A6-4861-BFCC-595A304AF44E}" type="slidenum">
              <a:rPr lang="en-US" smtClean="0"/>
              <a:t>5</a:t>
            </a:fld>
            <a:endParaRPr lang="en-US"/>
          </a:p>
        </p:txBody>
      </p:sp>
    </p:spTree>
    <p:extLst>
      <p:ext uri="{BB962C8B-B14F-4D97-AF65-F5344CB8AC3E}">
        <p14:creationId xmlns:p14="http://schemas.microsoft.com/office/powerpoint/2010/main" val="39353788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Online presence and branding: first the business will create a professional user-friendly website that showcases DSP’s services, highlights customers’ benefits, and provides contact information.</a:t>
            </a:r>
          </a:p>
          <a:p>
            <a:r>
              <a:rPr lang="en-US" dirty="0"/>
              <a:t>Local advertising and partnerships: the business will utilize local media channels such as newspapers, radio, or television to target the local customer base as well as raise awareness about the DSP’s service.</a:t>
            </a:r>
          </a:p>
          <a:p>
            <a:r>
              <a:rPr lang="en-US" dirty="0"/>
              <a:t>Customer Referral Programs: incentivize customers to refer to friends and family members by offering discounts or rewards for successful referrals.</a:t>
            </a:r>
          </a:p>
          <a:p>
            <a:r>
              <a:rPr lang="en-US" dirty="0"/>
              <a:t>Exceptional Customer Service: provide a seamless and customer centric experience throughout the delivery process.</a:t>
            </a:r>
          </a:p>
          <a:p>
            <a:r>
              <a:rPr lang="en-US" dirty="0"/>
              <a:t>Performance and Ratings: the business will maintain high performance metrics to ensure a positive reputation within the amazon ecosystem.</a:t>
            </a:r>
          </a:p>
          <a:p>
            <a:endParaRPr lang="en-US" dirty="0"/>
          </a:p>
        </p:txBody>
      </p:sp>
      <p:sp>
        <p:nvSpPr>
          <p:cNvPr id="4" name="Slide Number Placeholder 3"/>
          <p:cNvSpPr>
            <a:spLocks noGrp="1"/>
          </p:cNvSpPr>
          <p:nvPr>
            <p:ph type="sldNum" sz="quarter" idx="5"/>
          </p:nvPr>
        </p:nvSpPr>
        <p:spPr/>
        <p:txBody>
          <a:bodyPr/>
          <a:lstStyle/>
          <a:p>
            <a:fld id="{710EE36A-B0A6-4861-BFCC-595A304AF44E}" type="slidenum">
              <a:rPr lang="en-US" smtClean="0"/>
              <a:t>6</a:t>
            </a:fld>
            <a:endParaRPr lang="en-US"/>
          </a:p>
        </p:txBody>
      </p:sp>
    </p:spTree>
    <p:extLst>
      <p:ext uri="{BB962C8B-B14F-4D97-AF65-F5344CB8AC3E}">
        <p14:creationId xmlns:p14="http://schemas.microsoft.com/office/powerpoint/2010/main" val="493725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Strengths: one of the major strengths of the DSP business is that it operates in partnership with Amazon, which provides access to a vast customer base, advanced technology, and operational support.</a:t>
            </a:r>
          </a:p>
          <a:p>
            <a:r>
              <a:rPr lang="en-US" dirty="0"/>
              <a:t>Weaknesses: The DSP’s business is heavily reliant on the partnership with Amazon, which will limit diversification opportunities and expose the business to changes in amazons’ policies or business priorities.</a:t>
            </a:r>
          </a:p>
          <a:p>
            <a:r>
              <a:rPr lang="en-US" dirty="0"/>
              <a:t>Opportunities: As the e-commerce market continues to grow, the DSP can expand their operations and increase market share by taking on additional routes or scaling up to multiple delivery stations (Eurostat, 2023).</a:t>
            </a:r>
          </a:p>
          <a:p>
            <a:r>
              <a:rPr lang="en-US" dirty="0"/>
              <a:t>Threats:  The delivery industry is subjected to various regulations and compliance requirements, this includes labor laws, vehicle regulations and licensing. Properly following these regulations can be complex as well as may pose challenges to the DSPs operations.</a:t>
            </a:r>
          </a:p>
          <a:p>
            <a:endParaRPr lang="en-US" dirty="0"/>
          </a:p>
        </p:txBody>
      </p:sp>
      <p:sp>
        <p:nvSpPr>
          <p:cNvPr id="4" name="Slide Number Placeholder 3"/>
          <p:cNvSpPr>
            <a:spLocks noGrp="1"/>
          </p:cNvSpPr>
          <p:nvPr>
            <p:ph type="sldNum" sz="quarter" idx="5"/>
          </p:nvPr>
        </p:nvSpPr>
        <p:spPr/>
        <p:txBody>
          <a:bodyPr/>
          <a:lstStyle/>
          <a:p>
            <a:fld id="{710EE36A-B0A6-4861-BFCC-595A304AF44E}" type="slidenum">
              <a:rPr lang="en-US" smtClean="0"/>
              <a:t>7</a:t>
            </a:fld>
            <a:endParaRPr lang="en-US"/>
          </a:p>
        </p:txBody>
      </p:sp>
    </p:spTree>
    <p:extLst>
      <p:ext uri="{BB962C8B-B14F-4D97-AF65-F5344CB8AC3E}">
        <p14:creationId xmlns:p14="http://schemas.microsoft.com/office/powerpoint/2010/main" val="14575153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DSP's unique selling point is its fast and reliable delivery service. DSP is always determined to provide their best delivery service. They will manage their operations properly through their experienced and reliable management team.</a:t>
            </a:r>
          </a:p>
          <a:p>
            <a:r>
              <a:rPr lang="en-US" dirty="0"/>
              <a:t>One of the main reasons behind starting this business is to provide employment to the youth. I have seen many students want to work in a reliable organization along with their studies. I made this business plan with them in mind. Here they can improve their own financial situation by doing delivery work in their free time as well as learn how to work as a team.</a:t>
            </a:r>
          </a:p>
          <a:p>
            <a:endParaRPr lang="en-US" dirty="0"/>
          </a:p>
        </p:txBody>
      </p:sp>
      <p:sp>
        <p:nvSpPr>
          <p:cNvPr id="4" name="Slide Number Placeholder 3"/>
          <p:cNvSpPr>
            <a:spLocks noGrp="1"/>
          </p:cNvSpPr>
          <p:nvPr>
            <p:ph type="sldNum" sz="quarter" idx="5"/>
          </p:nvPr>
        </p:nvSpPr>
        <p:spPr/>
        <p:txBody>
          <a:bodyPr/>
          <a:lstStyle/>
          <a:p>
            <a:fld id="{710EE36A-B0A6-4861-BFCC-595A304AF44E}" type="slidenum">
              <a:rPr lang="en-US" smtClean="0"/>
              <a:t>8</a:t>
            </a:fld>
            <a:endParaRPr lang="en-US"/>
          </a:p>
        </p:txBody>
      </p:sp>
    </p:spTree>
    <p:extLst>
      <p:ext uri="{BB962C8B-B14F-4D97-AF65-F5344CB8AC3E}">
        <p14:creationId xmlns:p14="http://schemas.microsoft.com/office/powerpoint/2010/main" val="2682568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raise the necessary funding for the business idea, the following sources will be considered:</a:t>
            </a:r>
          </a:p>
          <a:p>
            <a:r>
              <a:rPr lang="en-US" dirty="0"/>
              <a:t>Personal Investment: The owner(s) will invest a portion of their personal savings into the business to cover the startup costs. This could include using personal funds or liquidating personal assets.</a:t>
            </a:r>
          </a:p>
          <a:p>
            <a:r>
              <a:rPr lang="en-US" dirty="0"/>
              <a:t>Bank Loan: The business will ask a bank to secure a loan for the remaining required funding. This loan can be used to cover startup costs, operational expenses, and any working capital needs (</a:t>
            </a:r>
            <a:r>
              <a:rPr lang="en-US" dirty="0" err="1"/>
              <a:t>Klačmer</a:t>
            </a:r>
            <a:r>
              <a:rPr lang="en-US" dirty="0"/>
              <a:t> </a:t>
            </a:r>
            <a:r>
              <a:rPr lang="en-US" dirty="0" err="1"/>
              <a:t>Čalopa</a:t>
            </a:r>
            <a:r>
              <a:rPr lang="en-US" dirty="0"/>
              <a:t>, Horvat and </a:t>
            </a:r>
            <a:r>
              <a:rPr lang="en-US" dirty="0" err="1"/>
              <a:t>Lalić</a:t>
            </a:r>
            <a:r>
              <a:rPr lang="en-US" dirty="0"/>
              <a:t>, 2014).</a:t>
            </a:r>
          </a:p>
          <a:p>
            <a:endParaRPr lang="en-US" dirty="0"/>
          </a:p>
        </p:txBody>
      </p:sp>
      <p:sp>
        <p:nvSpPr>
          <p:cNvPr id="4" name="Slide Number Placeholder 3"/>
          <p:cNvSpPr>
            <a:spLocks noGrp="1"/>
          </p:cNvSpPr>
          <p:nvPr>
            <p:ph type="sldNum" sz="quarter" idx="5"/>
          </p:nvPr>
        </p:nvSpPr>
        <p:spPr/>
        <p:txBody>
          <a:bodyPr/>
          <a:lstStyle/>
          <a:p>
            <a:fld id="{710EE36A-B0A6-4861-BFCC-595A304AF44E}" type="slidenum">
              <a:rPr lang="en-US" smtClean="0"/>
              <a:t>9</a:t>
            </a:fld>
            <a:endParaRPr lang="en-US"/>
          </a:p>
        </p:txBody>
      </p:sp>
    </p:spTree>
    <p:extLst>
      <p:ext uri="{BB962C8B-B14F-4D97-AF65-F5344CB8AC3E}">
        <p14:creationId xmlns:p14="http://schemas.microsoft.com/office/powerpoint/2010/main" val="1641384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Those who are there for competition at the local level are the main competitors of DSP. Because DSP has not yet decided to work at the international level. DSP's direct competitors include Blue Dart, </a:t>
            </a:r>
            <a:r>
              <a:rPr lang="en-US" dirty="0" err="1"/>
              <a:t>Fedex</a:t>
            </a:r>
            <a:r>
              <a:rPr lang="en-US" dirty="0"/>
              <a:t>, </a:t>
            </a:r>
            <a:r>
              <a:rPr lang="en-US" dirty="0" err="1"/>
              <a:t>Ecom</a:t>
            </a:r>
            <a:r>
              <a:rPr lang="en-US" dirty="0"/>
              <a:t> express etc. But DSP wants to provide the best service from its position without challenging them.</a:t>
            </a:r>
          </a:p>
        </p:txBody>
      </p:sp>
      <p:sp>
        <p:nvSpPr>
          <p:cNvPr id="4" name="Slide Number Placeholder 3"/>
          <p:cNvSpPr>
            <a:spLocks noGrp="1"/>
          </p:cNvSpPr>
          <p:nvPr>
            <p:ph type="sldNum" sz="quarter" idx="5"/>
          </p:nvPr>
        </p:nvSpPr>
        <p:spPr/>
        <p:txBody>
          <a:bodyPr/>
          <a:lstStyle/>
          <a:p>
            <a:fld id="{710EE36A-B0A6-4861-BFCC-595A304AF44E}" type="slidenum">
              <a:rPr lang="en-US" smtClean="0"/>
              <a:t>10</a:t>
            </a:fld>
            <a:endParaRPr lang="en-US"/>
          </a:p>
        </p:txBody>
      </p:sp>
    </p:spTree>
    <p:extLst>
      <p:ext uri="{BB962C8B-B14F-4D97-AF65-F5344CB8AC3E}">
        <p14:creationId xmlns:p14="http://schemas.microsoft.com/office/powerpoint/2010/main" val="3399361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Above all DSP's main goal is to achieve Amazon's goal by providing efficient delivery service and customer satisfaction. DSP will start with proper business planning and execution. The management activities of the entire organization will be carried out in coordination with its various sectors. Their main target customers are Amazon and e-commerce platform customers. They can build a strong position in the delivery service platform by their organized investment and planning execution.</a:t>
            </a:r>
          </a:p>
        </p:txBody>
      </p:sp>
      <p:sp>
        <p:nvSpPr>
          <p:cNvPr id="4" name="Slide Number Placeholder 3"/>
          <p:cNvSpPr>
            <a:spLocks noGrp="1"/>
          </p:cNvSpPr>
          <p:nvPr>
            <p:ph type="sldNum" sz="quarter" idx="5"/>
          </p:nvPr>
        </p:nvSpPr>
        <p:spPr/>
        <p:txBody>
          <a:bodyPr/>
          <a:lstStyle/>
          <a:p>
            <a:fld id="{710EE36A-B0A6-4861-BFCC-595A304AF44E}" type="slidenum">
              <a:rPr lang="en-US" smtClean="0"/>
              <a:t>11</a:t>
            </a:fld>
            <a:endParaRPr lang="en-US"/>
          </a:p>
        </p:txBody>
      </p:sp>
    </p:spTree>
    <p:extLst>
      <p:ext uri="{BB962C8B-B14F-4D97-AF65-F5344CB8AC3E}">
        <p14:creationId xmlns:p14="http://schemas.microsoft.com/office/powerpoint/2010/main" val="1885209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3B472-B831-431F-5D9B-6893B15A6E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70AB2ED-439E-7C9E-BAE1-6E79BC2F91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915740-B65F-8641-5E0A-E950E4978F4B}"/>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5" name="Footer Placeholder 4">
            <a:extLst>
              <a:ext uri="{FF2B5EF4-FFF2-40B4-BE49-F238E27FC236}">
                <a16:creationId xmlns:a16="http://schemas.microsoft.com/office/drawing/2014/main" id="{E9377F1C-CE87-B379-AFF1-305E20E0FF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6E57E3-BE06-9EC7-6B88-7740F761748C}"/>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3675891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7C137-C4F0-305A-5ACC-634EF7C14F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232B1B-266F-621D-9497-03D113F7A7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4AF47D-34FC-5078-59BB-4DD3D2E5CFBE}"/>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5" name="Footer Placeholder 4">
            <a:extLst>
              <a:ext uri="{FF2B5EF4-FFF2-40B4-BE49-F238E27FC236}">
                <a16:creationId xmlns:a16="http://schemas.microsoft.com/office/drawing/2014/main" id="{BA833D4B-333E-B4E0-0200-0291CAA9CD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51BB41-932C-7E69-BC52-D6F6ABE3BFAB}"/>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3103835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2C9FD-0D46-C888-8512-0AB7CE36F1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3B1ED94-65A7-21E6-6407-734D6053D4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AB5BF7-7122-7125-F8CA-C6235D96F207}"/>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5" name="Footer Placeholder 4">
            <a:extLst>
              <a:ext uri="{FF2B5EF4-FFF2-40B4-BE49-F238E27FC236}">
                <a16:creationId xmlns:a16="http://schemas.microsoft.com/office/drawing/2014/main" id="{511DA950-50AC-C486-A57E-0073D39F92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625F7F-22E7-3EE4-51A4-82C75E9DD2BC}"/>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1866112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8BAE1-38CC-3888-8047-49821FADBC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904CD0F-9090-4B49-70CC-699F9D17BA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92F9234-0EB2-5716-69AC-CF2A434EA9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6A56203-5975-0DF7-B43C-FB7FF21BABE0}"/>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6" name="Footer Placeholder 5">
            <a:extLst>
              <a:ext uri="{FF2B5EF4-FFF2-40B4-BE49-F238E27FC236}">
                <a16:creationId xmlns:a16="http://schemas.microsoft.com/office/drawing/2014/main" id="{725A1379-6336-5DBE-B62B-8BD0447792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82E82D-1D06-DAE1-A35D-BAC041CFA124}"/>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328397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898E6-0C43-9A72-ECBC-2709295D85D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0357D3-ED6F-F3F9-A4D1-D61E2615AA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1E8C68-40BF-8E35-9959-8630C9E8AB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C65981B-CB0C-E8F3-17A4-F527A5B7F5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FB93F7-979A-0B98-F065-84F267616B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BAC4B04-5F1D-A120-C780-1EEDCB0CA97E}"/>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8" name="Footer Placeholder 7">
            <a:extLst>
              <a:ext uri="{FF2B5EF4-FFF2-40B4-BE49-F238E27FC236}">
                <a16:creationId xmlns:a16="http://schemas.microsoft.com/office/drawing/2014/main" id="{69E2F2AE-74AB-83C1-FAB9-5767B0C305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7204D38-3583-5BA3-14D5-ED993732CDD6}"/>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3465822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62E07-00CA-D3BA-3F77-BE5C37270B5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2116D5D-04C6-A871-68D4-3C92638FFB72}"/>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4" name="Footer Placeholder 3">
            <a:extLst>
              <a:ext uri="{FF2B5EF4-FFF2-40B4-BE49-F238E27FC236}">
                <a16:creationId xmlns:a16="http://schemas.microsoft.com/office/drawing/2014/main" id="{D1B24581-62D4-B316-651D-692E80E1C0D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264DA7D-3206-6137-4A5E-C2AC4FB4EAE5}"/>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2320842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7A29EE-EB89-5A80-E5C6-D3C72DF89CFA}"/>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3" name="Footer Placeholder 2">
            <a:extLst>
              <a:ext uri="{FF2B5EF4-FFF2-40B4-BE49-F238E27FC236}">
                <a16:creationId xmlns:a16="http://schemas.microsoft.com/office/drawing/2014/main" id="{4CD85BB9-8845-FBC1-AA0E-EFEDA0ACD3A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624B836-A64B-9994-8D05-55CA59BAADF9}"/>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1201717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3B392-C5D4-3B9C-B1D0-289EB0C61F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2D39C05-EB41-0FAD-C917-35CCE98933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001C7EC-5BC8-6FFC-6ED8-CCB339ED00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759334-2993-101D-5823-7779132A3FF4}"/>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6" name="Footer Placeholder 5">
            <a:extLst>
              <a:ext uri="{FF2B5EF4-FFF2-40B4-BE49-F238E27FC236}">
                <a16:creationId xmlns:a16="http://schemas.microsoft.com/office/drawing/2014/main" id="{72243111-D52E-3BD9-3773-6905F0569C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ADBC72-2BCD-AAEF-570A-BEA8AB7A12A9}"/>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2316390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1EB2A-7046-530E-0D1F-1392702ABE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6F59121-9F38-0ACC-C27C-81F6581B7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0451F64-838F-6C1F-697E-718D1E1D64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C60848-ECF7-3B97-3D43-CE8E2B482193}"/>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6" name="Footer Placeholder 5">
            <a:extLst>
              <a:ext uri="{FF2B5EF4-FFF2-40B4-BE49-F238E27FC236}">
                <a16:creationId xmlns:a16="http://schemas.microsoft.com/office/drawing/2014/main" id="{40130333-A748-A57C-12BB-E877BF2018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F35CBC-C31A-D4FE-06CA-BD3F09D10847}"/>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3250689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EFABF-5128-D72C-8BC7-BE7ACD5773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8D45BF3-0D11-C672-D907-7625FDB1E28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17A1E9-1EE9-FEFE-3972-EA35A74B9CD9}"/>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5" name="Footer Placeholder 4">
            <a:extLst>
              <a:ext uri="{FF2B5EF4-FFF2-40B4-BE49-F238E27FC236}">
                <a16:creationId xmlns:a16="http://schemas.microsoft.com/office/drawing/2014/main" id="{D0228BC8-351C-9BB1-AC72-9B54EDC57B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1F6555-E158-0072-74A7-C2393BB0A051}"/>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2909849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5BF954-B234-E03F-58E8-9E57EBDDA96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6B03AA8-1D84-EFA3-EE8B-C214228260D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DA438E-ECD6-1966-9B0F-132C1346B9B5}"/>
              </a:ext>
            </a:extLst>
          </p:cNvPr>
          <p:cNvSpPr>
            <a:spLocks noGrp="1"/>
          </p:cNvSpPr>
          <p:nvPr>
            <p:ph type="dt" sz="half" idx="10"/>
          </p:nvPr>
        </p:nvSpPr>
        <p:spPr/>
        <p:txBody>
          <a:bodyPr/>
          <a:lstStyle/>
          <a:p>
            <a:fld id="{F9F96898-7C03-438F-A5F9-C7C83E0FE2CB}" type="datetimeFigureOut">
              <a:rPr lang="en-US" smtClean="0"/>
              <a:t>7/13/2023</a:t>
            </a:fld>
            <a:endParaRPr lang="en-US"/>
          </a:p>
        </p:txBody>
      </p:sp>
      <p:sp>
        <p:nvSpPr>
          <p:cNvPr id="5" name="Footer Placeholder 4">
            <a:extLst>
              <a:ext uri="{FF2B5EF4-FFF2-40B4-BE49-F238E27FC236}">
                <a16:creationId xmlns:a16="http://schemas.microsoft.com/office/drawing/2014/main" id="{E507488D-FFA4-B97E-DF8D-3F7BC6FAD4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F958B0-44FF-F631-F5CD-4AF930832F32}"/>
              </a:ext>
            </a:extLst>
          </p:cNvPr>
          <p:cNvSpPr>
            <a:spLocks noGrp="1"/>
          </p:cNvSpPr>
          <p:nvPr>
            <p:ph type="sldNum" sz="quarter" idx="12"/>
          </p:nvPr>
        </p:nvSpPr>
        <p:spPr/>
        <p:txBody>
          <a:bodyPr/>
          <a:lstStyle/>
          <a:p>
            <a:fld id="{8429B6FD-3972-4906-BA32-5EE9C65C7F53}" type="slidenum">
              <a:rPr lang="en-US" smtClean="0"/>
              <a:t>‹#›</a:t>
            </a:fld>
            <a:endParaRPr lang="en-US"/>
          </a:p>
        </p:txBody>
      </p:sp>
    </p:spTree>
    <p:extLst>
      <p:ext uri="{BB962C8B-B14F-4D97-AF65-F5344CB8AC3E}">
        <p14:creationId xmlns:p14="http://schemas.microsoft.com/office/powerpoint/2010/main" val="1753129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23F0BB-3E2A-5B96-A914-615A4A5747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4490B3C-C26F-1C79-DBFA-DCEF0B2FC3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9C2AB1-4F6D-98AF-CD79-8E4CC5D2C1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F96898-7C03-438F-A5F9-C7C83E0FE2CB}" type="datetimeFigureOut">
              <a:rPr lang="en-US" smtClean="0"/>
              <a:t>7/13/2023</a:t>
            </a:fld>
            <a:endParaRPr lang="en-US"/>
          </a:p>
        </p:txBody>
      </p:sp>
      <p:sp>
        <p:nvSpPr>
          <p:cNvPr id="5" name="Footer Placeholder 4">
            <a:extLst>
              <a:ext uri="{FF2B5EF4-FFF2-40B4-BE49-F238E27FC236}">
                <a16:creationId xmlns:a16="http://schemas.microsoft.com/office/drawing/2014/main" id="{1E4E0890-A614-6356-31EB-DC50815C05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8772458-DD57-0FF7-5B4E-3840548B37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29B6FD-3972-4906-BA32-5EE9C65C7F53}" type="slidenum">
              <a:rPr lang="en-US" smtClean="0"/>
              <a:t>‹#›</a:t>
            </a:fld>
            <a:endParaRPr lang="en-US"/>
          </a:p>
        </p:txBody>
      </p:sp>
    </p:spTree>
    <p:extLst>
      <p:ext uri="{BB962C8B-B14F-4D97-AF65-F5344CB8AC3E}">
        <p14:creationId xmlns:p14="http://schemas.microsoft.com/office/powerpoint/2010/main" val="37334784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5.sv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26A84AF-6F58-471A-BF1F-10D8C0351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A1D0C0-1435-4AF1-95D8-BCA706123FBF}"/>
              </a:ext>
            </a:extLst>
          </p:cNvPr>
          <p:cNvSpPr>
            <a:spLocks noGrp="1"/>
          </p:cNvSpPr>
          <p:nvPr>
            <p:ph type="ctrTitle"/>
          </p:nvPr>
        </p:nvSpPr>
        <p:spPr>
          <a:xfrm>
            <a:off x="838200" y="728662"/>
            <a:ext cx="3785513" cy="3728853"/>
          </a:xfrm>
          <a:noFill/>
        </p:spPr>
        <p:txBody>
          <a:bodyPr>
            <a:normAutofit/>
          </a:bodyPr>
          <a:lstStyle/>
          <a:p>
            <a:pPr algn="l"/>
            <a:r>
              <a:rPr lang="en-US" sz="3600"/>
              <a:t>Entrepreneureship Assessment </a:t>
            </a:r>
          </a:p>
        </p:txBody>
      </p:sp>
      <p:sp>
        <p:nvSpPr>
          <p:cNvPr id="3" name="Subtitle 2">
            <a:extLst>
              <a:ext uri="{FF2B5EF4-FFF2-40B4-BE49-F238E27FC236}">
                <a16:creationId xmlns:a16="http://schemas.microsoft.com/office/drawing/2014/main" id="{62C114E4-DC6A-7E27-6769-17E9B6ADE4F4}"/>
              </a:ext>
            </a:extLst>
          </p:cNvPr>
          <p:cNvSpPr>
            <a:spLocks noGrp="1"/>
          </p:cNvSpPr>
          <p:nvPr>
            <p:ph type="subTitle" idx="1"/>
          </p:nvPr>
        </p:nvSpPr>
        <p:spPr>
          <a:xfrm>
            <a:off x="838200" y="4629235"/>
            <a:ext cx="3785514" cy="1680298"/>
          </a:xfrm>
          <a:noFill/>
        </p:spPr>
        <p:txBody>
          <a:bodyPr>
            <a:normAutofit/>
          </a:bodyPr>
          <a:lstStyle/>
          <a:p>
            <a:pPr algn="l"/>
            <a:r>
              <a:rPr lang="en-US" sz="1900" dirty="0"/>
              <a:t>The program of study: BA Business Management</a:t>
            </a:r>
          </a:p>
          <a:p>
            <a:pPr algn="l"/>
            <a:r>
              <a:rPr lang="en-US" sz="1900" dirty="0"/>
              <a:t>Module name and code: ENTREPRENEURSHIP LCBB5001</a:t>
            </a:r>
          </a:p>
          <a:p>
            <a:pPr algn="l"/>
            <a:r>
              <a:rPr lang="en-US" sz="1900" dirty="0"/>
              <a:t>Lecturer’s name: Vasilios </a:t>
            </a:r>
            <a:r>
              <a:rPr lang="en-US" sz="1900" dirty="0" err="1"/>
              <a:t>Tavlaridis</a:t>
            </a:r>
            <a:endParaRPr lang="en-US" sz="1900" dirty="0"/>
          </a:p>
        </p:txBody>
      </p:sp>
      <p:pic>
        <p:nvPicPr>
          <p:cNvPr id="5" name="Picture 4" descr="A white background with purple lines&#10;&#10;Description automatically generated">
            <a:extLst>
              <a:ext uri="{FF2B5EF4-FFF2-40B4-BE49-F238E27FC236}">
                <a16:creationId xmlns:a16="http://schemas.microsoft.com/office/drawing/2014/main" id="{B5C6179E-B867-FC08-17AA-02E2AB8C83EF}"/>
              </a:ext>
            </a:extLst>
          </p:cNvPr>
          <p:cNvPicPr>
            <a:picLocks noChangeAspect="1"/>
          </p:cNvPicPr>
          <p:nvPr/>
        </p:nvPicPr>
        <p:blipFill rotWithShape="1">
          <a:blip r:embed="rId2"/>
          <a:srcRect t="2396" r="-1" b="2121"/>
          <a:stretch/>
        </p:blipFill>
        <p:spPr>
          <a:xfrm>
            <a:off x="5009505" y="10"/>
            <a:ext cx="7182495" cy="6857990"/>
          </a:xfrm>
          <a:prstGeom prst="rect">
            <a:avLst/>
          </a:prstGeom>
        </p:spPr>
      </p:pic>
    </p:spTree>
    <p:extLst>
      <p:ext uri="{BB962C8B-B14F-4D97-AF65-F5344CB8AC3E}">
        <p14:creationId xmlns:p14="http://schemas.microsoft.com/office/powerpoint/2010/main" val="2889202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29B83F-AED3-F1AF-CE1B-BDF923583B68}"/>
              </a:ext>
            </a:extLst>
          </p:cNvPr>
          <p:cNvSpPr>
            <a:spLocks noGrp="1"/>
          </p:cNvSpPr>
          <p:nvPr>
            <p:ph type="title"/>
          </p:nvPr>
        </p:nvSpPr>
        <p:spPr>
          <a:xfrm>
            <a:off x="838200" y="556995"/>
            <a:ext cx="10515600" cy="1133693"/>
          </a:xfrm>
        </p:spPr>
        <p:txBody>
          <a:bodyPr>
            <a:normAutofit/>
          </a:bodyPr>
          <a:lstStyle/>
          <a:p>
            <a:r>
              <a:rPr lang="en-US" sz="5200"/>
              <a:t>Overview of the business idea</a:t>
            </a:r>
          </a:p>
        </p:txBody>
      </p:sp>
      <p:graphicFrame>
        <p:nvGraphicFramePr>
          <p:cNvPr id="5" name="Content Placeholder 2">
            <a:extLst>
              <a:ext uri="{FF2B5EF4-FFF2-40B4-BE49-F238E27FC236}">
                <a16:creationId xmlns:a16="http://schemas.microsoft.com/office/drawing/2014/main" id="{59083FB2-DF5B-B4D0-E1D0-7196D44B824B}"/>
              </a:ext>
            </a:extLst>
          </p:cNvPr>
          <p:cNvGraphicFramePr>
            <a:graphicFrameLocks noGrp="1"/>
          </p:cNvGraphicFramePr>
          <p:nvPr>
            <p:ph idx="1"/>
            <p:extLst>
              <p:ext uri="{D42A27DB-BD31-4B8C-83A1-F6EECF244321}">
                <p14:modId xmlns:p14="http://schemas.microsoft.com/office/powerpoint/2010/main" val="14156637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1575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C11695-4BEC-BB93-5072-8031BFE90516}"/>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Ownership and Legal format</a:t>
            </a:r>
          </a:p>
        </p:txBody>
      </p:sp>
      <p:graphicFrame>
        <p:nvGraphicFramePr>
          <p:cNvPr id="5" name="Content Placeholder 2">
            <a:extLst>
              <a:ext uri="{FF2B5EF4-FFF2-40B4-BE49-F238E27FC236}">
                <a16:creationId xmlns:a16="http://schemas.microsoft.com/office/drawing/2014/main" id="{689CA519-A921-E7E7-9F6F-11337239955B}"/>
              </a:ext>
            </a:extLst>
          </p:cNvPr>
          <p:cNvGraphicFramePr>
            <a:graphicFrameLocks noGrp="1"/>
          </p:cNvGraphicFramePr>
          <p:nvPr>
            <p:ph idx="1"/>
            <p:extLst>
              <p:ext uri="{D42A27DB-BD31-4B8C-83A1-F6EECF244321}">
                <p14:modId xmlns:p14="http://schemas.microsoft.com/office/powerpoint/2010/main" val="3195175980"/>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4165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18C899-C6EE-17CE-0368-C6C507FAB4D3}"/>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kern="1200">
                <a:solidFill>
                  <a:schemeClr val="tx1"/>
                </a:solidFill>
                <a:latin typeface="+mj-lt"/>
                <a:ea typeface="+mj-ea"/>
                <a:cs typeface="+mj-cs"/>
              </a:rPr>
              <a:t>Management of the Company</a:t>
            </a:r>
          </a:p>
        </p:txBody>
      </p:sp>
      <p:sp>
        <p:nvSpPr>
          <p:cNvPr id="42" name="Rectangle 4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0398C71C-F2AB-0030-AA24-F57C2575D2A6}"/>
              </a:ext>
            </a:extLst>
          </p:cNvPr>
          <p:cNvGraphicFramePr>
            <a:graphicFrameLocks noGrp="1"/>
          </p:cNvGraphicFramePr>
          <p:nvPr>
            <p:ph idx="1"/>
            <p:extLst>
              <p:ext uri="{D42A27DB-BD31-4B8C-83A1-F6EECF244321}">
                <p14:modId xmlns:p14="http://schemas.microsoft.com/office/powerpoint/2010/main" val="297137511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6896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BEA370-743F-F5BE-CBCA-880304A3D68A}"/>
              </a:ext>
            </a:extLst>
          </p:cNvPr>
          <p:cNvSpPr>
            <a:spLocks noGrp="1"/>
          </p:cNvSpPr>
          <p:nvPr>
            <p:ph type="title"/>
          </p:nvPr>
        </p:nvSpPr>
        <p:spPr>
          <a:xfrm>
            <a:off x="1043631" y="809898"/>
            <a:ext cx="10173010" cy="1554480"/>
          </a:xfrm>
        </p:spPr>
        <p:txBody>
          <a:bodyPr anchor="ctr">
            <a:normAutofit/>
          </a:bodyPr>
          <a:lstStyle/>
          <a:p>
            <a:r>
              <a:rPr lang="en-US" sz="4800"/>
              <a:t>Target Market</a:t>
            </a:r>
          </a:p>
        </p:txBody>
      </p:sp>
      <p:cxnSp>
        <p:nvCxnSpPr>
          <p:cNvPr id="19" name="Straight Connector 18">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B18B18F-544F-8D9C-A1B0-4D21BB39A713}"/>
              </a:ext>
            </a:extLst>
          </p:cNvPr>
          <p:cNvGraphicFramePr>
            <a:graphicFrameLocks noGrp="1"/>
          </p:cNvGraphicFramePr>
          <p:nvPr>
            <p:ph idx="1"/>
            <p:extLst>
              <p:ext uri="{D42A27DB-BD31-4B8C-83A1-F6EECF244321}">
                <p14:modId xmlns:p14="http://schemas.microsoft.com/office/powerpoint/2010/main" val="2572001774"/>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910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7E92451A-E1E3-8FD0-1D09-CF496617E1FC}"/>
              </a:ext>
            </a:extLst>
          </p:cNvPr>
          <p:cNvSpPr>
            <a:spLocks noGrp="1"/>
          </p:cNvSpPr>
          <p:nvPr>
            <p:ph type="title"/>
          </p:nvPr>
        </p:nvSpPr>
        <p:spPr>
          <a:xfrm>
            <a:off x="479394" y="1070800"/>
            <a:ext cx="3939688" cy="5583126"/>
          </a:xfrm>
        </p:spPr>
        <p:txBody>
          <a:bodyPr>
            <a:normAutofit/>
          </a:bodyPr>
          <a:lstStyle/>
          <a:p>
            <a:pPr algn="r"/>
            <a:r>
              <a:rPr lang="en-US" sz="7400"/>
              <a:t>Market Strategies</a:t>
            </a:r>
          </a:p>
        </p:txBody>
      </p:sp>
      <p:cxnSp>
        <p:nvCxnSpPr>
          <p:cNvPr id="42" name="Straight Connector 4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18C5DD63-9F36-47CB-213F-2FC09B277521}"/>
              </a:ext>
            </a:extLst>
          </p:cNvPr>
          <p:cNvGraphicFramePr>
            <a:graphicFrameLocks noGrp="1"/>
          </p:cNvGraphicFramePr>
          <p:nvPr>
            <p:ph idx="1"/>
            <p:extLst>
              <p:ext uri="{D42A27DB-BD31-4B8C-83A1-F6EECF244321}">
                <p14:modId xmlns:p14="http://schemas.microsoft.com/office/powerpoint/2010/main" val="4123106531"/>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74469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5">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17">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9" name="Rectangle 18">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ED0BA8-0E6C-8CFE-7883-4BA29959FA53}"/>
              </a:ext>
            </a:extLst>
          </p:cNvPr>
          <p:cNvSpPr>
            <a:spLocks noGrp="1"/>
          </p:cNvSpPr>
          <p:nvPr>
            <p:ph type="title"/>
          </p:nvPr>
        </p:nvSpPr>
        <p:spPr>
          <a:xfrm>
            <a:off x="1043631" y="809898"/>
            <a:ext cx="10173010" cy="1554480"/>
          </a:xfrm>
        </p:spPr>
        <p:txBody>
          <a:bodyPr anchor="ctr">
            <a:normAutofit/>
          </a:bodyPr>
          <a:lstStyle/>
          <a:p>
            <a:r>
              <a:rPr lang="en-US" sz="4800"/>
              <a:t>SWOT analysis</a:t>
            </a:r>
          </a:p>
        </p:txBody>
      </p:sp>
      <p:cxnSp>
        <p:nvCxnSpPr>
          <p:cNvPr id="25" name="Straight Connector 24">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916C13A8-4125-E050-ABCE-743BAD954BDB}"/>
              </a:ext>
            </a:extLst>
          </p:cNvPr>
          <p:cNvGraphicFramePr>
            <a:graphicFrameLocks noGrp="1"/>
          </p:cNvGraphicFramePr>
          <p:nvPr>
            <p:ph idx="1"/>
            <p:extLst>
              <p:ext uri="{D42A27DB-BD31-4B8C-83A1-F6EECF244321}">
                <p14:modId xmlns:p14="http://schemas.microsoft.com/office/powerpoint/2010/main" val="3895933378"/>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3783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6D864993-F2D8-C616-2970-75F4D2E41534}"/>
              </a:ext>
            </a:extLst>
          </p:cNvPr>
          <p:cNvSpPr>
            <a:spLocks noGrp="1"/>
          </p:cNvSpPr>
          <p:nvPr>
            <p:ph type="title"/>
          </p:nvPr>
        </p:nvSpPr>
        <p:spPr>
          <a:xfrm>
            <a:off x="479394" y="1070800"/>
            <a:ext cx="3939688" cy="5583126"/>
          </a:xfrm>
        </p:spPr>
        <p:txBody>
          <a:bodyPr>
            <a:normAutofit/>
          </a:bodyPr>
          <a:lstStyle/>
          <a:p>
            <a:pPr algn="r"/>
            <a:r>
              <a:rPr lang="en-US" sz="6200"/>
              <a:t>USP and Reasons for starting this business</a:t>
            </a:r>
          </a:p>
        </p:txBody>
      </p:sp>
      <p:cxnSp>
        <p:nvCxnSpPr>
          <p:cNvPr id="25" name="Straight Connector 2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B530F0E4-3850-33B4-E99E-18C2F1FA78DC}"/>
              </a:ext>
            </a:extLst>
          </p:cNvPr>
          <p:cNvGraphicFramePr>
            <a:graphicFrameLocks noGrp="1"/>
          </p:cNvGraphicFramePr>
          <p:nvPr>
            <p:ph idx="1"/>
            <p:extLst>
              <p:ext uri="{D42A27DB-BD31-4B8C-83A1-F6EECF244321}">
                <p14:modId xmlns:p14="http://schemas.microsoft.com/office/powerpoint/2010/main" val="410489602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2582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3AF79C-543E-4898-F31D-082ABABB9F06}"/>
              </a:ext>
            </a:extLst>
          </p:cNvPr>
          <p:cNvSpPr>
            <a:spLocks noGrp="1"/>
          </p:cNvSpPr>
          <p:nvPr>
            <p:ph type="title"/>
          </p:nvPr>
        </p:nvSpPr>
        <p:spPr>
          <a:xfrm>
            <a:off x="841248" y="256032"/>
            <a:ext cx="10506456" cy="1014984"/>
          </a:xfrm>
        </p:spPr>
        <p:txBody>
          <a:bodyPr anchor="b">
            <a:normAutofit/>
          </a:bodyPr>
          <a:lstStyle/>
          <a:p>
            <a:r>
              <a:rPr lang="en-US"/>
              <a:t>Investment Required</a:t>
            </a:r>
            <a:endParaRPr lang="en-US" dirty="0"/>
          </a:p>
        </p:txBody>
      </p:sp>
      <p:sp>
        <p:nvSpPr>
          <p:cNvPr id="16" name="Rectangle 11">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3">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416DAB8C-2BF7-2C51-97F0-398305FE72D5}"/>
              </a:ext>
            </a:extLst>
          </p:cNvPr>
          <p:cNvGraphicFramePr>
            <a:graphicFrameLocks noGrp="1"/>
          </p:cNvGraphicFramePr>
          <p:nvPr>
            <p:ph idx="1"/>
            <p:extLst>
              <p:ext uri="{D42A27DB-BD31-4B8C-83A1-F6EECF244321}">
                <p14:modId xmlns:p14="http://schemas.microsoft.com/office/powerpoint/2010/main" val="1975807648"/>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1189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EC5294-D780-FA7D-55DE-D70104D725CE}"/>
              </a:ext>
            </a:extLst>
          </p:cNvPr>
          <p:cNvSpPr>
            <a:spLocks noGrp="1"/>
          </p:cNvSpPr>
          <p:nvPr>
            <p:ph type="title"/>
          </p:nvPr>
        </p:nvSpPr>
        <p:spPr>
          <a:xfrm>
            <a:off x="1043631" y="873940"/>
            <a:ext cx="5052369" cy="1035781"/>
          </a:xfrm>
        </p:spPr>
        <p:txBody>
          <a:bodyPr anchor="ctr">
            <a:normAutofit/>
          </a:bodyPr>
          <a:lstStyle/>
          <a:p>
            <a:r>
              <a:rPr lang="en-US" sz="3600"/>
              <a:t>Competition</a:t>
            </a:r>
          </a:p>
        </p:txBody>
      </p:sp>
      <p:sp>
        <p:nvSpPr>
          <p:cNvPr id="3" name="Content Placeholder 2">
            <a:extLst>
              <a:ext uri="{FF2B5EF4-FFF2-40B4-BE49-F238E27FC236}">
                <a16:creationId xmlns:a16="http://schemas.microsoft.com/office/drawing/2014/main" id="{FA75D301-F103-E959-D92F-880F9B4E771F}"/>
              </a:ext>
            </a:extLst>
          </p:cNvPr>
          <p:cNvSpPr>
            <a:spLocks noGrp="1"/>
          </p:cNvSpPr>
          <p:nvPr>
            <p:ph idx="1"/>
          </p:nvPr>
        </p:nvSpPr>
        <p:spPr>
          <a:xfrm>
            <a:off x="1045029" y="2524721"/>
            <a:ext cx="4991629" cy="3677123"/>
          </a:xfrm>
        </p:spPr>
        <p:txBody>
          <a:bodyPr anchor="ctr">
            <a:normAutofit/>
          </a:bodyPr>
          <a:lstStyle/>
          <a:p>
            <a:pPr marL="0" indent="0">
              <a:buNone/>
            </a:pPr>
            <a:r>
              <a:rPr lang="en-US" sz="1800" dirty="0"/>
              <a:t>DSP's direct competitors include Blue Dart, </a:t>
            </a:r>
            <a:r>
              <a:rPr lang="en-US" sz="1800" dirty="0" err="1"/>
              <a:t>Fedex</a:t>
            </a:r>
            <a:r>
              <a:rPr lang="en-US" sz="1800" dirty="0"/>
              <a:t>, </a:t>
            </a:r>
            <a:r>
              <a:rPr lang="en-US" sz="1800" dirty="0" err="1"/>
              <a:t>Ecom</a:t>
            </a:r>
            <a:r>
              <a:rPr lang="en-US" sz="1800" dirty="0"/>
              <a:t> express etc. But DSP wants to provide the best service from its position without challenging them.</a:t>
            </a:r>
          </a:p>
        </p:txBody>
      </p:sp>
      <p:sp>
        <p:nvSpPr>
          <p:cNvPr id="19" name="Rectangle 18">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Processor">
            <a:extLst>
              <a:ext uri="{FF2B5EF4-FFF2-40B4-BE49-F238E27FC236}">
                <a16:creationId xmlns:a16="http://schemas.microsoft.com/office/drawing/2014/main" id="{5E012994-FA1A-2A78-AD86-A114C79B52D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30493" y="1347516"/>
            <a:ext cx="4223252" cy="4223252"/>
          </a:xfrm>
          <a:prstGeom prst="rect">
            <a:avLst/>
          </a:prstGeom>
        </p:spPr>
      </p:pic>
      <p:cxnSp>
        <p:nvCxnSpPr>
          <p:cNvPr id="21" name="Straight Connector 20">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8991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5680B7-FE4F-EFD8-6343-B18AED802B01}"/>
              </a:ext>
            </a:extLst>
          </p:cNvPr>
          <p:cNvSpPr>
            <a:spLocks noGrp="1"/>
          </p:cNvSpPr>
          <p:nvPr>
            <p:ph type="title"/>
          </p:nvPr>
        </p:nvSpPr>
        <p:spPr>
          <a:xfrm>
            <a:off x="1043631" y="809898"/>
            <a:ext cx="10173010" cy="1554480"/>
          </a:xfrm>
        </p:spPr>
        <p:txBody>
          <a:bodyPr anchor="ctr">
            <a:normAutofit/>
          </a:bodyPr>
          <a:lstStyle/>
          <a:p>
            <a:r>
              <a:rPr lang="en-US" sz="4800"/>
              <a:t>Conclusion</a:t>
            </a:r>
          </a:p>
        </p:txBody>
      </p:sp>
      <p:cxnSp>
        <p:nvCxnSpPr>
          <p:cNvPr id="19" name="Straight Connector 18">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3B23C44C-5419-502C-9B7F-5FCC3CBAD05D}"/>
              </a:ext>
            </a:extLst>
          </p:cNvPr>
          <p:cNvGraphicFramePr>
            <a:graphicFrameLocks noGrp="1"/>
          </p:cNvGraphicFramePr>
          <p:nvPr>
            <p:ph idx="1"/>
            <p:extLst>
              <p:ext uri="{D42A27DB-BD31-4B8C-83A1-F6EECF244321}">
                <p14:modId xmlns:p14="http://schemas.microsoft.com/office/powerpoint/2010/main" val="2769795817"/>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8101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5"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F8BD42-1DE5-F86E-30BF-A34F091D6801}"/>
              </a:ext>
            </a:extLst>
          </p:cNvPr>
          <p:cNvSpPr>
            <a:spLocks noGrp="1"/>
          </p:cNvSpPr>
          <p:nvPr>
            <p:ph type="title"/>
          </p:nvPr>
        </p:nvSpPr>
        <p:spPr>
          <a:xfrm>
            <a:off x="1043631" y="809898"/>
            <a:ext cx="10173010" cy="1554480"/>
          </a:xfrm>
        </p:spPr>
        <p:txBody>
          <a:bodyPr anchor="ctr">
            <a:normAutofit/>
          </a:bodyPr>
          <a:lstStyle/>
          <a:p>
            <a:r>
              <a:rPr lang="en-US" sz="4800"/>
              <a:t>References</a:t>
            </a:r>
          </a:p>
        </p:txBody>
      </p:sp>
      <p:cxnSp>
        <p:nvCxnSpPr>
          <p:cNvPr id="39"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E8BF10A-E894-ED33-3A10-CF1DF89B38F6}"/>
              </a:ext>
            </a:extLst>
          </p:cNvPr>
          <p:cNvGraphicFramePr>
            <a:graphicFrameLocks noGrp="1"/>
          </p:cNvGraphicFramePr>
          <p:nvPr>
            <p:ph idx="1"/>
            <p:extLst>
              <p:ext uri="{D42A27DB-BD31-4B8C-83A1-F6EECF244321}">
                <p14:modId xmlns:p14="http://schemas.microsoft.com/office/powerpoint/2010/main" val="2859007625"/>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30673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2097</Words>
  <Application>Microsoft Office PowerPoint</Application>
  <PresentationFormat>Widescreen</PresentationFormat>
  <Paragraphs>103</Paragraphs>
  <Slides>12</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Entrepreneureship Assessment </vt:lpstr>
      <vt:lpstr>Overview of the business idea</vt:lpstr>
      <vt:lpstr>Ownership and Legal format</vt:lpstr>
      <vt:lpstr>Management of the Company</vt:lpstr>
      <vt:lpstr>Target Market</vt:lpstr>
      <vt:lpstr>Market Strategies</vt:lpstr>
      <vt:lpstr>SWOT analysis</vt:lpstr>
      <vt:lpstr>USP and Reasons for starting this business</vt:lpstr>
      <vt:lpstr>Investment Required</vt:lpstr>
      <vt:lpstr>Competition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1</cp:revision>
  <dcterms:created xsi:type="dcterms:W3CDTF">2023-07-13T13:29:48Z</dcterms:created>
  <dcterms:modified xsi:type="dcterms:W3CDTF">2023-07-13T14:19:59Z</dcterms:modified>
</cp:coreProperties>
</file>