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1"/>
  </p:sldMasterIdLst>
  <p:notesMasterIdLst>
    <p:notesMasterId r:id="rId17"/>
  </p:notesMasterIdLst>
  <p:sldIdLst>
    <p:sldId id="256" r:id="rId2"/>
    <p:sldId id="257" r:id="rId3"/>
    <p:sldId id="258" r:id="rId4"/>
    <p:sldId id="259" r:id="rId5"/>
    <p:sldId id="263" r:id="rId6"/>
    <p:sldId id="264" r:id="rId7"/>
    <p:sldId id="265" r:id="rId8"/>
    <p:sldId id="260" r:id="rId9"/>
    <p:sldId id="266" r:id="rId10"/>
    <p:sldId id="267" r:id="rId11"/>
    <p:sldId id="268" r:id="rId12"/>
    <p:sldId id="261" r:id="rId13"/>
    <p:sldId id="262"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8649B7-9D77-9E4E-B0A0-061DD997AECB}" v="953" dt="2026-01-12T20:14:05.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87917"/>
  </p:normalViewPr>
  <p:slideViewPr>
    <p:cSldViewPr snapToGrid="0">
      <p:cViewPr>
        <p:scale>
          <a:sx n="50" d="100"/>
          <a:sy n="50" d="100"/>
        </p:scale>
        <p:origin x="792"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ole (2403613)" userId="ac77122a-b3bc-4c08-97b0-7efbd950c800" providerId="ADAL" clId="{061B9E85-29CD-5AD4-8DE0-F23CB0DE9FB6}"/>
    <pc:docChg chg="undo redo custSel addSld delSld modSld">
      <pc:chgData name="Amber Mole (2403613)" userId="ac77122a-b3bc-4c08-97b0-7efbd950c800" providerId="ADAL" clId="{061B9E85-29CD-5AD4-8DE0-F23CB0DE9FB6}" dt="2026-01-12T20:14:21.297" v="29938" actId="20577"/>
      <pc:docMkLst>
        <pc:docMk/>
      </pc:docMkLst>
      <pc:sldChg chg="addSp delSp modSp mod setBg addAnim modAnim setClrOvrMap delDesignElem modNotesTx">
        <pc:chgData name="Amber Mole (2403613)" userId="ac77122a-b3bc-4c08-97b0-7efbd950c800" providerId="ADAL" clId="{061B9E85-29CD-5AD4-8DE0-F23CB0DE9FB6}" dt="2026-01-12T15:50:44.027" v="25799" actId="20577"/>
        <pc:sldMkLst>
          <pc:docMk/>
          <pc:sldMk cId="4057682554" sldId="256"/>
        </pc:sldMkLst>
        <pc:spChg chg="mod">
          <ac:chgData name="Amber Mole (2403613)" userId="ac77122a-b3bc-4c08-97b0-7efbd950c800" providerId="ADAL" clId="{061B9E85-29CD-5AD4-8DE0-F23CB0DE9FB6}" dt="2026-01-12T11:08:55.829" v="8511" actId="20577"/>
          <ac:spMkLst>
            <pc:docMk/>
            <pc:sldMk cId="4057682554" sldId="256"/>
            <ac:spMk id="2" creationId="{82C9B848-E0F3-854E-0F38-F95473B0356C}"/>
          </ac:spMkLst>
        </pc:spChg>
        <pc:picChg chg="mod">
          <ac:chgData name="Amber Mole (2403613)" userId="ac77122a-b3bc-4c08-97b0-7efbd950c800" providerId="ADAL" clId="{061B9E85-29CD-5AD4-8DE0-F23CB0DE9FB6}" dt="2026-01-12T11:08:43.863" v="8483" actId="1076"/>
          <ac:picMkLst>
            <pc:docMk/>
            <pc:sldMk cId="4057682554" sldId="256"/>
            <ac:picMk id="4" creationId="{23A6FEFD-F5AB-25A6-0AC1-34F8F4E2DEC8}"/>
          </ac:picMkLst>
        </pc:picChg>
      </pc:sldChg>
      <pc:sldChg chg="addSp delSp modSp mod setBg setClrOvrMap modNotesTx">
        <pc:chgData name="Amber Mole (2403613)" userId="ac77122a-b3bc-4c08-97b0-7efbd950c800" providerId="ADAL" clId="{061B9E85-29CD-5AD4-8DE0-F23CB0DE9FB6}" dt="2026-01-12T15:51:01.607" v="25859" actId="20577"/>
        <pc:sldMkLst>
          <pc:docMk/>
          <pc:sldMk cId="1032696585" sldId="257"/>
        </pc:sldMkLst>
      </pc:sldChg>
      <pc:sldChg chg="addSp delSp modSp mod setBg setClrOvrMap modNotesTx">
        <pc:chgData name="Amber Mole (2403613)" userId="ac77122a-b3bc-4c08-97b0-7efbd950c800" providerId="ADAL" clId="{061B9E85-29CD-5AD4-8DE0-F23CB0DE9FB6}" dt="2026-01-12T16:22:48.885" v="25947" actId="20577"/>
        <pc:sldMkLst>
          <pc:docMk/>
          <pc:sldMk cId="2628677918" sldId="258"/>
        </pc:sldMkLst>
        <pc:graphicFrameChg chg="add mod modGraphic">
          <ac:chgData name="Amber Mole (2403613)" userId="ac77122a-b3bc-4c08-97b0-7efbd950c800" providerId="ADAL" clId="{061B9E85-29CD-5AD4-8DE0-F23CB0DE9FB6}" dt="2026-01-10T12:06:49.060" v="7171" actId="20577"/>
          <ac:graphicFrameMkLst>
            <pc:docMk/>
            <pc:sldMk cId="2628677918" sldId="258"/>
            <ac:graphicFrameMk id="5" creationId="{4EDC09ED-08CD-6353-7EE0-65FAD171B090}"/>
          </ac:graphicFrameMkLst>
        </pc:graphicFrameChg>
      </pc:sldChg>
      <pc:sldChg chg="addSp delSp modSp mod modNotesTx">
        <pc:chgData name="Amber Mole (2403613)" userId="ac77122a-b3bc-4c08-97b0-7efbd950c800" providerId="ADAL" clId="{061B9E85-29CD-5AD4-8DE0-F23CB0DE9FB6}" dt="2026-01-12T16:24:17.495" v="25956" actId="20577"/>
        <pc:sldMkLst>
          <pc:docMk/>
          <pc:sldMk cId="2130674188" sldId="259"/>
        </pc:sldMkLst>
        <pc:spChg chg="mod">
          <ac:chgData name="Amber Mole (2403613)" userId="ac77122a-b3bc-4c08-97b0-7efbd950c800" providerId="ADAL" clId="{061B9E85-29CD-5AD4-8DE0-F23CB0DE9FB6}" dt="2025-12-16T17:02:14.286" v="5261" actId="115"/>
          <ac:spMkLst>
            <pc:docMk/>
            <pc:sldMk cId="2130674188" sldId="259"/>
            <ac:spMk id="2" creationId="{79C0136B-BB2E-ADAE-F486-3B778A7EA171}"/>
          </ac:spMkLst>
        </pc:spChg>
        <pc:graphicFrameChg chg="add mod">
          <ac:chgData name="Amber Mole (2403613)" userId="ac77122a-b3bc-4c08-97b0-7efbd950c800" providerId="ADAL" clId="{061B9E85-29CD-5AD4-8DE0-F23CB0DE9FB6}" dt="2026-01-12T11:20:43.805" v="8765" actId="20577"/>
          <ac:graphicFrameMkLst>
            <pc:docMk/>
            <pc:sldMk cId="2130674188" sldId="259"/>
            <ac:graphicFrameMk id="5" creationId="{2D1F5230-E790-BBB3-6D5A-39889972867C}"/>
          </ac:graphicFrameMkLst>
        </pc:graphicFrameChg>
      </pc:sldChg>
      <pc:sldChg chg="addSp delSp modSp mod modNotesTx">
        <pc:chgData name="Amber Mole (2403613)" userId="ac77122a-b3bc-4c08-97b0-7efbd950c800" providerId="ADAL" clId="{061B9E85-29CD-5AD4-8DE0-F23CB0DE9FB6}" dt="2026-01-12T16:34:42.642" v="26048" actId="20577"/>
        <pc:sldMkLst>
          <pc:docMk/>
          <pc:sldMk cId="2253105675" sldId="260"/>
        </pc:sldMkLst>
        <pc:spChg chg="mod">
          <ac:chgData name="Amber Mole (2403613)" userId="ac77122a-b3bc-4c08-97b0-7efbd950c800" providerId="ADAL" clId="{061B9E85-29CD-5AD4-8DE0-F23CB0DE9FB6}" dt="2025-12-16T17:02:40.585" v="5267" actId="115"/>
          <ac:spMkLst>
            <pc:docMk/>
            <pc:sldMk cId="2253105675" sldId="260"/>
            <ac:spMk id="2" creationId="{64142EFC-764D-F4D3-2140-3BEE90722704}"/>
          </ac:spMkLst>
        </pc:spChg>
        <pc:graphicFrameChg chg="add mod">
          <ac:chgData name="Amber Mole (2403613)" userId="ac77122a-b3bc-4c08-97b0-7efbd950c800" providerId="ADAL" clId="{061B9E85-29CD-5AD4-8DE0-F23CB0DE9FB6}" dt="2025-12-19T11:35:56.406" v="5458" actId="255"/>
          <ac:graphicFrameMkLst>
            <pc:docMk/>
            <pc:sldMk cId="2253105675" sldId="260"/>
            <ac:graphicFrameMk id="7" creationId="{8D9D1BB6-CF58-C28F-D32A-DDE25FF6EC87}"/>
          </ac:graphicFrameMkLst>
        </pc:graphicFrameChg>
      </pc:sldChg>
      <pc:sldChg chg="addSp delSp modSp mod setBg modNotesTx">
        <pc:chgData name="Amber Mole (2403613)" userId="ac77122a-b3bc-4c08-97b0-7efbd950c800" providerId="ADAL" clId="{061B9E85-29CD-5AD4-8DE0-F23CB0DE9FB6}" dt="2026-01-12T16:19:00.901" v="25869" actId="20577"/>
        <pc:sldMkLst>
          <pc:docMk/>
          <pc:sldMk cId="1632912015" sldId="261"/>
        </pc:sldMkLst>
        <pc:spChg chg="mod">
          <ac:chgData name="Amber Mole (2403613)" userId="ac77122a-b3bc-4c08-97b0-7efbd950c800" providerId="ADAL" clId="{061B9E85-29CD-5AD4-8DE0-F23CB0DE9FB6}" dt="2025-12-19T16:24:29.854" v="6335" actId="113"/>
          <ac:spMkLst>
            <pc:docMk/>
            <pc:sldMk cId="1632912015" sldId="261"/>
            <ac:spMk id="2" creationId="{CB8C6290-8BC4-2674-693F-AD4391701818}"/>
          </ac:spMkLst>
        </pc:spChg>
        <pc:graphicFrameChg chg="add mod">
          <ac:chgData name="Amber Mole (2403613)" userId="ac77122a-b3bc-4c08-97b0-7efbd950c800" providerId="ADAL" clId="{061B9E85-29CD-5AD4-8DE0-F23CB0DE9FB6}" dt="2025-12-19T16:24:33.987" v="6336" actId="1076"/>
          <ac:graphicFrameMkLst>
            <pc:docMk/>
            <pc:sldMk cId="1632912015" sldId="261"/>
            <ac:graphicFrameMk id="6" creationId="{65C5CF0C-BECF-00AC-49B2-09EA7C907009}"/>
          </ac:graphicFrameMkLst>
        </pc:graphicFrameChg>
      </pc:sldChg>
      <pc:sldChg chg="addSp delSp modSp mod modNotesTx">
        <pc:chgData name="Amber Mole (2403613)" userId="ac77122a-b3bc-4c08-97b0-7efbd950c800" providerId="ADAL" clId="{061B9E85-29CD-5AD4-8DE0-F23CB0DE9FB6}" dt="2026-01-12T16:19:11.236" v="25870" actId="20577"/>
        <pc:sldMkLst>
          <pc:docMk/>
          <pc:sldMk cId="3000311669" sldId="262"/>
        </pc:sldMkLst>
        <pc:spChg chg="mod">
          <ac:chgData name="Amber Mole (2403613)" userId="ac77122a-b3bc-4c08-97b0-7efbd950c800" providerId="ADAL" clId="{061B9E85-29CD-5AD4-8DE0-F23CB0DE9FB6}" dt="2026-01-12T15:46:45.412" v="24842" actId="115"/>
          <ac:spMkLst>
            <pc:docMk/>
            <pc:sldMk cId="3000311669" sldId="262"/>
            <ac:spMk id="2" creationId="{D5E62B8C-F0BF-0161-2B7B-9778A97BBD24}"/>
          </ac:spMkLst>
        </pc:spChg>
        <pc:spChg chg="add del mod">
          <ac:chgData name="Amber Mole (2403613)" userId="ac77122a-b3bc-4c08-97b0-7efbd950c800" providerId="ADAL" clId="{061B9E85-29CD-5AD4-8DE0-F23CB0DE9FB6}" dt="2026-01-12T15:46:31.533" v="24841" actId="26606"/>
          <ac:spMkLst>
            <pc:docMk/>
            <pc:sldMk cId="3000311669" sldId="262"/>
            <ac:spMk id="3" creationId="{16FE722A-4C0C-7E05-DADB-23882514685A}"/>
          </ac:spMkLst>
        </pc:spChg>
        <pc:graphicFrameChg chg="add del">
          <ac:chgData name="Amber Mole (2403613)" userId="ac77122a-b3bc-4c08-97b0-7efbd950c800" providerId="ADAL" clId="{061B9E85-29CD-5AD4-8DE0-F23CB0DE9FB6}" dt="2026-01-12T15:46:31.521" v="24840" actId="26606"/>
          <ac:graphicFrameMkLst>
            <pc:docMk/>
            <pc:sldMk cId="3000311669" sldId="262"/>
            <ac:graphicFrameMk id="5" creationId="{E0AA5E1A-6541-0F0E-0789-E6E7996EF2AE}"/>
          </ac:graphicFrameMkLst>
        </pc:graphicFrameChg>
        <pc:graphicFrameChg chg="add">
          <ac:chgData name="Amber Mole (2403613)" userId="ac77122a-b3bc-4c08-97b0-7efbd950c800" providerId="ADAL" clId="{061B9E85-29CD-5AD4-8DE0-F23CB0DE9FB6}" dt="2026-01-12T15:46:31.533" v="24841" actId="26606"/>
          <ac:graphicFrameMkLst>
            <pc:docMk/>
            <pc:sldMk cId="3000311669" sldId="262"/>
            <ac:graphicFrameMk id="7" creationId="{F448D1FF-4EE3-2105-C82E-516F68A447E3}"/>
          </ac:graphicFrameMkLst>
        </pc:graphicFrameChg>
      </pc:sldChg>
      <pc:sldChg chg="addSp delSp modSp new mod modNotesTx">
        <pc:chgData name="Amber Mole (2403613)" userId="ac77122a-b3bc-4c08-97b0-7efbd950c800" providerId="ADAL" clId="{061B9E85-29CD-5AD4-8DE0-F23CB0DE9FB6}" dt="2026-01-12T16:28:28.413" v="25977" actId="20577"/>
        <pc:sldMkLst>
          <pc:docMk/>
          <pc:sldMk cId="3979724064" sldId="263"/>
        </pc:sldMkLst>
        <pc:spChg chg="mod">
          <ac:chgData name="Amber Mole (2403613)" userId="ac77122a-b3bc-4c08-97b0-7efbd950c800" providerId="ADAL" clId="{061B9E85-29CD-5AD4-8DE0-F23CB0DE9FB6}" dt="2025-12-16T17:03:11.635" v="5271" actId="115"/>
          <ac:spMkLst>
            <pc:docMk/>
            <pc:sldMk cId="3979724064" sldId="263"/>
            <ac:spMk id="2" creationId="{1C652CF5-77C8-B73B-69BF-C8262E297CB6}"/>
          </ac:spMkLst>
        </pc:spChg>
        <pc:spChg chg="add mod">
          <ac:chgData name="Amber Mole (2403613)" userId="ac77122a-b3bc-4c08-97b0-7efbd950c800" providerId="ADAL" clId="{061B9E85-29CD-5AD4-8DE0-F23CB0DE9FB6}" dt="2025-12-16T16:59:37.359" v="5252" actId="122"/>
          <ac:spMkLst>
            <pc:docMk/>
            <pc:sldMk cId="3979724064" sldId="263"/>
            <ac:spMk id="4" creationId="{6654CE21-6DB1-B6A7-EABD-A4E64D8418A5}"/>
          </ac:spMkLst>
        </pc:spChg>
        <pc:spChg chg="add mod">
          <ac:chgData name="Amber Mole (2403613)" userId="ac77122a-b3bc-4c08-97b0-7efbd950c800" providerId="ADAL" clId="{061B9E85-29CD-5AD4-8DE0-F23CB0DE9FB6}" dt="2025-12-16T16:59:44.820" v="5253" actId="122"/>
          <ac:spMkLst>
            <pc:docMk/>
            <pc:sldMk cId="3979724064" sldId="263"/>
            <ac:spMk id="6" creationId="{C8771F84-3FB3-31A1-8240-F635185211B8}"/>
          </ac:spMkLst>
        </pc:spChg>
        <pc:graphicFrameChg chg="add mod">
          <ac:chgData name="Amber Mole (2403613)" userId="ac77122a-b3bc-4c08-97b0-7efbd950c800" providerId="ADAL" clId="{061B9E85-29CD-5AD4-8DE0-F23CB0DE9FB6}" dt="2025-12-16T11:53:38.120" v="3392" actId="20577"/>
          <ac:graphicFrameMkLst>
            <pc:docMk/>
            <pc:sldMk cId="3979724064" sldId="263"/>
            <ac:graphicFrameMk id="5" creationId="{69150E69-1894-A9C4-0BCF-DC3AC3F8F66F}"/>
          </ac:graphicFrameMkLst>
        </pc:graphicFrameChg>
      </pc:sldChg>
      <pc:sldChg chg="addSp delSp modSp new mod modNotesTx">
        <pc:chgData name="Amber Mole (2403613)" userId="ac77122a-b3bc-4c08-97b0-7efbd950c800" providerId="ADAL" clId="{061B9E85-29CD-5AD4-8DE0-F23CB0DE9FB6}" dt="2026-01-12T16:16:36.481" v="25863" actId="20577"/>
        <pc:sldMkLst>
          <pc:docMk/>
          <pc:sldMk cId="3706897006" sldId="264"/>
        </pc:sldMkLst>
        <pc:spChg chg="mod">
          <ac:chgData name="Amber Mole (2403613)" userId="ac77122a-b3bc-4c08-97b0-7efbd950c800" providerId="ADAL" clId="{061B9E85-29CD-5AD4-8DE0-F23CB0DE9FB6}" dt="2025-12-16T17:02:27.153" v="5265" actId="115"/>
          <ac:spMkLst>
            <pc:docMk/>
            <pc:sldMk cId="3706897006" sldId="264"/>
            <ac:spMk id="2" creationId="{BA541190-8CFC-5EB4-7692-576EA2CC01CF}"/>
          </ac:spMkLst>
        </pc:spChg>
        <pc:graphicFrameChg chg="add mod">
          <ac:chgData name="Amber Mole (2403613)" userId="ac77122a-b3bc-4c08-97b0-7efbd950c800" providerId="ADAL" clId="{061B9E85-29CD-5AD4-8DE0-F23CB0DE9FB6}" dt="2025-12-19T11:33:55.431" v="5386" actId="20577"/>
          <ac:graphicFrameMkLst>
            <pc:docMk/>
            <pc:sldMk cId="3706897006" sldId="264"/>
            <ac:graphicFrameMk id="5" creationId="{A2FE1060-6600-CAE1-63AC-FCC18025C8AA}"/>
          </ac:graphicFrameMkLst>
        </pc:graphicFrameChg>
      </pc:sldChg>
      <pc:sldChg chg="addSp modSp new mod setBg modNotesTx">
        <pc:chgData name="Amber Mole (2403613)" userId="ac77122a-b3bc-4c08-97b0-7efbd950c800" providerId="ADAL" clId="{061B9E85-29CD-5AD4-8DE0-F23CB0DE9FB6}" dt="2026-01-12T16:17:25.632" v="25864" actId="20577"/>
        <pc:sldMkLst>
          <pc:docMk/>
          <pc:sldMk cId="3294523063" sldId="265"/>
        </pc:sldMkLst>
        <pc:spChg chg="mod">
          <ac:chgData name="Amber Mole (2403613)" userId="ac77122a-b3bc-4c08-97b0-7efbd950c800" providerId="ADAL" clId="{061B9E85-29CD-5AD4-8DE0-F23CB0DE9FB6}" dt="2025-12-16T17:02:34.119" v="5266" actId="115"/>
          <ac:spMkLst>
            <pc:docMk/>
            <pc:sldMk cId="3294523063" sldId="265"/>
            <ac:spMk id="2" creationId="{34C52C82-F094-8D1D-FB86-272D6C66CB2B}"/>
          </ac:spMkLst>
        </pc:spChg>
        <pc:spChg chg="mod">
          <ac:chgData name="Amber Mole (2403613)" userId="ac77122a-b3bc-4c08-97b0-7efbd950c800" providerId="ADAL" clId="{061B9E85-29CD-5AD4-8DE0-F23CB0DE9FB6}" dt="2026-01-12T12:56:54.908" v="14808" actId="122"/>
          <ac:spMkLst>
            <pc:docMk/>
            <pc:sldMk cId="3294523063" sldId="265"/>
            <ac:spMk id="3" creationId="{70FD2ADC-1794-1CF7-6808-DCB80F2C2AFE}"/>
          </ac:spMkLst>
        </pc:spChg>
        <pc:spChg chg="add">
          <ac:chgData name="Amber Mole (2403613)" userId="ac77122a-b3bc-4c08-97b0-7efbd950c800" providerId="ADAL" clId="{061B9E85-29CD-5AD4-8DE0-F23CB0DE9FB6}" dt="2025-12-16T13:13:49.850" v="3461" actId="26606"/>
          <ac:spMkLst>
            <pc:docMk/>
            <pc:sldMk cId="3294523063" sldId="265"/>
            <ac:spMk id="10" creationId="{1137A68B-1C01-4B21-8F62-9F127D1709EF}"/>
          </ac:spMkLst>
        </pc:spChg>
        <pc:spChg chg="add">
          <ac:chgData name="Amber Mole (2403613)" userId="ac77122a-b3bc-4c08-97b0-7efbd950c800" providerId="ADAL" clId="{061B9E85-29CD-5AD4-8DE0-F23CB0DE9FB6}" dt="2025-12-16T13:13:49.850" v="3461" actId="26606"/>
          <ac:spMkLst>
            <pc:docMk/>
            <pc:sldMk cId="3294523063" sldId="265"/>
            <ac:spMk id="12" creationId="{87BCBE98-69EA-40E7-B937-FCA553A58DB1}"/>
          </ac:spMkLst>
        </pc:spChg>
        <pc:picChg chg="add">
          <ac:chgData name="Amber Mole (2403613)" userId="ac77122a-b3bc-4c08-97b0-7efbd950c800" providerId="ADAL" clId="{061B9E85-29CD-5AD4-8DE0-F23CB0DE9FB6}" dt="2025-12-16T13:13:49.850" v="3461" actId="26606"/>
          <ac:picMkLst>
            <pc:docMk/>
            <pc:sldMk cId="3294523063" sldId="265"/>
            <ac:picMk id="7" creationId="{E68FC4F5-AFB1-F840-F797-F62F5459918C}"/>
          </ac:picMkLst>
        </pc:picChg>
      </pc:sldChg>
      <pc:sldChg chg="addSp delSp modSp new mod modNotesTx">
        <pc:chgData name="Amber Mole (2403613)" userId="ac77122a-b3bc-4c08-97b0-7efbd950c800" providerId="ADAL" clId="{061B9E85-29CD-5AD4-8DE0-F23CB0DE9FB6}" dt="2026-01-12T16:35:41.701" v="26072" actId="20577"/>
        <pc:sldMkLst>
          <pc:docMk/>
          <pc:sldMk cId="841432454" sldId="266"/>
        </pc:sldMkLst>
        <pc:spChg chg="mod">
          <ac:chgData name="Amber Mole (2403613)" userId="ac77122a-b3bc-4c08-97b0-7efbd950c800" providerId="ADAL" clId="{061B9E85-29CD-5AD4-8DE0-F23CB0DE9FB6}" dt="2025-12-19T16:24:14.692" v="6331" actId="115"/>
          <ac:spMkLst>
            <pc:docMk/>
            <pc:sldMk cId="841432454" sldId="266"/>
            <ac:spMk id="2" creationId="{61CE6AB0-CCFB-45BF-2612-09765F72C16B}"/>
          </ac:spMkLst>
        </pc:spChg>
        <pc:graphicFrameChg chg="add mod">
          <ac:chgData name="Amber Mole (2403613)" userId="ac77122a-b3bc-4c08-97b0-7efbd950c800" providerId="ADAL" clId="{061B9E85-29CD-5AD4-8DE0-F23CB0DE9FB6}" dt="2025-12-19T11:35:39.820" v="5454" actId="20577"/>
          <ac:graphicFrameMkLst>
            <pc:docMk/>
            <pc:sldMk cId="841432454" sldId="266"/>
            <ac:graphicFrameMk id="9" creationId="{069B1345-FE31-724E-EAB8-4CD2F910488D}"/>
          </ac:graphicFrameMkLst>
        </pc:graphicFrameChg>
      </pc:sldChg>
      <pc:sldChg chg="addSp delSp modSp new mod modNotesTx">
        <pc:chgData name="Amber Mole (2403613)" userId="ac77122a-b3bc-4c08-97b0-7efbd950c800" providerId="ADAL" clId="{061B9E85-29CD-5AD4-8DE0-F23CB0DE9FB6}" dt="2026-01-12T16:36:58.064" v="26098" actId="20577"/>
        <pc:sldMkLst>
          <pc:docMk/>
          <pc:sldMk cId="2468727947" sldId="267"/>
        </pc:sldMkLst>
        <pc:spChg chg="mod">
          <ac:chgData name="Amber Mole (2403613)" userId="ac77122a-b3bc-4c08-97b0-7efbd950c800" providerId="ADAL" clId="{061B9E85-29CD-5AD4-8DE0-F23CB0DE9FB6}" dt="2025-12-16T17:04:45.303" v="5272" actId="115"/>
          <ac:spMkLst>
            <pc:docMk/>
            <pc:sldMk cId="2468727947" sldId="267"/>
            <ac:spMk id="2" creationId="{6FCBDF28-803E-6D1C-8065-E1A489131768}"/>
          </ac:spMkLst>
        </pc:spChg>
        <pc:graphicFrameChg chg="add mod">
          <ac:chgData name="Amber Mole (2403613)" userId="ac77122a-b3bc-4c08-97b0-7efbd950c800" providerId="ADAL" clId="{061B9E85-29CD-5AD4-8DE0-F23CB0DE9FB6}" dt="2025-12-19T12:13:24.980" v="5680" actId="255"/>
          <ac:graphicFrameMkLst>
            <pc:docMk/>
            <pc:sldMk cId="2468727947" sldId="267"/>
            <ac:graphicFrameMk id="5" creationId="{D7B39316-47E0-12D3-277B-44BB82A9FD91}"/>
          </ac:graphicFrameMkLst>
        </pc:graphicFrameChg>
      </pc:sldChg>
      <pc:sldChg chg="addSp delSp modSp new mod modNotesTx">
        <pc:chgData name="Amber Mole (2403613)" userId="ac77122a-b3bc-4c08-97b0-7efbd950c800" providerId="ADAL" clId="{061B9E85-29CD-5AD4-8DE0-F23CB0DE9FB6}" dt="2026-01-12T16:39:22.088" v="26114" actId="20577"/>
        <pc:sldMkLst>
          <pc:docMk/>
          <pc:sldMk cId="3093098282" sldId="268"/>
        </pc:sldMkLst>
        <pc:spChg chg="mod">
          <ac:chgData name="Amber Mole (2403613)" userId="ac77122a-b3bc-4c08-97b0-7efbd950c800" providerId="ADAL" clId="{061B9E85-29CD-5AD4-8DE0-F23CB0DE9FB6}" dt="2025-12-19T16:24:21.403" v="6332" actId="115"/>
          <ac:spMkLst>
            <pc:docMk/>
            <pc:sldMk cId="3093098282" sldId="268"/>
            <ac:spMk id="2" creationId="{AA3B335F-7F63-C835-C2D6-AA3E66948791}"/>
          </ac:spMkLst>
        </pc:spChg>
        <pc:graphicFrameChg chg="add mod">
          <ac:chgData name="Amber Mole (2403613)" userId="ac77122a-b3bc-4c08-97b0-7efbd950c800" providerId="ADAL" clId="{061B9E85-29CD-5AD4-8DE0-F23CB0DE9FB6}" dt="2025-12-19T15:51:38.368" v="5926" actId="122"/>
          <ac:graphicFrameMkLst>
            <pc:docMk/>
            <pc:sldMk cId="3093098282" sldId="268"/>
            <ac:graphicFrameMk id="5" creationId="{19DF09EE-E1B4-1E9C-C34C-72FF1044F802}"/>
          </ac:graphicFrameMkLst>
        </pc:graphicFrameChg>
      </pc:sldChg>
      <pc:sldChg chg="modSp new del mod">
        <pc:chgData name="Amber Mole (2403613)" userId="ac77122a-b3bc-4c08-97b0-7efbd950c800" providerId="ADAL" clId="{061B9E85-29CD-5AD4-8DE0-F23CB0DE9FB6}" dt="2026-01-12T16:21:21.372" v="25936" actId="2696"/>
        <pc:sldMkLst>
          <pc:docMk/>
          <pc:sldMk cId="43360353" sldId="269"/>
        </pc:sldMkLst>
        <pc:spChg chg="mod">
          <ac:chgData name="Amber Mole (2403613)" userId="ac77122a-b3bc-4c08-97b0-7efbd950c800" providerId="ADAL" clId="{061B9E85-29CD-5AD4-8DE0-F23CB0DE9FB6}" dt="2026-01-12T16:19:50.216" v="25934" actId="115"/>
          <ac:spMkLst>
            <pc:docMk/>
            <pc:sldMk cId="43360353" sldId="269"/>
            <ac:spMk id="2" creationId="{AE4C15F8-F242-6507-8A5F-8CA373B6107A}"/>
          </ac:spMkLst>
        </pc:spChg>
      </pc:sldChg>
      <pc:sldChg chg="modSp new mod">
        <pc:chgData name="Amber Mole (2403613)" userId="ac77122a-b3bc-4c08-97b0-7efbd950c800" providerId="ADAL" clId="{061B9E85-29CD-5AD4-8DE0-F23CB0DE9FB6}" dt="2026-01-12T20:13:14.614" v="29910" actId="2711"/>
        <pc:sldMkLst>
          <pc:docMk/>
          <pc:sldMk cId="3532438695" sldId="270"/>
        </pc:sldMkLst>
        <pc:spChg chg="mod">
          <ac:chgData name="Amber Mole (2403613)" userId="ac77122a-b3bc-4c08-97b0-7efbd950c800" providerId="ADAL" clId="{061B9E85-29CD-5AD4-8DE0-F23CB0DE9FB6}" dt="2026-01-12T16:19:53.936" v="25935" actId="115"/>
          <ac:spMkLst>
            <pc:docMk/>
            <pc:sldMk cId="3532438695" sldId="270"/>
            <ac:spMk id="2" creationId="{354C1AA6-B7DE-004C-0234-B157AD2FC840}"/>
          </ac:spMkLst>
        </pc:spChg>
        <pc:spChg chg="mod">
          <ac:chgData name="Amber Mole (2403613)" userId="ac77122a-b3bc-4c08-97b0-7efbd950c800" providerId="ADAL" clId="{061B9E85-29CD-5AD4-8DE0-F23CB0DE9FB6}" dt="2026-01-12T20:13:14.614" v="29910" actId="2711"/>
          <ac:spMkLst>
            <pc:docMk/>
            <pc:sldMk cId="3532438695" sldId="270"/>
            <ac:spMk id="3" creationId="{0B6286BD-19CB-AA5F-2BEA-9B0380C42EE2}"/>
          </ac:spMkLst>
        </pc:spChg>
      </pc:sldChg>
      <pc:sldChg chg="modSp new mod">
        <pc:chgData name="Amber Mole (2403613)" userId="ac77122a-b3bc-4c08-97b0-7efbd950c800" providerId="ADAL" clId="{061B9E85-29CD-5AD4-8DE0-F23CB0DE9FB6}" dt="2026-01-12T20:14:21.297" v="29938" actId="20577"/>
        <pc:sldMkLst>
          <pc:docMk/>
          <pc:sldMk cId="2952308307" sldId="271"/>
        </pc:sldMkLst>
        <pc:spChg chg="mod">
          <ac:chgData name="Amber Mole (2403613)" userId="ac77122a-b3bc-4c08-97b0-7efbd950c800" providerId="ADAL" clId="{061B9E85-29CD-5AD4-8DE0-F23CB0DE9FB6}" dt="2026-01-12T20:13:39.241" v="29931" actId="115"/>
          <ac:spMkLst>
            <pc:docMk/>
            <pc:sldMk cId="2952308307" sldId="271"/>
            <ac:spMk id="2" creationId="{97F33E52-7B35-0585-A5E9-C997085DD3A2}"/>
          </ac:spMkLst>
        </pc:spChg>
        <pc:spChg chg="mod">
          <ac:chgData name="Amber Mole (2403613)" userId="ac77122a-b3bc-4c08-97b0-7efbd950c800" providerId="ADAL" clId="{061B9E85-29CD-5AD4-8DE0-F23CB0DE9FB6}" dt="2026-01-12T20:14:21.297" v="29938" actId="20577"/>
          <ac:spMkLst>
            <pc:docMk/>
            <pc:sldMk cId="2952308307" sldId="271"/>
            <ac:spMk id="3" creationId="{93895C1C-15F1-6FA2-1D7E-AA9D4CC7D5BB}"/>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4EA6E4-7FBA-48B8-9DB2-1938684935DF}"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12170884-F862-461E-97BB-B15718BB599C}">
      <dgm:prSet/>
      <dgm:spPr/>
      <dgm:t>
        <a:bodyPr/>
        <a:lstStyle/>
        <a:p>
          <a:pPr algn="ctr"/>
          <a:r>
            <a:rPr lang="en-GB" baseline="0" dirty="0"/>
            <a:t>Technology has become central to modern day policing due to societies technological changes (Fox,2019).</a:t>
          </a:r>
          <a:endParaRPr lang="en-US" dirty="0"/>
        </a:p>
      </dgm:t>
    </dgm:pt>
    <dgm:pt modelId="{6A8479AE-F565-4BBE-9220-2E8847237A63}" type="parTrans" cxnId="{A2C14C04-C401-4C75-8F4C-E9C4C5A0B0E7}">
      <dgm:prSet/>
      <dgm:spPr/>
      <dgm:t>
        <a:bodyPr/>
        <a:lstStyle/>
        <a:p>
          <a:endParaRPr lang="en-US"/>
        </a:p>
      </dgm:t>
    </dgm:pt>
    <dgm:pt modelId="{5A480639-0A6F-4F91-9121-AD415965EBA3}" type="sibTrans" cxnId="{A2C14C04-C401-4C75-8F4C-E9C4C5A0B0E7}">
      <dgm:prSet phldrT="01" phldr="0"/>
      <dgm:spPr/>
      <dgm:t>
        <a:bodyPr/>
        <a:lstStyle/>
        <a:p>
          <a:r>
            <a:rPr lang="en-US"/>
            <a:t>01</a:t>
          </a:r>
        </a:p>
      </dgm:t>
    </dgm:pt>
    <dgm:pt modelId="{5FBC9C92-139A-488F-A475-299A18E9E587}">
      <dgm:prSet/>
      <dgm:spPr/>
      <dgm:t>
        <a:bodyPr/>
        <a:lstStyle/>
        <a:p>
          <a:pPr algn="ctr"/>
          <a:r>
            <a:rPr lang="en-GB" baseline="0" dirty="0"/>
            <a:t>Rising crime data in areas such as child sexual abuse and fraud in terms of cybercrime (National Crime Agency,2025).</a:t>
          </a:r>
          <a:endParaRPr lang="en-US" dirty="0"/>
        </a:p>
      </dgm:t>
    </dgm:pt>
    <dgm:pt modelId="{7064C8DA-053C-4F61-B3D3-090681D21676}" type="parTrans" cxnId="{E483540F-EB71-4765-88D6-AD2AC0BB30D6}">
      <dgm:prSet/>
      <dgm:spPr/>
      <dgm:t>
        <a:bodyPr/>
        <a:lstStyle/>
        <a:p>
          <a:endParaRPr lang="en-US"/>
        </a:p>
      </dgm:t>
    </dgm:pt>
    <dgm:pt modelId="{EAB94E49-E380-47E4-B943-3834051E6C76}" type="sibTrans" cxnId="{E483540F-EB71-4765-88D6-AD2AC0BB30D6}">
      <dgm:prSet phldrT="02" phldr="0"/>
      <dgm:spPr/>
      <dgm:t>
        <a:bodyPr/>
        <a:lstStyle/>
        <a:p>
          <a:r>
            <a:rPr lang="en-US"/>
            <a:t>02</a:t>
          </a:r>
        </a:p>
      </dgm:t>
    </dgm:pt>
    <dgm:pt modelId="{DD78DBE4-A86C-4B72-8AF1-A895E7275AFD}">
      <dgm:prSet/>
      <dgm:spPr/>
      <dgm:t>
        <a:bodyPr/>
        <a:lstStyle/>
        <a:p>
          <a:pPr algn="ctr"/>
          <a:r>
            <a:rPr lang="en-GB" baseline="0" dirty="0"/>
            <a:t>Technology must grow in policing in order to be able to combat and respond to growing cybercrime and the overlap of ’everyday crime’ being committed online (National Crime Agency,2025).</a:t>
          </a:r>
          <a:endParaRPr lang="en-US" dirty="0"/>
        </a:p>
      </dgm:t>
    </dgm:pt>
    <dgm:pt modelId="{54C76A9A-7325-4485-B687-50ED6FE9A5BC}" type="parTrans" cxnId="{9EA4A262-97E8-4F3F-ACE5-C7A85CC754F6}">
      <dgm:prSet/>
      <dgm:spPr/>
      <dgm:t>
        <a:bodyPr/>
        <a:lstStyle/>
        <a:p>
          <a:endParaRPr lang="en-US"/>
        </a:p>
      </dgm:t>
    </dgm:pt>
    <dgm:pt modelId="{E6F4A4AB-68A8-429E-BE84-5F462FD60606}" type="sibTrans" cxnId="{9EA4A262-97E8-4F3F-ACE5-C7A85CC754F6}">
      <dgm:prSet phldrT="03" phldr="0"/>
      <dgm:spPr/>
      <dgm:t>
        <a:bodyPr/>
        <a:lstStyle/>
        <a:p>
          <a:r>
            <a:rPr lang="en-US"/>
            <a:t>03</a:t>
          </a:r>
        </a:p>
      </dgm:t>
    </dgm:pt>
    <dgm:pt modelId="{5B3DF53A-EFDB-A94F-A885-5B54CBF94740}" type="pres">
      <dgm:prSet presAssocID="{E84EA6E4-7FBA-48B8-9DB2-1938684935DF}" presName="Name0" presStyleCnt="0">
        <dgm:presLayoutVars>
          <dgm:animLvl val="lvl"/>
          <dgm:resizeHandles val="exact"/>
        </dgm:presLayoutVars>
      </dgm:prSet>
      <dgm:spPr/>
    </dgm:pt>
    <dgm:pt modelId="{84CB506F-1DC4-1B41-83E0-1612394A8FBD}" type="pres">
      <dgm:prSet presAssocID="{12170884-F862-461E-97BB-B15718BB599C}" presName="compositeNode" presStyleCnt="0">
        <dgm:presLayoutVars>
          <dgm:bulletEnabled val="1"/>
        </dgm:presLayoutVars>
      </dgm:prSet>
      <dgm:spPr/>
    </dgm:pt>
    <dgm:pt modelId="{A3838D85-4D01-454C-9FE3-4B0A5C7A23F9}" type="pres">
      <dgm:prSet presAssocID="{12170884-F862-461E-97BB-B15718BB599C}" presName="bgRect" presStyleLbl="alignNode1" presStyleIdx="0" presStyleCnt="3"/>
      <dgm:spPr/>
    </dgm:pt>
    <dgm:pt modelId="{47B1DD18-F1B6-7846-A5A2-E7BB8353A650}" type="pres">
      <dgm:prSet presAssocID="{5A480639-0A6F-4F91-9121-AD415965EBA3}" presName="sibTransNodeRect" presStyleLbl="alignNode1" presStyleIdx="0" presStyleCnt="3">
        <dgm:presLayoutVars>
          <dgm:chMax val="0"/>
          <dgm:bulletEnabled val="1"/>
        </dgm:presLayoutVars>
      </dgm:prSet>
      <dgm:spPr/>
    </dgm:pt>
    <dgm:pt modelId="{F7F0AA4D-D8CC-A142-8B1B-AE2BB8FB2465}" type="pres">
      <dgm:prSet presAssocID="{12170884-F862-461E-97BB-B15718BB599C}" presName="nodeRect" presStyleLbl="alignNode1" presStyleIdx="0" presStyleCnt="3">
        <dgm:presLayoutVars>
          <dgm:bulletEnabled val="1"/>
        </dgm:presLayoutVars>
      </dgm:prSet>
      <dgm:spPr/>
    </dgm:pt>
    <dgm:pt modelId="{BD638440-4530-6449-BCF2-EF941E32B146}" type="pres">
      <dgm:prSet presAssocID="{5A480639-0A6F-4F91-9121-AD415965EBA3}" presName="sibTrans" presStyleCnt="0"/>
      <dgm:spPr/>
    </dgm:pt>
    <dgm:pt modelId="{2213A49F-D61B-F747-98B6-26F411D4BA14}" type="pres">
      <dgm:prSet presAssocID="{5FBC9C92-139A-488F-A475-299A18E9E587}" presName="compositeNode" presStyleCnt="0">
        <dgm:presLayoutVars>
          <dgm:bulletEnabled val="1"/>
        </dgm:presLayoutVars>
      </dgm:prSet>
      <dgm:spPr/>
    </dgm:pt>
    <dgm:pt modelId="{2A1C41ED-B04C-274D-9481-06CF6F498F64}" type="pres">
      <dgm:prSet presAssocID="{5FBC9C92-139A-488F-A475-299A18E9E587}" presName="bgRect" presStyleLbl="alignNode1" presStyleIdx="1" presStyleCnt="3"/>
      <dgm:spPr/>
    </dgm:pt>
    <dgm:pt modelId="{0E76C189-5F38-4D4E-98CC-2E88B419B137}" type="pres">
      <dgm:prSet presAssocID="{EAB94E49-E380-47E4-B943-3834051E6C76}" presName="sibTransNodeRect" presStyleLbl="alignNode1" presStyleIdx="1" presStyleCnt="3">
        <dgm:presLayoutVars>
          <dgm:chMax val="0"/>
          <dgm:bulletEnabled val="1"/>
        </dgm:presLayoutVars>
      </dgm:prSet>
      <dgm:spPr/>
    </dgm:pt>
    <dgm:pt modelId="{EB949F4D-138A-BB4D-81CE-74BE29D3AE9B}" type="pres">
      <dgm:prSet presAssocID="{5FBC9C92-139A-488F-A475-299A18E9E587}" presName="nodeRect" presStyleLbl="alignNode1" presStyleIdx="1" presStyleCnt="3">
        <dgm:presLayoutVars>
          <dgm:bulletEnabled val="1"/>
        </dgm:presLayoutVars>
      </dgm:prSet>
      <dgm:spPr/>
    </dgm:pt>
    <dgm:pt modelId="{E181F8D4-895D-154B-BDB9-193420DE6A5A}" type="pres">
      <dgm:prSet presAssocID="{EAB94E49-E380-47E4-B943-3834051E6C76}" presName="sibTrans" presStyleCnt="0"/>
      <dgm:spPr/>
    </dgm:pt>
    <dgm:pt modelId="{90EB8AE4-FDB2-B04E-9696-AD72C34DD052}" type="pres">
      <dgm:prSet presAssocID="{DD78DBE4-A86C-4B72-8AF1-A895E7275AFD}" presName="compositeNode" presStyleCnt="0">
        <dgm:presLayoutVars>
          <dgm:bulletEnabled val="1"/>
        </dgm:presLayoutVars>
      </dgm:prSet>
      <dgm:spPr/>
    </dgm:pt>
    <dgm:pt modelId="{D6F3773F-02CA-8743-B742-BDEB80C4279E}" type="pres">
      <dgm:prSet presAssocID="{DD78DBE4-A86C-4B72-8AF1-A895E7275AFD}" presName="bgRect" presStyleLbl="alignNode1" presStyleIdx="2" presStyleCnt="3"/>
      <dgm:spPr/>
    </dgm:pt>
    <dgm:pt modelId="{61532691-24A5-0741-BF39-0EBE97DA0F95}" type="pres">
      <dgm:prSet presAssocID="{E6F4A4AB-68A8-429E-BE84-5F462FD60606}" presName="sibTransNodeRect" presStyleLbl="alignNode1" presStyleIdx="2" presStyleCnt="3">
        <dgm:presLayoutVars>
          <dgm:chMax val="0"/>
          <dgm:bulletEnabled val="1"/>
        </dgm:presLayoutVars>
      </dgm:prSet>
      <dgm:spPr/>
    </dgm:pt>
    <dgm:pt modelId="{8B26AD52-0BDA-954C-9B02-00C19B0EECB6}" type="pres">
      <dgm:prSet presAssocID="{DD78DBE4-A86C-4B72-8AF1-A895E7275AFD}" presName="nodeRect" presStyleLbl="alignNode1" presStyleIdx="2" presStyleCnt="3">
        <dgm:presLayoutVars>
          <dgm:bulletEnabled val="1"/>
        </dgm:presLayoutVars>
      </dgm:prSet>
      <dgm:spPr/>
    </dgm:pt>
  </dgm:ptLst>
  <dgm:cxnLst>
    <dgm:cxn modelId="{A2C14C04-C401-4C75-8F4C-E9C4C5A0B0E7}" srcId="{E84EA6E4-7FBA-48B8-9DB2-1938684935DF}" destId="{12170884-F862-461E-97BB-B15718BB599C}" srcOrd="0" destOrd="0" parTransId="{6A8479AE-F565-4BBE-9220-2E8847237A63}" sibTransId="{5A480639-0A6F-4F91-9121-AD415965EBA3}"/>
    <dgm:cxn modelId="{5BDD1F0B-FCD7-4C45-970C-F431A6FEBAC2}" type="presOf" srcId="{DD78DBE4-A86C-4B72-8AF1-A895E7275AFD}" destId="{D6F3773F-02CA-8743-B742-BDEB80C4279E}" srcOrd="0" destOrd="0" presId="urn:microsoft.com/office/officeart/2016/7/layout/LinearBlockProcessNumbered"/>
    <dgm:cxn modelId="{E483540F-EB71-4765-88D6-AD2AC0BB30D6}" srcId="{E84EA6E4-7FBA-48B8-9DB2-1938684935DF}" destId="{5FBC9C92-139A-488F-A475-299A18E9E587}" srcOrd="1" destOrd="0" parTransId="{7064C8DA-053C-4F61-B3D3-090681D21676}" sibTransId="{EAB94E49-E380-47E4-B943-3834051E6C76}"/>
    <dgm:cxn modelId="{8700D127-6870-454B-9AB5-7DC652A6207C}" type="presOf" srcId="{DD78DBE4-A86C-4B72-8AF1-A895E7275AFD}" destId="{8B26AD52-0BDA-954C-9B02-00C19B0EECB6}" srcOrd="1" destOrd="0" presId="urn:microsoft.com/office/officeart/2016/7/layout/LinearBlockProcessNumbered"/>
    <dgm:cxn modelId="{30E0A441-4F68-D34D-B119-1072E906E53E}" type="presOf" srcId="{EAB94E49-E380-47E4-B943-3834051E6C76}" destId="{0E76C189-5F38-4D4E-98CC-2E88B419B137}" srcOrd="0" destOrd="0" presId="urn:microsoft.com/office/officeart/2016/7/layout/LinearBlockProcessNumbered"/>
    <dgm:cxn modelId="{350B1055-A49B-0E40-8560-44DC80B27079}" type="presOf" srcId="{E84EA6E4-7FBA-48B8-9DB2-1938684935DF}" destId="{5B3DF53A-EFDB-A94F-A885-5B54CBF94740}" srcOrd="0" destOrd="0" presId="urn:microsoft.com/office/officeart/2016/7/layout/LinearBlockProcessNumbered"/>
    <dgm:cxn modelId="{8E3D7A5E-8113-A34F-A550-96380BF74C38}" type="presOf" srcId="{E6F4A4AB-68A8-429E-BE84-5F462FD60606}" destId="{61532691-24A5-0741-BF39-0EBE97DA0F95}" srcOrd="0" destOrd="0" presId="urn:microsoft.com/office/officeart/2016/7/layout/LinearBlockProcessNumbered"/>
    <dgm:cxn modelId="{9EA4A262-97E8-4F3F-ACE5-C7A85CC754F6}" srcId="{E84EA6E4-7FBA-48B8-9DB2-1938684935DF}" destId="{DD78DBE4-A86C-4B72-8AF1-A895E7275AFD}" srcOrd="2" destOrd="0" parTransId="{54C76A9A-7325-4485-B687-50ED6FE9A5BC}" sibTransId="{E6F4A4AB-68A8-429E-BE84-5F462FD60606}"/>
    <dgm:cxn modelId="{0E2D9972-0EB1-5A41-AD44-01FFE1F8E42A}" type="presOf" srcId="{12170884-F862-461E-97BB-B15718BB599C}" destId="{A3838D85-4D01-454C-9FE3-4B0A5C7A23F9}" srcOrd="0" destOrd="0" presId="urn:microsoft.com/office/officeart/2016/7/layout/LinearBlockProcessNumbered"/>
    <dgm:cxn modelId="{A99CBC7F-7461-D84F-ADFF-C3A6D1AFA46B}" type="presOf" srcId="{12170884-F862-461E-97BB-B15718BB599C}" destId="{F7F0AA4D-D8CC-A142-8B1B-AE2BB8FB2465}" srcOrd="1" destOrd="0" presId="urn:microsoft.com/office/officeart/2016/7/layout/LinearBlockProcessNumbered"/>
    <dgm:cxn modelId="{C7DDE497-95F4-6345-A250-5271B05102CA}" type="presOf" srcId="{5A480639-0A6F-4F91-9121-AD415965EBA3}" destId="{47B1DD18-F1B6-7846-A5A2-E7BB8353A650}" srcOrd="0" destOrd="0" presId="urn:microsoft.com/office/officeart/2016/7/layout/LinearBlockProcessNumbered"/>
    <dgm:cxn modelId="{8E0C39BC-E46D-DD40-A62B-B5C4CDC6FF61}" type="presOf" srcId="{5FBC9C92-139A-488F-A475-299A18E9E587}" destId="{EB949F4D-138A-BB4D-81CE-74BE29D3AE9B}" srcOrd="1" destOrd="0" presId="urn:microsoft.com/office/officeart/2016/7/layout/LinearBlockProcessNumbered"/>
    <dgm:cxn modelId="{1B8BAFD1-8899-084B-B836-CDB04EB59F44}" type="presOf" srcId="{5FBC9C92-139A-488F-A475-299A18E9E587}" destId="{2A1C41ED-B04C-274D-9481-06CF6F498F64}" srcOrd="0" destOrd="0" presId="urn:microsoft.com/office/officeart/2016/7/layout/LinearBlockProcessNumbered"/>
    <dgm:cxn modelId="{90425513-BF37-C047-80C7-731E52686608}" type="presParOf" srcId="{5B3DF53A-EFDB-A94F-A885-5B54CBF94740}" destId="{84CB506F-1DC4-1B41-83E0-1612394A8FBD}" srcOrd="0" destOrd="0" presId="urn:microsoft.com/office/officeart/2016/7/layout/LinearBlockProcessNumbered"/>
    <dgm:cxn modelId="{419D52D5-EF3E-6541-BE00-09B68E853B3E}" type="presParOf" srcId="{84CB506F-1DC4-1B41-83E0-1612394A8FBD}" destId="{A3838D85-4D01-454C-9FE3-4B0A5C7A23F9}" srcOrd="0" destOrd="0" presId="urn:microsoft.com/office/officeart/2016/7/layout/LinearBlockProcessNumbered"/>
    <dgm:cxn modelId="{74511439-D9EF-1E41-A7D9-B788863FC49C}" type="presParOf" srcId="{84CB506F-1DC4-1B41-83E0-1612394A8FBD}" destId="{47B1DD18-F1B6-7846-A5A2-E7BB8353A650}" srcOrd="1" destOrd="0" presId="urn:microsoft.com/office/officeart/2016/7/layout/LinearBlockProcessNumbered"/>
    <dgm:cxn modelId="{C20212D1-E329-084D-9567-D504CA3077F8}" type="presParOf" srcId="{84CB506F-1DC4-1B41-83E0-1612394A8FBD}" destId="{F7F0AA4D-D8CC-A142-8B1B-AE2BB8FB2465}" srcOrd="2" destOrd="0" presId="urn:microsoft.com/office/officeart/2016/7/layout/LinearBlockProcessNumbered"/>
    <dgm:cxn modelId="{658056D2-7A20-3A4D-9329-67A45566748E}" type="presParOf" srcId="{5B3DF53A-EFDB-A94F-A885-5B54CBF94740}" destId="{BD638440-4530-6449-BCF2-EF941E32B146}" srcOrd="1" destOrd="0" presId="urn:microsoft.com/office/officeart/2016/7/layout/LinearBlockProcessNumbered"/>
    <dgm:cxn modelId="{F7EB0CB5-BB4A-3243-B160-8E6E7D5A2BA7}" type="presParOf" srcId="{5B3DF53A-EFDB-A94F-A885-5B54CBF94740}" destId="{2213A49F-D61B-F747-98B6-26F411D4BA14}" srcOrd="2" destOrd="0" presId="urn:microsoft.com/office/officeart/2016/7/layout/LinearBlockProcessNumbered"/>
    <dgm:cxn modelId="{B8A22AAB-5C8B-B441-9D0B-2BAA156D95CF}" type="presParOf" srcId="{2213A49F-D61B-F747-98B6-26F411D4BA14}" destId="{2A1C41ED-B04C-274D-9481-06CF6F498F64}" srcOrd="0" destOrd="0" presId="urn:microsoft.com/office/officeart/2016/7/layout/LinearBlockProcessNumbered"/>
    <dgm:cxn modelId="{DB8128F4-5E37-7346-8346-71D4C3F89C0A}" type="presParOf" srcId="{2213A49F-D61B-F747-98B6-26F411D4BA14}" destId="{0E76C189-5F38-4D4E-98CC-2E88B419B137}" srcOrd="1" destOrd="0" presId="urn:microsoft.com/office/officeart/2016/7/layout/LinearBlockProcessNumbered"/>
    <dgm:cxn modelId="{8388F4C5-93EF-494D-B5FB-BE19CC1E77F1}" type="presParOf" srcId="{2213A49F-D61B-F747-98B6-26F411D4BA14}" destId="{EB949F4D-138A-BB4D-81CE-74BE29D3AE9B}" srcOrd="2" destOrd="0" presId="urn:microsoft.com/office/officeart/2016/7/layout/LinearBlockProcessNumbered"/>
    <dgm:cxn modelId="{080CD708-FFD9-BD4D-8220-453C63C6F209}" type="presParOf" srcId="{5B3DF53A-EFDB-A94F-A885-5B54CBF94740}" destId="{E181F8D4-895D-154B-BDB9-193420DE6A5A}" srcOrd="3" destOrd="0" presId="urn:microsoft.com/office/officeart/2016/7/layout/LinearBlockProcessNumbered"/>
    <dgm:cxn modelId="{3F7083AB-FC4F-3749-9F50-8E0CF24D30B1}" type="presParOf" srcId="{5B3DF53A-EFDB-A94F-A885-5B54CBF94740}" destId="{90EB8AE4-FDB2-B04E-9696-AD72C34DD052}" srcOrd="4" destOrd="0" presId="urn:microsoft.com/office/officeart/2016/7/layout/LinearBlockProcessNumbered"/>
    <dgm:cxn modelId="{3A8C879B-D3BF-2344-AAD6-95DB33FB68B4}" type="presParOf" srcId="{90EB8AE4-FDB2-B04E-9696-AD72C34DD052}" destId="{D6F3773F-02CA-8743-B742-BDEB80C4279E}" srcOrd="0" destOrd="0" presId="urn:microsoft.com/office/officeart/2016/7/layout/LinearBlockProcessNumbered"/>
    <dgm:cxn modelId="{BB741253-80EA-3C44-BBA7-F67051FF25F9}" type="presParOf" srcId="{90EB8AE4-FDB2-B04E-9696-AD72C34DD052}" destId="{61532691-24A5-0741-BF39-0EBE97DA0F95}" srcOrd="1" destOrd="0" presId="urn:microsoft.com/office/officeart/2016/7/layout/LinearBlockProcessNumbered"/>
    <dgm:cxn modelId="{BE8458F7-F988-9849-A072-63D4BD7F06BC}" type="presParOf" srcId="{90EB8AE4-FDB2-B04E-9696-AD72C34DD052}" destId="{8B26AD52-0BDA-954C-9B02-00C19B0EECB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465520-FCFD-4176-8038-2643473B265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800981D-7F50-4CB0-BE4A-6981794501C2}">
      <dgm:prSet/>
      <dgm:spPr/>
      <dgm:t>
        <a:bodyPr/>
        <a:lstStyle/>
        <a:p>
          <a:pPr algn="ctr"/>
          <a:r>
            <a:rPr lang="en-GB" baseline="0" dirty="0"/>
            <a:t>Enhances crime prevention (Gupta,2021).</a:t>
          </a:r>
          <a:endParaRPr lang="en-US" dirty="0"/>
        </a:p>
      </dgm:t>
    </dgm:pt>
    <dgm:pt modelId="{FFCAA02B-9B91-4C71-AB05-03C607DB9942}" type="parTrans" cxnId="{BB848011-BC15-446C-A9C0-A065D6B71189}">
      <dgm:prSet/>
      <dgm:spPr/>
      <dgm:t>
        <a:bodyPr/>
        <a:lstStyle/>
        <a:p>
          <a:endParaRPr lang="en-US"/>
        </a:p>
      </dgm:t>
    </dgm:pt>
    <dgm:pt modelId="{2480922E-6F87-4765-AE52-E7D4C2B899A8}" type="sibTrans" cxnId="{BB848011-BC15-446C-A9C0-A065D6B71189}">
      <dgm:prSet/>
      <dgm:spPr/>
      <dgm:t>
        <a:bodyPr/>
        <a:lstStyle/>
        <a:p>
          <a:endParaRPr lang="en-US"/>
        </a:p>
      </dgm:t>
    </dgm:pt>
    <dgm:pt modelId="{A0EA25BD-19DA-45A3-8FFF-79310D3039FD}">
      <dgm:prSet/>
      <dgm:spPr/>
      <dgm:t>
        <a:bodyPr/>
        <a:lstStyle/>
        <a:p>
          <a:pPr algn="ctr"/>
          <a:r>
            <a:rPr lang="en-GB" baseline="0" dirty="0"/>
            <a:t>Increases officer safety and complaints against the police (Ariel et al, 2016).</a:t>
          </a:r>
          <a:endParaRPr lang="en-US" dirty="0"/>
        </a:p>
      </dgm:t>
    </dgm:pt>
    <dgm:pt modelId="{9F1B306A-33E3-405F-AF43-772CC1455CD4}" type="parTrans" cxnId="{69C72CE2-C891-4E05-9D39-DE1EE224C69B}">
      <dgm:prSet/>
      <dgm:spPr/>
      <dgm:t>
        <a:bodyPr/>
        <a:lstStyle/>
        <a:p>
          <a:endParaRPr lang="en-US"/>
        </a:p>
      </dgm:t>
    </dgm:pt>
    <dgm:pt modelId="{7EBECAA3-C8BB-4D8F-8F8D-8A6C01B7A0F3}" type="sibTrans" cxnId="{69C72CE2-C891-4E05-9D39-DE1EE224C69B}">
      <dgm:prSet/>
      <dgm:spPr/>
      <dgm:t>
        <a:bodyPr/>
        <a:lstStyle/>
        <a:p>
          <a:endParaRPr lang="en-US"/>
        </a:p>
      </dgm:t>
    </dgm:pt>
    <dgm:pt modelId="{F19C9BE1-16CD-4680-A1C7-987EBF3BCAEB}">
      <dgm:prSet/>
      <dgm:spPr/>
      <dgm:t>
        <a:bodyPr/>
        <a:lstStyle/>
        <a:p>
          <a:pPr algn="ctr"/>
          <a:r>
            <a:rPr lang="en-GB" baseline="0" dirty="0"/>
            <a:t>Helps to build and maintain public trust (RAND, 2015).</a:t>
          </a:r>
          <a:endParaRPr lang="en-US" dirty="0"/>
        </a:p>
      </dgm:t>
    </dgm:pt>
    <dgm:pt modelId="{66D0ACD9-89FA-4830-BA2E-CAA039197A68}" type="parTrans" cxnId="{42744E63-970A-4D4B-9490-5062F0678142}">
      <dgm:prSet/>
      <dgm:spPr/>
      <dgm:t>
        <a:bodyPr/>
        <a:lstStyle/>
        <a:p>
          <a:endParaRPr lang="en-US"/>
        </a:p>
      </dgm:t>
    </dgm:pt>
    <dgm:pt modelId="{DA7F093F-02D9-4975-84DF-2A5B77271D32}" type="sibTrans" cxnId="{42744E63-970A-4D4B-9490-5062F0678142}">
      <dgm:prSet/>
      <dgm:spPr/>
      <dgm:t>
        <a:bodyPr/>
        <a:lstStyle/>
        <a:p>
          <a:endParaRPr lang="en-US"/>
        </a:p>
      </dgm:t>
    </dgm:pt>
    <dgm:pt modelId="{69296F17-7F18-8846-B19C-F75959A4F28A}" type="pres">
      <dgm:prSet presAssocID="{09465520-FCFD-4176-8038-2643473B265C}" presName="outerComposite" presStyleCnt="0">
        <dgm:presLayoutVars>
          <dgm:chMax val="5"/>
          <dgm:dir/>
          <dgm:resizeHandles val="exact"/>
        </dgm:presLayoutVars>
      </dgm:prSet>
      <dgm:spPr/>
    </dgm:pt>
    <dgm:pt modelId="{554FF564-D9C8-5047-8A93-FEC6E05AE5D8}" type="pres">
      <dgm:prSet presAssocID="{09465520-FCFD-4176-8038-2643473B265C}" presName="dummyMaxCanvas" presStyleCnt="0">
        <dgm:presLayoutVars/>
      </dgm:prSet>
      <dgm:spPr/>
    </dgm:pt>
    <dgm:pt modelId="{90ED306C-BEF9-0F45-8D78-C5D0A131C121}" type="pres">
      <dgm:prSet presAssocID="{09465520-FCFD-4176-8038-2643473B265C}" presName="ThreeNodes_1" presStyleLbl="node1" presStyleIdx="0" presStyleCnt="3">
        <dgm:presLayoutVars>
          <dgm:bulletEnabled val="1"/>
        </dgm:presLayoutVars>
      </dgm:prSet>
      <dgm:spPr/>
    </dgm:pt>
    <dgm:pt modelId="{A109C37E-FEA1-434F-83D8-7CCBB6FD8924}" type="pres">
      <dgm:prSet presAssocID="{09465520-FCFD-4176-8038-2643473B265C}" presName="ThreeNodes_2" presStyleLbl="node1" presStyleIdx="1" presStyleCnt="3">
        <dgm:presLayoutVars>
          <dgm:bulletEnabled val="1"/>
        </dgm:presLayoutVars>
      </dgm:prSet>
      <dgm:spPr/>
    </dgm:pt>
    <dgm:pt modelId="{8C9C06BF-970A-D141-869C-082D585681E8}" type="pres">
      <dgm:prSet presAssocID="{09465520-FCFD-4176-8038-2643473B265C}" presName="ThreeNodes_3" presStyleLbl="node1" presStyleIdx="2" presStyleCnt="3">
        <dgm:presLayoutVars>
          <dgm:bulletEnabled val="1"/>
        </dgm:presLayoutVars>
      </dgm:prSet>
      <dgm:spPr/>
    </dgm:pt>
    <dgm:pt modelId="{61363E25-2524-704E-AADC-8EACB258E6EA}" type="pres">
      <dgm:prSet presAssocID="{09465520-FCFD-4176-8038-2643473B265C}" presName="ThreeConn_1-2" presStyleLbl="fgAccFollowNode1" presStyleIdx="0" presStyleCnt="2">
        <dgm:presLayoutVars>
          <dgm:bulletEnabled val="1"/>
        </dgm:presLayoutVars>
      </dgm:prSet>
      <dgm:spPr/>
    </dgm:pt>
    <dgm:pt modelId="{4C1BF747-DB24-CB4C-A1C2-290BC5FD83C7}" type="pres">
      <dgm:prSet presAssocID="{09465520-FCFD-4176-8038-2643473B265C}" presName="ThreeConn_2-3" presStyleLbl="fgAccFollowNode1" presStyleIdx="1" presStyleCnt="2">
        <dgm:presLayoutVars>
          <dgm:bulletEnabled val="1"/>
        </dgm:presLayoutVars>
      </dgm:prSet>
      <dgm:spPr/>
    </dgm:pt>
    <dgm:pt modelId="{37475D89-0CD7-6444-AC60-E2AD5D079F13}" type="pres">
      <dgm:prSet presAssocID="{09465520-FCFD-4176-8038-2643473B265C}" presName="ThreeNodes_1_text" presStyleLbl="node1" presStyleIdx="2" presStyleCnt="3">
        <dgm:presLayoutVars>
          <dgm:bulletEnabled val="1"/>
        </dgm:presLayoutVars>
      </dgm:prSet>
      <dgm:spPr/>
    </dgm:pt>
    <dgm:pt modelId="{DE9DC4AB-5CA6-624D-97EB-4A0F36063A0B}" type="pres">
      <dgm:prSet presAssocID="{09465520-FCFD-4176-8038-2643473B265C}" presName="ThreeNodes_2_text" presStyleLbl="node1" presStyleIdx="2" presStyleCnt="3">
        <dgm:presLayoutVars>
          <dgm:bulletEnabled val="1"/>
        </dgm:presLayoutVars>
      </dgm:prSet>
      <dgm:spPr/>
    </dgm:pt>
    <dgm:pt modelId="{B0CE07C1-346B-5A47-B8F1-D9807D6E1A48}" type="pres">
      <dgm:prSet presAssocID="{09465520-FCFD-4176-8038-2643473B265C}" presName="ThreeNodes_3_text" presStyleLbl="node1" presStyleIdx="2" presStyleCnt="3">
        <dgm:presLayoutVars>
          <dgm:bulletEnabled val="1"/>
        </dgm:presLayoutVars>
      </dgm:prSet>
      <dgm:spPr/>
    </dgm:pt>
  </dgm:ptLst>
  <dgm:cxnLst>
    <dgm:cxn modelId="{BB848011-BC15-446C-A9C0-A065D6B71189}" srcId="{09465520-FCFD-4176-8038-2643473B265C}" destId="{2800981D-7F50-4CB0-BE4A-6981794501C2}" srcOrd="0" destOrd="0" parTransId="{FFCAA02B-9B91-4C71-AB05-03C607DB9942}" sibTransId="{2480922E-6F87-4765-AE52-E7D4C2B899A8}"/>
    <dgm:cxn modelId="{FE106D12-2365-5045-86B5-54AB9B653E6D}" type="presOf" srcId="{2800981D-7F50-4CB0-BE4A-6981794501C2}" destId="{90ED306C-BEF9-0F45-8D78-C5D0A131C121}" srcOrd="0" destOrd="0" presId="urn:microsoft.com/office/officeart/2005/8/layout/vProcess5"/>
    <dgm:cxn modelId="{97C1971E-6F6B-B84F-82FD-7250432E482B}" type="presOf" srcId="{F19C9BE1-16CD-4680-A1C7-987EBF3BCAEB}" destId="{B0CE07C1-346B-5A47-B8F1-D9807D6E1A48}" srcOrd="1" destOrd="0" presId="urn:microsoft.com/office/officeart/2005/8/layout/vProcess5"/>
    <dgm:cxn modelId="{94169548-4111-BC47-9956-EC8BAEE28033}" type="presOf" srcId="{2480922E-6F87-4765-AE52-E7D4C2B899A8}" destId="{61363E25-2524-704E-AADC-8EACB258E6EA}" srcOrd="0" destOrd="0" presId="urn:microsoft.com/office/officeart/2005/8/layout/vProcess5"/>
    <dgm:cxn modelId="{42744E63-970A-4D4B-9490-5062F0678142}" srcId="{09465520-FCFD-4176-8038-2643473B265C}" destId="{F19C9BE1-16CD-4680-A1C7-987EBF3BCAEB}" srcOrd="2" destOrd="0" parTransId="{66D0ACD9-89FA-4830-BA2E-CAA039197A68}" sibTransId="{DA7F093F-02D9-4975-84DF-2A5B77271D32}"/>
    <dgm:cxn modelId="{DB27827A-1236-7348-A492-A035373C4707}" type="presOf" srcId="{F19C9BE1-16CD-4680-A1C7-987EBF3BCAEB}" destId="{8C9C06BF-970A-D141-869C-082D585681E8}" srcOrd="0" destOrd="0" presId="urn:microsoft.com/office/officeart/2005/8/layout/vProcess5"/>
    <dgm:cxn modelId="{76E418A0-6D86-3740-8FB8-BF768D78DC19}" type="presOf" srcId="{2800981D-7F50-4CB0-BE4A-6981794501C2}" destId="{37475D89-0CD7-6444-AC60-E2AD5D079F13}" srcOrd="1" destOrd="0" presId="urn:microsoft.com/office/officeart/2005/8/layout/vProcess5"/>
    <dgm:cxn modelId="{90EEFEA1-2D22-464F-BB12-E8813E157004}" type="presOf" srcId="{09465520-FCFD-4176-8038-2643473B265C}" destId="{69296F17-7F18-8846-B19C-F75959A4F28A}" srcOrd="0" destOrd="0" presId="urn:microsoft.com/office/officeart/2005/8/layout/vProcess5"/>
    <dgm:cxn modelId="{62AAF4C4-5661-7C4A-A9DC-47377D8DA504}" type="presOf" srcId="{7EBECAA3-C8BB-4D8F-8F8D-8A6C01B7A0F3}" destId="{4C1BF747-DB24-CB4C-A1C2-290BC5FD83C7}" srcOrd="0" destOrd="0" presId="urn:microsoft.com/office/officeart/2005/8/layout/vProcess5"/>
    <dgm:cxn modelId="{69C72CE2-C891-4E05-9D39-DE1EE224C69B}" srcId="{09465520-FCFD-4176-8038-2643473B265C}" destId="{A0EA25BD-19DA-45A3-8FFF-79310D3039FD}" srcOrd="1" destOrd="0" parTransId="{9F1B306A-33E3-405F-AF43-772CC1455CD4}" sibTransId="{7EBECAA3-C8BB-4D8F-8F8D-8A6C01B7A0F3}"/>
    <dgm:cxn modelId="{23DD77E6-8EC0-AA46-9F5C-DC868A994CE9}" type="presOf" srcId="{A0EA25BD-19DA-45A3-8FFF-79310D3039FD}" destId="{DE9DC4AB-5CA6-624D-97EB-4A0F36063A0B}" srcOrd="1" destOrd="0" presId="urn:microsoft.com/office/officeart/2005/8/layout/vProcess5"/>
    <dgm:cxn modelId="{51962EFF-132E-C844-8582-3169B5608938}" type="presOf" srcId="{A0EA25BD-19DA-45A3-8FFF-79310D3039FD}" destId="{A109C37E-FEA1-434F-83D8-7CCBB6FD8924}" srcOrd="0" destOrd="0" presId="urn:microsoft.com/office/officeart/2005/8/layout/vProcess5"/>
    <dgm:cxn modelId="{9DBB36D1-C15E-C14E-B955-2F55404E7409}" type="presParOf" srcId="{69296F17-7F18-8846-B19C-F75959A4F28A}" destId="{554FF564-D9C8-5047-8A93-FEC6E05AE5D8}" srcOrd="0" destOrd="0" presId="urn:microsoft.com/office/officeart/2005/8/layout/vProcess5"/>
    <dgm:cxn modelId="{B0C98EE9-E517-2C4C-A079-30F02DE74516}" type="presParOf" srcId="{69296F17-7F18-8846-B19C-F75959A4F28A}" destId="{90ED306C-BEF9-0F45-8D78-C5D0A131C121}" srcOrd="1" destOrd="0" presId="urn:microsoft.com/office/officeart/2005/8/layout/vProcess5"/>
    <dgm:cxn modelId="{2F0BE7DD-AB5F-B344-A533-E54C2195DBD8}" type="presParOf" srcId="{69296F17-7F18-8846-B19C-F75959A4F28A}" destId="{A109C37E-FEA1-434F-83D8-7CCBB6FD8924}" srcOrd="2" destOrd="0" presId="urn:microsoft.com/office/officeart/2005/8/layout/vProcess5"/>
    <dgm:cxn modelId="{045CCA31-0A6B-8540-AEA1-9D27CE408687}" type="presParOf" srcId="{69296F17-7F18-8846-B19C-F75959A4F28A}" destId="{8C9C06BF-970A-D141-869C-082D585681E8}" srcOrd="3" destOrd="0" presId="urn:microsoft.com/office/officeart/2005/8/layout/vProcess5"/>
    <dgm:cxn modelId="{A21F73FC-2B90-9E47-8AE7-94D0389A7411}" type="presParOf" srcId="{69296F17-7F18-8846-B19C-F75959A4F28A}" destId="{61363E25-2524-704E-AADC-8EACB258E6EA}" srcOrd="4" destOrd="0" presId="urn:microsoft.com/office/officeart/2005/8/layout/vProcess5"/>
    <dgm:cxn modelId="{407D8365-27ED-0340-AC0B-916A8DF5937C}" type="presParOf" srcId="{69296F17-7F18-8846-B19C-F75959A4F28A}" destId="{4C1BF747-DB24-CB4C-A1C2-290BC5FD83C7}" srcOrd="5" destOrd="0" presId="urn:microsoft.com/office/officeart/2005/8/layout/vProcess5"/>
    <dgm:cxn modelId="{D0B2E823-2C3C-AD4A-A627-3DCB1D822F4F}" type="presParOf" srcId="{69296F17-7F18-8846-B19C-F75959A4F28A}" destId="{37475D89-0CD7-6444-AC60-E2AD5D079F13}" srcOrd="6" destOrd="0" presId="urn:microsoft.com/office/officeart/2005/8/layout/vProcess5"/>
    <dgm:cxn modelId="{4C756B50-A1F2-A442-A19A-90815FAD9A4C}" type="presParOf" srcId="{69296F17-7F18-8846-B19C-F75959A4F28A}" destId="{DE9DC4AB-5CA6-624D-97EB-4A0F36063A0B}" srcOrd="7" destOrd="0" presId="urn:microsoft.com/office/officeart/2005/8/layout/vProcess5"/>
    <dgm:cxn modelId="{6364D373-07D8-C549-AEAD-5BE97BED97BE}" type="presParOf" srcId="{69296F17-7F18-8846-B19C-F75959A4F28A}" destId="{B0CE07C1-346B-5A47-B8F1-D9807D6E1A4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01BFAB-6FAF-4828-8268-2A30774392AD}"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C40D5A19-F19F-4BFA-A83A-F06E381D38FB}">
      <dgm:prSet/>
      <dgm:spPr/>
      <dgm:t>
        <a:bodyPr/>
        <a:lstStyle/>
        <a:p>
          <a:r>
            <a:rPr lang="en-GB" baseline="0" dirty="0"/>
            <a:t>Predictive policing tools help identify crime hotspots. </a:t>
          </a:r>
          <a:endParaRPr lang="en-US" dirty="0"/>
        </a:p>
      </dgm:t>
    </dgm:pt>
    <dgm:pt modelId="{0724416F-AC64-4703-B568-2DD985EE05F5}" type="parTrans" cxnId="{609EFC1B-D31F-4C53-9C4D-6798E51BF649}">
      <dgm:prSet/>
      <dgm:spPr/>
      <dgm:t>
        <a:bodyPr/>
        <a:lstStyle/>
        <a:p>
          <a:endParaRPr lang="en-US"/>
        </a:p>
      </dgm:t>
    </dgm:pt>
    <dgm:pt modelId="{572309FF-CB61-4495-8227-60C77F177606}" type="sibTrans" cxnId="{609EFC1B-D31F-4C53-9C4D-6798E51BF649}">
      <dgm:prSet/>
      <dgm:spPr/>
      <dgm:t>
        <a:bodyPr/>
        <a:lstStyle/>
        <a:p>
          <a:endParaRPr lang="en-US"/>
        </a:p>
      </dgm:t>
    </dgm:pt>
    <dgm:pt modelId="{ADB816F3-1F44-4A58-9958-180E2F03D4BA}">
      <dgm:prSet/>
      <dgm:spPr/>
      <dgm:t>
        <a:bodyPr/>
        <a:lstStyle/>
        <a:p>
          <a:r>
            <a:rPr lang="en-GB" baseline="0" dirty="0"/>
            <a:t>Digital forensics can aid investigations.</a:t>
          </a:r>
          <a:endParaRPr lang="en-US" dirty="0"/>
        </a:p>
      </dgm:t>
    </dgm:pt>
    <dgm:pt modelId="{8B486882-7950-411C-8E0F-8B2FC8CA2A71}" type="parTrans" cxnId="{54AB1CF6-304E-4066-9ADB-4D307DF7105C}">
      <dgm:prSet/>
      <dgm:spPr/>
      <dgm:t>
        <a:bodyPr/>
        <a:lstStyle/>
        <a:p>
          <a:endParaRPr lang="en-US"/>
        </a:p>
      </dgm:t>
    </dgm:pt>
    <dgm:pt modelId="{05A13B31-A4EC-45CA-9193-266EFA27B3C0}" type="sibTrans" cxnId="{54AB1CF6-304E-4066-9ADB-4D307DF7105C}">
      <dgm:prSet/>
      <dgm:spPr/>
      <dgm:t>
        <a:bodyPr/>
        <a:lstStyle/>
        <a:p>
          <a:endParaRPr lang="en-US"/>
        </a:p>
      </dgm:t>
    </dgm:pt>
    <dgm:pt modelId="{BCDAEEF2-F6A0-9648-B1A4-8904B7CFA79A}" type="pres">
      <dgm:prSet presAssocID="{9C01BFAB-6FAF-4828-8268-2A30774392AD}" presName="diagram" presStyleCnt="0">
        <dgm:presLayoutVars>
          <dgm:chPref val="1"/>
          <dgm:dir/>
          <dgm:animOne val="branch"/>
          <dgm:animLvl val="lvl"/>
          <dgm:resizeHandles/>
        </dgm:presLayoutVars>
      </dgm:prSet>
      <dgm:spPr/>
    </dgm:pt>
    <dgm:pt modelId="{F6328BF5-AB41-324E-A288-3373BC454271}" type="pres">
      <dgm:prSet presAssocID="{C40D5A19-F19F-4BFA-A83A-F06E381D38FB}" presName="root" presStyleCnt="0"/>
      <dgm:spPr/>
    </dgm:pt>
    <dgm:pt modelId="{4B4DCC2C-D6AE-AB41-92B6-D0A8BFF37D96}" type="pres">
      <dgm:prSet presAssocID="{C40D5A19-F19F-4BFA-A83A-F06E381D38FB}" presName="rootComposite" presStyleCnt="0"/>
      <dgm:spPr/>
    </dgm:pt>
    <dgm:pt modelId="{48794746-2D99-3547-B011-31568B6646AC}" type="pres">
      <dgm:prSet presAssocID="{C40D5A19-F19F-4BFA-A83A-F06E381D38FB}" presName="rootText" presStyleLbl="node1" presStyleIdx="0" presStyleCnt="2" custLinFactNeighborX="-27" custLinFactNeighborY="-31367"/>
      <dgm:spPr/>
    </dgm:pt>
    <dgm:pt modelId="{110E8042-5246-744C-90AE-3FA9329F79BA}" type="pres">
      <dgm:prSet presAssocID="{C40D5A19-F19F-4BFA-A83A-F06E381D38FB}" presName="rootConnector" presStyleLbl="node1" presStyleIdx="0" presStyleCnt="2"/>
      <dgm:spPr/>
    </dgm:pt>
    <dgm:pt modelId="{2E0DCA66-5CE7-0D44-9E09-939EDBF57E66}" type="pres">
      <dgm:prSet presAssocID="{C40D5A19-F19F-4BFA-A83A-F06E381D38FB}" presName="childShape" presStyleCnt="0"/>
      <dgm:spPr/>
    </dgm:pt>
    <dgm:pt modelId="{9F6CC13A-0ED9-8247-945F-074EAC955FBA}" type="pres">
      <dgm:prSet presAssocID="{ADB816F3-1F44-4A58-9958-180E2F03D4BA}" presName="root" presStyleCnt="0"/>
      <dgm:spPr/>
    </dgm:pt>
    <dgm:pt modelId="{F1A6F28E-C5E6-764F-AE90-8FEC24D326F5}" type="pres">
      <dgm:prSet presAssocID="{ADB816F3-1F44-4A58-9958-180E2F03D4BA}" presName="rootComposite" presStyleCnt="0"/>
      <dgm:spPr/>
    </dgm:pt>
    <dgm:pt modelId="{A1D26794-821E-8140-BED9-C9B3BC7CB757}" type="pres">
      <dgm:prSet presAssocID="{ADB816F3-1F44-4A58-9958-180E2F03D4BA}" presName="rootText" presStyleLbl="node1" presStyleIdx="1" presStyleCnt="2" custLinFactNeighborX="27" custLinFactNeighborY="-32412"/>
      <dgm:spPr/>
    </dgm:pt>
    <dgm:pt modelId="{4042E3D0-7757-254E-9EB4-BB105B6B32B4}" type="pres">
      <dgm:prSet presAssocID="{ADB816F3-1F44-4A58-9958-180E2F03D4BA}" presName="rootConnector" presStyleLbl="node1" presStyleIdx="1" presStyleCnt="2"/>
      <dgm:spPr/>
    </dgm:pt>
    <dgm:pt modelId="{1222955B-C692-E049-AC60-B9B4E24CA63E}" type="pres">
      <dgm:prSet presAssocID="{ADB816F3-1F44-4A58-9958-180E2F03D4BA}" presName="childShape" presStyleCnt="0"/>
      <dgm:spPr/>
    </dgm:pt>
  </dgm:ptLst>
  <dgm:cxnLst>
    <dgm:cxn modelId="{609EFC1B-D31F-4C53-9C4D-6798E51BF649}" srcId="{9C01BFAB-6FAF-4828-8268-2A30774392AD}" destId="{C40D5A19-F19F-4BFA-A83A-F06E381D38FB}" srcOrd="0" destOrd="0" parTransId="{0724416F-AC64-4703-B568-2DD985EE05F5}" sibTransId="{572309FF-CB61-4495-8227-60C77F177606}"/>
    <dgm:cxn modelId="{AD443C61-86C2-B046-B9EA-6A45F8FB58DD}" type="presOf" srcId="{C40D5A19-F19F-4BFA-A83A-F06E381D38FB}" destId="{48794746-2D99-3547-B011-31568B6646AC}" srcOrd="0" destOrd="0" presId="urn:microsoft.com/office/officeart/2005/8/layout/hierarchy3"/>
    <dgm:cxn modelId="{4BCEED7A-9377-5542-8C0E-9B372D88DDA3}" type="presOf" srcId="{ADB816F3-1F44-4A58-9958-180E2F03D4BA}" destId="{4042E3D0-7757-254E-9EB4-BB105B6B32B4}" srcOrd="1" destOrd="0" presId="urn:microsoft.com/office/officeart/2005/8/layout/hierarchy3"/>
    <dgm:cxn modelId="{69D355B5-211F-5F46-8964-54F6F6016D37}" type="presOf" srcId="{9C01BFAB-6FAF-4828-8268-2A30774392AD}" destId="{BCDAEEF2-F6A0-9648-B1A4-8904B7CFA79A}" srcOrd="0" destOrd="0" presId="urn:microsoft.com/office/officeart/2005/8/layout/hierarchy3"/>
    <dgm:cxn modelId="{AF86CDD2-871B-E14A-8216-70776B615DBF}" type="presOf" srcId="{ADB816F3-1F44-4A58-9958-180E2F03D4BA}" destId="{A1D26794-821E-8140-BED9-C9B3BC7CB757}" srcOrd="0" destOrd="0" presId="urn:microsoft.com/office/officeart/2005/8/layout/hierarchy3"/>
    <dgm:cxn modelId="{E4DC5DF5-9C33-0149-9D5A-621476C14D0F}" type="presOf" srcId="{C40D5A19-F19F-4BFA-A83A-F06E381D38FB}" destId="{110E8042-5246-744C-90AE-3FA9329F79BA}" srcOrd="1" destOrd="0" presId="urn:microsoft.com/office/officeart/2005/8/layout/hierarchy3"/>
    <dgm:cxn modelId="{54AB1CF6-304E-4066-9ADB-4D307DF7105C}" srcId="{9C01BFAB-6FAF-4828-8268-2A30774392AD}" destId="{ADB816F3-1F44-4A58-9958-180E2F03D4BA}" srcOrd="1" destOrd="0" parTransId="{8B486882-7950-411C-8E0F-8B2FC8CA2A71}" sibTransId="{05A13B31-A4EC-45CA-9193-266EFA27B3C0}"/>
    <dgm:cxn modelId="{3B7143D1-B1D7-544B-9D82-AD1E9E070175}" type="presParOf" srcId="{BCDAEEF2-F6A0-9648-B1A4-8904B7CFA79A}" destId="{F6328BF5-AB41-324E-A288-3373BC454271}" srcOrd="0" destOrd="0" presId="urn:microsoft.com/office/officeart/2005/8/layout/hierarchy3"/>
    <dgm:cxn modelId="{4BA81075-06DA-A24F-A0A1-A305E64E8A3C}" type="presParOf" srcId="{F6328BF5-AB41-324E-A288-3373BC454271}" destId="{4B4DCC2C-D6AE-AB41-92B6-D0A8BFF37D96}" srcOrd="0" destOrd="0" presId="urn:microsoft.com/office/officeart/2005/8/layout/hierarchy3"/>
    <dgm:cxn modelId="{0CDED0BD-5C7B-3340-91AF-1BD306B72026}" type="presParOf" srcId="{4B4DCC2C-D6AE-AB41-92B6-D0A8BFF37D96}" destId="{48794746-2D99-3547-B011-31568B6646AC}" srcOrd="0" destOrd="0" presId="urn:microsoft.com/office/officeart/2005/8/layout/hierarchy3"/>
    <dgm:cxn modelId="{1338A197-E3E8-3B44-9811-E8BC0213CF2A}" type="presParOf" srcId="{4B4DCC2C-D6AE-AB41-92B6-D0A8BFF37D96}" destId="{110E8042-5246-744C-90AE-3FA9329F79BA}" srcOrd="1" destOrd="0" presId="urn:microsoft.com/office/officeart/2005/8/layout/hierarchy3"/>
    <dgm:cxn modelId="{4C433DC9-678E-B642-A29D-30B8E4B3E65E}" type="presParOf" srcId="{F6328BF5-AB41-324E-A288-3373BC454271}" destId="{2E0DCA66-5CE7-0D44-9E09-939EDBF57E66}" srcOrd="1" destOrd="0" presId="urn:microsoft.com/office/officeart/2005/8/layout/hierarchy3"/>
    <dgm:cxn modelId="{9DACF332-8DE1-2946-9216-11F58B6ED837}" type="presParOf" srcId="{BCDAEEF2-F6A0-9648-B1A4-8904B7CFA79A}" destId="{9F6CC13A-0ED9-8247-945F-074EAC955FBA}" srcOrd="1" destOrd="0" presId="urn:microsoft.com/office/officeart/2005/8/layout/hierarchy3"/>
    <dgm:cxn modelId="{F0EDC073-2885-F84D-A19D-038D7C0FE56E}" type="presParOf" srcId="{9F6CC13A-0ED9-8247-945F-074EAC955FBA}" destId="{F1A6F28E-C5E6-764F-AE90-8FEC24D326F5}" srcOrd="0" destOrd="0" presId="urn:microsoft.com/office/officeart/2005/8/layout/hierarchy3"/>
    <dgm:cxn modelId="{F2062098-EA1E-A843-9DCF-10A104DFE5AF}" type="presParOf" srcId="{F1A6F28E-C5E6-764F-AE90-8FEC24D326F5}" destId="{A1D26794-821E-8140-BED9-C9B3BC7CB757}" srcOrd="0" destOrd="0" presId="urn:microsoft.com/office/officeart/2005/8/layout/hierarchy3"/>
    <dgm:cxn modelId="{ABCDE245-7F5A-AB47-9225-655ED2BC3DD9}" type="presParOf" srcId="{F1A6F28E-C5E6-764F-AE90-8FEC24D326F5}" destId="{4042E3D0-7757-254E-9EB4-BB105B6B32B4}" srcOrd="1" destOrd="0" presId="urn:microsoft.com/office/officeart/2005/8/layout/hierarchy3"/>
    <dgm:cxn modelId="{AF78B1B8-6FB7-C24E-B4CE-3C8ADD6BF8AF}" type="presParOf" srcId="{9F6CC13A-0ED9-8247-945F-074EAC955FBA}" destId="{1222955B-C692-E049-AC60-B9B4E24CA63E}"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FF5C77-5E4B-4413-9A3B-9D7BEA22C81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2D9E419-0A8B-48EC-9790-F1797EFC207A}">
      <dgm:prSet/>
      <dgm:spPr/>
      <dgm:t>
        <a:bodyPr/>
        <a:lstStyle/>
        <a:p>
          <a:pPr>
            <a:lnSpc>
              <a:spcPct val="100000"/>
            </a:lnSpc>
            <a:defRPr cap="all"/>
          </a:pPr>
          <a:r>
            <a:rPr lang="en-GB" baseline="0" dirty="0"/>
            <a:t>Drones support dangerous operations.</a:t>
          </a:r>
        </a:p>
        <a:p>
          <a:pPr>
            <a:lnSpc>
              <a:spcPct val="100000"/>
            </a:lnSpc>
            <a:defRPr cap="all"/>
          </a:pPr>
          <a:r>
            <a:rPr lang="en-GB" baseline="0" dirty="0"/>
            <a:t>(National Police Chiefs’ Council,2025)</a:t>
          </a:r>
          <a:endParaRPr lang="en-US" dirty="0"/>
        </a:p>
      </dgm:t>
    </dgm:pt>
    <dgm:pt modelId="{206E756B-DAF8-4928-8D1A-DF02275AA00B}" type="parTrans" cxnId="{16B63C47-8087-4561-8BBE-CE068F458B2C}">
      <dgm:prSet/>
      <dgm:spPr/>
      <dgm:t>
        <a:bodyPr/>
        <a:lstStyle/>
        <a:p>
          <a:endParaRPr lang="en-US"/>
        </a:p>
      </dgm:t>
    </dgm:pt>
    <dgm:pt modelId="{F16F51A4-A0A7-4B84-9655-F0D14572FB0C}" type="sibTrans" cxnId="{16B63C47-8087-4561-8BBE-CE068F458B2C}">
      <dgm:prSet/>
      <dgm:spPr/>
      <dgm:t>
        <a:bodyPr/>
        <a:lstStyle/>
        <a:p>
          <a:endParaRPr lang="en-US"/>
        </a:p>
      </dgm:t>
    </dgm:pt>
    <dgm:pt modelId="{A9BF2226-7A78-4C54-B2E9-AF9528D468BD}">
      <dgm:prSet/>
      <dgm:spPr/>
      <dgm:t>
        <a:bodyPr/>
        <a:lstStyle/>
        <a:p>
          <a:pPr>
            <a:lnSpc>
              <a:spcPct val="100000"/>
            </a:lnSpc>
            <a:defRPr cap="all"/>
          </a:pPr>
          <a:r>
            <a:rPr lang="en-GB" baseline="0" dirty="0"/>
            <a:t>Real time data sharing speeds up responses.</a:t>
          </a:r>
        </a:p>
        <a:p>
          <a:pPr>
            <a:lnSpc>
              <a:spcPct val="100000"/>
            </a:lnSpc>
            <a:defRPr cap="all"/>
          </a:pPr>
          <a:r>
            <a:rPr lang="en-GB" baseline="0" dirty="0"/>
            <a:t>(Dunnet et al,2016)</a:t>
          </a:r>
        </a:p>
        <a:p>
          <a:pPr>
            <a:lnSpc>
              <a:spcPct val="100000"/>
            </a:lnSpc>
            <a:defRPr cap="all"/>
          </a:pPr>
          <a:endParaRPr lang="en-US" dirty="0"/>
        </a:p>
      </dgm:t>
    </dgm:pt>
    <dgm:pt modelId="{03357434-C2BB-4FFD-A6D8-33D98A9A2521}" type="parTrans" cxnId="{CFAB942F-0BA7-472E-97C9-BCE6B72F4AE8}">
      <dgm:prSet/>
      <dgm:spPr/>
      <dgm:t>
        <a:bodyPr/>
        <a:lstStyle/>
        <a:p>
          <a:endParaRPr lang="en-US"/>
        </a:p>
      </dgm:t>
    </dgm:pt>
    <dgm:pt modelId="{A978B440-8B22-42F7-9353-7FC5B73438DE}" type="sibTrans" cxnId="{CFAB942F-0BA7-472E-97C9-BCE6B72F4AE8}">
      <dgm:prSet/>
      <dgm:spPr/>
      <dgm:t>
        <a:bodyPr/>
        <a:lstStyle/>
        <a:p>
          <a:endParaRPr lang="en-US"/>
        </a:p>
      </dgm:t>
    </dgm:pt>
    <dgm:pt modelId="{EF194B8C-7D33-44FF-853C-2157FC82DE9A}">
      <dgm:prSet/>
      <dgm:spPr/>
      <dgm:t>
        <a:bodyPr/>
        <a:lstStyle/>
        <a:p>
          <a:pPr>
            <a:lnSpc>
              <a:spcPct val="100000"/>
            </a:lnSpc>
            <a:defRPr cap="all"/>
          </a:pPr>
          <a:r>
            <a:rPr lang="en-GB" baseline="0" dirty="0"/>
            <a:t>Body worn video.</a:t>
          </a:r>
        </a:p>
        <a:p>
          <a:pPr>
            <a:lnSpc>
              <a:spcPct val="100000"/>
            </a:lnSpc>
            <a:defRPr cap="all"/>
          </a:pPr>
          <a:r>
            <a:rPr lang="en-GB" baseline="0" dirty="0"/>
            <a:t>(College of policing,2021)</a:t>
          </a:r>
          <a:endParaRPr lang="en-US" dirty="0"/>
        </a:p>
      </dgm:t>
    </dgm:pt>
    <dgm:pt modelId="{748E9DD4-3625-4A3A-9F17-0B23846DB842}" type="parTrans" cxnId="{B4B1CF8C-C8A0-4CF6-9ACD-5812E4299707}">
      <dgm:prSet/>
      <dgm:spPr/>
      <dgm:t>
        <a:bodyPr/>
        <a:lstStyle/>
        <a:p>
          <a:endParaRPr lang="en-US"/>
        </a:p>
      </dgm:t>
    </dgm:pt>
    <dgm:pt modelId="{FD527D36-702A-4B18-9DA7-1D8895C7123C}" type="sibTrans" cxnId="{B4B1CF8C-C8A0-4CF6-9ACD-5812E4299707}">
      <dgm:prSet/>
      <dgm:spPr/>
      <dgm:t>
        <a:bodyPr/>
        <a:lstStyle/>
        <a:p>
          <a:endParaRPr lang="en-US"/>
        </a:p>
      </dgm:t>
    </dgm:pt>
    <dgm:pt modelId="{D4304C5B-F347-478B-BF0D-ABC959280B11}" type="pres">
      <dgm:prSet presAssocID="{3EFF5C77-5E4B-4413-9A3B-9D7BEA22C817}" presName="root" presStyleCnt="0">
        <dgm:presLayoutVars>
          <dgm:dir/>
          <dgm:resizeHandles val="exact"/>
        </dgm:presLayoutVars>
      </dgm:prSet>
      <dgm:spPr/>
    </dgm:pt>
    <dgm:pt modelId="{0360C019-2F19-4CCF-8778-2140672EED80}" type="pres">
      <dgm:prSet presAssocID="{12D9E419-0A8B-48EC-9790-F1797EFC207A}" presName="compNode" presStyleCnt="0"/>
      <dgm:spPr/>
    </dgm:pt>
    <dgm:pt modelId="{1B590AC7-FE20-4CC8-A691-F2EA0B230BA5}" type="pres">
      <dgm:prSet presAssocID="{12D9E419-0A8B-48EC-9790-F1797EFC207A}" presName="iconBgRect" presStyleLbl="bgShp" presStyleIdx="0" presStyleCnt="3"/>
      <dgm:spPr/>
    </dgm:pt>
    <dgm:pt modelId="{7E7D1061-302D-4B74-B6B0-84846F6E1370}" type="pres">
      <dgm:prSet presAssocID="{12D9E419-0A8B-48EC-9790-F1797EFC20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licopter"/>
        </a:ext>
      </dgm:extLst>
    </dgm:pt>
    <dgm:pt modelId="{C2BBE2A2-0695-427F-857B-3E67F9301B40}" type="pres">
      <dgm:prSet presAssocID="{12D9E419-0A8B-48EC-9790-F1797EFC207A}" presName="spaceRect" presStyleCnt="0"/>
      <dgm:spPr/>
    </dgm:pt>
    <dgm:pt modelId="{9C37AD2F-1F2A-4AF4-9CD7-DE2D40B48D58}" type="pres">
      <dgm:prSet presAssocID="{12D9E419-0A8B-48EC-9790-F1797EFC207A}" presName="textRect" presStyleLbl="revTx" presStyleIdx="0" presStyleCnt="3">
        <dgm:presLayoutVars>
          <dgm:chMax val="1"/>
          <dgm:chPref val="1"/>
        </dgm:presLayoutVars>
      </dgm:prSet>
      <dgm:spPr/>
    </dgm:pt>
    <dgm:pt modelId="{A689D22B-6041-45FF-B1E3-C589153CEE59}" type="pres">
      <dgm:prSet presAssocID="{F16F51A4-A0A7-4B84-9655-F0D14572FB0C}" presName="sibTrans" presStyleCnt="0"/>
      <dgm:spPr/>
    </dgm:pt>
    <dgm:pt modelId="{39F4729A-5E34-42C9-914B-2BBC1C8137BF}" type="pres">
      <dgm:prSet presAssocID="{A9BF2226-7A78-4C54-B2E9-AF9528D468BD}" presName="compNode" presStyleCnt="0"/>
      <dgm:spPr/>
    </dgm:pt>
    <dgm:pt modelId="{E3E3F4BF-EA7C-4C64-9199-F1D2AB7BA581}" type="pres">
      <dgm:prSet presAssocID="{A9BF2226-7A78-4C54-B2E9-AF9528D468BD}" presName="iconBgRect" presStyleLbl="bgShp" presStyleIdx="1" presStyleCnt="3"/>
      <dgm:spPr/>
    </dgm:pt>
    <dgm:pt modelId="{4DF45009-7EED-4E9E-BEB0-CFBC609FADA7}" type="pres">
      <dgm:prSet presAssocID="{A9BF2226-7A78-4C54-B2E9-AF9528D468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uge"/>
        </a:ext>
      </dgm:extLst>
    </dgm:pt>
    <dgm:pt modelId="{E89BD3C9-F65C-45E2-8BD1-7AA96879813F}" type="pres">
      <dgm:prSet presAssocID="{A9BF2226-7A78-4C54-B2E9-AF9528D468BD}" presName="spaceRect" presStyleCnt="0"/>
      <dgm:spPr/>
    </dgm:pt>
    <dgm:pt modelId="{ECA81C1C-AA87-4BFF-BA3D-C77223A7C480}" type="pres">
      <dgm:prSet presAssocID="{A9BF2226-7A78-4C54-B2E9-AF9528D468BD}" presName="textRect" presStyleLbl="revTx" presStyleIdx="1" presStyleCnt="3">
        <dgm:presLayoutVars>
          <dgm:chMax val="1"/>
          <dgm:chPref val="1"/>
        </dgm:presLayoutVars>
      </dgm:prSet>
      <dgm:spPr/>
    </dgm:pt>
    <dgm:pt modelId="{3521EC5B-0A57-4CC2-967E-6A82E6DCAC64}" type="pres">
      <dgm:prSet presAssocID="{A978B440-8B22-42F7-9353-7FC5B73438DE}" presName="sibTrans" presStyleCnt="0"/>
      <dgm:spPr/>
    </dgm:pt>
    <dgm:pt modelId="{0EE8F3BA-07F3-444B-A39C-807CAE810FD4}" type="pres">
      <dgm:prSet presAssocID="{EF194B8C-7D33-44FF-853C-2157FC82DE9A}" presName="compNode" presStyleCnt="0"/>
      <dgm:spPr/>
    </dgm:pt>
    <dgm:pt modelId="{2ECB540E-7701-42B9-9968-E462F554A179}" type="pres">
      <dgm:prSet presAssocID="{EF194B8C-7D33-44FF-853C-2157FC82DE9A}" presName="iconBgRect" presStyleLbl="bgShp" presStyleIdx="2" presStyleCnt="3"/>
      <dgm:spPr/>
    </dgm:pt>
    <dgm:pt modelId="{EF8BB55E-D20F-43B3-96E4-B807C94CBA43}" type="pres">
      <dgm:prSet presAssocID="{EF194B8C-7D33-44FF-853C-2157FC82DE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1C6EAB4A-4F10-4F82-9B07-FEAAF3E1CA2D}" type="pres">
      <dgm:prSet presAssocID="{EF194B8C-7D33-44FF-853C-2157FC82DE9A}" presName="spaceRect" presStyleCnt="0"/>
      <dgm:spPr/>
    </dgm:pt>
    <dgm:pt modelId="{26D31ADC-B519-4BF1-90FF-94BF4CD7A08E}" type="pres">
      <dgm:prSet presAssocID="{EF194B8C-7D33-44FF-853C-2157FC82DE9A}" presName="textRect" presStyleLbl="revTx" presStyleIdx="2" presStyleCnt="3">
        <dgm:presLayoutVars>
          <dgm:chMax val="1"/>
          <dgm:chPref val="1"/>
        </dgm:presLayoutVars>
      </dgm:prSet>
      <dgm:spPr/>
    </dgm:pt>
  </dgm:ptLst>
  <dgm:cxnLst>
    <dgm:cxn modelId="{CFAB942F-0BA7-472E-97C9-BCE6B72F4AE8}" srcId="{3EFF5C77-5E4B-4413-9A3B-9D7BEA22C817}" destId="{A9BF2226-7A78-4C54-B2E9-AF9528D468BD}" srcOrd="1" destOrd="0" parTransId="{03357434-C2BB-4FFD-A6D8-33D98A9A2521}" sibTransId="{A978B440-8B22-42F7-9353-7FC5B73438DE}"/>
    <dgm:cxn modelId="{71361C35-7B51-48AC-8E54-F7316FA599C9}" type="presOf" srcId="{12D9E419-0A8B-48EC-9790-F1797EFC207A}" destId="{9C37AD2F-1F2A-4AF4-9CD7-DE2D40B48D58}" srcOrd="0" destOrd="0" presId="urn:microsoft.com/office/officeart/2018/5/layout/IconCircleLabelList"/>
    <dgm:cxn modelId="{16B63C47-8087-4561-8BBE-CE068F458B2C}" srcId="{3EFF5C77-5E4B-4413-9A3B-9D7BEA22C817}" destId="{12D9E419-0A8B-48EC-9790-F1797EFC207A}" srcOrd="0" destOrd="0" parTransId="{206E756B-DAF8-4928-8D1A-DF02275AA00B}" sibTransId="{F16F51A4-A0A7-4B84-9655-F0D14572FB0C}"/>
    <dgm:cxn modelId="{8130A962-E500-4AF5-86F9-D3E2CE821729}" type="presOf" srcId="{EF194B8C-7D33-44FF-853C-2157FC82DE9A}" destId="{26D31ADC-B519-4BF1-90FF-94BF4CD7A08E}" srcOrd="0" destOrd="0" presId="urn:microsoft.com/office/officeart/2018/5/layout/IconCircleLabelList"/>
    <dgm:cxn modelId="{414E846C-5210-4442-B133-C36F3311C5ED}" type="presOf" srcId="{A9BF2226-7A78-4C54-B2E9-AF9528D468BD}" destId="{ECA81C1C-AA87-4BFF-BA3D-C77223A7C480}" srcOrd="0" destOrd="0" presId="urn:microsoft.com/office/officeart/2018/5/layout/IconCircleLabelList"/>
    <dgm:cxn modelId="{D004A577-ABAE-4EF5-BF18-D77B6F5D3E67}" type="presOf" srcId="{3EFF5C77-5E4B-4413-9A3B-9D7BEA22C817}" destId="{D4304C5B-F347-478B-BF0D-ABC959280B11}" srcOrd="0" destOrd="0" presId="urn:microsoft.com/office/officeart/2018/5/layout/IconCircleLabelList"/>
    <dgm:cxn modelId="{B4B1CF8C-C8A0-4CF6-9ACD-5812E4299707}" srcId="{3EFF5C77-5E4B-4413-9A3B-9D7BEA22C817}" destId="{EF194B8C-7D33-44FF-853C-2157FC82DE9A}" srcOrd="2" destOrd="0" parTransId="{748E9DD4-3625-4A3A-9F17-0B23846DB842}" sibTransId="{FD527D36-702A-4B18-9DA7-1D8895C7123C}"/>
    <dgm:cxn modelId="{950D9516-D0B6-40D6-A6B0-7404141F2089}" type="presParOf" srcId="{D4304C5B-F347-478B-BF0D-ABC959280B11}" destId="{0360C019-2F19-4CCF-8778-2140672EED80}" srcOrd="0" destOrd="0" presId="urn:microsoft.com/office/officeart/2018/5/layout/IconCircleLabelList"/>
    <dgm:cxn modelId="{389AE0A9-87E4-4EF9-AE81-8BB1E2949457}" type="presParOf" srcId="{0360C019-2F19-4CCF-8778-2140672EED80}" destId="{1B590AC7-FE20-4CC8-A691-F2EA0B230BA5}" srcOrd="0" destOrd="0" presId="urn:microsoft.com/office/officeart/2018/5/layout/IconCircleLabelList"/>
    <dgm:cxn modelId="{FFDC847D-D183-4915-ABF7-2DC670581322}" type="presParOf" srcId="{0360C019-2F19-4CCF-8778-2140672EED80}" destId="{7E7D1061-302D-4B74-B6B0-84846F6E1370}" srcOrd="1" destOrd="0" presId="urn:microsoft.com/office/officeart/2018/5/layout/IconCircleLabelList"/>
    <dgm:cxn modelId="{2B85A300-5B0D-4C12-9408-966A85BD05A6}" type="presParOf" srcId="{0360C019-2F19-4CCF-8778-2140672EED80}" destId="{C2BBE2A2-0695-427F-857B-3E67F9301B40}" srcOrd="2" destOrd="0" presId="urn:microsoft.com/office/officeart/2018/5/layout/IconCircleLabelList"/>
    <dgm:cxn modelId="{87EB59FA-99FD-4B5D-A98D-5A242E82B6AB}" type="presParOf" srcId="{0360C019-2F19-4CCF-8778-2140672EED80}" destId="{9C37AD2F-1F2A-4AF4-9CD7-DE2D40B48D58}" srcOrd="3" destOrd="0" presId="urn:microsoft.com/office/officeart/2018/5/layout/IconCircleLabelList"/>
    <dgm:cxn modelId="{FBE8DFA3-ACE8-4AC0-A489-50FFA0CF11DD}" type="presParOf" srcId="{D4304C5B-F347-478B-BF0D-ABC959280B11}" destId="{A689D22B-6041-45FF-B1E3-C589153CEE59}" srcOrd="1" destOrd="0" presId="urn:microsoft.com/office/officeart/2018/5/layout/IconCircleLabelList"/>
    <dgm:cxn modelId="{978DBC2E-B538-4FF5-AA0C-B41112E53D7F}" type="presParOf" srcId="{D4304C5B-F347-478B-BF0D-ABC959280B11}" destId="{39F4729A-5E34-42C9-914B-2BBC1C8137BF}" srcOrd="2" destOrd="0" presId="urn:microsoft.com/office/officeart/2018/5/layout/IconCircleLabelList"/>
    <dgm:cxn modelId="{E677E04B-161B-4A79-AE36-328F6C2D84D6}" type="presParOf" srcId="{39F4729A-5E34-42C9-914B-2BBC1C8137BF}" destId="{E3E3F4BF-EA7C-4C64-9199-F1D2AB7BA581}" srcOrd="0" destOrd="0" presId="urn:microsoft.com/office/officeart/2018/5/layout/IconCircleLabelList"/>
    <dgm:cxn modelId="{CC2E490C-C01C-4FA3-8F8B-699EA4F2A10E}" type="presParOf" srcId="{39F4729A-5E34-42C9-914B-2BBC1C8137BF}" destId="{4DF45009-7EED-4E9E-BEB0-CFBC609FADA7}" srcOrd="1" destOrd="0" presId="urn:microsoft.com/office/officeart/2018/5/layout/IconCircleLabelList"/>
    <dgm:cxn modelId="{EEA161B7-A62A-4996-8952-B32E7F8C1D8E}" type="presParOf" srcId="{39F4729A-5E34-42C9-914B-2BBC1C8137BF}" destId="{E89BD3C9-F65C-45E2-8BD1-7AA96879813F}" srcOrd="2" destOrd="0" presId="urn:microsoft.com/office/officeart/2018/5/layout/IconCircleLabelList"/>
    <dgm:cxn modelId="{12159384-A5CF-4D72-85F7-85BA14EC103E}" type="presParOf" srcId="{39F4729A-5E34-42C9-914B-2BBC1C8137BF}" destId="{ECA81C1C-AA87-4BFF-BA3D-C77223A7C480}" srcOrd="3" destOrd="0" presId="urn:microsoft.com/office/officeart/2018/5/layout/IconCircleLabelList"/>
    <dgm:cxn modelId="{0351A9B2-2A22-4966-B4C3-97D42AE3679C}" type="presParOf" srcId="{D4304C5B-F347-478B-BF0D-ABC959280B11}" destId="{3521EC5B-0A57-4CC2-967E-6A82E6DCAC64}" srcOrd="3" destOrd="0" presId="urn:microsoft.com/office/officeart/2018/5/layout/IconCircleLabelList"/>
    <dgm:cxn modelId="{B83E2C21-DEAC-4494-9641-0EEFC5ACD86B}" type="presParOf" srcId="{D4304C5B-F347-478B-BF0D-ABC959280B11}" destId="{0EE8F3BA-07F3-444B-A39C-807CAE810FD4}" srcOrd="4" destOrd="0" presId="urn:microsoft.com/office/officeart/2018/5/layout/IconCircleLabelList"/>
    <dgm:cxn modelId="{FEA8727B-9324-4437-89F2-1ADAA86A3100}" type="presParOf" srcId="{0EE8F3BA-07F3-444B-A39C-807CAE810FD4}" destId="{2ECB540E-7701-42B9-9968-E462F554A179}" srcOrd="0" destOrd="0" presId="urn:microsoft.com/office/officeart/2018/5/layout/IconCircleLabelList"/>
    <dgm:cxn modelId="{846B77D8-3832-41E0-8A57-6077E26615F6}" type="presParOf" srcId="{0EE8F3BA-07F3-444B-A39C-807CAE810FD4}" destId="{EF8BB55E-D20F-43B3-96E4-B807C94CBA43}" srcOrd="1" destOrd="0" presId="urn:microsoft.com/office/officeart/2018/5/layout/IconCircleLabelList"/>
    <dgm:cxn modelId="{17085B61-210D-4C19-845C-2B428BC1503A}" type="presParOf" srcId="{0EE8F3BA-07F3-444B-A39C-807CAE810FD4}" destId="{1C6EAB4A-4F10-4F82-9B07-FEAAF3E1CA2D}" srcOrd="2" destOrd="0" presId="urn:microsoft.com/office/officeart/2018/5/layout/IconCircleLabelList"/>
    <dgm:cxn modelId="{77FF4F4B-6DB9-4804-AD11-A389A8E6BDEA}" type="presParOf" srcId="{0EE8F3BA-07F3-444B-A39C-807CAE810FD4}" destId="{26D31ADC-B519-4BF1-90FF-94BF4CD7A08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B275AE-867A-4771-93BA-E7F925764A2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65B2FA2B-5A7C-485E-B2B6-2509C61126A7}">
      <dgm:prSet custT="1"/>
      <dgm:spPr/>
      <dgm:t>
        <a:bodyPr/>
        <a:lstStyle/>
        <a:p>
          <a:pPr algn="ctr"/>
          <a:r>
            <a:rPr lang="en-GB" sz="2600" baseline="0" dirty="0"/>
            <a:t>Public may have privacy concerns </a:t>
          </a:r>
        </a:p>
        <a:p>
          <a:pPr algn="ctr"/>
          <a:r>
            <a:rPr lang="en-GB" sz="2600" baseline="0" dirty="0"/>
            <a:t>(Privacy International,2025).</a:t>
          </a:r>
          <a:endParaRPr lang="en-US" sz="2600" dirty="0"/>
        </a:p>
      </dgm:t>
    </dgm:pt>
    <dgm:pt modelId="{7AB13EFF-4657-4030-8032-9AF41AC24384}" type="parTrans" cxnId="{B9006B4C-1190-43E9-A1EC-A8E5D6E63223}">
      <dgm:prSet/>
      <dgm:spPr/>
      <dgm:t>
        <a:bodyPr/>
        <a:lstStyle/>
        <a:p>
          <a:endParaRPr lang="en-US"/>
        </a:p>
      </dgm:t>
    </dgm:pt>
    <dgm:pt modelId="{B6049D2B-FEF9-4222-9E57-2754D7F339F2}" type="sibTrans" cxnId="{B9006B4C-1190-43E9-A1EC-A8E5D6E63223}">
      <dgm:prSet/>
      <dgm:spPr/>
      <dgm:t>
        <a:bodyPr/>
        <a:lstStyle/>
        <a:p>
          <a:endParaRPr lang="en-US"/>
        </a:p>
      </dgm:t>
    </dgm:pt>
    <dgm:pt modelId="{39D60833-D826-4843-A0B0-0F2A7645B191}">
      <dgm:prSet custT="1"/>
      <dgm:spPr/>
      <dgm:t>
        <a:bodyPr/>
        <a:lstStyle/>
        <a:p>
          <a:pPr algn="ctr"/>
          <a:r>
            <a:rPr lang="en-GB" sz="2600" baseline="0" dirty="0"/>
            <a:t>Potential of bias in the algorithms </a:t>
          </a:r>
        </a:p>
        <a:p>
          <a:pPr algn="ctr"/>
          <a:r>
            <a:rPr lang="en-GB" sz="2600" baseline="0" dirty="0"/>
            <a:t>(UK Parliament,2024).</a:t>
          </a:r>
          <a:endParaRPr lang="en-US" sz="2600" dirty="0"/>
        </a:p>
      </dgm:t>
    </dgm:pt>
    <dgm:pt modelId="{BE5E6084-CC39-4F30-9F62-16877927C691}" type="parTrans" cxnId="{D5373BB8-0773-4ADB-A016-FAFA76D389B2}">
      <dgm:prSet/>
      <dgm:spPr/>
      <dgm:t>
        <a:bodyPr/>
        <a:lstStyle/>
        <a:p>
          <a:endParaRPr lang="en-US"/>
        </a:p>
      </dgm:t>
    </dgm:pt>
    <dgm:pt modelId="{85470FD3-BD9F-4346-96CC-9F75067BC19C}" type="sibTrans" cxnId="{D5373BB8-0773-4ADB-A016-FAFA76D389B2}">
      <dgm:prSet/>
      <dgm:spPr/>
      <dgm:t>
        <a:bodyPr/>
        <a:lstStyle/>
        <a:p>
          <a:endParaRPr lang="en-US"/>
        </a:p>
      </dgm:t>
    </dgm:pt>
    <dgm:pt modelId="{CA63F559-13C7-4E48-8A82-CBB105F1F062}">
      <dgm:prSet custT="1"/>
      <dgm:spPr/>
      <dgm:t>
        <a:bodyPr/>
        <a:lstStyle/>
        <a:p>
          <a:pPr algn="ctr"/>
          <a:r>
            <a:rPr lang="en-GB" sz="2400" baseline="0" dirty="0"/>
            <a:t>Potential to erode public trust due to the lack of transparency and accountability </a:t>
          </a:r>
        </a:p>
        <a:p>
          <a:pPr algn="ctr"/>
          <a:r>
            <a:rPr lang="en-GB" sz="2400" baseline="0" dirty="0"/>
            <a:t>(House of Lords Library,2025).</a:t>
          </a:r>
          <a:endParaRPr lang="en-US" sz="2400" dirty="0"/>
        </a:p>
      </dgm:t>
    </dgm:pt>
    <dgm:pt modelId="{FBDC394E-5DD4-4A6E-B97C-0BCA62ECAE1A}" type="parTrans" cxnId="{1C2DB435-5E79-49E7-A786-52321366FF4D}">
      <dgm:prSet/>
      <dgm:spPr/>
      <dgm:t>
        <a:bodyPr/>
        <a:lstStyle/>
        <a:p>
          <a:endParaRPr lang="en-US"/>
        </a:p>
      </dgm:t>
    </dgm:pt>
    <dgm:pt modelId="{6ABE1BBD-5E81-41E1-A9CA-CA93F078C3C3}" type="sibTrans" cxnId="{1C2DB435-5E79-49E7-A786-52321366FF4D}">
      <dgm:prSet/>
      <dgm:spPr/>
      <dgm:t>
        <a:bodyPr/>
        <a:lstStyle/>
        <a:p>
          <a:endParaRPr lang="en-US"/>
        </a:p>
      </dgm:t>
    </dgm:pt>
    <dgm:pt modelId="{D7B5D513-A69E-7744-BC27-7814AAA42C8E}" type="pres">
      <dgm:prSet presAssocID="{E3B275AE-867A-4771-93BA-E7F925764A29}" presName="outerComposite" presStyleCnt="0">
        <dgm:presLayoutVars>
          <dgm:chMax val="5"/>
          <dgm:dir/>
          <dgm:resizeHandles val="exact"/>
        </dgm:presLayoutVars>
      </dgm:prSet>
      <dgm:spPr/>
    </dgm:pt>
    <dgm:pt modelId="{C09B4567-E6CE-2445-8C1D-1051BDC61E0A}" type="pres">
      <dgm:prSet presAssocID="{E3B275AE-867A-4771-93BA-E7F925764A29}" presName="dummyMaxCanvas" presStyleCnt="0">
        <dgm:presLayoutVars/>
      </dgm:prSet>
      <dgm:spPr/>
    </dgm:pt>
    <dgm:pt modelId="{EB8A5034-4F31-1A41-8E5F-B303F72C0B55}" type="pres">
      <dgm:prSet presAssocID="{E3B275AE-867A-4771-93BA-E7F925764A29}" presName="ThreeNodes_1" presStyleLbl="node1" presStyleIdx="0" presStyleCnt="3">
        <dgm:presLayoutVars>
          <dgm:bulletEnabled val="1"/>
        </dgm:presLayoutVars>
      </dgm:prSet>
      <dgm:spPr/>
    </dgm:pt>
    <dgm:pt modelId="{DD04A4A5-35FE-E04F-910D-44C6EA125616}" type="pres">
      <dgm:prSet presAssocID="{E3B275AE-867A-4771-93BA-E7F925764A29}" presName="ThreeNodes_2" presStyleLbl="node1" presStyleIdx="1" presStyleCnt="3">
        <dgm:presLayoutVars>
          <dgm:bulletEnabled val="1"/>
        </dgm:presLayoutVars>
      </dgm:prSet>
      <dgm:spPr/>
    </dgm:pt>
    <dgm:pt modelId="{6F01966D-CE3E-E947-88A2-FCE465982B7C}" type="pres">
      <dgm:prSet presAssocID="{E3B275AE-867A-4771-93BA-E7F925764A29}" presName="ThreeNodes_3" presStyleLbl="node1" presStyleIdx="2" presStyleCnt="3">
        <dgm:presLayoutVars>
          <dgm:bulletEnabled val="1"/>
        </dgm:presLayoutVars>
      </dgm:prSet>
      <dgm:spPr/>
    </dgm:pt>
    <dgm:pt modelId="{46671DE3-6417-E44E-949A-FEC55076F000}" type="pres">
      <dgm:prSet presAssocID="{E3B275AE-867A-4771-93BA-E7F925764A29}" presName="ThreeConn_1-2" presStyleLbl="fgAccFollowNode1" presStyleIdx="0" presStyleCnt="2">
        <dgm:presLayoutVars>
          <dgm:bulletEnabled val="1"/>
        </dgm:presLayoutVars>
      </dgm:prSet>
      <dgm:spPr/>
    </dgm:pt>
    <dgm:pt modelId="{7424150C-58A0-0041-8BFC-512876D4DA0E}" type="pres">
      <dgm:prSet presAssocID="{E3B275AE-867A-4771-93BA-E7F925764A29}" presName="ThreeConn_2-3" presStyleLbl="fgAccFollowNode1" presStyleIdx="1" presStyleCnt="2">
        <dgm:presLayoutVars>
          <dgm:bulletEnabled val="1"/>
        </dgm:presLayoutVars>
      </dgm:prSet>
      <dgm:spPr/>
    </dgm:pt>
    <dgm:pt modelId="{03200E9E-3200-C84A-8E17-89815833CD00}" type="pres">
      <dgm:prSet presAssocID="{E3B275AE-867A-4771-93BA-E7F925764A29}" presName="ThreeNodes_1_text" presStyleLbl="node1" presStyleIdx="2" presStyleCnt="3">
        <dgm:presLayoutVars>
          <dgm:bulletEnabled val="1"/>
        </dgm:presLayoutVars>
      </dgm:prSet>
      <dgm:spPr/>
    </dgm:pt>
    <dgm:pt modelId="{93CFFF29-F454-F247-B7EA-D790D51225AA}" type="pres">
      <dgm:prSet presAssocID="{E3B275AE-867A-4771-93BA-E7F925764A29}" presName="ThreeNodes_2_text" presStyleLbl="node1" presStyleIdx="2" presStyleCnt="3">
        <dgm:presLayoutVars>
          <dgm:bulletEnabled val="1"/>
        </dgm:presLayoutVars>
      </dgm:prSet>
      <dgm:spPr/>
    </dgm:pt>
    <dgm:pt modelId="{C543E2A0-B084-094A-B764-C73921058256}" type="pres">
      <dgm:prSet presAssocID="{E3B275AE-867A-4771-93BA-E7F925764A29}" presName="ThreeNodes_3_text" presStyleLbl="node1" presStyleIdx="2" presStyleCnt="3">
        <dgm:presLayoutVars>
          <dgm:bulletEnabled val="1"/>
        </dgm:presLayoutVars>
      </dgm:prSet>
      <dgm:spPr/>
    </dgm:pt>
  </dgm:ptLst>
  <dgm:cxnLst>
    <dgm:cxn modelId="{78ABC01B-310C-9D49-B756-E5091A19E798}" type="presOf" srcId="{65B2FA2B-5A7C-485E-B2B6-2509C61126A7}" destId="{03200E9E-3200-C84A-8E17-89815833CD00}" srcOrd="1" destOrd="0" presId="urn:microsoft.com/office/officeart/2005/8/layout/vProcess5"/>
    <dgm:cxn modelId="{C756C81F-DE0A-D445-B882-61F87FD9C20F}" type="presOf" srcId="{B6049D2B-FEF9-4222-9E57-2754D7F339F2}" destId="{46671DE3-6417-E44E-949A-FEC55076F000}" srcOrd="0" destOrd="0" presId="urn:microsoft.com/office/officeart/2005/8/layout/vProcess5"/>
    <dgm:cxn modelId="{1C2DB435-5E79-49E7-A786-52321366FF4D}" srcId="{E3B275AE-867A-4771-93BA-E7F925764A29}" destId="{CA63F559-13C7-4E48-8A82-CBB105F1F062}" srcOrd="2" destOrd="0" parTransId="{FBDC394E-5DD4-4A6E-B97C-0BCA62ECAE1A}" sibTransId="{6ABE1BBD-5E81-41E1-A9CA-CA93F078C3C3}"/>
    <dgm:cxn modelId="{B9006B4C-1190-43E9-A1EC-A8E5D6E63223}" srcId="{E3B275AE-867A-4771-93BA-E7F925764A29}" destId="{65B2FA2B-5A7C-485E-B2B6-2509C61126A7}" srcOrd="0" destOrd="0" parTransId="{7AB13EFF-4657-4030-8032-9AF41AC24384}" sibTransId="{B6049D2B-FEF9-4222-9E57-2754D7F339F2}"/>
    <dgm:cxn modelId="{74825C5A-5B89-164D-86B7-62BB112914A1}" type="presOf" srcId="{CA63F559-13C7-4E48-8A82-CBB105F1F062}" destId="{C543E2A0-B084-094A-B764-C73921058256}" srcOrd="1" destOrd="0" presId="urn:microsoft.com/office/officeart/2005/8/layout/vProcess5"/>
    <dgm:cxn modelId="{DFBB3162-0048-344A-92A7-24F18C8288D3}" type="presOf" srcId="{39D60833-D826-4843-A0B0-0F2A7645B191}" destId="{93CFFF29-F454-F247-B7EA-D790D51225AA}" srcOrd="1" destOrd="0" presId="urn:microsoft.com/office/officeart/2005/8/layout/vProcess5"/>
    <dgm:cxn modelId="{11A13083-CC81-BE4A-A04E-03B04F32E957}" type="presOf" srcId="{85470FD3-BD9F-4346-96CC-9F75067BC19C}" destId="{7424150C-58A0-0041-8BFC-512876D4DA0E}" srcOrd="0" destOrd="0" presId="urn:microsoft.com/office/officeart/2005/8/layout/vProcess5"/>
    <dgm:cxn modelId="{6DCCE48A-A287-C446-9922-B2B4413C6FD1}" type="presOf" srcId="{E3B275AE-867A-4771-93BA-E7F925764A29}" destId="{D7B5D513-A69E-7744-BC27-7814AAA42C8E}" srcOrd="0" destOrd="0" presId="urn:microsoft.com/office/officeart/2005/8/layout/vProcess5"/>
    <dgm:cxn modelId="{1176D9AA-E3D0-EB42-A000-F0D47785C542}" type="presOf" srcId="{39D60833-D826-4843-A0B0-0F2A7645B191}" destId="{DD04A4A5-35FE-E04F-910D-44C6EA125616}" srcOrd="0" destOrd="0" presId="urn:microsoft.com/office/officeart/2005/8/layout/vProcess5"/>
    <dgm:cxn modelId="{D5373BB8-0773-4ADB-A016-FAFA76D389B2}" srcId="{E3B275AE-867A-4771-93BA-E7F925764A29}" destId="{39D60833-D826-4843-A0B0-0F2A7645B191}" srcOrd="1" destOrd="0" parTransId="{BE5E6084-CC39-4F30-9F62-16877927C691}" sibTransId="{85470FD3-BD9F-4346-96CC-9F75067BC19C}"/>
    <dgm:cxn modelId="{F58F7ABD-1306-5346-ACC9-C0666B161F2F}" type="presOf" srcId="{65B2FA2B-5A7C-485E-B2B6-2509C61126A7}" destId="{EB8A5034-4F31-1A41-8E5F-B303F72C0B55}" srcOrd="0" destOrd="0" presId="urn:microsoft.com/office/officeart/2005/8/layout/vProcess5"/>
    <dgm:cxn modelId="{FD9674F3-152E-1B48-8956-5A0B05C91B27}" type="presOf" srcId="{CA63F559-13C7-4E48-8A82-CBB105F1F062}" destId="{6F01966D-CE3E-E947-88A2-FCE465982B7C}" srcOrd="0" destOrd="0" presId="urn:microsoft.com/office/officeart/2005/8/layout/vProcess5"/>
    <dgm:cxn modelId="{B2DFB26C-C1B9-7A4A-B5A4-75E3A74A4785}" type="presParOf" srcId="{D7B5D513-A69E-7744-BC27-7814AAA42C8E}" destId="{C09B4567-E6CE-2445-8C1D-1051BDC61E0A}" srcOrd="0" destOrd="0" presId="urn:microsoft.com/office/officeart/2005/8/layout/vProcess5"/>
    <dgm:cxn modelId="{1092F356-ACB7-4C46-826F-67C9A7C809E5}" type="presParOf" srcId="{D7B5D513-A69E-7744-BC27-7814AAA42C8E}" destId="{EB8A5034-4F31-1A41-8E5F-B303F72C0B55}" srcOrd="1" destOrd="0" presId="urn:microsoft.com/office/officeart/2005/8/layout/vProcess5"/>
    <dgm:cxn modelId="{6A076C17-FF1D-6A47-B50C-A504B2C1268B}" type="presParOf" srcId="{D7B5D513-A69E-7744-BC27-7814AAA42C8E}" destId="{DD04A4A5-35FE-E04F-910D-44C6EA125616}" srcOrd="2" destOrd="0" presId="urn:microsoft.com/office/officeart/2005/8/layout/vProcess5"/>
    <dgm:cxn modelId="{A36C4692-6484-1B47-B4DD-8658F7550896}" type="presParOf" srcId="{D7B5D513-A69E-7744-BC27-7814AAA42C8E}" destId="{6F01966D-CE3E-E947-88A2-FCE465982B7C}" srcOrd="3" destOrd="0" presId="urn:microsoft.com/office/officeart/2005/8/layout/vProcess5"/>
    <dgm:cxn modelId="{F4A3C829-ADC9-1245-91FF-73E88504796A}" type="presParOf" srcId="{D7B5D513-A69E-7744-BC27-7814AAA42C8E}" destId="{46671DE3-6417-E44E-949A-FEC55076F000}" srcOrd="4" destOrd="0" presId="urn:microsoft.com/office/officeart/2005/8/layout/vProcess5"/>
    <dgm:cxn modelId="{103690AD-1D4E-E94A-9A4B-75BC33DEAF0B}" type="presParOf" srcId="{D7B5D513-A69E-7744-BC27-7814AAA42C8E}" destId="{7424150C-58A0-0041-8BFC-512876D4DA0E}" srcOrd="5" destOrd="0" presId="urn:microsoft.com/office/officeart/2005/8/layout/vProcess5"/>
    <dgm:cxn modelId="{78A99C7C-7D54-3447-9D1A-7A730A3625BB}" type="presParOf" srcId="{D7B5D513-A69E-7744-BC27-7814AAA42C8E}" destId="{03200E9E-3200-C84A-8E17-89815833CD00}" srcOrd="6" destOrd="0" presId="urn:microsoft.com/office/officeart/2005/8/layout/vProcess5"/>
    <dgm:cxn modelId="{75F62F04-6F59-5A4A-B863-90FE58C69FBF}" type="presParOf" srcId="{D7B5D513-A69E-7744-BC27-7814AAA42C8E}" destId="{93CFFF29-F454-F247-B7EA-D790D51225AA}" srcOrd="7" destOrd="0" presId="urn:microsoft.com/office/officeart/2005/8/layout/vProcess5"/>
    <dgm:cxn modelId="{E05AF958-C33C-9249-AC4E-138AB40E643A}" type="presParOf" srcId="{D7B5D513-A69E-7744-BC27-7814AAA42C8E}" destId="{C543E2A0-B084-094A-B764-C7392105825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2F0622-DACF-49CB-9027-569438CC14B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29CFB30-CAD7-4D40-B18B-94B8E333B4C4}">
      <dgm:prSet/>
      <dgm:spPr/>
      <dgm:t>
        <a:bodyPr/>
        <a:lstStyle/>
        <a:p>
          <a:pPr algn="ctr"/>
          <a:r>
            <a:rPr lang="en-GB" baseline="0" dirty="0"/>
            <a:t>There are many different surveillance method, can potentially lead to control over individuals and can affect peoples’ dignity </a:t>
          </a:r>
        </a:p>
        <a:p>
          <a:pPr algn="ctr"/>
          <a:r>
            <a:rPr lang="en-GB" baseline="0" dirty="0"/>
            <a:t>(Privacy International, 2025).</a:t>
          </a:r>
          <a:endParaRPr lang="en-US" dirty="0"/>
        </a:p>
      </dgm:t>
    </dgm:pt>
    <dgm:pt modelId="{B3762198-262C-4584-904C-53443102707D}" type="parTrans" cxnId="{59F54C1D-E813-451C-BC5B-C0FD9FCA1D2B}">
      <dgm:prSet/>
      <dgm:spPr/>
      <dgm:t>
        <a:bodyPr/>
        <a:lstStyle/>
        <a:p>
          <a:endParaRPr lang="en-US"/>
        </a:p>
      </dgm:t>
    </dgm:pt>
    <dgm:pt modelId="{520B98E7-F04D-438B-8DA9-426829941FFC}" type="sibTrans" cxnId="{59F54C1D-E813-451C-BC5B-C0FD9FCA1D2B}">
      <dgm:prSet/>
      <dgm:spPr/>
      <dgm:t>
        <a:bodyPr/>
        <a:lstStyle/>
        <a:p>
          <a:endParaRPr lang="en-US"/>
        </a:p>
      </dgm:t>
    </dgm:pt>
    <dgm:pt modelId="{B87BBE6D-2B3A-4528-8CAC-C175AEE32913}">
      <dgm:prSet/>
      <dgm:spPr/>
      <dgm:t>
        <a:bodyPr/>
        <a:lstStyle/>
        <a:p>
          <a:pPr algn="ctr"/>
          <a:r>
            <a:rPr lang="en-GB" baseline="0" dirty="0"/>
            <a:t>‘Live facial recognition (LFR), violates privacy rights and break data protection and equity laws’ </a:t>
          </a:r>
        </a:p>
        <a:p>
          <a:pPr algn="ctr"/>
          <a:r>
            <a:rPr lang="en-GB" baseline="0" dirty="0"/>
            <a:t>(Liberty Human Rights,2025).</a:t>
          </a:r>
          <a:endParaRPr lang="en-US" dirty="0"/>
        </a:p>
      </dgm:t>
    </dgm:pt>
    <dgm:pt modelId="{654A0AE3-028C-479B-84D8-D01718AAFEE5}" type="parTrans" cxnId="{424E64E2-C8D2-4F14-9494-73DE3FDADE99}">
      <dgm:prSet/>
      <dgm:spPr/>
      <dgm:t>
        <a:bodyPr/>
        <a:lstStyle/>
        <a:p>
          <a:endParaRPr lang="en-US"/>
        </a:p>
      </dgm:t>
    </dgm:pt>
    <dgm:pt modelId="{CBC826EE-7A5F-46CD-B15B-0E71D3E6E67C}" type="sibTrans" cxnId="{424E64E2-C8D2-4F14-9494-73DE3FDADE99}">
      <dgm:prSet/>
      <dgm:spPr/>
      <dgm:t>
        <a:bodyPr/>
        <a:lstStyle/>
        <a:p>
          <a:endParaRPr lang="en-US"/>
        </a:p>
      </dgm:t>
    </dgm:pt>
    <dgm:pt modelId="{C6F30F0A-833F-0045-A625-24961B1DE143}" type="pres">
      <dgm:prSet presAssocID="{272F0622-DACF-49CB-9027-569438CC14B1}" presName="outerComposite" presStyleCnt="0">
        <dgm:presLayoutVars>
          <dgm:chMax val="5"/>
          <dgm:dir/>
          <dgm:resizeHandles val="exact"/>
        </dgm:presLayoutVars>
      </dgm:prSet>
      <dgm:spPr/>
    </dgm:pt>
    <dgm:pt modelId="{80DFD5E1-0A87-C642-B3EF-3868BF595F98}" type="pres">
      <dgm:prSet presAssocID="{272F0622-DACF-49CB-9027-569438CC14B1}" presName="dummyMaxCanvas" presStyleCnt="0">
        <dgm:presLayoutVars/>
      </dgm:prSet>
      <dgm:spPr/>
    </dgm:pt>
    <dgm:pt modelId="{A9F1D4FC-B43F-424C-B5B8-071D1053589B}" type="pres">
      <dgm:prSet presAssocID="{272F0622-DACF-49CB-9027-569438CC14B1}" presName="TwoNodes_1" presStyleLbl="node1" presStyleIdx="0" presStyleCnt="2">
        <dgm:presLayoutVars>
          <dgm:bulletEnabled val="1"/>
        </dgm:presLayoutVars>
      </dgm:prSet>
      <dgm:spPr/>
    </dgm:pt>
    <dgm:pt modelId="{8055992E-C4B4-7D48-917D-761750AF7009}" type="pres">
      <dgm:prSet presAssocID="{272F0622-DACF-49CB-9027-569438CC14B1}" presName="TwoNodes_2" presStyleLbl="node1" presStyleIdx="1" presStyleCnt="2">
        <dgm:presLayoutVars>
          <dgm:bulletEnabled val="1"/>
        </dgm:presLayoutVars>
      </dgm:prSet>
      <dgm:spPr/>
    </dgm:pt>
    <dgm:pt modelId="{1DA4D6A6-D80B-3847-AE11-56561B75C763}" type="pres">
      <dgm:prSet presAssocID="{272F0622-DACF-49CB-9027-569438CC14B1}" presName="TwoConn_1-2" presStyleLbl="fgAccFollowNode1" presStyleIdx="0" presStyleCnt="1">
        <dgm:presLayoutVars>
          <dgm:bulletEnabled val="1"/>
        </dgm:presLayoutVars>
      </dgm:prSet>
      <dgm:spPr/>
    </dgm:pt>
    <dgm:pt modelId="{5C3AF785-2EC0-9642-87A6-1E7E193DA939}" type="pres">
      <dgm:prSet presAssocID="{272F0622-DACF-49CB-9027-569438CC14B1}" presName="TwoNodes_1_text" presStyleLbl="node1" presStyleIdx="1" presStyleCnt="2">
        <dgm:presLayoutVars>
          <dgm:bulletEnabled val="1"/>
        </dgm:presLayoutVars>
      </dgm:prSet>
      <dgm:spPr/>
    </dgm:pt>
    <dgm:pt modelId="{0F0A680F-44F0-804D-B384-DD0F09546A3F}" type="pres">
      <dgm:prSet presAssocID="{272F0622-DACF-49CB-9027-569438CC14B1}" presName="TwoNodes_2_text" presStyleLbl="node1" presStyleIdx="1" presStyleCnt="2">
        <dgm:presLayoutVars>
          <dgm:bulletEnabled val="1"/>
        </dgm:presLayoutVars>
      </dgm:prSet>
      <dgm:spPr/>
    </dgm:pt>
  </dgm:ptLst>
  <dgm:cxnLst>
    <dgm:cxn modelId="{988E1C1C-EA82-EB43-A357-7945069A78D1}" type="presOf" srcId="{272F0622-DACF-49CB-9027-569438CC14B1}" destId="{C6F30F0A-833F-0045-A625-24961B1DE143}" srcOrd="0" destOrd="0" presId="urn:microsoft.com/office/officeart/2005/8/layout/vProcess5"/>
    <dgm:cxn modelId="{59F54C1D-E813-451C-BC5B-C0FD9FCA1D2B}" srcId="{272F0622-DACF-49CB-9027-569438CC14B1}" destId="{429CFB30-CAD7-4D40-B18B-94B8E333B4C4}" srcOrd="0" destOrd="0" parTransId="{B3762198-262C-4584-904C-53443102707D}" sibTransId="{520B98E7-F04D-438B-8DA9-426829941FFC}"/>
    <dgm:cxn modelId="{41EB6C72-7207-294A-A9A1-94D0B69280DC}" type="presOf" srcId="{B87BBE6D-2B3A-4528-8CAC-C175AEE32913}" destId="{8055992E-C4B4-7D48-917D-761750AF7009}" srcOrd="0" destOrd="0" presId="urn:microsoft.com/office/officeart/2005/8/layout/vProcess5"/>
    <dgm:cxn modelId="{99EFEA84-4BA9-4844-ACD9-5221017FF71B}" type="presOf" srcId="{429CFB30-CAD7-4D40-B18B-94B8E333B4C4}" destId="{5C3AF785-2EC0-9642-87A6-1E7E193DA939}" srcOrd="1" destOrd="0" presId="urn:microsoft.com/office/officeart/2005/8/layout/vProcess5"/>
    <dgm:cxn modelId="{6EE25A9C-297B-1D4A-9DAF-E1E7C1C63B0A}" type="presOf" srcId="{520B98E7-F04D-438B-8DA9-426829941FFC}" destId="{1DA4D6A6-D80B-3847-AE11-56561B75C763}" srcOrd="0" destOrd="0" presId="urn:microsoft.com/office/officeart/2005/8/layout/vProcess5"/>
    <dgm:cxn modelId="{817952A9-3B16-944F-B1EE-C4B45BEF9130}" type="presOf" srcId="{B87BBE6D-2B3A-4528-8CAC-C175AEE32913}" destId="{0F0A680F-44F0-804D-B384-DD0F09546A3F}" srcOrd="1" destOrd="0" presId="urn:microsoft.com/office/officeart/2005/8/layout/vProcess5"/>
    <dgm:cxn modelId="{B664ADD9-D138-CE42-AAC9-8C04B319D0CC}" type="presOf" srcId="{429CFB30-CAD7-4D40-B18B-94B8E333B4C4}" destId="{A9F1D4FC-B43F-424C-B5B8-071D1053589B}" srcOrd="0" destOrd="0" presId="urn:microsoft.com/office/officeart/2005/8/layout/vProcess5"/>
    <dgm:cxn modelId="{424E64E2-C8D2-4F14-9494-73DE3FDADE99}" srcId="{272F0622-DACF-49CB-9027-569438CC14B1}" destId="{B87BBE6D-2B3A-4528-8CAC-C175AEE32913}" srcOrd="1" destOrd="0" parTransId="{654A0AE3-028C-479B-84D8-D01718AAFEE5}" sibTransId="{CBC826EE-7A5F-46CD-B15B-0E71D3E6E67C}"/>
    <dgm:cxn modelId="{DB4985E8-951F-DE41-A96A-6DC81AA11639}" type="presParOf" srcId="{C6F30F0A-833F-0045-A625-24961B1DE143}" destId="{80DFD5E1-0A87-C642-B3EF-3868BF595F98}" srcOrd="0" destOrd="0" presId="urn:microsoft.com/office/officeart/2005/8/layout/vProcess5"/>
    <dgm:cxn modelId="{1CDD4962-D2E8-C14B-A111-A07A669852C0}" type="presParOf" srcId="{C6F30F0A-833F-0045-A625-24961B1DE143}" destId="{A9F1D4FC-B43F-424C-B5B8-071D1053589B}" srcOrd="1" destOrd="0" presId="urn:microsoft.com/office/officeart/2005/8/layout/vProcess5"/>
    <dgm:cxn modelId="{33C2C5C2-1612-0E41-80FE-40B26FB64EC8}" type="presParOf" srcId="{C6F30F0A-833F-0045-A625-24961B1DE143}" destId="{8055992E-C4B4-7D48-917D-761750AF7009}" srcOrd="2" destOrd="0" presId="urn:microsoft.com/office/officeart/2005/8/layout/vProcess5"/>
    <dgm:cxn modelId="{227244A8-79FC-2B4D-BF98-706970CAA625}" type="presParOf" srcId="{C6F30F0A-833F-0045-A625-24961B1DE143}" destId="{1DA4D6A6-D80B-3847-AE11-56561B75C763}" srcOrd="3" destOrd="0" presId="urn:microsoft.com/office/officeart/2005/8/layout/vProcess5"/>
    <dgm:cxn modelId="{EE49679B-01F7-3A42-9871-CC65D0C2482E}" type="presParOf" srcId="{C6F30F0A-833F-0045-A625-24961B1DE143}" destId="{5C3AF785-2EC0-9642-87A6-1E7E193DA939}" srcOrd="4" destOrd="0" presId="urn:microsoft.com/office/officeart/2005/8/layout/vProcess5"/>
    <dgm:cxn modelId="{DECB806A-5121-A943-AB6F-C4495C78B4E7}" type="presParOf" srcId="{C6F30F0A-833F-0045-A625-24961B1DE143}" destId="{0F0A680F-44F0-804D-B384-DD0F09546A3F}"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ADAB8C-4E67-4C0A-B4D4-FB9178ACB58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62CC33F-4E43-4568-B880-1452F41F6F52}">
      <dgm:prSet custT="1"/>
      <dgm:spPr/>
      <dgm:t>
        <a:bodyPr/>
        <a:lstStyle/>
        <a:p>
          <a:r>
            <a:rPr lang="en-GB" sz="3700" baseline="0" dirty="0"/>
            <a:t>Predictive policing may reinforce geographic bias </a:t>
          </a:r>
          <a:r>
            <a:rPr lang="en-GB" sz="2400" baseline="0" dirty="0"/>
            <a:t>(Bahadin,2024</a:t>
          </a:r>
          <a:r>
            <a:rPr lang="en-GB" sz="3700" baseline="0" dirty="0"/>
            <a:t>).</a:t>
          </a:r>
          <a:endParaRPr lang="en-US" sz="3700" dirty="0"/>
        </a:p>
      </dgm:t>
    </dgm:pt>
    <dgm:pt modelId="{28756D3D-7949-4144-B420-5938A3EB5830}" type="parTrans" cxnId="{475C5CCE-44B3-42A7-98CB-60A23DA307AE}">
      <dgm:prSet/>
      <dgm:spPr/>
      <dgm:t>
        <a:bodyPr/>
        <a:lstStyle/>
        <a:p>
          <a:endParaRPr lang="en-US"/>
        </a:p>
      </dgm:t>
    </dgm:pt>
    <dgm:pt modelId="{0DAFD190-F839-4A1B-894F-503635BF672D}" type="sibTrans" cxnId="{475C5CCE-44B3-42A7-98CB-60A23DA307AE}">
      <dgm:prSet/>
      <dgm:spPr/>
      <dgm:t>
        <a:bodyPr/>
        <a:lstStyle/>
        <a:p>
          <a:endParaRPr lang="en-US"/>
        </a:p>
      </dgm:t>
    </dgm:pt>
    <dgm:pt modelId="{3F285AFD-9170-49A0-B364-34E4AE68AEBA}">
      <dgm:prSet custT="1"/>
      <dgm:spPr/>
      <dgm:t>
        <a:bodyPr/>
        <a:lstStyle/>
        <a:p>
          <a:r>
            <a:rPr lang="en-GB" sz="2600" baseline="0" dirty="0"/>
            <a:t>Live facial recognition may discriminate to certain minority ethnic groups </a:t>
          </a:r>
        </a:p>
        <a:p>
          <a:r>
            <a:rPr lang="en-GB" sz="2000" baseline="0" dirty="0"/>
            <a:t>(The Macpherson Report: Twenty-two years on, 2021).</a:t>
          </a:r>
          <a:endParaRPr lang="en-US" sz="2000" dirty="0"/>
        </a:p>
      </dgm:t>
    </dgm:pt>
    <dgm:pt modelId="{09DB2D27-BCA1-4BB7-A464-0B1DAA64C21D}" type="parTrans" cxnId="{2C85053E-AA6B-4DC3-AE1C-78A22B2BA008}">
      <dgm:prSet/>
      <dgm:spPr/>
      <dgm:t>
        <a:bodyPr/>
        <a:lstStyle/>
        <a:p>
          <a:endParaRPr lang="en-US"/>
        </a:p>
      </dgm:t>
    </dgm:pt>
    <dgm:pt modelId="{B1D3409E-76E1-4748-8646-3C1A08852CF4}" type="sibTrans" cxnId="{2C85053E-AA6B-4DC3-AE1C-78A22B2BA008}">
      <dgm:prSet/>
      <dgm:spPr/>
      <dgm:t>
        <a:bodyPr/>
        <a:lstStyle/>
        <a:p>
          <a:endParaRPr lang="en-US"/>
        </a:p>
      </dgm:t>
    </dgm:pt>
    <dgm:pt modelId="{082DAC81-4B16-4C42-B563-C83B7607A8DA}" type="pres">
      <dgm:prSet presAssocID="{08ADAB8C-4E67-4C0A-B4D4-FB9178ACB58B}" presName="hierChild1" presStyleCnt="0">
        <dgm:presLayoutVars>
          <dgm:chPref val="1"/>
          <dgm:dir/>
          <dgm:animOne val="branch"/>
          <dgm:animLvl val="lvl"/>
          <dgm:resizeHandles/>
        </dgm:presLayoutVars>
      </dgm:prSet>
      <dgm:spPr/>
    </dgm:pt>
    <dgm:pt modelId="{6D2297F7-4769-3246-AFF1-9A8BADADEC44}" type="pres">
      <dgm:prSet presAssocID="{962CC33F-4E43-4568-B880-1452F41F6F52}" presName="hierRoot1" presStyleCnt="0"/>
      <dgm:spPr/>
    </dgm:pt>
    <dgm:pt modelId="{97EC8FF6-9E90-8E4C-8F5D-51E8D48C2C3B}" type="pres">
      <dgm:prSet presAssocID="{962CC33F-4E43-4568-B880-1452F41F6F52}" presName="composite" presStyleCnt="0"/>
      <dgm:spPr/>
    </dgm:pt>
    <dgm:pt modelId="{A5445CDA-1C4F-FE47-BA1A-9276AEBF64D2}" type="pres">
      <dgm:prSet presAssocID="{962CC33F-4E43-4568-B880-1452F41F6F52}" presName="background" presStyleLbl="node0" presStyleIdx="0" presStyleCnt="2"/>
      <dgm:spPr/>
    </dgm:pt>
    <dgm:pt modelId="{D9221C08-3B9E-7543-93F8-D285CDB6D417}" type="pres">
      <dgm:prSet presAssocID="{962CC33F-4E43-4568-B880-1452F41F6F52}" presName="text" presStyleLbl="fgAcc0" presStyleIdx="0" presStyleCnt="2">
        <dgm:presLayoutVars>
          <dgm:chPref val="3"/>
        </dgm:presLayoutVars>
      </dgm:prSet>
      <dgm:spPr/>
    </dgm:pt>
    <dgm:pt modelId="{EBEF93BE-C134-2942-98A6-13FFF6B1ACE5}" type="pres">
      <dgm:prSet presAssocID="{962CC33F-4E43-4568-B880-1452F41F6F52}" presName="hierChild2" presStyleCnt="0"/>
      <dgm:spPr/>
    </dgm:pt>
    <dgm:pt modelId="{1BDC313C-9B45-D34F-A5D2-D4A8252D6B3C}" type="pres">
      <dgm:prSet presAssocID="{3F285AFD-9170-49A0-B364-34E4AE68AEBA}" presName="hierRoot1" presStyleCnt="0"/>
      <dgm:spPr/>
    </dgm:pt>
    <dgm:pt modelId="{C52688A4-41F7-F841-A337-9C3C4B68E1E5}" type="pres">
      <dgm:prSet presAssocID="{3F285AFD-9170-49A0-B364-34E4AE68AEBA}" presName="composite" presStyleCnt="0"/>
      <dgm:spPr/>
    </dgm:pt>
    <dgm:pt modelId="{160BA130-28D1-394B-92CD-EC0722730ECD}" type="pres">
      <dgm:prSet presAssocID="{3F285AFD-9170-49A0-B364-34E4AE68AEBA}" presName="background" presStyleLbl="node0" presStyleIdx="1" presStyleCnt="2"/>
      <dgm:spPr/>
    </dgm:pt>
    <dgm:pt modelId="{D5A20590-E85B-4C43-8171-1C0A2659B90A}" type="pres">
      <dgm:prSet presAssocID="{3F285AFD-9170-49A0-B364-34E4AE68AEBA}" presName="text" presStyleLbl="fgAcc0" presStyleIdx="1" presStyleCnt="2">
        <dgm:presLayoutVars>
          <dgm:chPref val="3"/>
        </dgm:presLayoutVars>
      </dgm:prSet>
      <dgm:spPr/>
    </dgm:pt>
    <dgm:pt modelId="{1E00FD05-A732-5147-BFB6-3E70A423B329}" type="pres">
      <dgm:prSet presAssocID="{3F285AFD-9170-49A0-B364-34E4AE68AEBA}" presName="hierChild2" presStyleCnt="0"/>
      <dgm:spPr/>
    </dgm:pt>
  </dgm:ptLst>
  <dgm:cxnLst>
    <dgm:cxn modelId="{266E7E1C-76F6-904F-8E35-72084C68C7AC}" type="presOf" srcId="{962CC33F-4E43-4568-B880-1452F41F6F52}" destId="{D9221C08-3B9E-7543-93F8-D285CDB6D417}" srcOrd="0" destOrd="0" presId="urn:microsoft.com/office/officeart/2005/8/layout/hierarchy1"/>
    <dgm:cxn modelId="{2C85053E-AA6B-4DC3-AE1C-78A22B2BA008}" srcId="{08ADAB8C-4E67-4C0A-B4D4-FB9178ACB58B}" destId="{3F285AFD-9170-49A0-B364-34E4AE68AEBA}" srcOrd="1" destOrd="0" parTransId="{09DB2D27-BCA1-4BB7-A464-0B1DAA64C21D}" sibTransId="{B1D3409E-76E1-4748-8646-3C1A08852CF4}"/>
    <dgm:cxn modelId="{709C1C5F-C80E-E643-8320-5A44A246647F}" type="presOf" srcId="{3F285AFD-9170-49A0-B364-34E4AE68AEBA}" destId="{D5A20590-E85B-4C43-8171-1C0A2659B90A}" srcOrd="0" destOrd="0" presId="urn:microsoft.com/office/officeart/2005/8/layout/hierarchy1"/>
    <dgm:cxn modelId="{47104663-F86C-144D-BA68-73C14750DFAB}" type="presOf" srcId="{08ADAB8C-4E67-4C0A-B4D4-FB9178ACB58B}" destId="{082DAC81-4B16-4C42-B563-C83B7607A8DA}" srcOrd="0" destOrd="0" presId="urn:microsoft.com/office/officeart/2005/8/layout/hierarchy1"/>
    <dgm:cxn modelId="{475C5CCE-44B3-42A7-98CB-60A23DA307AE}" srcId="{08ADAB8C-4E67-4C0A-B4D4-FB9178ACB58B}" destId="{962CC33F-4E43-4568-B880-1452F41F6F52}" srcOrd="0" destOrd="0" parTransId="{28756D3D-7949-4144-B420-5938A3EB5830}" sibTransId="{0DAFD190-F839-4A1B-894F-503635BF672D}"/>
    <dgm:cxn modelId="{9B4C28A9-A4D5-AF4A-BCB5-AD0F2E89F977}" type="presParOf" srcId="{082DAC81-4B16-4C42-B563-C83B7607A8DA}" destId="{6D2297F7-4769-3246-AFF1-9A8BADADEC44}" srcOrd="0" destOrd="0" presId="urn:microsoft.com/office/officeart/2005/8/layout/hierarchy1"/>
    <dgm:cxn modelId="{DB435B52-627E-5E44-9601-0F3AD6E596A5}" type="presParOf" srcId="{6D2297F7-4769-3246-AFF1-9A8BADADEC44}" destId="{97EC8FF6-9E90-8E4C-8F5D-51E8D48C2C3B}" srcOrd="0" destOrd="0" presId="urn:microsoft.com/office/officeart/2005/8/layout/hierarchy1"/>
    <dgm:cxn modelId="{3393422D-4CE6-654E-A63C-4735D79FB966}" type="presParOf" srcId="{97EC8FF6-9E90-8E4C-8F5D-51E8D48C2C3B}" destId="{A5445CDA-1C4F-FE47-BA1A-9276AEBF64D2}" srcOrd="0" destOrd="0" presId="urn:microsoft.com/office/officeart/2005/8/layout/hierarchy1"/>
    <dgm:cxn modelId="{F7B650F9-D86F-7B45-A56D-A49820341973}" type="presParOf" srcId="{97EC8FF6-9E90-8E4C-8F5D-51E8D48C2C3B}" destId="{D9221C08-3B9E-7543-93F8-D285CDB6D417}" srcOrd="1" destOrd="0" presId="urn:microsoft.com/office/officeart/2005/8/layout/hierarchy1"/>
    <dgm:cxn modelId="{F72ED319-8456-264E-BC34-3486C9F74CA1}" type="presParOf" srcId="{6D2297F7-4769-3246-AFF1-9A8BADADEC44}" destId="{EBEF93BE-C134-2942-98A6-13FFF6B1ACE5}" srcOrd="1" destOrd="0" presId="urn:microsoft.com/office/officeart/2005/8/layout/hierarchy1"/>
    <dgm:cxn modelId="{5CA1A7EA-F8C8-8C4F-B37B-15A1CC55886F}" type="presParOf" srcId="{082DAC81-4B16-4C42-B563-C83B7607A8DA}" destId="{1BDC313C-9B45-D34F-A5D2-D4A8252D6B3C}" srcOrd="1" destOrd="0" presId="urn:microsoft.com/office/officeart/2005/8/layout/hierarchy1"/>
    <dgm:cxn modelId="{1DD78443-96A6-584B-A805-4CFB1DE1E37E}" type="presParOf" srcId="{1BDC313C-9B45-D34F-A5D2-D4A8252D6B3C}" destId="{C52688A4-41F7-F841-A337-9C3C4B68E1E5}" srcOrd="0" destOrd="0" presId="urn:microsoft.com/office/officeart/2005/8/layout/hierarchy1"/>
    <dgm:cxn modelId="{07AD3F60-E60D-9A4C-B804-4B1817312782}" type="presParOf" srcId="{C52688A4-41F7-F841-A337-9C3C4B68E1E5}" destId="{160BA130-28D1-394B-92CD-EC0722730ECD}" srcOrd="0" destOrd="0" presId="urn:microsoft.com/office/officeart/2005/8/layout/hierarchy1"/>
    <dgm:cxn modelId="{AE4D1599-8AF8-224E-BBA7-6CE36346A6C1}" type="presParOf" srcId="{C52688A4-41F7-F841-A337-9C3C4B68E1E5}" destId="{D5A20590-E85B-4C43-8171-1C0A2659B90A}" srcOrd="1" destOrd="0" presId="urn:microsoft.com/office/officeart/2005/8/layout/hierarchy1"/>
    <dgm:cxn modelId="{527EB608-25EF-7E47-B98E-181F2110EB5A}" type="presParOf" srcId="{1BDC313C-9B45-D34F-A5D2-D4A8252D6B3C}" destId="{1E00FD05-A732-5147-BFB6-3E70A423B32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F3EC33-02A8-4F5C-92AA-735B8B9255F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295AE00-D466-4660-8940-DA9FC8F3BC1D}">
      <dgm:prSet/>
      <dgm:spPr/>
      <dgm:t>
        <a:bodyPr/>
        <a:lstStyle/>
        <a:p>
          <a:pPr algn="ctr"/>
          <a:r>
            <a:rPr lang="en-GB" baseline="0" dirty="0"/>
            <a:t>Misuse of technology by police forces can reduce public trust </a:t>
          </a:r>
        </a:p>
        <a:p>
          <a:pPr algn="ctr"/>
          <a:r>
            <a:rPr lang="en-GB" baseline="0" dirty="0"/>
            <a:t>(UK Parliament,2024). </a:t>
          </a:r>
          <a:endParaRPr lang="en-US" dirty="0"/>
        </a:p>
      </dgm:t>
    </dgm:pt>
    <dgm:pt modelId="{3716A617-1CCA-4A5B-8E5F-F41DA287E203}" type="parTrans" cxnId="{8CFD3B4E-30B8-4F7F-8860-B2EB85C7A806}">
      <dgm:prSet/>
      <dgm:spPr/>
      <dgm:t>
        <a:bodyPr/>
        <a:lstStyle/>
        <a:p>
          <a:endParaRPr lang="en-US"/>
        </a:p>
      </dgm:t>
    </dgm:pt>
    <dgm:pt modelId="{07A9EA51-8BAB-473B-BBD4-F4289E206E70}" type="sibTrans" cxnId="{8CFD3B4E-30B8-4F7F-8860-B2EB85C7A806}">
      <dgm:prSet/>
      <dgm:spPr/>
      <dgm:t>
        <a:bodyPr/>
        <a:lstStyle/>
        <a:p>
          <a:endParaRPr lang="en-US"/>
        </a:p>
      </dgm:t>
    </dgm:pt>
    <dgm:pt modelId="{03F34FC4-6F9E-41BB-A0CB-D6007A2751D8}">
      <dgm:prSet/>
      <dgm:spPr/>
      <dgm:t>
        <a:bodyPr/>
        <a:lstStyle/>
        <a:p>
          <a:pPr algn="ctr"/>
          <a:r>
            <a:rPr lang="en-GB" baseline="0" dirty="0"/>
            <a:t>Gloucestershire data breach (BBC,2018).</a:t>
          </a:r>
        </a:p>
      </dgm:t>
    </dgm:pt>
    <dgm:pt modelId="{EF5FB4CF-7ED7-4924-B5D5-D91E789CE506}" type="parTrans" cxnId="{0AAC1448-7714-48B8-B1E3-87275A3306D4}">
      <dgm:prSet/>
      <dgm:spPr/>
      <dgm:t>
        <a:bodyPr/>
        <a:lstStyle/>
        <a:p>
          <a:endParaRPr lang="en-US"/>
        </a:p>
      </dgm:t>
    </dgm:pt>
    <dgm:pt modelId="{1E9445AB-6E0D-4773-A2CF-92F5DCDFF6B5}" type="sibTrans" cxnId="{0AAC1448-7714-48B8-B1E3-87275A3306D4}">
      <dgm:prSet/>
      <dgm:spPr/>
      <dgm:t>
        <a:bodyPr/>
        <a:lstStyle/>
        <a:p>
          <a:endParaRPr lang="en-US"/>
        </a:p>
      </dgm:t>
    </dgm:pt>
    <dgm:pt modelId="{203190B7-CCEE-D04C-9F6F-0C55E32F9E3F}" type="pres">
      <dgm:prSet presAssocID="{C0F3EC33-02A8-4F5C-92AA-735B8B9255F8}" presName="outerComposite" presStyleCnt="0">
        <dgm:presLayoutVars>
          <dgm:chMax val="5"/>
          <dgm:dir/>
          <dgm:resizeHandles val="exact"/>
        </dgm:presLayoutVars>
      </dgm:prSet>
      <dgm:spPr/>
    </dgm:pt>
    <dgm:pt modelId="{B44E735C-198E-C94F-AEB7-D8B583DCE0DF}" type="pres">
      <dgm:prSet presAssocID="{C0F3EC33-02A8-4F5C-92AA-735B8B9255F8}" presName="dummyMaxCanvas" presStyleCnt="0">
        <dgm:presLayoutVars/>
      </dgm:prSet>
      <dgm:spPr/>
    </dgm:pt>
    <dgm:pt modelId="{DC20A696-E609-E947-9CF8-68DDF9F5A0A5}" type="pres">
      <dgm:prSet presAssocID="{C0F3EC33-02A8-4F5C-92AA-735B8B9255F8}" presName="TwoNodes_1" presStyleLbl="node1" presStyleIdx="0" presStyleCnt="2">
        <dgm:presLayoutVars>
          <dgm:bulletEnabled val="1"/>
        </dgm:presLayoutVars>
      </dgm:prSet>
      <dgm:spPr/>
    </dgm:pt>
    <dgm:pt modelId="{FF5758A3-1D28-D04F-AA15-C49D8688240E}" type="pres">
      <dgm:prSet presAssocID="{C0F3EC33-02A8-4F5C-92AA-735B8B9255F8}" presName="TwoNodes_2" presStyleLbl="node1" presStyleIdx="1" presStyleCnt="2">
        <dgm:presLayoutVars>
          <dgm:bulletEnabled val="1"/>
        </dgm:presLayoutVars>
      </dgm:prSet>
      <dgm:spPr/>
    </dgm:pt>
    <dgm:pt modelId="{ACFC2751-F00D-DF47-BA85-04568AF6AF5D}" type="pres">
      <dgm:prSet presAssocID="{C0F3EC33-02A8-4F5C-92AA-735B8B9255F8}" presName="TwoConn_1-2" presStyleLbl="fgAccFollowNode1" presStyleIdx="0" presStyleCnt="1">
        <dgm:presLayoutVars>
          <dgm:bulletEnabled val="1"/>
        </dgm:presLayoutVars>
      </dgm:prSet>
      <dgm:spPr/>
    </dgm:pt>
    <dgm:pt modelId="{2FDC03F6-4344-264D-A425-97665E81C63D}" type="pres">
      <dgm:prSet presAssocID="{C0F3EC33-02A8-4F5C-92AA-735B8B9255F8}" presName="TwoNodes_1_text" presStyleLbl="node1" presStyleIdx="1" presStyleCnt="2">
        <dgm:presLayoutVars>
          <dgm:bulletEnabled val="1"/>
        </dgm:presLayoutVars>
      </dgm:prSet>
      <dgm:spPr/>
    </dgm:pt>
    <dgm:pt modelId="{CF1BF421-9F22-B047-B205-45D8E7F7113F}" type="pres">
      <dgm:prSet presAssocID="{C0F3EC33-02A8-4F5C-92AA-735B8B9255F8}" presName="TwoNodes_2_text" presStyleLbl="node1" presStyleIdx="1" presStyleCnt="2">
        <dgm:presLayoutVars>
          <dgm:bulletEnabled val="1"/>
        </dgm:presLayoutVars>
      </dgm:prSet>
      <dgm:spPr/>
    </dgm:pt>
  </dgm:ptLst>
  <dgm:cxnLst>
    <dgm:cxn modelId="{365CA401-6198-EE4F-BEC6-99C09ECFF882}" type="presOf" srcId="{07A9EA51-8BAB-473B-BBD4-F4289E206E70}" destId="{ACFC2751-F00D-DF47-BA85-04568AF6AF5D}" srcOrd="0" destOrd="0" presId="urn:microsoft.com/office/officeart/2005/8/layout/vProcess5"/>
    <dgm:cxn modelId="{33324231-2AE4-0A4A-AA86-70E821E66489}" type="presOf" srcId="{C0F3EC33-02A8-4F5C-92AA-735B8B9255F8}" destId="{203190B7-CCEE-D04C-9F6F-0C55E32F9E3F}" srcOrd="0" destOrd="0" presId="urn:microsoft.com/office/officeart/2005/8/layout/vProcess5"/>
    <dgm:cxn modelId="{0AAC1448-7714-48B8-B1E3-87275A3306D4}" srcId="{C0F3EC33-02A8-4F5C-92AA-735B8B9255F8}" destId="{03F34FC4-6F9E-41BB-A0CB-D6007A2751D8}" srcOrd="1" destOrd="0" parTransId="{EF5FB4CF-7ED7-4924-B5D5-D91E789CE506}" sibTransId="{1E9445AB-6E0D-4773-A2CF-92F5DCDFF6B5}"/>
    <dgm:cxn modelId="{8CFD3B4E-30B8-4F7F-8860-B2EB85C7A806}" srcId="{C0F3EC33-02A8-4F5C-92AA-735B8B9255F8}" destId="{5295AE00-D466-4660-8940-DA9FC8F3BC1D}" srcOrd="0" destOrd="0" parTransId="{3716A617-1CCA-4A5B-8E5F-F41DA287E203}" sibTransId="{07A9EA51-8BAB-473B-BBD4-F4289E206E70}"/>
    <dgm:cxn modelId="{BE17D593-3C37-A04F-A633-F95759870A84}" type="presOf" srcId="{03F34FC4-6F9E-41BB-A0CB-D6007A2751D8}" destId="{FF5758A3-1D28-D04F-AA15-C49D8688240E}" srcOrd="0" destOrd="0" presId="urn:microsoft.com/office/officeart/2005/8/layout/vProcess5"/>
    <dgm:cxn modelId="{B9974198-3928-324E-ADD0-E71BC73CC159}" type="presOf" srcId="{5295AE00-D466-4660-8940-DA9FC8F3BC1D}" destId="{2FDC03F6-4344-264D-A425-97665E81C63D}" srcOrd="1" destOrd="0" presId="urn:microsoft.com/office/officeart/2005/8/layout/vProcess5"/>
    <dgm:cxn modelId="{3357EBB4-21DC-E94E-B696-723803EE77A5}" type="presOf" srcId="{03F34FC4-6F9E-41BB-A0CB-D6007A2751D8}" destId="{CF1BF421-9F22-B047-B205-45D8E7F7113F}" srcOrd="1" destOrd="0" presId="urn:microsoft.com/office/officeart/2005/8/layout/vProcess5"/>
    <dgm:cxn modelId="{743CD2C7-6F71-564E-9E2F-85DA3D87C0C2}" type="presOf" srcId="{5295AE00-D466-4660-8940-DA9FC8F3BC1D}" destId="{DC20A696-E609-E947-9CF8-68DDF9F5A0A5}" srcOrd="0" destOrd="0" presId="urn:microsoft.com/office/officeart/2005/8/layout/vProcess5"/>
    <dgm:cxn modelId="{D0BD2886-0A5C-F14D-867B-D511E329A4FC}" type="presParOf" srcId="{203190B7-CCEE-D04C-9F6F-0C55E32F9E3F}" destId="{B44E735C-198E-C94F-AEB7-D8B583DCE0DF}" srcOrd="0" destOrd="0" presId="urn:microsoft.com/office/officeart/2005/8/layout/vProcess5"/>
    <dgm:cxn modelId="{0E72BA66-B078-0D4B-A66E-FAB366FFF3C1}" type="presParOf" srcId="{203190B7-CCEE-D04C-9F6F-0C55E32F9E3F}" destId="{DC20A696-E609-E947-9CF8-68DDF9F5A0A5}" srcOrd="1" destOrd="0" presId="urn:microsoft.com/office/officeart/2005/8/layout/vProcess5"/>
    <dgm:cxn modelId="{A6D981E6-35C7-954D-9C40-785D38AC4BB0}" type="presParOf" srcId="{203190B7-CCEE-D04C-9F6F-0C55E32F9E3F}" destId="{FF5758A3-1D28-D04F-AA15-C49D8688240E}" srcOrd="2" destOrd="0" presId="urn:microsoft.com/office/officeart/2005/8/layout/vProcess5"/>
    <dgm:cxn modelId="{804F1ACD-0E72-9C41-86D2-C93EF6959A8A}" type="presParOf" srcId="{203190B7-CCEE-D04C-9F6F-0C55E32F9E3F}" destId="{ACFC2751-F00D-DF47-BA85-04568AF6AF5D}" srcOrd="3" destOrd="0" presId="urn:microsoft.com/office/officeart/2005/8/layout/vProcess5"/>
    <dgm:cxn modelId="{203E1D0F-F084-4A4F-A998-80E9DFF8C20F}" type="presParOf" srcId="{203190B7-CCEE-D04C-9F6F-0C55E32F9E3F}" destId="{2FDC03F6-4344-264D-A425-97665E81C63D}" srcOrd="4" destOrd="0" presId="urn:microsoft.com/office/officeart/2005/8/layout/vProcess5"/>
    <dgm:cxn modelId="{D69091B4-8AB5-F440-9126-32660E61B5F0}" type="presParOf" srcId="{203190B7-CCEE-D04C-9F6F-0C55E32F9E3F}" destId="{CF1BF421-9F22-B047-B205-45D8E7F7113F}"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23EBD9-F552-4B9E-978D-269D1DB1BBB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88C21F1-4D82-4D29-A605-8BEBBD71201B}">
      <dgm:prSet/>
      <dgm:spPr/>
      <dgm:t>
        <a:bodyPr/>
        <a:lstStyle/>
        <a:p>
          <a:pPr>
            <a:lnSpc>
              <a:spcPct val="100000"/>
            </a:lnSpc>
          </a:pPr>
          <a:r>
            <a:rPr lang="en-GB" baseline="0" dirty="0"/>
            <a:t>Risks: Public trust erosion, affect on civil liberties (Fox,2019)</a:t>
          </a:r>
          <a:endParaRPr lang="en-US" dirty="0"/>
        </a:p>
      </dgm:t>
    </dgm:pt>
    <dgm:pt modelId="{D5D5A12B-722D-44B3-B8A8-C3791B00951F}" type="parTrans" cxnId="{99ECE0FE-3568-4134-AEB3-CA0EB7ABD34F}">
      <dgm:prSet/>
      <dgm:spPr/>
      <dgm:t>
        <a:bodyPr/>
        <a:lstStyle/>
        <a:p>
          <a:endParaRPr lang="en-US"/>
        </a:p>
      </dgm:t>
    </dgm:pt>
    <dgm:pt modelId="{8B0575B4-B23E-40C9-B9EA-A79626528A2F}" type="sibTrans" cxnId="{99ECE0FE-3568-4134-AEB3-CA0EB7ABD34F}">
      <dgm:prSet/>
      <dgm:spPr/>
      <dgm:t>
        <a:bodyPr/>
        <a:lstStyle/>
        <a:p>
          <a:endParaRPr lang="en-US"/>
        </a:p>
      </dgm:t>
    </dgm:pt>
    <dgm:pt modelId="{4F814A35-E1BA-499C-81AE-18D9DD22EBA2}">
      <dgm:prSet/>
      <dgm:spPr/>
      <dgm:t>
        <a:bodyPr/>
        <a:lstStyle/>
        <a:p>
          <a:pPr>
            <a:lnSpc>
              <a:spcPct val="100000"/>
            </a:lnSpc>
          </a:pPr>
          <a:r>
            <a:rPr lang="en-GB" baseline="0" dirty="0"/>
            <a:t>Benefits: DNA can contribute to solving crimes (Custers,2012), increase crime control and crime prevention strategies (</a:t>
          </a:r>
          <a:r>
            <a:rPr lang="en-GB" baseline="0" dirty="0" err="1"/>
            <a:t>Anderez</a:t>
          </a:r>
          <a:r>
            <a:rPr lang="en-GB" baseline="0" dirty="0"/>
            <a:t> et al, 2021).</a:t>
          </a:r>
          <a:endParaRPr lang="en-US" dirty="0"/>
        </a:p>
      </dgm:t>
    </dgm:pt>
    <dgm:pt modelId="{35A69B47-9B4D-44CC-94F0-11DA36F65396}" type="parTrans" cxnId="{2473B8E2-B384-4D9F-997B-4C3E0970483C}">
      <dgm:prSet/>
      <dgm:spPr/>
      <dgm:t>
        <a:bodyPr/>
        <a:lstStyle/>
        <a:p>
          <a:endParaRPr lang="en-US"/>
        </a:p>
      </dgm:t>
    </dgm:pt>
    <dgm:pt modelId="{445ABD06-487F-412A-9F98-94E6188751D5}" type="sibTrans" cxnId="{2473B8E2-B384-4D9F-997B-4C3E0970483C}">
      <dgm:prSet/>
      <dgm:spPr/>
      <dgm:t>
        <a:bodyPr/>
        <a:lstStyle/>
        <a:p>
          <a:endParaRPr lang="en-US"/>
        </a:p>
      </dgm:t>
    </dgm:pt>
    <dgm:pt modelId="{38A1B30C-492E-4AAE-9471-C3F0AFE9ACBC}" type="pres">
      <dgm:prSet presAssocID="{FC23EBD9-F552-4B9E-978D-269D1DB1BBB0}" presName="root" presStyleCnt="0">
        <dgm:presLayoutVars>
          <dgm:dir/>
          <dgm:resizeHandles val="exact"/>
        </dgm:presLayoutVars>
      </dgm:prSet>
      <dgm:spPr/>
    </dgm:pt>
    <dgm:pt modelId="{D2D197DD-CB87-434C-BAF6-A6AFB2C9F412}" type="pres">
      <dgm:prSet presAssocID="{588C21F1-4D82-4D29-A605-8BEBBD71201B}" presName="compNode" presStyleCnt="0"/>
      <dgm:spPr/>
    </dgm:pt>
    <dgm:pt modelId="{FA6B4B74-8D1D-49C0-AF4D-D540E379F3FB}" type="pres">
      <dgm:prSet presAssocID="{588C21F1-4D82-4D29-A605-8BEBBD71201B}" presName="bgRect" presStyleLbl="bgShp" presStyleIdx="0" presStyleCnt="2"/>
      <dgm:spPr/>
    </dgm:pt>
    <dgm:pt modelId="{2D291CD1-C6C4-48F1-B2C1-B4D768ED3A82}" type="pres">
      <dgm:prSet presAssocID="{588C21F1-4D82-4D29-A605-8BEBBD7120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adioactive"/>
        </a:ext>
      </dgm:extLst>
    </dgm:pt>
    <dgm:pt modelId="{A1FFD861-EC7B-4BF9-9AA8-549C5BDF0B95}" type="pres">
      <dgm:prSet presAssocID="{588C21F1-4D82-4D29-A605-8BEBBD71201B}" presName="spaceRect" presStyleCnt="0"/>
      <dgm:spPr/>
    </dgm:pt>
    <dgm:pt modelId="{31AEA4E2-008B-4846-BCC8-DED4992B3AA7}" type="pres">
      <dgm:prSet presAssocID="{588C21F1-4D82-4D29-A605-8BEBBD71201B}" presName="parTx" presStyleLbl="revTx" presStyleIdx="0" presStyleCnt="2">
        <dgm:presLayoutVars>
          <dgm:chMax val="0"/>
          <dgm:chPref val="0"/>
        </dgm:presLayoutVars>
      </dgm:prSet>
      <dgm:spPr/>
    </dgm:pt>
    <dgm:pt modelId="{7D1E8C4F-936F-4CC1-91EC-E7939030E306}" type="pres">
      <dgm:prSet presAssocID="{8B0575B4-B23E-40C9-B9EA-A79626528A2F}" presName="sibTrans" presStyleCnt="0"/>
      <dgm:spPr/>
    </dgm:pt>
    <dgm:pt modelId="{C443A821-025F-4372-9BC4-2FBFDC79D48B}" type="pres">
      <dgm:prSet presAssocID="{4F814A35-E1BA-499C-81AE-18D9DD22EBA2}" presName="compNode" presStyleCnt="0"/>
      <dgm:spPr/>
    </dgm:pt>
    <dgm:pt modelId="{E5BA4165-52CD-40AC-ABA9-1CB5782CBBC3}" type="pres">
      <dgm:prSet presAssocID="{4F814A35-E1BA-499C-81AE-18D9DD22EBA2}" presName="bgRect" presStyleLbl="bgShp" presStyleIdx="1" presStyleCnt="2"/>
      <dgm:spPr/>
    </dgm:pt>
    <dgm:pt modelId="{5D1ACCC1-4334-4C25-A3EE-4E08031FDF65}" type="pres">
      <dgm:prSet presAssocID="{4F814A35-E1BA-499C-81AE-18D9DD22EB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57649914-5001-4E2C-83A9-7EF88C2CF28C}" type="pres">
      <dgm:prSet presAssocID="{4F814A35-E1BA-499C-81AE-18D9DD22EBA2}" presName="spaceRect" presStyleCnt="0"/>
      <dgm:spPr/>
    </dgm:pt>
    <dgm:pt modelId="{789A26E9-E6A0-4BF5-A5F9-E010B31FEEEC}" type="pres">
      <dgm:prSet presAssocID="{4F814A35-E1BA-499C-81AE-18D9DD22EBA2}" presName="parTx" presStyleLbl="revTx" presStyleIdx="1" presStyleCnt="2">
        <dgm:presLayoutVars>
          <dgm:chMax val="0"/>
          <dgm:chPref val="0"/>
        </dgm:presLayoutVars>
      </dgm:prSet>
      <dgm:spPr/>
    </dgm:pt>
  </dgm:ptLst>
  <dgm:cxnLst>
    <dgm:cxn modelId="{4D72E330-E32D-49E8-91A1-5936BA75F0B8}" type="presOf" srcId="{FC23EBD9-F552-4B9E-978D-269D1DB1BBB0}" destId="{38A1B30C-492E-4AAE-9471-C3F0AFE9ACBC}" srcOrd="0" destOrd="0" presId="urn:microsoft.com/office/officeart/2018/2/layout/IconVerticalSolidList"/>
    <dgm:cxn modelId="{2465D155-974D-495D-B11F-577A394D86C4}" type="presOf" srcId="{588C21F1-4D82-4D29-A605-8BEBBD71201B}" destId="{31AEA4E2-008B-4846-BCC8-DED4992B3AA7}" srcOrd="0" destOrd="0" presId="urn:microsoft.com/office/officeart/2018/2/layout/IconVerticalSolidList"/>
    <dgm:cxn modelId="{C13166B9-AA7A-4225-AAF1-1F6AEEF2AE7D}" type="presOf" srcId="{4F814A35-E1BA-499C-81AE-18D9DD22EBA2}" destId="{789A26E9-E6A0-4BF5-A5F9-E010B31FEEEC}" srcOrd="0" destOrd="0" presId="urn:microsoft.com/office/officeart/2018/2/layout/IconVerticalSolidList"/>
    <dgm:cxn modelId="{2473B8E2-B384-4D9F-997B-4C3E0970483C}" srcId="{FC23EBD9-F552-4B9E-978D-269D1DB1BBB0}" destId="{4F814A35-E1BA-499C-81AE-18D9DD22EBA2}" srcOrd="1" destOrd="0" parTransId="{35A69B47-9B4D-44CC-94F0-11DA36F65396}" sibTransId="{445ABD06-487F-412A-9F98-94E6188751D5}"/>
    <dgm:cxn modelId="{99ECE0FE-3568-4134-AEB3-CA0EB7ABD34F}" srcId="{FC23EBD9-F552-4B9E-978D-269D1DB1BBB0}" destId="{588C21F1-4D82-4D29-A605-8BEBBD71201B}" srcOrd="0" destOrd="0" parTransId="{D5D5A12B-722D-44B3-B8A8-C3791B00951F}" sibTransId="{8B0575B4-B23E-40C9-B9EA-A79626528A2F}"/>
    <dgm:cxn modelId="{19845640-C2EE-4144-B9FB-BDE532CAE492}" type="presParOf" srcId="{38A1B30C-492E-4AAE-9471-C3F0AFE9ACBC}" destId="{D2D197DD-CB87-434C-BAF6-A6AFB2C9F412}" srcOrd="0" destOrd="0" presId="urn:microsoft.com/office/officeart/2018/2/layout/IconVerticalSolidList"/>
    <dgm:cxn modelId="{9E91D199-840B-4532-9CEC-0511F469ACC3}" type="presParOf" srcId="{D2D197DD-CB87-434C-BAF6-A6AFB2C9F412}" destId="{FA6B4B74-8D1D-49C0-AF4D-D540E379F3FB}" srcOrd="0" destOrd="0" presId="urn:microsoft.com/office/officeart/2018/2/layout/IconVerticalSolidList"/>
    <dgm:cxn modelId="{E09C5744-6C1F-4EE1-9E1E-94AA06B27F37}" type="presParOf" srcId="{D2D197DD-CB87-434C-BAF6-A6AFB2C9F412}" destId="{2D291CD1-C6C4-48F1-B2C1-B4D768ED3A82}" srcOrd="1" destOrd="0" presId="urn:microsoft.com/office/officeart/2018/2/layout/IconVerticalSolidList"/>
    <dgm:cxn modelId="{FF8C0A19-3D5C-4C12-945F-D96D93A916EB}" type="presParOf" srcId="{D2D197DD-CB87-434C-BAF6-A6AFB2C9F412}" destId="{A1FFD861-EC7B-4BF9-9AA8-549C5BDF0B95}" srcOrd="2" destOrd="0" presId="urn:microsoft.com/office/officeart/2018/2/layout/IconVerticalSolidList"/>
    <dgm:cxn modelId="{4E1278F5-705F-47B8-B77F-2E1BE02CA6C3}" type="presParOf" srcId="{D2D197DD-CB87-434C-BAF6-A6AFB2C9F412}" destId="{31AEA4E2-008B-4846-BCC8-DED4992B3AA7}" srcOrd="3" destOrd="0" presId="urn:microsoft.com/office/officeart/2018/2/layout/IconVerticalSolidList"/>
    <dgm:cxn modelId="{A9D79269-BB99-42DC-90C8-FC7B128DAE87}" type="presParOf" srcId="{38A1B30C-492E-4AAE-9471-C3F0AFE9ACBC}" destId="{7D1E8C4F-936F-4CC1-91EC-E7939030E306}" srcOrd="1" destOrd="0" presId="urn:microsoft.com/office/officeart/2018/2/layout/IconVerticalSolidList"/>
    <dgm:cxn modelId="{E9F1B889-2CF6-4038-A81C-AF9F751905D1}" type="presParOf" srcId="{38A1B30C-492E-4AAE-9471-C3F0AFE9ACBC}" destId="{C443A821-025F-4372-9BC4-2FBFDC79D48B}" srcOrd="2" destOrd="0" presId="urn:microsoft.com/office/officeart/2018/2/layout/IconVerticalSolidList"/>
    <dgm:cxn modelId="{9021F97E-BB9D-470C-9ED9-3D75DD0670B7}" type="presParOf" srcId="{C443A821-025F-4372-9BC4-2FBFDC79D48B}" destId="{E5BA4165-52CD-40AC-ABA9-1CB5782CBBC3}" srcOrd="0" destOrd="0" presId="urn:microsoft.com/office/officeart/2018/2/layout/IconVerticalSolidList"/>
    <dgm:cxn modelId="{ED7B9C5D-D2D0-4FCD-90F4-27F884EF5925}" type="presParOf" srcId="{C443A821-025F-4372-9BC4-2FBFDC79D48B}" destId="{5D1ACCC1-4334-4C25-A3EE-4E08031FDF65}" srcOrd="1" destOrd="0" presId="urn:microsoft.com/office/officeart/2018/2/layout/IconVerticalSolidList"/>
    <dgm:cxn modelId="{2E7DF2B9-1926-4B8C-BFC6-66CE6EC2B8AF}" type="presParOf" srcId="{C443A821-025F-4372-9BC4-2FBFDC79D48B}" destId="{57649914-5001-4E2C-83A9-7EF88C2CF28C}" srcOrd="2" destOrd="0" presId="urn:microsoft.com/office/officeart/2018/2/layout/IconVerticalSolidList"/>
    <dgm:cxn modelId="{537BA034-83B7-420A-A7EA-D158DC574447}" type="presParOf" srcId="{C443A821-025F-4372-9BC4-2FBFDC79D48B}" destId="{789A26E9-E6A0-4BF5-A5F9-E010B31FEEE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4C1B3E-23D8-4446-8D46-B2BFEB6CC4C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10ABF42-8020-42BD-9782-9BFAE80BA160}">
      <dgm:prSet/>
      <dgm:spPr/>
      <dgm:t>
        <a:bodyPr/>
        <a:lstStyle/>
        <a:p>
          <a:r>
            <a:rPr lang="en-GB" baseline="0"/>
            <a:t>Technology in contemporary policing can be considered both a help and a hinderance.</a:t>
          </a:r>
          <a:endParaRPr lang="en-US"/>
        </a:p>
      </dgm:t>
    </dgm:pt>
    <dgm:pt modelId="{22C001A1-67A5-44A0-A614-BAFC86646F6F}" type="parTrans" cxnId="{504C88B6-A8A6-4092-AF9D-248553D9BCB9}">
      <dgm:prSet/>
      <dgm:spPr/>
      <dgm:t>
        <a:bodyPr/>
        <a:lstStyle/>
        <a:p>
          <a:endParaRPr lang="en-US"/>
        </a:p>
      </dgm:t>
    </dgm:pt>
    <dgm:pt modelId="{8909D841-B595-47D0-92E7-D2A5ED1AA985}" type="sibTrans" cxnId="{504C88B6-A8A6-4092-AF9D-248553D9BCB9}">
      <dgm:prSet/>
      <dgm:spPr/>
      <dgm:t>
        <a:bodyPr/>
        <a:lstStyle/>
        <a:p>
          <a:endParaRPr lang="en-US"/>
        </a:p>
      </dgm:t>
    </dgm:pt>
    <dgm:pt modelId="{C256F105-C160-477A-92B1-6EA98DB8E5E0}">
      <dgm:prSet/>
      <dgm:spPr/>
      <dgm:t>
        <a:bodyPr/>
        <a:lstStyle/>
        <a:p>
          <a:r>
            <a:rPr lang="en-GB" baseline="0"/>
            <a:t>The benefits and the risks are both heavy arguments.</a:t>
          </a:r>
          <a:endParaRPr lang="en-US"/>
        </a:p>
      </dgm:t>
    </dgm:pt>
    <dgm:pt modelId="{CAF1B903-27DF-45FB-88A7-DA2CDACE287C}" type="parTrans" cxnId="{74AEE175-E70A-4379-A54B-37FAA68E4A96}">
      <dgm:prSet/>
      <dgm:spPr/>
      <dgm:t>
        <a:bodyPr/>
        <a:lstStyle/>
        <a:p>
          <a:endParaRPr lang="en-US"/>
        </a:p>
      </dgm:t>
    </dgm:pt>
    <dgm:pt modelId="{D5046BE1-FE5D-46B1-AF84-09640F8DAB84}" type="sibTrans" cxnId="{74AEE175-E70A-4379-A54B-37FAA68E4A96}">
      <dgm:prSet/>
      <dgm:spPr/>
      <dgm:t>
        <a:bodyPr/>
        <a:lstStyle/>
        <a:p>
          <a:endParaRPr lang="en-US"/>
        </a:p>
      </dgm:t>
    </dgm:pt>
    <dgm:pt modelId="{AA42FFC3-32E7-4EDE-B932-2790992CC6C5}">
      <dgm:prSet/>
      <dgm:spPr/>
      <dgm:t>
        <a:bodyPr/>
        <a:lstStyle/>
        <a:p>
          <a:r>
            <a:rPr lang="en-GB" baseline="0"/>
            <a:t>Technology is something that is constantly developing in society so police must be able to keep up.</a:t>
          </a:r>
          <a:endParaRPr lang="en-US"/>
        </a:p>
      </dgm:t>
    </dgm:pt>
    <dgm:pt modelId="{22629D8C-5BD8-4369-9EBD-344772A9B733}" type="parTrans" cxnId="{AFD1EAED-BA1B-4195-BD90-40E82BD8D715}">
      <dgm:prSet/>
      <dgm:spPr/>
      <dgm:t>
        <a:bodyPr/>
        <a:lstStyle/>
        <a:p>
          <a:endParaRPr lang="en-US"/>
        </a:p>
      </dgm:t>
    </dgm:pt>
    <dgm:pt modelId="{3B961DA6-0CFF-4522-8977-6E4A774219EB}" type="sibTrans" cxnId="{AFD1EAED-BA1B-4195-BD90-40E82BD8D715}">
      <dgm:prSet/>
      <dgm:spPr/>
      <dgm:t>
        <a:bodyPr/>
        <a:lstStyle/>
        <a:p>
          <a:endParaRPr lang="en-US"/>
        </a:p>
      </dgm:t>
    </dgm:pt>
    <dgm:pt modelId="{BDA61FA0-887F-EF45-9A28-06B3898C9157}" type="pres">
      <dgm:prSet presAssocID="{124C1B3E-23D8-4446-8D46-B2BFEB6CC4CC}" presName="vert0" presStyleCnt="0">
        <dgm:presLayoutVars>
          <dgm:dir/>
          <dgm:animOne val="branch"/>
          <dgm:animLvl val="lvl"/>
        </dgm:presLayoutVars>
      </dgm:prSet>
      <dgm:spPr/>
    </dgm:pt>
    <dgm:pt modelId="{D537C70F-22AA-774C-8344-4CC35D651638}" type="pres">
      <dgm:prSet presAssocID="{910ABF42-8020-42BD-9782-9BFAE80BA160}" presName="thickLine" presStyleLbl="alignNode1" presStyleIdx="0" presStyleCnt="3"/>
      <dgm:spPr/>
    </dgm:pt>
    <dgm:pt modelId="{0A476747-6AE1-0940-A6BC-7C16F633E111}" type="pres">
      <dgm:prSet presAssocID="{910ABF42-8020-42BD-9782-9BFAE80BA160}" presName="horz1" presStyleCnt="0"/>
      <dgm:spPr/>
    </dgm:pt>
    <dgm:pt modelId="{5D17CDFE-9766-9843-A402-3457B4094095}" type="pres">
      <dgm:prSet presAssocID="{910ABF42-8020-42BD-9782-9BFAE80BA160}" presName="tx1" presStyleLbl="revTx" presStyleIdx="0" presStyleCnt="3"/>
      <dgm:spPr/>
    </dgm:pt>
    <dgm:pt modelId="{3FED4A48-EB73-F746-962D-57304939E480}" type="pres">
      <dgm:prSet presAssocID="{910ABF42-8020-42BD-9782-9BFAE80BA160}" presName="vert1" presStyleCnt="0"/>
      <dgm:spPr/>
    </dgm:pt>
    <dgm:pt modelId="{A9D6AE19-9C8C-E04F-8517-40AE497B8491}" type="pres">
      <dgm:prSet presAssocID="{C256F105-C160-477A-92B1-6EA98DB8E5E0}" presName="thickLine" presStyleLbl="alignNode1" presStyleIdx="1" presStyleCnt="3"/>
      <dgm:spPr/>
    </dgm:pt>
    <dgm:pt modelId="{BA7EECEF-EC11-4447-AB6A-9E5CB2A7FC7B}" type="pres">
      <dgm:prSet presAssocID="{C256F105-C160-477A-92B1-6EA98DB8E5E0}" presName="horz1" presStyleCnt="0"/>
      <dgm:spPr/>
    </dgm:pt>
    <dgm:pt modelId="{6ED5D5D0-689B-4648-8409-B47BF576D404}" type="pres">
      <dgm:prSet presAssocID="{C256F105-C160-477A-92B1-6EA98DB8E5E0}" presName="tx1" presStyleLbl="revTx" presStyleIdx="1" presStyleCnt="3"/>
      <dgm:spPr/>
    </dgm:pt>
    <dgm:pt modelId="{A67EC20B-18AD-7B45-BB2D-058E6F62AA41}" type="pres">
      <dgm:prSet presAssocID="{C256F105-C160-477A-92B1-6EA98DB8E5E0}" presName="vert1" presStyleCnt="0"/>
      <dgm:spPr/>
    </dgm:pt>
    <dgm:pt modelId="{56134E90-845E-F94B-AB35-7BCE6D5AC4DF}" type="pres">
      <dgm:prSet presAssocID="{AA42FFC3-32E7-4EDE-B932-2790992CC6C5}" presName="thickLine" presStyleLbl="alignNode1" presStyleIdx="2" presStyleCnt="3"/>
      <dgm:spPr/>
    </dgm:pt>
    <dgm:pt modelId="{9189EC54-55B4-7A4A-A95A-5EB3A7D92518}" type="pres">
      <dgm:prSet presAssocID="{AA42FFC3-32E7-4EDE-B932-2790992CC6C5}" presName="horz1" presStyleCnt="0"/>
      <dgm:spPr/>
    </dgm:pt>
    <dgm:pt modelId="{A5EB920A-7DE2-A84F-83B1-CB09E0E11D3A}" type="pres">
      <dgm:prSet presAssocID="{AA42FFC3-32E7-4EDE-B932-2790992CC6C5}" presName="tx1" presStyleLbl="revTx" presStyleIdx="2" presStyleCnt="3"/>
      <dgm:spPr/>
    </dgm:pt>
    <dgm:pt modelId="{1E1D9B65-8A80-674B-95F5-CE6115B4B929}" type="pres">
      <dgm:prSet presAssocID="{AA42FFC3-32E7-4EDE-B932-2790992CC6C5}" presName="vert1" presStyleCnt="0"/>
      <dgm:spPr/>
    </dgm:pt>
  </dgm:ptLst>
  <dgm:cxnLst>
    <dgm:cxn modelId="{38523819-7756-3F45-AE76-9F22C357E626}" type="presOf" srcId="{C256F105-C160-477A-92B1-6EA98DB8E5E0}" destId="{6ED5D5D0-689B-4648-8409-B47BF576D404}" srcOrd="0" destOrd="0" presId="urn:microsoft.com/office/officeart/2008/layout/LinedList"/>
    <dgm:cxn modelId="{AE008539-5374-2A4C-B07A-D313D8F658E4}" type="presOf" srcId="{124C1B3E-23D8-4446-8D46-B2BFEB6CC4CC}" destId="{BDA61FA0-887F-EF45-9A28-06B3898C9157}" srcOrd="0" destOrd="0" presId="urn:microsoft.com/office/officeart/2008/layout/LinedList"/>
    <dgm:cxn modelId="{74AEE175-E70A-4379-A54B-37FAA68E4A96}" srcId="{124C1B3E-23D8-4446-8D46-B2BFEB6CC4CC}" destId="{C256F105-C160-477A-92B1-6EA98DB8E5E0}" srcOrd="1" destOrd="0" parTransId="{CAF1B903-27DF-45FB-88A7-DA2CDACE287C}" sibTransId="{D5046BE1-FE5D-46B1-AF84-09640F8DAB84}"/>
    <dgm:cxn modelId="{75E70B92-2D44-AC47-A227-B68B46D154BC}" type="presOf" srcId="{AA42FFC3-32E7-4EDE-B932-2790992CC6C5}" destId="{A5EB920A-7DE2-A84F-83B1-CB09E0E11D3A}" srcOrd="0" destOrd="0" presId="urn:microsoft.com/office/officeart/2008/layout/LinedList"/>
    <dgm:cxn modelId="{C8CEFAA3-C142-294D-9582-8AC2C8E73F31}" type="presOf" srcId="{910ABF42-8020-42BD-9782-9BFAE80BA160}" destId="{5D17CDFE-9766-9843-A402-3457B4094095}" srcOrd="0" destOrd="0" presId="urn:microsoft.com/office/officeart/2008/layout/LinedList"/>
    <dgm:cxn modelId="{504C88B6-A8A6-4092-AF9D-248553D9BCB9}" srcId="{124C1B3E-23D8-4446-8D46-B2BFEB6CC4CC}" destId="{910ABF42-8020-42BD-9782-9BFAE80BA160}" srcOrd="0" destOrd="0" parTransId="{22C001A1-67A5-44A0-A614-BAFC86646F6F}" sibTransId="{8909D841-B595-47D0-92E7-D2A5ED1AA985}"/>
    <dgm:cxn modelId="{AFD1EAED-BA1B-4195-BD90-40E82BD8D715}" srcId="{124C1B3E-23D8-4446-8D46-B2BFEB6CC4CC}" destId="{AA42FFC3-32E7-4EDE-B932-2790992CC6C5}" srcOrd="2" destOrd="0" parTransId="{22629D8C-5BD8-4369-9EBD-344772A9B733}" sibTransId="{3B961DA6-0CFF-4522-8977-6E4A774219EB}"/>
    <dgm:cxn modelId="{E5052D61-18C8-FF46-B121-154027538FC4}" type="presParOf" srcId="{BDA61FA0-887F-EF45-9A28-06B3898C9157}" destId="{D537C70F-22AA-774C-8344-4CC35D651638}" srcOrd="0" destOrd="0" presId="urn:microsoft.com/office/officeart/2008/layout/LinedList"/>
    <dgm:cxn modelId="{B271129F-B105-C749-AC52-DA536BFAD9F4}" type="presParOf" srcId="{BDA61FA0-887F-EF45-9A28-06B3898C9157}" destId="{0A476747-6AE1-0940-A6BC-7C16F633E111}" srcOrd="1" destOrd="0" presId="urn:microsoft.com/office/officeart/2008/layout/LinedList"/>
    <dgm:cxn modelId="{C06BA5E6-8EAA-F34B-AB1C-8470F9B923CC}" type="presParOf" srcId="{0A476747-6AE1-0940-A6BC-7C16F633E111}" destId="{5D17CDFE-9766-9843-A402-3457B4094095}" srcOrd="0" destOrd="0" presId="urn:microsoft.com/office/officeart/2008/layout/LinedList"/>
    <dgm:cxn modelId="{BF7A8589-8388-5747-A513-C5A0E60FFCE1}" type="presParOf" srcId="{0A476747-6AE1-0940-A6BC-7C16F633E111}" destId="{3FED4A48-EB73-F746-962D-57304939E480}" srcOrd="1" destOrd="0" presId="urn:microsoft.com/office/officeart/2008/layout/LinedList"/>
    <dgm:cxn modelId="{4CB14C68-0F9D-A349-A42E-374C4C6EBEB0}" type="presParOf" srcId="{BDA61FA0-887F-EF45-9A28-06B3898C9157}" destId="{A9D6AE19-9C8C-E04F-8517-40AE497B8491}" srcOrd="2" destOrd="0" presId="urn:microsoft.com/office/officeart/2008/layout/LinedList"/>
    <dgm:cxn modelId="{56053853-537D-7A4A-84B0-07C8B0238FEE}" type="presParOf" srcId="{BDA61FA0-887F-EF45-9A28-06B3898C9157}" destId="{BA7EECEF-EC11-4447-AB6A-9E5CB2A7FC7B}" srcOrd="3" destOrd="0" presId="urn:microsoft.com/office/officeart/2008/layout/LinedList"/>
    <dgm:cxn modelId="{B4E87B01-51C8-EF4D-8B18-B5F4D2DF58F1}" type="presParOf" srcId="{BA7EECEF-EC11-4447-AB6A-9E5CB2A7FC7B}" destId="{6ED5D5D0-689B-4648-8409-B47BF576D404}" srcOrd="0" destOrd="0" presId="urn:microsoft.com/office/officeart/2008/layout/LinedList"/>
    <dgm:cxn modelId="{27C916BF-FCFC-BA4A-9F9F-2B5A97DE155B}" type="presParOf" srcId="{BA7EECEF-EC11-4447-AB6A-9E5CB2A7FC7B}" destId="{A67EC20B-18AD-7B45-BB2D-058E6F62AA41}" srcOrd="1" destOrd="0" presId="urn:microsoft.com/office/officeart/2008/layout/LinedList"/>
    <dgm:cxn modelId="{C838C8CA-F962-884D-93E5-143FFE6D635D}" type="presParOf" srcId="{BDA61FA0-887F-EF45-9A28-06B3898C9157}" destId="{56134E90-845E-F94B-AB35-7BCE6D5AC4DF}" srcOrd="4" destOrd="0" presId="urn:microsoft.com/office/officeart/2008/layout/LinedList"/>
    <dgm:cxn modelId="{63272A1F-0366-9649-A797-9B9252366272}" type="presParOf" srcId="{BDA61FA0-887F-EF45-9A28-06B3898C9157}" destId="{9189EC54-55B4-7A4A-A95A-5EB3A7D92518}" srcOrd="5" destOrd="0" presId="urn:microsoft.com/office/officeart/2008/layout/LinedList"/>
    <dgm:cxn modelId="{F0B6E76B-ED51-5241-91CA-E5D3A333CF46}" type="presParOf" srcId="{9189EC54-55B4-7A4A-A95A-5EB3A7D92518}" destId="{A5EB920A-7DE2-A84F-83B1-CB09E0E11D3A}" srcOrd="0" destOrd="0" presId="urn:microsoft.com/office/officeart/2008/layout/LinedList"/>
    <dgm:cxn modelId="{BC3428F0-2233-6B4C-866B-C998AB5CD13A}" type="presParOf" srcId="{9189EC54-55B4-7A4A-A95A-5EB3A7D92518}" destId="{1E1D9B65-8A80-674B-95F5-CE6115B4B92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38D85-4D01-454C-9FE3-4B0A5C7A23F9}">
      <dsp:nvSpPr>
        <dsp:cNvPr id="0" name=""/>
        <dsp:cNvSpPr/>
      </dsp:nvSpPr>
      <dsp:spPr>
        <a:xfrm>
          <a:off x="750" y="0"/>
          <a:ext cx="3037879" cy="3581400"/>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075" tIns="0" rIns="300075" bIns="330200" numCol="1" spcCol="1270" anchor="t" anchorCtr="0">
          <a:noAutofit/>
        </a:bodyPr>
        <a:lstStyle/>
        <a:p>
          <a:pPr marL="0" lvl="0" indent="0" algn="ctr" defTabSz="755650">
            <a:lnSpc>
              <a:spcPct val="90000"/>
            </a:lnSpc>
            <a:spcBef>
              <a:spcPct val="0"/>
            </a:spcBef>
            <a:spcAft>
              <a:spcPct val="35000"/>
            </a:spcAft>
            <a:buNone/>
          </a:pPr>
          <a:r>
            <a:rPr lang="en-GB" sz="1700" kern="1200" baseline="0" dirty="0"/>
            <a:t>Technology has become central to modern day policing due to societies technological changes (Fox,2019).</a:t>
          </a:r>
          <a:endParaRPr lang="en-US" sz="1700" kern="1200" dirty="0"/>
        </a:p>
      </dsp:txBody>
      <dsp:txXfrm>
        <a:off x="750" y="1432560"/>
        <a:ext cx="3037879" cy="2148840"/>
      </dsp:txXfrm>
    </dsp:sp>
    <dsp:sp modelId="{47B1DD18-F1B6-7846-A5A2-E7BB8353A650}">
      <dsp:nvSpPr>
        <dsp:cNvPr id="0" name=""/>
        <dsp:cNvSpPr/>
      </dsp:nvSpPr>
      <dsp:spPr>
        <a:xfrm>
          <a:off x="750" y="0"/>
          <a:ext cx="3037879" cy="1432560"/>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075" tIns="165100" rIns="300075"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50" y="0"/>
        <a:ext cx="3037879" cy="1432560"/>
      </dsp:txXfrm>
    </dsp:sp>
    <dsp:sp modelId="{2A1C41ED-B04C-274D-9481-06CF6F498F64}">
      <dsp:nvSpPr>
        <dsp:cNvPr id="0" name=""/>
        <dsp:cNvSpPr/>
      </dsp:nvSpPr>
      <dsp:spPr>
        <a:xfrm>
          <a:off x="3281660" y="0"/>
          <a:ext cx="3037879" cy="3581400"/>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075" tIns="0" rIns="300075" bIns="330200" numCol="1" spcCol="1270" anchor="t" anchorCtr="0">
          <a:noAutofit/>
        </a:bodyPr>
        <a:lstStyle/>
        <a:p>
          <a:pPr marL="0" lvl="0" indent="0" algn="ctr" defTabSz="755650">
            <a:lnSpc>
              <a:spcPct val="90000"/>
            </a:lnSpc>
            <a:spcBef>
              <a:spcPct val="0"/>
            </a:spcBef>
            <a:spcAft>
              <a:spcPct val="35000"/>
            </a:spcAft>
            <a:buNone/>
          </a:pPr>
          <a:r>
            <a:rPr lang="en-GB" sz="1700" kern="1200" baseline="0" dirty="0"/>
            <a:t>Rising crime data in areas such as child sexual abuse and fraud in terms of cybercrime (National Crime Agency,2025).</a:t>
          </a:r>
          <a:endParaRPr lang="en-US" sz="1700" kern="1200" dirty="0"/>
        </a:p>
      </dsp:txBody>
      <dsp:txXfrm>
        <a:off x="3281660" y="1432560"/>
        <a:ext cx="3037879" cy="2148840"/>
      </dsp:txXfrm>
    </dsp:sp>
    <dsp:sp modelId="{0E76C189-5F38-4D4E-98CC-2E88B419B137}">
      <dsp:nvSpPr>
        <dsp:cNvPr id="0" name=""/>
        <dsp:cNvSpPr/>
      </dsp:nvSpPr>
      <dsp:spPr>
        <a:xfrm>
          <a:off x="3281660" y="0"/>
          <a:ext cx="3037879" cy="1432560"/>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075" tIns="165100" rIns="300075"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281660" y="0"/>
        <a:ext cx="3037879" cy="1432560"/>
      </dsp:txXfrm>
    </dsp:sp>
    <dsp:sp modelId="{D6F3773F-02CA-8743-B742-BDEB80C4279E}">
      <dsp:nvSpPr>
        <dsp:cNvPr id="0" name=""/>
        <dsp:cNvSpPr/>
      </dsp:nvSpPr>
      <dsp:spPr>
        <a:xfrm>
          <a:off x="6562570" y="0"/>
          <a:ext cx="3037879" cy="3581400"/>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075" tIns="0" rIns="300075" bIns="330200" numCol="1" spcCol="1270" anchor="t" anchorCtr="0">
          <a:noAutofit/>
        </a:bodyPr>
        <a:lstStyle/>
        <a:p>
          <a:pPr marL="0" lvl="0" indent="0" algn="ctr" defTabSz="755650">
            <a:lnSpc>
              <a:spcPct val="90000"/>
            </a:lnSpc>
            <a:spcBef>
              <a:spcPct val="0"/>
            </a:spcBef>
            <a:spcAft>
              <a:spcPct val="35000"/>
            </a:spcAft>
            <a:buNone/>
          </a:pPr>
          <a:r>
            <a:rPr lang="en-GB" sz="1700" kern="1200" baseline="0" dirty="0"/>
            <a:t>Technology must grow in policing in order to be able to combat and respond to growing cybercrime and the overlap of ’everyday crime’ being committed online (National Crime Agency,2025).</a:t>
          </a:r>
          <a:endParaRPr lang="en-US" sz="1700" kern="1200" dirty="0"/>
        </a:p>
      </dsp:txBody>
      <dsp:txXfrm>
        <a:off x="6562570" y="1432560"/>
        <a:ext cx="3037879" cy="2148840"/>
      </dsp:txXfrm>
    </dsp:sp>
    <dsp:sp modelId="{61532691-24A5-0741-BF39-0EBE97DA0F95}">
      <dsp:nvSpPr>
        <dsp:cNvPr id="0" name=""/>
        <dsp:cNvSpPr/>
      </dsp:nvSpPr>
      <dsp:spPr>
        <a:xfrm>
          <a:off x="6562570" y="0"/>
          <a:ext cx="3037879" cy="1432560"/>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075" tIns="165100" rIns="300075"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562570" y="0"/>
        <a:ext cx="3037879" cy="1432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D306C-BEF9-0F45-8D78-C5D0A131C121}">
      <dsp:nvSpPr>
        <dsp:cNvPr id="0" name=""/>
        <dsp:cNvSpPr/>
      </dsp:nvSpPr>
      <dsp:spPr>
        <a:xfrm>
          <a:off x="0" y="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baseline="0" dirty="0"/>
            <a:t>Enhances crime prevention (Gupta,2021).</a:t>
          </a:r>
          <a:endParaRPr lang="en-US" sz="3000" kern="1200" dirty="0"/>
        </a:p>
      </dsp:txBody>
      <dsp:txXfrm>
        <a:off x="31469" y="31469"/>
        <a:ext cx="7001636" cy="1011482"/>
      </dsp:txXfrm>
    </dsp:sp>
    <dsp:sp modelId="{A109C37E-FEA1-434F-83D8-7CCBB6FD8924}">
      <dsp:nvSpPr>
        <dsp:cNvPr id="0" name=""/>
        <dsp:cNvSpPr/>
      </dsp:nvSpPr>
      <dsp:spPr>
        <a:xfrm>
          <a:off x="720089" y="125349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baseline="0" dirty="0"/>
            <a:t>Increases officer safety and complaints against the police (Ariel et al, 2016).</a:t>
          </a:r>
          <a:endParaRPr lang="en-US" sz="3000" kern="1200" dirty="0"/>
        </a:p>
      </dsp:txBody>
      <dsp:txXfrm>
        <a:off x="751558" y="1284959"/>
        <a:ext cx="6679619" cy="1011481"/>
      </dsp:txXfrm>
    </dsp:sp>
    <dsp:sp modelId="{8C9C06BF-970A-D141-869C-082D585681E8}">
      <dsp:nvSpPr>
        <dsp:cNvPr id="0" name=""/>
        <dsp:cNvSpPr/>
      </dsp:nvSpPr>
      <dsp:spPr>
        <a:xfrm>
          <a:off x="1440179" y="250698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baseline="0" dirty="0"/>
            <a:t>Helps to build and maintain public trust (RAND, 2015).</a:t>
          </a:r>
          <a:endParaRPr lang="en-US" sz="3000" kern="1200" dirty="0"/>
        </a:p>
      </dsp:txBody>
      <dsp:txXfrm>
        <a:off x="1471648" y="2538449"/>
        <a:ext cx="6679619" cy="1011482"/>
      </dsp:txXfrm>
    </dsp:sp>
    <dsp:sp modelId="{61363E25-2524-704E-AADC-8EACB258E6EA}">
      <dsp:nvSpPr>
        <dsp:cNvPr id="0" name=""/>
        <dsp:cNvSpPr/>
      </dsp:nvSpPr>
      <dsp:spPr>
        <a:xfrm>
          <a:off x="7462647" y="814768"/>
          <a:ext cx="698372" cy="698372"/>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4" cy="525525"/>
      </dsp:txXfrm>
    </dsp:sp>
    <dsp:sp modelId="{4C1BF747-DB24-CB4C-A1C2-290BC5FD83C7}">
      <dsp:nvSpPr>
        <dsp:cNvPr id="0" name=""/>
        <dsp:cNvSpPr/>
      </dsp:nvSpPr>
      <dsp:spPr>
        <a:xfrm>
          <a:off x="8182737" y="2061095"/>
          <a:ext cx="698372" cy="698372"/>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4" cy="5255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794746-2D99-3547-B011-31568B6646AC}">
      <dsp:nvSpPr>
        <dsp:cNvPr id="0" name=""/>
        <dsp:cNvSpPr/>
      </dsp:nvSpPr>
      <dsp:spPr>
        <a:xfrm>
          <a:off x="20" y="55077"/>
          <a:ext cx="4266158" cy="2133079"/>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a:lnSpc>
              <a:spcPct val="90000"/>
            </a:lnSpc>
            <a:spcBef>
              <a:spcPct val="0"/>
            </a:spcBef>
            <a:spcAft>
              <a:spcPct val="35000"/>
            </a:spcAft>
            <a:buNone/>
          </a:pPr>
          <a:r>
            <a:rPr lang="en-GB" sz="4100" kern="1200" baseline="0" dirty="0"/>
            <a:t>Predictive policing tools help identify crime hotspots. </a:t>
          </a:r>
          <a:endParaRPr lang="en-US" sz="4100" kern="1200" dirty="0"/>
        </a:p>
      </dsp:txBody>
      <dsp:txXfrm>
        <a:off x="62496" y="117553"/>
        <a:ext cx="4141206" cy="2008127"/>
      </dsp:txXfrm>
    </dsp:sp>
    <dsp:sp modelId="{A1D26794-821E-8140-BED9-C9B3BC7CB757}">
      <dsp:nvSpPr>
        <dsp:cNvPr id="0" name=""/>
        <dsp:cNvSpPr/>
      </dsp:nvSpPr>
      <dsp:spPr>
        <a:xfrm>
          <a:off x="5335021" y="32786"/>
          <a:ext cx="4266158" cy="2133079"/>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a:lnSpc>
              <a:spcPct val="90000"/>
            </a:lnSpc>
            <a:spcBef>
              <a:spcPct val="0"/>
            </a:spcBef>
            <a:spcAft>
              <a:spcPct val="35000"/>
            </a:spcAft>
            <a:buNone/>
          </a:pPr>
          <a:r>
            <a:rPr lang="en-GB" sz="4100" kern="1200" baseline="0" dirty="0"/>
            <a:t>Digital forensics can aid investigations.</a:t>
          </a:r>
          <a:endParaRPr lang="en-US" sz="4100" kern="1200" dirty="0"/>
        </a:p>
      </dsp:txBody>
      <dsp:txXfrm>
        <a:off x="5397497" y="95262"/>
        <a:ext cx="4141206" cy="20081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90AC7-FE20-4CC8-A691-F2EA0B230BA5}">
      <dsp:nvSpPr>
        <dsp:cNvPr id="0" name=""/>
        <dsp:cNvSpPr/>
      </dsp:nvSpPr>
      <dsp:spPr>
        <a:xfrm>
          <a:off x="638099" y="283200"/>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D1061-302D-4B74-B6B0-84846F6E1370}">
      <dsp:nvSpPr>
        <dsp:cNvPr id="0" name=""/>
        <dsp:cNvSpPr/>
      </dsp:nvSpPr>
      <dsp:spPr>
        <a:xfrm>
          <a:off x="1003724" y="648825"/>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37AD2F-1F2A-4AF4-9CD7-DE2D40B48D58}">
      <dsp:nvSpPr>
        <dsp:cNvPr id="0" name=""/>
        <dsp:cNvSpPr/>
      </dsp:nvSpPr>
      <dsp:spPr>
        <a:xfrm>
          <a:off x="89662" y="2533200"/>
          <a:ext cx="28125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baseline="0" dirty="0"/>
            <a:t>Drones support dangerous operations.</a:t>
          </a:r>
        </a:p>
        <a:p>
          <a:pPr marL="0" lvl="0" indent="0" algn="ctr" defTabSz="488950">
            <a:lnSpc>
              <a:spcPct val="100000"/>
            </a:lnSpc>
            <a:spcBef>
              <a:spcPct val="0"/>
            </a:spcBef>
            <a:spcAft>
              <a:spcPct val="35000"/>
            </a:spcAft>
            <a:buNone/>
            <a:defRPr cap="all"/>
          </a:pPr>
          <a:r>
            <a:rPr lang="en-GB" sz="1100" kern="1200" baseline="0" dirty="0"/>
            <a:t>(National Police Chiefs’ Council,2025)</a:t>
          </a:r>
          <a:endParaRPr lang="en-US" sz="1100" kern="1200" dirty="0"/>
        </a:p>
      </dsp:txBody>
      <dsp:txXfrm>
        <a:off x="89662" y="2533200"/>
        <a:ext cx="2812500" cy="765000"/>
      </dsp:txXfrm>
    </dsp:sp>
    <dsp:sp modelId="{E3E3F4BF-EA7C-4C64-9199-F1D2AB7BA581}">
      <dsp:nvSpPr>
        <dsp:cNvPr id="0" name=""/>
        <dsp:cNvSpPr/>
      </dsp:nvSpPr>
      <dsp:spPr>
        <a:xfrm>
          <a:off x="3942787" y="283200"/>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45009-7EED-4E9E-BEB0-CFBC609FADA7}">
      <dsp:nvSpPr>
        <dsp:cNvPr id="0" name=""/>
        <dsp:cNvSpPr/>
      </dsp:nvSpPr>
      <dsp:spPr>
        <a:xfrm>
          <a:off x="4308412" y="648825"/>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A81C1C-AA87-4BFF-BA3D-C77223A7C480}">
      <dsp:nvSpPr>
        <dsp:cNvPr id="0" name=""/>
        <dsp:cNvSpPr/>
      </dsp:nvSpPr>
      <dsp:spPr>
        <a:xfrm>
          <a:off x="3394350" y="2533200"/>
          <a:ext cx="28125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baseline="0" dirty="0"/>
            <a:t>Real time data sharing speeds up responses.</a:t>
          </a:r>
        </a:p>
        <a:p>
          <a:pPr marL="0" lvl="0" indent="0" algn="ctr" defTabSz="488950">
            <a:lnSpc>
              <a:spcPct val="100000"/>
            </a:lnSpc>
            <a:spcBef>
              <a:spcPct val="0"/>
            </a:spcBef>
            <a:spcAft>
              <a:spcPct val="35000"/>
            </a:spcAft>
            <a:buNone/>
            <a:defRPr cap="all"/>
          </a:pPr>
          <a:r>
            <a:rPr lang="en-GB" sz="1100" kern="1200" baseline="0" dirty="0"/>
            <a:t>(Dunnet et al,2016)</a:t>
          </a:r>
        </a:p>
        <a:p>
          <a:pPr marL="0" lvl="0" indent="0" algn="ctr" defTabSz="488950">
            <a:lnSpc>
              <a:spcPct val="100000"/>
            </a:lnSpc>
            <a:spcBef>
              <a:spcPct val="0"/>
            </a:spcBef>
            <a:spcAft>
              <a:spcPct val="35000"/>
            </a:spcAft>
            <a:buNone/>
            <a:defRPr cap="all"/>
          </a:pPr>
          <a:endParaRPr lang="en-US" sz="1100" kern="1200" dirty="0"/>
        </a:p>
      </dsp:txBody>
      <dsp:txXfrm>
        <a:off x="3394350" y="2533200"/>
        <a:ext cx="2812500" cy="765000"/>
      </dsp:txXfrm>
    </dsp:sp>
    <dsp:sp modelId="{2ECB540E-7701-42B9-9968-E462F554A179}">
      <dsp:nvSpPr>
        <dsp:cNvPr id="0" name=""/>
        <dsp:cNvSpPr/>
      </dsp:nvSpPr>
      <dsp:spPr>
        <a:xfrm>
          <a:off x="7247475" y="283200"/>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BB55E-D20F-43B3-96E4-B807C94CBA43}">
      <dsp:nvSpPr>
        <dsp:cNvPr id="0" name=""/>
        <dsp:cNvSpPr/>
      </dsp:nvSpPr>
      <dsp:spPr>
        <a:xfrm>
          <a:off x="7613100" y="648825"/>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D31ADC-B519-4BF1-90FF-94BF4CD7A08E}">
      <dsp:nvSpPr>
        <dsp:cNvPr id="0" name=""/>
        <dsp:cNvSpPr/>
      </dsp:nvSpPr>
      <dsp:spPr>
        <a:xfrm>
          <a:off x="6699037" y="2533200"/>
          <a:ext cx="28125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baseline="0" dirty="0"/>
            <a:t>Body worn video.</a:t>
          </a:r>
        </a:p>
        <a:p>
          <a:pPr marL="0" lvl="0" indent="0" algn="ctr" defTabSz="488950">
            <a:lnSpc>
              <a:spcPct val="100000"/>
            </a:lnSpc>
            <a:spcBef>
              <a:spcPct val="0"/>
            </a:spcBef>
            <a:spcAft>
              <a:spcPct val="35000"/>
            </a:spcAft>
            <a:buNone/>
            <a:defRPr cap="all"/>
          </a:pPr>
          <a:r>
            <a:rPr lang="en-GB" sz="1100" kern="1200" baseline="0" dirty="0"/>
            <a:t>(College of policing,2021)</a:t>
          </a:r>
          <a:endParaRPr lang="en-US" sz="1100" kern="1200" dirty="0"/>
        </a:p>
      </dsp:txBody>
      <dsp:txXfrm>
        <a:off x="6699037" y="2533200"/>
        <a:ext cx="2812500" cy="76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A5034-4F31-1A41-8E5F-B303F72C0B55}">
      <dsp:nvSpPr>
        <dsp:cNvPr id="0" name=""/>
        <dsp:cNvSpPr/>
      </dsp:nvSpPr>
      <dsp:spPr>
        <a:xfrm>
          <a:off x="0" y="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Public may have privacy concerns </a:t>
          </a:r>
        </a:p>
        <a:p>
          <a:pPr marL="0" lvl="0" indent="0" algn="ctr" defTabSz="1155700">
            <a:lnSpc>
              <a:spcPct val="90000"/>
            </a:lnSpc>
            <a:spcBef>
              <a:spcPct val="0"/>
            </a:spcBef>
            <a:spcAft>
              <a:spcPct val="35000"/>
            </a:spcAft>
            <a:buNone/>
          </a:pPr>
          <a:r>
            <a:rPr lang="en-GB" sz="2600" kern="1200" baseline="0" dirty="0"/>
            <a:t>(Privacy International,2025).</a:t>
          </a:r>
          <a:endParaRPr lang="en-US" sz="2600" kern="1200" dirty="0"/>
        </a:p>
      </dsp:txBody>
      <dsp:txXfrm>
        <a:off x="31469" y="31469"/>
        <a:ext cx="7001636" cy="1011482"/>
      </dsp:txXfrm>
    </dsp:sp>
    <dsp:sp modelId="{DD04A4A5-35FE-E04F-910D-44C6EA125616}">
      <dsp:nvSpPr>
        <dsp:cNvPr id="0" name=""/>
        <dsp:cNvSpPr/>
      </dsp:nvSpPr>
      <dsp:spPr>
        <a:xfrm>
          <a:off x="720089" y="125349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Potential of bias in the algorithms </a:t>
          </a:r>
        </a:p>
        <a:p>
          <a:pPr marL="0" lvl="0" indent="0" algn="ctr" defTabSz="1155700">
            <a:lnSpc>
              <a:spcPct val="90000"/>
            </a:lnSpc>
            <a:spcBef>
              <a:spcPct val="0"/>
            </a:spcBef>
            <a:spcAft>
              <a:spcPct val="35000"/>
            </a:spcAft>
            <a:buNone/>
          </a:pPr>
          <a:r>
            <a:rPr lang="en-GB" sz="2600" kern="1200" baseline="0" dirty="0"/>
            <a:t>(UK Parliament,2024).</a:t>
          </a:r>
          <a:endParaRPr lang="en-US" sz="2600" kern="1200" dirty="0"/>
        </a:p>
      </dsp:txBody>
      <dsp:txXfrm>
        <a:off x="751558" y="1284959"/>
        <a:ext cx="6679619" cy="1011481"/>
      </dsp:txXfrm>
    </dsp:sp>
    <dsp:sp modelId="{6F01966D-CE3E-E947-88A2-FCE465982B7C}">
      <dsp:nvSpPr>
        <dsp:cNvPr id="0" name=""/>
        <dsp:cNvSpPr/>
      </dsp:nvSpPr>
      <dsp:spPr>
        <a:xfrm>
          <a:off x="1440179" y="250698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dirty="0"/>
            <a:t>Potential to erode public trust due to the lack of transparency and accountability </a:t>
          </a:r>
        </a:p>
        <a:p>
          <a:pPr marL="0" lvl="0" indent="0" algn="ctr" defTabSz="1066800">
            <a:lnSpc>
              <a:spcPct val="90000"/>
            </a:lnSpc>
            <a:spcBef>
              <a:spcPct val="0"/>
            </a:spcBef>
            <a:spcAft>
              <a:spcPct val="35000"/>
            </a:spcAft>
            <a:buNone/>
          </a:pPr>
          <a:r>
            <a:rPr lang="en-GB" sz="2400" kern="1200" baseline="0" dirty="0"/>
            <a:t>(House of Lords Library,2025).</a:t>
          </a:r>
          <a:endParaRPr lang="en-US" sz="2400" kern="1200" dirty="0"/>
        </a:p>
      </dsp:txBody>
      <dsp:txXfrm>
        <a:off x="1471648" y="2538449"/>
        <a:ext cx="6679619" cy="1011482"/>
      </dsp:txXfrm>
    </dsp:sp>
    <dsp:sp modelId="{46671DE3-6417-E44E-949A-FEC55076F000}">
      <dsp:nvSpPr>
        <dsp:cNvPr id="0" name=""/>
        <dsp:cNvSpPr/>
      </dsp:nvSpPr>
      <dsp:spPr>
        <a:xfrm>
          <a:off x="7462647" y="814768"/>
          <a:ext cx="698372" cy="698372"/>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4" cy="525525"/>
      </dsp:txXfrm>
    </dsp:sp>
    <dsp:sp modelId="{7424150C-58A0-0041-8BFC-512876D4DA0E}">
      <dsp:nvSpPr>
        <dsp:cNvPr id="0" name=""/>
        <dsp:cNvSpPr/>
      </dsp:nvSpPr>
      <dsp:spPr>
        <a:xfrm>
          <a:off x="8182737" y="2061095"/>
          <a:ext cx="698372" cy="698372"/>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4" cy="5255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1D4FC-B43F-424C-B5B8-071D1053589B}">
      <dsp:nvSpPr>
        <dsp:cNvPr id="0" name=""/>
        <dsp:cNvSpPr/>
      </dsp:nvSpPr>
      <dsp:spPr>
        <a:xfrm>
          <a:off x="0" y="0"/>
          <a:ext cx="8161020" cy="161163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There are many different surveillance method, can potentially lead to control over individuals and can affect peoples’ dignity </a:t>
          </a:r>
        </a:p>
        <a:p>
          <a:pPr marL="0" lvl="0" indent="0" algn="ctr" defTabSz="1022350">
            <a:lnSpc>
              <a:spcPct val="90000"/>
            </a:lnSpc>
            <a:spcBef>
              <a:spcPct val="0"/>
            </a:spcBef>
            <a:spcAft>
              <a:spcPct val="35000"/>
            </a:spcAft>
            <a:buNone/>
          </a:pPr>
          <a:r>
            <a:rPr lang="en-GB" sz="2300" kern="1200" baseline="0" dirty="0"/>
            <a:t>(Privacy International, 2025).</a:t>
          </a:r>
          <a:endParaRPr lang="en-US" sz="2300" kern="1200" dirty="0"/>
        </a:p>
      </dsp:txBody>
      <dsp:txXfrm>
        <a:off x="47203" y="47203"/>
        <a:ext cx="6495274" cy="1517224"/>
      </dsp:txXfrm>
    </dsp:sp>
    <dsp:sp modelId="{8055992E-C4B4-7D48-917D-761750AF7009}">
      <dsp:nvSpPr>
        <dsp:cNvPr id="0" name=""/>
        <dsp:cNvSpPr/>
      </dsp:nvSpPr>
      <dsp:spPr>
        <a:xfrm>
          <a:off x="1440179" y="1969770"/>
          <a:ext cx="8161020" cy="161163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‘Live facial recognition (LFR), violates privacy rights and break data protection and equity laws’ </a:t>
          </a:r>
        </a:p>
        <a:p>
          <a:pPr marL="0" lvl="0" indent="0" algn="ctr" defTabSz="1022350">
            <a:lnSpc>
              <a:spcPct val="90000"/>
            </a:lnSpc>
            <a:spcBef>
              <a:spcPct val="0"/>
            </a:spcBef>
            <a:spcAft>
              <a:spcPct val="35000"/>
            </a:spcAft>
            <a:buNone/>
          </a:pPr>
          <a:r>
            <a:rPr lang="en-GB" sz="2300" kern="1200" baseline="0" dirty="0"/>
            <a:t>(Liberty Human Rights,2025).</a:t>
          </a:r>
          <a:endParaRPr lang="en-US" sz="2300" kern="1200" dirty="0"/>
        </a:p>
      </dsp:txBody>
      <dsp:txXfrm>
        <a:off x="1487382" y="2016973"/>
        <a:ext cx="5578874" cy="1517224"/>
      </dsp:txXfrm>
    </dsp:sp>
    <dsp:sp modelId="{1DA4D6A6-D80B-3847-AE11-56561B75C763}">
      <dsp:nvSpPr>
        <dsp:cNvPr id="0" name=""/>
        <dsp:cNvSpPr/>
      </dsp:nvSpPr>
      <dsp:spPr>
        <a:xfrm>
          <a:off x="7113460" y="1266920"/>
          <a:ext cx="1047559" cy="1047559"/>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49161" y="1266920"/>
        <a:ext cx="576157" cy="7882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5CDA-1C4F-FE47-BA1A-9276AEBF64D2}">
      <dsp:nvSpPr>
        <dsp:cNvPr id="0" name=""/>
        <dsp:cNvSpPr/>
      </dsp:nvSpPr>
      <dsp:spPr>
        <a:xfrm>
          <a:off x="1172" y="267452"/>
          <a:ext cx="4113795" cy="261226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221C08-3B9E-7543-93F8-D285CDB6D417}">
      <dsp:nvSpPr>
        <dsp:cNvPr id="0" name=""/>
        <dsp:cNvSpPr/>
      </dsp:nvSpPr>
      <dsp:spPr>
        <a:xfrm>
          <a:off x="458260" y="701686"/>
          <a:ext cx="4113795" cy="2612260"/>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dirty="0"/>
            <a:t>Predictive policing may reinforce geographic bias </a:t>
          </a:r>
          <a:r>
            <a:rPr lang="en-GB" sz="2400" kern="1200" baseline="0" dirty="0"/>
            <a:t>(Bahadin,2024</a:t>
          </a:r>
          <a:r>
            <a:rPr lang="en-GB" sz="3700" kern="1200" baseline="0" dirty="0"/>
            <a:t>).</a:t>
          </a:r>
          <a:endParaRPr lang="en-US" sz="3700" kern="1200" dirty="0"/>
        </a:p>
      </dsp:txBody>
      <dsp:txXfrm>
        <a:off x="534770" y="778196"/>
        <a:ext cx="3960775" cy="2459240"/>
      </dsp:txXfrm>
    </dsp:sp>
    <dsp:sp modelId="{160BA130-28D1-394B-92CD-EC0722730ECD}">
      <dsp:nvSpPr>
        <dsp:cNvPr id="0" name=""/>
        <dsp:cNvSpPr/>
      </dsp:nvSpPr>
      <dsp:spPr>
        <a:xfrm>
          <a:off x="5029144" y="267452"/>
          <a:ext cx="4113795" cy="261226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A20590-E85B-4C43-8171-1C0A2659B90A}">
      <dsp:nvSpPr>
        <dsp:cNvPr id="0" name=""/>
        <dsp:cNvSpPr/>
      </dsp:nvSpPr>
      <dsp:spPr>
        <a:xfrm>
          <a:off x="5486232" y="701686"/>
          <a:ext cx="4113795" cy="2612260"/>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Live facial recognition may discriminate to certain minority ethnic groups </a:t>
          </a:r>
        </a:p>
        <a:p>
          <a:pPr marL="0" lvl="0" indent="0" algn="ctr" defTabSz="1155700">
            <a:lnSpc>
              <a:spcPct val="90000"/>
            </a:lnSpc>
            <a:spcBef>
              <a:spcPct val="0"/>
            </a:spcBef>
            <a:spcAft>
              <a:spcPct val="35000"/>
            </a:spcAft>
            <a:buNone/>
          </a:pPr>
          <a:r>
            <a:rPr lang="en-GB" sz="2000" kern="1200" baseline="0" dirty="0"/>
            <a:t>(The Macpherson Report: Twenty-two years on, 2021).</a:t>
          </a:r>
          <a:endParaRPr lang="en-US" sz="2000" kern="1200" dirty="0"/>
        </a:p>
      </dsp:txBody>
      <dsp:txXfrm>
        <a:off x="5562742" y="778196"/>
        <a:ext cx="3960775" cy="24592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0A696-E609-E947-9CF8-68DDF9F5A0A5}">
      <dsp:nvSpPr>
        <dsp:cNvPr id="0" name=""/>
        <dsp:cNvSpPr/>
      </dsp:nvSpPr>
      <dsp:spPr>
        <a:xfrm>
          <a:off x="0" y="0"/>
          <a:ext cx="8161020" cy="161163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dirty="0"/>
            <a:t>Misuse of technology by police forces can reduce public trust </a:t>
          </a:r>
        </a:p>
        <a:p>
          <a:pPr marL="0" lvl="0" indent="0" algn="ctr" defTabSz="1289050">
            <a:lnSpc>
              <a:spcPct val="90000"/>
            </a:lnSpc>
            <a:spcBef>
              <a:spcPct val="0"/>
            </a:spcBef>
            <a:spcAft>
              <a:spcPct val="35000"/>
            </a:spcAft>
            <a:buNone/>
          </a:pPr>
          <a:r>
            <a:rPr lang="en-GB" sz="2900" kern="1200" baseline="0" dirty="0"/>
            <a:t>(UK Parliament,2024). </a:t>
          </a:r>
          <a:endParaRPr lang="en-US" sz="2900" kern="1200" dirty="0"/>
        </a:p>
      </dsp:txBody>
      <dsp:txXfrm>
        <a:off x="47203" y="47203"/>
        <a:ext cx="6495274" cy="1517224"/>
      </dsp:txXfrm>
    </dsp:sp>
    <dsp:sp modelId="{FF5758A3-1D28-D04F-AA15-C49D8688240E}">
      <dsp:nvSpPr>
        <dsp:cNvPr id="0" name=""/>
        <dsp:cNvSpPr/>
      </dsp:nvSpPr>
      <dsp:spPr>
        <a:xfrm>
          <a:off x="1440179" y="1969770"/>
          <a:ext cx="8161020" cy="161163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dirty="0"/>
            <a:t>Gloucestershire data breach (BBC,2018).</a:t>
          </a:r>
        </a:p>
      </dsp:txBody>
      <dsp:txXfrm>
        <a:off x="1487382" y="2016973"/>
        <a:ext cx="5578874" cy="1517224"/>
      </dsp:txXfrm>
    </dsp:sp>
    <dsp:sp modelId="{ACFC2751-F00D-DF47-BA85-04568AF6AF5D}">
      <dsp:nvSpPr>
        <dsp:cNvPr id="0" name=""/>
        <dsp:cNvSpPr/>
      </dsp:nvSpPr>
      <dsp:spPr>
        <a:xfrm>
          <a:off x="7113460" y="1266920"/>
          <a:ext cx="1047559" cy="1047559"/>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49161" y="1266920"/>
        <a:ext cx="576157" cy="7882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B4B74-8D1D-49C0-AF4D-D540E379F3FB}">
      <dsp:nvSpPr>
        <dsp:cNvPr id="0" name=""/>
        <dsp:cNvSpPr/>
      </dsp:nvSpPr>
      <dsp:spPr>
        <a:xfrm>
          <a:off x="0" y="581977"/>
          <a:ext cx="9601200" cy="10744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291CD1-C6C4-48F1-B2C1-B4D768ED3A82}">
      <dsp:nvSpPr>
        <dsp:cNvPr id="0" name=""/>
        <dsp:cNvSpPr/>
      </dsp:nvSpPr>
      <dsp:spPr>
        <a:xfrm>
          <a:off x="325012" y="823721"/>
          <a:ext cx="590931" cy="5909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AEA4E2-008B-4846-BCC8-DED4992B3AA7}">
      <dsp:nvSpPr>
        <dsp:cNvPr id="0" name=""/>
        <dsp:cNvSpPr/>
      </dsp:nvSpPr>
      <dsp:spPr>
        <a:xfrm>
          <a:off x="1240955" y="581977"/>
          <a:ext cx="8360244" cy="1074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09" tIns="113709" rIns="113709" bIns="113709" numCol="1" spcCol="1270" anchor="ctr" anchorCtr="0">
          <a:noAutofit/>
        </a:bodyPr>
        <a:lstStyle/>
        <a:p>
          <a:pPr marL="0" lvl="0" indent="0" algn="l" defTabSz="933450">
            <a:lnSpc>
              <a:spcPct val="100000"/>
            </a:lnSpc>
            <a:spcBef>
              <a:spcPct val="0"/>
            </a:spcBef>
            <a:spcAft>
              <a:spcPct val="35000"/>
            </a:spcAft>
            <a:buNone/>
          </a:pPr>
          <a:r>
            <a:rPr lang="en-GB" sz="2100" kern="1200" baseline="0" dirty="0"/>
            <a:t>Risks: Public trust erosion, affect on civil liberties (Fox,2019)</a:t>
          </a:r>
          <a:endParaRPr lang="en-US" sz="2100" kern="1200" dirty="0"/>
        </a:p>
      </dsp:txBody>
      <dsp:txXfrm>
        <a:off x="1240955" y="581977"/>
        <a:ext cx="8360244" cy="1074420"/>
      </dsp:txXfrm>
    </dsp:sp>
    <dsp:sp modelId="{E5BA4165-52CD-40AC-ABA9-1CB5782CBBC3}">
      <dsp:nvSpPr>
        <dsp:cNvPr id="0" name=""/>
        <dsp:cNvSpPr/>
      </dsp:nvSpPr>
      <dsp:spPr>
        <a:xfrm>
          <a:off x="0" y="1925002"/>
          <a:ext cx="9601200" cy="10744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ACCC1-4334-4C25-A3EE-4E08031FDF65}">
      <dsp:nvSpPr>
        <dsp:cNvPr id="0" name=""/>
        <dsp:cNvSpPr/>
      </dsp:nvSpPr>
      <dsp:spPr>
        <a:xfrm>
          <a:off x="325012" y="2166747"/>
          <a:ext cx="590931" cy="5909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A26E9-E6A0-4BF5-A5F9-E010B31FEEEC}">
      <dsp:nvSpPr>
        <dsp:cNvPr id="0" name=""/>
        <dsp:cNvSpPr/>
      </dsp:nvSpPr>
      <dsp:spPr>
        <a:xfrm>
          <a:off x="1240955" y="1925002"/>
          <a:ext cx="8360244" cy="1074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09" tIns="113709" rIns="113709" bIns="113709" numCol="1" spcCol="1270" anchor="ctr" anchorCtr="0">
          <a:noAutofit/>
        </a:bodyPr>
        <a:lstStyle/>
        <a:p>
          <a:pPr marL="0" lvl="0" indent="0" algn="l" defTabSz="933450">
            <a:lnSpc>
              <a:spcPct val="100000"/>
            </a:lnSpc>
            <a:spcBef>
              <a:spcPct val="0"/>
            </a:spcBef>
            <a:spcAft>
              <a:spcPct val="35000"/>
            </a:spcAft>
            <a:buNone/>
          </a:pPr>
          <a:r>
            <a:rPr lang="en-GB" sz="2100" kern="1200" baseline="0" dirty="0"/>
            <a:t>Benefits: DNA can contribute to solving crimes (Custers,2012), increase crime control and crime prevention strategies (</a:t>
          </a:r>
          <a:r>
            <a:rPr lang="en-GB" sz="2100" kern="1200" baseline="0" dirty="0" err="1"/>
            <a:t>Anderez</a:t>
          </a:r>
          <a:r>
            <a:rPr lang="en-GB" sz="2100" kern="1200" baseline="0" dirty="0"/>
            <a:t> et al, 2021).</a:t>
          </a:r>
          <a:endParaRPr lang="en-US" sz="2100" kern="1200" dirty="0"/>
        </a:p>
      </dsp:txBody>
      <dsp:txXfrm>
        <a:off x="1240955" y="1925002"/>
        <a:ext cx="8360244" cy="10744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7C70F-22AA-774C-8344-4CC35D651638}">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7CDFE-9766-9843-A402-3457B4094095}">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a:t>Technology in contemporary policing can be considered both a help and a hinderance.</a:t>
          </a:r>
          <a:endParaRPr lang="en-US" sz="3200" kern="1200"/>
        </a:p>
      </dsp:txBody>
      <dsp:txXfrm>
        <a:off x="0" y="1748"/>
        <a:ext cx="9601200" cy="1192634"/>
      </dsp:txXfrm>
    </dsp:sp>
    <dsp:sp modelId="{A9D6AE19-9C8C-E04F-8517-40AE497B8491}">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D5D5D0-689B-4648-8409-B47BF576D404}">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a:t>The benefits and the risks are both heavy arguments.</a:t>
          </a:r>
          <a:endParaRPr lang="en-US" sz="3200" kern="1200"/>
        </a:p>
      </dsp:txBody>
      <dsp:txXfrm>
        <a:off x="0" y="1194382"/>
        <a:ext cx="9601200" cy="1192634"/>
      </dsp:txXfrm>
    </dsp:sp>
    <dsp:sp modelId="{56134E90-845E-F94B-AB35-7BCE6D5AC4DF}">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EB920A-7DE2-A84F-83B1-CB09E0E11D3A}">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a:t>Technology is something that is constantly developing in society so police must be able to keep up.</a:t>
          </a:r>
          <a:endParaRPr lang="en-US" sz="3200" kern="1200"/>
        </a:p>
      </dsp:txBody>
      <dsp:txXfrm>
        <a:off x="0" y="2387017"/>
        <a:ext cx="9601200" cy="1192634"/>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1F6302-36B8-5840-9F01-3AA8DFCE79AB}"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D501DE-86D2-DF42-8B28-B629CACE431B}" type="slidenum">
              <a:rPr lang="en-GB" smtClean="0"/>
              <a:t>‹#›</a:t>
            </a:fld>
            <a:endParaRPr lang="en-GB"/>
          </a:p>
        </p:txBody>
      </p:sp>
    </p:spTree>
    <p:extLst>
      <p:ext uri="{BB962C8B-B14F-4D97-AF65-F5344CB8AC3E}">
        <p14:creationId xmlns:p14="http://schemas.microsoft.com/office/powerpoint/2010/main" val="3576178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Amber and today I will be giving my presentation for the module, police, policing and society.</a:t>
            </a:r>
          </a:p>
        </p:txBody>
      </p:sp>
      <p:sp>
        <p:nvSpPr>
          <p:cNvPr id="4" name="Slide Number Placeholder 3"/>
          <p:cNvSpPr>
            <a:spLocks noGrp="1"/>
          </p:cNvSpPr>
          <p:nvPr>
            <p:ph type="sldNum" sz="quarter" idx="5"/>
          </p:nvPr>
        </p:nvSpPr>
        <p:spPr/>
        <p:txBody>
          <a:bodyPr/>
          <a:lstStyle/>
          <a:p>
            <a:fld id="{37D501DE-86D2-DF42-8B28-B629CACE431B}" type="slidenum">
              <a:rPr lang="en-GB" smtClean="0"/>
              <a:t>1</a:t>
            </a:fld>
            <a:endParaRPr lang="en-GB"/>
          </a:p>
        </p:txBody>
      </p:sp>
    </p:spTree>
    <p:extLst>
      <p:ext uri="{BB962C8B-B14F-4D97-AF65-F5344CB8AC3E}">
        <p14:creationId xmlns:p14="http://schemas.microsoft.com/office/powerpoint/2010/main" val="441851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I will be discussing today is, ‘Examine if the emergences of technology in contemporary policing is a help or a hinderance in tackling crime and building public trust.’</a:t>
            </a:r>
          </a:p>
        </p:txBody>
      </p:sp>
      <p:sp>
        <p:nvSpPr>
          <p:cNvPr id="4" name="Slide Number Placeholder 3"/>
          <p:cNvSpPr>
            <a:spLocks noGrp="1"/>
          </p:cNvSpPr>
          <p:nvPr>
            <p:ph type="sldNum" sz="quarter" idx="5"/>
          </p:nvPr>
        </p:nvSpPr>
        <p:spPr/>
        <p:txBody>
          <a:bodyPr/>
          <a:lstStyle/>
          <a:p>
            <a:fld id="{37D501DE-86D2-DF42-8B28-B629CACE431B}" type="slidenum">
              <a:rPr lang="en-GB" smtClean="0"/>
              <a:t>2</a:t>
            </a:fld>
            <a:endParaRPr lang="en-GB"/>
          </a:p>
        </p:txBody>
      </p:sp>
    </p:spTree>
    <p:extLst>
      <p:ext uri="{BB962C8B-B14F-4D97-AF65-F5344CB8AC3E}">
        <p14:creationId xmlns:p14="http://schemas.microsoft.com/office/powerpoint/2010/main" val="3757802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discussing technology in contemporary policing there has been significant developments over the decades. Technology is used in many different areas and ways across police forces. According to Fox (2019), technology has become central to modern day policing due to societies technological changes and having to keep up with them but also having to predict what may come next in terms of crime. Additionally, National Crime Agency (2025), states that rising crime data in areas such as child sexual abuse and fraud in terms of cyber-crime. This leads us on to the next point also from the National Crime Agency (2025), which implies that technology must grow in policing in order to combat and efficiently respond to increasing cybercrime and the overlap of ‘everyday crime’ being committed online. Technology changes so rapidly in this age, that the police have to change extremely quickly with the times.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3</a:t>
            </a:fld>
            <a:endParaRPr lang="en-GB"/>
          </a:p>
        </p:txBody>
      </p:sp>
    </p:spTree>
    <p:extLst>
      <p:ext uri="{BB962C8B-B14F-4D97-AF65-F5344CB8AC3E}">
        <p14:creationId xmlns:p14="http://schemas.microsoft.com/office/powerpoint/2010/main" val="987514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does technology help policing? </a:t>
            </a:r>
            <a:r>
              <a:rPr lang="en-GB" sz="1200" kern="1200" dirty="0">
                <a:solidFill>
                  <a:schemeClr val="tx1"/>
                </a:solidFill>
                <a:effectLst/>
                <a:latin typeface="+mn-lt"/>
                <a:ea typeface="+mn-ea"/>
                <a:cs typeface="+mn-cs"/>
              </a:rPr>
              <a:t>Gupta (2022), states that it enhances crime prevention. Due to the increased knowledge and power of technology in policing it can aid predictive policing which makes use out of analytical techniques to identify potential crimes and their hotspots. Additionally, technology increases officer safety and complaints against the police. Ariel et al (2016), argues that the reason for these Body Worn Videos is to reduce the use of force  and reduce complaints against the police and increase officer safety, however it is stated that although these encounters are recorded it is not found to alter police behaviour, suggesting that body worn camera’s are not effective in a certain aspect. Furthermore, the research that was conducted by Ariel et al also states that BWV increased the violence against police officers, but it is important to note the variability in the results of this research makes it difficult to truly establish the overall effectiveness. Moreover, technology in policing can increase and maintain public trust, for example the social media presence of police forces across the UK. RAND (2015), states that videos and photos of police officers doing their job uploaded to social media can reach the other side of the country rapidly. This can increase the public’s perception of the police as they can see officers putting their best foot forward and aiding the public which may not be seen if it were not to be shared using technology.</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4</a:t>
            </a:fld>
            <a:endParaRPr lang="en-GB"/>
          </a:p>
        </p:txBody>
      </p:sp>
    </p:spTree>
    <p:extLst>
      <p:ext uri="{BB962C8B-B14F-4D97-AF65-F5344CB8AC3E}">
        <p14:creationId xmlns:p14="http://schemas.microsoft.com/office/powerpoint/2010/main" val="4181142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Predictive policing tools used to help identify crime hotspots is effective in crime prevention as it aids policing as it free’s up bodies to ensure they have more officers available to make themselves present in the community. Although there may not be bias in the way the distribution of policing is identified, the input of data into these software systems can lead to potential bias. Moreover, predictive policing essentially makes the decisions for them, Sandhu (2020), explains the process is similar to that of the technologies Uber drivers use to instruct them to pick up their passengers. </a:t>
            </a:r>
          </a:p>
          <a:p>
            <a:r>
              <a:rPr lang="en-GB" sz="1200" kern="1200" dirty="0">
                <a:solidFill>
                  <a:schemeClr val="tx1"/>
                </a:solidFill>
                <a:effectLst/>
                <a:latin typeface="+mn-lt"/>
                <a:ea typeface="+mn-ea"/>
                <a:cs typeface="+mn-cs"/>
              </a:rPr>
              <a:t>Furthermore, Digital Forensics, which is described by Interpol (2025) as a branch of forensic science that focuses on identifying, acquiring, processing, analysing and reporting on data stored electronically. Coming from The Police Foundation (2021), Digital forensics is key in modern day policing as it is effective in speeding up the identification of innocent suspects  , it supports the conviction of offenders leading to prevention of future crime and similarly to predictive policing reduce investigation time which then leads to freeing up officers. digital forensic techniques were used to investigate the vehicle involved in the 2019 Anglesey crossbow murder. </a:t>
            </a:r>
          </a:p>
          <a:p>
            <a:r>
              <a:rPr lang="en-GB" sz="1200" kern="1200" dirty="0">
                <a:solidFill>
                  <a:schemeClr val="tx1"/>
                </a:solidFill>
                <a:effectLst/>
                <a:latin typeface="+mn-lt"/>
                <a:ea typeface="+mn-ea"/>
                <a:cs typeface="+mn-cs"/>
              </a:rPr>
              <a:t>Unfortunately, the techniques used may vary across different forces in the UK meaning the effectiveness and capability differs across England and Wales.</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5</a:t>
            </a:fld>
            <a:endParaRPr lang="en-GB"/>
          </a:p>
        </p:txBody>
      </p:sp>
    </p:spTree>
    <p:extLst>
      <p:ext uri="{BB962C8B-B14F-4D97-AF65-F5344CB8AC3E}">
        <p14:creationId xmlns:p14="http://schemas.microsoft.com/office/powerpoint/2010/main" val="1956344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Continuing, drones used in policing are extremely effective in increasing officer safety as they can be used to in situations where it may not be in the best interest to send in a human. Furthermore, they are extremely effective at locating missing persons, tracking offenders. This enables for viewpoints and analysis of situations that may not be available if a regular officer were to investigate, officers are not able to get birds eye views of missing persons’, but a drone has that availability.</a:t>
            </a:r>
          </a:p>
          <a:p>
            <a:r>
              <a:rPr lang="en-GB" sz="1200" kern="1200" dirty="0">
                <a:solidFill>
                  <a:schemeClr val="tx1"/>
                </a:solidFill>
                <a:effectLst/>
                <a:latin typeface="+mn-lt"/>
                <a:ea typeface="+mn-ea"/>
                <a:cs typeface="+mn-cs"/>
              </a:rPr>
              <a:t>Moreover, Dunnet et al, offers the argument that technology has enabled real time data sharing across forces and dispatch centres. The article states that the framework used to dispatch officers considers information like predicted travel conditions, response unit availability and the quickest response time. The framework that is used had been tested and has shown to ‘increase the efficiency of the response units through reduced response times, increased response unit availability, and greater demand coverage’.</a:t>
            </a:r>
          </a:p>
          <a:p>
            <a:r>
              <a:rPr lang="en-GB" sz="1200" kern="1200" dirty="0">
                <a:solidFill>
                  <a:schemeClr val="tx1"/>
                </a:solidFill>
                <a:effectLst/>
                <a:latin typeface="+mn-lt"/>
                <a:ea typeface="+mn-ea"/>
                <a:cs typeface="+mn-cs"/>
              </a:rPr>
              <a:t>Moreover, body worn video was considered effective by reviews undertaken by College of Policing (2021). It was found that there was a 16.6% reduction in the number of complaints reported against the police. This statistic is considered significant as ‘reduce complaints against officers’ is a main factor of the implementation of BWV. However, mixed finding was found on their overall effectiveness. Additionally, BWV may be considered cost effective and easy to implement which is a strong positive as the implementation and cost effectiveness of drones and data sharing software’s across police forces can be extremely expensive and a lot of training would be needed to inform and build confidence with these forms of technology. </a:t>
            </a:r>
          </a:p>
          <a:p>
            <a:r>
              <a:rPr lang="en-GB" dirty="0"/>
              <a:t>. </a:t>
            </a:r>
          </a:p>
        </p:txBody>
      </p:sp>
      <p:sp>
        <p:nvSpPr>
          <p:cNvPr id="4" name="Slide Number Placeholder 3"/>
          <p:cNvSpPr>
            <a:spLocks noGrp="1"/>
          </p:cNvSpPr>
          <p:nvPr>
            <p:ph type="sldNum" sz="quarter" idx="5"/>
          </p:nvPr>
        </p:nvSpPr>
        <p:spPr/>
        <p:txBody>
          <a:bodyPr/>
          <a:lstStyle/>
          <a:p>
            <a:fld id="{37D501DE-86D2-DF42-8B28-B629CACE431B}" type="slidenum">
              <a:rPr lang="en-GB" smtClean="0"/>
              <a:t>6</a:t>
            </a:fld>
            <a:endParaRPr lang="en-GB"/>
          </a:p>
        </p:txBody>
      </p:sp>
    </p:spTree>
    <p:extLst>
      <p:ext uri="{BB962C8B-B14F-4D97-AF65-F5344CB8AC3E}">
        <p14:creationId xmlns:p14="http://schemas.microsoft.com/office/powerpoint/2010/main" val="1135593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continue the discussion surrounding BWV, a paper was written to provide a systematic update on the use of Body worn cameras across the West Midlands Police forces. </a:t>
            </a:r>
          </a:p>
          <a:p>
            <a:r>
              <a:rPr lang="en-GB" sz="1200" kern="1200" dirty="0">
                <a:solidFill>
                  <a:schemeClr val="tx1"/>
                </a:solidFill>
                <a:effectLst/>
                <a:latin typeface="+mn-lt"/>
                <a:ea typeface="+mn-ea"/>
                <a:cs typeface="+mn-cs"/>
              </a:rPr>
              <a:t>Findings from this paper showed that charges were increased by 12% and there was a 100% reduction in complaints across Birmingham South and a 46% reduction across Wolverhampton. Furthermore, there was an 89% reduction in use of force if a camera was present, due to the camera helping defuse the incident. This is an exceptional decrease considering there was a 106% increase in the use of physical force if a camera was not present. </a:t>
            </a:r>
          </a:p>
          <a:p>
            <a:r>
              <a:rPr lang="en-GB" sz="1200" kern="1200" dirty="0">
                <a:solidFill>
                  <a:schemeClr val="tx1"/>
                </a:solidFill>
                <a:effectLst/>
                <a:latin typeface="+mn-lt"/>
                <a:ea typeface="+mn-ea"/>
                <a:cs typeface="+mn-cs"/>
              </a:rPr>
              <a:t>These statistics to reinforce the points on this slide as transparency is increased due to the lack of physical force used when a body worn camera is present, protecting the public and police officers but also due to the increased charges meaning cameras are effective in protecting the public and ensuring justice is served. </a:t>
            </a:r>
          </a:p>
          <a:p>
            <a:r>
              <a:rPr lang="en-GB" sz="1200" kern="1200" dirty="0">
                <a:solidFill>
                  <a:schemeClr val="tx1"/>
                </a:solidFill>
                <a:effectLst/>
                <a:latin typeface="+mn-lt"/>
                <a:ea typeface="+mn-ea"/>
                <a:cs typeface="+mn-cs"/>
              </a:rPr>
              <a:t>Furthermore, the recorded interactions between the public and the police increases accountability due to police being faced with their actions in a physical form. For example, if an officer was to commit physical force or discriminative language and a complaint was made it is on a video which can be played back to them meaning they must take responsibility and be held personally accountable for their actions. </a:t>
            </a:r>
          </a:p>
          <a:p>
            <a:r>
              <a:rPr lang="en-GB" sz="1200" kern="1200" dirty="0">
                <a:solidFill>
                  <a:schemeClr val="tx1"/>
                </a:solidFill>
                <a:effectLst/>
                <a:latin typeface="+mn-lt"/>
                <a:ea typeface="+mn-ea"/>
                <a:cs typeface="+mn-cs"/>
              </a:rPr>
              <a:t>Body worn camera’s may be considered effective due to the protection they offer to the police and the public, but also the increase they can provide as a use of evidence for cases such as domestic violence, however the use of them may differ from force to force which disrupts the linear view of its effectiveness.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7</a:t>
            </a:fld>
            <a:endParaRPr lang="en-GB"/>
          </a:p>
        </p:txBody>
      </p:sp>
    </p:spTree>
    <p:extLst>
      <p:ext uri="{BB962C8B-B14F-4D97-AF65-F5344CB8AC3E}">
        <p14:creationId xmlns:p14="http://schemas.microsoft.com/office/powerpoint/2010/main" val="3028582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Technology may hinder policing in many ways for example; members of the public may have privacy concerns due to mass surveillance such as CCTV in areas such as town centres are indiscriminate and capture anybody in that area. Members of society may feel this is invasive as all this footage is stored in a database, so people are unaware where the video footage that they are captured on will be used or shared too. </a:t>
            </a:r>
          </a:p>
          <a:p>
            <a:r>
              <a:rPr lang="en-GB" sz="1200" kern="1200" dirty="0">
                <a:solidFill>
                  <a:schemeClr val="tx1"/>
                </a:solidFill>
                <a:effectLst/>
                <a:latin typeface="+mn-lt"/>
                <a:ea typeface="+mn-ea"/>
                <a:cs typeface="+mn-cs"/>
              </a:rPr>
              <a:t>Additionally,  technology used such as live facial recognition, there is potential for bias in the algorithms. Uk Parliament states that a National Physical Laboratory evaluation for the Met Police Service found no differences in accuracy of identification by ethnicity, age or gender however, for live FRT, it was found that there were some differences in accuracy regarding Black subjects and those under the age of 20 years old. Due to this, it increases the risk of matching an innocent person with an individual on the offender watchlist, which causes bias and discrimination to people in these brackets. </a:t>
            </a:r>
          </a:p>
          <a:p>
            <a:r>
              <a:rPr lang="en-GB" sz="1200" kern="1200" dirty="0">
                <a:solidFill>
                  <a:schemeClr val="tx1"/>
                </a:solidFill>
                <a:effectLst/>
                <a:latin typeface="+mn-lt"/>
                <a:ea typeface="+mn-ea"/>
                <a:cs typeface="+mn-cs"/>
              </a:rPr>
              <a:t>Furthermore, House of Lords Library argues that the uses of technology such as FRT and LFRT, can erode public trust due to the lack of transparency and accountability. For example, police forces don’t announce the  effectiveness of the technology they are implementing and do not announce the areas one will experience LFRT .Public trust can also be eroded due to the discrimination faced often from forms of tech in policing and how the data is shared and stored.</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8</a:t>
            </a:fld>
            <a:endParaRPr lang="en-GB"/>
          </a:p>
        </p:txBody>
      </p:sp>
    </p:spTree>
    <p:extLst>
      <p:ext uri="{BB962C8B-B14F-4D97-AF65-F5344CB8AC3E}">
        <p14:creationId xmlns:p14="http://schemas.microsoft.com/office/powerpoint/2010/main" val="1021367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Many members of the public may experience feelings of worry regarding the monitoring they experience every time they leave their houses. According to privacy international (2025), mass surveillance can enable and potentially allow ‘unchecked state power and control over individuals. The state is assuming that all the information collected through the use of mass surveillance may be helpful to address hypothetical threats. This means that all footage of every person caught on public camera’s is kept and stored just in case. </a:t>
            </a:r>
          </a:p>
          <a:p>
            <a:r>
              <a:rPr lang="en-GB" sz="1200" kern="1200" dirty="0">
                <a:solidFill>
                  <a:schemeClr val="tx1"/>
                </a:solidFill>
                <a:effectLst/>
                <a:latin typeface="+mn-lt"/>
                <a:ea typeface="+mn-ea"/>
                <a:cs typeface="+mn-cs"/>
              </a:rPr>
              <a:t>Additionally, LFR violates the privacy rights of people and breaks data protection and equity laws. There isn’t any telling for the public to assume or estimate how, when the police are using facial recognition technology to identify thousands of people in the data they store. LFRT has been used at countless football and rugby games music festivals and even at protests. Liberty Human Rights (2025), claims that the police want the ability to watch anyone they choose at any time wherever they go, infringing on societies right to privacy.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9</a:t>
            </a:fld>
            <a:endParaRPr lang="en-GB"/>
          </a:p>
        </p:txBody>
      </p:sp>
    </p:spTree>
    <p:extLst>
      <p:ext uri="{BB962C8B-B14F-4D97-AF65-F5344CB8AC3E}">
        <p14:creationId xmlns:p14="http://schemas.microsoft.com/office/powerpoint/2010/main" val="397559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Continuing on, there may be potential bias in algorithms such as the models used for predictive policing. For example, </a:t>
            </a:r>
            <a:r>
              <a:rPr lang="en-GB" sz="1200" kern="1200" dirty="0" err="1">
                <a:solidFill>
                  <a:schemeClr val="tx1"/>
                </a:solidFill>
                <a:effectLst/>
                <a:latin typeface="+mn-lt"/>
                <a:ea typeface="+mn-ea"/>
                <a:cs typeface="+mn-cs"/>
              </a:rPr>
              <a:t>Bahadin</a:t>
            </a:r>
            <a:r>
              <a:rPr lang="en-GB" sz="1200" kern="1200" dirty="0">
                <a:solidFill>
                  <a:schemeClr val="tx1"/>
                </a:solidFill>
                <a:effectLst/>
                <a:latin typeface="+mn-lt"/>
                <a:ea typeface="+mn-ea"/>
                <a:cs typeface="+mn-cs"/>
              </a:rPr>
              <a:t> (2024), states that the historical bias of crime data that has been used in previous decades and years for crime prediction makes the results of contemporary technology less reliable and not applicable in certain contexts. Similarly, due to predictive policing focusing mainly on larger cities, smaller cities and towns go under researched making the research that takes place surrounding predictive policing ungeneralizable and unapplicable across certain cities. This is when geographical bias is seen due to certain cities being overrepresented and study, but smaller cities are underrepresented meaning the results from research are not generalizable.</a:t>
            </a:r>
          </a:p>
          <a:p>
            <a:r>
              <a:rPr lang="en-GB" sz="1200" kern="1200" dirty="0">
                <a:solidFill>
                  <a:schemeClr val="tx1"/>
                </a:solidFill>
                <a:effectLst/>
                <a:latin typeface="+mn-lt"/>
                <a:ea typeface="+mn-ea"/>
                <a:cs typeface="+mn-cs"/>
              </a:rPr>
              <a:t>Additionally, in the </a:t>
            </a:r>
            <a:r>
              <a:rPr lang="en-GB" sz="1200" kern="1200" dirty="0" err="1">
                <a:solidFill>
                  <a:schemeClr val="tx1"/>
                </a:solidFill>
                <a:effectLst/>
                <a:latin typeface="+mn-lt"/>
                <a:ea typeface="+mn-ea"/>
                <a:cs typeface="+mn-cs"/>
              </a:rPr>
              <a:t>Machpherson</a:t>
            </a:r>
            <a:r>
              <a:rPr lang="en-GB" sz="1200" kern="1200" dirty="0">
                <a:solidFill>
                  <a:schemeClr val="tx1"/>
                </a:solidFill>
                <a:effectLst/>
                <a:latin typeface="+mn-lt"/>
                <a:ea typeface="+mn-ea"/>
                <a:cs typeface="+mn-cs"/>
              </a:rPr>
              <a:t> Report (2021), it was said that a study was carried out which involved 18 million images and were assess for the accuracy of the facial recognition algorithm. The study found that false positive results were highest in West and East African and East Asian people. 2 of the algorithms tested in the study ‘assigned the wrong gender to black females almost 35% of the time’. This shows that there is a strong chance of discrimination to minority ethnic groups with reinforces the potential bias across algorithms in policing technology.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10</a:t>
            </a:fld>
            <a:endParaRPr lang="en-GB"/>
          </a:p>
        </p:txBody>
      </p:sp>
    </p:spTree>
    <p:extLst>
      <p:ext uri="{BB962C8B-B14F-4D97-AF65-F5344CB8AC3E}">
        <p14:creationId xmlns:p14="http://schemas.microsoft.com/office/powerpoint/2010/main" val="3487553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technology in policing can lead to a decrease in public trust due to a lack of transparency and accountability from the police themselves. As stated previously, many of the public begin to lose trust in the police when it comes to uses of technologies such as FRT and predictive policing  due to the lack of transparency and accountability from the police forces themselves. For example, the use and storage of data which is collected through body worn video, FRT and predictive policing. </a:t>
            </a:r>
          </a:p>
          <a:p>
            <a:r>
              <a:rPr lang="en-GB" sz="1200" kern="1200" dirty="0">
                <a:solidFill>
                  <a:schemeClr val="tx1"/>
                </a:solidFill>
                <a:effectLst/>
                <a:latin typeface="+mn-lt"/>
                <a:ea typeface="+mn-ea"/>
                <a:cs typeface="+mn-cs"/>
              </a:rPr>
              <a:t>It is understandable why people of the public feel this sense of distrust as in 2016 a data breach happened in </a:t>
            </a:r>
            <a:r>
              <a:rPr lang="en-GB" sz="1200" kern="1200" dirty="0" err="1">
                <a:solidFill>
                  <a:schemeClr val="tx1"/>
                </a:solidFill>
                <a:effectLst/>
                <a:latin typeface="+mn-lt"/>
                <a:ea typeface="+mn-ea"/>
                <a:cs typeface="+mn-cs"/>
              </a:rPr>
              <a:t>Gloucestshire</a:t>
            </a:r>
            <a:r>
              <a:rPr lang="en-GB" sz="1200" kern="1200" dirty="0">
                <a:solidFill>
                  <a:schemeClr val="tx1"/>
                </a:solidFill>
                <a:effectLst/>
                <a:latin typeface="+mn-lt"/>
                <a:ea typeface="+mn-ea"/>
                <a:cs typeface="+mn-cs"/>
              </a:rPr>
              <a:t> police, releasing the identities of child abuse victims in an email. These victims were granted the right to lifelong anonymity, and this was instantly breached due to the bulk email being sent out.</a:t>
            </a:r>
          </a:p>
          <a:p>
            <a:r>
              <a:rPr lang="en-GB" sz="1200" kern="1200" dirty="0">
                <a:solidFill>
                  <a:schemeClr val="tx1"/>
                </a:solidFill>
                <a:effectLst/>
                <a:latin typeface="+mn-lt"/>
                <a:ea typeface="+mn-ea"/>
                <a:cs typeface="+mn-cs"/>
              </a:rPr>
              <a:t>This shows the lack of accountability and transparency as many victims may assume their data is being securely stored and will not be sent from platform to platform or force to force to abide with data protection however the law was broken and there information was spread in a way that is completely unprofessional.</a:t>
            </a:r>
          </a:p>
          <a:p>
            <a:r>
              <a:rPr lang="en-GB" sz="1200" kern="1200" dirty="0">
                <a:solidFill>
                  <a:schemeClr val="tx1"/>
                </a:solidFill>
                <a:effectLst/>
                <a:latin typeface="+mn-lt"/>
                <a:ea typeface="+mn-ea"/>
                <a:cs typeface="+mn-cs"/>
              </a:rPr>
              <a:t>This can lead to those who have been victims of the same crime less likely to come forward due to the distrust they now have in the police due to the handling of their data if they were to come forward.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11</a:t>
            </a:fld>
            <a:endParaRPr lang="en-GB"/>
          </a:p>
        </p:txBody>
      </p:sp>
    </p:spTree>
    <p:extLst>
      <p:ext uri="{BB962C8B-B14F-4D97-AF65-F5344CB8AC3E}">
        <p14:creationId xmlns:p14="http://schemas.microsoft.com/office/powerpoint/2010/main" val="451987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balancing the risks and benefits it is important to remember the heart of the police is policing by consent which means the trust shared between the police and public should be a high priority. However, policing is to ensure the public are safe and ensure that saving lives is key.</a:t>
            </a:r>
          </a:p>
          <a:p>
            <a:r>
              <a:rPr lang="en-GB" sz="1200" kern="1200" dirty="0">
                <a:solidFill>
                  <a:schemeClr val="tx1"/>
                </a:solidFill>
                <a:effectLst/>
                <a:latin typeface="+mn-lt"/>
                <a:ea typeface="+mn-ea"/>
                <a:cs typeface="+mn-cs"/>
              </a:rPr>
              <a:t>Two risks of the use of technology in contemporary policing can definitely be that of the erosion of public trust and the effect on civil liberties. As shown and discussed through the slides the invasion of privacy and the lack of transparency and accountability of the way this data is stored and used contributes to the erosion of public trust.</a:t>
            </a:r>
          </a:p>
          <a:p>
            <a:r>
              <a:rPr lang="en-GB" sz="1200" kern="1200" dirty="0">
                <a:solidFill>
                  <a:schemeClr val="tx1"/>
                </a:solidFill>
                <a:effectLst/>
                <a:latin typeface="+mn-lt"/>
                <a:ea typeface="+mn-ea"/>
                <a:cs typeface="+mn-cs"/>
              </a:rPr>
              <a:t>Benefits of the use of technology in contemporary policing is the fact that DNA can contribute to solving crimes which is a centre focus of policing. DNA is extremely effective in catching criminals which may have been difficult to catch without this technology, similarly the use of crime control and prevention strategies such as GPS tagging helps to reduce crime and control those who are known for committing criminal activity.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12</a:t>
            </a:fld>
            <a:endParaRPr lang="en-GB"/>
          </a:p>
        </p:txBody>
      </p:sp>
    </p:spTree>
    <p:extLst>
      <p:ext uri="{BB962C8B-B14F-4D97-AF65-F5344CB8AC3E}">
        <p14:creationId xmlns:p14="http://schemas.microsoft.com/office/powerpoint/2010/main" val="795146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Overall, technology in contemporary policing can be considered both a help and a hinderance due to the heavy arguments of the risk and benefits which are accompanied by the developments in technological items and programmes across police forces. However, technology is something that is continuously developing in today’s day in age, meaning there are new crimes emerging or past crimes are becoming more complex for example chid grooming and fraud. This means despite the risks and benefits of the technology in policing, it must keep developing for the place to effectively keep up with criminals who are using technology and be able to effectively catch them and sentence them to justice. </a:t>
            </a:r>
          </a:p>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13</a:t>
            </a:fld>
            <a:endParaRPr lang="en-GB"/>
          </a:p>
        </p:txBody>
      </p:sp>
    </p:spTree>
    <p:extLst>
      <p:ext uri="{BB962C8B-B14F-4D97-AF65-F5344CB8AC3E}">
        <p14:creationId xmlns:p14="http://schemas.microsoft.com/office/powerpoint/2010/main" val="2268741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D501DE-86D2-DF42-8B28-B629CACE431B}" type="slidenum">
              <a:rPr lang="en-GB" smtClean="0"/>
              <a:t>14</a:t>
            </a:fld>
            <a:endParaRPr lang="en-GB"/>
          </a:p>
        </p:txBody>
      </p:sp>
    </p:spTree>
    <p:extLst>
      <p:ext uri="{BB962C8B-B14F-4D97-AF65-F5344CB8AC3E}">
        <p14:creationId xmlns:p14="http://schemas.microsoft.com/office/powerpoint/2010/main" val="1220590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C128FA71-3A18-48C0-980F-4B68F7F63042}" type="datetime1">
              <a:rPr lang="en-US" smtClean="0"/>
              <a:t>1/12/26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C057153-B650-4DEB-B370-79DDCFDCE934}" type="slidenum">
              <a:rPr lang="en-US" smtClean="0"/>
              <a:t>‹#›</a:t>
            </a:fld>
            <a:endParaRPr lang="en-US"/>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2883410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1/12/26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3196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01EA198-6CAB-4B8F-B93F-1F9C8C4B6CE7}" type="datetime1">
              <a:rPr lang="en-US" smtClean="0"/>
              <a:t>1/12/26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C057153-B650-4DEB-B370-79DDCFDCE934}"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415529425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1/12/26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62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1/12/26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7765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1/12/26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82591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1/12/26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0337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13DFAE3-14DB-48A7-A80F-80DDB072CE3D}" type="datetime1">
              <a:rPr lang="en-US" smtClean="0"/>
              <a:t>1/12/26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057153-B650-4DEB-B370-79DDCFDCE93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01373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C5EAEF-6478-4102-8F5D-A5FE9FC97ACB}" type="datetime1">
              <a:rPr lang="en-US" smtClean="0"/>
              <a:t>1/12/26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057153-B650-4DEB-B370-79DDCFDCE93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1464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1/12/26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2925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1/12/26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1221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7F45AC6-C491-4585-A584-9CE2AF7D5500}" type="datetime1">
              <a:rPr lang="en-US" smtClean="0"/>
              <a:t>1/12/26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C057153-B650-4DEB-B370-79DDCFDCE934}"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63444425"/>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8" Type="http://schemas.openxmlformats.org/officeDocument/2006/relationships/hyperlink" Target="https://www.sciencedirect.com/science/article/abs/pii/S0267364911001853" TargetMode="External"/><Relationship Id="rId13" Type="http://schemas.openxmlformats.org/officeDocument/2006/relationships/hyperlink" Target="https://lordslibrary.parliament.uk/technology-in-policing-advances-and-limitations/" TargetMode="External"/><Relationship Id="rId18" Type="http://schemas.openxmlformats.org/officeDocument/2006/relationships/hyperlink" Target="https://www.ojp.gov/pdffiles1/nij/230414.pdf" TargetMode="External"/><Relationship Id="rId3" Type="http://schemas.openxmlformats.org/officeDocument/2006/relationships/hyperlink" Target="https://arxiv.org/abs/2102.04204" TargetMode="External"/><Relationship Id="rId21" Type="http://schemas.openxmlformats.org/officeDocument/2006/relationships/hyperlink" Target="https://privacyinternational.org/learn/mass-surveillance" TargetMode="External"/><Relationship Id="rId7" Type="http://schemas.openxmlformats.org/officeDocument/2006/relationships/hyperlink" Target="https://www.college.police.uk/research/crime-reduction-toolkit/body-worn-cameras" TargetMode="External"/><Relationship Id="rId12" Type="http://schemas.openxmlformats.org/officeDocument/2006/relationships/hyperlink" Target="https://committees.parliament.uk/publications/7012/documents/89144/default/" TargetMode="External"/><Relationship Id="rId17" Type="http://schemas.openxmlformats.org/officeDocument/2006/relationships/hyperlink" Target="https://www.npcc.police.uk/our-work/work-of-npcc-committees/operations-coordination-committee/police-use-of-drones/" TargetMode="External"/><Relationship Id="rId2" Type="http://schemas.openxmlformats.org/officeDocument/2006/relationships/notesSlide" Target="../notesSlides/notesSlide14.xml"/><Relationship Id="rId16" Type="http://schemas.openxmlformats.org/officeDocument/2006/relationships/hyperlink" Target="https://www.nationalcrimeagency.gov.uk/nsa-2025" TargetMode="External"/><Relationship Id="rId20" Type="http://schemas.openxmlformats.org/officeDocument/2006/relationships/hyperlink" Target="https://post.parliament.uk/use-of-digital-scientific-and-other-technologies-by-the-police-and-wider-criminal-justice-system/" TargetMode="External"/><Relationship Id="rId1" Type="http://schemas.openxmlformats.org/officeDocument/2006/relationships/slideLayout" Target="../slideLayouts/slideLayout2.xml"/><Relationship Id="rId6" Type="http://schemas.openxmlformats.org/officeDocument/2006/relationships/hyperlink" Target="https://www.bbc.co.uk/news/uk-england-gloucestershire-44486535" TargetMode="External"/><Relationship Id="rId11" Type="http://schemas.openxmlformats.org/officeDocument/2006/relationships/hyperlink" Target="https://d1wqtxts1xzle7.cloudfront.net/124238136/An_Analysis_of_Crime_Prediction_and_Classification_Using_Data_Mining_Techniques-libre.pdf" TargetMode="External"/><Relationship Id="rId24" Type="http://schemas.openxmlformats.org/officeDocument/2006/relationships/hyperlink" Target="https://www.westmidlands-pcc.gov.uk/wp-content/uploads/2019/05/SPCB-180424-Body-Worn-Video.pdf" TargetMode="External"/><Relationship Id="rId5" Type="http://schemas.openxmlformats.org/officeDocument/2006/relationships/hyperlink" Target="https://arno.uvt.nl/show.cgi?fid=170719" TargetMode="External"/><Relationship Id="rId15" Type="http://schemas.openxmlformats.org/officeDocument/2006/relationships/hyperlink" Target="https://www.libertyhumanrights.org.uk/fundamental/facial-recognition/" TargetMode="External"/><Relationship Id="rId23" Type="http://schemas.openxmlformats.org/officeDocument/2006/relationships/hyperlink" Target="https://www.tandfonline.com/doi/full/10.1080/10439463.2020.1803315#abstract" TargetMode="External"/><Relationship Id="rId10" Type="http://schemas.openxmlformats.org/officeDocument/2006/relationships/hyperlink" Target="https://www.sciencedirect.com/science/article/pii/S0160791X18301611" TargetMode="External"/><Relationship Id="rId19" Type="http://schemas.openxmlformats.org/officeDocument/2006/relationships/hyperlink" Target="https://www.police-foundation.org.uk/2021/01/unleashing-the-value-of-digital-forensics/" TargetMode="External"/><Relationship Id="rId4" Type="http://schemas.openxmlformats.org/officeDocument/2006/relationships/hyperlink" Target="https://journals.sagepub.com/doi/full/10.1177/1477370816643734" TargetMode="External"/><Relationship Id="rId9" Type="http://schemas.openxmlformats.org/officeDocument/2006/relationships/hyperlink" Target="https://www.tandfonline.com/doi/full/10.1080/01605682.2018.1434401#abstract" TargetMode="External"/><Relationship Id="rId14" Type="http://schemas.openxmlformats.org/officeDocument/2006/relationships/hyperlink" Target="https://www.interpol.int/en/How-we-work/Innovation/Digital-forensics" TargetMode="External"/><Relationship Id="rId22" Type="http://schemas.openxmlformats.org/officeDocument/2006/relationships/hyperlink" Target="https://www.rand.org/content/dam/rand/pubs/testimonies/CT400/CT440/RAND_CT440.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23A6FEFD-F5AB-25A6-0AC1-34F8F4E2DEC8}"/>
              </a:ext>
            </a:extLst>
          </p:cNvPr>
          <p:cNvPicPr>
            <a:picLocks noChangeAspect="1"/>
          </p:cNvPicPr>
          <p:nvPr/>
        </p:nvPicPr>
        <p:blipFill>
          <a:blip r:embed="rId3"/>
          <a:srcRect t="14871" b="843"/>
          <a:stretch>
            <a:fillRect/>
          </a:stretch>
        </p:blipFill>
        <p:spPr>
          <a:xfrm>
            <a:off x="20" y="10"/>
            <a:ext cx="12191980" cy="6859300"/>
          </a:xfrm>
          <a:prstGeom prst="rect">
            <a:avLst/>
          </a:prstGeom>
        </p:spPr>
      </p:pic>
      <p:sp>
        <p:nvSpPr>
          <p:cNvPr id="23" name="Rectangle 22">
            <a:extLst>
              <a:ext uri="{FF2B5EF4-FFF2-40B4-BE49-F238E27FC236}">
                <a16:creationId xmlns:a16="http://schemas.microsoft.com/office/drawing/2014/main" id="{DE4760E7-CF76-4F83-BDEE-E1D0AD084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6">
            <a:extLst>
              <a:ext uri="{FF2B5EF4-FFF2-40B4-BE49-F238E27FC236}">
                <a16:creationId xmlns:a16="http://schemas.microsoft.com/office/drawing/2014/main" id="{C83D2193-4EB4-4B66-809A-11739B551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sp>
        <p:nvSpPr>
          <p:cNvPr id="25" name="Freeform 6">
            <a:extLst>
              <a:ext uri="{FF2B5EF4-FFF2-40B4-BE49-F238E27FC236}">
                <a16:creationId xmlns:a16="http://schemas.microsoft.com/office/drawing/2014/main" id="{CF617DA9-C721-47E1-9474-09F0F8800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2C9B848-E0F3-854E-0F38-F95473B0356C}"/>
              </a:ext>
            </a:extLst>
          </p:cNvPr>
          <p:cNvSpPr>
            <a:spLocks noGrp="1"/>
          </p:cNvSpPr>
          <p:nvPr>
            <p:ph type="ctrTitle"/>
          </p:nvPr>
        </p:nvSpPr>
        <p:spPr>
          <a:xfrm>
            <a:off x="1915128" y="1788454"/>
            <a:ext cx="8361229" cy="2098226"/>
          </a:xfrm>
        </p:spPr>
        <p:txBody>
          <a:bodyPr>
            <a:normAutofit/>
          </a:bodyPr>
          <a:lstStyle/>
          <a:p>
            <a:r>
              <a:rPr lang="en-GB" sz="3400" dirty="0">
                <a:solidFill>
                  <a:schemeClr val="bg2"/>
                </a:solidFill>
              </a:rPr>
              <a:t>Police, Policing and society.</a:t>
            </a:r>
            <a:br>
              <a:rPr lang="en-GB" sz="3400" dirty="0">
                <a:solidFill>
                  <a:schemeClr val="bg2"/>
                </a:solidFill>
              </a:rPr>
            </a:br>
            <a:r>
              <a:rPr lang="en-GB" sz="3400" dirty="0">
                <a:solidFill>
                  <a:schemeClr val="bg2"/>
                </a:solidFill>
              </a:rPr>
              <a:t>Assignment 2.</a:t>
            </a:r>
            <a:br>
              <a:rPr lang="en-GB" sz="3400" dirty="0">
                <a:solidFill>
                  <a:schemeClr val="bg2"/>
                </a:solidFill>
              </a:rPr>
            </a:br>
            <a:r>
              <a:rPr lang="en-GB" sz="3400" dirty="0">
                <a:solidFill>
                  <a:schemeClr val="bg2"/>
                </a:solidFill>
              </a:rPr>
              <a:t>Presentation.</a:t>
            </a:r>
          </a:p>
        </p:txBody>
      </p:sp>
      <p:sp>
        <p:nvSpPr>
          <p:cNvPr id="3" name="Subtitle 2">
            <a:extLst>
              <a:ext uri="{FF2B5EF4-FFF2-40B4-BE49-F238E27FC236}">
                <a16:creationId xmlns:a16="http://schemas.microsoft.com/office/drawing/2014/main" id="{14266BCB-EF12-9F19-7277-0371A19E22EC}"/>
              </a:ext>
            </a:extLst>
          </p:cNvPr>
          <p:cNvSpPr>
            <a:spLocks noGrp="1"/>
          </p:cNvSpPr>
          <p:nvPr>
            <p:ph type="subTitle" idx="1"/>
          </p:nvPr>
        </p:nvSpPr>
        <p:spPr>
          <a:xfrm>
            <a:off x="2679906" y="3956279"/>
            <a:ext cx="6831673" cy="1086237"/>
          </a:xfrm>
        </p:spPr>
        <p:txBody>
          <a:bodyPr>
            <a:normAutofit/>
          </a:bodyPr>
          <a:lstStyle/>
          <a:p>
            <a:pPr>
              <a:spcAft>
                <a:spcPts val="600"/>
              </a:spcAft>
            </a:pPr>
            <a:r>
              <a:rPr lang="en-GB">
                <a:solidFill>
                  <a:srgbClr val="FFFFFF"/>
                </a:solidFill>
              </a:rPr>
              <a:t>Amber Mole</a:t>
            </a:r>
          </a:p>
          <a:p>
            <a:pPr>
              <a:spcAft>
                <a:spcPts val="600"/>
              </a:spcAft>
            </a:pPr>
            <a:endParaRPr lang="en-GB">
              <a:solidFill>
                <a:srgbClr val="FFFFFF"/>
              </a:solidFill>
            </a:endParaRPr>
          </a:p>
        </p:txBody>
      </p:sp>
    </p:spTree>
    <p:extLst>
      <p:ext uri="{BB962C8B-B14F-4D97-AF65-F5344CB8AC3E}">
        <p14:creationId xmlns:p14="http://schemas.microsoft.com/office/powerpoint/2010/main" val="405768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F024D02-87BB-4538-BB35-BD297D94E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7258D-26BB-0906-64E8-9A3BC42DE0B0}"/>
              </a:ext>
            </a:extLst>
          </p:cNvPr>
          <p:cNvSpPr>
            <a:spLocks noGrp="1"/>
          </p:cNvSpPr>
          <p:nvPr>
            <p:ph type="title"/>
          </p:nvPr>
        </p:nvSpPr>
        <p:spPr>
          <a:xfrm>
            <a:off x="5100824" y="685800"/>
            <a:ext cx="6176776" cy="1485900"/>
          </a:xfrm>
        </p:spPr>
        <p:txBody>
          <a:bodyPr>
            <a:normAutofit/>
          </a:bodyPr>
          <a:lstStyle/>
          <a:p>
            <a:r>
              <a:rPr lang="en-GB" u="sng"/>
              <a:t>What will be discussed today?</a:t>
            </a:r>
          </a:p>
        </p:txBody>
      </p:sp>
      <p:pic>
        <p:nvPicPr>
          <p:cNvPr id="5" name="Picture 4" descr="Scientists in lab">
            <a:extLst>
              <a:ext uri="{FF2B5EF4-FFF2-40B4-BE49-F238E27FC236}">
                <a16:creationId xmlns:a16="http://schemas.microsoft.com/office/drawing/2014/main" id="{51EC2C77-E0C3-B6D8-A387-211818E08242}"/>
              </a:ext>
            </a:extLst>
          </p:cNvPr>
          <p:cNvPicPr>
            <a:picLocks noChangeAspect="1"/>
          </p:cNvPicPr>
          <p:nvPr/>
        </p:nvPicPr>
        <p:blipFill>
          <a:blip r:embed="rId3"/>
          <a:srcRect l="25396" r="38731"/>
          <a:stretch>
            <a:fillRect/>
          </a:stretch>
        </p:blipFill>
        <p:spPr>
          <a:xfrm>
            <a:off x="-1" y="10"/>
            <a:ext cx="4373546" cy="6857990"/>
          </a:xfrm>
          <a:prstGeom prst="rect">
            <a:avLst/>
          </a:prstGeom>
        </p:spPr>
      </p:pic>
      <p:sp>
        <p:nvSpPr>
          <p:cNvPr id="19" name="Rectangle 18">
            <a:extLst>
              <a:ext uri="{FF2B5EF4-FFF2-40B4-BE49-F238E27FC236}">
                <a16:creationId xmlns:a16="http://schemas.microsoft.com/office/drawing/2014/main" id="{673DA661-0AB2-4196-A6A3-7A92321CC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D4C0027-5E3B-589C-3F11-37FA4780155A}"/>
              </a:ext>
            </a:extLst>
          </p:cNvPr>
          <p:cNvSpPr>
            <a:spLocks noGrp="1"/>
          </p:cNvSpPr>
          <p:nvPr>
            <p:ph idx="1"/>
          </p:nvPr>
        </p:nvSpPr>
        <p:spPr>
          <a:xfrm>
            <a:off x="5100824" y="2286000"/>
            <a:ext cx="6176776" cy="3581400"/>
          </a:xfrm>
        </p:spPr>
        <p:txBody>
          <a:bodyPr>
            <a:normAutofit/>
          </a:bodyPr>
          <a:lstStyle/>
          <a:p>
            <a:pPr marL="0" indent="0">
              <a:buNone/>
            </a:pPr>
            <a:r>
              <a:rPr lang="en-GB" dirty="0"/>
              <a:t>The question being discussed today is: </a:t>
            </a:r>
          </a:p>
          <a:p>
            <a:pPr marL="0" indent="0">
              <a:buNone/>
            </a:pPr>
            <a:endParaRPr lang="en-GB" dirty="0"/>
          </a:p>
          <a:p>
            <a:pPr marL="0" indent="0" algn="ctr">
              <a:buNone/>
            </a:pPr>
            <a:r>
              <a:rPr lang="en-GB" sz="3200" dirty="0"/>
              <a:t>‘Examine if the emergences of technology in contemporary policing is a help or hinderance in tackling crime and building public trust.’</a:t>
            </a:r>
          </a:p>
        </p:txBody>
      </p:sp>
    </p:spTree>
    <p:extLst>
      <p:ext uri="{BB962C8B-B14F-4D97-AF65-F5344CB8AC3E}">
        <p14:creationId xmlns:p14="http://schemas.microsoft.com/office/powerpoint/2010/main" val="10326965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C9A30-C461-E0CB-CFB9-B31E2D01C653}"/>
              </a:ext>
            </a:extLst>
          </p:cNvPr>
          <p:cNvSpPr>
            <a:spLocks noGrp="1"/>
          </p:cNvSpPr>
          <p:nvPr>
            <p:ph type="title"/>
          </p:nvPr>
        </p:nvSpPr>
        <p:spPr/>
        <p:txBody>
          <a:bodyPr/>
          <a:lstStyle/>
          <a:p>
            <a:r>
              <a:rPr lang="en-GB" u="sng" dirty="0"/>
              <a:t>Technology in Contemporary Policing:</a:t>
            </a:r>
          </a:p>
        </p:txBody>
      </p:sp>
      <p:graphicFrame>
        <p:nvGraphicFramePr>
          <p:cNvPr id="5" name="Content Placeholder 2">
            <a:extLst>
              <a:ext uri="{FF2B5EF4-FFF2-40B4-BE49-F238E27FC236}">
                <a16:creationId xmlns:a16="http://schemas.microsoft.com/office/drawing/2014/main" id="{4EDC09ED-08CD-6353-7EE0-65FAD171B090}"/>
              </a:ext>
            </a:extLst>
          </p:cNvPr>
          <p:cNvGraphicFramePr>
            <a:graphicFrameLocks noGrp="1"/>
          </p:cNvGraphicFramePr>
          <p:nvPr>
            <p:ph idx="1"/>
            <p:extLst>
              <p:ext uri="{D42A27DB-BD31-4B8C-83A1-F6EECF244321}">
                <p14:modId xmlns:p14="http://schemas.microsoft.com/office/powerpoint/2010/main" val="127321838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8677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0136B-BB2E-ADAE-F486-3B778A7EA171}"/>
              </a:ext>
            </a:extLst>
          </p:cNvPr>
          <p:cNvSpPr>
            <a:spLocks noGrp="1"/>
          </p:cNvSpPr>
          <p:nvPr>
            <p:ph type="title"/>
          </p:nvPr>
        </p:nvSpPr>
        <p:spPr/>
        <p:txBody>
          <a:bodyPr/>
          <a:lstStyle/>
          <a:p>
            <a:r>
              <a:rPr lang="en-GB" u="sng" dirty="0"/>
              <a:t>How does technology help policing?</a:t>
            </a:r>
          </a:p>
        </p:txBody>
      </p:sp>
      <p:graphicFrame>
        <p:nvGraphicFramePr>
          <p:cNvPr id="5" name="Content Placeholder 2">
            <a:extLst>
              <a:ext uri="{FF2B5EF4-FFF2-40B4-BE49-F238E27FC236}">
                <a16:creationId xmlns:a16="http://schemas.microsoft.com/office/drawing/2014/main" id="{2D1F5230-E790-BBB3-6D5A-39889972867C}"/>
              </a:ext>
            </a:extLst>
          </p:cNvPr>
          <p:cNvGraphicFramePr>
            <a:graphicFrameLocks noGrp="1"/>
          </p:cNvGraphicFramePr>
          <p:nvPr>
            <p:ph idx="1"/>
            <p:extLst>
              <p:ext uri="{D42A27DB-BD31-4B8C-83A1-F6EECF244321}">
                <p14:modId xmlns:p14="http://schemas.microsoft.com/office/powerpoint/2010/main" val="181246989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0674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52CF5-77C8-B73B-69BF-C8262E297CB6}"/>
              </a:ext>
            </a:extLst>
          </p:cNvPr>
          <p:cNvSpPr>
            <a:spLocks noGrp="1"/>
          </p:cNvSpPr>
          <p:nvPr>
            <p:ph type="title"/>
          </p:nvPr>
        </p:nvSpPr>
        <p:spPr/>
        <p:txBody>
          <a:bodyPr/>
          <a:lstStyle/>
          <a:p>
            <a:r>
              <a:rPr lang="en-GB" u="sng" dirty="0"/>
              <a:t>Enhancing crime prevention.</a:t>
            </a:r>
          </a:p>
        </p:txBody>
      </p:sp>
      <p:graphicFrame>
        <p:nvGraphicFramePr>
          <p:cNvPr id="5" name="Content Placeholder 2">
            <a:extLst>
              <a:ext uri="{FF2B5EF4-FFF2-40B4-BE49-F238E27FC236}">
                <a16:creationId xmlns:a16="http://schemas.microsoft.com/office/drawing/2014/main" id="{69150E69-1894-A9C4-0BCF-DC3AC3F8F66F}"/>
              </a:ext>
            </a:extLst>
          </p:cNvPr>
          <p:cNvGraphicFramePr>
            <a:graphicFrameLocks noGrp="1"/>
          </p:cNvGraphicFramePr>
          <p:nvPr>
            <p:ph idx="1"/>
            <p:extLst>
              <p:ext uri="{D42A27DB-BD31-4B8C-83A1-F6EECF244321}">
                <p14:modId xmlns:p14="http://schemas.microsoft.com/office/powerpoint/2010/main" val="3218275039"/>
              </p:ext>
            </p:extLst>
          </p:nvPr>
        </p:nvGraphicFramePr>
        <p:xfrm>
          <a:off x="1371600" y="16383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654CE21-6DB1-B6A7-EABD-A4E64D8418A5}"/>
              </a:ext>
            </a:extLst>
          </p:cNvPr>
          <p:cNvSpPr txBox="1"/>
          <p:nvPr/>
        </p:nvSpPr>
        <p:spPr>
          <a:xfrm>
            <a:off x="1070517" y="3992137"/>
            <a:ext cx="5025483" cy="2308324"/>
          </a:xfrm>
          <a:prstGeom prst="rect">
            <a:avLst/>
          </a:prstGeom>
          <a:noFill/>
        </p:spPr>
        <p:txBody>
          <a:bodyPr wrap="square" rtlCol="0">
            <a:spAutoFit/>
          </a:bodyPr>
          <a:lstStyle/>
          <a:p>
            <a:pPr marL="285750" indent="-285750" algn="ctr">
              <a:buFont typeface="Arial" panose="020B0604020202020204" pitchFamily="34" charset="0"/>
              <a:buChar char="•"/>
            </a:pPr>
            <a:r>
              <a:rPr lang="en-GB" dirty="0"/>
              <a:t>Predictive policing: ‘forces take data from disparate sources, </a:t>
            </a:r>
            <a:r>
              <a:rPr lang="en-GB" dirty="0" err="1"/>
              <a:t>analyzing</a:t>
            </a:r>
            <a:r>
              <a:rPr lang="en-GB" dirty="0"/>
              <a:t> them and then using results to anticipate, prevent and respond more effectively for future crime’ (Pearsall,2010) </a:t>
            </a:r>
          </a:p>
          <a:p>
            <a:pPr marL="285750" indent="-285750" algn="ctr">
              <a:buFont typeface="Arial" panose="020B0604020202020204" pitchFamily="34" charset="0"/>
              <a:buChar char="•"/>
            </a:pPr>
            <a:r>
              <a:rPr lang="en-GB" dirty="0"/>
              <a:t>Technology has the ability to enable pre-emptive policing through automating police decisions (Sandhu,2020).</a:t>
            </a:r>
          </a:p>
        </p:txBody>
      </p:sp>
      <p:sp>
        <p:nvSpPr>
          <p:cNvPr id="6" name="TextBox 5">
            <a:extLst>
              <a:ext uri="{FF2B5EF4-FFF2-40B4-BE49-F238E27FC236}">
                <a16:creationId xmlns:a16="http://schemas.microsoft.com/office/drawing/2014/main" id="{C8771F84-3FB3-31A1-8240-F635185211B8}"/>
              </a:ext>
            </a:extLst>
          </p:cNvPr>
          <p:cNvSpPr txBox="1"/>
          <p:nvPr/>
        </p:nvSpPr>
        <p:spPr>
          <a:xfrm>
            <a:off x="6397083" y="3902928"/>
            <a:ext cx="5025483" cy="2308324"/>
          </a:xfrm>
          <a:prstGeom prst="rect">
            <a:avLst/>
          </a:prstGeom>
          <a:noFill/>
        </p:spPr>
        <p:txBody>
          <a:bodyPr wrap="square" rtlCol="0">
            <a:spAutoFit/>
          </a:bodyPr>
          <a:lstStyle/>
          <a:p>
            <a:pPr marL="285750" indent="-285750" algn="ctr">
              <a:buFont typeface="Arial" panose="020B0604020202020204" pitchFamily="34" charset="0"/>
              <a:buChar char="•"/>
            </a:pPr>
            <a:r>
              <a:rPr lang="en-GB" dirty="0"/>
              <a:t>Digital forensics: ‘ a branch of forensic science that focuses on identifying, acquiring, processing, analysing, and reporting on data stored electronically’ (Interpol,2025).</a:t>
            </a:r>
          </a:p>
          <a:p>
            <a:pPr marL="285750" indent="-285750" algn="ctr">
              <a:buFont typeface="Arial" panose="020B0604020202020204" pitchFamily="34" charset="0"/>
              <a:buChar char="•"/>
            </a:pPr>
            <a:r>
              <a:rPr lang="en-GB" dirty="0"/>
              <a:t>Digital forensics can speed up identification of offenders, support the conviction of prolific offenders and reduce investigation time (The Police Foundation,2021).</a:t>
            </a:r>
          </a:p>
        </p:txBody>
      </p:sp>
    </p:spTree>
    <p:extLst>
      <p:ext uri="{BB962C8B-B14F-4D97-AF65-F5344CB8AC3E}">
        <p14:creationId xmlns:p14="http://schemas.microsoft.com/office/powerpoint/2010/main" val="3979724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1190-8CFC-5EB4-7692-576EA2CC01CF}"/>
              </a:ext>
            </a:extLst>
          </p:cNvPr>
          <p:cNvSpPr>
            <a:spLocks noGrp="1"/>
          </p:cNvSpPr>
          <p:nvPr>
            <p:ph type="title"/>
          </p:nvPr>
        </p:nvSpPr>
        <p:spPr>
          <a:xfrm>
            <a:off x="1371600" y="485078"/>
            <a:ext cx="9601200" cy="1485900"/>
          </a:xfrm>
        </p:spPr>
        <p:txBody>
          <a:bodyPr/>
          <a:lstStyle/>
          <a:p>
            <a:r>
              <a:rPr lang="en-GB" u="sng" dirty="0"/>
              <a:t>Increase officer safety and complaints against the police.</a:t>
            </a:r>
          </a:p>
        </p:txBody>
      </p:sp>
      <p:graphicFrame>
        <p:nvGraphicFramePr>
          <p:cNvPr id="5" name="Content Placeholder 2">
            <a:extLst>
              <a:ext uri="{FF2B5EF4-FFF2-40B4-BE49-F238E27FC236}">
                <a16:creationId xmlns:a16="http://schemas.microsoft.com/office/drawing/2014/main" id="{A2FE1060-6600-CAE1-63AC-FCC18025C8AA}"/>
              </a:ext>
            </a:extLst>
          </p:cNvPr>
          <p:cNvGraphicFramePr>
            <a:graphicFrameLocks noGrp="1"/>
          </p:cNvGraphicFramePr>
          <p:nvPr>
            <p:ph idx="1"/>
            <p:extLst>
              <p:ext uri="{D42A27DB-BD31-4B8C-83A1-F6EECF244321}">
                <p14:modId xmlns:p14="http://schemas.microsoft.com/office/powerpoint/2010/main" val="2664026036"/>
              </p:ext>
            </p:extLst>
          </p:nvPr>
        </p:nvGraphicFramePr>
        <p:xfrm>
          <a:off x="1371600" y="1970978"/>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6897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37A68B-1C01-4B21-8F62-9F127D170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4C52C82-F094-8D1D-FB86-272D6C66CB2B}"/>
              </a:ext>
            </a:extLst>
          </p:cNvPr>
          <p:cNvSpPr>
            <a:spLocks noGrp="1"/>
          </p:cNvSpPr>
          <p:nvPr>
            <p:ph type="title"/>
          </p:nvPr>
        </p:nvSpPr>
        <p:spPr>
          <a:xfrm>
            <a:off x="640081" y="631373"/>
            <a:ext cx="4018839" cy="2035628"/>
          </a:xfrm>
        </p:spPr>
        <p:txBody>
          <a:bodyPr>
            <a:normAutofit/>
          </a:bodyPr>
          <a:lstStyle/>
          <a:p>
            <a:r>
              <a:rPr lang="en-GB" u="sng" dirty="0"/>
              <a:t>Helps to build and maintain public trust.</a:t>
            </a:r>
          </a:p>
        </p:txBody>
      </p:sp>
      <p:sp>
        <p:nvSpPr>
          <p:cNvPr id="3" name="Content Placeholder 2">
            <a:extLst>
              <a:ext uri="{FF2B5EF4-FFF2-40B4-BE49-F238E27FC236}">
                <a16:creationId xmlns:a16="http://schemas.microsoft.com/office/drawing/2014/main" id="{70FD2ADC-1794-1CF7-6808-DCB80F2C2AFE}"/>
              </a:ext>
            </a:extLst>
          </p:cNvPr>
          <p:cNvSpPr>
            <a:spLocks noGrp="1"/>
          </p:cNvSpPr>
          <p:nvPr>
            <p:ph idx="1"/>
          </p:nvPr>
        </p:nvSpPr>
        <p:spPr>
          <a:xfrm>
            <a:off x="640081" y="2764971"/>
            <a:ext cx="4010296" cy="3472543"/>
          </a:xfrm>
        </p:spPr>
        <p:txBody>
          <a:bodyPr>
            <a:normAutofit lnSpcReduction="10000"/>
          </a:bodyPr>
          <a:lstStyle/>
          <a:p>
            <a:pPr algn="ctr"/>
            <a:r>
              <a:rPr lang="en-GB" sz="2800" dirty="0"/>
              <a:t>Body worn camera’s increase transparency.</a:t>
            </a:r>
          </a:p>
          <a:p>
            <a:pPr algn="ctr"/>
            <a:r>
              <a:rPr lang="en-GB" sz="2800" dirty="0"/>
              <a:t>Record interactions between police and the public.</a:t>
            </a:r>
          </a:p>
          <a:p>
            <a:pPr algn="ctr"/>
            <a:r>
              <a:rPr lang="en-GB" sz="2800" dirty="0"/>
              <a:t>Improve accountability.</a:t>
            </a:r>
          </a:p>
          <a:p>
            <a:pPr marL="0" indent="0" algn="ctr">
              <a:buNone/>
            </a:pPr>
            <a:r>
              <a:rPr lang="en-GB" sz="2200" dirty="0"/>
              <a:t>(West Midlands Police and Crime Commissioner,2018).</a:t>
            </a:r>
          </a:p>
        </p:txBody>
      </p:sp>
      <p:sp>
        <p:nvSpPr>
          <p:cNvPr id="12" name="Rectangle 11">
            <a:extLst>
              <a:ext uri="{FF2B5EF4-FFF2-40B4-BE49-F238E27FC236}">
                <a16:creationId xmlns:a16="http://schemas.microsoft.com/office/drawing/2014/main" id="{87BCBE98-69EA-40E7-B937-FCA553A58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Graphic 6" descr="Security Camera">
            <a:extLst>
              <a:ext uri="{FF2B5EF4-FFF2-40B4-BE49-F238E27FC236}">
                <a16:creationId xmlns:a16="http://schemas.microsoft.com/office/drawing/2014/main" id="{E68FC4F5-AFB1-F840-F797-F62F545991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67683" y="741296"/>
            <a:ext cx="5384074" cy="5384074"/>
          </a:xfrm>
          <a:prstGeom prst="rect">
            <a:avLst/>
          </a:prstGeom>
        </p:spPr>
      </p:pic>
    </p:spTree>
    <p:extLst>
      <p:ext uri="{BB962C8B-B14F-4D97-AF65-F5344CB8AC3E}">
        <p14:creationId xmlns:p14="http://schemas.microsoft.com/office/powerpoint/2010/main" val="3294523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42EFC-764D-F4D3-2140-3BEE90722704}"/>
              </a:ext>
            </a:extLst>
          </p:cNvPr>
          <p:cNvSpPr>
            <a:spLocks noGrp="1"/>
          </p:cNvSpPr>
          <p:nvPr>
            <p:ph type="title"/>
          </p:nvPr>
        </p:nvSpPr>
        <p:spPr/>
        <p:txBody>
          <a:bodyPr/>
          <a:lstStyle/>
          <a:p>
            <a:r>
              <a:rPr lang="en-GB" u="sng" dirty="0"/>
              <a:t>How can technology hinder policing?</a:t>
            </a:r>
          </a:p>
        </p:txBody>
      </p:sp>
      <p:graphicFrame>
        <p:nvGraphicFramePr>
          <p:cNvPr id="7" name="Content Placeholder 2">
            <a:extLst>
              <a:ext uri="{FF2B5EF4-FFF2-40B4-BE49-F238E27FC236}">
                <a16:creationId xmlns:a16="http://schemas.microsoft.com/office/drawing/2014/main" id="{8D9D1BB6-CF58-C28F-D32A-DDE25FF6EC87}"/>
              </a:ext>
            </a:extLst>
          </p:cNvPr>
          <p:cNvGraphicFramePr>
            <a:graphicFrameLocks noGrp="1"/>
          </p:cNvGraphicFramePr>
          <p:nvPr>
            <p:ph idx="1"/>
            <p:extLst>
              <p:ext uri="{D42A27DB-BD31-4B8C-83A1-F6EECF244321}">
                <p14:modId xmlns:p14="http://schemas.microsoft.com/office/powerpoint/2010/main" val="273650927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3105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6AB0-CCFB-45BF-2612-09765F72C16B}"/>
              </a:ext>
            </a:extLst>
          </p:cNvPr>
          <p:cNvSpPr>
            <a:spLocks noGrp="1"/>
          </p:cNvSpPr>
          <p:nvPr>
            <p:ph type="title"/>
          </p:nvPr>
        </p:nvSpPr>
        <p:spPr/>
        <p:txBody>
          <a:bodyPr/>
          <a:lstStyle/>
          <a:p>
            <a:r>
              <a:rPr lang="en-GB" u="sng" dirty="0"/>
              <a:t>Public may have privacy concerns.</a:t>
            </a:r>
          </a:p>
        </p:txBody>
      </p:sp>
      <p:graphicFrame>
        <p:nvGraphicFramePr>
          <p:cNvPr id="9" name="Content Placeholder 2">
            <a:extLst>
              <a:ext uri="{FF2B5EF4-FFF2-40B4-BE49-F238E27FC236}">
                <a16:creationId xmlns:a16="http://schemas.microsoft.com/office/drawing/2014/main" id="{069B1345-FE31-724E-EAB8-4CD2F910488D}"/>
              </a:ext>
            </a:extLst>
          </p:cNvPr>
          <p:cNvGraphicFramePr>
            <a:graphicFrameLocks noGrp="1"/>
          </p:cNvGraphicFramePr>
          <p:nvPr>
            <p:ph idx="1"/>
            <p:extLst>
              <p:ext uri="{D42A27DB-BD31-4B8C-83A1-F6EECF244321}">
                <p14:modId xmlns:p14="http://schemas.microsoft.com/office/powerpoint/2010/main" val="101778957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1432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DF28-803E-6D1C-8065-E1A489131768}"/>
              </a:ext>
            </a:extLst>
          </p:cNvPr>
          <p:cNvSpPr>
            <a:spLocks noGrp="1"/>
          </p:cNvSpPr>
          <p:nvPr>
            <p:ph type="title"/>
          </p:nvPr>
        </p:nvSpPr>
        <p:spPr/>
        <p:txBody>
          <a:bodyPr/>
          <a:lstStyle/>
          <a:p>
            <a:r>
              <a:rPr lang="en-GB" u="sng" dirty="0"/>
              <a:t>Potential of bias in algorithms.</a:t>
            </a:r>
          </a:p>
        </p:txBody>
      </p:sp>
      <p:graphicFrame>
        <p:nvGraphicFramePr>
          <p:cNvPr id="5" name="Content Placeholder 2">
            <a:extLst>
              <a:ext uri="{FF2B5EF4-FFF2-40B4-BE49-F238E27FC236}">
                <a16:creationId xmlns:a16="http://schemas.microsoft.com/office/drawing/2014/main" id="{D7B39316-47E0-12D3-277B-44BB82A9FD91}"/>
              </a:ext>
            </a:extLst>
          </p:cNvPr>
          <p:cNvGraphicFramePr>
            <a:graphicFrameLocks noGrp="1"/>
          </p:cNvGraphicFramePr>
          <p:nvPr>
            <p:ph idx="1"/>
            <p:extLst>
              <p:ext uri="{D42A27DB-BD31-4B8C-83A1-F6EECF244321}">
                <p14:modId xmlns:p14="http://schemas.microsoft.com/office/powerpoint/2010/main" val="356740803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8727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B335F-7F63-C835-C2D6-AA3E66948791}"/>
              </a:ext>
            </a:extLst>
          </p:cNvPr>
          <p:cNvSpPr>
            <a:spLocks noGrp="1"/>
          </p:cNvSpPr>
          <p:nvPr>
            <p:ph type="title"/>
          </p:nvPr>
        </p:nvSpPr>
        <p:spPr/>
        <p:txBody>
          <a:bodyPr>
            <a:normAutofit/>
          </a:bodyPr>
          <a:lstStyle/>
          <a:p>
            <a:r>
              <a:rPr lang="en-GB" u="sng" dirty="0"/>
              <a:t>Potential to erode public trust due to lack of transparency and accountability.</a:t>
            </a:r>
          </a:p>
        </p:txBody>
      </p:sp>
      <p:graphicFrame>
        <p:nvGraphicFramePr>
          <p:cNvPr id="5" name="Content Placeholder 2">
            <a:extLst>
              <a:ext uri="{FF2B5EF4-FFF2-40B4-BE49-F238E27FC236}">
                <a16:creationId xmlns:a16="http://schemas.microsoft.com/office/drawing/2014/main" id="{19DF09EE-E1B4-1E9C-C34C-72FF1044F802}"/>
              </a:ext>
            </a:extLst>
          </p:cNvPr>
          <p:cNvGraphicFramePr>
            <a:graphicFrameLocks noGrp="1"/>
          </p:cNvGraphicFramePr>
          <p:nvPr>
            <p:ph idx="1"/>
            <p:extLst>
              <p:ext uri="{D42A27DB-BD31-4B8C-83A1-F6EECF244321}">
                <p14:modId xmlns:p14="http://schemas.microsoft.com/office/powerpoint/2010/main" val="189194120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098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C6290-8BC4-2674-693F-AD4391701818}"/>
              </a:ext>
            </a:extLst>
          </p:cNvPr>
          <p:cNvSpPr>
            <a:spLocks noGrp="1"/>
          </p:cNvSpPr>
          <p:nvPr>
            <p:ph type="title"/>
          </p:nvPr>
        </p:nvSpPr>
        <p:spPr/>
        <p:txBody>
          <a:bodyPr/>
          <a:lstStyle/>
          <a:p>
            <a:r>
              <a:rPr lang="en-GB" u="sng" dirty="0"/>
              <a:t>Balancing the risk and benefits.</a:t>
            </a:r>
          </a:p>
        </p:txBody>
      </p:sp>
      <p:graphicFrame>
        <p:nvGraphicFramePr>
          <p:cNvPr id="6" name="Content Placeholder 2">
            <a:extLst>
              <a:ext uri="{FF2B5EF4-FFF2-40B4-BE49-F238E27FC236}">
                <a16:creationId xmlns:a16="http://schemas.microsoft.com/office/drawing/2014/main" id="{65C5CF0C-BECF-00AC-49B2-09EA7C907009}"/>
              </a:ext>
            </a:extLst>
          </p:cNvPr>
          <p:cNvGraphicFramePr>
            <a:graphicFrameLocks noGrp="1"/>
          </p:cNvGraphicFramePr>
          <p:nvPr>
            <p:ph idx="1"/>
            <p:extLst>
              <p:ext uri="{D42A27DB-BD31-4B8C-83A1-F6EECF244321}">
                <p14:modId xmlns:p14="http://schemas.microsoft.com/office/powerpoint/2010/main" val="4209865687"/>
              </p:ext>
            </p:extLst>
          </p:nvPr>
        </p:nvGraphicFramePr>
        <p:xfrm>
          <a:off x="1371600" y="16383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2912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62B8C-F0BF-0161-2B7B-9778A97BBD24}"/>
              </a:ext>
            </a:extLst>
          </p:cNvPr>
          <p:cNvSpPr>
            <a:spLocks noGrp="1"/>
          </p:cNvSpPr>
          <p:nvPr>
            <p:ph type="title"/>
          </p:nvPr>
        </p:nvSpPr>
        <p:spPr/>
        <p:txBody>
          <a:bodyPr/>
          <a:lstStyle/>
          <a:p>
            <a:r>
              <a:rPr lang="en-GB" u="sng" dirty="0"/>
              <a:t>Conclusion.</a:t>
            </a:r>
          </a:p>
        </p:txBody>
      </p:sp>
      <p:graphicFrame>
        <p:nvGraphicFramePr>
          <p:cNvPr id="7" name="Content Placeholder 2">
            <a:extLst>
              <a:ext uri="{FF2B5EF4-FFF2-40B4-BE49-F238E27FC236}">
                <a16:creationId xmlns:a16="http://schemas.microsoft.com/office/drawing/2014/main" id="{F448D1FF-4EE3-2105-C82E-516F68A447E3}"/>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0311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C1AA6-B7DE-004C-0234-B157AD2FC840}"/>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0B6286BD-19CB-AA5F-2BEA-9B0380C42EE2}"/>
              </a:ext>
            </a:extLst>
          </p:cNvPr>
          <p:cNvSpPr>
            <a:spLocks noGrp="1"/>
          </p:cNvSpPr>
          <p:nvPr>
            <p:ph idx="1"/>
          </p:nvPr>
        </p:nvSpPr>
        <p:spPr>
          <a:xfrm>
            <a:off x="1371600" y="1638299"/>
            <a:ext cx="9601200" cy="4723589"/>
          </a:xfrm>
        </p:spPr>
        <p:txBody>
          <a:bodyPr>
            <a:normAutofit fontScale="25000" lnSpcReduction="20000"/>
          </a:bodyPr>
          <a:lstStyle/>
          <a:p>
            <a:pPr marL="0" indent="0">
              <a:buNone/>
            </a:pPr>
            <a:br>
              <a:rPr lang="en-GB" dirty="0"/>
            </a:br>
            <a:r>
              <a:rPr lang="en-GB" dirty="0" err="1"/>
              <a:t>Anderez.D</a:t>
            </a:r>
            <a:r>
              <a:rPr lang="en-GB" dirty="0"/>
              <a:t>, </a:t>
            </a:r>
            <a:r>
              <a:rPr lang="en-GB" dirty="0" err="1"/>
              <a:t>Kanjo.E</a:t>
            </a:r>
            <a:r>
              <a:rPr lang="en-GB" dirty="0"/>
              <a:t>, </a:t>
            </a:r>
            <a:r>
              <a:rPr lang="en-GB" dirty="0" err="1"/>
              <a:t>Amnwar</a:t>
            </a:r>
            <a:r>
              <a:rPr lang="en-GB" dirty="0"/>
              <a:t>., </a:t>
            </a:r>
            <a:r>
              <a:rPr lang="en-GB" dirty="0" err="1"/>
              <a:t>Johnson.S</a:t>
            </a:r>
            <a:r>
              <a:rPr lang="en-GB" dirty="0"/>
              <a:t>, </a:t>
            </a:r>
            <a:r>
              <a:rPr lang="en-GB" dirty="0" err="1"/>
              <a:t>Lucy,D</a:t>
            </a:r>
            <a:r>
              <a:rPr lang="en-GB" dirty="0"/>
              <a:t>. (2021), </a:t>
            </a:r>
            <a:r>
              <a:rPr lang="en-GB" i="1" dirty="0"/>
              <a:t>The Rise of Technology in </a:t>
            </a:r>
            <a:r>
              <a:rPr lang="en-GB" i="1" dirty="0" err="1"/>
              <a:t>Cirme</a:t>
            </a:r>
            <a:r>
              <a:rPr lang="en-GB" i="1" dirty="0"/>
              <a:t> Prevention: Opportunities, Challenged and Practitioners Perspectives.</a:t>
            </a:r>
            <a:r>
              <a:rPr lang="en-GB" dirty="0"/>
              <a:t> Available at: </a:t>
            </a:r>
            <a:r>
              <a:rPr lang="en-GB" dirty="0">
                <a:hlinkClick r:id="rId3"/>
              </a:rPr>
              <a:t>https://arxiv.org/abs/2102.04204</a:t>
            </a:r>
            <a:r>
              <a:rPr lang="en-GB" dirty="0"/>
              <a:t> (Accessed on: 13th January 2025).</a:t>
            </a:r>
          </a:p>
          <a:p>
            <a:pPr marL="0" indent="0">
              <a:buNone/>
            </a:pPr>
            <a:r>
              <a:rPr lang="en-GB" dirty="0" err="1"/>
              <a:t>Ariel.B</a:t>
            </a:r>
            <a:r>
              <a:rPr lang="en-GB" dirty="0"/>
              <a:t>, </a:t>
            </a:r>
            <a:r>
              <a:rPr lang="en-GB" dirty="0" err="1"/>
              <a:t>Sutherland.A</a:t>
            </a:r>
            <a:r>
              <a:rPr lang="en-GB" dirty="0"/>
              <a:t>, </a:t>
            </a:r>
            <a:r>
              <a:rPr lang="en-GB" dirty="0" err="1"/>
              <a:t>Henderson.R</a:t>
            </a:r>
            <a:r>
              <a:rPr lang="en-GB" dirty="0"/>
              <a:t> (2016) ‘Wearing body cameras increase assaults against officers and does not reduce police use of force: Results for a global multi-site experiment.’ </a:t>
            </a:r>
            <a:r>
              <a:rPr lang="en-GB" i="1" dirty="0"/>
              <a:t>European Journal of Criminology</a:t>
            </a:r>
            <a:r>
              <a:rPr lang="en-GB" dirty="0"/>
              <a:t>, 13 (May). Available at: </a:t>
            </a:r>
            <a:r>
              <a:rPr lang="en-GB" dirty="0">
                <a:hlinkClick r:id="rId4"/>
              </a:rPr>
              <a:t>https://journals.sagepub.com/doi/full/10.1177/1477370816643734</a:t>
            </a:r>
            <a:endParaRPr lang="en-GB" dirty="0"/>
          </a:p>
          <a:p>
            <a:pPr marL="0" indent="0">
              <a:buNone/>
            </a:pPr>
            <a:r>
              <a:rPr lang="en-GB" dirty="0" err="1"/>
              <a:t>Bahadin</a:t>
            </a:r>
            <a:r>
              <a:rPr lang="en-GB" dirty="0"/>
              <a:t>, E. (2024), </a:t>
            </a:r>
            <a:r>
              <a:rPr lang="en-GB" i="1" dirty="0"/>
              <a:t>DATA-DRIVEN POLICE ENFORCEMENT: PREDICTIVE POLICING AND MITIGATED BIASES.</a:t>
            </a:r>
            <a:r>
              <a:rPr lang="en-GB" dirty="0"/>
              <a:t> Published Masters Partial Fulfilment. Tilburg University. Available at: </a:t>
            </a:r>
            <a:r>
              <a:rPr lang="en-GB" dirty="0">
                <a:hlinkClick r:id="rId5"/>
              </a:rPr>
              <a:t>https://arno.uvt.nl/show.cgi?fid=170719</a:t>
            </a:r>
            <a:r>
              <a:rPr lang="en-GB" dirty="0"/>
              <a:t> (Accessed on: 13th December 2025).</a:t>
            </a:r>
          </a:p>
          <a:p>
            <a:pPr marL="0" indent="0">
              <a:buNone/>
            </a:pPr>
            <a:r>
              <a:rPr lang="en-GB" dirty="0"/>
              <a:t>BBC (2018), </a:t>
            </a:r>
            <a:r>
              <a:rPr lang="en-GB" i="1" dirty="0"/>
              <a:t>Gloucestershire Police fined for abuse victims’ data breach.</a:t>
            </a:r>
            <a:r>
              <a:rPr lang="en-GB" dirty="0"/>
              <a:t> Available at: </a:t>
            </a:r>
            <a:r>
              <a:rPr lang="en-GB" dirty="0">
                <a:hlinkClick r:id="rId6"/>
              </a:rPr>
              <a:t>https://www.bbc.co.uk/news/uk-england-gloucestershire-44486535</a:t>
            </a:r>
            <a:r>
              <a:rPr lang="en-GB" dirty="0"/>
              <a:t> (Accessed on: 13th December 2025).</a:t>
            </a:r>
          </a:p>
          <a:p>
            <a:pPr marL="0" indent="0">
              <a:buNone/>
            </a:pPr>
            <a:r>
              <a:rPr lang="en-GB" dirty="0"/>
              <a:t>College of Policing (2021), </a:t>
            </a:r>
            <a:r>
              <a:rPr lang="en-GB" i="1" dirty="0"/>
              <a:t>Body-worn cameras.</a:t>
            </a:r>
            <a:r>
              <a:rPr lang="en-GB" dirty="0"/>
              <a:t> Available at: </a:t>
            </a:r>
            <a:r>
              <a:rPr lang="en-GB" dirty="0">
                <a:hlinkClick r:id="rId7"/>
              </a:rPr>
              <a:t>https://www.college.police.uk/research/crime-reduction-toolkit/body-worn-cameras</a:t>
            </a:r>
            <a:r>
              <a:rPr lang="en-GB" dirty="0"/>
              <a:t> (Accessed on: 13th December 2025).</a:t>
            </a:r>
          </a:p>
          <a:p>
            <a:pPr marL="0" indent="0">
              <a:buNone/>
            </a:pPr>
            <a:r>
              <a:rPr lang="en-GB" dirty="0" err="1"/>
              <a:t>Custers.B</a:t>
            </a:r>
            <a:r>
              <a:rPr lang="en-GB" dirty="0"/>
              <a:t>, (2012), ‘Technology in policing: Experiences, obstacles and police needs.’ </a:t>
            </a:r>
            <a:r>
              <a:rPr lang="en-GB" i="1" dirty="0"/>
              <a:t>Computer Law and Security Review</a:t>
            </a:r>
            <a:r>
              <a:rPr lang="en-GB" dirty="0"/>
              <a:t>, 28(1) pp. 62–68. Available at: </a:t>
            </a:r>
            <a:r>
              <a:rPr lang="en-GB" dirty="0">
                <a:hlinkClick r:id="rId8"/>
              </a:rPr>
              <a:t>https://www.sciencedirect.com/science/article/abs/pii/S0267364911001853</a:t>
            </a:r>
            <a:endParaRPr lang="en-GB" dirty="0"/>
          </a:p>
          <a:p>
            <a:pPr marL="0" indent="0">
              <a:buNone/>
            </a:pPr>
            <a:r>
              <a:rPr lang="en-GB" dirty="0" err="1"/>
              <a:t>Dunnet.S</a:t>
            </a:r>
            <a:r>
              <a:rPr lang="en-GB" dirty="0"/>
              <a:t>, </a:t>
            </a:r>
            <a:r>
              <a:rPr lang="en-GB" dirty="0" err="1"/>
              <a:t>Leigh.J</a:t>
            </a:r>
            <a:r>
              <a:rPr lang="en-GB" dirty="0"/>
              <a:t>, </a:t>
            </a:r>
            <a:r>
              <a:rPr lang="en-GB" dirty="0" err="1"/>
              <a:t>Jackson.L</a:t>
            </a:r>
            <a:r>
              <a:rPr lang="en-GB" dirty="0"/>
              <a:t>, (2018) ‘Optimising police dispatch for incident response in real time.’ </a:t>
            </a:r>
            <a:r>
              <a:rPr lang="en-GB" i="1" dirty="0"/>
              <a:t>Journal of the Operational Research Society</a:t>
            </a:r>
            <a:r>
              <a:rPr lang="en-GB" dirty="0"/>
              <a:t>, 70(2), pp. 269–279. Available at: </a:t>
            </a:r>
            <a:r>
              <a:rPr lang="en-GB" dirty="0">
                <a:hlinkClick r:id="rId9"/>
              </a:rPr>
              <a:t>https://www.tandfonline.com/doi/full/10.1080/01605682.2018.1434401#abstract</a:t>
            </a:r>
            <a:endParaRPr lang="en-GB" dirty="0"/>
          </a:p>
          <a:p>
            <a:pPr marL="0" indent="0">
              <a:buNone/>
            </a:pPr>
            <a:r>
              <a:rPr lang="en-GB" dirty="0" err="1"/>
              <a:t>Fox.S</a:t>
            </a:r>
            <a:r>
              <a:rPr lang="en-GB" dirty="0"/>
              <a:t>, (2019) ‘Policing- The technological revolution: Opportunities and challenges!’ </a:t>
            </a:r>
            <a:r>
              <a:rPr lang="en-GB" i="1" dirty="0"/>
              <a:t>Technology in Society</a:t>
            </a:r>
            <a:r>
              <a:rPr lang="en-GB" dirty="0"/>
              <a:t>, 56 (February). Available at: </a:t>
            </a:r>
            <a:r>
              <a:rPr lang="en-GB" dirty="0">
                <a:hlinkClick r:id="rId10"/>
              </a:rPr>
              <a:t>https://www.sciencedirect.com/science/article/pii/S0160791X18301611</a:t>
            </a:r>
            <a:endParaRPr lang="en-GB" dirty="0"/>
          </a:p>
          <a:p>
            <a:pPr marL="0" indent="0">
              <a:buNone/>
            </a:pPr>
            <a:r>
              <a:rPr lang="en-GB" dirty="0" err="1"/>
              <a:t>Gupta.A</a:t>
            </a:r>
            <a:r>
              <a:rPr lang="en-GB" dirty="0"/>
              <a:t>, </a:t>
            </a:r>
            <a:r>
              <a:rPr lang="en-GB" dirty="0" err="1"/>
              <a:t>Buddula.D</a:t>
            </a:r>
            <a:r>
              <a:rPr lang="en-GB" dirty="0"/>
              <a:t>, </a:t>
            </a:r>
            <a:r>
              <a:rPr lang="en-GB" dirty="0" err="1"/>
              <a:t>Patchipulusu.H</a:t>
            </a:r>
            <a:r>
              <a:rPr lang="en-GB" dirty="0"/>
              <a:t>, </a:t>
            </a:r>
            <a:r>
              <a:rPr lang="en-GB" dirty="0" err="1"/>
              <a:t>Polu.A</a:t>
            </a:r>
            <a:r>
              <a:rPr lang="en-GB" dirty="0"/>
              <a:t>, </a:t>
            </a:r>
            <a:r>
              <a:rPr lang="en-GB" dirty="0" err="1"/>
              <a:t>Narra.B</a:t>
            </a:r>
            <a:r>
              <a:rPr lang="en-GB" dirty="0"/>
              <a:t>, </a:t>
            </a:r>
            <a:r>
              <a:rPr lang="en-GB" dirty="0" err="1"/>
              <a:t>Vattikonda.N</a:t>
            </a:r>
            <a:r>
              <a:rPr lang="en-GB" dirty="0"/>
              <a:t>, (2021) ‘An analysis of Crime Prediction and Classification Using Data Mining Techniques.’ </a:t>
            </a:r>
            <a:r>
              <a:rPr lang="en-GB" i="1" dirty="0"/>
              <a:t>Journal of Artificial Intelligence and Big Data</a:t>
            </a:r>
            <a:r>
              <a:rPr lang="en-GB" dirty="0"/>
              <a:t>, 1(1) pp. 156–166. Available at: </a:t>
            </a:r>
            <a:r>
              <a:rPr lang="en-GB" dirty="0">
                <a:hlinkClick r:id="rId11"/>
              </a:rPr>
              <a:t>https://d1wqtxts1xzle7.cloudfront.net/124238136/An_Analysis_of_Crime_Prediction_and_Classification_Using_Data_Mining_Techniques-libre.pdf</a:t>
            </a:r>
            <a:endParaRPr lang="en-GB" dirty="0"/>
          </a:p>
          <a:p>
            <a:pPr marL="0" indent="0">
              <a:buNone/>
            </a:pPr>
            <a:r>
              <a:rPr lang="en-GB" dirty="0"/>
              <a:t>House of Common Home Affairs Committee (2021) </a:t>
            </a:r>
            <a:r>
              <a:rPr lang="en-GB" i="1" dirty="0"/>
              <a:t>The </a:t>
            </a:r>
            <a:r>
              <a:rPr lang="en-GB" i="1" dirty="0" err="1"/>
              <a:t>Machpherson</a:t>
            </a:r>
            <a:r>
              <a:rPr lang="en-GB" i="1" dirty="0"/>
              <a:t> Report: Twenty-two years on.</a:t>
            </a:r>
            <a:r>
              <a:rPr lang="en-GB" dirty="0"/>
              <a:t> Available at: </a:t>
            </a:r>
            <a:r>
              <a:rPr lang="en-GB" dirty="0">
                <a:hlinkClick r:id="rId12"/>
              </a:rPr>
              <a:t>https://committees.parliament.uk/publications/7012/documents/89144/default/</a:t>
            </a:r>
            <a:endParaRPr lang="en-GB" dirty="0"/>
          </a:p>
          <a:p>
            <a:pPr marL="0" indent="0">
              <a:buNone/>
            </a:pPr>
            <a:r>
              <a:rPr lang="en-GB" dirty="0"/>
              <a:t>House of Lords Library (2025), </a:t>
            </a:r>
            <a:r>
              <a:rPr lang="en-GB" i="1" dirty="0"/>
              <a:t>Technology in policing: Advances and limitations.</a:t>
            </a:r>
            <a:r>
              <a:rPr lang="en-GB" dirty="0"/>
              <a:t> Available at: </a:t>
            </a:r>
            <a:r>
              <a:rPr lang="en-GB" dirty="0">
                <a:hlinkClick r:id="rId13"/>
              </a:rPr>
              <a:t>https://lordslibrary.parliament.uk/technology-in-policing-advances-and-limitations/</a:t>
            </a:r>
            <a:r>
              <a:rPr lang="en-GB" dirty="0"/>
              <a:t> (Accessed on: 11th December 2025).</a:t>
            </a:r>
          </a:p>
          <a:p>
            <a:pPr marL="0" indent="0">
              <a:buNone/>
            </a:pPr>
            <a:r>
              <a:rPr lang="en-GB" dirty="0"/>
              <a:t>Interpol (2025), </a:t>
            </a:r>
            <a:r>
              <a:rPr lang="en-GB" i="1" dirty="0"/>
              <a:t>Digital Forensics.</a:t>
            </a:r>
            <a:r>
              <a:rPr lang="en-GB" dirty="0"/>
              <a:t> Available at: </a:t>
            </a:r>
            <a:r>
              <a:rPr lang="en-GB" dirty="0">
                <a:hlinkClick r:id="rId14"/>
              </a:rPr>
              <a:t>https://www.interpol.int/en/How-we-work/Innovation/Digital-forensics</a:t>
            </a:r>
            <a:r>
              <a:rPr lang="en-GB" dirty="0"/>
              <a:t> (Accessed on: 13th December 2025).</a:t>
            </a:r>
          </a:p>
          <a:p>
            <a:pPr marL="0" indent="0">
              <a:buNone/>
            </a:pPr>
            <a:r>
              <a:rPr lang="en-GB" dirty="0"/>
              <a:t>Liberty Human Rights (2025), </a:t>
            </a:r>
            <a:r>
              <a:rPr lang="en-GB" i="1" dirty="0"/>
              <a:t>Facial Recognition.</a:t>
            </a:r>
            <a:r>
              <a:rPr lang="en-GB" dirty="0"/>
              <a:t> Available at: </a:t>
            </a:r>
            <a:r>
              <a:rPr lang="en-GB" dirty="0">
                <a:hlinkClick r:id="rId15"/>
              </a:rPr>
              <a:t>https://www.libertyhumanrights.org.uk/fundamental/facial-recognition/</a:t>
            </a:r>
            <a:r>
              <a:rPr lang="en-GB" dirty="0"/>
              <a:t> (Accessed on: 13th December 2025).</a:t>
            </a:r>
          </a:p>
          <a:p>
            <a:pPr marL="0" indent="0">
              <a:buNone/>
            </a:pPr>
            <a:r>
              <a:rPr lang="en-GB" dirty="0"/>
              <a:t>National Crime Agency [NCA], (2025), ‘Providing a picture of the threat to UK from serious and organised crime.’ Available at: </a:t>
            </a:r>
            <a:r>
              <a:rPr lang="en-GB" dirty="0">
                <a:hlinkClick r:id="rId16"/>
              </a:rPr>
              <a:t>https://www.nationalcrimeagency.gov.uk/nsa-2025</a:t>
            </a:r>
            <a:r>
              <a:rPr lang="en-GB" dirty="0"/>
              <a:t> (</a:t>
            </a:r>
            <a:r>
              <a:rPr lang="en-GB" dirty="0" err="1"/>
              <a:t>Acceseed</a:t>
            </a:r>
            <a:r>
              <a:rPr lang="en-GB" dirty="0"/>
              <a:t> on: 12th </a:t>
            </a:r>
            <a:r>
              <a:rPr lang="en-GB" dirty="0" err="1"/>
              <a:t>Decmeber</a:t>
            </a:r>
            <a:r>
              <a:rPr lang="en-GB" dirty="0"/>
              <a:t> 2025).</a:t>
            </a:r>
          </a:p>
          <a:p>
            <a:pPr marL="0" indent="0">
              <a:buNone/>
            </a:pPr>
            <a:r>
              <a:rPr lang="en-GB" dirty="0"/>
              <a:t>National Police Chief’s Council (2025), </a:t>
            </a:r>
            <a:r>
              <a:rPr lang="en-GB" i="1" dirty="0"/>
              <a:t>Use of drone in policing.</a:t>
            </a:r>
            <a:r>
              <a:rPr lang="en-GB" dirty="0"/>
              <a:t> Available at: </a:t>
            </a:r>
            <a:r>
              <a:rPr lang="en-GB" dirty="0">
                <a:hlinkClick r:id="rId17"/>
              </a:rPr>
              <a:t>https://www.npcc.police.uk/our-work/work-of-npcc-committees/operations-coordination-committee/police-use-of-drones/</a:t>
            </a:r>
            <a:r>
              <a:rPr lang="en-GB" dirty="0"/>
              <a:t> (Accessed on: 13th December 2025).</a:t>
            </a:r>
          </a:p>
          <a:p>
            <a:pPr marL="0" indent="0">
              <a:buNone/>
            </a:pPr>
            <a:r>
              <a:rPr lang="en-GB" dirty="0" err="1"/>
              <a:t>Pearsall.B</a:t>
            </a:r>
            <a:r>
              <a:rPr lang="en-GB" dirty="0"/>
              <a:t> (2010) ‘Predictive Policing: The Future of Law Enforcement?’ </a:t>
            </a:r>
            <a:r>
              <a:rPr lang="en-GB" i="1" dirty="0"/>
              <a:t>NIJ</a:t>
            </a:r>
            <a:r>
              <a:rPr lang="en-GB" dirty="0"/>
              <a:t>, 266. Available at: </a:t>
            </a:r>
            <a:r>
              <a:rPr lang="en-GB" dirty="0">
                <a:hlinkClick r:id="rId18"/>
              </a:rPr>
              <a:t>https://www.ojp.gov/pdffiles1/nij/230414.pdf</a:t>
            </a:r>
            <a:endParaRPr lang="en-GB" dirty="0"/>
          </a:p>
          <a:p>
            <a:pPr marL="0" indent="0">
              <a:buNone/>
            </a:pPr>
            <a:r>
              <a:rPr lang="en-GB" dirty="0"/>
              <a:t>Police Foundation (2021), </a:t>
            </a:r>
            <a:r>
              <a:rPr lang="en-GB" i="1" dirty="0"/>
              <a:t>The value of digital forensics.</a:t>
            </a:r>
            <a:r>
              <a:rPr lang="en-GB" dirty="0"/>
              <a:t> Available at: </a:t>
            </a:r>
            <a:r>
              <a:rPr lang="en-GB" dirty="0">
                <a:hlinkClick r:id="rId19"/>
              </a:rPr>
              <a:t>https://www.police-foundation.org.uk/2021/01/unleashing-the-value-of-digital-forensics/</a:t>
            </a:r>
            <a:r>
              <a:rPr lang="en-GB" dirty="0"/>
              <a:t> (Accessed on: 13th December 2025).</a:t>
            </a:r>
          </a:p>
          <a:p>
            <a:pPr marL="0" indent="0">
              <a:buNone/>
            </a:pPr>
            <a:r>
              <a:rPr lang="en-GB" dirty="0"/>
              <a:t>POST (2024), </a:t>
            </a:r>
            <a:r>
              <a:rPr lang="en-GB" i="1" dirty="0"/>
              <a:t>Use of digital, scientific and other technologies by the police and wider criminal justice system.</a:t>
            </a:r>
            <a:r>
              <a:rPr lang="en-GB" dirty="0"/>
              <a:t> Available at: </a:t>
            </a:r>
            <a:r>
              <a:rPr lang="en-GB" dirty="0">
                <a:hlinkClick r:id="rId20"/>
              </a:rPr>
              <a:t>https://post.parliament.uk/use-of-digital-scientific-and-other-technologies-by-the-police-and-wider-criminal-justice-system/</a:t>
            </a:r>
            <a:r>
              <a:rPr lang="en-GB" dirty="0"/>
              <a:t> (Accessed on: 13th </a:t>
            </a:r>
            <a:r>
              <a:rPr lang="en-GB" dirty="0" err="1"/>
              <a:t>Decemeber</a:t>
            </a:r>
            <a:r>
              <a:rPr lang="en-GB" dirty="0"/>
              <a:t> 2025).</a:t>
            </a:r>
          </a:p>
          <a:p>
            <a:pPr marL="0" indent="0">
              <a:buNone/>
            </a:pPr>
            <a:r>
              <a:rPr lang="en-GB" dirty="0"/>
              <a:t>Privacy International (2025), </a:t>
            </a:r>
            <a:r>
              <a:rPr lang="en-GB" i="1" dirty="0"/>
              <a:t>Mass Surveillance.</a:t>
            </a:r>
            <a:r>
              <a:rPr lang="en-GB" dirty="0"/>
              <a:t> Available at: </a:t>
            </a:r>
            <a:r>
              <a:rPr lang="en-GB" dirty="0">
                <a:hlinkClick r:id="rId21"/>
              </a:rPr>
              <a:t>https://privacyinternational.org/learn/mass-surveillance</a:t>
            </a:r>
            <a:r>
              <a:rPr lang="en-GB" dirty="0"/>
              <a:t> (Accessed on: 13th December 2025).</a:t>
            </a:r>
          </a:p>
          <a:p>
            <a:pPr marL="0" indent="0">
              <a:buNone/>
            </a:pPr>
            <a:r>
              <a:rPr lang="en-GB" dirty="0"/>
              <a:t>RAND Office of External Affairs (2015), </a:t>
            </a:r>
            <a:r>
              <a:rPr lang="en-GB" i="1" dirty="0"/>
              <a:t>Strengthening Trust Between Police and the Public in an Era of Increasing Transparency.</a:t>
            </a:r>
            <a:r>
              <a:rPr lang="en-GB" dirty="0"/>
              <a:t> Available at: </a:t>
            </a:r>
            <a:r>
              <a:rPr lang="en-GB" dirty="0">
                <a:hlinkClick r:id="rId22"/>
              </a:rPr>
              <a:t>https://www.rand.org/content/dam/rand/pubs/testimonies/CT400/CT440/RAND_CT440.pdf</a:t>
            </a:r>
            <a:r>
              <a:rPr lang="en-GB" dirty="0"/>
              <a:t> (Accessed on: 12th December 2025).</a:t>
            </a:r>
          </a:p>
          <a:p>
            <a:pPr marL="0" indent="0">
              <a:buNone/>
            </a:pPr>
            <a:r>
              <a:rPr lang="en-GB" dirty="0" err="1"/>
              <a:t>Sandhu.A</a:t>
            </a:r>
            <a:r>
              <a:rPr lang="en-GB" dirty="0"/>
              <a:t>, (2020), ‘The ‘uberization of policing’? How police negotiate and operationalise predictive policing technology.’ </a:t>
            </a:r>
            <a:r>
              <a:rPr lang="en-GB" i="1" dirty="0"/>
              <a:t>Policing and Society</a:t>
            </a:r>
            <a:r>
              <a:rPr lang="en-GB" dirty="0"/>
              <a:t>, 31(1) pp. 66–81. Available at: </a:t>
            </a:r>
            <a:r>
              <a:rPr lang="en-GB" dirty="0">
                <a:hlinkClick r:id="rId23"/>
              </a:rPr>
              <a:t>https://www.tandfonline.com/doi/full/10.1080/10439463.2020.1803315#abstract</a:t>
            </a:r>
            <a:endParaRPr lang="en-GB" dirty="0"/>
          </a:p>
          <a:p>
            <a:pPr marL="0" indent="0">
              <a:buNone/>
            </a:pPr>
            <a:r>
              <a:rPr lang="en-GB" dirty="0"/>
              <a:t>West Midlands Police and Crime Commissioner (2018) </a:t>
            </a:r>
            <a:r>
              <a:rPr lang="en-GB" i="1" dirty="0"/>
              <a:t>Body Worn Video.</a:t>
            </a:r>
            <a:r>
              <a:rPr lang="en-GB" dirty="0"/>
              <a:t> Available at: </a:t>
            </a:r>
            <a:r>
              <a:rPr lang="en-GB" dirty="0">
                <a:hlinkClick r:id="rId24"/>
              </a:rPr>
              <a:t>https://www.westmidlands-pcc.gov.uk/wp-content/uploads/2019/05/SPCB-180424-Body-Worn-Video.pdf</a:t>
            </a:r>
            <a:r>
              <a:rPr lang="en-GB" dirty="0"/>
              <a:t> (Accessed on: 13th December 2025).</a:t>
            </a:r>
          </a:p>
          <a:p>
            <a:pPr marL="0" indent="0">
              <a:buNone/>
            </a:pPr>
            <a:br>
              <a:rPr lang="en-GB" dirty="0"/>
            </a:br>
            <a:endParaRPr lang="en-GB" dirty="0"/>
          </a:p>
          <a:p>
            <a:pPr marL="0" indent="0">
              <a:buNone/>
            </a:pPr>
            <a:endParaRPr lang="en-GB" dirty="0"/>
          </a:p>
        </p:txBody>
      </p:sp>
    </p:spTree>
    <p:extLst>
      <p:ext uri="{BB962C8B-B14F-4D97-AF65-F5344CB8AC3E}">
        <p14:creationId xmlns:p14="http://schemas.microsoft.com/office/powerpoint/2010/main" val="3532438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3E52-7B35-0585-A5E9-C997085DD3A2}"/>
              </a:ext>
            </a:extLst>
          </p:cNvPr>
          <p:cNvSpPr>
            <a:spLocks noGrp="1"/>
          </p:cNvSpPr>
          <p:nvPr>
            <p:ph type="title"/>
          </p:nvPr>
        </p:nvSpPr>
        <p:spPr/>
        <p:txBody>
          <a:bodyPr/>
          <a:lstStyle/>
          <a:p>
            <a:r>
              <a:rPr lang="en-GB" u="sng" dirty="0"/>
              <a:t>AI Acknowledgment.</a:t>
            </a:r>
          </a:p>
        </p:txBody>
      </p:sp>
      <p:sp>
        <p:nvSpPr>
          <p:cNvPr id="3" name="Content Placeholder 2">
            <a:extLst>
              <a:ext uri="{FF2B5EF4-FFF2-40B4-BE49-F238E27FC236}">
                <a16:creationId xmlns:a16="http://schemas.microsoft.com/office/drawing/2014/main" id="{93895C1C-15F1-6FA2-1D7E-AA9D4CC7D5BB}"/>
              </a:ext>
            </a:extLst>
          </p:cNvPr>
          <p:cNvSpPr>
            <a:spLocks noGrp="1"/>
          </p:cNvSpPr>
          <p:nvPr>
            <p:ph idx="1"/>
          </p:nvPr>
        </p:nvSpPr>
        <p:spPr/>
        <p:txBody>
          <a:bodyPr/>
          <a:lstStyle/>
          <a:p>
            <a:pPr marL="0" indent="0">
              <a:buNone/>
            </a:pPr>
            <a:r>
              <a:rPr lang="en-GB" dirty="0"/>
              <a:t>I acknowledge the use of Chat GPT (</a:t>
            </a:r>
            <a:r>
              <a:rPr lang="en-GB" u="sng" dirty="0">
                <a:hlinkClick r:id="rId2"/>
              </a:rPr>
              <a:t>https://chatgpt.com/</a:t>
            </a:r>
            <a:r>
              <a:rPr lang="en-GB" dirty="0"/>
              <a:t>) on January 12 2026 to order my reference list in alphabetical order using the prompt:</a:t>
            </a:r>
          </a:p>
          <a:p>
            <a:pPr marL="0" lvl="0" indent="0">
              <a:buNone/>
            </a:pPr>
            <a:r>
              <a:rPr lang="en-GB" dirty="0"/>
              <a:t>Please order my reference list alphabetically.</a:t>
            </a:r>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a:t>
            </a:r>
          </a:p>
          <a:p>
            <a:pPr marL="0" indent="0">
              <a:buNone/>
            </a:pPr>
            <a:endParaRPr lang="en-GB" dirty="0"/>
          </a:p>
        </p:txBody>
      </p:sp>
    </p:spTree>
    <p:extLst>
      <p:ext uri="{BB962C8B-B14F-4D97-AF65-F5344CB8AC3E}">
        <p14:creationId xmlns:p14="http://schemas.microsoft.com/office/powerpoint/2010/main" val="295230830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5331</TotalTime>
  <Words>4337</Words>
  <Application>Microsoft Macintosh PowerPoint</Application>
  <PresentationFormat>Widescreen</PresentationFormat>
  <Paragraphs>134</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Franklin Gothic Book</vt:lpstr>
      <vt:lpstr>Crop</vt:lpstr>
      <vt:lpstr>Police, Policing and society. Assignment 2. Presentation.</vt:lpstr>
      <vt:lpstr>What will be discussed today?</vt:lpstr>
      <vt:lpstr>Technology in Contemporary Policing:</vt:lpstr>
      <vt:lpstr>How does technology help policing?</vt:lpstr>
      <vt:lpstr>Enhancing crime prevention.</vt:lpstr>
      <vt:lpstr>Increase officer safety and complaints against the police.</vt:lpstr>
      <vt:lpstr>Helps to build and maintain public trust.</vt:lpstr>
      <vt:lpstr>How can technology hinder policing?</vt:lpstr>
      <vt:lpstr>Public may have privacy concerns.</vt:lpstr>
      <vt:lpstr>Potential of bias in algorithms.</vt:lpstr>
      <vt:lpstr>Potential to erode public trust due to lack of transparency and accountability.</vt:lpstr>
      <vt:lpstr>Balancing the risk and benefits.</vt:lpstr>
      <vt:lpstr>Conclusion.</vt:lpstr>
      <vt:lpstr>Reference list.</vt:lpstr>
      <vt:lpstr>AI Acknowledgment.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Amber Mole (2403613)</dc:creator>
  <cp:lastModifiedBy>Amber Mole (2403613)</cp:lastModifiedBy>
  <cp:revision>1</cp:revision>
  <dcterms:created xsi:type="dcterms:W3CDTF">2025-11-25T15:14:13Z</dcterms:created>
  <dcterms:modified xsi:type="dcterms:W3CDTF">2026-01-12T20:14:26Z</dcterms:modified>
</cp:coreProperties>
</file>