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4"/>
  </p:sld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itlin Wright (1801326)" userId="e9442b09-c8f5-497a-9be6-6e0bf26187a2" providerId="ADAL" clId="{619C5C23-92A2-4A06-8483-6FDA8820BA80}"/>
    <pc:docChg chg="custSel modSld">
      <pc:chgData name="Caitlin Wright (1801326)" userId="e9442b09-c8f5-497a-9be6-6e0bf26187a2" providerId="ADAL" clId="{619C5C23-92A2-4A06-8483-6FDA8820BA80}" dt="2019-10-21T15:12:10.343" v="204" actId="20577"/>
      <pc:docMkLst>
        <pc:docMk/>
      </pc:docMkLst>
      <pc:sldChg chg="modSp">
        <pc:chgData name="Caitlin Wright (1801326)" userId="e9442b09-c8f5-497a-9be6-6e0bf26187a2" providerId="ADAL" clId="{619C5C23-92A2-4A06-8483-6FDA8820BA80}" dt="2019-10-21T15:12:10.343" v="204" actId="20577"/>
        <pc:sldMkLst>
          <pc:docMk/>
          <pc:sldMk cId="1084158819" sldId="256"/>
        </pc:sldMkLst>
        <pc:spChg chg="mod">
          <ac:chgData name="Caitlin Wright (1801326)" userId="e9442b09-c8f5-497a-9be6-6e0bf26187a2" providerId="ADAL" clId="{619C5C23-92A2-4A06-8483-6FDA8820BA80}" dt="2019-10-21T15:09:27.300" v="81" actId="14100"/>
          <ac:spMkLst>
            <pc:docMk/>
            <pc:sldMk cId="1084158819" sldId="256"/>
            <ac:spMk id="20" creationId="{5204EBEB-4E79-443B-AB82-8EFD884E32C5}"/>
          </ac:spMkLst>
        </pc:spChg>
        <pc:spChg chg="mod">
          <ac:chgData name="Caitlin Wright (1801326)" userId="e9442b09-c8f5-497a-9be6-6e0bf26187a2" providerId="ADAL" clId="{619C5C23-92A2-4A06-8483-6FDA8820BA80}" dt="2019-10-21T15:09:31.415" v="82" actId="1076"/>
          <ac:spMkLst>
            <pc:docMk/>
            <pc:sldMk cId="1084158819" sldId="256"/>
            <ac:spMk id="21" creationId="{DC771D86-6842-4144-B7C4-4336EFD70876}"/>
          </ac:spMkLst>
        </pc:spChg>
        <pc:spChg chg="mod">
          <ac:chgData name="Caitlin Wright (1801326)" userId="e9442b09-c8f5-497a-9be6-6e0bf26187a2" providerId="ADAL" clId="{619C5C23-92A2-4A06-8483-6FDA8820BA80}" dt="2019-10-21T15:07:51.655" v="57" actId="20577"/>
          <ac:spMkLst>
            <pc:docMk/>
            <pc:sldMk cId="1084158819" sldId="256"/>
            <ac:spMk id="26" creationId="{DC883CD3-C83C-4023-86A9-8EB1A4090D56}"/>
          </ac:spMkLst>
        </pc:spChg>
        <pc:spChg chg="mod">
          <ac:chgData name="Caitlin Wright (1801326)" userId="e9442b09-c8f5-497a-9be6-6e0bf26187a2" providerId="ADAL" clId="{619C5C23-92A2-4A06-8483-6FDA8820BA80}" dt="2019-10-21T15:11:24.288" v="160" actId="20577"/>
          <ac:spMkLst>
            <pc:docMk/>
            <pc:sldMk cId="1084158819" sldId="256"/>
            <ac:spMk id="28" creationId="{790B48A9-DCB0-4E73-BD5B-5F3E3E50BE70}"/>
          </ac:spMkLst>
        </pc:spChg>
        <pc:spChg chg="mod">
          <ac:chgData name="Caitlin Wright (1801326)" userId="e9442b09-c8f5-497a-9be6-6e0bf26187a2" providerId="ADAL" clId="{619C5C23-92A2-4A06-8483-6FDA8820BA80}" dt="2019-10-21T15:08:22.957" v="76" actId="20577"/>
          <ac:spMkLst>
            <pc:docMk/>
            <pc:sldMk cId="1084158819" sldId="256"/>
            <ac:spMk id="30" creationId="{9B5B33C0-C8D5-40A4-8E7B-A15741A16A2F}"/>
          </ac:spMkLst>
        </pc:spChg>
        <pc:spChg chg="mod">
          <ac:chgData name="Caitlin Wright (1801326)" userId="e9442b09-c8f5-497a-9be6-6e0bf26187a2" providerId="ADAL" clId="{619C5C23-92A2-4A06-8483-6FDA8820BA80}" dt="2019-10-21T15:12:10.343" v="204" actId="20577"/>
          <ac:spMkLst>
            <pc:docMk/>
            <pc:sldMk cId="1084158819" sldId="256"/>
            <ac:spMk id="32" creationId="{64B893A5-04B7-4831-9F75-23466AF3DA69}"/>
          </ac:spMkLst>
        </pc:spChg>
        <pc:picChg chg="mod">
          <ac:chgData name="Caitlin Wright (1801326)" userId="e9442b09-c8f5-497a-9be6-6e0bf26187a2" providerId="ADAL" clId="{619C5C23-92A2-4A06-8483-6FDA8820BA80}" dt="2019-10-21T15:09:43.723" v="85" actId="14100"/>
          <ac:picMkLst>
            <pc:docMk/>
            <pc:sldMk cId="1084158819" sldId="256"/>
            <ac:picMk id="27" creationId="{FD98C07E-5EED-4E2B-BAD8-85196D45378F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10/18/2019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10/18/2019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10/18/2019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10/18/2019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10/18/2019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10/18/2019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3949680" y="112542"/>
            <a:ext cx="4426695" cy="323529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002976" y="54631"/>
            <a:ext cx="4344934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Amdana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endParaRPr lang="en-GB" sz="1400" b="1" u="sng" dirty="0"/>
          </a:p>
          <a:p>
            <a:r>
              <a:rPr lang="en-GB" sz="1400" b="1" u="sng" dirty="0"/>
              <a:t>About Me</a:t>
            </a:r>
          </a:p>
          <a:p>
            <a:endParaRPr lang="en-GB" sz="1200" dirty="0"/>
          </a:p>
          <a:p>
            <a:r>
              <a:rPr lang="en-GB" sz="1200" dirty="0"/>
              <a:t>My name is Caitlin Wright. I am from West Cross in Swansea. I am 19 years old. </a:t>
            </a:r>
          </a:p>
          <a:p>
            <a:endParaRPr lang="en-GB" sz="1200" dirty="0"/>
          </a:p>
          <a:p>
            <a:r>
              <a:rPr lang="en-GB" sz="1200" dirty="0"/>
              <a:t>I am confident, motivated, punctual, hard working individual who is ambitious and likes to learn new skills. I am a curious person who is always looking to gain as much knowledge as I can.</a:t>
            </a:r>
          </a:p>
          <a:p>
            <a:endParaRPr lang="en-GB" sz="1200" dirty="0"/>
          </a:p>
          <a:p>
            <a:r>
              <a:rPr lang="en-GB" sz="1200" dirty="0"/>
              <a:t>I am a creative individual who is also very polite and professional.</a:t>
            </a:r>
          </a:p>
          <a:p>
            <a:endParaRPr lang="en-GB" sz="1200" dirty="0"/>
          </a:p>
          <a:p>
            <a:r>
              <a:rPr lang="en-GB" sz="1200" dirty="0"/>
              <a:t>I am very good at helping people and putting others first, I am caring and easy to talk to and I get on well with a variety of people.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289" y="112543"/>
            <a:ext cx="3505504" cy="3600986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98289" y="112542"/>
            <a:ext cx="3452208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Profiad</a:t>
            </a:r>
            <a:r>
              <a:rPr lang="en-GB" sz="1200" b="1" u="sng" dirty="0"/>
              <a:t> </a:t>
            </a:r>
            <a:r>
              <a:rPr lang="en-GB" sz="1200" b="1" u="sng" dirty="0" err="1"/>
              <a:t>addysgu</a:t>
            </a:r>
            <a:r>
              <a:rPr lang="en-GB" sz="1200" b="1" u="sng" dirty="0"/>
              <a:t> </a:t>
            </a:r>
            <a:r>
              <a:rPr lang="en-GB" sz="1200" b="1" u="sng" dirty="0" err="1"/>
              <a:t>blaenorol</a:t>
            </a:r>
            <a:endParaRPr lang="en-GB" sz="1200" b="1" u="sng" dirty="0"/>
          </a:p>
          <a:p>
            <a:r>
              <a:rPr lang="en-GB" sz="1200" b="1" u="sng" dirty="0"/>
              <a:t>Previous teaching experiences </a:t>
            </a:r>
          </a:p>
          <a:p>
            <a:endParaRPr lang="en-GB" sz="1200" dirty="0"/>
          </a:p>
          <a:p>
            <a:r>
              <a:rPr lang="en-GB" sz="1200" dirty="0"/>
              <a:t>I completed two weeks of work experience when in 2015 where I observed a Year 3 / 4 class. Within this week I sat with a group throughout each lesson, giving help when needed. At the end of the week, I was able to teach the whole class, for two lessons, how to make a mothers’ day card that I had designed.</a:t>
            </a:r>
          </a:p>
          <a:p>
            <a:endParaRPr lang="en-GB" sz="1200" dirty="0"/>
          </a:p>
          <a:p>
            <a:r>
              <a:rPr lang="en-GB" sz="1200" dirty="0"/>
              <a:t>I also completed a total of six weeks of professional teaching practice during my first year of university (2018). I had one observation week then two weeks of teaching Year 5 followed by 3 days of observation and two weeks of teaching in Year 1 / 2.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48641" y="3428999"/>
            <a:ext cx="5607495" cy="3293209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3877105" y="3429000"/>
            <a:ext cx="5354277" cy="34624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Rhesymau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fel</a:t>
            </a:r>
            <a:r>
              <a:rPr lang="en-GB" sz="1400" b="1" u="sng" dirty="0"/>
              <a:t> </a:t>
            </a:r>
            <a:r>
              <a:rPr lang="en-GB" sz="1400" b="1" u="sng" dirty="0" err="1"/>
              <a:t>proffesiwn</a:t>
            </a:r>
            <a:endParaRPr lang="en-GB" sz="1400" b="1" u="sng" dirty="0"/>
          </a:p>
          <a:p>
            <a:r>
              <a:rPr lang="en-GB" sz="1400" b="1" u="sng" dirty="0"/>
              <a:t>Reasons for entering the teaching profession </a:t>
            </a:r>
          </a:p>
          <a:p>
            <a:endParaRPr lang="en-GB" sz="1200" dirty="0"/>
          </a:p>
          <a:p>
            <a:r>
              <a:rPr lang="en-GB" sz="1200" dirty="0"/>
              <a:t>I have entered the teaching profession because I believe that it is the most important career. I believe that primary school teachers have the opportunity to shape the way a pupil learns and can even shape a child’s behaviour to help them in future life. </a:t>
            </a:r>
          </a:p>
          <a:p>
            <a:endParaRPr lang="en-GB" sz="1200" dirty="0"/>
          </a:p>
          <a:p>
            <a:r>
              <a:rPr lang="en-GB" sz="1200" dirty="0"/>
              <a:t>I believe that with the new curriculum coming into play, the teaching profession is changing and I would like to be part of that change. I think that the new curriculum will allow teachers to take advantage of outdoor and active learning, helping children become healthy active citizens within their communities. </a:t>
            </a:r>
          </a:p>
          <a:p>
            <a:endParaRPr lang="en-GB" sz="1200" dirty="0"/>
          </a:p>
          <a:p>
            <a:r>
              <a:rPr lang="en-GB" sz="1200" dirty="0"/>
              <a:t>I remember all of my primary school teachers and how some of them made a massive difference in helping me become who I am today and I hope to be that primary school teacher to pupils some day.</a:t>
            </a:r>
          </a:p>
          <a:p>
            <a:pPr marL="228600" indent="-228600">
              <a:buAutoNum type="arabicParenR"/>
            </a:pPr>
            <a:endParaRPr lang="en-GB" sz="11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75370" y="171331"/>
            <a:ext cx="3418341" cy="2054048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64504" y="2301671"/>
            <a:ext cx="2451418" cy="4384998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529" y="3792218"/>
            <a:ext cx="3505504" cy="2854085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9863688" y="2517372"/>
            <a:ext cx="211178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Cefndir</a:t>
            </a:r>
            <a:r>
              <a:rPr lang="en-GB" sz="1200" b="1" u="sng" dirty="0"/>
              <a:t> </a:t>
            </a:r>
            <a:r>
              <a:rPr lang="en-GB" sz="1200" b="1" u="sng" dirty="0" err="1"/>
              <a:t>academaidd</a:t>
            </a:r>
            <a:endParaRPr lang="en-GB" sz="1200" b="1" u="sng" dirty="0"/>
          </a:p>
          <a:p>
            <a:r>
              <a:rPr lang="en-GB" sz="1200" b="1" u="sng" dirty="0"/>
              <a:t>Academic history</a:t>
            </a:r>
          </a:p>
          <a:p>
            <a:endParaRPr lang="en-GB" sz="1200" b="1" dirty="0">
              <a:cs typeface="Calibri Light" panose="020F0302020204030204" pitchFamily="34" charset="0"/>
            </a:endParaRPr>
          </a:p>
          <a:p>
            <a:r>
              <a:rPr lang="en-GB" sz="1200" b="1" dirty="0">
                <a:cs typeface="Calibri Light" panose="020F0302020204030204" pitchFamily="34" charset="0"/>
              </a:rPr>
              <a:t>A LEVEL</a:t>
            </a:r>
            <a:endParaRPr lang="en-GB" sz="1200" dirty="0">
              <a:cs typeface="Calibri Light" panose="020F0302020204030204" pitchFamily="34" charset="0"/>
            </a:endParaRPr>
          </a:p>
          <a:p>
            <a:r>
              <a:rPr lang="en-GB" sz="1200" dirty="0">
                <a:cs typeface="Calibri Light" panose="020F0302020204030204" pitchFamily="34" charset="0"/>
              </a:rPr>
              <a:t>Mathematics - A</a:t>
            </a:r>
          </a:p>
          <a:p>
            <a:r>
              <a:rPr lang="en-GB" sz="1200" dirty="0">
                <a:cs typeface="Calibri Light" panose="020F0302020204030204" pitchFamily="34" charset="0"/>
              </a:rPr>
              <a:t>Drama - B</a:t>
            </a:r>
          </a:p>
          <a:p>
            <a:r>
              <a:rPr lang="en-GB" sz="1200" dirty="0">
                <a:cs typeface="Calibri Light" panose="020F0302020204030204" pitchFamily="34" charset="0"/>
              </a:rPr>
              <a:t>Welsh Baccalaureate - B</a:t>
            </a:r>
          </a:p>
          <a:p>
            <a:r>
              <a:rPr lang="en-GB" sz="1200" dirty="0">
                <a:cs typeface="Calibri Light" panose="020F0302020204030204" pitchFamily="34" charset="0"/>
              </a:rPr>
              <a:t>English Literature - C</a:t>
            </a:r>
          </a:p>
          <a:p>
            <a:r>
              <a:rPr lang="en-GB" sz="1200" dirty="0">
                <a:cs typeface="Calibri Light" panose="020F0302020204030204" pitchFamily="34" charset="0"/>
              </a:rPr>
              <a:t> </a:t>
            </a:r>
          </a:p>
          <a:p>
            <a:r>
              <a:rPr lang="en-GB" sz="1200" b="1" dirty="0">
                <a:cs typeface="Calibri Light" panose="020F0302020204030204" pitchFamily="34" charset="0"/>
              </a:rPr>
              <a:t>GCSE</a:t>
            </a:r>
            <a:endParaRPr lang="en-GB" sz="1200" dirty="0">
              <a:cs typeface="Calibri Light" panose="020F0302020204030204" pitchFamily="34" charset="0"/>
            </a:endParaRPr>
          </a:p>
          <a:p>
            <a:r>
              <a:rPr lang="en-GB" sz="1200" dirty="0">
                <a:cs typeface="Calibri Light" panose="020F0302020204030204" pitchFamily="34" charset="0"/>
              </a:rPr>
              <a:t>Maths - A*</a:t>
            </a:r>
          </a:p>
          <a:p>
            <a:r>
              <a:rPr lang="en-GB" sz="1200" dirty="0">
                <a:cs typeface="Calibri Light" panose="020F0302020204030204" pitchFamily="34" charset="0"/>
              </a:rPr>
              <a:t>Additional Maths - Merit</a:t>
            </a:r>
          </a:p>
          <a:p>
            <a:r>
              <a:rPr lang="en-GB" sz="1200" dirty="0">
                <a:cs typeface="Calibri Light" panose="020F0302020204030204" pitchFamily="34" charset="0"/>
              </a:rPr>
              <a:t>English Literature - B</a:t>
            </a:r>
          </a:p>
          <a:p>
            <a:r>
              <a:rPr lang="en-GB" sz="1200" dirty="0">
                <a:cs typeface="Calibri Light" panose="020F0302020204030204" pitchFamily="34" charset="0"/>
              </a:rPr>
              <a:t>English Language - B</a:t>
            </a:r>
          </a:p>
          <a:p>
            <a:r>
              <a:rPr lang="en-GB" sz="1200" dirty="0">
                <a:cs typeface="Calibri Light" panose="020F0302020204030204" pitchFamily="34" charset="0"/>
              </a:rPr>
              <a:t>Science - B</a:t>
            </a:r>
          </a:p>
          <a:p>
            <a:r>
              <a:rPr lang="en-GB" sz="1200" dirty="0">
                <a:cs typeface="Calibri Light" panose="020F0302020204030204" pitchFamily="34" charset="0"/>
              </a:rPr>
              <a:t>Additional Science - B</a:t>
            </a:r>
          </a:p>
          <a:p>
            <a:r>
              <a:rPr lang="en-GB" sz="1200" dirty="0">
                <a:cs typeface="Calibri Light" panose="020F0302020204030204" pitchFamily="34" charset="0"/>
              </a:rPr>
              <a:t>Art - A</a:t>
            </a:r>
          </a:p>
          <a:p>
            <a:r>
              <a:rPr lang="en-GB" sz="1200" dirty="0">
                <a:cs typeface="Calibri Light" panose="020F0302020204030204" pitchFamily="34" charset="0"/>
              </a:rPr>
              <a:t>Drama - A</a:t>
            </a:r>
          </a:p>
          <a:p>
            <a:r>
              <a:rPr lang="en-GB" sz="1200" dirty="0">
                <a:cs typeface="Calibri Light" panose="020F0302020204030204" pitchFamily="34" charset="0"/>
              </a:rPr>
              <a:t>Sociology - C</a:t>
            </a:r>
          </a:p>
          <a:p>
            <a:r>
              <a:rPr lang="en-GB" sz="1200" dirty="0">
                <a:cs typeface="Calibri Light" panose="020F0302020204030204" pitchFamily="34" charset="0"/>
              </a:rPr>
              <a:t>Welsh (short course) - A</a:t>
            </a:r>
          </a:p>
          <a:p>
            <a:r>
              <a:rPr lang="en-GB" sz="1200" dirty="0">
                <a:cs typeface="Calibri Light" panose="020F0302020204030204" pitchFamily="34" charset="0"/>
              </a:rPr>
              <a:t>RS (short course) - B</a:t>
            </a:r>
            <a:endParaRPr lang="en-GB" sz="1200" dirty="0"/>
          </a:p>
          <a:p>
            <a:endParaRPr lang="en-GB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8562011" y="211697"/>
            <a:ext cx="323270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Meysydd</a:t>
            </a:r>
            <a:r>
              <a:rPr lang="en-GB" sz="1200" b="1" u="sng" dirty="0"/>
              <a:t> / </a:t>
            </a:r>
            <a:r>
              <a:rPr lang="en-GB" sz="1200" b="1" u="sng" dirty="0" err="1"/>
              <a:t>pynciau</a:t>
            </a:r>
            <a:r>
              <a:rPr lang="en-GB" sz="1200" b="1" u="sng" dirty="0"/>
              <a:t> </a:t>
            </a:r>
            <a:r>
              <a:rPr lang="en-GB" sz="1200" b="1" u="sng" dirty="0" err="1"/>
              <a:t>medraf</a:t>
            </a:r>
            <a:r>
              <a:rPr lang="en-GB" sz="1200" b="1" u="sng" dirty="0"/>
              <a:t> </a:t>
            </a:r>
            <a:r>
              <a:rPr lang="en-GB" sz="1200" b="1" u="sng" dirty="0" err="1"/>
              <a:t>eu</a:t>
            </a:r>
            <a:r>
              <a:rPr lang="en-GB" sz="1200" b="1" u="sng" dirty="0"/>
              <a:t> </a:t>
            </a:r>
            <a:r>
              <a:rPr lang="en-GB" sz="1200" b="1" u="sng" dirty="0" err="1"/>
              <a:t>haddysgu</a:t>
            </a:r>
            <a:endParaRPr lang="en-GB" sz="1200" b="1" u="sng" dirty="0"/>
          </a:p>
          <a:p>
            <a:r>
              <a:rPr lang="en-GB" sz="1200" b="1" u="sng" dirty="0"/>
              <a:t>Areas / subjects I could teach</a:t>
            </a:r>
          </a:p>
          <a:p>
            <a:endParaRPr lang="en-GB" sz="1200" b="1" u="sng" dirty="0"/>
          </a:p>
          <a:p>
            <a:r>
              <a:rPr lang="en-GB" sz="1200" dirty="0"/>
              <a:t>As you can see from my qualifications – I enjoy Mathematics, Drama and Art and have more knowledge on these topics. However, I would like to teach as many different </a:t>
            </a:r>
            <a:r>
              <a:rPr lang="en-GB" sz="1200" dirty="0" err="1"/>
              <a:t>AoLEs</a:t>
            </a:r>
            <a:r>
              <a:rPr lang="en-GB" sz="1200" dirty="0"/>
              <a:t>/Subjects as possible to gain as much experience as I can to better me as a teacher. 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298289" y="3862670"/>
            <a:ext cx="342374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Y math o </a:t>
            </a:r>
            <a:r>
              <a:rPr lang="en-GB" sz="1200" b="1" u="sng" dirty="0" err="1"/>
              <a:t>athro</a:t>
            </a:r>
            <a:r>
              <a:rPr lang="en-GB" sz="1200" b="1" u="sng" dirty="0"/>
              <a:t> </a:t>
            </a:r>
            <a:r>
              <a:rPr lang="en-GB" sz="1200" b="1" u="sng" dirty="0" err="1"/>
              <a:t>hoffaf</a:t>
            </a:r>
            <a:r>
              <a:rPr lang="en-GB" sz="1200" b="1" u="sng" dirty="0"/>
              <a:t> bod</a:t>
            </a:r>
          </a:p>
          <a:p>
            <a:r>
              <a:rPr lang="en-GB" sz="1200" b="1" u="sng" dirty="0"/>
              <a:t>The kind of teacher I aspire to be</a:t>
            </a:r>
          </a:p>
          <a:p>
            <a:endParaRPr lang="en-GB" sz="1200" dirty="0"/>
          </a:p>
          <a:p>
            <a:r>
              <a:rPr lang="en-GB" sz="1200" dirty="0"/>
              <a:t>I am not a very shouty or loud person. Therefore, I need to work on my classroom management skills but hope to be a teacher that children respect without having to raise my voice in class. </a:t>
            </a:r>
          </a:p>
          <a:p>
            <a:endParaRPr lang="en-GB" sz="1200" dirty="0"/>
          </a:p>
          <a:p>
            <a:r>
              <a:rPr lang="en-GB" sz="1200" dirty="0"/>
              <a:t>I hope to be the teacher that any child can come to if they feel like they need help with anything – whether it be schoolwork or personal troubles.</a:t>
            </a:r>
          </a:p>
          <a:p>
            <a:endParaRPr lang="en-GB" sz="1200" dirty="0"/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3C7BF937C4E2B45AFF7A9F7928A7267" ma:contentTypeVersion="11" ma:contentTypeDescription="Create a new document." ma:contentTypeScope="" ma:versionID="2fc561c3dbc1a8f28f53b7093f4fd670">
  <xsd:schema xmlns:xsd="http://www.w3.org/2001/XMLSchema" xmlns:xs="http://www.w3.org/2001/XMLSchema" xmlns:p="http://schemas.microsoft.com/office/2006/metadata/properties" xmlns:ns3="2d854c84-20cf-454b-90b0-919c1aa9c5b3" xmlns:ns4="71bb3abe-0e25-4bd1-a714-0d7cd3489010" targetNamespace="http://schemas.microsoft.com/office/2006/metadata/properties" ma:root="true" ma:fieldsID="964e683612cdb14fe6e202fe9a81c1b4" ns3:_="" ns4:_="">
    <xsd:import namespace="2d854c84-20cf-454b-90b0-919c1aa9c5b3"/>
    <xsd:import namespace="71bb3abe-0e25-4bd1-a714-0d7cd3489010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d854c84-20cf-454b-90b0-919c1aa9c5b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8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bb3abe-0e25-4bd1-a714-0d7cd3489010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3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70F74987-623A-49CE-8E1F-6C6C805AA65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d854c84-20cf-454b-90b0-919c1aa9c5b3"/>
    <ds:schemaRef ds:uri="71bb3abe-0e25-4bd1-a714-0d7cd348901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264D85B-F46E-44E5-AEC9-2F1658387EC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C8A3012-FA17-4FE3-AEA2-7E80223E65B2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4410</TotalTime>
  <Words>554</Words>
  <Application>Microsoft Office PowerPoint</Application>
  <PresentationFormat>Widescreen</PresentationFormat>
  <Paragraphs>55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Caitlin Wright (1801326)</cp:lastModifiedBy>
  <cp:revision>12</cp:revision>
  <dcterms:created xsi:type="dcterms:W3CDTF">2019-09-05T20:58:34Z</dcterms:created>
  <dcterms:modified xsi:type="dcterms:W3CDTF">2019-10-21T15:12:14Z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0x01010013C7BF937C4E2B45AFF7A9F7928A7267</vt:lpwstr>
  </property>
</Properties>
</file>