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4"/>
  </p:sldMasterIdLst>
  <p:notesMasterIdLst>
    <p:notesMasterId r:id="rId13"/>
  </p:notesMasterIdLst>
  <p:sldIdLst>
    <p:sldId id="256" r:id="rId5"/>
    <p:sldId id="292" r:id="rId6"/>
    <p:sldId id="258" r:id="rId7"/>
    <p:sldId id="263" r:id="rId8"/>
    <p:sldId id="269" r:id="rId9"/>
    <p:sldId id="261" r:id="rId10"/>
    <p:sldId id="268" r:id="rId11"/>
    <p:sldId id="27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s - Ruth" id="{749A7740-9504-4F45-A8C5-41ABE2105FE5}">
          <p14:sldIdLst>
            <p14:sldId id="256"/>
            <p14:sldId id="292"/>
          </p14:sldIdLst>
        </p14:section>
        <p14:section name="Child Criminal Exploitation - Ruth" id="{CA4C9323-5BC5-41E6-819A-784A48C60CDA}">
          <p14:sldIdLst/>
        </p14:section>
        <p14:section name="Child Sexual Exploitation - Adam" id="{D9F265D5-D83D-4DC0-803E-79FE2AEF0B46}">
          <p14:sldIdLst>
            <p14:sldId id="258"/>
            <p14:sldId id="263"/>
            <p14:sldId id="269"/>
          </p14:sldIdLst>
        </p14:section>
        <p14:section name="Healthy Relationships &amp; Wellbeing - Adam" id="{A1141BAA-72DF-4552-99BC-D104E5389D9E}">
          <p14:sldIdLst>
            <p14:sldId id="261"/>
            <p14:sldId id="268"/>
            <p14:sldId id="276"/>
          </p14:sldIdLst>
        </p14:section>
        <p14:section name="County Lines - Ruth" id="{EB1F169D-6E9F-4785-B491-3AD5021CA84C}">
          <p14:sldIdLst/>
        </p14:section>
        <p14:section name="Untitled Section" id="{EB714E7F-4D25-46BE-98D8-F109FBF659C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5EFAEF-CAF8-4CBF-B9FF-E0A473A04AD8}" v="90" dt="2022-03-17T08:10:49.387"/>
    <p1510:client id="{2DC9E334-21C9-4DF0-8487-BFC91590E6B7}" v="272" dt="2022-03-16T10:26:00.954"/>
    <p1510:client id="{509C9959-420D-4A36-8C68-A8A179634B2E}" v="414" dt="2022-03-09T11:58:32.648"/>
    <p1510:client id="{6222DA3E-3192-4314-BB5F-2868A3C49C6A}" v="1415" dt="2022-03-09T14:22:58.248"/>
    <p1510:client id="{6C011062-5832-45C9-8524-F52B4E93167E}" v="667" dt="2022-03-10T10:30:40.862"/>
    <p1510:client id="{B014BC56-ECB2-4034-B8D2-3147A460B7EF}" v="1345" dt="2022-03-09T23:07:34.572"/>
    <p1510:client id="{EB4EFE03-91DA-46D3-99B5-9212929B1A7B}" v="46" vWet="48" dt="2022-03-10T09:57:31.3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454" autoAdjust="0"/>
  </p:normalViewPr>
  <p:slideViewPr>
    <p:cSldViewPr snapToGrid="0">
      <p:cViewPr varScale="1">
        <p:scale>
          <a:sx n="58" d="100"/>
          <a:sy n="58" d="100"/>
        </p:scale>
        <p:origin x="16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James (1803484)" userId="S::1803484@student.uwtsd.ac.uk::03697a74-a8c4-4c02-b3c5-0f92f35ccbbd" providerId="AD" clId="Web-{0820AE85-90FC-42E6-A8C5-00882355E0BE}"/>
    <pc:docChg chg="addSld modSld modSection">
      <pc:chgData name="Ruth James (1803484)" userId="S::1803484@student.uwtsd.ac.uk::03697a74-a8c4-4c02-b3c5-0f92f35ccbbd" providerId="AD" clId="Web-{0820AE85-90FC-42E6-A8C5-00882355E0BE}" dt="2022-03-08T13:27:26.584" v="11" actId="20577"/>
      <pc:docMkLst>
        <pc:docMk/>
      </pc:docMkLst>
      <pc:sldChg chg="modSp new">
        <pc:chgData name="Ruth James (1803484)" userId="S::1803484@student.uwtsd.ac.uk::03697a74-a8c4-4c02-b3c5-0f92f35ccbbd" providerId="AD" clId="Web-{0820AE85-90FC-42E6-A8C5-00882355E0BE}" dt="2022-03-08T13:27:26.584" v="11" actId="20577"/>
        <pc:sldMkLst>
          <pc:docMk/>
          <pc:sldMk cId="1595528839" sldId="292"/>
        </pc:sldMkLst>
        <pc:spChg chg="mod">
          <ac:chgData name="Ruth James (1803484)" userId="S::1803484@student.uwtsd.ac.uk::03697a74-a8c4-4c02-b3c5-0f92f35ccbbd" providerId="AD" clId="Web-{0820AE85-90FC-42E6-A8C5-00882355E0BE}" dt="2022-03-08T13:27:15.272" v="5" actId="20577"/>
          <ac:spMkLst>
            <pc:docMk/>
            <pc:sldMk cId="1595528839" sldId="292"/>
            <ac:spMk id="2" creationId="{B21DDC6B-E479-4CEF-B09F-5A0FB603672C}"/>
          </ac:spMkLst>
        </pc:spChg>
        <pc:spChg chg="mod">
          <ac:chgData name="Ruth James (1803484)" userId="S::1803484@student.uwtsd.ac.uk::03697a74-a8c4-4c02-b3c5-0f92f35ccbbd" providerId="AD" clId="Web-{0820AE85-90FC-42E6-A8C5-00882355E0BE}" dt="2022-03-08T13:27:26.584" v="11" actId="20577"/>
          <ac:spMkLst>
            <pc:docMk/>
            <pc:sldMk cId="1595528839" sldId="292"/>
            <ac:spMk id="3" creationId="{FCB9A6E6-308A-4C09-B9AC-0705649A92AD}"/>
          </ac:spMkLst>
        </pc:spChg>
      </pc:sldChg>
    </pc:docChg>
  </pc:docChgLst>
  <pc:docChgLst>
    <pc:chgData name="Ruth James (1803484)" userId="S::1803484@student.uwtsd.ac.uk::03697a74-a8c4-4c02-b3c5-0f92f35ccbbd" providerId="AD" clId="Web-{05DCF2BE-67C0-464E-B03F-F950838582C6}"/>
    <pc:docChg chg="addSld delSld modSld modSection">
      <pc:chgData name="Ruth James (1803484)" userId="S::1803484@student.uwtsd.ac.uk::03697a74-a8c4-4c02-b3c5-0f92f35ccbbd" providerId="AD" clId="Web-{05DCF2BE-67C0-464E-B03F-F950838582C6}" dt="2022-03-08T23:47:52.695" v="37" actId="1076"/>
      <pc:docMkLst>
        <pc:docMk/>
      </pc:docMkLst>
      <pc:sldChg chg="modSp">
        <pc:chgData name="Ruth James (1803484)" userId="S::1803484@student.uwtsd.ac.uk::03697a74-a8c4-4c02-b3c5-0f92f35ccbbd" providerId="AD" clId="Web-{05DCF2BE-67C0-464E-B03F-F950838582C6}" dt="2022-03-08T23:47:52.695" v="37" actId="1076"/>
        <pc:sldMkLst>
          <pc:docMk/>
          <pc:sldMk cId="3566959379" sldId="262"/>
        </pc:sldMkLst>
        <pc:picChg chg="mod">
          <ac:chgData name="Ruth James (1803484)" userId="S::1803484@student.uwtsd.ac.uk::03697a74-a8c4-4c02-b3c5-0f92f35ccbbd" providerId="AD" clId="Web-{05DCF2BE-67C0-464E-B03F-F950838582C6}" dt="2022-03-08T23:47:52.695" v="37" actId="1076"/>
          <ac:picMkLst>
            <pc:docMk/>
            <pc:sldMk cId="3566959379" sldId="262"/>
            <ac:picMk id="4" creationId="{1DE8E9D1-5E78-4761-A954-EA137B9A5D07}"/>
          </ac:picMkLst>
        </pc:picChg>
      </pc:sldChg>
      <pc:sldChg chg="addSp modSp">
        <pc:chgData name="Ruth James (1803484)" userId="S::1803484@student.uwtsd.ac.uk::03697a74-a8c4-4c02-b3c5-0f92f35ccbbd" providerId="AD" clId="Web-{05DCF2BE-67C0-464E-B03F-F950838582C6}" dt="2022-03-08T23:41:33.018" v="35" actId="1076"/>
        <pc:sldMkLst>
          <pc:docMk/>
          <pc:sldMk cId="1293694229" sldId="282"/>
        </pc:sldMkLst>
        <pc:picChg chg="add mod">
          <ac:chgData name="Ruth James (1803484)" userId="S::1803484@student.uwtsd.ac.uk::03697a74-a8c4-4c02-b3c5-0f92f35ccbbd" providerId="AD" clId="Web-{05DCF2BE-67C0-464E-B03F-F950838582C6}" dt="2022-03-08T23:41:33.018" v="35" actId="1076"/>
          <ac:picMkLst>
            <pc:docMk/>
            <pc:sldMk cId="1293694229" sldId="282"/>
            <ac:picMk id="2" creationId="{0E2BC570-92C5-4887-878B-B40CFA408A70}"/>
          </ac:picMkLst>
        </pc:picChg>
        <pc:picChg chg="mod">
          <ac:chgData name="Ruth James (1803484)" userId="S::1803484@student.uwtsd.ac.uk::03697a74-a8c4-4c02-b3c5-0f92f35ccbbd" providerId="AD" clId="Web-{05DCF2BE-67C0-464E-B03F-F950838582C6}" dt="2022-03-08T23:40:54.017" v="33" actId="1076"/>
          <ac:picMkLst>
            <pc:docMk/>
            <pc:sldMk cId="1293694229" sldId="282"/>
            <ac:picMk id="4" creationId="{DB47C237-E02C-4376-9A62-7BA79235270A}"/>
          </ac:picMkLst>
        </pc:picChg>
        <pc:picChg chg="mod">
          <ac:chgData name="Ruth James (1803484)" userId="S::1803484@student.uwtsd.ac.uk::03697a74-a8c4-4c02-b3c5-0f92f35ccbbd" providerId="AD" clId="Web-{05DCF2BE-67C0-464E-B03F-F950838582C6}" dt="2022-03-08T23:40:44.908" v="30" actId="1076"/>
          <ac:picMkLst>
            <pc:docMk/>
            <pc:sldMk cId="1293694229" sldId="282"/>
            <ac:picMk id="5" creationId="{B4CBBA79-AE05-4ED7-B4AF-9AED607595F7}"/>
          </ac:picMkLst>
        </pc:picChg>
        <pc:picChg chg="mod">
          <ac:chgData name="Ruth James (1803484)" userId="S::1803484@student.uwtsd.ac.uk::03697a74-a8c4-4c02-b3c5-0f92f35ccbbd" providerId="AD" clId="Web-{05DCF2BE-67C0-464E-B03F-F950838582C6}" dt="2022-03-08T23:40:47.236" v="31" actId="1076"/>
          <ac:picMkLst>
            <pc:docMk/>
            <pc:sldMk cId="1293694229" sldId="282"/>
            <ac:picMk id="6" creationId="{4E09ABE2-A533-4500-8915-8F8BEA3CD830}"/>
          </ac:picMkLst>
        </pc:picChg>
        <pc:picChg chg="mod">
          <ac:chgData name="Ruth James (1803484)" userId="S::1803484@student.uwtsd.ac.uk::03697a74-a8c4-4c02-b3c5-0f92f35ccbbd" providerId="AD" clId="Web-{05DCF2BE-67C0-464E-B03F-F950838582C6}" dt="2022-03-08T23:39:51.562" v="19" actId="1076"/>
          <ac:picMkLst>
            <pc:docMk/>
            <pc:sldMk cId="1293694229" sldId="282"/>
            <ac:picMk id="7" creationId="{927816B7-EE17-4C4C-BE7F-6CF9DB339F30}"/>
          </ac:picMkLst>
        </pc:picChg>
        <pc:picChg chg="mod">
          <ac:chgData name="Ruth James (1803484)" userId="S::1803484@student.uwtsd.ac.uk::03697a74-a8c4-4c02-b3c5-0f92f35ccbbd" providerId="AD" clId="Web-{05DCF2BE-67C0-464E-B03F-F950838582C6}" dt="2022-03-08T23:40:50.017" v="32" actId="1076"/>
          <ac:picMkLst>
            <pc:docMk/>
            <pc:sldMk cId="1293694229" sldId="282"/>
            <ac:picMk id="8" creationId="{0B332C00-124A-44C3-A480-CACF4B7AB47F}"/>
          </ac:picMkLst>
        </pc:picChg>
        <pc:picChg chg="mod">
          <ac:chgData name="Ruth James (1803484)" userId="S::1803484@student.uwtsd.ac.uk::03697a74-a8c4-4c02-b3c5-0f92f35ccbbd" providerId="AD" clId="Web-{05DCF2BE-67C0-464E-B03F-F950838582C6}" dt="2022-03-08T23:39:10.374" v="5" actId="1076"/>
          <ac:picMkLst>
            <pc:docMk/>
            <pc:sldMk cId="1293694229" sldId="282"/>
            <ac:picMk id="9" creationId="{35EC2AE2-2994-40EB-B873-7418B8ACB8A4}"/>
          </ac:picMkLst>
        </pc:picChg>
      </pc:sldChg>
      <pc:sldChg chg="addSp delSp modSp new del">
        <pc:chgData name="Ruth James (1803484)" userId="S::1803484@student.uwtsd.ac.uk::03697a74-a8c4-4c02-b3c5-0f92f35ccbbd" providerId="AD" clId="Web-{05DCF2BE-67C0-464E-B03F-F950838582C6}" dt="2022-03-08T23:38:55.936" v="3"/>
        <pc:sldMkLst>
          <pc:docMk/>
          <pc:sldMk cId="3901809497" sldId="293"/>
        </pc:sldMkLst>
        <pc:spChg chg="add del">
          <ac:chgData name="Ruth James (1803484)" userId="S::1803484@student.uwtsd.ac.uk::03697a74-a8c4-4c02-b3c5-0f92f35ccbbd" providerId="AD" clId="Web-{05DCF2BE-67C0-464E-B03F-F950838582C6}" dt="2022-03-08T23:38:53.764" v="2"/>
          <ac:spMkLst>
            <pc:docMk/>
            <pc:sldMk cId="3901809497" sldId="293"/>
            <ac:spMk id="3" creationId="{7739A83F-804B-4CCB-8102-6CB3F011DED6}"/>
          </ac:spMkLst>
        </pc:spChg>
        <pc:picChg chg="add del mod ord">
          <ac:chgData name="Ruth James (1803484)" userId="S::1803484@student.uwtsd.ac.uk::03697a74-a8c4-4c02-b3c5-0f92f35ccbbd" providerId="AD" clId="Web-{05DCF2BE-67C0-464E-B03F-F950838582C6}" dt="2022-03-08T23:38:53.764" v="2"/>
          <ac:picMkLst>
            <pc:docMk/>
            <pc:sldMk cId="3901809497" sldId="293"/>
            <ac:picMk id="4" creationId="{14863C4B-DBF5-4EE3-9854-644D651AB74E}"/>
          </ac:picMkLst>
        </pc:picChg>
      </pc:sldChg>
    </pc:docChg>
  </pc:docChgLst>
  <pc:docChgLst>
    <pc:chgData name="Ruth James (1803484)" userId="S::1803484@student.uwtsd.ac.uk::03697a74-a8c4-4c02-b3c5-0f92f35ccbbd" providerId="AD" clId="Web-{B014BC56-ECB2-4034-B8D2-3147A460B7EF}"/>
    <pc:docChg chg="addSld delSld modSld sldOrd modSection">
      <pc:chgData name="Ruth James (1803484)" userId="S::1803484@student.uwtsd.ac.uk::03697a74-a8c4-4c02-b3c5-0f92f35ccbbd" providerId="AD" clId="Web-{B014BC56-ECB2-4034-B8D2-3147A460B7EF}" dt="2022-03-09T23:07:34.572" v="1235" actId="20577"/>
      <pc:docMkLst>
        <pc:docMk/>
      </pc:docMkLst>
      <pc:sldChg chg="modSp">
        <pc:chgData name="Ruth James (1803484)" userId="S::1803484@student.uwtsd.ac.uk::03697a74-a8c4-4c02-b3c5-0f92f35ccbbd" providerId="AD" clId="Web-{B014BC56-ECB2-4034-B8D2-3147A460B7EF}" dt="2022-03-09T15:48:06.491" v="706" actId="20577"/>
        <pc:sldMkLst>
          <pc:docMk/>
          <pc:sldMk cId="3566959379" sldId="262"/>
        </pc:sldMkLst>
        <pc:spChg chg="mod">
          <ac:chgData name="Ruth James (1803484)" userId="S::1803484@student.uwtsd.ac.uk::03697a74-a8c4-4c02-b3c5-0f92f35ccbbd" providerId="AD" clId="Web-{B014BC56-ECB2-4034-B8D2-3147A460B7EF}" dt="2022-03-09T15:48:06.491" v="706" actId="20577"/>
          <ac:spMkLst>
            <pc:docMk/>
            <pc:sldMk cId="3566959379" sldId="262"/>
            <ac:spMk id="3" creationId="{C3B4B5C5-F938-48F9-8A0D-4B958F055BCF}"/>
          </ac:spMkLst>
        </pc:spChg>
      </pc:sldChg>
      <pc:sldChg chg="modSp">
        <pc:chgData name="Ruth James (1803484)" userId="S::1803484@student.uwtsd.ac.uk::03697a74-a8c4-4c02-b3c5-0f92f35ccbbd" providerId="AD" clId="Web-{B014BC56-ECB2-4034-B8D2-3147A460B7EF}" dt="2022-03-09T16:11:48.736" v="743" actId="20577"/>
        <pc:sldMkLst>
          <pc:docMk/>
          <pc:sldMk cId="1789631774" sldId="264"/>
        </pc:sldMkLst>
        <pc:spChg chg="mod">
          <ac:chgData name="Ruth James (1803484)" userId="S::1803484@student.uwtsd.ac.uk::03697a74-a8c4-4c02-b3c5-0f92f35ccbbd" providerId="AD" clId="Web-{B014BC56-ECB2-4034-B8D2-3147A460B7EF}" dt="2022-03-09T15:59:30.597" v="710" actId="20577"/>
          <ac:spMkLst>
            <pc:docMk/>
            <pc:sldMk cId="1789631774" sldId="264"/>
            <ac:spMk id="2" creationId="{D8750DD1-42C2-4343-8019-AFC62FA43B36}"/>
          </ac:spMkLst>
        </pc:spChg>
        <pc:spChg chg="mod">
          <ac:chgData name="Ruth James (1803484)" userId="S::1803484@student.uwtsd.ac.uk::03697a74-a8c4-4c02-b3c5-0f92f35ccbbd" providerId="AD" clId="Web-{B014BC56-ECB2-4034-B8D2-3147A460B7EF}" dt="2022-03-09T16:11:48.736" v="743" actId="20577"/>
          <ac:spMkLst>
            <pc:docMk/>
            <pc:sldMk cId="1789631774" sldId="264"/>
            <ac:spMk id="3" creationId="{1B2B2772-D0FB-45FC-B0B0-81F4B40F2009}"/>
          </ac:spMkLst>
        </pc:spChg>
      </pc:sldChg>
      <pc:sldChg chg="modSp">
        <pc:chgData name="Ruth James (1803484)" userId="S::1803484@student.uwtsd.ac.uk::03697a74-a8c4-4c02-b3c5-0f92f35ccbbd" providerId="AD" clId="Web-{B014BC56-ECB2-4034-B8D2-3147A460B7EF}" dt="2022-03-09T23:07:34.572" v="1235" actId="20577"/>
        <pc:sldMkLst>
          <pc:docMk/>
          <pc:sldMk cId="2351854666" sldId="265"/>
        </pc:sldMkLst>
        <pc:spChg chg="mod">
          <ac:chgData name="Ruth James (1803484)" userId="S::1803484@student.uwtsd.ac.uk::03697a74-a8c4-4c02-b3c5-0f92f35ccbbd" providerId="AD" clId="Web-{B014BC56-ECB2-4034-B8D2-3147A460B7EF}" dt="2022-03-09T23:07:34.572" v="1235" actId="20577"/>
          <ac:spMkLst>
            <pc:docMk/>
            <pc:sldMk cId="2351854666" sldId="265"/>
            <ac:spMk id="3" creationId="{DA236D15-48EE-4F02-9FDD-765366AD863E}"/>
          </ac:spMkLst>
        </pc:spChg>
      </pc:sldChg>
      <pc:sldChg chg="addSp modSp mod setBg">
        <pc:chgData name="Ruth James (1803484)" userId="S::1803484@student.uwtsd.ac.uk::03697a74-a8c4-4c02-b3c5-0f92f35ccbbd" providerId="AD" clId="Web-{B014BC56-ECB2-4034-B8D2-3147A460B7EF}" dt="2022-03-09T15:41:34.374" v="700" actId="20577"/>
        <pc:sldMkLst>
          <pc:docMk/>
          <pc:sldMk cId="1114657192" sldId="286"/>
        </pc:sldMkLst>
        <pc:spChg chg="mod">
          <ac:chgData name="Ruth James (1803484)" userId="S::1803484@student.uwtsd.ac.uk::03697a74-a8c4-4c02-b3c5-0f92f35ccbbd" providerId="AD" clId="Web-{B014BC56-ECB2-4034-B8D2-3147A460B7EF}" dt="2022-03-09T15:40:20.466" v="653" actId="1076"/>
          <ac:spMkLst>
            <pc:docMk/>
            <pc:sldMk cId="1114657192" sldId="286"/>
            <ac:spMk id="2" creationId="{49594939-59A7-4EFA-8701-2817B7194478}"/>
          </ac:spMkLst>
        </pc:spChg>
        <pc:spChg chg="mod ord">
          <ac:chgData name="Ruth James (1803484)" userId="S::1803484@student.uwtsd.ac.uk::03697a74-a8c4-4c02-b3c5-0f92f35ccbbd" providerId="AD" clId="Web-{B014BC56-ECB2-4034-B8D2-3147A460B7EF}" dt="2022-03-09T15:41:34.374" v="700" actId="20577"/>
          <ac:spMkLst>
            <pc:docMk/>
            <pc:sldMk cId="1114657192" sldId="286"/>
            <ac:spMk id="3" creationId="{4814D78C-FEEC-4B89-8C13-F234E163206D}"/>
          </ac:spMkLst>
        </pc:spChg>
        <pc:spChg chg="add">
          <ac:chgData name="Ruth James (1803484)" userId="S::1803484@student.uwtsd.ac.uk::03697a74-a8c4-4c02-b3c5-0f92f35ccbbd" providerId="AD" clId="Web-{B014BC56-ECB2-4034-B8D2-3147A460B7EF}" dt="2022-03-09T15:39:17.731" v="648"/>
          <ac:spMkLst>
            <pc:docMk/>
            <pc:sldMk cId="1114657192" sldId="286"/>
            <ac:spMk id="9" creationId="{A65AC7D1-EAA9-48F5-B509-60A7F50BF703}"/>
          </ac:spMkLst>
        </pc:spChg>
        <pc:spChg chg="add">
          <ac:chgData name="Ruth James (1803484)" userId="S::1803484@student.uwtsd.ac.uk::03697a74-a8c4-4c02-b3c5-0f92f35ccbbd" providerId="AD" clId="Web-{B014BC56-ECB2-4034-B8D2-3147A460B7EF}" dt="2022-03-09T15:39:17.731" v="648"/>
          <ac:spMkLst>
            <pc:docMk/>
            <pc:sldMk cId="1114657192" sldId="286"/>
            <ac:spMk id="11" creationId="{D6320AF9-619A-4175-865B-5663E1AEF4C5}"/>
          </ac:spMkLst>
        </pc:spChg>
        <pc:spChg chg="add">
          <ac:chgData name="Ruth James (1803484)" userId="S::1803484@student.uwtsd.ac.uk::03697a74-a8c4-4c02-b3c5-0f92f35ccbbd" providerId="AD" clId="Web-{B014BC56-ECB2-4034-B8D2-3147A460B7EF}" dt="2022-03-09T15:39:17.731" v="648"/>
          <ac:spMkLst>
            <pc:docMk/>
            <pc:sldMk cId="1114657192" sldId="286"/>
            <ac:spMk id="17" creationId="{7E018740-5C2B-4A41-AC1A-7E68D1EC1954}"/>
          </ac:spMkLst>
        </pc:spChg>
        <pc:spChg chg="add">
          <ac:chgData name="Ruth James (1803484)" userId="S::1803484@student.uwtsd.ac.uk::03697a74-a8c4-4c02-b3c5-0f92f35ccbbd" providerId="AD" clId="Web-{B014BC56-ECB2-4034-B8D2-3147A460B7EF}" dt="2022-03-09T15:39:17.731" v="648"/>
          <ac:spMkLst>
            <pc:docMk/>
            <pc:sldMk cId="1114657192" sldId="286"/>
            <ac:spMk id="19" creationId="{166F75A4-C475-4941-8EE2-B80A06A2C1BB}"/>
          </ac:spMkLst>
        </pc:spChg>
        <pc:spChg chg="add">
          <ac:chgData name="Ruth James (1803484)" userId="S::1803484@student.uwtsd.ac.uk::03697a74-a8c4-4c02-b3c5-0f92f35ccbbd" providerId="AD" clId="Web-{B014BC56-ECB2-4034-B8D2-3147A460B7EF}" dt="2022-03-09T15:39:17.731" v="648"/>
          <ac:spMkLst>
            <pc:docMk/>
            <pc:sldMk cId="1114657192" sldId="286"/>
            <ac:spMk id="21" creationId="{A032553A-72E8-4B0D-8405-FF9771C9AF05}"/>
          </ac:spMkLst>
        </pc:spChg>
        <pc:spChg chg="add">
          <ac:chgData name="Ruth James (1803484)" userId="S::1803484@student.uwtsd.ac.uk::03697a74-a8c4-4c02-b3c5-0f92f35ccbbd" providerId="AD" clId="Web-{B014BC56-ECB2-4034-B8D2-3147A460B7EF}" dt="2022-03-09T15:39:17.731" v="648"/>
          <ac:spMkLst>
            <pc:docMk/>
            <pc:sldMk cId="1114657192" sldId="286"/>
            <ac:spMk id="23" creationId="{765800AC-C3B9-498E-87BC-29FAE4C76B21}"/>
          </ac:spMkLst>
        </pc:spChg>
        <pc:spChg chg="add">
          <ac:chgData name="Ruth James (1803484)" userId="S::1803484@student.uwtsd.ac.uk::03697a74-a8c4-4c02-b3c5-0f92f35ccbbd" providerId="AD" clId="Web-{B014BC56-ECB2-4034-B8D2-3147A460B7EF}" dt="2022-03-09T15:39:17.731" v="648"/>
          <ac:spMkLst>
            <pc:docMk/>
            <pc:sldMk cId="1114657192" sldId="286"/>
            <ac:spMk id="25" creationId="{1F9D6ACB-2FF4-49F9-978A-E0D5327FC635}"/>
          </ac:spMkLst>
        </pc:spChg>
        <pc:spChg chg="add">
          <ac:chgData name="Ruth James (1803484)" userId="S::1803484@student.uwtsd.ac.uk::03697a74-a8c4-4c02-b3c5-0f92f35ccbbd" providerId="AD" clId="Web-{B014BC56-ECB2-4034-B8D2-3147A460B7EF}" dt="2022-03-09T15:39:17.731" v="648"/>
          <ac:spMkLst>
            <pc:docMk/>
            <pc:sldMk cId="1114657192" sldId="286"/>
            <ac:spMk id="27" creationId="{A5EC319D-0FEA-4B95-A3EA-01E35672C95B}"/>
          </ac:spMkLst>
        </pc:spChg>
        <pc:picChg chg="add mod">
          <ac:chgData name="Ruth James (1803484)" userId="S::1803484@student.uwtsd.ac.uk::03697a74-a8c4-4c02-b3c5-0f92f35ccbbd" providerId="AD" clId="Web-{B014BC56-ECB2-4034-B8D2-3147A460B7EF}" dt="2022-03-09T15:39:30.559" v="651" actId="1076"/>
          <ac:picMkLst>
            <pc:docMk/>
            <pc:sldMk cId="1114657192" sldId="286"/>
            <ac:picMk id="4" creationId="{7AD4F7A3-60BF-4758-9303-69301355EF9B}"/>
          </ac:picMkLst>
        </pc:picChg>
        <pc:cxnChg chg="add">
          <ac:chgData name="Ruth James (1803484)" userId="S::1803484@student.uwtsd.ac.uk::03697a74-a8c4-4c02-b3c5-0f92f35ccbbd" providerId="AD" clId="Web-{B014BC56-ECB2-4034-B8D2-3147A460B7EF}" dt="2022-03-09T15:39:17.731" v="648"/>
          <ac:cxnSpMkLst>
            <pc:docMk/>
            <pc:sldMk cId="1114657192" sldId="286"/>
            <ac:cxnSpMk id="13" creationId="{063B6EC6-D752-4EE7-908B-F8F19E8C7FEA}"/>
          </ac:cxnSpMkLst>
        </pc:cxnChg>
        <pc:cxnChg chg="add">
          <ac:chgData name="Ruth James (1803484)" userId="S::1803484@student.uwtsd.ac.uk::03697a74-a8c4-4c02-b3c5-0f92f35ccbbd" providerId="AD" clId="Web-{B014BC56-ECB2-4034-B8D2-3147A460B7EF}" dt="2022-03-09T15:39:17.731" v="648"/>
          <ac:cxnSpMkLst>
            <pc:docMk/>
            <pc:sldMk cId="1114657192" sldId="286"/>
            <ac:cxnSpMk id="15" creationId="{EFECD4E8-AD3E-4228-82A2-9461958EA94D}"/>
          </ac:cxnSpMkLst>
        </pc:cxnChg>
      </pc:sldChg>
      <pc:sldChg chg="modSp">
        <pc:chgData name="Ruth James (1803484)" userId="S::1803484@student.uwtsd.ac.uk::03697a74-a8c4-4c02-b3c5-0f92f35ccbbd" providerId="AD" clId="Web-{B014BC56-ECB2-4034-B8D2-3147A460B7EF}" dt="2022-03-09T14:12:32.845" v="153" actId="20577"/>
        <pc:sldMkLst>
          <pc:docMk/>
          <pc:sldMk cId="1452765331" sldId="289"/>
        </pc:sldMkLst>
        <pc:spChg chg="mod">
          <ac:chgData name="Ruth James (1803484)" userId="S::1803484@student.uwtsd.ac.uk::03697a74-a8c4-4c02-b3c5-0f92f35ccbbd" providerId="AD" clId="Web-{B014BC56-ECB2-4034-B8D2-3147A460B7EF}" dt="2022-03-09T14:12:32.845" v="153" actId="20577"/>
          <ac:spMkLst>
            <pc:docMk/>
            <pc:sldMk cId="1452765331" sldId="289"/>
            <ac:spMk id="2" creationId="{D6DCD876-6C48-4B53-99EC-C3494FC27DAC}"/>
          </ac:spMkLst>
        </pc:spChg>
      </pc:sldChg>
      <pc:sldChg chg="addSp delSp modSp">
        <pc:chgData name="Ruth James (1803484)" userId="S::1803484@student.uwtsd.ac.uk::03697a74-a8c4-4c02-b3c5-0f92f35ccbbd" providerId="AD" clId="Web-{B014BC56-ECB2-4034-B8D2-3147A460B7EF}" dt="2022-03-09T21:47:56.474" v="1096" actId="20577"/>
        <pc:sldMkLst>
          <pc:docMk/>
          <pc:sldMk cId="1595528839" sldId="292"/>
        </pc:sldMkLst>
        <pc:spChg chg="mod">
          <ac:chgData name="Ruth James (1803484)" userId="S::1803484@student.uwtsd.ac.uk::03697a74-a8c4-4c02-b3c5-0f92f35ccbbd" providerId="AD" clId="Web-{B014BC56-ECB2-4034-B8D2-3147A460B7EF}" dt="2022-03-09T21:47:56.474" v="1096" actId="20577"/>
          <ac:spMkLst>
            <pc:docMk/>
            <pc:sldMk cId="1595528839" sldId="292"/>
            <ac:spMk id="3" creationId="{FCB9A6E6-308A-4C09-B9AC-0705649A92AD}"/>
          </ac:spMkLst>
        </pc:spChg>
        <pc:spChg chg="add del mod">
          <ac:chgData name="Ruth James (1803484)" userId="S::1803484@student.uwtsd.ac.uk::03697a74-a8c4-4c02-b3c5-0f92f35ccbbd" providerId="AD" clId="Web-{B014BC56-ECB2-4034-B8D2-3147A460B7EF}" dt="2022-03-09T21:47:21.473" v="1093"/>
          <ac:spMkLst>
            <pc:docMk/>
            <pc:sldMk cId="1595528839" sldId="292"/>
            <ac:spMk id="5" creationId="{21537AF8-6383-4770-BB7D-A77C32988C60}"/>
          </ac:spMkLst>
        </pc:spChg>
        <pc:picChg chg="add del mod">
          <ac:chgData name="Ruth James (1803484)" userId="S::1803484@student.uwtsd.ac.uk::03697a74-a8c4-4c02-b3c5-0f92f35ccbbd" providerId="AD" clId="Web-{B014BC56-ECB2-4034-B8D2-3147A460B7EF}" dt="2022-03-09T21:47:19.348" v="1092"/>
          <ac:picMkLst>
            <pc:docMk/>
            <pc:sldMk cId="1595528839" sldId="292"/>
            <ac:picMk id="4" creationId="{72289C6E-AC59-471E-978B-87A07F0A9BD4}"/>
          </ac:picMkLst>
        </pc:picChg>
      </pc:sldChg>
      <pc:sldChg chg="addSp delSp modSp new">
        <pc:chgData name="Ruth James (1803484)" userId="S::1803484@student.uwtsd.ac.uk::03697a74-a8c4-4c02-b3c5-0f92f35ccbbd" providerId="AD" clId="Web-{B014BC56-ECB2-4034-B8D2-3147A460B7EF}" dt="2022-03-09T15:45:09.144" v="702" actId="14100"/>
        <pc:sldMkLst>
          <pc:docMk/>
          <pc:sldMk cId="448876775" sldId="294"/>
        </pc:sldMkLst>
        <pc:spChg chg="mod">
          <ac:chgData name="Ruth James (1803484)" userId="S::1803484@student.uwtsd.ac.uk::03697a74-a8c4-4c02-b3c5-0f92f35ccbbd" providerId="AD" clId="Web-{B014BC56-ECB2-4034-B8D2-3147A460B7EF}" dt="2022-03-09T14:27:31.097" v="207" actId="20577"/>
          <ac:spMkLst>
            <pc:docMk/>
            <pc:sldMk cId="448876775" sldId="294"/>
            <ac:spMk id="2" creationId="{C7382E0E-BB0B-46CF-8D5F-E5B7A0AEC362}"/>
          </ac:spMkLst>
        </pc:spChg>
        <pc:spChg chg="del">
          <ac:chgData name="Ruth James (1803484)" userId="S::1803484@student.uwtsd.ac.uk::03697a74-a8c4-4c02-b3c5-0f92f35ccbbd" providerId="AD" clId="Web-{B014BC56-ECB2-4034-B8D2-3147A460B7EF}" dt="2022-03-09T14:26:18.017" v="184"/>
          <ac:spMkLst>
            <pc:docMk/>
            <pc:sldMk cId="448876775" sldId="294"/>
            <ac:spMk id="3" creationId="{3ECC8633-1A3A-4BC5-895F-197680FE0BF9}"/>
          </ac:spMkLst>
        </pc:spChg>
        <pc:spChg chg="add del mod">
          <ac:chgData name="Ruth James (1803484)" userId="S::1803484@student.uwtsd.ac.uk::03697a74-a8c4-4c02-b3c5-0f92f35ccbbd" providerId="AD" clId="Web-{B014BC56-ECB2-4034-B8D2-3147A460B7EF}" dt="2022-03-09T14:32:00.352" v="225"/>
          <ac:spMkLst>
            <pc:docMk/>
            <pc:sldMk cId="448876775" sldId="294"/>
            <ac:spMk id="5" creationId="{D1BE30EF-CBB6-4BF4-B61B-D39E728614C7}"/>
          </ac:spMkLst>
        </pc:spChg>
        <pc:spChg chg="add mod">
          <ac:chgData name="Ruth James (1803484)" userId="S::1803484@student.uwtsd.ac.uk::03697a74-a8c4-4c02-b3c5-0f92f35ccbbd" providerId="AD" clId="Web-{B014BC56-ECB2-4034-B8D2-3147A460B7EF}" dt="2022-03-09T15:45:09.144" v="702" actId="14100"/>
          <ac:spMkLst>
            <pc:docMk/>
            <pc:sldMk cId="448876775" sldId="294"/>
            <ac:spMk id="6" creationId="{867AAC39-03B8-4CBF-ADFE-0D73EED0B715}"/>
          </ac:spMkLst>
        </pc:spChg>
        <pc:picChg chg="add mod ord">
          <ac:chgData name="Ruth James (1803484)" userId="S::1803484@student.uwtsd.ac.uk::03697a74-a8c4-4c02-b3c5-0f92f35ccbbd" providerId="AD" clId="Web-{B014BC56-ECB2-4034-B8D2-3147A460B7EF}" dt="2022-03-09T15:44:57.143" v="701"/>
          <ac:picMkLst>
            <pc:docMk/>
            <pc:sldMk cId="448876775" sldId="294"/>
            <ac:picMk id="4" creationId="{772467B8-F188-446D-B1F5-71F534570390}"/>
          </ac:picMkLst>
        </pc:picChg>
      </pc:sldChg>
      <pc:sldChg chg="addSp modSp new mod ord setBg">
        <pc:chgData name="Ruth James (1803484)" userId="S::1803484@student.uwtsd.ac.uk::03697a74-a8c4-4c02-b3c5-0f92f35ccbbd" providerId="AD" clId="Web-{B014BC56-ECB2-4034-B8D2-3147A460B7EF}" dt="2022-03-09T18:53:07.422" v="744"/>
        <pc:sldMkLst>
          <pc:docMk/>
          <pc:sldMk cId="1823053462" sldId="295"/>
        </pc:sldMkLst>
        <pc:spChg chg="mod">
          <ac:chgData name="Ruth James (1803484)" userId="S::1803484@student.uwtsd.ac.uk::03697a74-a8c4-4c02-b3c5-0f92f35ccbbd" providerId="AD" clId="Web-{B014BC56-ECB2-4034-B8D2-3147A460B7EF}" dt="2022-03-09T15:36:28.681" v="642" actId="14100"/>
          <ac:spMkLst>
            <pc:docMk/>
            <pc:sldMk cId="1823053462" sldId="295"/>
            <ac:spMk id="2" creationId="{043A906B-6F58-49B7-82E5-74593929C472}"/>
          </ac:spMkLst>
        </pc:spChg>
        <pc:spChg chg="mod ord">
          <ac:chgData name="Ruth James (1803484)" userId="S::1803484@student.uwtsd.ac.uk::03697a74-a8c4-4c02-b3c5-0f92f35ccbbd" providerId="AD" clId="Web-{B014BC56-ECB2-4034-B8D2-3147A460B7EF}" dt="2022-03-09T15:36:34.275" v="643" actId="14100"/>
          <ac:spMkLst>
            <pc:docMk/>
            <pc:sldMk cId="1823053462" sldId="295"/>
            <ac:spMk id="3" creationId="{D3B2C721-0BA0-4612-89BF-C4C2C96A1919}"/>
          </ac:spMkLst>
        </pc:spChg>
        <pc:picChg chg="add mod ord">
          <ac:chgData name="Ruth James (1803484)" userId="S::1803484@student.uwtsd.ac.uk::03697a74-a8c4-4c02-b3c5-0f92f35ccbbd" providerId="AD" clId="Web-{B014BC56-ECB2-4034-B8D2-3147A460B7EF}" dt="2022-03-09T15:26:39.638" v="622"/>
          <ac:picMkLst>
            <pc:docMk/>
            <pc:sldMk cId="1823053462" sldId="295"/>
            <ac:picMk id="4" creationId="{8D6398D3-6CAD-444E-B8C8-19F269538DD0}"/>
          </ac:picMkLst>
        </pc:picChg>
        <pc:picChg chg="add mod">
          <ac:chgData name="Ruth James (1803484)" userId="S::1803484@student.uwtsd.ac.uk::03697a74-a8c4-4c02-b3c5-0f92f35ccbbd" providerId="AD" clId="Web-{B014BC56-ECB2-4034-B8D2-3147A460B7EF}" dt="2022-03-09T15:26:39.638" v="622"/>
          <ac:picMkLst>
            <pc:docMk/>
            <pc:sldMk cId="1823053462" sldId="295"/>
            <ac:picMk id="5" creationId="{D583409E-9746-4E47-9D1A-857958948F74}"/>
          </ac:picMkLst>
        </pc:picChg>
        <pc:picChg chg="add mod">
          <ac:chgData name="Ruth James (1803484)" userId="S::1803484@student.uwtsd.ac.uk::03697a74-a8c4-4c02-b3c5-0f92f35ccbbd" providerId="AD" clId="Web-{B014BC56-ECB2-4034-B8D2-3147A460B7EF}" dt="2022-03-09T15:32:08.441" v="632" actId="1076"/>
          <ac:picMkLst>
            <pc:docMk/>
            <pc:sldMk cId="1823053462" sldId="295"/>
            <ac:picMk id="6" creationId="{967CFFB0-2DBE-490A-B7A7-EA4CC4E80143}"/>
          </ac:picMkLst>
        </pc:picChg>
        <pc:picChg chg="add mod">
          <ac:chgData name="Ruth James (1803484)" userId="S::1803484@student.uwtsd.ac.uk::03697a74-a8c4-4c02-b3c5-0f92f35ccbbd" providerId="AD" clId="Web-{B014BC56-ECB2-4034-B8D2-3147A460B7EF}" dt="2022-03-09T15:35:58.290" v="638" actId="1076"/>
          <ac:picMkLst>
            <pc:docMk/>
            <pc:sldMk cId="1823053462" sldId="295"/>
            <ac:picMk id="7" creationId="{75471C33-EBD3-4DD6-9449-442438306E66}"/>
          </ac:picMkLst>
        </pc:picChg>
        <pc:picChg chg="add mod">
          <ac:chgData name="Ruth James (1803484)" userId="S::1803484@student.uwtsd.ac.uk::03697a74-a8c4-4c02-b3c5-0f92f35ccbbd" providerId="AD" clId="Web-{B014BC56-ECB2-4034-B8D2-3147A460B7EF}" dt="2022-03-09T15:31:52.926" v="630" actId="1076"/>
          <ac:picMkLst>
            <pc:docMk/>
            <pc:sldMk cId="1823053462" sldId="295"/>
            <ac:picMk id="8" creationId="{F1FB3C2D-5044-4B7B-A585-76AF98D0FF7A}"/>
          </ac:picMkLst>
        </pc:picChg>
        <pc:picChg chg="add mod">
          <ac:chgData name="Ruth James (1803484)" userId="S::1803484@student.uwtsd.ac.uk::03697a74-a8c4-4c02-b3c5-0f92f35ccbbd" providerId="AD" clId="Web-{B014BC56-ECB2-4034-B8D2-3147A460B7EF}" dt="2022-03-09T15:36:02.790" v="639" actId="1076"/>
          <ac:picMkLst>
            <pc:docMk/>
            <pc:sldMk cId="1823053462" sldId="295"/>
            <ac:picMk id="9" creationId="{76ACF97F-2605-4AE4-A7E5-FA32B63824C8}"/>
          </ac:picMkLst>
        </pc:picChg>
      </pc:sldChg>
      <pc:sldChg chg="addSp modSp new ord">
        <pc:chgData name="Ruth James (1803484)" userId="S::1803484@student.uwtsd.ac.uk::03697a74-a8c4-4c02-b3c5-0f92f35ccbbd" providerId="AD" clId="Web-{B014BC56-ECB2-4034-B8D2-3147A460B7EF}" dt="2022-03-09T23:06:25.883" v="1232" actId="20577"/>
        <pc:sldMkLst>
          <pc:docMk/>
          <pc:sldMk cId="522893888" sldId="296"/>
        </pc:sldMkLst>
        <pc:spChg chg="mod">
          <ac:chgData name="Ruth James (1803484)" userId="S::1803484@student.uwtsd.ac.uk::03697a74-a8c4-4c02-b3c5-0f92f35ccbbd" providerId="AD" clId="Web-{B014BC56-ECB2-4034-B8D2-3147A460B7EF}" dt="2022-03-09T19:01:17.855" v="789" actId="20577"/>
          <ac:spMkLst>
            <pc:docMk/>
            <pc:sldMk cId="522893888" sldId="296"/>
            <ac:spMk id="2" creationId="{D92F2F4C-7D3A-4988-9FAC-C8405404C419}"/>
          </ac:spMkLst>
        </pc:spChg>
        <pc:spChg chg="mod">
          <ac:chgData name="Ruth James (1803484)" userId="S::1803484@student.uwtsd.ac.uk::03697a74-a8c4-4c02-b3c5-0f92f35ccbbd" providerId="AD" clId="Web-{B014BC56-ECB2-4034-B8D2-3147A460B7EF}" dt="2022-03-09T23:06:25.883" v="1232" actId="20577"/>
          <ac:spMkLst>
            <pc:docMk/>
            <pc:sldMk cId="522893888" sldId="296"/>
            <ac:spMk id="3" creationId="{54D852E1-44C2-4D31-8887-BFEAD27BD5D4}"/>
          </ac:spMkLst>
        </pc:spChg>
        <pc:picChg chg="add mod">
          <ac:chgData name="Ruth James (1803484)" userId="S::1803484@student.uwtsd.ac.uk::03697a74-a8c4-4c02-b3c5-0f92f35ccbbd" providerId="AD" clId="Web-{B014BC56-ECB2-4034-B8D2-3147A460B7EF}" dt="2022-03-09T21:39:18.962" v="1008" actId="1076"/>
          <ac:picMkLst>
            <pc:docMk/>
            <pc:sldMk cId="522893888" sldId="296"/>
            <ac:picMk id="4" creationId="{88E40C11-DBB3-4985-AECA-2DC53ABC3FE9}"/>
          </ac:picMkLst>
        </pc:picChg>
      </pc:sldChg>
      <pc:sldChg chg="new del">
        <pc:chgData name="Ruth James (1803484)" userId="S::1803484@student.uwtsd.ac.uk::03697a74-a8c4-4c02-b3c5-0f92f35ccbbd" providerId="AD" clId="Web-{B014BC56-ECB2-4034-B8D2-3147A460B7EF}" dt="2022-03-09T19:18:37.380" v="845"/>
        <pc:sldMkLst>
          <pc:docMk/>
          <pc:sldMk cId="1432014797" sldId="297"/>
        </pc:sldMkLst>
      </pc:sldChg>
      <pc:sldChg chg="addSp delSp modSp new mod ord setBg">
        <pc:chgData name="Ruth James (1803484)" userId="S::1803484@student.uwtsd.ac.uk::03697a74-a8c4-4c02-b3c5-0f92f35ccbbd" providerId="AD" clId="Web-{B014BC56-ECB2-4034-B8D2-3147A460B7EF}" dt="2022-03-09T20:52:53.576" v="935"/>
        <pc:sldMkLst>
          <pc:docMk/>
          <pc:sldMk cId="2415447136" sldId="298"/>
        </pc:sldMkLst>
        <pc:spChg chg="mod ord">
          <ac:chgData name="Ruth James (1803484)" userId="S::1803484@student.uwtsd.ac.uk::03697a74-a8c4-4c02-b3c5-0f92f35ccbbd" providerId="AD" clId="Web-{B014BC56-ECB2-4034-B8D2-3147A460B7EF}" dt="2022-03-09T20:52:53.560" v="934"/>
          <ac:spMkLst>
            <pc:docMk/>
            <pc:sldMk cId="2415447136" sldId="298"/>
            <ac:spMk id="2" creationId="{686070EE-7587-4046-B9F1-BCCB9755C764}"/>
          </ac:spMkLst>
        </pc:spChg>
        <pc:spChg chg="del">
          <ac:chgData name="Ruth James (1803484)" userId="S::1803484@student.uwtsd.ac.uk::03697a74-a8c4-4c02-b3c5-0f92f35ccbbd" providerId="AD" clId="Web-{B014BC56-ECB2-4034-B8D2-3147A460B7EF}" dt="2022-03-09T19:32:24.602" v="846"/>
          <ac:spMkLst>
            <pc:docMk/>
            <pc:sldMk cId="2415447136" sldId="298"/>
            <ac:spMk id="3" creationId="{3964184E-427C-44E1-8F4B-2CD7D89F9FAE}"/>
          </ac:spMkLst>
        </pc:spChg>
        <pc:spChg chg="add del mod ord">
          <ac:chgData name="Ruth James (1803484)" userId="S::1803484@student.uwtsd.ac.uk::03697a74-a8c4-4c02-b3c5-0f92f35ccbbd" providerId="AD" clId="Web-{B014BC56-ECB2-4034-B8D2-3147A460B7EF}" dt="2022-03-09T20:52:53.576" v="935"/>
          <ac:spMkLst>
            <pc:docMk/>
            <pc:sldMk cId="2415447136" sldId="298"/>
            <ac:spMk id="5" creationId="{479A9AFB-602A-4E6A-8656-ABE6859325AA}"/>
          </ac:spMkLst>
        </pc:spChg>
        <pc:spChg chg="add del">
          <ac:chgData name="Ruth James (1803484)" userId="S::1803484@student.uwtsd.ac.uk::03697a74-a8c4-4c02-b3c5-0f92f35ccbbd" providerId="AD" clId="Web-{B014BC56-ECB2-4034-B8D2-3147A460B7EF}" dt="2022-03-09T19:32:33.212" v="848"/>
          <ac:spMkLst>
            <pc:docMk/>
            <pc:sldMk cId="2415447136" sldId="298"/>
            <ac:spMk id="8" creationId="{124E69FC-A9BA-4614-99BE-0C3E03244C54}"/>
          </ac:spMkLst>
        </pc:spChg>
        <pc:spChg chg="add del">
          <ac:chgData name="Ruth James (1803484)" userId="S::1803484@student.uwtsd.ac.uk::03697a74-a8c4-4c02-b3c5-0f92f35ccbbd" providerId="AD" clId="Web-{B014BC56-ECB2-4034-B8D2-3147A460B7EF}" dt="2022-03-09T20:52:53.560" v="934"/>
          <ac:spMkLst>
            <pc:docMk/>
            <pc:sldMk cId="2415447136" sldId="298"/>
            <ac:spMk id="11" creationId="{29FD90D9-0777-4927-90C9-E837E6773094}"/>
          </ac:spMkLst>
        </pc:spChg>
        <pc:spChg chg="add del">
          <ac:chgData name="Ruth James (1803484)" userId="S::1803484@student.uwtsd.ac.uk::03697a74-a8c4-4c02-b3c5-0f92f35ccbbd" providerId="AD" clId="Web-{B014BC56-ECB2-4034-B8D2-3147A460B7EF}" dt="2022-03-09T20:52:53.560" v="934"/>
          <ac:spMkLst>
            <pc:docMk/>
            <pc:sldMk cId="2415447136" sldId="298"/>
            <ac:spMk id="13" creationId="{F92D073F-0FE7-41B7-ADCD-5CE16DEEE09E}"/>
          </ac:spMkLst>
        </pc:spChg>
        <pc:graphicFrameChg chg="add">
          <ac:chgData name="Ruth James (1803484)" userId="S::1803484@student.uwtsd.ac.uk::03697a74-a8c4-4c02-b3c5-0f92f35ccbbd" providerId="AD" clId="Web-{B014BC56-ECB2-4034-B8D2-3147A460B7EF}" dt="2022-03-09T20:52:53.576" v="935"/>
          <ac:graphicFrameMkLst>
            <pc:docMk/>
            <pc:sldMk cId="2415447136" sldId="298"/>
            <ac:graphicFrameMk id="15" creationId="{579CC703-8A31-4828-9479-EDBA6DC20C13}"/>
          </ac:graphicFrameMkLst>
        </pc:graphicFrameChg>
        <pc:picChg chg="add mod">
          <ac:chgData name="Ruth James (1803484)" userId="S::1803484@student.uwtsd.ac.uk::03697a74-a8c4-4c02-b3c5-0f92f35ccbbd" providerId="AD" clId="Web-{B014BC56-ECB2-4034-B8D2-3147A460B7EF}" dt="2022-03-09T20:52:53.560" v="934"/>
          <ac:picMkLst>
            <pc:docMk/>
            <pc:sldMk cId="2415447136" sldId="298"/>
            <ac:picMk id="3" creationId="{AC96584B-43AE-4C63-8A30-0969BF9FC906}"/>
          </ac:picMkLst>
        </pc:picChg>
        <pc:picChg chg="add mod ord modCrop">
          <ac:chgData name="Ruth James (1803484)" userId="S::1803484@student.uwtsd.ac.uk::03697a74-a8c4-4c02-b3c5-0f92f35ccbbd" providerId="AD" clId="Web-{B014BC56-ECB2-4034-B8D2-3147A460B7EF}" dt="2022-03-09T20:52:53.560" v="934"/>
          <ac:picMkLst>
            <pc:docMk/>
            <pc:sldMk cId="2415447136" sldId="298"/>
            <ac:picMk id="4" creationId="{F2C1A8DA-A8E8-41AC-BC74-71A17D1D66A9}"/>
          </ac:picMkLst>
        </pc:picChg>
        <pc:picChg chg="add mod">
          <ac:chgData name="Ruth James (1803484)" userId="S::1803484@student.uwtsd.ac.uk::03697a74-a8c4-4c02-b3c5-0f92f35ccbbd" providerId="AD" clId="Web-{B014BC56-ECB2-4034-B8D2-3147A460B7EF}" dt="2022-03-09T20:52:53.560" v="934"/>
          <ac:picMkLst>
            <pc:docMk/>
            <pc:sldMk cId="2415447136" sldId="298"/>
            <ac:picMk id="6" creationId="{0ABC341C-8818-4590-A69A-4C221FEEDD18}"/>
          </ac:picMkLst>
        </pc:picChg>
      </pc:sldChg>
      <pc:sldChg chg="modSp new del">
        <pc:chgData name="Ruth James (1803484)" userId="S::1803484@student.uwtsd.ac.uk::03697a74-a8c4-4c02-b3c5-0f92f35ccbbd" providerId="AD" clId="Web-{B014BC56-ECB2-4034-B8D2-3147A460B7EF}" dt="2022-03-09T19:00:26.557" v="776"/>
        <pc:sldMkLst>
          <pc:docMk/>
          <pc:sldMk cId="4160694038" sldId="298"/>
        </pc:sldMkLst>
        <pc:spChg chg="mod">
          <ac:chgData name="Ruth James (1803484)" userId="S::1803484@student.uwtsd.ac.uk::03697a74-a8c4-4c02-b3c5-0f92f35ccbbd" providerId="AD" clId="Web-{B014BC56-ECB2-4034-B8D2-3147A460B7EF}" dt="2022-03-09T19:00:12.573" v="775" actId="20577"/>
          <ac:spMkLst>
            <pc:docMk/>
            <pc:sldMk cId="4160694038" sldId="298"/>
            <ac:spMk id="2" creationId="{3CF7CA1F-57F0-4147-9570-2391CB27F5EE}"/>
          </ac:spMkLst>
        </pc:spChg>
      </pc:sldChg>
    </pc:docChg>
  </pc:docChgLst>
  <pc:docChgLst>
    <pc:chgData name="Toby Lugano (1901988)" userId="S::1901988@student.uwtsd.ac.uk::1ba21f7a-7519-4710-95c0-ecd97db91deb" providerId="AD" clId="Web-{CE30C84A-7791-4698-9AEA-AC3E93AD2941}"/>
    <pc:docChg chg="modSld">
      <pc:chgData name="Toby Lugano (1901988)" userId="S::1901988@student.uwtsd.ac.uk::1ba21f7a-7519-4710-95c0-ecd97db91deb" providerId="AD" clId="Web-{CE30C84A-7791-4698-9AEA-AC3E93AD2941}" dt="2022-02-22T10:30:16.182" v="103" actId="20577"/>
      <pc:docMkLst>
        <pc:docMk/>
      </pc:docMkLst>
      <pc:sldChg chg="modSp">
        <pc:chgData name="Toby Lugano (1901988)" userId="S::1901988@student.uwtsd.ac.uk::1ba21f7a-7519-4710-95c0-ecd97db91deb" providerId="AD" clId="Web-{CE30C84A-7791-4698-9AEA-AC3E93AD2941}" dt="2022-02-22T10:23:44.032" v="21" actId="20577"/>
        <pc:sldMkLst>
          <pc:docMk/>
          <pc:sldMk cId="109857222" sldId="256"/>
        </pc:sldMkLst>
        <pc:spChg chg="mod">
          <ac:chgData name="Toby Lugano (1901988)" userId="S::1901988@student.uwtsd.ac.uk::1ba21f7a-7519-4710-95c0-ecd97db91deb" providerId="AD" clId="Web-{CE30C84A-7791-4698-9AEA-AC3E93AD2941}" dt="2022-02-22T10:23:44.032" v="21" actId="20577"/>
          <ac:spMkLst>
            <pc:docMk/>
            <pc:sldMk cId="109857222" sldId="256"/>
            <ac:spMk id="3" creationId="{00000000-0000-0000-0000-000000000000}"/>
          </ac:spMkLst>
        </pc:spChg>
      </pc:sldChg>
      <pc:sldChg chg="modSp">
        <pc:chgData name="Toby Lugano (1901988)" userId="S::1901988@student.uwtsd.ac.uk::1ba21f7a-7519-4710-95c0-ecd97db91deb" providerId="AD" clId="Web-{CE30C84A-7791-4698-9AEA-AC3E93AD2941}" dt="2022-02-22T10:30:16.182" v="103" actId="20577"/>
        <pc:sldMkLst>
          <pc:docMk/>
          <pc:sldMk cId="3272533988" sldId="259"/>
        </pc:sldMkLst>
        <pc:spChg chg="mod">
          <ac:chgData name="Toby Lugano (1901988)" userId="S::1901988@student.uwtsd.ac.uk::1ba21f7a-7519-4710-95c0-ecd97db91deb" providerId="AD" clId="Web-{CE30C84A-7791-4698-9AEA-AC3E93AD2941}" dt="2022-02-22T10:30:16.182" v="103" actId="20577"/>
          <ac:spMkLst>
            <pc:docMk/>
            <pc:sldMk cId="3272533988" sldId="259"/>
            <ac:spMk id="2" creationId="{27E667DC-08E2-4956-A3E2-13C907B6FD26}"/>
          </ac:spMkLst>
        </pc:spChg>
      </pc:sldChg>
    </pc:docChg>
  </pc:docChgLst>
  <pc:docChgLst>
    <pc:chgData name="Toby Lugano (1901988)" userId="S::1901988@student.uwtsd.ac.uk::1ba21f7a-7519-4710-95c0-ecd97db91deb" providerId="AD" clId="Web-{BBDB94DF-CCCE-4015-B49F-316117B25A8E}"/>
    <pc:docChg chg="addSld delSld modSld modSection">
      <pc:chgData name="Toby Lugano (1901988)" userId="S::1901988@student.uwtsd.ac.uk::1ba21f7a-7519-4710-95c0-ecd97db91deb" providerId="AD" clId="Web-{BBDB94DF-CCCE-4015-B49F-316117B25A8E}" dt="2022-02-22T10:43:15.493" v="125" actId="20577"/>
      <pc:docMkLst>
        <pc:docMk/>
      </pc:docMkLst>
      <pc:sldChg chg="modSp add del">
        <pc:chgData name="Toby Lugano (1901988)" userId="S::1901988@student.uwtsd.ac.uk::1ba21f7a-7519-4710-95c0-ecd97db91deb" providerId="AD" clId="Web-{BBDB94DF-CCCE-4015-B49F-316117B25A8E}" dt="2022-02-22T10:43:15.493" v="125" actId="20577"/>
        <pc:sldMkLst>
          <pc:docMk/>
          <pc:sldMk cId="3272533988" sldId="259"/>
        </pc:sldMkLst>
        <pc:spChg chg="mod">
          <ac:chgData name="Toby Lugano (1901988)" userId="S::1901988@student.uwtsd.ac.uk::1ba21f7a-7519-4710-95c0-ecd97db91deb" providerId="AD" clId="Web-{BBDB94DF-CCCE-4015-B49F-316117B25A8E}" dt="2022-02-22T10:33:08.132" v="4" actId="20577"/>
          <ac:spMkLst>
            <pc:docMk/>
            <pc:sldMk cId="3272533988" sldId="259"/>
            <ac:spMk id="2" creationId="{27E667DC-08E2-4956-A3E2-13C907B6FD26}"/>
          </ac:spMkLst>
        </pc:spChg>
        <pc:spChg chg="mod">
          <ac:chgData name="Toby Lugano (1901988)" userId="S::1901988@student.uwtsd.ac.uk::1ba21f7a-7519-4710-95c0-ecd97db91deb" providerId="AD" clId="Web-{BBDB94DF-CCCE-4015-B49F-316117B25A8E}" dt="2022-02-22T10:43:15.493" v="125" actId="20577"/>
          <ac:spMkLst>
            <pc:docMk/>
            <pc:sldMk cId="3272533988" sldId="259"/>
            <ac:spMk id="3" creationId="{1AE78906-05B5-44EC-B038-A56E5E8910D4}"/>
          </ac:spMkLst>
        </pc:spChg>
      </pc:sldChg>
    </pc:docChg>
  </pc:docChgLst>
  <pc:docChgLst>
    <pc:chgData name="Rachael Jenkins (1901453)" userId="S::1901453@student.uwtsd.ac.uk::fbe29391-ef9b-4c16-b0f4-c63e153625cf" providerId="AD" clId="Web-{D9D12957-A457-4ACA-A3A9-0E565AAE2168}"/>
    <pc:docChg chg="addSld delSld modSld modSection">
      <pc:chgData name="Rachael Jenkins (1901453)" userId="S::1901453@student.uwtsd.ac.uk::fbe29391-ef9b-4c16-b0f4-c63e153625cf" providerId="AD" clId="Web-{D9D12957-A457-4ACA-A3A9-0E565AAE2168}" dt="2022-02-22T12:56:13.565" v="2271" actId="20577"/>
      <pc:docMkLst>
        <pc:docMk/>
      </pc:docMkLst>
      <pc:sldChg chg="addSp modSp mod setBg">
        <pc:chgData name="Rachael Jenkins (1901453)" userId="S::1901453@student.uwtsd.ac.uk::fbe29391-ef9b-4c16-b0f4-c63e153625cf" providerId="AD" clId="Web-{D9D12957-A457-4ACA-A3A9-0E565AAE2168}" dt="2022-02-22T10:50:53.498" v="688" actId="1076"/>
        <pc:sldMkLst>
          <pc:docMk/>
          <pc:sldMk cId="11895792" sldId="260"/>
        </pc:sldMkLst>
        <pc:spChg chg="mod">
          <ac:chgData name="Rachael Jenkins (1901453)" userId="S::1901453@student.uwtsd.ac.uk::fbe29391-ef9b-4c16-b0f4-c63e153625cf" providerId="AD" clId="Web-{D9D12957-A457-4ACA-A3A9-0E565AAE2168}" dt="2022-02-22T10:50:40.935" v="687"/>
          <ac:spMkLst>
            <pc:docMk/>
            <pc:sldMk cId="11895792" sldId="260"/>
            <ac:spMk id="2" creationId="{DCC56105-4BE6-402B-BE92-130D8D2711D6}"/>
          </ac:spMkLst>
        </pc:spChg>
        <pc:spChg chg="mod">
          <ac:chgData name="Rachael Jenkins (1901453)" userId="S::1901453@student.uwtsd.ac.uk::fbe29391-ef9b-4c16-b0f4-c63e153625cf" providerId="AD" clId="Web-{D9D12957-A457-4ACA-A3A9-0E565AAE2168}" dt="2022-02-22T10:50:40.935" v="687"/>
          <ac:spMkLst>
            <pc:docMk/>
            <pc:sldMk cId="11895792" sldId="260"/>
            <ac:spMk id="3" creationId="{E97E934F-04C3-42DE-9AD8-929479C32A21}"/>
          </ac:spMkLst>
        </pc:spChg>
        <pc:picChg chg="add mod">
          <ac:chgData name="Rachael Jenkins (1901453)" userId="S::1901453@student.uwtsd.ac.uk::fbe29391-ef9b-4c16-b0f4-c63e153625cf" providerId="AD" clId="Web-{D9D12957-A457-4ACA-A3A9-0E565AAE2168}" dt="2022-02-22T10:50:53.498" v="688" actId="1076"/>
          <ac:picMkLst>
            <pc:docMk/>
            <pc:sldMk cId="11895792" sldId="260"/>
            <ac:picMk id="4" creationId="{F1F52A1D-5D26-4F73-BFEB-052ABA792C6F}"/>
          </ac:picMkLst>
        </pc:picChg>
      </pc:sldChg>
      <pc:sldChg chg="addSp delSp modSp new">
        <pc:chgData name="Rachael Jenkins (1901453)" userId="S::1901453@student.uwtsd.ac.uk::fbe29391-ef9b-4c16-b0f4-c63e153625cf" providerId="AD" clId="Web-{D9D12957-A457-4ACA-A3A9-0E565AAE2168}" dt="2022-02-22T11:07:12.751" v="1114" actId="20577"/>
        <pc:sldMkLst>
          <pc:docMk/>
          <pc:sldMk cId="928863404" sldId="266"/>
        </pc:sldMkLst>
        <pc:spChg chg="mod">
          <ac:chgData name="Rachael Jenkins (1901453)" userId="S::1901453@student.uwtsd.ac.uk::fbe29391-ef9b-4c16-b0f4-c63e153625cf" providerId="AD" clId="Web-{D9D12957-A457-4ACA-A3A9-0E565AAE2168}" dt="2022-02-22T10:59:21.414" v="931" actId="14100"/>
          <ac:spMkLst>
            <pc:docMk/>
            <pc:sldMk cId="928863404" sldId="266"/>
            <ac:spMk id="2" creationId="{0E43B9DF-5D04-4FA9-A682-D9C9D1E939AC}"/>
          </ac:spMkLst>
        </pc:spChg>
        <pc:spChg chg="mod">
          <ac:chgData name="Rachael Jenkins (1901453)" userId="S::1901453@student.uwtsd.ac.uk::fbe29391-ef9b-4c16-b0f4-c63e153625cf" providerId="AD" clId="Web-{D9D12957-A457-4ACA-A3A9-0E565AAE2168}" dt="2022-02-22T10:57:50.803" v="889" actId="14100"/>
          <ac:spMkLst>
            <pc:docMk/>
            <pc:sldMk cId="928863404" sldId="266"/>
            <ac:spMk id="3" creationId="{5038A5F5-FD39-464D-950F-ECEB011310C0}"/>
          </ac:spMkLst>
        </pc:spChg>
        <pc:spChg chg="add del mod">
          <ac:chgData name="Rachael Jenkins (1901453)" userId="S::1901453@student.uwtsd.ac.uk::fbe29391-ef9b-4c16-b0f4-c63e153625cf" providerId="AD" clId="Web-{D9D12957-A457-4ACA-A3A9-0E565AAE2168}" dt="2022-02-22T10:58:58.976" v="921"/>
          <ac:spMkLst>
            <pc:docMk/>
            <pc:sldMk cId="928863404" sldId="266"/>
            <ac:spMk id="4" creationId="{5A4EFDB0-70A6-4F2C-9EAC-699F38E8B665}"/>
          </ac:spMkLst>
        </pc:spChg>
        <pc:spChg chg="add mod">
          <ac:chgData name="Rachael Jenkins (1901453)" userId="S::1901453@student.uwtsd.ac.uk::fbe29391-ef9b-4c16-b0f4-c63e153625cf" providerId="AD" clId="Web-{D9D12957-A457-4ACA-A3A9-0E565AAE2168}" dt="2022-02-22T11:00:13.383" v="941" actId="1076"/>
          <ac:spMkLst>
            <pc:docMk/>
            <pc:sldMk cId="928863404" sldId="266"/>
            <ac:spMk id="5" creationId="{723E50E5-1A47-4DB1-B97B-639F4CC353EF}"/>
          </ac:spMkLst>
        </pc:spChg>
        <pc:spChg chg="add mod">
          <ac:chgData name="Rachael Jenkins (1901453)" userId="S::1901453@student.uwtsd.ac.uk::fbe29391-ef9b-4c16-b0f4-c63e153625cf" providerId="AD" clId="Web-{D9D12957-A457-4ACA-A3A9-0E565AAE2168}" dt="2022-02-22T11:07:12.751" v="1114" actId="20577"/>
          <ac:spMkLst>
            <pc:docMk/>
            <pc:sldMk cId="928863404" sldId="266"/>
            <ac:spMk id="6" creationId="{E88D53B7-FBAD-4E1C-928A-B0569C37DAC4}"/>
          </ac:spMkLst>
        </pc:spChg>
        <pc:picChg chg="add mod">
          <ac:chgData name="Rachael Jenkins (1901453)" userId="S::1901453@student.uwtsd.ac.uk::fbe29391-ef9b-4c16-b0f4-c63e153625cf" providerId="AD" clId="Web-{D9D12957-A457-4ACA-A3A9-0E565AAE2168}" dt="2022-02-22T11:05:32.702" v="1092" actId="14100"/>
          <ac:picMkLst>
            <pc:docMk/>
            <pc:sldMk cId="928863404" sldId="266"/>
            <ac:picMk id="7" creationId="{B7F24ED6-2DE2-43AC-AB3A-58E361D37B25}"/>
          </ac:picMkLst>
        </pc:picChg>
      </pc:sldChg>
      <pc:sldChg chg="addSp delSp modSp new mod setBg">
        <pc:chgData name="Rachael Jenkins (1901453)" userId="S::1901453@student.uwtsd.ac.uk::fbe29391-ef9b-4c16-b0f4-c63e153625cf" providerId="AD" clId="Web-{D9D12957-A457-4ACA-A3A9-0E565AAE2168}" dt="2022-02-22T12:20:02.070" v="2056" actId="20577"/>
        <pc:sldMkLst>
          <pc:docMk/>
          <pc:sldMk cId="1446927124" sldId="267"/>
        </pc:sldMkLst>
        <pc:spChg chg="mod ord">
          <ac:chgData name="Rachael Jenkins (1901453)" userId="S::1901453@student.uwtsd.ac.uk::fbe29391-ef9b-4c16-b0f4-c63e153625cf" providerId="AD" clId="Web-{D9D12957-A457-4ACA-A3A9-0E565AAE2168}" dt="2022-02-22T11:31:45.717" v="1477"/>
          <ac:spMkLst>
            <pc:docMk/>
            <pc:sldMk cId="1446927124" sldId="267"/>
            <ac:spMk id="2" creationId="{C1E6DD6B-FA0E-4A6E-B3DB-4E8268C52433}"/>
          </ac:spMkLst>
        </pc:spChg>
        <pc:spChg chg="del">
          <ac:chgData name="Rachael Jenkins (1901453)" userId="S::1901453@student.uwtsd.ac.uk::fbe29391-ef9b-4c16-b0f4-c63e153625cf" providerId="AD" clId="Web-{D9D12957-A457-4ACA-A3A9-0E565AAE2168}" dt="2022-02-22T11:12:36.273" v="1170"/>
          <ac:spMkLst>
            <pc:docMk/>
            <pc:sldMk cId="1446927124" sldId="267"/>
            <ac:spMk id="3" creationId="{CBDFB95E-3FC2-4DC4-802F-EC4EB554CF29}"/>
          </ac:spMkLst>
        </pc:spChg>
        <pc:spChg chg="add mod">
          <ac:chgData name="Rachael Jenkins (1901453)" userId="S::1901453@student.uwtsd.ac.uk::fbe29391-ef9b-4c16-b0f4-c63e153625cf" providerId="AD" clId="Web-{D9D12957-A457-4ACA-A3A9-0E565AAE2168}" dt="2022-02-22T12:20:02.070" v="2056" actId="20577"/>
          <ac:spMkLst>
            <pc:docMk/>
            <pc:sldMk cId="1446927124" sldId="267"/>
            <ac:spMk id="5" creationId="{A4A0296A-ACE3-4925-B519-2B03366D33FF}"/>
          </ac:spMkLst>
        </pc:spChg>
        <pc:spChg chg="add mod">
          <ac:chgData name="Rachael Jenkins (1901453)" userId="S::1901453@student.uwtsd.ac.uk::fbe29391-ef9b-4c16-b0f4-c63e153625cf" providerId="AD" clId="Web-{D9D12957-A457-4ACA-A3A9-0E565AAE2168}" dt="2022-02-22T11:31:45.717" v="1477"/>
          <ac:spMkLst>
            <pc:docMk/>
            <pc:sldMk cId="1446927124" sldId="267"/>
            <ac:spMk id="8" creationId="{3527CE7A-D28D-44C5-9655-16F236616DA7}"/>
          </ac:spMkLst>
        </pc:spChg>
        <pc:spChg chg="add del">
          <ac:chgData name="Rachael Jenkins (1901453)" userId="S::1901453@student.uwtsd.ac.uk::fbe29391-ef9b-4c16-b0f4-c63e153625cf" providerId="AD" clId="Web-{D9D12957-A457-4ACA-A3A9-0E565AAE2168}" dt="2022-02-22T11:13:49.040" v="1173"/>
          <ac:spMkLst>
            <pc:docMk/>
            <pc:sldMk cId="1446927124" sldId="267"/>
            <ac:spMk id="15" creationId="{3F088236-D655-4F88-B238-E16762358025}"/>
          </ac:spMkLst>
        </pc:spChg>
        <pc:spChg chg="add del">
          <ac:chgData name="Rachael Jenkins (1901453)" userId="S::1901453@student.uwtsd.ac.uk::fbe29391-ef9b-4c16-b0f4-c63e153625cf" providerId="AD" clId="Web-{D9D12957-A457-4ACA-A3A9-0E565AAE2168}" dt="2022-02-22T11:13:49.040" v="1173"/>
          <ac:spMkLst>
            <pc:docMk/>
            <pc:sldMk cId="1446927124" sldId="267"/>
            <ac:spMk id="17" creationId="{3DAC0C92-199E-475C-9390-119A9B027276}"/>
          </ac:spMkLst>
        </pc:spChg>
        <pc:spChg chg="add del">
          <ac:chgData name="Rachael Jenkins (1901453)" userId="S::1901453@student.uwtsd.ac.uk::fbe29391-ef9b-4c16-b0f4-c63e153625cf" providerId="AD" clId="Web-{D9D12957-A457-4ACA-A3A9-0E565AAE2168}" dt="2022-02-22T11:13:49.040" v="1173"/>
          <ac:spMkLst>
            <pc:docMk/>
            <pc:sldMk cId="1446927124" sldId="267"/>
            <ac:spMk id="19" creationId="{C4CFB339-0ED8-4FE2-9EF1-6D1375B8499B}"/>
          </ac:spMkLst>
        </pc:spChg>
        <pc:spChg chg="add del">
          <ac:chgData name="Rachael Jenkins (1901453)" userId="S::1901453@student.uwtsd.ac.uk::fbe29391-ef9b-4c16-b0f4-c63e153625cf" providerId="AD" clId="Web-{D9D12957-A457-4ACA-A3A9-0E565AAE2168}" dt="2022-02-22T11:13:49.040" v="1173"/>
          <ac:spMkLst>
            <pc:docMk/>
            <pc:sldMk cId="1446927124" sldId="267"/>
            <ac:spMk id="21" creationId="{31896C80-2069-4431-9C19-83B913734490}"/>
          </ac:spMkLst>
        </pc:spChg>
        <pc:spChg chg="add del">
          <ac:chgData name="Rachael Jenkins (1901453)" userId="S::1901453@student.uwtsd.ac.uk::fbe29391-ef9b-4c16-b0f4-c63e153625cf" providerId="AD" clId="Web-{D9D12957-A457-4ACA-A3A9-0E565AAE2168}" dt="2022-02-22T11:13:49.040" v="1173"/>
          <ac:spMkLst>
            <pc:docMk/>
            <pc:sldMk cId="1446927124" sldId="267"/>
            <ac:spMk id="23" creationId="{BF120A21-0841-4823-B0C4-28AEBCEF9B78}"/>
          </ac:spMkLst>
        </pc:spChg>
        <pc:spChg chg="add del">
          <ac:chgData name="Rachael Jenkins (1901453)" userId="S::1901453@student.uwtsd.ac.uk::fbe29391-ef9b-4c16-b0f4-c63e153625cf" providerId="AD" clId="Web-{D9D12957-A457-4ACA-A3A9-0E565AAE2168}" dt="2022-02-22T11:13:49.040" v="1173"/>
          <ac:spMkLst>
            <pc:docMk/>
            <pc:sldMk cId="1446927124" sldId="267"/>
            <ac:spMk id="25" creationId="{DBB05BAE-BBD3-4289-899F-A6851503C6B0}"/>
          </ac:spMkLst>
        </pc:spChg>
        <pc:spChg chg="add del">
          <ac:chgData name="Rachael Jenkins (1901453)" userId="S::1901453@student.uwtsd.ac.uk::fbe29391-ef9b-4c16-b0f4-c63e153625cf" providerId="AD" clId="Web-{D9D12957-A457-4ACA-A3A9-0E565AAE2168}" dt="2022-02-22T11:13:49.040" v="1173"/>
          <ac:spMkLst>
            <pc:docMk/>
            <pc:sldMk cId="1446927124" sldId="267"/>
            <ac:spMk id="27" creationId="{9874D11C-36F5-4BBE-A490-019A54E953B0}"/>
          </ac:spMkLst>
        </pc:spChg>
        <pc:spChg chg="add">
          <ac:chgData name="Rachael Jenkins (1901453)" userId="S::1901453@student.uwtsd.ac.uk::fbe29391-ef9b-4c16-b0f4-c63e153625cf" providerId="AD" clId="Web-{D9D12957-A457-4ACA-A3A9-0E565AAE2168}" dt="2022-02-22T11:31:45.717" v="1477"/>
          <ac:spMkLst>
            <pc:docMk/>
            <pc:sldMk cId="1446927124" sldId="267"/>
            <ac:spMk id="37" creationId="{603AE127-802C-459A-A612-DB85B67F0DC0}"/>
          </ac:spMkLst>
        </pc:spChg>
        <pc:spChg chg="add">
          <ac:chgData name="Rachael Jenkins (1901453)" userId="S::1901453@student.uwtsd.ac.uk::fbe29391-ef9b-4c16-b0f4-c63e153625cf" providerId="AD" clId="Web-{D9D12957-A457-4ACA-A3A9-0E565AAE2168}" dt="2022-02-22T11:31:45.717" v="1477"/>
          <ac:spMkLst>
            <pc:docMk/>
            <pc:sldMk cId="1446927124" sldId="267"/>
            <ac:spMk id="39" creationId="{9323D83D-50D6-4040-A58B-FCEA340F886A}"/>
          </ac:spMkLst>
        </pc:spChg>
        <pc:spChg chg="add">
          <ac:chgData name="Rachael Jenkins (1901453)" userId="S::1901453@student.uwtsd.ac.uk::fbe29391-ef9b-4c16-b0f4-c63e153625cf" providerId="AD" clId="Web-{D9D12957-A457-4ACA-A3A9-0E565AAE2168}" dt="2022-02-22T11:31:45.717" v="1477"/>
          <ac:spMkLst>
            <pc:docMk/>
            <pc:sldMk cId="1446927124" sldId="267"/>
            <ac:spMk id="43" creationId="{F10FD715-4DCE-4779-B634-EC78315EA213}"/>
          </ac:spMkLst>
        </pc:spChg>
        <pc:picChg chg="add del mod ord">
          <ac:chgData name="Rachael Jenkins (1901453)" userId="S::1901453@student.uwtsd.ac.uk::fbe29391-ef9b-4c16-b0f4-c63e153625cf" providerId="AD" clId="Web-{D9D12957-A457-4ACA-A3A9-0E565AAE2168}" dt="2022-02-22T11:13:16.383" v="1172"/>
          <ac:picMkLst>
            <pc:docMk/>
            <pc:sldMk cId="1446927124" sldId="267"/>
            <ac:picMk id="4" creationId="{EEED8E8B-0329-422D-BD5C-E4A8056A3389}"/>
          </ac:picMkLst>
        </pc:picChg>
        <pc:cxnChg chg="add del">
          <ac:chgData name="Rachael Jenkins (1901453)" userId="S::1901453@student.uwtsd.ac.uk::fbe29391-ef9b-4c16-b0f4-c63e153625cf" providerId="AD" clId="Web-{D9D12957-A457-4ACA-A3A9-0E565AAE2168}" dt="2022-02-22T11:13:49.040" v="1173"/>
          <ac:cxnSpMkLst>
            <pc:docMk/>
            <pc:sldMk cId="1446927124" sldId="267"/>
            <ac:cxnSpMk id="11" creationId="{64FA5DFF-7FE6-4855-84E6-DFA78EE978BD}"/>
          </ac:cxnSpMkLst>
        </pc:cxnChg>
        <pc:cxnChg chg="add del">
          <ac:chgData name="Rachael Jenkins (1901453)" userId="S::1901453@student.uwtsd.ac.uk::fbe29391-ef9b-4c16-b0f4-c63e153625cf" providerId="AD" clId="Web-{D9D12957-A457-4ACA-A3A9-0E565AAE2168}" dt="2022-02-22T11:13:49.040" v="1173"/>
          <ac:cxnSpMkLst>
            <pc:docMk/>
            <pc:sldMk cId="1446927124" sldId="267"/>
            <ac:cxnSpMk id="13" creationId="{2AFD8CBA-54A3-4363-991B-B9C631BBFA74}"/>
          </ac:cxnSpMkLst>
        </pc:cxnChg>
        <pc:cxnChg chg="add del">
          <ac:chgData name="Rachael Jenkins (1901453)" userId="S::1901453@student.uwtsd.ac.uk::fbe29391-ef9b-4c16-b0f4-c63e153625cf" providerId="AD" clId="Web-{D9D12957-A457-4ACA-A3A9-0E565AAE2168}" dt="2022-02-22T11:31:45.717" v="1477"/>
          <ac:cxnSpMkLst>
            <pc:docMk/>
            <pc:sldMk cId="1446927124" sldId="267"/>
            <ac:cxnSpMk id="32" creationId="{0B5F7E3B-C5F1-40E0-A491-558BAFBC1127}"/>
          </ac:cxnSpMkLst>
        </pc:cxnChg>
        <pc:cxnChg chg="add">
          <ac:chgData name="Rachael Jenkins (1901453)" userId="S::1901453@student.uwtsd.ac.uk::fbe29391-ef9b-4c16-b0f4-c63e153625cf" providerId="AD" clId="Web-{D9D12957-A457-4ACA-A3A9-0E565AAE2168}" dt="2022-02-22T11:31:45.717" v="1477"/>
          <ac:cxnSpMkLst>
            <pc:docMk/>
            <pc:sldMk cId="1446927124" sldId="267"/>
            <ac:cxnSpMk id="41" creationId="{1A1FE6BB-DFB2-4080-9B5E-076EF5DDE67B}"/>
          </ac:cxnSpMkLst>
        </pc:cxnChg>
      </pc:sldChg>
      <pc:sldChg chg="addSp delSp modSp new mod setBg">
        <pc:chgData name="Rachael Jenkins (1901453)" userId="S::1901453@student.uwtsd.ac.uk::fbe29391-ef9b-4c16-b0f4-c63e153625cf" providerId="AD" clId="Web-{D9D12957-A457-4ACA-A3A9-0E565AAE2168}" dt="2022-02-22T11:24:14.943" v="1321" actId="1076"/>
        <pc:sldMkLst>
          <pc:docMk/>
          <pc:sldMk cId="1709591824" sldId="270"/>
        </pc:sldMkLst>
        <pc:spChg chg="mod">
          <ac:chgData name="Rachael Jenkins (1901453)" userId="S::1901453@student.uwtsd.ac.uk::fbe29391-ef9b-4c16-b0f4-c63e153625cf" providerId="AD" clId="Web-{D9D12957-A457-4ACA-A3A9-0E565AAE2168}" dt="2022-02-22T11:22:28.941" v="1293"/>
          <ac:spMkLst>
            <pc:docMk/>
            <pc:sldMk cId="1709591824" sldId="270"/>
            <ac:spMk id="2" creationId="{3BD628D5-2CFD-4A47-8568-5D752550753E}"/>
          </ac:spMkLst>
        </pc:spChg>
        <pc:spChg chg="del mod">
          <ac:chgData name="Rachael Jenkins (1901453)" userId="S::1901453@student.uwtsd.ac.uk::fbe29391-ef9b-4c16-b0f4-c63e153625cf" providerId="AD" clId="Web-{D9D12957-A457-4ACA-A3A9-0E565AAE2168}" dt="2022-02-22T11:22:28.941" v="1293"/>
          <ac:spMkLst>
            <pc:docMk/>
            <pc:sldMk cId="1709591824" sldId="270"/>
            <ac:spMk id="3" creationId="{AA422F7F-2045-47BF-B12A-D35BD6BC6ABC}"/>
          </ac:spMkLst>
        </pc:spChg>
        <pc:spChg chg="add">
          <ac:chgData name="Rachael Jenkins (1901453)" userId="S::1901453@student.uwtsd.ac.uk::fbe29391-ef9b-4c16-b0f4-c63e153625cf" providerId="AD" clId="Web-{D9D12957-A457-4ACA-A3A9-0E565AAE2168}" dt="2022-02-22T11:22:28.941" v="1293"/>
          <ac:spMkLst>
            <pc:docMk/>
            <pc:sldMk cId="1709591824" sldId="270"/>
            <ac:spMk id="9" creationId="{9F4444CE-BC8D-4D61-B303-4C05614E62AB}"/>
          </ac:spMkLst>
        </pc:spChg>
        <pc:spChg chg="add">
          <ac:chgData name="Rachael Jenkins (1901453)" userId="S::1901453@student.uwtsd.ac.uk::fbe29391-ef9b-4c16-b0f4-c63e153625cf" providerId="AD" clId="Web-{D9D12957-A457-4ACA-A3A9-0E565AAE2168}" dt="2022-02-22T11:22:28.941" v="1293"/>
          <ac:spMkLst>
            <pc:docMk/>
            <pc:sldMk cId="1709591824" sldId="270"/>
            <ac:spMk id="11" creationId="{73772B81-181F-48B7-8826-4D9686D15DF5}"/>
          </ac:spMkLst>
        </pc:spChg>
        <pc:spChg chg="add">
          <ac:chgData name="Rachael Jenkins (1901453)" userId="S::1901453@student.uwtsd.ac.uk::fbe29391-ef9b-4c16-b0f4-c63e153625cf" providerId="AD" clId="Web-{D9D12957-A457-4ACA-A3A9-0E565AAE2168}" dt="2022-02-22T11:22:28.941" v="1293"/>
          <ac:spMkLst>
            <pc:docMk/>
            <pc:sldMk cId="1709591824" sldId="270"/>
            <ac:spMk id="13" creationId="{B2205F6E-03C6-4E92-877C-E2482F6599AA}"/>
          </ac:spMkLst>
        </pc:spChg>
        <pc:graphicFrameChg chg="add mod modGraphic">
          <ac:chgData name="Rachael Jenkins (1901453)" userId="S::1901453@student.uwtsd.ac.uk::fbe29391-ef9b-4c16-b0f4-c63e153625cf" providerId="AD" clId="Web-{D9D12957-A457-4ACA-A3A9-0E565AAE2168}" dt="2022-02-22T11:24:14.943" v="1321" actId="1076"/>
          <ac:graphicFrameMkLst>
            <pc:docMk/>
            <pc:sldMk cId="1709591824" sldId="270"/>
            <ac:graphicFrameMk id="5" creationId="{75242124-DCD2-4502-A037-B3C7EA46E350}"/>
          </ac:graphicFrameMkLst>
        </pc:graphicFrameChg>
      </pc:sldChg>
      <pc:sldChg chg="addSp delSp modSp mod setBg">
        <pc:chgData name="Rachael Jenkins (1901453)" userId="S::1901453@student.uwtsd.ac.uk::fbe29391-ef9b-4c16-b0f4-c63e153625cf" providerId="AD" clId="Web-{D9D12957-A457-4ACA-A3A9-0E565AAE2168}" dt="2022-02-22T12:21:24.243" v="2073" actId="20577"/>
        <pc:sldMkLst>
          <pc:docMk/>
          <pc:sldMk cId="2395110271" sldId="271"/>
        </pc:sldMkLst>
        <pc:spChg chg="mod">
          <ac:chgData name="Rachael Jenkins (1901453)" userId="S::1901453@student.uwtsd.ac.uk::fbe29391-ef9b-4c16-b0f4-c63e153625cf" providerId="AD" clId="Web-{D9D12957-A457-4ACA-A3A9-0E565AAE2168}" dt="2022-02-22T12:20:58.384" v="2061"/>
          <ac:spMkLst>
            <pc:docMk/>
            <pc:sldMk cId="2395110271" sldId="271"/>
            <ac:spMk id="2" creationId="{456CC597-396A-4784-9519-DED359591A9B}"/>
          </ac:spMkLst>
        </pc:spChg>
        <pc:spChg chg="mod">
          <ac:chgData name="Rachael Jenkins (1901453)" userId="S::1901453@student.uwtsd.ac.uk::fbe29391-ef9b-4c16-b0f4-c63e153625cf" providerId="AD" clId="Web-{D9D12957-A457-4ACA-A3A9-0E565AAE2168}" dt="2022-02-22T12:20:58.384" v="2061"/>
          <ac:spMkLst>
            <pc:docMk/>
            <pc:sldMk cId="2395110271" sldId="271"/>
            <ac:spMk id="3" creationId="{328BBFC6-E919-42D8-9DD5-E5D62E719532}"/>
          </ac:spMkLst>
        </pc:spChg>
        <pc:spChg chg="add mod">
          <ac:chgData name="Rachael Jenkins (1901453)" userId="S::1901453@student.uwtsd.ac.uk::fbe29391-ef9b-4c16-b0f4-c63e153625cf" providerId="AD" clId="Web-{D9D12957-A457-4ACA-A3A9-0E565AAE2168}" dt="2022-02-22T12:20:46.696" v="2060" actId="14100"/>
          <ac:spMkLst>
            <pc:docMk/>
            <pc:sldMk cId="2395110271" sldId="271"/>
            <ac:spMk id="4" creationId="{A9FEE32F-C235-47E0-B17A-3C33196D1C9A}"/>
          </ac:spMkLst>
        </pc:spChg>
        <pc:spChg chg="add mod">
          <ac:chgData name="Rachael Jenkins (1901453)" userId="S::1901453@student.uwtsd.ac.uk::fbe29391-ef9b-4c16-b0f4-c63e153625cf" providerId="AD" clId="Web-{D9D12957-A457-4ACA-A3A9-0E565AAE2168}" dt="2022-02-22T12:21:24.243" v="2073" actId="20577"/>
          <ac:spMkLst>
            <pc:docMk/>
            <pc:sldMk cId="2395110271" sldId="271"/>
            <ac:spMk id="5" creationId="{71735E5C-67CE-4E7E-8671-0D1B11BF3EAD}"/>
          </ac:spMkLst>
        </pc:spChg>
        <pc:spChg chg="add del">
          <ac:chgData name="Rachael Jenkins (1901453)" userId="S::1901453@student.uwtsd.ac.uk::fbe29391-ef9b-4c16-b0f4-c63e153625cf" providerId="AD" clId="Web-{D9D12957-A457-4ACA-A3A9-0E565AAE2168}" dt="2022-02-22T12:20:58.384" v="2061"/>
          <ac:spMkLst>
            <pc:docMk/>
            <pc:sldMk cId="2395110271" sldId="271"/>
            <ac:spMk id="14" creationId="{3F088236-D655-4F88-B238-E16762358025}"/>
          </ac:spMkLst>
        </pc:spChg>
        <pc:spChg chg="add del">
          <ac:chgData name="Rachael Jenkins (1901453)" userId="S::1901453@student.uwtsd.ac.uk::fbe29391-ef9b-4c16-b0f4-c63e153625cf" providerId="AD" clId="Web-{D9D12957-A457-4ACA-A3A9-0E565AAE2168}" dt="2022-02-22T12:20:58.384" v="2061"/>
          <ac:spMkLst>
            <pc:docMk/>
            <pc:sldMk cId="2395110271" sldId="271"/>
            <ac:spMk id="16" creationId="{3DAC0C92-199E-475C-9390-119A9B027276}"/>
          </ac:spMkLst>
        </pc:spChg>
        <pc:spChg chg="add del">
          <ac:chgData name="Rachael Jenkins (1901453)" userId="S::1901453@student.uwtsd.ac.uk::fbe29391-ef9b-4c16-b0f4-c63e153625cf" providerId="AD" clId="Web-{D9D12957-A457-4ACA-A3A9-0E565AAE2168}" dt="2022-02-22T12:20:58.384" v="2061"/>
          <ac:spMkLst>
            <pc:docMk/>
            <pc:sldMk cId="2395110271" sldId="271"/>
            <ac:spMk id="18" creationId="{C4CFB339-0ED8-4FE2-9EF1-6D1375B8499B}"/>
          </ac:spMkLst>
        </pc:spChg>
        <pc:spChg chg="add del">
          <ac:chgData name="Rachael Jenkins (1901453)" userId="S::1901453@student.uwtsd.ac.uk::fbe29391-ef9b-4c16-b0f4-c63e153625cf" providerId="AD" clId="Web-{D9D12957-A457-4ACA-A3A9-0E565AAE2168}" dt="2022-02-22T12:20:58.384" v="2061"/>
          <ac:spMkLst>
            <pc:docMk/>
            <pc:sldMk cId="2395110271" sldId="271"/>
            <ac:spMk id="20" creationId="{31896C80-2069-4431-9C19-83B913734490}"/>
          </ac:spMkLst>
        </pc:spChg>
        <pc:spChg chg="add del">
          <ac:chgData name="Rachael Jenkins (1901453)" userId="S::1901453@student.uwtsd.ac.uk::fbe29391-ef9b-4c16-b0f4-c63e153625cf" providerId="AD" clId="Web-{D9D12957-A457-4ACA-A3A9-0E565AAE2168}" dt="2022-02-22T12:20:58.384" v="2061"/>
          <ac:spMkLst>
            <pc:docMk/>
            <pc:sldMk cId="2395110271" sldId="271"/>
            <ac:spMk id="22" creationId="{BF120A21-0841-4823-B0C4-28AEBCEF9B78}"/>
          </ac:spMkLst>
        </pc:spChg>
        <pc:spChg chg="add del">
          <ac:chgData name="Rachael Jenkins (1901453)" userId="S::1901453@student.uwtsd.ac.uk::fbe29391-ef9b-4c16-b0f4-c63e153625cf" providerId="AD" clId="Web-{D9D12957-A457-4ACA-A3A9-0E565AAE2168}" dt="2022-02-22T12:20:58.384" v="2061"/>
          <ac:spMkLst>
            <pc:docMk/>
            <pc:sldMk cId="2395110271" sldId="271"/>
            <ac:spMk id="24" creationId="{DBB05BAE-BBD3-4289-899F-A6851503C6B0}"/>
          </ac:spMkLst>
        </pc:spChg>
        <pc:spChg chg="add del">
          <ac:chgData name="Rachael Jenkins (1901453)" userId="S::1901453@student.uwtsd.ac.uk::fbe29391-ef9b-4c16-b0f4-c63e153625cf" providerId="AD" clId="Web-{D9D12957-A457-4ACA-A3A9-0E565AAE2168}" dt="2022-02-22T12:20:58.384" v="2061"/>
          <ac:spMkLst>
            <pc:docMk/>
            <pc:sldMk cId="2395110271" sldId="271"/>
            <ac:spMk id="26" creationId="{9874D11C-36F5-4BBE-A490-019A54E953B0}"/>
          </ac:spMkLst>
        </pc:spChg>
        <pc:spChg chg="add">
          <ac:chgData name="Rachael Jenkins (1901453)" userId="S::1901453@student.uwtsd.ac.uk::fbe29391-ef9b-4c16-b0f4-c63e153625cf" providerId="AD" clId="Web-{D9D12957-A457-4ACA-A3A9-0E565AAE2168}" dt="2022-02-22T12:20:58.384" v="2061"/>
          <ac:spMkLst>
            <pc:docMk/>
            <pc:sldMk cId="2395110271" sldId="271"/>
            <ac:spMk id="31" creationId="{3BCB5F6A-9EB0-40B0-9D13-3023E9A20508}"/>
          </ac:spMkLst>
        </pc:spChg>
        <pc:picChg chg="add mod ord">
          <ac:chgData name="Rachael Jenkins (1901453)" userId="S::1901453@student.uwtsd.ac.uk::fbe29391-ef9b-4c16-b0f4-c63e153625cf" providerId="AD" clId="Web-{D9D12957-A457-4ACA-A3A9-0E565AAE2168}" dt="2022-02-22T12:20:58.384" v="2061"/>
          <ac:picMkLst>
            <pc:docMk/>
            <pc:sldMk cId="2395110271" sldId="271"/>
            <ac:picMk id="6" creationId="{CB7A612C-73FC-43E0-BE31-6A23B8C560AB}"/>
          </ac:picMkLst>
        </pc:picChg>
        <pc:cxnChg chg="add del">
          <ac:chgData name="Rachael Jenkins (1901453)" userId="S::1901453@student.uwtsd.ac.uk::fbe29391-ef9b-4c16-b0f4-c63e153625cf" providerId="AD" clId="Web-{D9D12957-A457-4ACA-A3A9-0E565AAE2168}" dt="2022-02-22T12:20:58.384" v="2061"/>
          <ac:cxnSpMkLst>
            <pc:docMk/>
            <pc:sldMk cId="2395110271" sldId="271"/>
            <ac:cxnSpMk id="10" creationId="{64FA5DFF-7FE6-4855-84E6-DFA78EE978BD}"/>
          </ac:cxnSpMkLst>
        </pc:cxnChg>
        <pc:cxnChg chg="add del">
          <ac:chgData name="Rachael Jenkins (1901453)" userId="S::1901453@student.uwtsd.ac.uk::fbe29391-ef9b-4c16-b0f4-c63e153625cf" providerId="AD" clId="Web-{D9D12957-A457-4ACA-A3A9-0E565AAE2168}" dt="2022-02-22T12:20:58.384" v="2061"/>
          <ac:cxnSpMkLst>
            <pc:docMk/>
            <pc:sldMk cId="2395110271" sldId="271"/>
            <ac:cxnSpMk id="12" creationId="{2AFD8CBA-54A3-4363-991B-B9C631BBFA74}"/>
          </ac:cxnSpMkLst>
        </pc:cxnChg>
      </pc:sldChg>
      <pc:sldChg chg="addSp delSp modSp new mod setBg">
        <pc:chgData name="Rachael Jenkins (1901453)" userId="S::1901453@student.uwtsd.ac.uk::fbe29391-ef9b-4c16-b0f4-c63e153625cf" providerId="AD" clId="Web-{D9D12957-A457-4ACA-A3A9-0E565AAE2168}" dt="2022-02-22T12:10:28.200" v="2026" actId="20577"/>
        <pc:sldMkLst>
          <pc:docMk/>
          <pc:sldMk cId="1052789105" sldId="272"/>
        </pc:sldMkLst>
        <pc:spChg chg="mod ord">
          <ac:chgData name="Rachael Jenkins (1901453)" userId="S::1901453@student.uwtsd.ac.uk::fbe29391-ef9b-4c16-b0f4-c63e153625cf" providerId="AD" clId="Web-{D9D12957-A457-4ACA-A3A9-0E565AAE2168}" dt="2022-02-22T12:02:15.534" v="2009" actId="20577"/>
          <ac:spMkLst>
            <pc:docMk/>
            <pc:sldMk cId="1052789105" sldId="272"/>
            <ac:spMk id="2" creationId="{D2626EC0-3EBB-40BC-B80F-FE8473DF05AF}"/>
          </ac:spMkLst>
        </pc:spChg>
        <pc:spChg chg="mod">
          <ac:chgData name="Rachael Jenkins (1901453)" userId="S::1901453@student.uwtsd.ac.uk::fbe29391-ef9b-4c16-b0f4-c63e153625cf" providerId="AD" clId="Web-{D9D12957-A457-4ACA-A3A9-0E565AAE2168}" dt="2022-02-22T12:10:28.200" v="2026" actId="20577"/>
          <ac:spMkLst>
            <pc:docMk/>
            <pc:sldMk cId="1052789105" sldId="272"/>
            <ac:spMk id="3" creationId="{2A28B7A6-738D-42D9-A0CA-464999E08AAD}"/>
          </ac:spMkLst>
        </pc:spChg>
        <pc:spChg chg="add del">
          <ac:chgData name="Rachael Jenkins (1901453)" userId="S::1901453@student.uwtsd.ac.uk::fbe29391-ef9b-4c16-b0f4-c63e153625cf" providerId="AD" clId="Web-{D9D12957-A457-4ACA-A3A9-0E565AAE2168}" dt="2022-02-22T11:42:07.604" v="1905"/>
          <ac:spMkLst>
            <pc:docMk/>
            <pc:sldMk cId="1052789105" sldId="272"/>
            <ac:spMk id="8" creationId="{C52ED567-06B3-4107-9773-BBB6BD78673C}"/>
          </ac:spMkLst>
        </pc:spChg>
        <pc:spChg chg="add del">
          <ac:chgData name="Rachael Jenkins (1901453)" userId="S::1901453@student.uwtsd.ac.uk::fbe29391-ef9b-4c16-b0f4-c63e153625cf" providerId="AD" clId="Web-{D9D12957-A457-4ACA-A3A9-0E565AAE2168}" dt="2022-02-22T11:42:07.604" v="1905"/>
          <ac:spMkLst>
            <pc:docMk/>
            <pc:sldMk cId="1052789105" sldId="272"/>
            <ac:spMk id="10" creationId="{AF551D8B-3775-4477-88B7-7B7C350D34E4}"/>
          </ac:spMkLst>
        </pc:spChg>
        <pc:spChg chg="add del">
          <ac:chgData name="Rachael Jenkins (1901453)" userId="S::1901453@student.uwtsd.ac.uk::fbe29391-ef9b-4c16-b0f4-c63e153625cf" providerId="AD" clId="Web-{D9D12957-A457-4ACA-A3A9-0E565AAE2168}" dt="2022-02-22T11:42:07.604" v="1905"/>
          <ac:spMkLst>
            <pc:docMk/>
            <pc:sldMk cId="1052789105" sldId="272"/>
            <ac:spMk id="16" creationId="{BB934D2B-85E2-4375-94EE-B66C16BF7999}"/>
          </ac:spMkLst>
        </pc:spChg>
        <pc:spChg chg="add del">
          <ac:chgData name="Rachael Jenkins (1901453)" userId="S::1901453@student.uwtsd.ac.uk::fbe29391-ef9b-4c16-b0f4-c63e153625cf" providerId="AD" clId="Web-{D9D12957-A457-4ACA-A3A9-0E565AAE2168}" dt="2022-02-22T11:42:07.604" v="1905"/>
          <ac:spMkLst>
            <pc:docMk/>
            <pc:sldMk cId="1052789105" sldId="272"/>
            <ac:spMk id="18" creationId="{9B445E02-D785-4565-B842-9567BBC09508}"/>
          </ac:spMkLst>
        </pc:spChg>
        <pc:spChg chg="add del">
          <ac:chgData name="Rachael Jenkins (1901453)" userId="S::1901453@student.uwtsd.ac.uk::fbe29391-ef9b-4c16-b0f4-c63e153625cf" providerId="AD" clId="Web-{D9D12957-A457-4ACA-A3A9-0E565AAE2168}" dt="2022-02-22T11:42:07.604" v="1905"/>
          <ac:spMkLst>
            <pc:docMk/>
            <pc:sldMk cId="1052789105" sldId="272"/>
            <ac:spMk id="20" creationId="{2C153736-D102-4F57-9DE7-615AFC02B0AC}"/>
          </ac:spMkLst>
        </pc:spChg>
        <pc:spChg chg="add del">
          <ac:chgData name="Rachael Jenkins (1901453)" userId="S::1901453@student.uwtsd.ac.uk::fbe29391-ef9b-4c16-b0f4-c63e153625cf" providerId="AD" clId="Web-{D9D12957-A457-4ACA-A3A9-0E565AAE2168}" dt="2022-02-22T11:42:07.604" v="1905"/>
          <ac:spMkLst>
            <pc:docMk/>
            <pc:sldMk cId="1052789105" sldId="272"/>
            <ac:spMk id="22" creationId="{BA407A52-66F4-4CDE-A726-FF79F3EC342D}"/>
          </ac:spMkLst>
        </pc:spChg>
        <pc:spChg chg="add del">
          <ac:chgData name="Rachael Jenkins (1901453)" userId="S::1901453@student.uwtsd.ac.uk::fbe29391-ef9b-4c16-b0f4-c63e153625cf" providerId="AD" clId="Web-{D9D12957-A457-4ACA-A3A9-0E565AAE2168}" dt="2022-02-22T11:42:07.604" v="1905"/>
          <ac:spMkLst>
            <pc:docMk/>
            <pc:sldMk cId="1052789105" sldId="272"/>
            <ac:spMk id="24" creationId="{D28FFB34-4FC3-46F5-B900-D3B774FD0BE6}"/>
          </ac:spMkLst>
        </pc:spChg>
        <pc:spChg chg="add del">
          <ac:chgData name="Rachael Jenkins (1901453)" userId="S::1901453@student.uwtsd.ac.uk::fbe29391-ef9b-4c16-b0f4-c63e153625cf" providerId="AD" clId="Web-{D9D12957-A457-4ACA-A3A9-0E565AAE2168}" dt="2022-02-22T11:42:07.604" v="1905"/>
          <ac:spMkLst>
            <pc:docMk/>
            <pc:sldMk cId="1052789105" sldId="272"/>
            <ac:spMk id="26" creationId="{205F7B13-ACB5-46BE-8070-0431266B183B}"/>
          </ac:spMkLst>
        </pc:spChg>
        <pc:spChg chg="add del">
          <ac:chgData name="Rachael Jenkins (1901453)" userId="S::1901453@student.uwtsd.ac.uk::fbe29391-ef9b-4c16-b0f4-c63e153625cf" providerId="AD" clId="Web-{D9D12957-A457-4ACA-A3A9-0E565AAE2168}" dt="2022-02-22T11:42:07.604" v="1905"/>
          <ac:spMkLst>
            <pc:docMk/>
            <pc:sldMk cId="1052789105" sldId="272"/>
            <ac:spMk id="28" creationId="{D52A0D23-45DD-4DF4-ADE6-A81F409BB9FB}"/>
          </ac:spMkLst>
        </pc:spChg>
        <pc:spChg chg="add del">
          <ac:chgData name="Rachael Jenkins (1901453)" userId="S::1901453@student.uwtsd.ac.uk::fbe29391-ef9b-4c16-b0f4-c63e153625cf" providerId="AD" clId="Web-{D9D12957-A457-4ACA-A3A9-0E565AAE2168}" dt="2022-02-22T11:42:12.464" v="1907"/>
          <ac:spMkLst>
            <pc:docMk/>
            <pc:sldMk cId="1052789105" sldId="272"/>
            <ac:spMk id="30" creationId="{8DF4D7F6-81B5-452A-9CE6-76D81F91D41B}"/>
          </ac:spMkLst>
        </pc:spChg>
        <pc:spChg chg="add del">
          <ac:chgData name="Rachael Jenkins (1901453)" userId="S::1901453@student.uwtsd.ac.uk::fbe29391-ef9b-4c16-b0f4-c63e153625cf" providerId="AD" clId="Web-{D9D12957-A457-4ACA-A3A9-0E565AAE2168}" dt="2022-02-22T11:42:12.464" v="1907"/>
          <ac:spMkLst>
            <pc:docMk/>
            <pc:sldMk cId="1052789105" sldId="272"/>
            <ac:spMk id="31" creationId="{4600514D-20FB-4559-97DC-D1DC39E6C3DE}"/>
          </ac:spMkLst>
        </pc:spChg>
        <pc:spChg chg="add del">
          <ac:chgData name="Rachael Jenkins (1901453)" userId="S::1901453@student.uwtsd.ac.uk::fbe29391-ef9b-4c16-b0f4-c63e153625cf" providerId="AD" clId="Web-{D9D12957-A457-4ACA-A3A9-0E565AAE2168}" dt="2022-02-22T11:42:12.464" v="1907"/>
          <ac:spMkLst>
            <pc:docMk/>
            <pc:sldMk cId="1052789105" sldId="272"/>
            <ac:spMk id="32" creationId="{266F638A-E405-4AC0-B984-72E5813B0DD1}"/>
          </ac:spMkLst>
        </pc:spChg>
        <pc:spChg chg="add del">
          <ac:chgData name="Rachael Jenkins (1901453)" userId="S::1901453@student.uwtsd.ac.uk::fbe29391-ef9b-4c16-b0f4-c63e153625cf" providerId="AD" clId="Web-{D9D12957-A457-4ACA-A3A9-0E565AAE2168}" dt="2022-02-22T11:42:12.464" v="1907"/>
          <ac:spMkLst>
            <pc:docMk/>
            <pc:sldMk cId="1052789105" sldId="272"/>
            <ac:spMk id="35" creationId="{27B538D5-95DB-47ED-9CB4-34AE5BF78E6B}"/>
          </ac:spMkLst>
        </pc:spChg>
        <pc:spChg chg="add del">
          <ac:chgData name="Rachael Jenkins (1901453)" userId="S::1901453@student.uwtsd.ac.uk::fbe29391-ef9b-4c16-b0f4-c63e153625cf" providerId="AD" clId="Web-{D9D12957-A457-4ACA-A3A9-0E565AAE2168}" dt="2022-02-22T11:42:15.104" v="1909"/>
          <ac:spMkLst>
            <pc:docMk/>
            <pc:sldMk cId="1052789105" sldId="272"/>
            <ac:spMk id="37" creationId="{CE3A6A76-AE5D-49AE-9D49-90C0F1548261}"/>
          </ac:spMkLst>
        </pc:spChg>
        <pc:spChg chg="add del">
          <ac:chgData name="Rachael Jenkins (1901453)" userId="S::1901453@student.uwtsd.ac.uk::fbe29391-ef9b-4c16-b0f4-c63e153625cf" providerId="AD" clId="Web-{D9D12957-A457-4ACA-A3A9-0E565AAE2168}" dt="2022-02-22T11:42:16.729" v="1911"/>
          <ac:spMkLst>
            <pc:docMk/>
            <pc:sldMk cId="1052789105" sldId="272"/>
            <ac:spMk id="45" creationId="{8DF4D7F6-81B5-452A-9CE6-76D81F91D41B}"/>
          </ac:spMkLst>
        </pc:spChg>
        <pc:spChg chg="add del">
          <ac:chgData name="Rachael Jenkins (1901453)" userId="S::1901453@student.uwtsd.ac.uk::fbe29391-ef9b-4c16-b0f4-c63e153625cf" providerId="AD" clId="Web-{D9D12957-A457-4ACA-A3A9-0E565AAE2168}" dt="2022-02-22T11:42:16.729" v="1911"/>
          <ac:spMkLst>
            <pc:docMk/>
            <pc:sldMk cId="1052789105" sldId="272"/>
            <ac:spMk id="46" creationId="{4600514D-20FB-4559-97DC-D1DC39E6C3DE}"/>
          </ac:spMkLst>
        </pc:spChg>
        <pc:spChg chg="add del">
          <ac:chgData name="Rachael Jenkins (1901453)" userId="S::1901453@student.uwtsd.ac.uk::fbe29391-ef9b-4c16-b0f4-c63e153625cf" providerId="AD" clId="Web-{D9D12957-A457-4ACA-A3A9-0E565AAE2168}" dt="2022-02-22T11:42:16.729" v="1911"/>
          <ac:spMkLst>
            <pc:docMk/>
            <pc:sldMk cId="1052789105" sldId="272"/>
            <ac:spMk id="47" creationId="{266F638A-E405-4AC0-B984-72E5813B0DD1}"/>
          </ac:spMkLst>
        </pc:spChg>
        <pc:spChg chg="add del">
          <ac:chgData name="Rachael Jenkins (1901453)" userId="S::1901453@student.uwtsd.ac.uk::fbe29391-ef9b-4c16-b0f4-c63e153625cf" providerId="AD" clId="Web-{D9D12957-A457-4ACA-A3A9-0E565AAE2168}" dt="2022-02-22T11:42:16.729" v="1911"/>
          <ac:spMkLst>
            <pc:docMk/>
            <pc:sldMk cId="1052789105" sldId="272"/>
            <ac:spMk id="50" creationId="{27B538D5-95DB-47ED-9CB4-34AE5BF78E6B}"/>
          </ac:spMkLst>
        </pc:spChg>
        <pc:spChg chg="add">
          <ac:chgData name="Rachael Jenkins (1901453)" userId="S::1901453@student.uwtsd.ac.uk::fbe29391-ef9b-4c16-b0f4-c63e153625cf" providerId="AD" clId="Web-{D9D12957-A457-4ACA-A3A9-0E565AAE2168}" dt="2022-02-22T11:42:16.729" v="1912"/>
          <ac:spMkLst>
            <pc:docMk/>
            <pc:sldMk cId="1052789105" sldId="272"/>
            <ac:spMk id="52" creationId="{E80B86A7-A1EC-475B-9166-88902B033A38}"/>
          </ac:spMkLst>
        </pc:spChg>
        <pc:spChg chg="add">
          <ac:chgData name="Rachael Jenkins (1901453)" userId="S::1901453@student.uwtsd.ac.uk::fbe29391-ef9b-4c16-b0f4-c63e153625cf" providerId="AD" clId="Web-{D9D12957-A457-4ACA-A3A9-0E565AAE2168}" dt="2022-02-22T11:42:16.729" v="1912"/>
          <ac:spMkLst>
            <pc:docMk/>
            <pc:sldMk cId="1052789105" sldId="272"/>
            <ac:spMk id="53" creationId="{C2C29CB1-9F74-4879-A6AF-AEA67B6F1F4D}"/>
          </ac:spMkLst>
        </pc:spChg>
        <pc:spChg chg="add">
          <ac:chgData name="Rachael Jenkins (1901453)" userId="S::1901453@student.uwtsd.ac.uk::fbe29391-ef9b-4c16-b0f4-c63e153625cf" providerId="AD" clId="Web-{D9D12957-A457-4ACA-A3A9-0E565AAE2168}" dt="2022-02-22T11:42:16.729" v="1912"/>
          <ac:spMkLst>
            <pc:docMk/>
            <pc:sldMk cId="1052789105" sldId="272"/>
            <ac:spMk id="54" creationId="{7E2C7115-5336-410C-AD71-0F0952A2E5A7}"/>
          </ac:spMkLst>
        </pc:spChg>
        <pc:grpChg chg="add del">
          <ac:chgData name="Rachael Jenkins (1901453)" userId="S::1901453@student.uwtsd.ac.uk::fbe29391-ef9b-4c16-b0f4-c63e153625cf" providerId="AD" clId="Web-{D9D12957-A457-4ACA-A3A9-0E565AAE2168}" dt="2022-02-22T11:42:15.104" v="1909"/>
          <ac:grpSpMkLst>
            <pc:docMk/>
            <pc:sldMk cId="1052789105" sldId="272"/>
            <ac:grpSpMk id="38" creationId="{A9A5CCB5-EF7C-48C3-B6DF-ADC1771CCD09}"/>
          </ac:grpSpMkLst>
        </pc:grpChg>
        <pc:cxnChg chg="add del">
          <ac:chgData name="Rachael Jenkins (1901453)" userId="S::1901453@student.uwtsd.ac.uk::fbe29391-ef9b-4c16-b0f4-c63e153625cf" providerId="AD" clId="Web-{D9D12957-A457-4ACA-A3A9-0E565AAE2168}" dt="2022-02-22T11:42:07.604" v="1905"/>
          <ac:cxnSpMkLst>
            <pc:docMk/>
            <pc:sldMk cId="1052789105" sldId="272"/>
            <ac:cxnSpMk id="12" creationId="{1A901C3D-CFAE-460D-BD0E-7D22164D7DFB}"/>
          </ac:cxnSpMkLst>
        </pc:cxnChg>
        <pc:cxnChg chg="add del">
          <ac:chgData name="Rachael Jenkins (1901453)" userId="S::1901453@student.uwtsd.ac.uk::fbe29391-ef9b-4c16-b0f4-c63e153625cf" providerId="AD" clId="Web-{D9D12957-A457-4ACA-A3A9-0E565AAE2168}" dt="2022-02-22T11:42:07.604" v="1905"/>
          <ac:cxnSpMkLst>
            <pc:docMk/>
            <pc:sldMk cId="1052789105" sldId="272"/>
            <ac:cxnSpMk id="14" creationId="{837C0EA9-1437-4437-9D20-2BBDA1AA9FF8}"/>
          </ac:cxnSpMkLst>
        </pc:cxnChg>
        <pc:cxnChg chg="add del">
          <ac:chgData name="Rachael Jenkins (1901453)" userId="S::1901453@student.uwtsd.ac.uk::fbe29391-ef9b-4c16-b0f4-c63e153625cf" providerId="AD" clId="Web-{D9D12957-A457-4ACA-A3A9-0E565AAE2168}" dt="2022-02-22T11:42:12.464" v="1907"/>
          <ac:cxnSpMkLst>
            <pc:docMk/>
            <pc:sldMk cId="1052789105" sldId="272"/>
            <ac:cxnSpMk id="33" creationId="{7D1CBE93-B17D-4509-843C-82287C38032A}"/>
          </ac:cxnSpMkLst>
        </pc:cxnChg>
        <pc:cxnChg chg="add del">
          <ac:chgData name="Rachael Jenkins (1901453)" userId="S::1901453@student.uwtsd.ac.uk::fbe29391-ef9b-4c16-b0f4-c63e153625cf" providerId="AD" clId="Web-{D9D12957-A457-4ACA-A3A9-0E565AAE2168}" dt="2022-02-22T11:42:12.464" v="1907"/>
          <ac:cxnSpMkLst>
            <pc:docMk/>
            <pc:sldMk cId="1052789105" sldId="272"/>
            <ac:cxnSpMk id="34" creationId="{AE6277B4-6A43-48AB-89B2-3442221619CC}"/>
          </ac:cxnSpMkLst>
        </pc:cxnChg>
        <pc:cxnChg chg="add del">
          <ac:chgData name="Rachael Jenkins (1901453)" userId="S::1901453@student.uwtsd.ac.uk::fbe29391-ef9b-4c16-b0f4-c63e153625cf" providerId="AD" clId="Web-{D9D12957-A457-4ACA-A3A9-0E565AAE2168}" dt="2022-02-22T11:42:16.729" v="1911"/>
          <ac:cxnSpMkLst>
            <pc:docMk/>
            <pc:sldMk cId="1052789105" sldId="272"/>
            <ac:cxnSpMk id="48" creationId="{7D1CBE93-B17D-4509-843C-82287C38032A}"/>
          </ac:cxnSpMkLst>
        </pc:cxnChg>
        <pc:cxnChg chg="add del">
          <ac:chgData name="Rachael Jenkins (1901453)" userId="S::1901453@student.uwtsd.ac.uk::fbe29391-ef9b-4c16-b0f4-c63e153625cf" providerId="AD" clId="Web-{D9D12957-A457-4ACA-A3A9-0E565AAE2168}" dt="2022-02-22T11:42:16.729" v="1911"/>
          <ac:cxnSpMkLst>
            <pc:docMk/>
            <pc:sldMk cId="1052789105" sldId="272"/>
            <ac:cxnSpMk id="49" creationId="{AE6277B4-6A43-48AB-89B2-3442221619CC}"/>
          </ac:cxnSpMkLst>
        </pc:cxnChg>
      </pc:sldChg>
      <pc:sldChg chg="new del">
        <pc:chgData name="Rachael Jenkins (1901453)" userId="S::1901453@student.uwtsd.ac.uk::fbe29391-ef9b-4c16-b0f4-c63e153625cf" providerId="AD" clId="Web-{D9D12957-A457-4ACA-A3A9-0E565AAE2168}" dt="2022-02-22T12:17:31.817" v="2027"/>
        <pc:sldMkLst>
          <pc:docMk/>
          <pc:sldMk cId="3747511228" sldId="273"/>
        </pc:sldMkLst>
      </pc:sldChg>
      <pc:sldChg chg="modSp new del">
        <pc:chgData name="Rachael Jenkins (1901453)" userId="S::1901453@student.uwtsd.ac.uk::fbe29391-ef9b-4c16-b0f4-c63e153625cf" providerId="AD" clId="Web-{D9D12957-A457-4ACA-A3A9-0E565AAE2168}" dt="2022-02-22T12:19:30.382" v="2042"/>
        <pc:sldMkLst>
          <pc:docMk/>
          <pc:sldMk cId="3051230125" sldId="274"/>
        </pc:sldMkLst>
        <pc:spChg chg="mod">
          <ac:chgData name="Rachael Jenkins (1901453)" userId="S::1901453@student.uwtsd.ac.uk::fbe29391-ef9b-4c16-b0f4-c63e153625cf" providerId="AD" clId="Web-{D9D12957-A457-4ACA-A3A9-0E565AAE2168}" dt="2022-02-22T12:19:28.835" v="2041" actId="20577"/>
          <ac:spMkLst>
            <pc:docMk/>
            <pc:sldMk cId="3051230125" sldId="274"/>
            <ac:spMk id="2" creationId="{71FE129A-0387-4D03-95F8-E6155DD635EA}"/>
          </ac:spMkLst>
        </pc:spChg>
      </pc:sldChg>
      <pc:sldChg chg="addSp delSp modSp new mod setBg setClrOvrMap">
        <pc:chgData name="Rachael Jenkins (1901453)" userId="S::1901453@student.uwtsd.ac.uk::fbe29391-ef9b-4c16-b0f4-c63e153625cf" providerId="AD" clId="Web-{D9D12957-A457-4ACA-A3A9-0E565AAE2168}" dt="2022-02-22T12:56:13.565" v="2271" actId="20577"/>
        <pc:sldMkLst>
          <pc:docMk/>
          <pc:sldMk cId="179888449" sldId="277"/>
        </pc:sldMkLst>
        <pc:spChg chg="del mod">
          <ac:chgData name="Rachael Jenkins (1901453)" userId="S::1901453@student.uwtsd.ac.uk::fbe29391-ef9b-4c16-b0f4-c63e153625cf" providerId="AD" clId="Web-{D9D12957-A457-4ACA-A3A9-0E565AAE2168}" dt="2022-02-22T12:31:41.912" v="2084"/>
          <ac:spMkLst>
            <pc:docMk/>
            <pc:sldMk cId="179888449" sldId="277"/>
            <ac:spMk id="2" creationId="{939A5DC3-8109-4DB9-A6D5-20EE96FAFFE1}"/>
          </ac:spMkLst>
        </pc:spChg>
        <pc:spChg chg="del">
          <ac:chgData name="Rachael Jenkins (1901453)" userId="S::1901453@student.uwtsd.ac.uk::fbe29391-ef9b-4c16-b0f4-c63e153625cf" providerId="AD" clId="Web-{D9D12957-A457-4ACA-A3A9-0E565AAE2168}" dt="2022-02-22T12:31:08.708" v="2078"/>
          <ac:spMkLst>
            <pc:docMk/>
            <pc:sldMk cId="179888449" sldId="277"/>
            <ac:spMk id="3" creationId="{539C2D5D-7F23-437F-BBC1-178B2486A36A}"/>
          </ac:spMkLst>
        </pc:spChg>
        <pc:spChg chg="add mod ord">
          <ac:chgData name="Rachael Jenkins (1901453)" userId="S::1901453@student.uwtsd.ac.uk::fbe29391-ef9b-4c16-b0f4-c63e153625cf" providerId="AD" clId="Web-{D9D12957-A457-4ACA-A3A9-0E565AAE2168}" dt="2022-02-22T12:56:13.565" v="2271" actId="20577"/>
          <ac:spMkLst>
            <pc:docMk/>
            <pc:sldMk cId="179888449" sldId="277"/>
            <ac:spMk id="6" creationId="{FAF43966-3E3F-4409-899A-657C2692D0CA}"/>
          </ac:spMkLst>
        </pc:spChg>
        <pc:spChg chg="add del">
          <ac:chgData name="Rachael Jenkins (1901453)" userId="S::1901453@student.uwtsd.ac.uk::fbe29391-ef9b-4c16-b0f4-c63e153625cf" providerId="AD" clId="Web-{D9D12957-A457-4ACA-A3A9-0E565AAE2168}" dt="2022-02-22T12:50:59.122" v="2090"/>
          <ac:spMkLst>
            <pc:docMk/>
            <pc:sldMk cId="179888449" sldId="277"/>
            <ac:spMk id="7" creationId="{56855E53-0C92-4E66-9E83-CC282C0EB515}"/>
          </ac:spMkLst>
        </pc:spChg>
        <pc:spChg chg="add mod">
          <ac:chgData name="Rachael Jenkins (1901453)" userId="S::1901453@student.uwtsd.ac.uk::fbe29391-ef9b-4c16-b0f4-c63e153625cf" providerId="AD" clId="Web-{D9D12957-A457-4ACA-A3A9-0E565AAE2168}" dt="2022-02-22T12:53:07.187" v="2146" actId="20577"/>
          <ac:spMkLst>
            <pc:docMk/>
            <pc:sldMk cId="179888449" sldId="277"/>
            <ac:spMk id="8" creationId="{98B615C2-3473-4478-9E4B-44151EB21FA8}"/>
          </ac:spMkLst>
        </pc:spChg>
        <pc:spChg chg="add del">
          <ac:chgData name="Rachael Jenkins (1901453)" userId="S::1901453@student.uwtsd.ac.uk::fbe29391-ef9b-4c16-b0f4-c63e153625cf" providerId="AD" clId="Web-{D9D12957-A457-4ACA-A3A9-0E565AAE2168}" dt="2022-02-22T12:51:15.559" v="2103"/>
          <ac:spMkLst>
            <pc:docMk/>
            <pc:sldMk cId="179888449" sldId="277"/>
            <ac:spMk id="21" creationId="{03E8462A-FEBA-4848-81CC-3F8DA3E477BE}"/>
          </ac:spMkLst>
        </pc:spChg>
        <pc:spChg chg="add del">
          <ac:chgData name="Rachael Jenkins (1901453)" userId="S::1901453@student.uwtsd.ac.uk::fbe29391-ef9b-4c16-b0f4-c63e153625cf" providerId="AD" clId="Web-{D9D12957-A457-4ACA-A3A9-0E565AAE2168}" dt="2022-02-22T12:51:15.559" v="2103"/>
          <ac:spMkLst>
            <pc:docMk/>
            <pc:sldMk cId="179888449" sldId="277"/>
            <ac:spMk id="34" creationId="{7941F9B1-B01B-4A84-89D9-B169AEB4E456}"/>
          </ac:spMkLst>
        </pc:spChg>
        <pc:spChg chg="add del">
          <ac:chgData name="Rachael Jenkins (1901453)" userId="S::1901453@student.uwtsd.ac.uk::fbe29391-ef9b-4c16-b0f4-c63e153625cf" providerId="AD" clId="Web-{D9D12957-A457-4ACA-A3A9-0E565AAE2168}" dt="2022-02-22T12:52:14.295" v="2123"/>
          <ac:spMkLst>
            <pc:docMk/>
            <pc:sldMk cId="179888449" sldId="277"/>
            <ac:spMk id="40" creationId="{3BCB5F6A-9EB0-40B0-9D13-3023E9A20508}"/>
          </ac:spMkLst>
        </pc:spChg>
        <pc:spChg chg="add">
          <ac:chgData name="Rachael Jenkins (1901453)" userId="S::1901453@student.uwtsd.ac.uk::fbe29391-ef9b-4c16-b0f4-c63e153625cf" providerId="AD" clId="Web-{D9D12957-A457-4ACA-A3A9-0E565AAE2168}" dt="2022-02-22T12:52:14.295" v="2123"/>
          <ac:spMkLst>
            <pc:docMk/>
            <pc:sldMk cId="179888449" sldId="277"/>
            <ac:spMk id="49" creationId="{3F088236-D655-4F88-B238-E16762358025}"/>
          </ac:spMkLst>
        </pc:spChg>
        <pc:spChg chg="add">
          <ac:chgData name="Rachael Jenkins (1901453)" userId="S::1901453@student.uwtsd.ac.uk::fbe29391-ef9b-4c16-b0f4-c63e153625cf" providerId="AD" clId="Web-{D9D12957-A457-4ACA-A3A9-0E565AAE2168}" dt="2022-02-22T12:52:14.295" v="2123"/>
          <ac:spMkLst>
            <pc:docMk/>
            <pc:sldMk cId="179888449" sldId="277"/>
            <ac:spMk id="51" creationId="{3DAC0C92-199E-475C-9390-119A9B027276}"/>
          </ac:spMkLst>
        </pc:spChg>
        <pc:spChg chg="add">
          <ac:chgData name="Rachael Jenkins (1901453)" userId="S::1901453@student.uwtsd.ac.uk::fbe29391-ef9b-4c16-b0f4-c63e153625cf" providerId="AD" clId="Web-{D9D12957-A457-4ACA-A3A9-0E565AAE2168}" dt="2022-02-22T12:52:14.295" v="2123"/>
          <ac:spMkLst>
            <pc:docMk/>
            <pc:sldMk cId="179888449" sldId="277"/>
            <ac:spMk id="53" creationId="{C4CFB339-0ED8-4FE2-9EF1-6D1375B8499B}"/>
          </ac:spMkLst>
        </pc:spChg>
        <pc:spChg chg="add">
          <ac:chgData name="Rachael Jenkins (1901453)" userId="S::1901453@student.uwtsd.ac.uk::fbe29391-ef9b-4c16-b0f4-c63e153625cf" providerId="AD" clId="Web-{D9D12957-A457-4ACA-A3A9-0E565AAE2168}" dt="2022-02-22T12:52:14.295" v="2123"/>
          <ac:spMkLst>
            <pc:docMk/>
            <pc:sldMk cId="179888449" sldId="277"/>
            <ac:spMk id="55" creationId="{31896C80-2069-4431-9C19-83B913734490}"/>
          </ac:spMkLst>
        </pc:spChg>
        <pc:spChg chg="add">
          <ac:chgData name="Rachael Jenkins (1901453)" userId="S::1901453@student.uwtsd.ac.uk::fbe29391-ef9b-4c16-b0f4-c63e153625cf" providerId="AD" clId="Web-{D9D12957-A457-4ACA-A3A9-0E565AAE2168}" dt="2022-02-22T12:52:14.295" v="2123"/>
          <ac:spMkLst>
            <pc:docMk/>
            <pc:sldMk cId="179888449" sldId="277"/>
            <ac:spMk id="57" creationId="{BF120A21-0841-4823-B0C4-28AEBCEF9B78}"/>
          </ac:spMkLst>
        </pc:spChg>
        <pc:spChg chg="add">
          <ac:chgData name="Rachael Jenkins (1901453)" userId="S::1901453@student.uwtsd.ac.uk::fbe29391-ef9b-4c16-b0f4-c63e153625cf" providerId="AD" clId="Web-{D9D12957-A457-4ACA-A3A9-0E565AAE2168}" dt="2022-02-22T12:52:14.295" v="2123"/>
          <ac:spMkLst>
            <pc:docMk/>
            <pc:sldMk cId="179888449" sldId="277"/>
            <ac:spMk id="59" creationId="{DBB05BAE-BBD3-4289-899F-A6851503C6B0}"/>
          </ac:spMkLst>
        </pc:spChg>
        <pc:spChg chg="add">
          <ac:chgData name="Rachael Jenkins (1901453)" userId="S::1901453@student.uwtsd.ac.uk::fbe29391-ef9b-4c16-b0f4-c63e153625cf" providerId="AD" clId="Web-{D9D12957-A457-4ACA-A3A9-0E565AAE2168}" dt="2022-02-22T12:52:14.295" v="2123"/>
          <ac:spMkLst>
            <pc:docMk/>
            <pc:sldMk cId="179888449" sldId="277"/>
            <ac:spMk id="61" creationId="{9874D11C-36F5-4BBE-A490-019A54E953B0}"/>
          </ac:spMkLst>
        </pc:spChg>
        <pc:grpChg chg="add del">
          <ac:chgData name="Rachael Jenkins (1901453)" userId="S::1901453@student.uwtsd.ac.uk::fbe29391-ef9b-4c16-b0f4-c63e153625cf" providerId="AD" clId="Web-{D9D12957-A457-4ACA-A3A9-0E565AAE2168}" dt="2022-02-22T12:51:15.559" v="2103"/>
          <ac:grpSpMkLst>
            <pc:docMk/>
            <pc:sldMk cId="179888449" sldId="277"/>
            <ac:grpSpMk id="9" creationId="{609316A9-990D-4EC3-A671-70EE5C1493A4}"/>
          </ac:grpSpMkLst>
        </pc:grpChg>
        <pc:grpChg chg="add del">
          <ac:chgData name="Rachael Jenkins (1901453)" userId="S::1901453@student.uwtsd.ac.uk::fbe29391-ef9b-4c16-b0f4-c63e153625cf" providerId="AD" clId="Web-{D9D12957-A457-4ACA-A3A9-0E565AAE2168}" dt="2022-02-22T12:51:15.559" v="2103"/>
          <ac:grpSpMkLst>
            <pc:docMk/>
            <pc:sldMk cId="179888449" sldId="277"/>
            <ac:grpSpMk id="23" creationId="{2109F83F-40FE-4DB3-84CC-09FB3340D06D}"/>
          </ac:grpSpMkLst>
        </pc:grpChg>
        <pc:picChg chg="add del mod ord">
          <ac:chgData name="Rachael Jenkins (1901453)" userId="S::1901453@student.uwtsd.ac.uk::fbe29391-ef9b-4c16-b0f4-c63e153625cf" providerId="AD" clId="Web-{D9D12957-A457-4ACA-A3A9-0E565AAE2168}" dt="2022-02-22T12:34:35.087" v="2088"/>
          <ac:picMkLst>
            <pc:docMk/>
            <pc:sldMk cId="179888449" sldId="277"/>
            <ac:picMk id="4" creationId="{28DD90CE-16E7-496C-A7F6-BBDE76452E4E}"/>
          </ac:picMkLst>
        </pc:picChg>
        <pc:picChg chg="add mod">
          <ac:chgData name="Rachael Jenkins (1901453)" userId="S::1901453@student.uwtsd.ac.uk::fbe29391-ef9b-4c16-b0f4-c63e153625cf" providerId="AD" clId="Web-{D9D12957-A457-4ACA-A3A9-0E565AAE2168}" dt="2022-02-22T12:52:34.498" v="2127" actId="1076"/>
          <ac:picMkLst>
            <pc:docMk/>
            <pc:sldMk cId="179888449" sldId="277"/>
            <ac:picMk id="36" creationId="{EFEEC68B-9CB8-453B-887D-3193478A6807}"/>
          </ac:picMkLst>
        </pc:picChg>
        <pc:cxnChg chg="add">
          <ac:chgData name="Rachael Jenkins (1901453)" userId="S::1901453@student.uwtsd.ac.uk::fbe29391-ef9b-4c16-b0f4-c63e153625cf" providerId="AD" clId="Web-{D9D12957-A457-4ACA-A3A9-0E565AAE2168}" dt="2022-02-22T12:52:14.295" v="2123"/>
          <ac:cxnSpMkLst>
            <pc:docMk/>
            <pc:sldMk cId="179888449" sldId="277"/>
            <ac:cxnSpMk id="45" creationId="{64FA5DFF-7FE6-4855-84E6-DFA78EE978BD}"/>
          </ac:cxnSpMkLst>
        </pc:cxnChg>
        <pc:cxnChg chg="add">
          <ac:chgData name="Rachael Jenkins (1901453)" userId="S::1901453@student.uwtsd.ac.uk::fbe29391-ef9b-4c16-b0f4-c63e153625cf" providerId="AD" clId="Web-{D9D12957-A457-4ACA-A3A9-0E565AAE2168}" dt="2022-02-22T12:52:14.295" v="2123"/>
          <ac:cxnSpMkLst>
            <pc:docMk/>
            <pc:sldMk cId="179888449" sldId="277"/>
            <ac:cxnSpMk id="47" creationId="{2AFD8CBA-54A3-4363-991B-B9C631BBFA74}"/>
          </ac:cxnSpMkLst>
        </pc:cxnChg>
      </pc:sldChg>
    </pc:docChg>
  </pc:docChgLst>
  <pc:docChgLst>
    <pc:chgData name="Adam Kaps (2104681)" userId="1a5918cb-a9ca-4fb2-8c8a-33c837dd8534" providerId="ADAL" clId="{6222DA3E-3192-4314-BB5F-2868A3C49C6A}"/>
    <pc:docChg chg="undo custSel modSld sldOrd modSection">
      <pc:chgData name="Adam Kaps (2104681)" userId="1a5918cb-a9ca-4fb2-8c8a-33c837dd8534" providerId="ADAL" clId="{6222DA3E-3192-4314-BB5F-2868A3C49C6A}" dt="2022-03-09T14:22:58.248" v="1985" actId="20577"/>
      <pc:docMkLst>
        <pc:docMk/>
      </pc:docMkLst>
      <pc:sldChg chg="addSp modSp mod modNotesTx">
        <pc:chgData name="Adam Kaps (2104681)" userId="1a5918cb-a9ca-4fb2-8c8a-33c837dd8534" providerId="ADAL" clId="{6222DA3E-3192-4314-BB5F-2868A3C49C6A}" dt="2022-03-09T13:40:38.151" v="433" actId="1076"/>
        <pc:sldMkLst>
          <pc:docMk/>
          <pc:sldMk cId="3852238099" sldId="258"/>
        </pc:sldMkLst>
        <pc:spChg chg="mod">
          <ac:chgData name="Adam Kaps (2104681)" userId="1a5918cb-a9ca-4fb2-8c8a-33c837dd8534" providerId="ADAL" clId="{6222DA3E-3192-4314-BB5F-2868A3C49C6A}" dt="2022-03-09T13:39:23.784" v="424" actId="14100"/>
          <ac:spMkLst>
            <pc:docMk/>
            <pc:sldMk cId="3852238099" sldId="258"/>
            <ac:spMk id="2" creationId="{E496C9DE-7DC8-47AB-AB6B-C754E0421396}"/>
          </ac:spMkLst>
        </pc:spChg>
        <pc:spChg chg="mod">
          <ac:chgData name="Adam Kaps (2104681)" userId="1a5918cb-a9ca-4fb2-8c8a-33c837dd8534" providerId="ADAL" clId="{6222DA3E-3192-4314-BB5F-2868A3C49C6A}" dt="2022-03-09T13:40:14.295" v="431" actId="27636"/>
          <ac:spMkLst>
            <pc:docMk/>
            <pc:sldMk cId="3852238099" sldId="258"/>
            <ac:spMk id="3" creationId="{C66A4E7D-5D6E-4817-93A1-0730195BEADC}"/>
          </ac:spMkLst>
        </pc:spChg>
        <pc:picChg chg="add mod">
          <ac:chgData name="Adam Kaps (2104681)" userId="1a5918cb-a9ca-4fb2-8c8a-33c837dd8534" providerId="ADAL" clId="{6222DA3E-3192-4314-BB5F-2868A3C49C6A}" dt="2022-03-09T13:40:38.151" v="433" actId="1076"/>
          <ac:picMkLst>
            <pc:docMk/>
            <pc:sldMk cId="3852238099" sldId="258"/>
            <ac:picMk id="5" creationId="{A3F56032-63E2-46E1-8C81-9F13FDA88896}"/>
          </ac:picMkLst>
        </pc:picChg>
      </pc:sldChg>
      <pc:sldChg chg="modSp mod modNotesTx">
        <pc:chgData name="Adam Kaps (2104681)" userId="1a5918cb-a9ca-4fb2-8c8a-33c837dd8534" providerId="ADAL" clId="{6222DA3E-3192-4314-BB5F-2868A3C49C6A}" dt="2022-03-09T14:15:28.564" v="1573" actId="20577"/>
        <pc:sldMkLst>
          <pc:docMk/>
          <pc:sldMk cId="711564742" sldId="263"/>
        </pc:sldMkLst>
        <pc:spChg chg="mod">
          <ac:chgData name="Adam Kaps (2104681)" userId="1a5918cb-a9ca-4fb2-8c8a-33c837dd8534" providerId="ADAL" clId="{6222DA3E-3192-4314-BB5F-2868A3C49C6A}" dt="2022-03-09T14:15:28.564" v="1573" actId="20577"/>
          <ac:spMkLst>
            <pc:docMk/>
            <pc:sldMk cId="711564742" sldId="263"/>
            <ac:spMk id="3" creationId="{22FC86B2-8C39-4528-B36F-8E5B36734CBF}"/>
          </ac:spMkLst>
        </pc:spChg>
      </pc:sldChg>
      <pc:sldChg chg="ord">
        <pc:chgData name="Adam Kaps (2104681)" userId="1a5918cb-a9ca-4fb2-8c8a-33c837dd8534" providerId="ADAL" clId="{6222DA3E-3192-4314-BB5F-2868A3C49C6A}" dt="2022-03-09T12:42:43.086" v="2" actId="20578"/>
        <pc:sldMkLst>
          <pc:docMk/>
          <pc:sldMk cId="1789631774" sldId="264"/>
        </pc:sldMkLst>
      </pc:sldChg>
      <pc:sldChg chg="modSp mod">
        <pc:chgData name="Adam Kaps (2104681)" userId="1a5918cb-a9ca-4fb2-8c8a-33c837dd8534" providerId="ADAL" clId="{6222DA3E-3192-4314-BB5F-2868A3C49C6A}" dt="2022-03-09T14:22:58.248" v="1985" actId="20577"/>
        <pc:sldMkLst>
          <pc:docMk/>
          <pc:sldMk cId="2256094589" sldId="269"/>
        </pc:sldMkLst>
        <pc:spChg chg="mod">
          <ac:chgData name="Adam Kaps (2104681)" userId="1a5918cb-a9ca-4fb2-8c8a-33c837dd8534" providerId="ADAL" clId="{6222DA3E-3192-4314-BB5F-2868A3C49C6A}" dt="2022-03-09T14:22:58.248" v="1985" actId="20577"/>
          <ac:spMkLst>
            <pc:docMk/>
            <pc:sldMk cId="2256094589" sldId="269"/>
            <ac:spMk id="3" creationId="{751947BB-9E11-4EDC-8845-7BAF02FA10F2}"/>
          </ac:spMkLst>
        </pc:spChg>
      </pc:sldChg>
      <pc:sldChg chg="ord">
        <pc:chgData name="Adam Kaps (2104681)" userId="1a5918cb-a9ca-4fb2-8c8a-33c837dd8534" providerId="ADAL" clId="{6222DA3E-3192-4314-BB5F-2868A3C49C6A}" dt="2022-03-09T13:16:48.132" v="42" actId="20578"/>
        <pc:sldMkLst>
          <pc:docMk/>
          <pc:sldMk cId="179888449" sldId="277"/>
        </pc:sldMkLst>
      </pc:sldChg>
      <pc:sldChg chg="ord">
        <pc:chgData name="Adam Kaps (2104681)" userId="1a5918cb-a9ca-4fb2-8c8a-33c837dd8534" providerId="ADAL" clId="{6222DA3E-3192-4314-BB5F-2868A3C49C6A}" dt="2022-03-09T13:16:46.589" v="41" actId="20578"/>
        <pc:sldMkLst>
          <pc:docMk/>
          <pc:sldMk cId="2564533962" sldId="281"/>
        </pc:sldMkLst>
      </pc:sldChg>
      <pc:sldChg chg="ord">
        <pc:chgData name="Adam Kaps (2104681)" userId="1a5918cb-a9ca-4fb2-8c8a-33c837dd8534" providerId="ADAL" clId="{6222DA3E-3192-4314-BB5F-2868A3C49C6A}" dt="2022-03-09T12:42:40.294" v="1" actId="20578"/>
        <pc:sldMkLst>
          <pc:docMk/>
          <pc:sldMk cId="865577912" sldId="283"/>
        </pc:sldMkLst>
      </pc:sldChg>
      <pc:sldChg chg="ord">
        <pc:chgData name="Adam Kaps (2104681)" userId="1a5918cb-a9ca-4fb2-8c8a-33c837dd8534" providerId="ADAL" clId="{6222DA3E-3192-4314-BB5F-2868A3C49C6A}" dt="2022-03-09T12:42:38.213" v="0" actId="20578"/>
        <pc:sldMkLst>
          <pc:docMk/>
          <pc:sldMk cId="3949023687" sldId="284"/>
        </pc:sldMkLst>
      </pc:sldChg>
      <pc:sldChg chg="ord">
        <pc:chgData name="Adam Kaps (2104681)" userId="1a5918cb-a9ca-4fb2-8c8a-33c837dd8534" providerId="ADAL" clId="{6222DA3E-3192-4314-BB5F-2868A3C49C6A}" dt="2022-03-09T13:14:59.369" v="40" actId="20578"/>
        <pc:sldMkLst>
          <pc:docMk/>
          <pc:sldMk cId="3661684346" sldId="285"/>
        </pc:sldMkLst>
      </pc:sldChg>
      <pc:sldChg chg="ord">
        <pc:chgData name="Adam Kaps (2104681)" userId="1a5918cb-a9ca-4fb2-8c8a-33c837dd8534" providerId="ADAL" clId="{6222DA3E-3192-4314-BB5F-2868A3C49C6A}" dt="2022-03-09T13:14:56.553" v="39" actId="20578"/>
        <pc:sldMkLst>
          <pc:docMk/>
          <pc:sldMk cId="1114657192" sldId="286"/>
        </pc:sldMkLst>
      </pc:sldChg>
      <pc:sldChg chg="ord">
        <pc:chgData name="Adam Kaps (2104681)" userId="1a5918cb-a9ca-4fb2-8c8a-33c837dd8534" providerId="ADAL" clId="{6222DA3E-3192-4314-BB5F-2868A3C49C6A}" dt="2022-03-09T13:14:50.869" v="37" actId="20578"/>
        <pc:sldMkLst>
          <pc:docMk/>
          <pc:sldMk cId="1452765331" sldId="289"/>
        </pc:sldMkLst>
      </pc:sldChg>
      <pc:sldChg chg="ord">
        <pc:chgData name="Adam Kaps (2104681)" userId="1a5918cb-a9ca-4fb2-8c8a-33c837dd8534" providerId="ADAL" clId="{6222DA3E-3192-4314-BB5F-2868A3C49C6A}" dt="2022-03-09T13:14:53.620" v="38" actId="20578"/>
        <pc:sldMkLst>
          <pc:docMk/>
          <pc:sldMk cId="829167089" sldId="291"/>
        </pc:sldMkLst>
      </pc:sldChg>
      <pc:sldChg chg="modSp mod">
        <pc:chgData name="Adam Kaps (2104681)" userId="1a5918cb-a9ca-4fb2-8c8a-33c837dd8534" providerId="ADAL" clId="{6222DA3E-3192-4314-BB5F-2868A3C49C6A}" dt="2022-03-09T14:16:59.717" v="1655" actId="20577"/>
        <pc:sldMkLst>
          <pc:docMk/>
          <pc:sldMk cId="1595528839" sldId="292"/>
        </pc:sldMkLst>
        <pc:spChg chg="mod">
          <ac:chgData name="Adam Kaps (2104681)" userId="1a5918cb-a9ca-4fb2-8c8a-33c837dd8534" providerId="ADAL" clId="{6222DA3E-3192-4314-BB5F-2868A3C49C6A}" dt="2022-03-09T14:16:59.717" v="1655" actId="20577"/>
          <ac:spMkLst>
            <pc:docMk/>
            <pc:sldMk cId="1595528839" sldId="292"/>
            <ac:spMk id="3" creationId="{FCB9A6E6-308A-4C09-B9AC-0705649A92AD}"/>
          </ac:spMkLst>
        </pc:spChg>
      </pc:sldChg>
    </pc:docChg>
  </pc:docChgLst>
  <pc:docChgLst>
    <pc:chgData name="Ruth James (1803484)" userId="S::1803484@student.uwtsd.ac.uk::03697a74-a8c4-4c02-b3c5-0f92f35ccbbd" providerId="AD" clId="Web-{BCE820C0-49F7-49A6-90DD-A06BC7C7EDF4}"/>
    <pc:docChg chg="addSld modSld modSection">
      <pc:chgData name="Ruth James (1803484)" userId="S::1803484@student.uwtsd.ac.uk::03697a74-a8c4-4c02-b3c5-0f92f35ccbbd" providerId="AD" clId="Web-{BCE820C0-49F7-49A6-90DD-A06BC7C7EDF4}" dt="2022-02-22T12:46:42.985" v="1374" actId="20577"/>
      <pc:docMkLst>
        <pc:docMk/>
      </pc:docMkLst>
      <pc:sldChg chg="addSp delSp modSp">
        <pc:chgData name="Ruth James (1803484)" userId="S::1803484@student.uwtsd.ac.uk::03697a74-a8c4-4c02-b3c5-0f92f35ccbbd" providerId="AD" clId="Web-{BCE820C0-49F7-49A6-90DD-A06BC7C7EDF4}" dt="2022-02-22T10:40:46.374" v="356"/>
        <pc:sldMkLst>
          <pc:docMk/>
          <pc:sldMk cId="3684232785" sldId="257"/>
        </pc:sldMkLst>
        <pc:spChg chg="mod">
          <ac:chgData name="Ruth James (1803484)" userId="S::1803484@student.uwtsd.ac.uk::03697a74-a8c4-4c02-b3c5-0f92f35ccbbd" providerId="AD" clId="Web-{BCE820C0-49F7-49A6-90DD-A06BC7C7EDF4}" dt="2022-02-22T10:40:46.374" v="356"/>
          <ac:spMkLst>
            <pc:docMk/>
            <pc:sldMk cId="3684232785" sldId="257"/>
            <ac:spMk id="2" creationId="{04B2683F-E974-4E35-97F3-A679FBD3F180}"/>
          </ac:spMkLst>
        </pc:spChg>
        <pc:spChg chg="mod">
          <ac:chgData name="Ruth James (1803484)" userId="S::1803484@student.uwtsd.ac.uk::03697a74-a8c4-4c02-b3c5-0f92f35ccbbd" providerId="AD" clId="Web-{BCE820C0-49F7-49A6-90DD-A06BC7C7EDF4}" dt="2022-02-22T10:40:46.374" v="356"/>
          <ac:spMkLst>
            <pc:docMk/>
            <pc:sldMk cId="3684232785" sldId="257"/>
            <ac:spMk id="3" creationId="{5885C34D-642C-4EFC-BEE5-8CCED0079C70}"/>
          </ac:spMkLst>
        </pc:spChg>
        <pc:spChg chg="add del">
          <ac:chgData name="Ruth James (1803484)" userId="S::1803484@student.uwtsd.ac.uk::03697a74-a8c4-4c02-b3c5-0f92f35ccbbd" providerId="AD" clId="Web-{BCE820C0-49F7-49A6-90DD-A06BC7C7EDF4}" dt="2022-02-22T10:40:46.374" v="356"/>
          <ac:spMkLst>
            <pc:docMk/>
            <pc:sldMk cId="3684232785" sldId="257"/>
            <ac:spMk id="8" creationId="{8DF4D7F6-81B5-452A-9CE6-76D81F91D41B}"/>
          </ac:spMkLst>
        </pc:spChg>
        <pc:spChg chg="add del">
          <ac:chgData name="Ruth James (1803484)" userId="S::1803484@student.uwtsd.ac.uk::03697a74-a8c4-4c02-b3c5-0f92f35ccbbd" providerId="AD" clId="Web-{BCE820C0-49F7-49A6-90DD-A06BC7C7EDF4}" dt="2022-02-22T10:40:46.374" v="356"/>
          <ac:spMkLst>
            <pc:docMk/>
            <pc:sldMk cId="3684232785" sldId="257"/>
            <ac:spMk id="10" creationId="{4600514D-20FB-4559-97DC-D1DC39E6C3DE}"/>
          </ac:spMkLst>
        </pc:spChg>
        <pc:spChg chg="add del">
          <ac:chgData name="Ruth James (1803484)" userId="S::1803484@student.uwtsd.ac.uk::03697a74-a8c4-4c02-b3c5-0f92f35ccbbd" providerId="AD" clId="Web-{BCE820C0-49F7-49A6-90DD-A06BC7C7EDF4}" dt="2022-02-22T10:40:46.374" v="356"/>
          <ac:spMkLst>
            <pc:docMk/>
            <pc:sldMk cId="3684232785" sldId="257"/>
            <ac:spMk id="12" creationId="{266F638A-E405-4AC0-B984-72E5813B0DD1}"/>
          </ac:spMkLst>
        </pc:spChg>
        <pc:spChg chg="add del">
          <ac:chgData name="Ruth James (1803484)" userId="S::1803484@student.uwtsd.ac.uk::03697a74-a8c4-4c02-b3c5-0f92f35ccbbd" providerId="AD" clId="Web-{BCE820C0-49F7-49A6-90DD-A06BC7C7EDF4}" dt="2022-02-22T10:40:46.374" v="356"/>
          <ac:spMkLst>
            <pc:docMk/>
            <pc:sldMk cId="3684232785" sldId="257"/>
            <ac:spMk id="18" creationId="{27B538D5-95DB-47ED-9CB4-34AE5BF78E6B}"/>
          </ac:spMkLst>
        </pc:spChg>
        <pc:spChg chg="add">
          <ac:chgData name="Ruth James (1803484)" userId="S::1803484@student.uwtsd.ac.uk::03697a74-a8c4-4c02-b3c5-0f92f35ccbbd" providerId="AD" clId="Web-{BCE820C0-49F7-49A6-90DD-A06BC7C7EDF4}" dt="2022-02-22T10:40:46.374" v="356"/>
          <ac:spMkLst>
            <pc:docMk/>
            <pc:sldMk cId="3684232785" sldId="257"/>
            <ac:spMk id="27" creationId="{3F088236-D655-4F88-B238-E16762358025}"/>
          </ac:spMkLst>
        </pc:spChg>
        <pc:spChg chg="add">
          <ac:chgData name="Ruth James (1803484)" userId="S::1803484@student.uwtsd.ac.uk::03697a74-a8c4-4c02-b3c5-0f92f35ccbbd" providerId="AD" clId="Web-{BCE820C0-49F7-49A6-90DD-A06BC7C7EDF4}" dt="2022-02-22T10:40:46.374" v="356"/>
          <ac:spMkLst>
            <pc:docMk/>
            <pc:sldMk cId="3684232785" sldId="257"/>
            <ac:spMk id="29" creationId="{3DAC0C92-199E-475C-9390-119A9B027276}"/>
          </ac:spMkLst>
        </pc:spChg>
        <pc:spChg chg="add">
          <ac:chgData name="Ruth James (1803484)" userId="S::1803484@student.uwtsd.ac.uk::03697a74-a8c4-4c02-b3c5-0f92f35ccbbd" providerId="AD" clId="Web-{BCE820C0-49F7-49A6-90DD-A06BC7C7EDF4}" dt="2022-02-22T10:40:46.374" v="356"/>
          <ac:spMkLst>
            <pc:docMk/>
            <pc:sldMk cId="3684232785" sldId="257"/>
            <ac:spMk id="31" creationId="{C4CFB339-0ED8-4FE2-9EF1-6D1375B8499B}"/>
          </ac:spMkLst>
        </pc:spChg>
        <pc:spChg chg="add">
          <ac:chgData name="Ruth James (1803484)" userId="S::1803484@student.uwtsd.ac.uk::03697a74-a8c4-4c02-b3c5-0f92f35ccbbd" providerId="AD" clId="Web-{BCE820C0-49F7-49A6-90DD-A06BC7C7EDF4}" dt="2022-02-22T10:40:46.374" v="356"/>
          <ac:spMkLst>
            <pc:docMk/>
            <pc:sldMk cId="3684232785" sldId="257"/>
            <ac:spMk id="33" creationId="{31896C80-2069-4431-9C19-83B913734490}"/>
          </ac:spMkLst>
        </pc:spChg>
        <pc:spChg chg="add">
          <ac:chgData name="Ruth James (1803484)" userId="S::1803484@student.uwtsd.ac.uk::03697a74-a8c4-4c02-b3c5-0f92f35ccbbd" providerId="AD" clId="Web-{BCE820C0-49F7-49A6-90DD-A06BC7C7EDF4}" dt="2022-02-22T10:40:46.374" v="356"/>
          <ac:spMkLst>
            <pc:docMk/>
            <pc:sldMk cId="3684232785" sldId="257"/>
            <ac:spMk id="35" creationId="{BF120A21-0841-4823-B0C4-28AEBCEF9B78}"/>
          </ac:spMkLst>
        </pc:spChg>
        <pc:spChg chg="add">
          <ac:chgData name="Ruth James (1803484)" userId="S::1803484@student.uwtsd.ac.uk::03697a74-a8c4-4c02-b3c5-0f92f35ccbbd" providerId="AD" clId="Web-{BCE820C0-49F7-49A6-90DD-A06BC7C7EDF4}" dt="2022-02-22T10:40:46.374" v="356"/>
          <ac:spMkLst>
            <pc:docMk/>
            <pc:sldMk cId="3684232785" sldId="257"/>
            <ac:spMk id="37" creationId="{DBB05BAE-BBD3-4289-899F-A6851503C6B0}"/>
          </ac:spMkLst>
        </pc:spChg>
        <pc:spChg chg="add">
          <ac:chgData name="Ruth James (1803484)" userId="S::1803484@student.uwtsd.ac.uk::03697a74-a8c4-4c02-b3c5-0f92f35ccbbd" providerId="AD" clId="Web-{BCE820C0-49F7-49A6-90DD-A06BC7C7EDF4}" dt="2022-02-22T10:40:46.374" v="356"/>
          <ac:spMkLst>
            <pc:docMk/>
            <pc:sldMk cId="3684232785" sldId="257"/>
            <ac:spMk id="39" creationId="{9874D11C-36F5-4BBE-A490-019A54E953B0}"/>
          </ac:spMkLst>
        </pc:spChg>
        <pc:picChg chg="add mod ord">
          <ac:chgData name="Ruth James (1803484)" userId="S::1803484@student.uwtsd.ac.uk::03697a74-a8c4-4c02-b3c5-0f92f35ccbbd" providerId="AD" clId="Web-{BCE820C0-49F7-49A6-90DD-A06BC7C7EDF4}" dt="2022-02-22T10:40:46.374" v="356"/>
          <ac:picMkLst>
            <pc:docMk/>
            <pc:sldMk cId="3684232785" sldId="257"/>
            <ac:picMk id="4" creationId="{B03F06E3-3180-4B23-A9F5-C53FAA907DA0}"/>
          </ac:picMkLst>
        </pc:picChg>
        <pc:cxnChg chg="add del">
          <ac:chgData name="Ruth James (1803484)" userId="S::1803484@student.uwtsd.ac.uk::03697a74-a8c4-4c02-b3c5-0f92f35ccbbd" providerId="AD" clId="Web-{BCE820C0-49F7-49A6-90DD-A06BC7C7EDF4}" dt="2022-02-22T10:40:46.374" v="356"/>
          <ac:cxnSpMkLst>
            <pc:docMk/>
            <pc:sldMk cId="3684232785" sldId="257"/>
            <ac:cxnSpMk id="14" creationId="{7D1CBE93-B17D-4509-843C-82287C38032A}"/>
          </ac:cxnSpMkLst>
        </pc:cxnChg>
        <pc:cxnChg chg="add del">
          <ac:chgData name="Ruth James (1803484)" userId="S::1803484@student.uwtsd.ac.uk::03697a74-a8c4-4c02-b3c5-0f92f35ccbbd" providerId="AD" clId="Web-{BCE820C0-49F7-49A6-90DD-A06BC7C7EDF4}" dt="2022-02-22T10:40:46.374" v="356"/>
          <ac:cxnSpMkLst>
            <pc:docMk/>
            <pc:sldMk cId="3684232785" sldId="257"/>
            <ac:cxnSpMk id="16" creationId="{AE6277B4-6A43-48AB-89B2-3442221619CC}"/>
          </ac:cxnSpMkLst>
        </pc:cxnChg>
        <pc:cxnChg chg="add">
          <ac:chgData name="Ruth James (1803484)" userId="S::1803484@student.uwtsd.ac.uk::03697a74-a8c4-4c02-b3c5-0f92f35ccbbd" providerId="AD" clId="Web-{BCE820C0-49F7-49A6-90DD-A06BC7C7EDF4}" dt="2022-02-22T10:40:46.374" v="356"/>
          <ac:cxnSpMkLst>
            <pc:docMk/>
            <pc:sldMk cId="3684232785" sldId="257"/>
            <ac:cxnSpMk id="23" creationId="{64FA5DFF-7FE6-4855-84E6-DFA78EE978BD}"/>
          </ac:cxnSpMkLst>
        </pc:cxnChg>
        <pc:cxnChg chg="add">
          <ac:chgData name="Ruth James (1803484)" userId="S::1803484@student.uwtsd.ac.uk::03697a74-a8c4-4c02-b3c5-0f92f35ccbbd" providerId="AD" clId="Web-{BCE820C0-49F7-49A6-90DD-A06BC7C7EDF4}" dt="2022-02-22T10:40:46.374" v="356"/>
          <ac:cxnSpMkLst>
            <pc:docMk/>
            <pc:sldMk cId="3684232785" sldId="257"/>
            <ac:cxnSpMk id="25" creationId="{2AFD8CBA-54A3-4363-991B-B9C631BBFA74}"/>
          </ac:cxnSpMkLst>
        </pc:cxnChg>
      </pc:sldChg>
      <pc:sldChg chg="addSp modSp mod setBg modNotes">
        <pc:chgData name="Ruth James (1803484)" userId="S::1803484@student.uwtsd.ac.uk::03697a74-a8c4-4c02-b3c5-0f92f35ccbbd" providerId="AD" clId="Web-{BCE820C0-49F7-49A6-90DD-A06BC7C7EDF4}" dt="2022-02-22T12:45:42.562" v="1347"/>
        <pc:sldMkLst>
          <pc:docMk/>
          <pc:sldMk cId="3566959379" sldId="262"/>
        </pc:sldMkLst>
        <pc:spChg chg="mod">
          <ac:chgData name="Ruth James (1803484)" userId="S::1803484@student.uwtsd.ac.uk::03697a74-a8c4-4c02-b3c5-0f92f35ccbbd" providerId="AD" clId="Web-{BCE820C0-49F7-49A6-90DD-A06BC7C7EDF4}" dt="2022-02-22T12:41:04.258" v="1249"/>
          <ac:spMkLst>
            <pc:docMk/>
            <pc:sldMk cId="3566959379" sldId="262"/>
            <ac:spMk id="2" creationId="{C0086854-001A-4398-BCB5-78160B44D0E4}"/>
          </ac:spMkLst>
        </pc:spChg>
        <pc:spChg chg="mod">
          <ac:chgData name="Ruth James (1803484)" userId="S::1803484@student.uwtsd.ac.uk::03697a74-a8c4-4c02-b3c5-0f92f35ccbbd" providerId="AD" clId="Web-{BCE820C0-49F7-49A6-90DD-A06BC7C7EDF4}" dt="2022-02-22T12:41:40.431" v="1255" actId="14100"/>
          <ac:spMkLst>
            <pc:docMk/>
            <pc:sldMk cId="3566959379" sldId="262"/>
            <ac:spMk id="3" creationId="{C3B4B5C5-F938-48F9-8A0D-4B958F055BCF}"/>
          </ac:spMkLst>
        </pc:spChg>
        <pc:picChg chg="add mod ord">
          <ac:chgData name="Ruth James (1803484)" userId="S::1803484@student.uwtsd.ac.uk::03697a74-a8c4-4c02-b3c5-0f92f35ccbbd" providerId="AD" clId="Web-{BCE820C0-49F7-49A6-90DD-A06BC7C7EDF4}" dt="2022-02-22T12:41:04.258" v="1249"/>
          <ac:picMkLst>
            <pc:docMk/>
            <pc:sldMk cId="3566959379" sldId="262"/>
            <ac:picMk id="4" creationId="{1DE8E9D1-5E78-4761-A954-EA137B9A5D07}"/>
          </ac:picMkLst>
        </pc:picChg>
        <pc:picChg chg="add mod">
          <ac:chgData name="Ruth James (1803484)" userId="S::1803484@student.uwtsd.ac.uk::03697a74-a8c4-4c02-b3c5-0f92f35ccbbd" providerId="AD" clId="Web-{BCE820C0-49F7-49A6-90DD-A06BC7C7EDF4}" dt="2022-02-22T12:41:04.258" v="1249"/>
          <ac:picMkLst>
            <pc:docMk/>
            <pc:sldMk cId="3566959379" sldId="262"/>
            <ac:picMk id="5" creationId="{2E285F73-468D-49D5-8AD3-089AD7768B36}"/>
          </ac:picMkLst>
        </pc:picChg>
      </pc:sldChg>
      <pc:sldChg chg="addSp delSp modSp new mod setBg">
        <pc:chgData name="Ruth James (1803484)" userId="S::1803484@student.uwtsd.ac.uk::03697a74-a8c4-4c02-b3c5-0f92f35ccbbd" providerId="AD" clId="Web-{BCE820C0-49F7-49A6-90DD-A06BC7C7EDF4}" dt="2022-02-22T12:07:38.381" v="1082" actId="20577"/>
        <pc:sldMkLst>
          <pc:docMk/>
          <pc:sldMk cId="1789631774" sldId="264"/>
        </pc:sldMkLst>
        <pc:spChg chg="mod ord">
          <ac:chgData name="Ruth James (1803484)" userId="S::1803484@student.uwtsd.ac.uk::03697a74-a8c4-4c02-b3c5-0f92f35ccbbd" providerId="AD" clId="Web-{BCE820C0-49F7-49A6-90DD-A06BC7C7EDF4}" dt="2022-02-22T11:54:50.080" v="875"/>
          <ac:spMkLst>
            <pc:docMk/>
            <pc:sldMk cId="1789631774" sldId="264"/>
            <ac:spMk id="2" creationId="{D8750DD1-42C2-4343-8019-AFC62FA43B36}"/>
          </ac:spMkLst>
        </pc:spChg>
        <pc:spChg chg="mod ord">
          <ac:chgData name="Ruth James (1803484)" userId="S::1803484@student.uwtsd.ac.uk::03697a74-a8c4-4c02-b3c5-0f92f35ccbbd" providerId="AD" clId="Web-{BCE820C0-49F7-49A6-90DD-A06BC7C7EDF4}" dt="2022-02-22T12:07:38.381" v="1082" actId="20577"/>
          <ac:spMkLst>
            <pc:docMk/>
            <pc:sldMk cId="1789631774" sldId="264"/>
            <ac:spMk id="3" creationId="{1B2B2772-D0FB-45FC-B0B0-81F4B40F2009}"/>
          </ac:spMkLst>
        </pc:spChg>
        <pc:spChg chg="add del">
          <ac:chgData name="Ruth James (1803484)" userId="S::1803484@student.uwtsd.ac.uk::03697a74-a8c4-4c02-b3c5-0f92f35ccbbd" providerId="AD" clId="Web-{BCE820C0-49F7-49A6-90DD-A06BC7C7EDF4}" dt="2022-02-22T11:31:47.672" v="851"/>
          <ac:spMkLst>
            <pc:docMk/>
            <pc:sldMk cId="1789631774" sldId="264"/>
            <ac:spMk id="12" creationId="{FD076C4F-CB47-4A2D-95A1-9D5E3C2B7683}"/>
          </ac:spMkLst>
        </pc:spChg>
        <pc:spChg chg="add del">
          <ac:chgData name="Ruth James (1803484)" userId="S::1803484@student.uwtsd.ac.uk::03697a74-a8c4-4c02-b3c5-0f92f35ccbbd" providerId="AD" clId="Web-{BCE820C0-49F7-49A6-90DD-A06BC7C7EDF4}" dt="2022-02-22T11:31:47.672" v="851"/>
          <ac:spMkLst>
            <pc:docMk/>
            <pc:sldMk cId="1789631774" sldId="264"/>
            <ac:spMk id="18" creationId="{6F953D60-C1AF-4BFA-9B22-BFE8F0BA1D30}"/>
          </ac:spMkLst>
        </pc:spChg>
        <pc:spChg chg="add del">
          <ac:chgData name="Ruth James (1803484)" userId="S::1803484@student.uwtsd.ac.uk::03697a74-a8c4-4c02-b3c5-0f92f35ccbbd" providerId="AD" clId="Web-{BCE820C0-49F7-49A6-90DD-A06BC7C7EDF4}" dt="2022-02-22T11:31:52.063" v="853"/>
          <ac:spMkLst>
            <pc:docMk/>
            <pc:sldMk cId="1789631774" sldId="264"/>
            <ac:spMk id="20" creationId="{2C020F0B-C1D1-4E35-8674-2F6D2EB48867}"/>
          </ac:spMkLst>
        </pc:spChg>
        <pc:spChg chg="add del">
          <ac:chgData name="Ruth James (1803484)" userId="S::1803484@student.uwtsd.ac.uk::03697a74-a8c4-4c02-b3c5-0f92f35ccbbd" providerId="AD" clId="Web-{BCE820C0-49F7-49A6-90DD-A06BC7C7EDF4}" dt="2022-02-22T11:31:52.063" v="853"/>
          <ac:spMkLst>
            <pc:docMk/>
            <pc:sldMk cId="1789631774" sldId="264"/>
            <ac:spMk id="21" creationId="{F9CBB306-8362-4E9F-8E8F-724CB89A5365}"/>
          </ac:spMkLst>
        </pc:spChg>
        <pc:spChg chg="add del">
          <ac:chgData name="Ruth James (1803484)" userId="S::1803484@student.uwtsd.ac.uk::03697a74-a8c4-4c02-b3c5-0f92f35ccbbd" providerId="AD" clId="Web-{BCE820C0-49F7-49A6-90DD-A06BC7C7EDF4}" dt="2022-02-22T11:31:52.063" v="853"/>
          <ac:spMkLst>
            <pc:docMk/>
            <pc:sldMk cId="1789631774" sldId="264"/>
            <ac:spMk id="22" creationId="{45A9F879-5728-4241-84BE-EBFBB9D63DBC}"/>
          </ac:spMkLst>
        </pc:spChg>
        <pc:spChg chg="add del">
          <ac:chgData name="Ruth James (1803484)" userId="S::1803484@student.uwtsd.ac.uk::03697a74-a8c4-4c02-b3c5-0f92f35ccbbd" providerId="AD" clId="Web-{BCE820C0-49F7-49A6-90DD-A06BC7C7EDF4}" dt="2022-02-22T11:31:52.063" v="853"/>
          <ac:spMkLst>
            <pc:docMk/>
            <pc:sldMk cId="1789631774" sldId="264"/>
            <ac:spMk id="23" creationId="{F19F8C88-9B7E-4596-8D09-DF90F41CA9EB}"/>
          </ac:spMkLst>
        </pc:spChg>
        <pc:spChg chg="add del">
          <ac:chgData name="Ruth James (1803484)" userId="S::1803484@student.uwtsd.ac.uk::03697a74-a8c4-4c02-b3c5-0f92f35ccbbd" providerId="AD" clId="Web-{BCE820C0-49F7-49A6-90DD-A06BC7C7EDF4}" dt="2022-02-22T11:31:52.063" v="853"/>
          <ac:spMkLst>
            <pc:docMk/>
            <pc:sldMk cId="1789631774" sldId="264"/>
            <ac:spMk id="25" creationId="{CDFCE3EB-D8EE-4ECA-9D06-6979FD3555DC}"/>
          </ac:spMkLst>
        </pc:spChg>
        <pc:spChg chg="add del">
          <ac:chgData name="Ruth James (1803484)" userId="S::1803484@student.uwtsd.ac.uk::03697a74-a8c4-4c02-b3c5-0f92f35ccbbd" providerId="AD" clId="Web-{BCE820C0-49F7-49A6-90DD-A06BC7C7EDF4}" dt="2022-02-22T11:31:52.063" v="853"/>
          <ac:spMkLst>
            <pc:docMk/>
            <pc:sldMk cId="1789631774" sldId="264"/>
            <ac:spMk id="27" creationId="{F80DA0B5-A290-4512-A78A-252BC48294E8}"/>
          </ac:spMkLst>
        </pc:spChg>
        <pc:spChg chg="add del">
          <ac:chgData name="Ruth James (1803484)" userId="S::1803484@student.uwtsd.ac.uk::03697a74-a8c4-4c02-b3c5-0f92f35ccbbd" providerId="AD" clId="Web-{BCE820C0-49F7-49A6-90DD-A06BC7C7EDF4}" dt="2022-02-22T11:31:52.063" v="853"/>
          <ac:spMkLst>
            <pc:docMk/>
            <pc:sldMk cId="1789631774" sldId="264"/>
            <ac:spMk id="28" creationId="{0F30D126-B32B-40C9-84A3-C2FAD3B515F6}"/>
          </ac:spMkLst>
        </pc:spChg>
        <pc:spChg chg="add del">
          <ac:chgData name="Ruth James (1803484)" userId="S::1803484@student.uwtsd.ac.uk::03697a74-a8c4-4c02-b3c5-0f92f35ccbbd" providerId="AD" clId="Web-{BCE820C0-49F7-49A6-90DD-A06BC7C7EDF4}" dt="2022-02-22T11:31:56.438" v="855"/>
          <ac:spMkLst>
            <pc:docMk/>
            <pc:sldMk cId="1789631774" sldId="264"/>
            <ac:spMk id="30" creationId="{59B8ED24-0AD1-48BE-AD25-30AC9FCFA7B7}"/>
          </ac:spMkLst>
        </pc:spChg>
        <pc:spChg chg="add del">
          <ac:chgData name="Ruth James (1803484)" userId="S::1803484@student.uwtsd.ac.uk::03697a74-a8c4-4c02-b3c5-0f92f35ccbbd" providerId="AD" clId="Web-{BCE820C0-49F7-49A6-90DD-A06BC7C7EDF4}" dt="2022-02-22T11:53:14.281" v="859"/>
          <ac:spMkLst>
            <pc:docMk/>
            <pc:sldMk cId="1789631774" sldId="264"/>
            <ac:spMk id="32" creationId="{FD076C4F-CB47-4A2D-95A1-9D5E3C2B7683}"/>
          </ac:spMkLst>
        </pc:spChg>
        <pc:spChg chg="add del">
          <ac:chgData name="Ruth James (1803484)" userId="S::1803484@student.uwtsd.ac.uk::03697a74-a8c4-4c02-b3c5-0f92f35ccbbd" providerId="AD" clId="Web-{BCE820C0-49F7-49A6-90DD-A06BC7C7EDF4}" dt="2022-02-22T11:53:14.281" v="859"/>
          <ac:spMkLst>
            <pc:docMk/>
            <pc:sldMk cId="1789631774" sldId="264"/>
            <ac:spMk id="35" creationId="{6F953D60-C1AF-4BFA-9B22-BFE8F0BA1D30}"/>
          </ac:spMkLst>
        </pc:spChg>
        <pc:spChg chg="add del">
          <ac:chgData name="Ruth James (1803484)" userId="S::1803484@student.uwtsd.ac.uk::03697a74-a8c4-4c02-b3c5-0f92f35ccbbd" providerId="AD" clId="Web-{BCE820C0-49F7-49A6-90DD-A06BC7C7EDF4}" dt="2022-02-22T11:54:50.080" v="876"/>
          <ac:spMkLst>
            <pc:docMk/>
            <pc:sldMk cId="1789631774" sldId="264"/>
            <ac:spMk id="40" creationId="{E09C6EA1-A72F-431C-A81E-14B793A2884E}"/>
          </ac:spMkLst>
        </pc:spChg>
        <pc:spChg chg="add del">
          <ac:chgData name="Ruth James (1803484)" userId="S::1803484@student.uwtsd.ac.uk::03697a74-a8c4-4c02-b3c5-0f92f35ccbbd" providerId="AD" clId="Web-{BCE820C0-49F7-49A6-90DD-A06BC7C7EDF4}" dt="2022-02-22T11:54:50.080" v="876"/>
          <ac:spMkLst>
            <pc:docMk/>
            <pc:sldMk cId="1789631774" sldId="264"/>
            <ac:spMk id="48" creationId="{56E4DBE8-15E2-4BA3-B171-C959C9CDF6BD}"/>
          </ac:spMkLst>
        </pc:spChg>
        <pc:spChg chg="add del">
          <ac:chgData name="Ruth James (1803484)" userId="S::1803484@student.uwtsd.ac.uk::03697a74-a8c4-4c02-b3c5-0f92f35ccbbd" providerId="AD" clId="Web-{BCE820C0-49F7-49A6-90DD-A06BC7C7EDF4}" dt="2022-02-22T11:54:37.252" v="871"/>
          <ac:spMkLst>
            <pc:docMk/>
            <pc:sldMk cId="1789631774" sldId="264"/>
            <ac:spMk id="53" creationId="{2AC0F484-DB7C-404B-BF79-70F127C9A010}"/>
          </ac:spMkLst>
        </pc:spChg>
        <pc:spChg chg="add del">
          <ac:chgData name="Ruth James (1803484)" userId="S::1803484@student.uwtsd.ac.uk::03697a74-a8c4-4c02-b3c5-0f92f35ccbbd" providerId="AD" clId="Web-{BCE820C0-49F7-49A6-90DD-A06BC7C7EDF4}" dt="2022-02-22T11:54:41.174" v="873"/>
          <ac:spMkLst>
            <pc:docMk/>
            <pc:sldMk cId="1789631774" sldId="264"/>
            <ac:spMk id="55" creationId="{F92D073F-0FE7-41B7-ADCD-5CE16DEEE09E}"/>
          </ac:spMkLst>
        </pc:spChg>
        <pc:spChg chg="add del">
          <ac:chgData name="Ruth James (1803484)" userId="S::1803484@student.uwtsd.ac.uk::03697a74-a8c4-4c02-b3c5-0f92f35ccbbd" providerId="AD" clId="Web-{BCE820C0-49F7-49A6-90DD-A06BC7C7EDF4}" dt="2022-02-22T11:54:41.174" v="873"/>
          <ac:spMkLst>
            <pc:docMk/>
            <pc:sldMk cId="1789631774" sldId="264"/>
            <ac:spMk id="56" creationId="{29FD90D9-0777-4927-90C9-E837E6773094}"/>
          </ac:spMkLst>
        </pc:spChg>
        <pc:spChg chg="add del">
          <ac:chgData name="Ruth James (1803484)" userId="S::1803484@student.uwtsd.ac.uk::03697a74-a8c4-4c02-b3c5-0f92f35ccbbd" providerId="AD" clId="Web-{BCE820C0-49F7-49A6-90DD-A06BC7C7EDF4}" dt="2022-02-22T11:54:50.080" v="875"/>
          <ac:spMkLst>
            <pc:docMk/>
            <pc:sldMk cId="1789631774" sldId="264"/>
            <ac:spMk id="58" creationId="{D33EB819-B8EB-499A-BA8B-EF3401CAB864}"/>
          </ac:spMkLst>
        </pc:spChg>
        <pc:spChg chg="add">
          <ac:chgData name="Ruth James (1803484)" userId="S::1803484@student.uwtsd.ac.uk::03697a74-a8c4-4c02-b3c5-0f92f35ccbbd" providerId="AD" clId="Web-{BCE820C0-49F7-49A6-90DD-A06BC7C7EDF4}" dt="2022-02-22T11:54:50.080" v="876"/>
          <ac:spMkLst>
            <pc:docMk/>
            <pc:sldMk cId="1789631774" sldId="264"/>
            <ac:spMk id="60" creationId="{E09C6EA1-A72F-431C-A81E-14B793A2884E}"/>
          </ac:spMkLst>
        </pc:spChg>
        <pc:spChg chg="add">
          <ac:chgData name="Ruth James (1803484)" userId="S::1803484@student.uwtsd.ac.uk::03697a74-a8c4-4c02-b3c5-0f92f35ccbbd" providerId="AD" clId="Web-{BCE820C0-49F7-49A6-90DD-A06BC7C7EDF4}" dt="2022-02-22T11:54:50.080" v="876"/>
          <ac:spMkLst>
            <pc:docMk/>
            <pc:sldMk cId="1789631774" sldId="264"/>
            <ac:spMk id="61" creationId="{56E4DBE8-15E2-4BA3-B171-C959C9CDF6BD}"/>
          </ac:spMkLst>
        </pc:spChg>
        <pc:picChg chg="add del mod">
          <ac:chgData name="Ruth James (1803484)" userId="S::1803484@student.uwtsd.ac.uk::03697a74-a8c4-4c02-b3c5-0f92f35ccbbd" providerId="AD" clId="Web-{BCE820C0-49F7-49A6-90DD-A06BC7C7EDF4}" dt="2022-02-22T11:29:50.716" v="843"/>
          <ac:picMkLst>
            <pc:docMk/>
            <pc:sldMk cId="1789631774" sldId="264"/>
            <ac:picMk id="4" creationId="{433361A2-AC8D-4CC6-A56D-E57AE4990957}"/>
          </ac:picMkLst>
        </pc:picChg>
        <pc:picChg chg="add mod ord">
          <ac:chgData name="Ruth James (1803484)" userId="S::1803484@student.uwtsd.ac.uk::03697a74-a8c4-4c02-b3c5-0f92f35ccbbd" providerId="AD" clId="Web-{BCE820C0-49F7-49A6-90DD-A06BC7C7EDF4}" dt="2022-02-22T11:54:50.080" v="875"/>
          <ac:picMkLst>
            <pc:docMk/>
            <pc:sldMk cId="1789631774" sldId="264"/>
            <ac:picMk id="4" creationId="{47575DAF-F7BE-4730-9E4D-A5AE8E07DCE1}"/>
          </ac:picMkLst>
        </pc:picChg>
        <pc:picChg chg="add mod ord">
          <ac:chgData name="Ruth James (1803484)" userId="S::1803484@student.uwtsd.ac.uk::03697a74-a8c4-4c02-b3c5-0f92f35ccbbd" providerId="AD" clId="Web-{BCE820C0-49F7-49A6-90DD-A06BC7C7EDF4}" dt="2022-02-22T11:54:50.080" v="875"/>
          <ac:picMkLst>
            <pc:docMk/>
            <pc:sldMk cId="1789631774" sldId="264"/>
            <ac:picMk id="5" creationId="{3EA34E72-BE1E-4755-B6A3-C3969D8E298B}"/>
          </ac:picMkLst>
        </pc:picChg>
        <pc:picChg chg="add mod ord">
          <ac:chgData name="Ruth James (1803484)" userId="S::1803484@student.uwtsd.ac.uk::03697a74-a8c4-4c02-b3c5-0f92f35ccbbd" providerId="AD" clId="Web-{BCE820C0-49F7-49A6-90DD-A06BC7C7EDF4}" dt="2022-02-22T11:54:50.080" v="875"/>
          <ac:picMkLst>
            <pc:docMk/>
            <pc:sldMk cId="1789631774" sldId="264"/>
            <ac:picMk id="6" creationId="{1ABE0ED3-B676-4508-B518-40E203E83B56}"/>
          </ac:picMkLst>
        </pc:picChg>
        <pc:picChg chg="add mod ord">
          <ac:chgData name="Ruth James (1803484)" userId="S::1803484@student.uwtsd.ac.uk::03697a74-a8c4-4c02-b3c5-0f92f35ccbbd" providerId="AD" clId="Web-{BCE820C0-49F7-49A6-90DD-A06BC7C7EDF4}" dt="2022-02-22T11:54:50.080" v="875"/>
          <ac:picMkLst>
            <pc:docMk/>
            <pc:sldMk cId="1789631774" sldId="264"/>
            <ac:picMk id="7" creationId="{FE226D63-88BF-439F-833D-6776CC149E50}"/>
          </ac:picMkLst>
        </pc:picChg>
        <pc:cxnChg chg="add del">
          <ac:chgData name="Ruth James (1803484)" userId="S::1803484@student.uwtsd.ac.uk::03697a74-a8c4-4c02-b3c5-0f92f35ccbbd" providerId="AD" clId="Web-{BCE820C0-49F7-49A6-90DD-A06BC7C7EDF4}" dt="2022-02-22T11:31:47.672" v="851"/>
          <ac:cxnSpMkLst>
            <pc:docMk/>
            <pc:sldMk cId="1789631774" sldId="264"/>
            <ac:cxnSpMk id="14" creationId="{EEAF915B-5344-46DC-8097-7DAF0627744D}"/>
          </ac:cxnSpMkLst>
        </pc:cxnChg>
        <pc:cxnChg chg="add del">
          <ac:chgData name="Ruth James (1803484)" userId="S::1803484@student.uwtsd.ac.uk::03697a74-a8c4-4c02-b3c5-0f92f35ccbbd" providerId="AD" clId="Web-{BCE820C0-49F7-49A6-90DD-A06BC7C7EDF4}" dt="2022-02-22T11:31:47.672" v="851"/>
          <ac:cxnSpMkLst>
            <pc:docMk/>
            <pc:sldMk cId="1789631774" sldId="264"/>
            <ac:cxnSpMk id="16" creationId="{70B738F4-B505-468D-996C-FEC3D1CA103C}"/>
          </ac:cxnSpMkLst>
        </pc:cxnChg>
        <pc:cxnChg chg="add del">
          <ac:chgData name="Ruth James (1803484)" userId="S::1803484@student.uwtsd.ac.uk::03697a74-a8c4-4c02-b3c5-0f92f35ccbbd" providerId="AD" clId="Web-{BCE820C0-49F7-49A6-90DD-A06BC7C7EDF4}" dt="2022-02-22T11:31:52.063" v="853"/>
          <ac:cxnSpMkLst>
            <pc:docMk/>
            <pc:sldMk cId="1789631774" sldId="264"/>
            <ac:cxnSpMk id="24" creationId="{72424A02-0F86-4C43-9C35-0E2266515538}"/>
          </ac:cxnSpMkLst>
        </pc:cxnChg>
        <pc:cxnChg chg="add del">
          <ac:chgData name="Ruth James (1803484)" userId="S::1803484@student.uwtsd.ac.uk::03697a74-a8c4-4c02-b3c5-0f92f35ccbbd" providerId="AD" clId="Web-{BCE820C0-49F7-49A6-90DD-A06BC7C7EDF4}" dt="2022-02-22T11:31:52.063" v="853"/>
          <ac:cxnSpMkLst>
            <pc:docMk/>
            <pc:sldMk cId="1789631774" sldId="264"/>
            <ac:cxnSpMk id="26" creationId="{375B55B4-9E05-4924-946C-92CE670DF635}"/>
          </ac:cxnSpMkLst>
        </pc:cxnChg>
        <pc:cxnChg chg="add del">
          <ac:chgData name="Ruth James (1803484)" userId="S::1803484@student.uwtsd.ac.uk::03697a74-a8c4-4c02-b3c5-0f92f35ccbbd" providerId="AD" clId="Web-{BCE820C0-49F7-49A6-90DD-A06BC7C7EDF4}" dt="2022-02-22T11:53:14.281" v="859"/>
          <ac:cxnSpMkLst>
            <pc:docMk/>
            <pc:sldMk cId="1789631774" sldId="264"/>
            <ac:cxnSpMk id="33" creationId="{EEAF915B-5344-46DC-8097-7DAF0627744D}"/>
          </ac:cxnSpMkLst>
        </pc:cxnChg>
        <pc:cxnChg chg="add del">
          <ac:chgData name="Ruth James (1803484)" userId="S::1803484@student.uwtsd.ac.uk::03697a74-a8c4-4c02-b3c5-0f92f35ccbbd" providerId="AD" clId="Web-{BCE820C0-49F7-49A6-90DD-A06BC7C7EDF4}" dt="2022-02-22T11:53:14.281" v="859"/>
          <ac:cxnSpMkLst>
            <pc:docMk/>
            <pc:sldMk cId="1789631774" sldId="264"/>
            <ac:cxnSpMk id="34" creationId="{70B738F4-B505-468D-996C-FEC3D1CA103C}"/>
          </ac:cxnSpMkLst>
        </pc:cxnChg>
        <pc:cxnChg chg="add del">
          <ac:chgData name="Ruth James (1803484)" userId="S::1803484@student.uwtsd.ac.uk::03697a74-a8c4-4c02-b3c5-0f92f35ccbbd" providerId="AD" clId="Web-{BCE820C0-49F7-49A6-90DD-A06BC7C7EDF4}" dt="2022-02-22T11:54:50.080" v="876"/>
          <ac:cxnSpMkLst>
            <pc:docMk/>
            <pc:sldMk cId="1789631774" sldId="264"/>
            <ac:cxnSpMk id="42" creationId="{F335CC31-F319-461D-9045-F34BF78A2FA3}"/>
          </ac:cxnSpMkLst>
        </pc:cxnChg>
        <pc:cxnChg chg="add del">
          <ac:chgData name="Ruth James (1803484)" userId="S::1803484@student.uwtsd.ac.uk::03697a74-a8c4-4c02-b3c5-0f92f35ccbbd" providerId="AD" clId="Web-{BCE820C0-49F7-49A6-90DD-A06BC7C7EDF4}" dt="2022-02-22T11:54:50.080" v="876"/>
          <ac:cxnSpMkLst>
            <pc:docMk/>
            <pc:sldMk cId="1789631774" sldId="264"/>
            <ac:cxnSpMk id="44" creationId="{B7BCA152-E42A-42E3-8DE8-3C8B59DCB845}"/>
          </ac:cxnSpMkLst>
        </pc:cxnChg>
        <pc:cxnChg chg="add del">
          <ac:chgData name="Ruth James (1803484)" userId="S::1803484@student.uwtsd.ac.uk::03697a74-a8c4-4c02-b3c5-0f92f35ccbbd" providerId="AD" clId="Web-{BCE820C0-49F7-49A6-90DD-A06BC7C7EDF4}" dt="2022-02-22T11:54:50.080" v="876"/>
          <ac:cxnSpMkLst>
            <pc:docMk/>
            <pc:sldMk cId="1789631774" sldId="264"/>
            <ac:cxnSpMk id="46" creationId="{041DA940-D863-420D-A3F8-9F997C09FA42}"/>
          </ac:cxnSpMkLst>
        </pc:cxnChg>
        <pc:cxnChg chg="add">
          <ac:chgData name="Ruth James (1803484)" userId="S::1803484@student.uwtsd.ac.uk::03697a74-a8c4-4c02-b3c5-0f92f35ccbbd" providerId="AD" clId="Web-{BCE820C0-49F7-49A6-90DD-A06BC7C7EDF4}" dt="2022-02-22T11:54:50.080" v="876"/>
          <ac:cxnSpMkLst>
            <pc:docMk/>
            <pc:sldMk cId="1789631774" sldId="264"/>
            <ac:cxnSpMk id="57" creationId="{B7BCA152-E42A-42E3-8DE8-3C8B59DCB845}"/>
          </ac:cxnSpMkLst>
        </pc:cxnChg>
        <pc:cxnChg chg="add">
          <ac:chgData name="Ruth James (1803484)" userId="S::1803484@student.uwtsd.ac.uk::03697a74-a8c4-4c02-b3c5-0f92f35ccbbd" providerId="AD" clId="Web-{BCE820C0-49F7-49A6-90DD-A06BC7C7EDF4}" dt="2022-02-22T11:54:50.080" v="876"/>
          <ac:cxnSpMkLst>
            <pc:docMk/>
            <pc:sldMk cId="1789631774" sldId="264"/>
            <ac:cxnSpMk id="59" creationId="{041DA940-D863-420D-A3F8-9F997C09FA42}"/>
          </ac:cxnSpMkLst>
        </pc:cxnChg>
        <pc:cxnChg chg="add">
          <ac:chgData name="Ruth James (1803484)" userId="S::1803484@student.uwtsd.ac.uk::03697a74-a8c4-4c02-b3c5-0f92f35ccbbd" providerId="AD" clId="Web-{BCE820C0-49F7-49A6-90DD-A06BC7C7EDF4}" dt="2022-02-22T11:54:50.080" v="876"/>
          <ac:cxnSpMkLst>
            <pc:docMk/>
            <pc:sldMk cId="1789631774" sldId="264"/>
            <ac:cxnSpMk id="62" creationId="{F335CC31-F319-461D-9045-F34BF78A2FA3}"/>
          </ac:cxnSpMkLst>
        </pc:cxnChg>
      </pc:sldChg>
      <pc:sldChg chg="modSp new">
        <pc:chgData name="Ruth James (1803484)" userId="S::1803484@student.uwtsd.ac.uk::03697a74-a8c4-4c02-b3c5-0f92f35ccbbd" providerId="AD" clId="Web-{BCE820C0-49F7-49A6-90DD-A06BC7C7EDF4}" dt="2022-02-22T12:03:54.625" v="991" actId="20577"/>
        <pc:sldMkLst>
          <pc:docMk/>
          <pc:sldMk cId="2351854666" sldId="265"/>
        </pc:sldMkLst>
        <pc:spChg chg="mod">
          <ac:chgData name="Ruth James (1803484)" userId="S::1803484@student.uwtsd.ac.uk::03697a74-a8c4-4c02-b3c5-0f92f35ccbbd" providerId="AD" clId="Web-{BCE820C0-49F7-49A6-90DD-A06BC7C7EDF4}" dt="2022-02-22T10:45:54.396" v="394" actId="20577"/>
          <ac:spMkLst>
            <pc:docMk/>
            <pc:sldMk cId="2351854666" sldId="265"/>
            <ac:spMk id="2" creationId="{4C8ADCFB-7623-4812-A2E0-702AE6496E82}"/>
          </ac:spMkLst>
        </pc:spChg>
        <pc:spChg chg="mod">
          <ac:chgData name="Ruth James (1803484)" userId="S::1803484@student.uwtsd.ac.uk::03697a74-a8c4-4c02-b3c5-0f92f35ccbbd" providerId="AD" clId="Web-{BCE820C0-49F7-49A6-90DD-A06BC7C7EDF4}" dt="2022-02-22T12:03:54.625" v="991" actId="20577"/>
          <ac:spMkLst>
            <pc:docMk/>
            <pc:sldMk cId="2351854666" sldId="265"/>
            <ac:spMk id="3" creationId="{DA236D15-48EE-4F02-9FDD-765366AD863E}"/>
          </ac:spMkLst>
        </pc:spChg>
      </pc:sldChg>
      <pc:sldChg chg="modSp">
        <pc:chgData name="Ruth James (1803484)" userId="S::1803484@student.uwtsd.ac.uk::03697a74-a8c4-4c02-b3c5-0f92f35ccbbd" providerId="AD" clId="Web-{BCE820C0-49F7-49A6-90DD-A06BC7C7EDF4}" dt="2022-02-22T12:03:37.797" v="988" actId="20577"/>
        <pc:sldMkLst>
          <pc:docMk/>
          <pc:sldMk cId="2395110271" sldId="271"/>
        </pc:sldMkLst>
        <pc:spChg chg="mod">
          <ac:chgData name="Ruth James (1803484)" userId="S::1803484@student.uwtsd.ac.uk::03697a74-a8c4-4c02-b3c5-0f92f35ccbbd" providerId="AD" clId="Web-{BCE820C0-49F7-49A6-90DD-A06BC7C7EDF4}" dt="2022-02-22T12:03:37.797" v="988" actId="20577"/>
          <ac:spMkLst>
            <pc:docMk/>
            <pc:sldMk cId="2395110271" sldId="271"/>
            <ac:spMk id="4" creationId="{A9FEE32F-C235-47E0-B17A-3C33196D1C9A}"/>
          </ac:spMkLst>
        </pc:spChg>
      </pc:sldChg>
      <pc:sldChg chg="modSp new">
        <pc:chgData name="Ruth James (1803484)" userId="S::1803484@student.uwtsd.ac.uk::03697a74-a8c4-4c02-b3c5-0f92f35ccbbd" providerId="AD" clId="Web-{BCE820C0-49F7-49A6-90DD-A06BC7C7EDF4}" dt="2022-02-22T12:46:42.985" v="1374" actId="20577"/>
        <pc:sldMkLst>
          <pc:docMk/>
          <pc:sldMk cId="3335600652" sldId="278"/>
        </pc:sldMkLst>
        <pc:spChg chg="mod">
          <ac:chgData name="Ruth James (1803484)" userId="S::1803484@student.uwtsd.ac.uk::03697a74-a8c4-4c02-b3c5-0f92f35ccbbd" providerId="AD" clId="Web-{BCE820C0-49F7-49A6-90DD-A06BC7C7EDF4}" dt="2022-02-22T12:46:42.985" v="1374" actId="20577"/>
          <ac:spMkLst>
            <pc:docMk/>
            <pc:sldMk cId="3335600652" sldId="278"/>
            <ac:spMk id="2" creationId="{8868079D-4BA9-493A-88E5-C25D8FD6D276}"/>
          </ac:spMkLst>
        </pc:spChg>
      </pc:sldChg>
    </pc:docChg>
  </pc:docChgLst>
  <pc:docChgLst>
    <pc:chgData name="Adam Kaps" userId="1a5918cb-a9ca-4fb2-8c8a-33c837dd8534" providerId="ADAL" clId="{2ED4E828-463B-4600-BE38-21415A51AA09}"/>
    <pc:docChg chg="custSel addSld modSld sldOrd addSection delSection modSection">
      <pc:chgData name="Adam Kaps" userId="1a5918cb-a9ca-4fb2-8c8a-33c837dd8534" providerId="ADAL" clId="{2ED4E828-463B-4600-BE38-21415A51AA09}" dt="2022-02-22T12:40:08.115" v="2767" actId="20577"/>
      <pc:docMkLst>
        <pc:docMk/>
      </pc:docMkLst>
      <pc:sldChg chg="modSp mod modNotesTx">
        <pc:chgData name="Adam Kaps" userId="1a5918cb-a9ca-4fb2-8c8a-33c837dd8534" providerId="ADAL" clId="{2ED4E828-463B-4600-BE38-21415A51AA09}" dt="2022-02-22T12:27:58.605" v="2696" actId="20577"/>
        <pc:sldMkLst>
          <pc:docMk/>
          <pc:sldMk cId="3852238099" sldId="258"/>
        </pc:sldMkLst>
        <pc:spChg chg="mod">
          <ac:chgData name="Adam Kaps" userId="1a5918cb-a9ca-4fb2-8c8a-33c837dd8534" providerId="ADAL" clId="{2ED4E828-463B-4600-BE38-21415A51AA09}" dt="2022-02-22T10:35:10.833" v="402" actId="20577"/>
          <ac:spMkLst>
            <pc:docMk/>
            <pc:sldMk cId="3852238099" sldId="258"/>
            <ac:spMk id="2" creationId="{E496C9DE-7DC8-47AB-AB6B-C754E0421396}"/>
          </ac:spMkLst>
        </pc:spChg>
        <pc:spChg chg="mod">
          <ac:chgData name="Adam Kaps" userId="1a5918cb-a9ca-4fb2-8c8a-33c837dd8534" providerId="ADAL" clId="{2ED4E828-463B-4600-BE38-21415A51AA09}" dt="2022-02-22T12:27:06.983" v="2625" actId="20577"/>
          <ac:spMkLst>
            <pc:docMk/>
            <pc:sldMk cId="3852238099" sldId="258"/>
            <ac:spMk id="3" creationId="{C66A4E7D-5D6E-4817-93A1-0730195BEADC}"/>
          </ac:spMkLst>
        </pc:spChg>
      </pc:sldChg>
      <pc:sldChg chg="ord">
        <pc:chgData name="Adam Kaps" userId="1a5918cb-a9ca-4fb2-8c8a-33c837dd8534" providerId="ADAL" clId="{2ED4E828-463B-4600-BE38-21415A51AA09}" dt="2022-02-22T11:19:44.873" v="2308"/>
        <pc:sldMkLst>
          <pc:docMk/>
          <pc:sldMk cId="3272533988" sldId="259"/>
        </pc:sldMkLst>
      </pc:sldChg>
      <pc:sldChg chg="ord">
        <pc:chgData name="Adam Kaps" userId="1a5918cb-a9ca-4fb2-8c8a-33c837dd8534" providerId="ADAL" clId="{2ED4E828-463B-4600-BE38-21415A51AA09}" dt="2022-02-22T10:34:00.097" v="258"/>
        <pc:sldMkLst>
          <pc:docMk/>
          <pc:sldMk cId="11895792" sldId="260"/>
        </pc:sldMkLst>
      </pc:sldChg>
      <pc:sldChg chg="modSp new mod ord">
        <pc:chgData name="Adam Kaps" userId="1a5918cb-a9ca-4fb2-8c8a-33c837dd8534" providerId="ADAL" clId="{2ED4E828-463B-4600-BE38-21415A51AA09}" dt="2022-02-22T11:15:05.458" v="2059" actId="20577"/>
        <pc:sldMkLst>
          <pc:docMk/>
          <pc:sldMk cId="2264708607" sldId="261"/>
        </pc:sldMkLst>
        <pc:spChg chg="mod">
          <ac:chgData name="Adam Kaps" userId="1a5918cb-a9ca-4fb2-8c8a-33c837dd8534" providerId="ADAL" clId="{2ED4E828-463B-4600-BE38-21415A51AA09}" dt="2022-02-22T11:15:05.458" v="2059" actId="20577"/>
          <ac:spMkLst>
            <pc:docMk/>
            <pc:sldMk cId="2264708607" sldId="261"/>
            <ac:spMk id="2" creationId="{66471FA7-6C80-410C-A1BF-CB9104A4E4D0}"/>
          </ac:spMkLst>
        </pc:spChg>
        <pc:spChg chg="mod">
          <ac:chgData name="Adam Kaps" userId="1a5918cb-a9ca-4fb2-8c8a-33c837dd8534" providerId="ADAL" clId="{2ED4E828-463B-4600-BE38-21415A51AA09}" dt="2022-02-22T11:08:18.340" v="1573" actId="20577"/>
          <ac:spMkLst>
            <pc:docMk/>
            <pc:sldMk cId="2264708607" sldId="261"/>
            <ac:spMk id="3" creationId="{E8828C65-BC3D-4D8A-8F78-C394E1AE2B8E}"/>
          </ac:spMkLst>
        </pc:spChg>
      </pc:sldChg>
      <pc:sldChg chg="modSp new mod ord">
        <pc:chgData name="Adam Kaps" userId="1a5918cb-a9ca-4fb2-8c8a-33c837dd8534" providerId="ADAL" clId="{2ED4E828-463B-4600-BE38-21415A51AA09}" dt="2022-02-22T12:40:08.115" v="2767" actId="20577"/>
        <pc:sldMkLst>
          <pc:docMk/>
          <pc:sldMk cId="3566959379" sldId="262"/>
        </pc:sldMkLst>
        <pc:spChg chg="mod">
          <ac:chgData name="Adam Kaps" userId="1a5918cb-a9ca-4fb2-8c8a-33c837dd8534" providerId="ADAL" clId="{2ED4E828-463B-4600-BE38-21415A51AA09}" dt="2022-02-22T12:40:08.115" v="2767" actId="20577"/>
          <ac:spMkLst>
            <pc:docMk/>
            <pc:sldMk cId="3566959379" sldId="262"/>
            <ac:spMk id="3" creationId="{C3B4B5C5-F938-48F9-8A0D-4B958F055BCF}"/>
          </ac:spMkLst>
        </pc:spChg>
      </pc:sldChg>
      <pc:sldChg chg="modSp new mod">
        <pc:chgData name="Adam Kaps" userId="1a5918cb-a9ca-4fb2-8c8a-33c837dd8534" providerId="ADAL" clId="{2ED4E828-463B-4600-BE38-21415A51AA09}" dt="2022-02-22T11:38:38.980" v="2402" actId="20577"/>
        <pc:sldMkLst>
          <pc:docMk/>
          <pc:sldMk cId="711564742" sldId="263"/>
        </pc:sldMkLst>
        <pc:spChg chg="mod">
          <ac:chgData name="Adam Kaps" userId="1a5918cb-a9ca-4fb2-8c8a-33c837dd8534" providerId="ADAL" clId="{2ED4E828-463B-4600-BE38-21415A51AA09}" dt="2022-02-22T10:36:50.692" v="516"/>
          <ac:spMkLst>
            <pc:docMk/>
            <pc:sldMk cId="711564742" sldId="263"/>
            <ac:spMk id="2" creationId="{32004CD8-AEB5-479F-BFAE-34916570B6C4}"/>
          </ac:spMkLst>
        </pc:spChg>
        <pc:spChg chg="mod">
          <ac:chgData name="Adam Kaps" userId="1a5918cb-a9ca-4fb2-8c8a-33c837dd8534" providerId="ADAL" clId="{2ED4E828-463B-4600-BE38-21415A51AA09}" dt="2022-02-22T11:38:38.980" v="2402" actId="20577"/>
          <ac:spMkLst>
            <pc:docMk/>
            <pc:sldMk cId="711564742" sldId="263"/>
            <ac:spMk id="3" creationId="{22FC86B2-8C39-4528-B36F-8E5B36734CBF}"/>
          </ac:spMkLst>
        </pc:spChg>
      </pc:sldChg>
      <pc:sldChg chg="ord">
        <pc:chgData name="Adam Kaps" userId="1a5918cb-a9ca-4fb2-8c8a-33c837dd8534" providerId="ADAL" clId="{2ED4E828-463B-4600-BE38-21415A51AA09}" dt="2022-02-22T11:19:48.275" v="2309" actId="20578"/>
        <pc:sldMkLst>
          <pc:docMk/>
          <pc:sldMk cId="2351854666" sldId="265"/>
        </pc:sldMkLst>
      </pc:sldChg>
      <pc:sldChg chg="modSp new mod">
        <pc:chgData name="Adam Kaps" userId="1a5918cb-a9ca-4fb2-8c8a-33c837dd8534" providerId="ADAL" clId="{2ED4E828-463B-4600-BE38-21415A51AA09}" dt="2022-02-22T12:24:57.634" v="2454" actId="20577"/>
        <pc:sldMkLst>
          <pc:docMk/>
          <pc:sldMk cId="2445469262" sldId="268"/>
        </pc:sldMkLst>
        <pc:spChg chg="mod">
          <ac:chgData name="Adam Kaps" userId="1a5918cb-a9ca-4fb2-8c8a-33c837dd8534" providerId="ADAL" clId="{2ED4E828-463B-4600-BE38-21415A51AA09}" dt="2022-02-22T11:15:15.937" v="2085" actId="20577"/>
          <ac:spMkLst>
            <pc:docMk/>
            <pc:sldMk cId="2445469262" sldId="268"/>
            <ac:spMk id="2" creationId="{12FCF36B-7D0E-46CD-AB53-8F8A5D8F90EB}"/>
          </ac:spMkLst>
        </pc:spChg>
        <pc:spChg chg="mod">
          <ac:chgData name="Adam Kaps" userId="1a5918cb-a9ca-4fb2-8c8a-33c837dd8534" providerId="ADAL" clId="{2ED4E828-463B-4600-BE38-21415A51AA09}" dt="2022-02-22T12:24:57.634" v="2454" actId="20577"/>
          <ac:spMkLst>
            <pc:docMk/>
            <pc:sldMk cId="2445469262" sldId="268"/>
            <ac:spMk id="3" creationId="{25A1ED8E-06C2-4DB5-83F5-386F838DCCA3}"/>
          </ac:spMkLst>
        </pc:spChg>
      </pc:sldChg>
      <pc:sldChg chg="modSp new mod">
        <pc:chgData name="Adam Kaps" userId="1a5918cb-a9ca-4fb2-8c8a-33c837dd8534" providerId="ADAL" clId="{2ED4E828-463B-4600-BE38-21415A51AA09}" dt="2022-02-22T11:26:49.715" v="2348" actId="20577"/>
        <pc:sldMkLst>
          <pc:docMk/>
          <pc:sldMk cId="2256094589" sldId="269"/>
        </pc:sldMkLst>
        <pc:spChg chg="mod">
          <ac:chgData name="Adam Kaps" userId="1a5918cb-a9ca-4fb2-8c8a-33c837dd8534" providerId="ADAL" clId="{2ED4E828-463B-4600-BE38-21415A51AA09}" dt="2022-02-22T11:12:01.794" v="1942" actId="20577"/>
          <ac:spMkLst>
            <pc:docMk/>
            <pc:sldMk cId="2256094589" sldId="269"/>
            <ac:spMk id="2" creationId="{03732A3B-509C-44E7-947C-5CA59E5CD56B}"/>
          </ac:spMkLst>
        </pc:spChg>
        <pc:spChg chg="mod">
          <ac:chgData name="Adam Kaps" userId="1a5918cb-a9ca-4fb2-8c8a-33c837dd8534" providerId="ADAL" clId="{2ED4E828-463B-4600-BE38-21415A51AA09}" dt="2022-02-22T11:26:49.715" v="2348" actId="20577"/>
          <ac:spMkLst>
            <pc:docMk/>
            <pc:sldMk cId="2256094589" sldId="269"/>
            <ac:spMk id="3" creationId="{751947BB-9E11-4EDC-8845-7BAF02FA10F2}"/>
          </ac:spMkLst>
        </pc:spChg>
      </pc:sldChg>
      <pc:sldChg chg="new">
        <pc:chgData name="Adam Kaps" userId="1a5918cb-a9ca-4fb2-8c8a-33c837dd8534" providerId="ADAL" clId="{2ED4E828-463B-4600-BE38-21415A51AA09}" dt="2022-02-22T11:19:52.392" v="2310" actId="680"/>
        <pc:sldMkLst>
          <pc:docMk/>
          <pc:sldMk cId="2395110271" sldId="271"/>
        </pc:sldMkLst>
      </pc:sldChg>
      <pc:sldChg chg="modSp new mod ord">
        <pc:chgData name="Adam Kaps" userId="1a5918cb-a9ca-4fb2-8c8a-33c837dd8534" providerId="ADAL" clId="{2ED4E828-463B-4600-BE38-21415A51AA09}" dt="2022-02-22T12:25:51.172" v="2588" actId="20577"/>
        <pc:sldMkLst>
          <pc:docMk/>
          <pc:sldMk cId="1047193835" sldId="276"/>
        </pc:sldMkLst>
        <pc:spChg chg="mod">
          <ac:chgData name="Adam Kaps" userId="1a5918cb-a9ca-4fb2-8c8a-33c837dd8534" providerId="ADAL" clId="{2ED4E828-463B-4600-BE38-21415A51AA09}" dt="2022-02-22T12:10:33.912" v="2449" actId="20577"/>
          <ac:spMkLst>
            <pc:docMk/>
            <pc:sldMk cId="1047193835" sldId="276"/>
            <ac:spMk id="2" creationId="{BC1AA5EE-30ED-40DA-8E38-2940195DCA5F}"/>
          </ac:spMkLst>
        </pc:spChg>
        <pc:spChg chg="mod">
          <ac:chgData name="Adam Kaps" userId="1a5918cb-a9ca-4fb2-8c8a-33c837dd8534" providerId="ADAL" clId="{2ED4E828-463B-4600-BE38-21415A51AA09}" dt="2022-02-22T12:25:51.172" v="2588" actId="20577"/>
          <ac:spMkLst>
            <pc:docMk/>
            <pc:sldMk cId="1047193835" sldId="276"/>
            <ac:spMk id="3" creationId="{6871DBD7-C7C2-4B71-B6B7-DB5F38346D09}"/>
          </ac:spMkLst>
        </pc:spChg>
      </pc:sldChg>
    </pc:docChg>
  </pc:docChgLst>
  <pc:docChgLst>
    <pc:chgData name="Adam Kaps (2104681)" userId="S::2104681@student.uwtsd.ac.uk::1a5918cb-a9ca-4fb2-8c8a-33c837dd8534" providerId="AD" clId="Web-{FA0F4B49-3C22-4BC3-8C96-9093AA5043FC}"/>
    <pc:docChg chg="addSld modSld addMainMaster delMainMaster">
      <pc:chgData name="Adam Kaps (2104681)" userId="S::2104681@student.uwtsd.ac.uk::1a5918cb-a9ca-4fb2-8c8a-33c837dd8534" providerId="AD" clId="Web-{FA0F4B49-3C22-4BC3-8C96-9093AA5043FC}" dt="2022-02-22T10:24:21.974" v="59"/>
      <pc:docMkLst>
        <pc:docMk/>
      </pc:docMkLst>
      <pc:sldChg chg="modSp mod modClrScheme chgLayout">
        <pc:chgData name="Adam Kaps (2104681)" userId="S::2104681@student.uwtsd.ac.uk::1a5918cb-a9ca-4fb2-8c8a-33c837dd8534" providerId="AD" clId="Web-{FA0F4B49-3C22-4BC3-8C96-9093AA5043FC}" dt="2022-02-22T10:21:43.065" v="54" actId="20577"/>
        <pc:sldMkLst>
          <pc:docMk/>
          <pc:sldMk cId="109857222" sldId="256"/>
        </pc:sldMkLst>
        <pc:spChg chg="mod ord">
          <ac:chgData name="Adam Kaps (2104681)" userId="S::2104681@student.uwtsd.ac.uk::1a5918cb-a9ca-4fb2-8c8a-33c837dd8534" providerId="AD" clId="Web-{FA0F4B49-3C22-4BC3-8C96-9093AA5043FC}" dt="2022-02-22T10:21:09.190" v="17" actId="20577"/>
          <ac:spMkLst>
            <pc:docMk/>
            <pc:sldMk cId="109857222" sldId="256"/>
            <ac:spMk id="2" creationId="{00000000-0000-0000-0000-000000000000}"/>
          </ac:spMkLst>
        </pc:spChg>
        <pc:spChg chg="mod ord">
          <ac:chgData name="Adam Kaps (2104681)" userId="S::2104681@student.uwtsd.ac.uk::1a5918cb-a9ca-4fb2-8c8a-33c837dd8534" providerId="AD" clId="Web-{FA0F4B49-3C22-4BC3-8C96-9093AA5043FC}" dt="2022-02-22T10:21:43.065" v="54" actId="20577"/>
          <ac:spMkLst>
            <pc:docMk/>
            <pc:sldMk cId="109857222" sldId="256"/>
            <ac:spMk id="3" creationId="{00000000-0000-0000-0000-000000000000}"/>
          </ac:spMkLst>
        </pc:spChg>
      </pc:sldChg>
      <pc:sldChg chg="addSp modSp new mod setBg">
        <pc:chgData name="Adam Kaps (2104681)" userId="S::2104681@student.uwtsd.ac.uk::1a5918cb-a9ca-4fb2-8c8a-33c837dd8534" providerId="AD" clId="Web-{FA0F4B49-3C22-4BC3-8C96-9093AA5043FC}" dt="2022-02-22T10:23:16.426" v="56"/>
        <pc:sldMkLst>
          <pc:docMk/>
          <pc:sldMk cId="3684232785" sldId="257"/>
        </pc:sldMkLst>
        <pc:spChg chg="mod">
          <ac:chgData name="Adam Kaps (2104681)" userId="S::2104681@student.uwtsd.ac.uk::1a5918cb-a9ca-4fb2-8c8a-33c837dd8534" providerId="AD" clId="Web-{FA0F4B49-3C22-4BC3-8C96-9093AA5043FC}" dt="2022-02-22T10:23:16.426" v="56"/>
          <ac:spMkLst>
            <pc:docMk/>
            <pc:sldMk cId="3684232785" sldId="257"/>
            <ac:spMk id="2" creationId="{04B2683F-E974-4E35-97F3-A679FBD3F180}"/>
          </ac:spMkLst>
        </pc:spChg>
        <pc:spChg chg="mod">
          <ac:chgData name="Adam Kaps (2104681)" userId="S::2104681@student.uwtsd.ac.uk::1a5918cb-a9ca-4fb2-8c8a-33c837dd8534" providerId="AD" clId="Web-{FA0F4B49-3C22-4BC3-8C96-9093AA5043FC}" dt="2022-02-22T10:23:16.426" v="56"/>
          <ac:spMkLst>
            <pc:docMk/>
            <pc:sldMk cId="3684232785" sldId="257"/>
            <ac:spMk id="3" creationId="{5885C34D-642C-4EFC-BEE5-8CCED0079C70}"/>
          </ac:spMkLst>
        </pc:spChg>
        <pc:spChg chg="add">
          <ac:chgData name="Adam Kaps (2104681)" userId="S::2104681@student.uwtsd.ac.uk::1a5918cb-a9ca-4fb2-8c8a-33c837dd8534" providerId="AD" clId="Web-{FA0F4B49-3C22-4BC3-8C96-9093AA5043FC}" dt="2022-02-22T10:23:16.426" v="56"/>
          <ac:spMkLst>
            <pc:docMk/>
            <pc:sldMk cId="3684232785" sldId="257"/>
            <ac:spMk id="8" creationId="{8DF4D7F6-81B5-452A-9CE6-76D81F91D41B}"/>
          </ac:spMkLst>
        </pc:spChg>
        <pc:spChg chg="add">
          <ac:chgData name="Adam Kaps (2104681)" userId="S::2104681@student.uwtsd.ac.uk::1a5918cb-a9ca-4fb2-8c8a-33c837dd8534" providerId="AD" clId="Web-{FA0F4B49-3C22-4BC3-8C96-9093AA5043FC}" dt="2022-02-22T10:23:16.426" v="56"/>
          <ac:spMkLst>
            <pc:docMk/>
            <pc:sldMk cId="3684232785" sldId="257"/>
            <ac:spMk id="10" creationId="{4600514D-20FB-4559-97DC-D1DC39E6C3DE}"/>
          </ac:spMkLst>
        </pc:spChg>
        <pc:spChg chg="add">
          <ac:chgData name="Adam Kaps (2104681)" userId="S::2104681@student.uwtsd.ac.uk::1a5918cb-a9ca-4fb2-8c8a-33c837dd8534" providerId="AD" clId="Web-{FA0F4B49-3C22-4BC3-8C96-9093AA5043FC}" dt="2022-02-22T10:23:16.426" v="56"/>
          <ac:spMkLst>
            <pc:docMk/>
            <pc:sldMk cId="3684232785" sldId="257"/>
            <ac:spMk id="12" creationId="{266F638A-E405-4AC0-B984-72E5813B0DD1}"/>
          </ac:spMkLst>
        </pc:spChg>
        <pc:spChg chg="add">
          <ac:chgData name="Adam Kaps (2104681)" userId="S::2104681@student.uwtsd.ac.uk::1a5918cb-a9ca-4fb2-8c8a-33c837dd8534" providerId="AD" clId="Web-{FA0F4B49-3C22-4BC3-8C96-9093AA5043FC}" dt="2022-02-22T10:23:16.426" v="56"/>
          <ac:spMkLst>
            <pc:docMk/>
            <pc:sldMk cId="3684232785" sldId="257"/>
            <ac:spMk id="18" creationId="{27B538D5-95DB-47ED-9CB4-34AE5BF78E6B}"/>
          </ac:spMkLst>
        </pc:spChg>
        <pc:cxnChg chg="add">
          <ac:chgData name="Adam Kaps (2104681)" userId="S::2104681@student.uwtsd.ac.uk::1a5918cb-a9ca-4fb2-8c8a-33c837dd8534" providerId="AD" clId="Web-{FA0F4B49-3C22-4BC3-8C96-9093AA5043FC}" dt="2022-02-22T10:23:16.426" v="56"/>
          <ac:cxnSpMkLst>
            <pc:docMk/>
            <pc:sldMk cId="3684232785" sldId="257"/>
            <ac:cxnSpMk id="14" creationId="{7D1CBE93-B17D-4509-843C-82287C38032A}"/>
          </ac:cxnSpMkLst>
        </pc:cxnChg>
        <pc:cxnChg chg="add">
          <ac:chgData name="Adam Kaps (2104681)" userId="S::2104681@student.uwtsd.ac.uk::1a5918cb-a9ca-4fb2-8c8a-33c837dd8534" providerId="AD" clId="Web-{FA0F4B49-3C22-4BC3-8C96-9093AA5043FC}" dt="2022-02-22T10:23:16.426" v="56"/>
          <ac:cxnSpMkLst>
            <pc:docMk/>
            <pc:sldMk cId="3684232785" sldId="257"/>
            <ac:cxnSpMk id="16" creationId="{AE6277B4-6A43-48AB-89B2-3442221619CC}"/>
          </ac:cxnSpMkLst>
        </pc:cxnChg>
      </pc:sldChg>
      <pc:sldChg chg="new">
        <pc:chgData name="Adam Kaps (2104681)" userId="S::2104681@student.uwtsd.ac.uk::1a5918cb-a9ca-4fb2-8c8a-33c837dd8534" providerId="AD" clId="Web-{FA0F4B49-3C22-4BC3-8C96-9093AA5043FC}" dt="2022-02-22T10:23:48.724" v="57"/>
        <pc:sldMkLst>
          <pc:docMk/>
          <pc:sldMk cId="3852238099" sldId="258"/>
        </pc:sldMkLst>
      </pc:sldChg>
      <pc:sldChg chg="new">
        <pc:chgData name="Adam Kaps (2104681)" userId="S::2104681@student.uwtsd.ac.uk::1a5918cb-a9ca-4fb2-8c8a-33c837dd8534" providerId="AD" clId="Web-{FA0F4B49-3C22-4BC3-8C96-9093AA5043FC}" dt="2022-02-22T10:24:17.380" v="58"/>
        <pc:sldMkLst>
          <pc:docMk/>
          <pc:sldMk cId="3272533988" sldId="259"/>
        </pc:sldMkLst>
      </pc:sldChg>
      <pc:sldChg chg="new">
        <pc:chgData name="Adam Kaps (2104681)" userId="S::2104681@student.uwtsd.ac.uk::1a5918cb-a9ca-4fb2-8c8a-33c837dd8534" providerId="AD" clId="Web-{FA0F4B49-3C22-4BC3-8C96-9093AA5043FC}" dt="2022-02-22T10:24:21.974" v="59"/>
        <pc:sldMkLst>
          <pc:docMk/>
          <pc:sldMk cId="11895792" sldId="260"/>
        </pc:sldMkLst>
      </pc:sldChg>
      <pc:sldMasterChg chg="del delSldLayout">
        <pc:chgData name="Adam Kaps (2104681)" userId="S::2104681@student.uwtsd.ac.uk::1a5918cb-a9ca-4fb2-8c8a-33c837dd8534" providerId="AD" clId="Web-{FA0F4B49-3C22-4BC3-8C96-9093AA5043FC}" dt="2022-02-22T10:20:38.657" v="0"/>
        <pc:sldMasterMkLst>
          <pc:docMk/>
          <pc:sldMasterMk cId="2460954070" sldId="2147483660"/>
        </pc:sldMasterMkLst>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2385387890" sldId="2147483661"/>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949138452" sldId="2147483662"/>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2591524520" sldId="2147483663"/>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1203092039" sldId="2147483664"/>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733172339" sldId="2147483665"/>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210312558" sldId="2147483666"/>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146388984" sldId="2147483667"/>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171841454" sldId="2147483668"/>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1718958274" sldId="2147483669"/>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2202905451" sldId="2147483670"/>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479445657" sldId="2147483671"/>
          </pc:sldLayoutMkLst>
        </pc:sldLayoutChg>
      </pc:sldMasterChg>
      <pc:sldMasterChg chg="add addSldLayout modSldLayout">
        <pc:chgData name="Adam Kaps (2104681)" userId="S::2104681@student.uwtsd.ac.uk::1a5918cb-a9ca-4fb2-8c8a-33c837dd8534" providerId="AD" clId="Web-{FA0F4B49-3C22-4BC3-8C96-9093AA5043FC}" dt="2022-02-22T10:20:38.657" v="0"/>
        <pc:sldMasterMkLst>
          <pc:docMk/>
          <pc:sldMasterMk cId="4236554639" sldId="2147483672"/>
        </pc:sldMasterMkLst>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790259619" sldId="2147483673"/>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53151425" sldId="2147483674"/>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101303312" sldId="2147483675"/>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3748380754" sldId="2147483676"/>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1776015741" sldId="2147483677"/>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3581887390" sldId="2147483678"/>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1983651110" sldId="2147483679"/>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3960743687" sldId="2147483680"/>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690244386" sldId="2147483681"/>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785263863" sldId="2147483682"/>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693257022" sldId="2147483683"/>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1451736445" sldId="2147483684"/>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3276551851" sldId="2147483685"/>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482158047" sldId="2147483686"/>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038188193" sldId="2147483687"/>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4178558139" sldId="2147483688"/>
          </pc:sldLayoutMkLst>
        </pc:sldLayoutChg>
      </pc:sldMasterChg>
    </pc:docChg>
  </pc:docChgLst>
  <pc:docChgLst>
    <pc:chgData name="Rachael Jenkins (1901453)" userId="S::1901453@student.uwtsd.ac.uk::fbe29391-ef9b-4c16-b0f4-c63e153625cf" providerId="AD" clId="Web-{89505C16-7AB8-4FB8-B990-E733753A3882}"/>
    <pc:docChg chg="addSld modSld sldOrd modSection">
      <pc:chgData name="Rachael Jenkins (1901453)" userId="S::1901453@student.uwtsd.ac.uk::fbe29391-ef9b-4c16-b0f4-c63e153625cf" providerId="AD" clId="Web-{89505C16-7AB8-4FB8-B990-E733753A3882}" dt="2022-03-07T19:32:08.013" v="408" actId="20577"/>
      <pc:docMkLst>
        <pc:docMk/>
      </pc:docMkLst>
      <pc:sldChg chg="modSp">
        <pc:chgData name="Rachael Jenkins (1901453)" userId="S::1901453@student.uwtsd.ac.uk::fbe29391-ef9b-4c16-b0f4-c63e153625cf" providerId="AD" clId="Web-{89505C16-7AB8-4FB8-B990-E733753A3882}" dt="2022-03-07T18:56:08.191" v="311" actId="20577"/>
        <pc:sldMkLst>
          <pc:docMk/>
          <pc:sldMk cId="1446927124" sldId="267"/>
        </pc:sldMkLst>
        <pc:spChg chg="mod">
          <ac:chgData name="Rachael Jenkins (1901453)" userId="S::1901453@student.uwtsd.ac.uk::fbe29391-ef9b-4c16-b0f4-c63e153625cf" providerId="AD" clId="Web-{89505C16-7AB8-4FB8-B990-E733753A3882}" dt="2022-03-07T18:56:08.191" v="311" actId="20577"/>
          <ac:spMkLst>
            <pc:docMk/>
            <pc:sldMk cId="1446927124" sldId="267"/>
            <ac:spMk id="8" creationId="{3527CE7A-D28D-44C5-9655-16F236616DA7}"/>
          </ac:spMkLst>
        </pc:spChg>
      </pc:sldChg>
      <pc:sldChg chg="modSp">
        <pc:chgData name="Rachael Jenkins (1901453)" userId="S::1901453@student.uwtsd.ac.uk::fbe29391-ef9b-4c16-b0f4-c63e153625cf" providerId="AD" clId="Web-{89505C16-7AB8-4FB8-B990-E733753A3882}" dt="2022-03-07T18:34:58.170" v="8" actId="20577"/>
        <pc:sldMkLst>
          <pc:docMk/>
          <pc:sldMk cId="2395110271" sldId="271"/>
        </pc:sldMkLst>
        <pc:spChg chg="mod">
          <ac:chgData name="Rachael Jenkins (1901453)" userId="S::1901453@student.uwtsd.ac.uk::fbe29391-ef9b-4c16-b0f4-c63e153625cf" providerId="AD" clId="Web-{89505C16-7AB8-4FB8-B990-E733753A3882}" dt="2022-03-07T18:34:58.170" v="8" actId="20577"/>
          <ac:spMkLst>
            <pc:docMk/>
            <pc:sldMk cId="2395110271" sldId="271"/>
            <ac:spMk id="5" creationId="{71735E5C-67CE-4E7E-8671-0D1B11BF3EAD}"/>
          </ac:spMkLst>
        </pc:spChg>
      </pc:sldChg>
      <pc:sldChg chg="modSp">
        <pc:chgData name="Rachael Jenkins (1901453)" userId="S::1901453@student.uwtsd.ac.uk::fbe29391-ef9b-4c16-b0f4-c63e153625cf" providerId="AD" clId="Web-{89505C16-7AB8-4FB8-B990-E733753A3882}" dt="2022-03-07T19:08:00.447" v="404" actId="20577"/>
        <pc:sldMkLst>
          <pc:docMk/>
          <pc:sldMk cId="179888449" sldId="277"/>
        </pc:sldMkLst>
        <pc:spChg chg="mod">
          <ac:chgData name="Rachael Jenkins (1901453)" userId="S::1901453@student.uwtsd.ac.uk::fbe29391-ef9b-4c16-b0f4-c63e153625cf" providerId="AD" clId="Web-{89505C16-7AB8-4FB8-B990-E733753A3882}" dt="2022-03-07T19:07:56.353" v="402" actId="20577"/>
          <ac:spMkLst>
            <pc:docMk/>
            <pc:sldMk cId="179888449" sldId="277"/>
            <ac:spMk id="2" creationId="{66937673-32EA-4F29-BABF-8530FE1BFA30}"/>
          </ac:spMkLst>
        </pc:spChg>
        <pc:spChg chg="mod">
          <ac:chgData name="Rachael Jenkins (1901453)" userId="S::1901453@student.uwtsd.ac.uk::fbe29391-ef9b-4c16-b0f4-c63e153625cf" providerId="AD" clId="Web-{89505C16-7AB8-4FB8-B990-E733753A3882}" dt="2022-03-07T19:08:00.447" v="404" actId="20577"/>
          <ac:spMkLst>
            <pc:docMk/>
            <pc:sldMk cId="179888449" sldId="277"/>
            <ac:spMk id="6" creationId="{FAF43966-3E3F-4409-899A-657C2692D0CA}"/>
          </ac:spMkLst>
        </pc:spChg>
      </pc:sldChg>
      <pc:sldChg chg="modSp new">
        <pc:chgData name="Rachael Jenkins (1901453)" userId="S::1901453@student.uwtsd.ac.uk::fbe29391-ef9b-4c16-b0f4-c63e153625cf" providerId="AD" clId="Web-{89505C16-7AB8-4FB8-B990-E733753A3882}" dt="2022-03-07T18:55:27.378" v="305" actId="20577"/>
        <pc:sldMkLst>
          <pc:docMk/>
          <pc:sldMk cId="1554878885" sldId="287"/>
        </pc:sldMkLst>
        <pc:spChg chg="mod">
          <ac:chgData name="Rachael Jenkins (1901453)" userId="S::1901453@student.uwtsd.ac.uk::fbe29391-ef9b-4c16-b0f4-c63e153625cf" providerId="AD" clId="Web-{89505C16-7AB8-4FB8-B990-E733753A3882}" dt="2022-03-07T18:33:04.135" v="3" actId="20577"/>
          <ac:spMkLst>
            <pc:docMk/>
            <pc:sldMk cId="1554878885" sldId="287"/>
            <ac:spMk id="2" creationId="{3F2315AD-35EC-4981-BFFF-D18CA68D442E}"/>
          </ac:spMkLst>
        </pc:spChg>
        <pc:spChg chg="mod">
          <ac:chgData name="Rachael Jenkins (1901453)" userId="S::1901453@student.uwtsd.ac.uk::fbe29391-ef9b-4c16-b0f4-c63e153625cf" providerId="AD" clId="Web-{89505C16-7AB8-4FB8-B990-E733753A3882}" dt="2022-03-07T18:55:27.378" v="305" actId="20577"/>
          <ac:spMkLst>
            <pc:docMk/>
            <pc:sldMk cId="1554878885" sldId="287"/>
            <ac:spMk id="3" creationId="{A58A72CF-CC95-4C96-9542-E910FAE8C9DC}"/>
          </ac:spMkLst>
        </pc:spChg>
      </pc:sldChg>
      <pc:sldChg chg="addSp delSp modSp new mod setBg setClrOvrMap">
        <pc:chgData name="Rachael Jenkins (1901453)" userId="S::1901453@student.uwtsd.ac.uk::fbe29391-ef9b-4c16-b0f4-c63e153625cf" providerId="AD" clId="Web-{89505C16-7AB8-4FB8-B990-E733753A3882}" dt="2022-03-07T18:54:05.141" v="271"/>
        <pc:sldMkLst>
          <pc:docMk/>
          <pc:sldMk cId="4035076231" sldId="288"/>
        </pc:sldMkLst>
        <pc:spChg chg="mod">
          <ac:chgData name="Rachael Jenkins (1901453)" userId="S::1901453@student.uwtsd.ac.uk::fbe29391-ef9b-4c16-b0f4-c63e153625cf" providerId="AD" clId="Web-{89505C16-7AB8-4FB8-B990-E733753A3882}" dt="2022-03-07T18:54:05.141" v="271"/>
          <ac:spMkLst>
            <pc:docMk/>
            <pc:sldMk cId="4035076231" sldId="288"/>
            <ac:spMk id="2" creationId="{1B786856-27C5-4D35-A3B9-317973C5B4EB}"/>
          </ac:spMkLst>
        </pc:spChg>
        <pc:spChg chg="add del mod">
          <ac:chgData name="Rachael Jenkins (1901453)" userId="S::1901453@student.uwtsd.ac.uk::fbe29391-ef9b-4c16-b0f4-c63e153625cf" providerId="AD" clId="Web-{89505C16-7AB8-4FB8-B990-E733753A3882}" dt="2022-03-07T18:54:05.141" v="271"/>
          <ac:spMkLst>
            <pc:docMk/>
            <pc:sldMk cId="4035076231" sldId="288"/>
            <ac:spMk id="3" creationId="{D7A5C87A-18B7-4666-8D21-B1A35A56865C}"/>
          </ac:spMkLst>
        </pc:spChg>
        <pc:spChg chg="add del">
          <ac:chgData name="Rachael Jenkins (1901453)" userId="S::1901453@student.uwtsd.ac.uk::fbe29391-ef9b-4c16-b0f4-c63e153625cf" providerId="AD" clId="Web-{89505C16-7AB8-4FB8-B990-E733753A3882}" dt="2022-03-07T18:53:59.109" v="268"/>
          <ac:spMkLst>
            <pc:docMk/>
            <pc:sldMk cId="4035076231" sldId="288"/>
            <ac:spMk id="8" creationId="{E80B86A7-A1EC-475B-9166-88902B033A38}"/>
          </ac:spMkLst>
        </pc:spChg>
        <pc:spChg chg="add del">
          <ac:chgData name="Rachael Jenkins (1901453)" userId="S::1901453@student.uwtsd.ac.uk::fbe29391-ef9b-4c16-b0f4-c63e153625cf" providerId="AD" clId="Web-{89505C16-7AB8-4FB8-B990-E733753A3882}" dt="2022-03-07T18:53:59.109" v="268"/>
          <ac:spMkLst>
            <pc:docMk/>
            <pc:sldMk cId="4035076231" sldId="288"/>
            <ac:spMk id="10" creationId="{C2C29CB1-9F74-4879-A6AF-AEA67B6F1F4D}"/>
          </ac:spMkLst>
        </pc:spChg>
        <pc:spChg chg="add del">
          <ac:chgData name="Rachael Jenkins (1901453)" userId="S::1901453@student.uwtsd.ac.uk::fbe29391-ef9b-4c16-b0f4-c63e153625cf" providerId="AD" clId="Web-{89505C16-7AB8-4FB8-B990-E733753A3882}" dt="2022-03-07T18:53:59.109" v="268"/>
          <ac:spMkLst>
            <pc:docMk/>
            <pc:sldMk cId="4035076231" sldId="288"/>
            <ac:spMk id="12" creationId="{7E2C7115-5336-410C-AD71-0F0952A2E5A7}"/>
          </ac:spMkLst>
        </pc:spChg>
        <pc:spChg chg="add">
          <ac:chgData name="Rachael Jenkins (1901453)" userId="S::1901453@student.uwtsd.ac.uk::fbe29391-ef9b-4c16-b0f4-c63e153625cf" providerId="AD" clId="Web-{89505C16-7AB8-4FB8-B990-E733753A3882}" dt="2022-03-07T18:54:05.141" v="271"/>
          <ac:spMkLst>
            <pc:docMk/>
            <pc:sldMk cId="4035076231" sldId="288"/>
            <ac:spMk id="14" creationId="{F10FD715-4DCE-4779-B634-EC78315EA213}"/>
          </ac:spMkLst>
        </pc:spChg>
        <pc:spChg chg="add del">
          <ac:chgData name="Rachael Jenkins (1901453)" userId="S::1901453@student.uwtsd.ac.uk::fbe29391-ef9b-4c16-b0f4-c63e153625cf" providerId="AD" clId="Web-{89505C16-7AB8-4FB8-B990-E733753A3882}" dt="2022-03-07T18:54:05.141" v="270"/>
          <ac:spMkLst>
            <pc:docMk/>
            <pc:sldMk cId="4035076231" sldId="288"/>
            <ac:spMk id="20" creationId="{27577DEC-D9A5-404D-9789-702F4319BEC8}"/>
          </ac:spMkLst>
        </pc:spChg>
        <pc:spChg chg="add">
          <ac:chgData name="Rachael Jenkins (1901453)" userId="S::1901453@student.uwtsd.ac.uk::fbe29391-ef9b-4c16-b0f4-c63e153625cf" providerId="AD" clId="Web-{89505C16-7AB8-4FB8-B990-E733753A3882}" dt="2022-03-07T18:54:05.141" v="271"/>
          <ac:spMkLst>
            <pc:docMk/>
            <pc:sldMk cId="4035076231" sldId="288"/>
            <ac:spMk id="34" creationId="{603AE127-802C-459A-A612-DB85B67F0DC0}"/>
          </ac:spMkLst>
        </pc:spChg>
        <pc:spChg chg="add">
          <ac:chgData name="Rachael Jenkins (1901453)" userId="S::1901453@student.uwtsd.ac.uk::fbe29391-ef9b-4c16-b0f4-c63e153625cf" providerId="AD" clId="Web-{89505C16-7AB8-4FB8-B990-E733753A3882}" dt="2022-03-07T18:54:05.141" v="271"/>
          <ac:spMkLst>
            <pc:docMk/>
            <pc:sldMk cId="4035076231" sldId="288"/>
            <ac:spMk id="35" creationId="{9323D83D-50D6-4040-A58B-FCEA340F886A}"/>
          </ac:spMkLst>
        </pc:spChg>
        <pc:spChg chg="add">
          <ac:chgData name="Rachael Jenkins (1901453)" userId="S::1901453@student.uwtsd.ac.uk::fbe29391-ef9b-4c16-b0f4-c63e153625cf" providerId="AD" clId="Web-{89505C16-7AB8-4FB8-B990-E733753A3882}" dt="2022-03-07T18:54:05.141" v="271"/>
          <ac:spMkLst>
            <pc:docMk/>
            <pc:sldMk cId="4035076231" sldId="288"/>
            <ac:spMk id="37" creationId="{D7A5C87A-18B7-4666-8D21-B1A35A56865C}"/>
          </ac:spMkLst>
        </pc:spChg>
        <pc:grpChg chg="add del">
          <ac:chgData name="Rachael Jenkins (1901453)" userId="S::1901453@student.uwtsd.ac.uk::fbe29391-ef9b-4c16-b0f4-c63e153625cf" providerId="AD" clId="Web-{89505C16-7AB8-4FB8-B990-E733753A3882}" dt="2022-03-07T18:54:05.141" v="270"/>
          <ac:grpSpMkLst>
            <pc:docMk/>
            <pc:sldMk cId="4035076231" sldId="288"/>
            <ac:grpSpMk id="19" creationId="{28460BD8-AE3F-4AC9-9D0B-717052AA5D3A}"/>
          </ac:grpSpMkLst>
        </pc:grpChg>
        <pc:grpChg chg="add del">
          <ac:chgData name="Rachael Jenkins (1901453)" userId="S::1901453@student.uwtsd.ac.uk::fbe29391-ef9b-4c16-b0f4-c63e153625cf" providerId="AD" clId="Web-{89505C16-7AB8-4FB8-B990-E733753A3882}" dt="2022-03-07T18:54:05.141" v="270"/>
          <ac:grpSpMkLst>
            <pc:docMk/>
            <pc:sldMk cId="4035076231" sldId="288"/>
            <ac:grpSpMk id="22" creationId="{CEEA9366-CEA8-4F23-B065-4337F0D836FE}"/>
          </ac:grpSpMkLst>
        </pc:grpChg>
        <pc:cxnChg chg="add">
          <ac:chgData name="Rachael Jenkins (1901453)" userId="S::1901453@student.uwtsd.ac.uk::fbe29391-ef9b-4c16-b0f4-c63e153625cf" providerId="AD" clId="Web-{89505C16-7AB8-4FB8-B990-E733753A3882}" dt="2022-03-07T18:54:05.141" v="271"/>
          <ac:cxnSpMkLst>
            <pc:docMk/>
            <pc:sldMk cId="4035076231" sldId="288"/>
            <ac:cxnSpMk id="36" creationId="{1A1FE6BB-DFB2-4080-9B5E-076EF5DDE67B}"/>
          </ac:cxnSpMkLst>
        </pc:cxnChg>
      </pc:sldChg>
      <pc:sldChg chg="modSp new ord">
        <pc:chgData name="Rachael Jenkins (1901453)" userId="S::1901453@student.uwtsd.ac.uk::fbe29391-ef9b-4c16-b0f4-c63e153625cf" providerId="AD" clId="Web-{89505C16-7AB8-4FB8-B990-E733753A3882}" dt="2022-03-07T19:32:08.013" v="408" actId="20577"/>
        <pc:sldMkLst>
          <pc:docMk/>
          <pc:sldMk cId="3978917183" sldId="290"/>
        </pc:sldMkLst>
        <pc:spChg chg="mod">
          <ac:chgData name="Rachael Jenkins (1901453)" userId="S::1901453@student.uwtsd.ac.uk::fbe29391-ef9b-4c16-b0f4-c63e153625cf" providerId="AD" clId="Web-{89505C16-7AB8-4FB8-B990-E733753A3882}" dt="2022-03-07T19:07:30.665" v="398" actId="20577"/>
          <ac:spMkLst>
            <pc:docMk/>
            <pc:sldMk cId="3978917183" sldId="290"/>
            <ac:spMk id="2" creationId="{B6543FC2-6CC4-4914-AC4D-FC0D943AC9A0}"/>
          </ac:spMkLst>
        </pc:spChg>
        <pc:spChg chg="mod">
          <ac:chgData name="Rachael Jenkins (1901453)" userId="S::1901453@student.uwtsd.ac.uk::fbe29391-ef9b-4c16-b0f4-c63e153625cf" providerId="AD" clId="Web-{89505C16-7AB8-4FB8-B990-E733753A3882}" dt="2022-03-07T19:32:08.013" v="408" actId="20577"/>
          <ac:spMkLst>
            <pc:docMk/>
            <pc:sldMk cId="3978917183" sldId="290"/>
            <ac:spMk id="3" creationId="{278803C8-2230-4C1B-9FE6-8007372274AF}"/>
          </ac:spMkLst>
        </pc:spChg>
      </pc:sldChg>
    </pc:docChg>
  </pc:docChgLst>
  <pc:docChgLst>
    <pc:chgData name="Rachael Jenkins (1901453)" userId="S::1901453@student.uwtsd.ac.uk::fbe29391-ef9b-4c16-b0f4-c63e153625cf" providerId="AD" clId="Web-{A336596A-80F1-4081-A848-6FD98077B11D}"/>
    <pc:docChg chg="addSld delSld modSld modSection">
      <pc:chgData name="Rachael Jenkins (1901453)" userId="S::1901453@student.uwtsd.ac.uk::fbe29391-ef9b-4c16-b0f4-c63e153625cf" providerId="AD" clId="Web-{A336596A-80F1-4081-A848-6FD98077B11D}" dt="2022-02-22T15:16:31.661" v="604"/>
      <pc:docMkLst>
        <pc:docMk/>
      </pc:docMkLst>
      <pc:sldChg chg="modSp">
        <pc:chgData name="Rachael Jenkins (1901453)" userId="S::1901453@student.uwtsd.ac.uk::fbe29391-ef9b-4c16-b0f4-c63e153625cf" providerId="AD" clId="Web-{A336596A-80F1-4081-A848-6FD98077B11D}" dt="2022-02-22T14:51:14.640" v="112" actId="20577"/>
        <pc:sldMkLst>
          <pc:docMk/>
          <pc:sldMk cId="2395110271" sldId="271"/>
        </pc:sldMkLst>
        <pc:spChg chg="mod">
          <ac:chgData name="Rachael Jenkins (1901453)" userId="S::1901453@student.uwtsd.ac.uk::fbe29391-ef9b-4c16-b0f4-c63e153625cf" providerId="AD" clId="Web-{A336596A-80F1-4081-A848-6FD98077B11D}" dt="2022-02-22T14:51:14.640" v="112" actId="20577"/>
          <ac:spMkLst>
            <pc:docMk/>
            <pc:sldMk cId="2395110271" sldId="271"/>
            <ac:spMk id="5" creationId="{71735E5C-67CE-4E7E-8671-0D1B11BF3EAD}"/>
          </ac:spMkLst>
        </pc:spChg>
      </pc:sldChg>
      <pc:sldChg chg="addSp modSp">
        <pc:chgData name="Rachael Jenkins (1901453)" userId="S::1901453@student.uwtsd.ac.uk::fbe29391-ef9b-4c16-b0f4-c63e153625cf" providerId="AD" clId="Web-{A336596A-80F1-4081-A848-6FD98077B11D}" dt="2022-02-22T14:58:28.963" v="199" actId="20577"/>
        <pc:sldMkLst>
          <pc:docMk/>
          <pc:sldMk cId="179888449" sldId="277"/>
        </pc:sldMkLst>
        <pc:spChg chg="add mod">
          <ac:chgData name="Rachael Jenkins (1901453)" userId="S::1901453@student.uwtsd.ac.uk::fbe29391-ef9b-4c16-b0f4-c63e153625cf" providerId="AD" clId="Web-{A336596A-80F1-4081-A848-6FD98077B11D}" dt="2022-02-22T14:56:45.273" v="128" actId="1076"/>
          <ac:spMkLst>
            <pc:docMk/>
            <pc:sldMk cId="179888449" sldId="277"/>
            <ac:spMk id="2" creationId="{66937673-32EA-4F29-BABF-8530FE1BFA30}"/>
          </ac:spMkLst>
        </pc:spChg>
        <pc:spChg chg="mod">
          <ac:chgData name="Rachael Jenkins (1901453)" userId="S::1901453@student.uwtsd.ac.uk::fbe29391-ef9b-4c16-b0f4-c63e153625cf" providerId="AD" clId="Web-{A336596A-80F1-4081-A848-6FD98077B11D}" dt="2022-02-22T14:58:28.963" v="199" actId="20577"/>
          <ac:spMkLst>
            <pc:docMk/>
            <pc:sldMk cId="179888449" sldId="277"/>
            <ac:spMk id="6" creationId="{FAF43966-3E3F-4409-899A-657C2692D0CA}"/>
          </ac:spMkLst>
        </pc:spChg>
      </pc:sldChg>
      <pc:sldChg chg="addSp new del">
        <pc:chgData name="Rachael Jenkins (1901453)" userId="S::1901453@student.uwtsd.ac.uk::fbe29391-ef9b-4c16-b0f4-c63e153625cf" providerId="AD" clId="Web-{A336596A-80F1-4081-A848-6FD98077B11D}" dt="2022-02-22T14:59:22.949" v="207"/>
        <pc:sldMkLst>
          <pc:docMk/>
          <pc:sldMk cId="1583975168" sldId="281"/>
        </pc:sldMkLst>
        <pc:inkChg chg="add">
          <ac:chgData name="Rachael Jenkins (1901453)" userId="S::1901453@student.uwtsd.ac.uk::fbe29391-ef9b-4c16-b0f4-c63e153625cf" providerId="AD" clId="Web-{A336596A-80F1-4081-A848-6FD98077B11D}" dt="2022-02-22T14:59:11.355" v="206"/>
          <ac:inkMkLst>
            <pc:docMk/>
            <pc:sldMk cId="1583975168" sldId="281"/>
            <ac:inkMk id="4" creationId="{A795A4D1-C341-4F4F-A3D5-201A15E223BB}"/>
          </ac:inkMkLst>
        </pc:inkChg>
      </pc:sldChg>
      <pc:sldChg chg="addSp delSp modSp new">
        <pc:chgData name="Rachael Jenkins (1901453)" userId="S::1901453@student.uwtsd.ac.uk::fbe29391-ef9b-4c16-b0f4-c63e153625cf" providerId="AD" clId="Web-{A336596A-80F1-4081-A848-6FD98077B11D}" dt="2022-02-22T15:16:31.661" v="604"/>
        <pc:sldMkLst>
          <pc:docMk/>
          <pc:sldMk cId="2564533962" sldId="281"/>
        </pc:sldMkLst>
        <pc:spChg chg="del">
          <ac:chgData name="Rachael Jenkins (1901453)" userId="S::1901453@student.uwtsd.ac.uk::fbe29391-ef9b-4c16-b0f4-c63e153625cf" providerId="AD" clId="Web-{A336596A-80F1-4081-A848-6FD98077B11D}" dt="2022-02-22T14:59:35.699" v="209"/>
          <ac:spMkLst>
            <pc:docMk/>
            <pc:sldMk cId="2564533962" sldId="281"/>
            <ac:spMk id="2" creationId="{01ECDDB5-672C-4CF6-A31B-F11B3E177465}"/>
          </ac:spMkLst>
        </pc:spChg>
        <pc:spChg chg="del">
          <ac:chgData name="Rachael Jenkins (1901453)" userId="S::1901453@student.uwtsd.ac.uk::fbe29391-ef9b-4c16-b0f4-c63e153625cf" providerId="AD" clId="Web-{A336596A-80F1-4081-A848-6FD98077B11D}" dt="2022-02-22T14:59:37.215" v="210"/>
          <ac:spMkLst>
            <pc:docMk/>
            <pc:sldMk cId="2564533962" sldId="281"/>
            <ac:spMk id="3" creationId="{1D7CF1BA-266B-4727-82CB-71BF0A222BBB}"/>
          </ac:spMkLst>
        </pc:spChg>
        <pc:spChg chg="add mod">
          <ac:chgData name="Rachael Jenkins (1901453)" userId="S::1901453@student.uwtsd.ac.uk::fbe29391-ef9b-4c16-b0f4-c63e153625cf" providerId="AD" clId="Web-{A336596A-80F1-4081-A848-6FD98077B11D}" dt="2022-02-22T15:02:19.156" v="368" actId="20577"/>
          <ac:spMkLst>
            <pc:docMk/>
            <pc:sldMk cId="2564533962" sldId="281"/>
            <ac:spMk id="5" creationId="{39829F73-F1C1-4060-97E3-983C3E32BA2A}"/>
          </ac:spMkLst>
        </pc:spChg>
        <pc:graphicFrameChg chg="add mod modGraphic">
          <ac:chgData name="Rachael Jenkins (1901453)" userId="S::1901453@student.uwtsd.ac.uk::fbe29391-ef9b-4c16-b0f4-c63e153625cf" providerId="AD" clId="Web-{A336596A-80F1-4081-A848-6FD98077B11D}" dt="2022-02-22T15:16:31.661" v="604"/>
          <ac:graphicFrameMkLst>
            <pc:docMk/>
            <pc:sldMk cId="2564533962" sldId="281"/>
            <ac:graphicFrameMk id="4" creationId="{BE3ABED3-C364-42BB-ACB8-76387BEF75D9}"/>
          </ac:graphicFrameMkLst>
        </pc:graphicFrameChg>
      </pc:sldChg>
      <pc:sldChg chg="addSp delSp new del">
        <pc:chgData name="Rachael Jenkins (1901453)" userId="S::1901453@student.uwtsd.ac.uk::fbe29391-ef9b-4c16-b0f4-c63e153625cf" providerId="AD" clId="Web-{A336596A-80F1-4081-A848-6FD98077B11D}" dt="2022-02-22T14:59:06.605" v="204"/>
        <pc:sldMkLst>
          <pc:docMk/>
          <pc:sldMk cId="3703455194" sldId="281"/>
        </pc:sldMkLst>
        <pc:spChg chg="del">
          <ac:chgData name="Rachael Jenkins (1901453)" userId="S::1901453@student.uwtsd.ac.uk::fbe29391-ef9b-4c16-b0f4-c63e153625cf" providerId="AD" clId="Web-{A336596A-80F1-4081-A848-6FD98077B11D}" dt="2022-02-22T14:58:52.933" v="201"/>
          <ac:spMkLst>
            <pc:docMk/>
            <pc:sldMk cId="3703455194" sldId="281"/>
            <ac:spMk id="2" creationId="{AE6B6D6E-9533-41A1-9509-0110A6A2C800}"/>
          </ac:spMkLst>
        </pc:spChg>
        <pc:spChg chg="del">
          <ac:chgData name="Rachael Jenkins (1901453)" userId="S::1901453@student.uwtsd.ac.uk::fbe29391-ef9b-4c16-b0f4-c63e153625cf" providerId="AD" clId="Web-{A336596A-80F1-4081-A848-6FD98077B11D}" dt="2022-02-22T14:58:54.542" v="202"/>
          <ac:spMkLst>
            <pc:docMk/>
            <pc:sldMk cId="3703455194" sldId="281"/>
            <ac:spMk id="3" creationId="{6A98E945-D59A-47E4-B212-281C468EBEAE}"/>
          </ac:spMkLst>
        </pc:spChg>
        <pc:inkChg chg="add">
          <ac:chgData name="Rachael Jenkins (1901453)" userId="S::1901453@student.uwtsd.ac.uk::fbe29391-ef9b-4c16-b0f4-c63e153625cf" providerId="AD" clId="Web-{A336596A-80F1-4081-A848-6FD98077B11D}" dt="2022-02-22T14:59:01.948" v="203"/>
          <ac:inkMkLst>
            <pc:docMk/>
            <pc:sldMk cId="3703455194" sldId="281"/>
            <ac:inkMk id="4" creationId="{9021F8E6-DE51-4D7F-B56F-11852F6A8397}"/>
          </ac:inkMkLst>
        </pc:inkChg>
      </pc:sldChg>
    </pc:docChg>
  </pc:docChgLst>
  <pc:docChgLst>
    <pc:chgData name="Ruth James (1803484)" userId="S::1803484@student.uwtsd.ac.uk::03697a74-a8c4-4c02-b3c5-0f92f35ccbbd" providerId="AD" clId="Web-{D3597787-64EE-4ACF-8456-EA30D7E5EC74}"/>
    <pc:docChg chg="addSld modSld sldOrd modSection">
      <pc:chgData name="Ruth James (1803484)" userId="S::1803484@student.uwtsd.ac.uk::03697a74-a8c4-4c02-b3c5-0f92f35ccbbd" providerId="AD" clId="Web-{D3597787-64EE-4ACF-8456-EA30D7E5EC74}" dt="2022-03-07T19:32:12.594" v="426" actId="20577"/>
      <pc:docMkLst>
        <pc:docMk/>
      </pc:docMkLst>
      <pc:sldChg chg="modSp">
        <pc:chgData name="Ruth James (1803484)" userId="S::1803484@student.uwtsd.ac.uk::03697a74-a8c4-4c02-b3c5-0f92f35ccbbd" providerId="AD" clId="Web-{D3597787-64EE-4ACF-8456-EA30D7E5EC74}" dt="2022-03-07T19:32:12.594" v="426" actId="20577"/>
        <pc:sldMkLst>
          <pc:docMk/>
          <pc:sldMk cId="2351854666" sldId="265"/>
        </pc:sldMkLst>
        <pc:spChg chg="mod">
          <ac:chgData name="Ruth James (1803484)" userId="S::1803484@student.uwtsd.ac.uk::03697a74-a8c4-4c02-b3c5-0f92f35ccbbd" providerId="AD" clId="Web-{D3597787-64EE-4ACF-8456-EA30D7E5EC74}" dt="2022-03-07T19:32:12.594" v="426" actId="20577"/>
          <ac:spMkLst>
            <pc:docMk/>
            <pc:sldMk cId="2351854666" sldId="265"/>
            <ac:spMk id="3" creationId="{DA236D15-48EE-4F02-9FDD-765366AD863E}"/>
          </ac:spMkLst>
        </pc:spChg>
      </pc:sldChg>
      <pc:sldChg chg="modSp">
        <pc:chgData name="Ruth James (1803484)" userId="S::1803484@student.uwtsd.ac.uk::03697a74-a8c4-4c02-b3c5-0f92f35ccbbd" providerId="AD" clId="Web-{D3597787-64EE-4ACF-8456-EA30D7E5EC74}" dt="2022-03-07T18:41:22.294" v="113" actId="20577"/>
        <pc:sldMkLst>
          <pc:docMk/>
          <pc:sldMk cId="1114657192" sldId="286"/>
        </pc:sldMkLst>
        <pc:spChg chg="mod">
          <ac:chgData name="Ruth James (1803484)" userId="S::1803484@student.uwtsd.ac.uk::03697a74-a8c4-4c02-b3c5-0f92f35ccbbd" providerId="AD" clId="Web-{D3597787-64EE-4ACF-8456-EA30D7E5EC74}" dt="2022-03-07T18:41:22.294" v="113" actId="20577"/>
          <ac:spMkLst>
            <pc:docMk/>
            <pc:sldMk cId="1114657192" sldId="286"/>
            <ac:spMk id="2" creationId="{49594939-59A7-4EFA-8701-2817B7194478}"/>
          </ac:spMkLst>
        </pc:spChg>
        <pc:spChg chg="mod">
          <ac:chgData name="Ruth James (1803484)" userId="S::1803484@student.uwtsd.ac.uk::03697a74-a8c4-4c02-b3c5-0f92f35ccbbd" providerId="AD" clId="Web-{D3597787-64EE-4ACF-8456-EA30D7E5EC74}" dt="2022-03-07T18:35:06.112" v="100" actId="20577"/>
          <ac:spMkLst>
            <pc:docMk/>
            <pc:sldMk cId="1114657192" sldId="286"/>
            <ac:spMk id="3" creationId="{4814D78C-FEEC-4B89-8C13-F234E163206D}"/>
          </ac:spMkLst>
        </pc:spChg>
      </pc:sldChg>
      <pc:sldChg chg="addSp modSp new">
        <pc:chgData name="Ruth James (1803484)" userId="S::1803484@student.uwtsd.ac.uk::03697a74-a8c4-4c02-b3c5-0f92f35ccbbd" providerId="AD" clId="Web-{D3597787-64EE-4ACF-8456-EA30D7E5EC74}" dt="2022-03-07T19:19:10.603" v="400" actId="20577"/>
        <pc:sldMkLst>
          <pc:docMk/>
          <pc:sldMk cId="1452765331" sldId="289"/>
        </pc:sldMkLst>
        <pc:spChg chg="mod">
          <ac:chgData name="Ruth James (1803484)" userId="S::1803484@student.uwtsd.ac.uk::03697a74-a8c4-4c02-b3c5-0f92f35ccbbd" providerId="AD" clId="Web-{D3597787-64EE-4ACF-8456-EA30D7E5EC74}" dt="2022-03-07T19:19:10.603" v="400" actId="20577"/>
          <ac:spMkLst>
            <pc:docMk/>
            <pc:sldMk cId="1452765331" sldId="289"/>
            <ac:spMk id="2" creationId="{D6DCD876-6C48-4B53-99EC-C3494FC27DAC}"/>
          </ac:spMkLst>
        </pc:spChg>
        <pc:spChg chg="mod">
          <ac:chgData name="Ruth James (1803484)" userId="S::1803484@student.uwtsd.ac.uk::03697a74-a8c4-4c02-b3c5-0f92f35ccbbd" providerId="AD" clId="Web-{D3597787-64EE-4ACF-8456-EA30D7E5EC74}" dt="2022-03-07T19:14:49.752" v="377" actId="20577"/>
          <ac:spMkLst>
            <pc:docMk/>
            <pc:sldMk cId="1452765331" sldId="289"/>
            <ac:spMk id="3" creationId="{895ECD9F-A60C-478B-B6B9-56EBA3EE4EB1}"/>
          </ac:spMkLst>
        </pc:spChg>
        <pc:spChg chg="add mod">
          <ac:chgData name="Ruth James (1803484)" userId="S::1803484@student.uwtsd.ac.uk::03697a74-a8c4-4c02-b3c5-0f92f35ccbbd" providerId="AD" clId="Web-{D3597787-64EE-4ACF-8456-EA30D7E5EC74}" dt="2022-03-07T18:58:12.907" v="302" actId="20577"/>
          <ac:spMkLst>
            <pc:docMk/>
            <pc:sldMk cId="1452765331" sldId="289"/>
            <ac:spMk id="7" creationId="{CF9E89C7-B87F-4291-ACFB-63C8589A154D}"/>
          </ac:spMkLst>
        </pc:spChg>
        <pc:picChg chg="add mod">
          <ac:chgData name="Ruth James (1803484)" userId="S::1803484@student.uwtsd.ac.uk::03697a74-a8c4-4c02-b3c5-0f92f35ccbbd" providerId="AD" clId="Web-{D3597787-64EE-4ACF-8456-EA30D7E5EC74}" dt="2022-03-07T18:56:48.185" v="255" actId="14100"/>
          <ac:picMkLst>
            <pc:docMk/>
            <pc:sldMk cId="1452765331" sldId="289"/>
            <ac:picMk id="4" creationId="{C160ACE3-B373-4686-9930-7BF1C8C6B685}"/>
          </ac:picMkLst>
        </pc:picChg>
        <pc:picChg chg="add mod modCrop">
          <ac:chgData name="Ruth James (1803484)" userId="S::1803484@student.uwtsd.ac.uk::03697a74-a8c4-4c02-b3c5-0f92f35ccbbd" providerId="AD" clId="Web-{D3597787-64EE-4ACF-8456-EA30D7E5EC74}" dt="2022-03-07T18:57:05.905" v="259" actId="1076"/>
          <ac:picMkLst>
            <pc:docMk/>
            <pc:sldMk cId="1452765331" sldId="289"/>
            <ac:picMk id="5" creationId="{2F271709-46E4-4290-9200-55722D11B2C0}"/>
          </ac:picMkLst>
        </pc:picChg>
        <pc:picChg chg="add mod">
          <ac:chgData name="Ruth James (1803484)" userId="S::1803484@student.uwtsd.ac.uk::03697a74-a8c4-4c02-b3c5-0f92f35ccbbd" providerId="AD" clId="Web-{D3597787-64EE-4ACF-8456-EA30D7E5EC74}" dt="2022-03-07T18:56:34.169" v="252" actId="14100"/>
          <ac:picMkLst>
            <pc:docMk/>
            <pc:sldMk cId="1452765331" sldId="289"/>
            <ac:picMk id="6" creationId="{EF5FD9F4-016D-459E-B1E7-37847A0A4629}"/>
          </ac:picMkLst>
        </pc:picChg>
      </pc:sldChg>
      <pc:sldChg chg="addSp delSp modSp new ord">
        <pc:chgData name="Ruth James (1803484)" userId="S::1803484@student.uwtsd.ac.uk::03697a74-a8c4-4c02-b3c5-0f92f35ccbbd" providerId="AD" clId="Web-{D3597787-64EE-4ACF-8456-EA30D7E5EC74}" dt="2022-03-07T19:28:10.962" v="422" actId="20577"/>
        <pc:sldMkLst>
          <pc:docMk/>
          <pc:sldMk cId="829167089" sldId="291"/>
        </pc:sldMkLst>
        <pc:spChg chg="mod">
          <ac:chgData name="Ruth James (1803484)" userId="S::1803484@student.uwtsd.ac.uk::03697a74-a8c4-4c02-b3c5-0f92f35ccbbd" providerId="AD" clId="Web-{D3597787-64EE-4ACF-8456-EA30D7E5EC74}" dt="2022-03-07T19:26:22.475" v="402" actId="20577"/>
          <ac:spMkLst>
            <pc:docMk/>
            <pc:sldMk cId="829167089" sldId="291"/>
            <ac:spMk id="2" creationId="{8BDBCDCC-CBB6-4AF6-B73C-7BEE52E417FB}"/>
          </ac:spMkLst>
        </pc:spChg>
        <pc:spChg chg="del">
          <ac:chgData name="Ruth James (1803484)" userId="S::1803484@student.uwtsd.ac.uk::03697a74-a8c4-4c02-b3c5-0f92f35ccbbd" providerId="AD" clId="Web-{D3597787-64EE-4ACF-8456-EA30D7E5EC74}" dt="2022-03-07T19:14:58.471" v="378"/>
          <ac:spMkLst>
            <pc:docMk/>
            <pc:sldMk cId="829167089" sldId="291"/>
            <ac:spMk id="3" creationId="{4585BE8D-7C41-477F-BF11-3D983251E142}"/>
          </ac:spMkLst>
        </pc:spChg>
        <pc:spChg chg="add mod">
          <ac:chgData name="Ruth James (1803484)" userId="S::1803484@student.uwtsd.ac.uk::03697a74-a8c4-4c02-b3c5-0f92f35ccbbd" providerId="AD" clId="Web-{D3597787-64EE-4ACF-8456-EA30D7E5EC74}" dt="2022-03-07T19:28:10.962" v="422" actId="20577"/>
          <ac:spMkLst>
            <pc:docMk/>
            <pc:sldMk cId="829167089" sldId="291"/>
            <ac:spMk id="5" creationId="{A5012AD5-DDF1-4443-BA38-A3B6E2A80B67}"/>
          </ac:spMkLst>
        </pc:spChg>
        <pc:picChg chg="add mod ord modCrop">
          <ac:chgData name="Ruth James (1803484)" userId="S::1803484@student.uwtsd.ac.uk::03697a74-a8c4-4c02-b3c5-0f92f35ccbbd" providerId="AD" clId="Web-{D3597787-64EE-4ACF-8456-EA30D7E5EC74}" dt="2022-03-07T19:27:57.071" v="421" actId="14100"/>
          <ac:picMkLst>
            <pc:docMk/>
            <pc:sldMk cId="829167089" sldId="291"/>
            <ac:picMk id="4" creationId="{490D60B4-8D3A-4190-A103-0E157E579B26}"/>
          </ac:picMkLst>
        </pc:picChg>
      </pc:sldChg>
    </pc:docChg>
  </pc:docChgLst>
  <pc:docChgLst>
    <pc:chgData name="Rachael Jenkins (1901453)" userId="S::1901453@student.uwtsd.ac.uk::fbe29391-ef9b-4c16-b0f4-c63e153625cf" providerId="AD" clId="Web-{185EFAEF-CAF8-4CBF-B9FF-E0A473A04AD8}"/>
    <pc:docChg chg="addSld modSld modSection">
      <pc:chgData name="Rachael Jenkins (1901453)" userId="S::1901453@student.uwtsd.ac.uk::fbe29391-ef9b-4c16-b0f4-c63e153625cf" providerId="AD" clId="Web-{185EFAEF-CAF8-4CBF-B9FF-E0A473A04AD8}" dt="2022-03-17T08:10:46.762" v="90" actId="20577"/>
      <pc:docMkLst>
        <pc:docMk/>
      </pc:docMkLst>
      <pc:sldChg chg="modSp">
        <pc:chgData name="Rachael Jenkins (1901453)" userId="S::1901453@student.uwtsd.ac.uk::fbe29391-ef9b-4c16-b0f4-c63e153625cf" providerId="AD" clId="Web-{185EFAEF-CAF8-4CBF-B9FF-E0A473A04AD8}" dt="2022-03-17T07:55:47.151" v="2" actId="20577"/>
        <pc:sldMkLst>
          <pc:docMk/>
          <pc:sldMk cId="2351854666" sldId="265"/>
        </pc:sldMkLst>
        <pc:spChg chg="mod">
          <ac:chgData name="Rachael Jenkins (1901453)" userId="S::1901453@student.uwtsd.ac.uk::fbe29391-ef9b-4c16-b0f4-c63e153625cf" providerId="AD" clId="Web-{185EFAEF-CAF8-4CBF-B9FF-E0A473A04AD8}" dt="2022-03-17T07:55:47.151" v="2" actId="20577"/>
          <ac:spMkLst>
            <pc:docMk/>
            <pc:sldMk cId="2351854666" sldId="265"/>
            <ac:spMk id="3" creationId="{DA236D15-48EE-4F02-9FDD-765366AD863E}"/>
          </ac:spMkLst>
        </pc:spChg>
      </pc:sldChg>
      <pc:sldChg chg="modSp">
        <pc:chgData name="Rachael Jenkins (1901453)" userId="S::1901453@student.uwtsd.ac.uk::fbe29391-ef9b-4c16-b0f4-c63e153625cf" providerId="AD" clId="Web-{185EFAEF-CAF8-4CBF-B9FF-E0A473A04AD8}" dt="2022-03-17T08:10:04.089" v="58" actId="14100"/>
        <pc:sldMkLst>
          <pc:docMk/>
          <pc:sldMk cId="179888449" sldId="277"/>
        </pc:sldMkLst>
        <pc:picChg chg="mod">
          <ac:chgData name="Rachael Jenkins (1901453)" userId="S::1901453@student.uwtsd.ac.uk::fbe29391-ef9b-4c16-b0f4-c63e153625cf" providerId="AD" clId="Web-{185EFAEF-CAF8-4CBF-B9FF-E0A473A04AD8}" dt="2022-03-17T08:10:04.089" v="58" actId="14100"/>
          <ac:picMkLst>
            <pc:docMk/>
            <pc:sldMk cId="179888449" sldId="277"/>
            <ac:picMk id="4" creationId="{63385A8C-D659-4F93-9D29-DC3B4F635ACB}"/>
          </ac:picMkLst>
        </pc:picChg>
      </pc:sldChg>
      <pc:sldChg chg="addSp delSp modSp">
        <pc:chgData name="Rachael Jenkins (1901453)" userId="S::1901453@student.uwtsd.ac.uk::fbe29391-ef9b-4c16-b0f4-c63e153625cf" providerId="AD" clId="Web-{185EFAEF-CAF8-4CBF-B9FF-E0A473A04AD8}" dt="2022-03-17T08:09:12.572" v="49" actId="1076"/>
        <pc:sldMkLst>
          <pc:docMk/>
          <pc:sldMk cId="1554878885" sldId="287"/>
        </pc:sldMkLst>
        <pc:picChg chg="add mod">
          <ac:chgData name="Rachael Jenkins (1901453)" userId="S::1901453@student.uwtsd.ac.uk::fbe29391-ef9b-4c16-b0f4-c63e153625cf" providerId="AD" clId="Web-{185EFAEF-CAF8-4CBF-B9FF-E0A473A04AD8}" dt="2022-03-17T08:09:12.572" v="49" actId="1076"/>
          <ac:picMkLst>
            <pc:docMk/>
            <pc:sldMk cId="1554878885" sldId="287"/>
            <ac:picMk id="4" creationId="{679944A8-633E-4F96-BE28-BE416CA2F159}"/>
          </ac:picMkLst>
        </pc:picChg>
        <pc:picChg chg="del mod">
          <ac:chgData name="Rachael Jenkins (1901453)" userId="S::1901453@student.uwtsd.ac.uk::fbe29391-ef9b-4c16-b0f4-c63e153625cf" providerId="AD" clId="Web-{185EFAEF-CAF8-4CBF-B9FF-E0A473A04AD8}" dt="2022-03-17T08:09:02.900" v="47"/>
          <ac:picMkLst>
            <pc:docMk/>
            <pc:sldMk cId="1554878885" sldId="287"/>
            <ac:picMk id="5" creationId="{1FED35D0-3078-4594-B57C-3FB662EEC549}"/>
          </ac:picMkLst>
        </pc:picChg>
      </pc:sldChg>
      <pc:sldChg chg="addSp delSp modSp">
        <pc:chgData name="Rachael Jenkins (1901453)" userId="S::1901453@student.uwtsd.ac.uk::fbe29391-ef9b-4c16-b0f4-c63e153625cf" providerId="AD" clId="Web-{185EFAEF-CAF8-4CBF-B9FF-E0A473A04AD8}" dt="2022-03-17T08:09:44.745" v="57"/>
        <pc:sldMkLst>
          <pc:docMk/>
          <pc:sldMk cId="4035076231" sldId="288"/>
        </pc:sldMkLst>
        <pc:spChg chg="mod">
          <ac:chgData name="Rachael Jenkins (1901453)" userId="S::1901453@student.uwtsd.ac.uk::fbe29391-ef9b-4c16-b0f4-c63e153625cf" providerId="AD" clId="Web-{185EFAEF-CAF8-4CBF-B9FF-E0A473A04AD8}" dt="2022-03-17T08:09:44.745" v="57"/>
          <ac:spMkLst>
            <pc:docMk/>
            <pc:sldMk cId="4035076231" sldId="288"/>
            <ac:spMk id="2" creationId="{1B786856-27C5-4D35-A3B9-317973C5B4EB}"/>
          </ac:spMkLst>
        </pc:spChg>
        <pc:spChg chg="del">
          <ac:chgData name="Rachael Jenkins (1901453)" userId="S::1901453@student.uwtsd.ac.uk::fbe29391-ef9b-4c16-b0f4-c63e153625cf" providerId="AD" clId="Web-{185EFAEF-CAF8-4CBF-B9FF-E0A473A04AD8}" dt="2022-03-17T08:09:44.745" v="57"/>
          <ac:spMkLst>
            <pc:docMk/>
            <pc:sldMk cId="4035076231" sldId="288"/>
            <ac:spMk id="37" creationId="{D7A5C87A-18B7-4666-8D21-B1A35A56865C}"/>
          </ac:spMkLst>
        </pc:spChg>
        <pc:spChg chg="add">
          <ac:chgData name="Rachael Jenkins (1901453)" userId="S::1901453@student.uwtsd.ac.uk::fbe29391-ef9b-4c16-b0f4-c63e153625cf" providerId="AD" clId="Web-{185EFAEF-CAF8-4CBF-B9FF-E0A473A04AD8}" dt="2022-03-17T08:09:44.745" v="57"/>
          <ac:spMkLst>
            <pc:docMk/>
            <pc:sldMk cId="4035076231" sldId="288"/>
            <ac:spMk id="43" creationId="{655AE6B0-AC9E-4167-806F-E9DB135FC46B}"/>
          </ac:spMkLst>
        </pc:spChg>
        <pc:spChg chg="add">
          <ac:chgData name="Rachael Jenkins (1901453)" userId="S::1901453@student.uwtsd.ac.uk::fbe29391-ef9b-4c16-b0f4-c63e153625cf" providerId="AD" clId="Web-{185EFAEF-CAF8-4CBF-B9FF-E0A473A04AD8}" dt="2022-03-17T08:09:44.745" v="57"/>
          <ac:spMkLst>
            <pc:docMk/>
            <pc:sldMk cId="4035076231" sldId="288"/>
            <ac:spMk id="56" creationId="{87BD1F4E-A66D-4C06-86DA-8D56CA7A3B41}"/>
          </ac:spMkLst>
        </pc:spChg>
        <pc:grpChg chg="add">
          <ac:chgData name="Rachael Jenkins (1901453)" userId="S::1901453@student.uwtsd.ac.uk::fbe29391-ef9b-4c16-b0f4-c63e153625cf" providerId="AD" clId="Web-{185EFAEF-CAF8-4CBF-B9FF-E0A473A04AD8}" dt="2022-03-17T08:09:44.745" v="57"/>
          <ac:grpSpMkLst>
            <pc:docMk/>
            <pc:sldMk cId="4035076231" sldId="288"/>
            <ac:grpSpMk id="45" creationId="{3523416A-383B-4FDC-B4C9-D8EDDFE9C043}"/>
          </ac:grpSpMkLst>
        </pc:grpChg>
        <pc:graphicFrameChg chg="add">
          <ac:chgData name="Rachael Jenkins (1901453)" userId="S::1901453@student.uwtsd.ac.uk::fbe29391-ef9b-4c16-b0f4-c63e153625cf" providerId="AD" clId="Web-{185EFAEF-CAF8-4CBF-B9FF-E0A473A04AD8}" dt="2022-03-17T08:09:44.745" v="57"/>
          <ac:graphicFrameMkLst>
            <pc:docMk/>
            <pc:sldMk cId="4035076231" sldId="288"/>
            <ac:graphicFrameMk id="39" creationId="{A547581D-80B5-B407-87E6-D87A81A78B7A}"/>
          </ac:graphicFrameMkLst>
        </pc:graphicFrameChg>
        <pc:picChg chg="del mod">
          <ac:chgData name="Rachael Jenkins (1901453)" userId="S::1901453@student.uwtsd.ac.uk::fbe29391-ef9b-4c16-b0f4-c63e153625cf" providerId="AD" clId="Web-{185EFAEF-CAF8-4CBF-B9FF-E0A473A04AD8}" dt="2022-03-17T08:08:26.571" v="42"/>
          <ac:picMkLst>
            <pc:docMk/>
            <pc:sldMk cId="4035076231" sldId="288"/>
            <ac:picMk id="3" creationId="{A287233F-C5F1-49B7-937D-AF2F6A68E1A1}"/>
          </ac:picMkLst>
        </pc:picChg>
      </pc:sldChg>
      <pc:sldChg chg="addSp modSp">
        <pc:chgData name="Rachael Jenkins (1901453)" userId="S::1901453@student.uwtsd.ac.uk::fbe29391-ef9b-4c16-b0f4-c63e153625cf" providerId="AD" clId="Web-{185EFAEF-CAF8-4CBF-B9FF-E0A473A04AD8}" dt="2022-03-17T08:09:38.588" v="56" actId="1076"/>
        <pc:sldMkLst>
          <pc:docMk/>
          <pc:sldMk cId="3281445664" sldId="300"/>
        </pc:sldMkLst>
        <pc:picChg chg="add mod">
          <ac:chgData name="Rachael Jenkins (1901453)" userId="S::1901453@student.uwtsd.ac.uk::fbe29391-ef9b-4c16-b0f4-c63e153625cf" providerId="AD" clId="Web-{185EFAEF-CAF8-4CBF-B9FF-E0A473A04AD8}" dt="2022-03-17T08:09:38.588" v="56" actId="1076"/>
          <ac:picMkLst>
            <pc:docMk/>
            <pc:sldMk cId="3281445664" sldId="300"/>
            <ac:picMk id="4" creationId="{E445CC6F-C6CF-4968-9A61-A50FEDDF6E8B}"/>
          </ac:picMkLst>
        </pc:picChg>
      </pc:sldChg>
      <pc:sldChg chg="modSp">
        <pc:chgData name="Rachael Jenkins (1901453)" userId="S::1901453@student.uwtsd.ac.uk::fbe29391-ef9b-4c16-b0f4-c63e153625cf" providerId="AD" clId="Web-{185EFAEF-CAF8-4CBF-B9FF-E0A473A04AD8}" dt="2022-03-17T08:10:46.762" v="90" actId="20577"/>
        <pc:sldMkLst>
          <pc:docMk/>
          <pc:sldMk cId="227858907" sldId="301"/>
        </pc:sldMkLst>
        <pc:spChg chg="mod">
          <ac:chgData name="Rachael Jenkins (1901453)" userId="S::1901453@student.uwtsd.ac.uk::fbe29391-ef9b-4c16-b0f4-c63e153625cf" providerId="AD" clId="Web-{185EFAEF-CAF8-4CBF-B9FF-E0A473A04AD8}" dt="2022-03-17T08:10:46.762" v="90" actId="20577"/>
          <ac:spMkLst>
            <pc:docMk/>
            <pc:sldMk cId="227858907" sldId="301"/>
            <ac:spMk id="3" creationId="{E88006BA-187D-4BDC-8FDB-94E7F6200C54}"/>
          </ac:spMkLst>
        </pc:spChg>
      </pc:sldChg>
      <pc:sldChg chg="addSp modSp new mod setBg">
        <pc:chgData name="Rachael Jenkins (1901453)" userId="S::1901453@student.uwtsd.ac.uk::fbe29391-ef9b-4c16-b0f4-c63e153625cf" providerId="AD" clId="Web-{185EFAEF-CAF8-4CBF-B9FF-E0A473A04AD8}" dt="2022-03-17T07:58:11.935" v="39"/>
        <pc:sldMkLst>
          <pc:docMk/>
          <pc:sldMk cId="1427383572" sldId="303"/>
        </pc:sldMkLst>
        <pc:spChg chg="mod ord">
          <ac:chgData name="Rachael Jenkins (1901453)" userId="S::1901453@student.uwtsd.ac.uk::fbe29391-ef9b-4c16-b0f4-c63e153625cf" providerId="AD" clId="Web-{185EFAEF-CAF8-4CBF-B9FF-E0A473A04AD8}" dt="2022-03-17T07:58:11.935" v="39"/>
          <ac:spMkLst>
            <pc:docMk/>
            <pc:sldMk cId="1427383572" sldId="303"/>
            <ac:spMk id="2" creationId="{A0F752D0-370B-4939-BEF3-DC1C3B6EF3AA}"/>
          </ac:spMkLst>
        </pc:spChg>
        <pc:spChg chg="mod">
          <ac:chgData name="Rachael Jenkins (1901453)" userId="S::1901453@student.uwtsd.ac.uk::fbe29391-ef9b-4c16-b0f4-c63e153625cf" providerId="AD" clId="Web-{185EFAEF-CAF8-4CBF-B9FF-E0A473A04AD8}" dt="2022-03-17T07:58:11.935" v="39"/>
          <ac:spMkLst>
            <pc:docMk/>
            <pc:sldMk cId="1427383572" sldId="303"/>
            <ac:spMk id="3" creationId="{E0B4B83B-CB98-4F76-AE76-17D38FBFFF71}"/>
          </ac:spMkLst>
        </pc:spChg>
        <pc:spChg chg="add">
          <ac:chgData name="Rachael Jenkins (1901453)" userId="S::1901453@student.uwtsd.ac.uk::fbe29391-ef9b-4c16-b0f4-c63e153625cf" providerId="AD" clId="Web-{185EFAEF-CAF8-4CBF-B9FF-E0A473A04AD8}" dt="2022-03-17T07:58:11.935" v="39"/>
          <ac:spMkLst>
            <pc:docMk/>
            <pc:sldMk cId="1427383572" sldId="303"/>
            <ac:spMk id="8" creationId="{82D1CBBC-6E9F-4212-9806-7A638C828B49}"/>
          </ac:spMkLst>
        </pc:spChg>
        <pc:spChg chg="add">
          <ac:chgData name="Rachael Jenkins (1901453)" userId="S::1901453@student.uwtsd.ac.uk::fbe29391-ef9b-4c16-b0f4-c63e153625cf" providerId="AD" clId="Web-{185EFAEF-CAF8-4CBF-B9FF-E0A473A04AD8}" dt="2022-03-17T07:58:11.935" v="39"/>
          <ac:spMkLst>
            <pc:docMk/>
            <pc:sldMk cId="1427383572" sldId="303"/>
            <ac:spMk id="21" creationId="{28EC6EDD-78EB-4A50-85CB-7C3CE363AF38}"/>
          </ac:spMkLst>
        </pc:spChg>
        <pc:grpChg chg="add">
          <ac:chgData name="Rachael Jenkins (1901453)" userId="S::1901453@student.uwtsd.ac.uk::fbe29391-ef9b-4c16-b0f4-c63e153625cf" providerId="AD" clId="Web-{185EFAEF-CAF8-4CBF-B9FF-E0A473A04AD8}" dt="2022-03-17T07:58:11.935" v="39"/>
          <ac:grpSpMkLst>
            <pc:docMk/>
            <pc:sldMk cId="1427383572" sldId="303"/>
            <ac:grpSpMk id="10" creationId="{8EC26330-6D02-4C84-B89F-C5A8CF2B5673}"/>
          </ac:grpSpMkLst>
        </pc:grpChg>
      </pc:sldChg>
      <pc:sldChg chg="modSp new">
        <pc:chgData name="Rachael Jenkins (1901453)" userId="S::1901453@student.uwtsd.ac.uk::fbe29391-ef9b-4c16-b0f4-c63e153625cf" providerId="AD" clId="Web-{185EFAEF-CAF8-4CBF-B9FF-E0A473A04AD8}" dt="2022-03-17T07:56:55.355" v="30" actId="20577"/>
        <pc:sldMkLst>
          <pc:docMk/>
          <pc:sldMk cId="21184806" sldId="304"/>
        </pc:sldMkLst>
        <pc:spChg chg="mod">
          <ac:chgData name="Rachael Jenkins (1901453)" userId="S::1901453@student.uwtsd.ac.uk::fbe29391-ef9b-4c16-b0f4-c63e153625cf" providerId="AD" clId="Web-{185EFAEF-CAF8-4CBF-B9FF-E0A473A04AD8}" dt="2022-03-17T07:56:04.386" v="11" actId="20577"/>
          <ac:spMkLst>
            <pc:docMk/>
            <pc:sldMk cId="21184806" sldId="304"/>
            <ac:spMk id="2" creationId="{A8B3543A-8646-4052-9704-6F54283EC197}"/>
          </ac:spMkLst>
        </pc:spChg>
        <pc:spChg chg="mod">
          <ac:chgData name="Rachael Jenkins (1901453)" userId="S::1901453@student.uwtsd.ac.uk::fbe29391-ef9b-4c16-b0f4-c63e153625cf" providerId="AD" clId="Web-{185EFAEF-CAF8-4CBF-B9FF-E0A473A04AD8}" dt="2022-03-17T07:56:55.355" v="30" actId="20577"/>
          <ac:spMkLst>
            <pc:docMk/>
            <pc:sldMk cId="21184806" sldId="304"/>
            <ac:spMk id="3" creationId="{D068F9B7-0A4D-4C8D-997F-E64A16E82305}"/>
          </ac:spMkLst>
        </pc:spChg>
      </pc:sldChg>
    </pc:docChg>
  </pc:docChgLst>
  <pc:docChgLst>
    <pc:chgData name="Rachael Jenkins (1901453)" userId="S::1901453@student.uwtsd.ac.uk::fbe29391-ef9b-4c16-b0f4-c63e153625cf" providerId="AD" clId="Web-{45EC00DB-14FA-4AAB-A7A4-980706120A68}"/>
    <pc:docChg chg="modSld">
      <pc:chgData name="Rachael Jenkins (1901453)" userId="S::1901453@student.uwtsd.ac.uk::fbe29391-ef9b-4c16-b0f4-c63e153625cf" providerId="AD" clId="Web-{45EC00DB-14FA-4AAB-A7A4-980706120A68}" dt="2022-02-22T15:26:13.032" v="1"/>
      <pc:docMkLst>
        <pc:docMk/>
      </pc:docMkLst>
      <pc:sldChg chg="modSp">
        <pc:chgData name="Rachael Jenkins (1901453)" userId="S::1901453@student.uwtsd.ac.uk::fbe29391-ef9b-4c16-b0f4-c63e153625cf" providerId="AD" clId="Web-{45EC00DB-14FA-4AAB-A7A4-980706120A68}" dt="2022-02-22T15:26:13.032" v="1"/>
        <pc:sldMkLst>
          <pc:docMk/>
          <pc:sldMk cId="2564533962" sldId="281"/>
        </pc:sldMkLst>
        <pc:graphicFrameChg chg="mod modGraphic">
          <ac:chgData name="Rachael Jenkins (1901453)" userId="S::1901453@student.uwtsd.ac.uk::fbe29391-ef9b-4c16-b0f4-c63e153625cf" providerId="AD" clId="Web-{45EC00DB-14FA-4AAB-A7A4-980706120A68}" dt="2022-02-22T15:26:13.032" v="1"/>
          <ac:graphicFrameMkLst>
            <pc:docMk/>
            <pc:sldMk cId="2564533962" sldId="281"/>
            <ac:graphicFrameMk id="4" creationId="{BE3ABED3-C364-42BB-ACB8-76387BEF75D9}"/>
          </ac:graphicFrameMkLst>
        </pc:graphicFrameChg>
      </pc:sldChg>
    </pc:docChg>
  </pc:docChgLst>
  <pc:docChgLst>
    <pc:chgData name="Adam Kaps" userId="1a5918cb-a9ca-4fb2-8c8a-33c837dd8534" providerId="ADAL" clId="{99A2770D-7C29-48A0-BBF6-FAA49515B45E}"/>
    <pc:docChg chg="modSld">
      <pc:chgData name="Adam Kaps" userId="1a5918cb-a9ca-4fb2-8c8a-33c837dd8534" providerId="ADAL" clId="{99A2770D-7C29-48A0-BBF6-FAA49515B45E}" dt="2022-03-10T11:06:32.472" v="11" actId="20577"/>
      <pc:docMkLst>
        <pc:docMk/>
      </pc:docMkLst>
      <pc:sldChg chg="modSp mod">
        <pc:chgData name="Adam Kaps" userId="1a5918cb-a9ca-4fb2-8c8a-33c837dd8534" providerId="ADAL" clId="{99A2770D-7C29-48A0-BBF6-FAA49515B45E}" dt="2022-03-10T11:06:32.472" v="11" actId="20577"/>
        <pc:sldMkLst>
          <pc:docMk/>
          <pc:sldMk cId="1595528839" sldId="292"/>
        </pc:sldMkLst>
        <pc:spChg chg="mod">
          <ac:chgData name="Adam Kaps" userId="1a5918cb-a9ca-4fb2-8c8a-33c837dd8534" providerId="ADAL" clId="{99A2770D-7C29-48A0-BBF6-FAA49515B45E}" dt="2022-03-10T11:06:32.472" v="11" actId="20577"/>
          <ac:spMkLst>
            <pc:docMk/>
            <pc:sldMk cId="1595528839" sldId="292"/>
            <ac:spMk id="3" creationId="{FCB9A6E6-308A-4C09-B9AC-0705649A92AD}"/>
          </ac:spMkLst>
        </pc:spChg>
      </pc:sldChg>
    </pc:docChg>
  </pc:docChgLst>
  <pc:docChgLst>
    <pc:chgData name="Toby Lugano (1901988)" userId="S::1901988@student.uwtsd.ac.uk::1ba21f7a-7519-4710-95c0-ecd97db91deb" providerId="AD" clId="Web-{EF613C36-EE06-4F7A-97CA-77D30F3A01CE}"/>
    <pc:docChg chg="modSld">
      <pc:chgData name="Toby Lugano (1901988)" userId="S::1901988@student.uwtsd.ac.uk::1ba21f7a-7519-4710-95c0-ecd97db91deb" providerId="AD" clId="Web-{EF613C36-EE06-4F7A-97CA-77D30F3A01CE}" dt="2022-02-22T10:55:05.372" v="268" actId="20577"/>
      <pc:docMkLst>
        <pc:docMk/>
      </pc:docMkLst>
      <pc:sldChg chg="modSp">
        <pc:chgData name="Toby Lugano (1901988)" userId="S::1901988@student.uwtsd.ac.uk::1ba21f7a-7519-4710-95c0-ecd97db91deb" providerId="AD" clId="Web-{EF613C36-EE06-4F7A-97CA-77D30F3A01CE}" dt="2022-02-22T10:55:05.372" v="268" actId="20577"/>
        <pc:sldMkLst>
          <pc:docMk/>
          <pc:sldMk cId="3272533988" sldId="259"/>
        </pc:sldMkLst>
        <pc:spChg chg="mod">
          <ac:chgData name="Toby Lugano (1901988)" userId="S::1901988@student.uwtsd.ac.uk::1ba21f7a-7519-4710-95c0-ecd97db91deb" providerId="AD" clId="Web-{EF613C36-EE06-4F7A-97CA-77D30F3A01CE}" dt="2022-02-22T10:55:05.372" v="268" actId="20577"/>
          <ac:spMkLst>
            <pc:docMk/>
            <pc:sldMk cId="3272533988" sldId="259"/>
            <ac:spMk id="3" creationId="{1AE78906-05B5-44EC-B038-A56E5E8910D4}"/>
          </ac:spMkLst>
        </pc:spChg>
      </pc:sldChg>
    </pc:docChg>
  </pc:docChgLst>
  <pc:docChgLst>
    <pc:chgData name="Ruth James (1803484)" userId="S::1803484@student.uwtsd.ac.uk::03697a74-a8c4-4c02-b3c5-0f92f35ccbbd" providerId="AD" clId="Web-{718B7935-A2C4-4D7A-B902-88DF60F92DF6}"/>
    <pc:docChg chg="addSld delSld modSld sldOrd modSection">
      <pc:chgData name="Ruth James (1803484)" userId="S::1803484@student.uwtsd.ac.uk::03697a74-a8c4-4c02-b3c5-0f92f35ccbbd" providerId="AD" clId="Web-{718B7935-A2C4-4D7A-B902-88DF60F92DF6}" dt="2022-03-07T17:10:26.242" v="587"/>
      <pc:docMkLst>
        <pc:docMk/>
      </pc:docMkLst>
      <pc:sldChg chg="delSp modSp ord">
        <pc:chgData name="Ruth James (1803484)" userId="S::1803484@student.uwtsd.ac.uk::03697a74-a8c4-4c02-b3c5-0f92f35ccbbd" providerId="AD" clId="Web-{718B7935-A2C4-4D7A-B902-88DF60F92DF6}" dt="2022-03-07T16:36:29.551" v="424" actId="20577"/>
        <pc:sldMkLst>
          <pc:docMk/>
          <pc:sldMk cId="3566959379" sldId="262"/>
        </pc:sldMkLst>
        <pc:spChg chg="mod">
          <ac:chgData name="Ruth James (1803484)" userId="S::1803484@student.uwtsd.ac.uk::03697a74-a8c4-4c02-b3c5-0f92f35ccbbd" providerId="AD" clId="Web-{718B7935-A2C4-4D7A-B902-88DF60F92DF6}" dt="2022-03-07T16:36:29.551" v="424" actId="20577"/>
          <ac:spMkLst>
            <pc:docMk/>
            <pc:sldMk cId="3566959379" sldId="262"/>
            <ac:spMk id="2" creationId="{C0086854-001A-4398-BCB5-78160B44D0E4}"/>
          </ac:spMkLst>
        </pc:spChg>
        <pc:spChg chg="del mod">
          <ac:chgData name="Ruth James (1803484)" userId="S::1803484@student.uwtsd.ac.uk::03697a74-a8c4-4c02-b3c5-0f92f35ccbbd" providerId="AD" clId="Web-{718B7935-A2C4-4D7A-B902-88DF60F92DF6}" dt="2022-03-07T14:16:21.920" v="53"/>
          <ac:spMkLst>
            <pc:docMk/>
            <pc:sldMk cId="3566959379" sldId="262"/>
            <ac:spMk id="6" creationId="{9FE0C671-0ED5-4863-A6EA-98C76B871EBE}"/>
          </ac:spMkLst>
        </pc:spChg>
        <pc:spChg chg="del">
          <ac:chgData name="Ruth James (1803484)" userId="S::1803484@student.uwtsd.ac.uk::03697a74-a8c4-4c02-b3c5-0f92f35ccbbd" providerId="AD" clId="Web-{718B7935-A2C4-4D7A-B902-88DF60F92DF6}" dt="2022-03-07T14:16:10.170" v="51"/>
          <ac:spMkLst>
            <pc:docMk/>
            <pc:sldMk cId="3566959379" sldId="262"/>
            <ac:spMk id="7" creationId="{673EC443-1B3D-4E6D-AB08-9D75CA25A0A4}"/>
          </ac:spMkLst>
        </pc:spChg>
        <pc:spChg chg="del mod">
          <ac:chgData name="Ruth James (1803484)" userId="S::1803484@student.uwtsd.ac.uk::03697a74-a8c4-4c02-b3c5-0f92f35ccbbd" providerId="AD" clId="Web-{718B7935-A2C4-4D7A-B902-88DF60F92DF6}" dt="2022-03-07T14:16:05.091" v="50"/>
          <ac:spMkLst>
            <pc:docMk/>
            <pc:sldMk cId="3566959379" sldId="262"/>
            <ac:spMk id="8" creationId="{20F5B620-8A75-43C1-B5F4-D507390ED249}"/>
          </ac:spMkLst>
        </pc:spChg>
        <pc:spChg chg="del mod">
          <ac:chgData name="Ruth James (1803484)" userId="S::1803484@student.uwtsd.ac.uk::03697a74-a8c4-4c02-b3c5-0f92f35ccbbd" providerId="AD" clId="Web-{718B7935-A2C4-4D7A-B902-88DF60F92DF6}" dt="2022-03-07T14:16:29.420" v="55"/>
          <ac:spMkLst>
            <pc:docMk/>
            <pc:sldMk cId="3566959379" sldId="262"/>
            <ac:spMk id="9" creationId="{2D53E9E5-3973-45BE-8EC4-E02404E6FDFA}"/>
          </ac:spMkLst>
        </pc:spChg>
      </pc:sldChg>
      <pc:sldChg chg="addSp delSp modSp mod ord setBg setClrOvrMap">
        <pc:chgData name="Ruth James (1803484)" userId="S::1803484@student.uwtsd.ac.uk::03697a74-a8c4-4c02-b3c5-0f92f35ccbbd" providerId="AD" clId="Web-{718B7935-A2C4-4D7A-B902-88DF60F92DF6}" dt="2022-03-07T17:09:31.506" v="584"/>
        <pc:sldMkLst>
          <pc:docMk/>
          <pc:sldMk cId="2351854666" sldId="265"/>
        </pc:sldMkLst>
        <pc:spChg chg="mod">
          <ac:chgData name="Ruth James (1803484)" userId="S::1803484@student.uwtsd.ac.uk::03697a74-a8c4-4c02-b3c5-0f92f35ccbbd" providerId="AD" clId="Web-{718B7935-A2C4-4D7A-B902-88DF60F92DF6}" dt="2022-03-07T17:09:17.506" v="583" actId="20577"/>
          <ac:spMkLst>
            <pc:docMk/>
            <pc:sldMk cId="2351854666" sldId="265"/>
            <ac:spMk id="2" creationId="{4C8ADCFB-7623-4812-A2E0-702AE6496E82}"/>
          </ac:spMkLst>
        </pc:spChg>
        <pc:spChg chg="mod">
          <ac:chgData name="Ruth James (1803484)" userId="S::1803484@student.uwtsd.ac.uk::03697a74-a8c4-4c02-b3c5-0f92f35ccbbd" providerId="AD" clId="Web-{718B7935-A2C4-4D7A-B902-88DF60F92DF6}" dt="2022-03-07T17:08:59.302" v="581"/>
          <ac:spMkLst>
            <pc:docMk/>
            <pc:sldMk cId="2351854666" sldId="265"/>
            <ac:spMk id="3" creationId="{DA236D15-48EE-4F02-9FDD-765366AD863E}"/>
          </ac:spMkLst>
        </pc:spChg>
        <pc:spChg chg="add del">
          <ac:chgData name="Ruth James (1803484)" userId="S::1803484@student.uwtsd.ac.uk::03697a74-a8c4-4c02-b3c5-0f92f35ccbbd" providerId="AD" clId="Web-{718B7935-A2C4-4D7A-B902-88DF60F92DF6}" dt="2022-03-07T17:08:54.724" v="578"/>
          <ac:spMkLst>
            <pc:docMk/>
            <pc:sldMk cId="2351854666" sldId="265"/>
            <ac:spMk id="8" creationId="{86C16C40-7C29-4ACC-B851-7E08E459B596}"/>
          </ac:spMkLst>
        </pc:spChg>
        <pc:spChg chg="add del">
          <ac:chgData name="Ruth James (1803484)" userId="S::1803484@student.uwtsd.ac.uk::03697a74-a8c4-4c02-b3c5-0f92f35ccbbd" providerId="AD" clId="Web-{718B7935-A2C4-4D7A-B902-88DF60F92DF6}" dt="2022-03-07T17:08:59.302" v="580"/>
          <ac:spMkLst>
            <pc:docMk/>
            <pc:sldMk cId="2351854666" sldId="265"/>
            <ac:spMk id="14" creationId="{F10FD715-4DCE-4779-B634-EC78315EA213}"/>
          </ac:spMkLst>
        </pc:spChg>
        <pc:spChg chg="add del">
          <ac:chgData name="Ruth James (1803484)" userId="S::1803484@student.uwtsd.ac.uk::03697a74-a8c4-4c02-b3c5-0f92f35ccbbd" providerId="AD" clId="Web-{718B7935-A2C4-4D7A-B902-88DF60F92DF6}" dt="2022-03-07T17:08:59.302" v="580"/>
          <ac:spMkLst>
            <pc:docMk/>
            <pc:sldMk cId="2351854666" sldId="265"/>
            <ac:spMk id="22" creationId="{603AE127-802C-459A-A612-DB85B67F0DC0}"/>
          </ac:spMkLst>
        </pc:spChg>
        <pc:spChg chg="add del">
          <ac:chgData name="Ruth James (1803484)" userId="S::1803484@student.uwtsd.ac.uk::03697a74-a8c4-4c02-b3c5-0f92f35ccbbd" providerId="AD" clId="Web-{718B7935-A2C4-4D7A-B902-88DF60F92DF6}" dt="2022-03-07T17:08:59.302" v="580"/>
          <ac:spMkLst>
            <pc:docMk/>
            <pc:sldMk cId="2351854666" sldId="265"/>
            <ac:spMk id="23" creationId="{9323D83D-50D6-4040-A58B-FCEA340F886A}"/>
          </ac:spMkLst>
        </pc:spChg>
        <pc:spChg chg="add">
          <ac:chgData name="Ruth James (1803484)" userId="S::1803484@student.uwtsd.ac.uk::03697a74-a8c4-4c02-b3c5-0f92f35ccbbd" providerId="AD" clId="Web-{718B7935-A2C4-4D7A-B902-88DF60F92DF6}" dt="2022-03-07T17:08:59.302" v="581"/>
          <ac:spMkLst>
            <pc:docMk/>
            <pc:sldMk cId="2351854666" sldId="265"/>
            <ac:spMk id="25" creationId="{86C16C40-7C29-4ACC-B851-7E08E459B596}"/>
          </ac:spMkLst>
        </pc:spChg>
        <pc:grpChg chg="add del">
          <ac:chgData name="Ruth James (1803484)" userId="S::1803484@student.uwtsd.ac.uk::03697a74-a8c4-4c02-b3c5-0f92f35ccbbd" providerId="AD" clId="Web-{718B7935-A2C4-4D7A-B902-88DF60F92DF6}" dt="2022-03-07T17:08:54.724" v="578"/>
          <ac:grpSpMkLst>
            <pc:docMk/>
            <pc:sldMk cId="2351854666" sldId="265"/>
            <ac:grpSpMk id="10" creationId="{CDD733AE-DD5E-4C77-8BCD-72BF12A06BB1}"/>
          </ac:grpSpMkLst>
        </pc:grpChg>
        <pc:grpChg chg="add">
          <ac:chgData name="Ruth James (1803484)" userId="S::1803484@student.uwtsd.ac.uk::03697a74-a8c4-4c02-b3c5-0f92f35ccbbd" providerId="AD" clId="Web-{718B7935-A2C4-4D7A-B902-88DF60F92DF6}" dt="2022-03-07T17:08:59.302" v="581"/>
          <ac:grpSpMkLst>
            <pc:docMk/>
            <pc:sldMk cId="2351854666" sldId="265"/>
            <ac:grpSpMk id="26" creationId="{CDD733AE-DD5E-4C77-8BCD-72BF12A06BB1}"/>
          </ac:grpSpMkLst>
        </pc:grpChg>
        <pc:cxnChg chg="add del">
          <ac:chgData name="Ruth James (1803484)" userId="S::1803484@student.uwtsd.ac.uk::03697a74-a8c4-4c02-b3c5-0f92f35ccbbd" providerId="AD" clId="Web-{718B7935-A2C4-4D7A-B902-88DF60F92DF6}" dt="2022-03-07T17:08:59.302" v="580"/>
          <ac:cxnSpMkLst>
            <pc:docMk/>
            <pc:sldMk cId="2351854666" sldId="265"/>
            <ac:cxnSpMk id="12" creationId="{1A1FE6BB-DFB2-4080-9B5E-076EF5DDE67B}"/>
          </ac:cxnSpMkLst>
        </pc:cxnChg>
      </pc:sldChg>
      <pc:sldChg chg="ord">
        <pc:chgData name="Ruth James (1803484)" userId="S::1803484@student.uwtsd.ac.uk::03697a74-a8c4-4c02-b3c5-0f92f35ccbbd" providerId="AD" clId="Web-{718B7935-A2C4-4D7A-B902-88DF60F92DF6}" dt="2022-03-07T13:49:54.552" v="2"/>
        <pc:sldMkLst>
          <pc:docMk/>
          <pc:sldMk cId="3335600652" sldId="278"/>
        </pc:sldMkLst>
      </pc:sldChg>
      <pc:sldChg chg="modSp del">
        <pc:chgData name="Ruth James (1803484)" userId="S::1803484@student.uwtsd.ac.uk::03697a74-a8c4-4c02-b3c5-0f92f35ccbbd" providerId="AD" clId="Web-{718B7935-A2C4-4D7A-B902-88DF60F92DF6}" dt="2022-03-07T16:18:44.821" v="413"/>
        <pc:sldMkLst>
          <pc:docMk/>
          <pc:sldMk cId="1788103330" sldId="279"/>
        </pc:sldMkLst>
        <pc:spChg chg="mod">
          <ac:chgData name="Ruth James (1803484)" userId="S::1803484@student.uwtsd.ac.uk::03697a74-a8c4-4c02-b3c5-0f92f35ccbbd" providerId="AD" clId="Web-{718B7935-A2C4-4D7A-B902-88DF60F92DF6}" dt="2022-03-07T15:19:33.858" v="254" actId="20577"/>
          <ac:spMkLst>
            <pc:docMk/>
            <pc:sldMk cId="1788103330" sldId="279"/>
            <ac:spMk id="3" creationId="{A7587784-7415-49B1-AAD7-115B88A6FA87}"/>
          </ac:spMkLst>
        </pc:spChg>
      </pc:sldChg>
      <pc:sldChg chg="del">
        <pc:chgData name="Ruth James (1803484)" userId="S::1803484@student.uwtsd.ac.uk::03697a74-a8c4-4c02-b3c5-0f92f35ccbbd" providerId="AD" clId="Web-{718B7935-A2C4-4D7A-B902-88DF60F92DF6}" dt="2022-03-07T16:18:55.446" v="414"/>
        <pc:sldMkLst>
          <pc:docMk/>
          <pc:sldMk cId="2775302099" sldId="280"/>
        </pc:sldMkLst>
      </pc:sldChg>
      <pc:sldChg chg="addSp delSp modSp new">
        <pc:chgData name="Ruth James (1803484)" userId="S::1803484@student.uwtsd.ac.uk::03697a74-a8c4-4c02-b3c5-0f92f35ccbbd" providerId="AD" clId="Web-{718B7935-A2C4-4D7A-B902-88DF60F92DF6}" dt="2022-03-07T14:08:52.190" v="48" actId="1076"/>
        <pc:sldMkLst>
          <pc:docMk/>
          <pc:sldMk cId="1293694229" sldId="282"/>
        </pc:sldMkLst>
        <pc:spChg chg="del">
          <ac:chgData name="Ruth James (1803484)" userId="S::1803484@student.uwtsd.ac.uk::03697a74-a8c4-4c02-b3c5-0f92f35ccbbd" providerId="AD" clId="Web-{718B7935-A2C4-4D7A-B902-88DF60F92DF6}" dt="2022-03-07T13:59:24.566" v="12"/>
          <ac:spMkLst>
            <pc:docMk/>
            <pc:sldMk cId="1293694229" sldId="282"/>
            <ac:spMk id="2" creationId="{6A8DC9A7-1674-4C6D-BAFB-EFFA2BDAED45}"/>
          </ac:spMkLst>
        </pc:spChg>
        <pc:spChg chg="del">
          <ac:chgData name="Ruth James (1803484)" userId="S::1803484@student.uwtsd.ac.uk::03697a74-a8c4-4c02-b3c5-0f92f35ccbbd" providerId="AD" clId="Web-{718B7935-A2C4-4D7A-B902-88DF60F92DF6}" dt="2022-03-07T13:58:01.814" v="5"/>
          <ac:spMkLst>
            <pc:docMk/>
            <pc:sldMk cId="1293694229" sldId="282"/>
            <ac:spMk id="3" creationId="{BA4935D9-0ED0-4B2F-88C1-A8AC51C97EDF}"/>
          </ac:spMkLst>
        </pc:spChg>
        <pc:picChg chg="add mod ord">
          <ac:chgData name="Ruth James (1803484)" userId="S::1803484@student.uwtsd.ac.uk::03697a74-a8c4-4c02-b3c5-0f92f35ccbbd" providerId="AD" clId="Web-{718B7935-A2C4-4D7A-B902-88DF60F92DF6}" dt="2022-03-07T14:08:12.142" v="44" actId="1076"/>
          <ac:picMkLst>
            <pc:docMk/>
            <pc:sldMk cId="1293694229" sldId="282"/>
            <ac:picMk id="4" creationId="{DB47C237-E02C-4376-9A62-7BA79235270A}"/>
          </ac:picMkLst>
        </pc:picChg>
        <pc:picChg chg="add mod">
          <ac:chgData name="Ruth James (1803484)" userId="S::1803484@student.uwtsd.ac.uk::03697a74-a8c4-4c02-b3c5-0f92f35ccbbd" providerId="AD" clId="Web-{718B7935-A2C4-4D7A-B902-88DF60F92DF6}" dt="2022-03-07T14:07:48.048" v="39" actId="14100"/>
          <ac:picMkLst>
            <pc:docMk/>
            <pc:sldMk cId="1293694229" sldId="282"/>
            <ac:picMk id="5" creationId="{B4CBBA79-AE05-4ED7-B4AF-9AED607595F7}"/>
          </ac:picMkLst>
        </pc:picChg>
        <pc:picChg chg="add mod">
          <ac:chgData name="Ruth James (1803484)" userId="S::1803484@student.uwtsd.ac.uk::03697a74-a8c4-4c02-b3c5-0f92f35ccbbd" providerId="AD" clId="Web-{718B7935-A2C4-4D7A-B902-88DF60F92DF6}" dt="2022-03-07T14:07:55.298" v="40" actId="14100"/>
          <ac:picMkLst>
            <pc:docMk/>
            <pc:sldMk cId="1293694229" sldId="282"/>
            <ac:picMk id="6" creationId="{4E09ABE2-A533-4500-8915-8F8BEA3CD830}"/>
          </ac:picMkLst>
        </pc:picChg>
        <pc:picChg chg="add mod modCrop">
          <ac:chgData name="Ruth James (1803484)" userId="S::1803484@student.uwtsd.ac.uk::03697a74-a8c4-4c02-b3c5-0f92f35ccbbd" providerId="AD" clId="Web-{718B7935-A2C4-4D7A-B902-88DF60F92DF6}" dt="2022-03-07T14:08:42.471" v="47" actId="14100"/>
          <ac:picMkLst>
            <pc:docMk/>
            <pc:sldMk cId="1293694229" sldId="282"/>
            <ac:picMk id="7" creationId="{927816B7-EE17-4C4C-BE7F-6CF9DB339F30}"/>
          </ac:picMkLst>
        </pc:picChg>
        <pc:picChg chg="add mod">
          <ac:chgData name="Ruth James (1803484)" userId="S::1803484@student.uwtsd.ac.uk::03697a74-a8c4-4c02-b3c5-0f92f35ccbbd" providerId="AD" clId="Web-{718B7935-A2C4-4D7A-B902-88DF60F92DF6}" dt="2022-03-07T14:08:34.393" v="46" actId="14100"/>
          <ac:picMkLst>
            <pc:docMk/>
            <pc:sldMk cId="1293694229" sldId="282"/>
            <ac:picMk id="8" creationId="{0B332C00-124A-44C3-A480-CACF4B7AB47F}"/>
          </ac:picMkLst>
        </pc:picChg>
        <pc:picChg chg="add mod">
          <ac:chgData name="Ruth James (1803484)" userId="S::1803484@student.uwtsd.ac.uk::03697a74-a8c4-4c02-b3c5-0f92f35ccbbd" providerId="AD" clId="Web-{718B7935-A2C4-4D7A-B902-88DF60F92DF6}" dt="2022-03-07T14:08:52.190" v="48" actId="1076"/>
          <ac:picMkLst>
            <pc:docMk/>
            <pc:sldMk cId="1293694229" sldId="282"/>
            <ac:picMk id="9" creationId="{35EC2AE2-2994-40EB-B873-7418B8ACB8A4}"/>
          </ac:picMkLst>
        </pc:picChg>
      </pc:sldChg>
      <pc:sldChg chg="addSp delSp modSp new ord">
        <pc:chgData name="Ruth James (1803484)" userId="S::1803484@student.uwtsd.ac.uk::03697a74-a8c4-4c02-b3c5-0f92f35ccbbd" providerId="AD" clId="Web-{718B7935-A2C4-4D7A-B902-88DF60F92DF6}" dt="2022-03-07T16:39:48.368" v="425"/>
        <pc:sldMkLst>
          <pc:docMk/>
          <pc:sldMk cId="865577912" sldId="283"/>
        </pc:sldMkLst>
        <pc:spChg chg="mod">
          <ac:chgData name="Ruth James (1803484)" userId="S::1803484@student.uwtsd.ac.uk::03697a74-a8c4-4c02-b3c5-0f92f35ccbbd" providerId="AD" clId="Web-{718B7935-A2C4-4D7A-B902-88DF60F92DF6}" dt="2022-03-07T14:24:40.963" v="95" actId="20577"/>
          <ac:spMkLst>
            <pc:docMk/>
            <pc:sldMk cId="865577912" sldId="283"/>
            <ac:spMk id="2" creationId="{3564DAB7-B44A-44B6-9DF4-F5893FF30738}"/>
          </ac:spMkLst>
        </pc:spChg>
        <pc:spChg chg="add del mod">
          <ac:chgData name="Ruth James (1803484)" userId="S::1803484@student.uwtsd.ac.uk::03697a74-a8c4-4c02-b3c5-0f92f35ccbbd" providerId="AD" clId="Web-{718B7935-A2C4-4D7A-B902-88DF60F92DF6}" dt="2022-03-07T14:59:10.905" v="250"/>
          <ac:spMkLst>
            <pc:docMk/>
            <pc:sldMk cId="865577912" sldId="283"/>
            <ac:spMk id="3" creationId="{F2B022DB-D0FA-4EBF-B1E5-851A537A1A6F}"/>
          </ac:spMkLst>
        </pc:spChg>
        <pc:spChg chg="add mod">
          <ac:chgData name="Ruth James (1803484)" userId="S::1803484@student.uwtsd.ac.uk::03697a74-a8c4-4c02-b3c5-0f92f35ccbbd" providerId="AD" clId="Web-{718B7935-A2C4-4D7A-B902-88DF60F92DF6}" dt="2022-03-07T14:53:24.334" v="166" actId="1076"/>
          <ac:spMkLst>
            <pc:docMk/>
            <pc:sldMk cId="865577912" sldId="283"/>
            <ac:spMk id="5" creationId="{45FDCB93-57AC-4A8F-991D-1A7BC1EEE46F}"/>
          </ac:spMkLst>
        </pc:spChg>
        <pc:spChg chg="add mod">
          <ac:chgData name="Ruth James (1803484)" userId="S::1803484@student.uwtsd.ac.uk::03697a74-a8c4-4c02-b3c5-0f92f35ccbbd" providerId="AD" clId="Web-{718B7935-A2C4-4D7A-B902-88DF60F92DF6}" dt="2022-03-07T14:55:48.135" v="194" actId="1076"/>
          <ac:spMkLst>
            <pc:docMk/>
            <pc:sldMk cId="865577912" sldId="283"/>
            <ac:spMk id="7" creationId="{1ABC3A56-0011-40DA-9CA8-96801BD3D773}"/>
          </ac:spMkLst>
        </pc:spChg>
        <pc:graphicFrameChg chg="add del">
          <ac:chgData name="Ruth James (1803484)" userId="S::1803484@student.uwtsd.ac.uk::03697a74-a8c4-4c02-b3c5-0f92f35ccbbd" providerId="AD" clId="Web-{718B7935-A2C4-4D7A-B902-88DF60F92DF6}" dt="2022-03-07T14:58:59.499" v="248"/>
          <ac:graphicFrameMkLst>
            <pc:docMk/>
            <pc:sldMk cId="865577912" sldId="283"/>
            <ac:graphicFrameMk id="9" creationId="{19827A5B-8DF9-428A-B745-A178F21732EF}"/>
          </ac:graphicFrameMkLst>
        </pc:graphicFrameChg>
        <pc:graphicFrameChg chg="add del">
          <ac:chgData name="Ruth James (1803484)" userId="S::1803484@student.uwtsd.ac.uk::03697a74-a8c4-4c02-b3c5-0f92f35ccbbd" providerId="AD" clId="Web-{718B7935-A2C4-4D7A-B902-88DF60F92DF6}" dt="2022-03-07T14:59:10.905" v="250"/>
          <ac:graphicFrameMkLst>
            <pc:docMk/>
            <pc:sldMk cId="865577912" sldId="283"/>
            <ac:graphicFrameMk id="11" creationId="{4155664F-2DAF-482E-B905-8C141468257B}"/>
          </ac:graphicFrameMkLst>
        </pc:graphicFrameChg>
        <pc:picChg chg="add mod">
          <ac:chgData name="Ruth James (1803484)" userId="S::1803484@student.uwtsd.ac.uk::03697a74-a8c4-4c02-b3c5-0f92f35ccbbd" providerId="AD" clId="Web-{718B7935-A2C4-4D7A-B902-88DF60F92DF6}" dt="2022-03-07T14:59:22.515" v="252" actId="1076"/>
          <ac:picMkLst>
            <pc:docMk/>
            <pc:sldMk cId="865577912" sldId="283"/>
            <ac:picMk id="4" creationId="{E336D79E-A29A-4E9E-A549-4C7D51B5E341}"/>
          </ac:picMkLst>
        </pc:picChg>
        <pc:picChg chg="add mod">
          <ac:chgData name="Ruth James (1803484)" userId="S::1803484@student.uwtsd.ac.uk::03697a74-a8c4-4c02-b3c5-0f92f35ccbbd" providerId="AD" clId="Web-{718B7935-A2C4-4D7A-B902-88DF60F92DF6}" dt="2022-03-07T14:55:43.353" v="193" actId="1076"/>
          <ac:picMkLst>
            <pc:docMk/>
            <pc:sldMk cId="865577912" sldId="283"/>
            <ac:picMk id="6" creationId="{33485339-8525-4DCF-A9DD-56D23D907924}"/>
          </ac:picMkLst>
        </pc:picChg>
      </pc:sldChg>
      <pc:sldChg chg="addSp delSp modSp new">
        <pc:chgData name="Ruth James (1803484)" userId="S::1803484@student.uwtsd.ac.uk::03697a74-a8c4-4c02-b3c5-0f92f35ccbbd" providerId="AD" clId="Web-{718B7935-A2C4-4D7A-B902-88DF60F92DF6}" dt="2022-03-07T16:16:24.990" v="412"/>
        <pc:sldMkLst>
          <pc:docMk/>
          <pc:sldMk cId="3949023687" sldId="284"/>
        </pc:sldMkLst>
        <pc:spChg chg="mod">
          <ac:chgData name="Ruth James (1803484)" userId="S::1803484@student.uwtsd.ac.uk::03697a74-a8c4-4c02-b3c5-0f92f35ccbbd" providerId="AD" clId="Web-{718B7935-A2C4-4D7A-B902-88DF60F92DF6}" dt="2022-03-07T15:56:23.522" v="387" actId="20577"/>
          <ac:spMkLst>
            <pc:docMk/>
            <pc:sldMk cId="3949023687" sldId="284"/>
            <ac:spMk id="2" creationId="{A7F9A3AD-7E6E-48F4-91C3-82245378DC83}"/>
          </ac:spMkLst>
        </pc:spChg>
        <pc:spChg chg="del">
          <ac:chgData name="Ruth James (1803484)" userId="S::1803484@student.uwtsd.ac.uk::03697a74-a8c4-4c02-b3c5-0f92f35ccbbd" providerId="AD" clId="Web-{718B7935-A2C4-4D7A-B902-88DF60F92DF6}" dt="2022-03-07T15:25:30.914" v="272"/>
          <ac:spMkLst>
            <pc:docMk/>
            <pc:sldMk cId="3949023687" sldId="284"/>
            <ac:spMk id="3" creationId="{57B2766C-4B7D-4C7A-B5C8-C3C95CF82607}"/>
          </ac:spMkLst>
        </pc:spChg>
        <pc:picChg chg="add mod ord modCrop">
          <ac:chgData name="Ruth James (1803484)" userId="S::1803484@student.uwtsd.ac.uk::03697a74-a8c4-4c02-b3c5-0f92f35ccbbd" providerId="AD" clId="Web-{718B7935-A2C4-4D7A-B902-88DF60F92DF6}" dt="2022-03-07T15:54:15.488" v="365" actId="14100"/>
          <ac:picMkLst>
            <pc:docMk/>
            <pc:sldMk cId="3949023687" sldId="284"/>
            <ac:picMk id="4" creationId="{6FCF7CF4-4236-4F64-92C1-7ED5503C222C}"/>
          </ac:picMkLst>
        </pc:picChg>
        <pc:picChg chg="add mod modCrop">
          <ac:chgData name="Ruth James (1803484)" userId="S::1803484@student.uwtsd.ac.uk::03697a74-a8c4-4c02-b3c5-0f92f35ccbbd" providerId="AD" clId="Web-{718B7935-A2C4-4D7A-B902-88DF60F92DF6}" dt="2022-03-07T15:58:17.556" v="393" actId="1076"/>
          <ac:picMkLst>
            <pc:docMk/>
            <pc:sldMk cId="3949023687" sldId="284"/>
            <ac:picMk id="5" creationId="{AD795972-5DAC-4A15-9238-863B49E6A191}"/>
          </ac:picMkLst>
        </pc:picChg>
        <pc:picChg chg="add mod">
          <ac:chgData name="Ruth James (1803484)" userId="S::1803484@student.uwtsd.ac.uk::03697a74-a8c4-4c02-b3c5-0f92f35ccbbd" providerId="AD" clId="Web-{718B7935-A2C4-4D7A-B902-88DF60F92DF6}" dt="2022-03-07T15:58:44.276" v="400" actId="1076"/>
          <ac:picMkLst>
            <pc:docMk/>
            <pc:sldMk cId="3949023687" sldId="284"/>
            <ac:picMk id="6" creationId="{81BC3651-0961-4A3F-A4DE-F665C480D79E}"/>
          </ac:picMkLst>
        </pc:picChg>
        <pc:picChg chg="add del mod">
          <ac:chgData name="Ruth James (1803484)" userId="S::1803484@student.uwtsd.ac.uk::03697a74-a8c4-4c02-b3c5-0f92f35ccbbd" providerId="AD" clId="Web-{718B7935-A2C4-4D7A-B902-88DF60F92DF6}" dt="2022-03-07T15:43:52.597" v="323"/>
          <ac:picMkLst>
            <pc:docMk/>
            <pc:sldMk cId="3949023687" sldId="284"/>
            <ac:picMk id="7" creationId="{BC7BF20A-62D9-451E-9356-012946959842}"/>
          </ac:picMkLst>
        </pc:picChg>
        <pc:picChg chg="add mod">
          <ac:chgData name="Ruth James (1803484)" userId="S::1803484@student.uwtsd.ac.uk::03697a74-a8c4-4c02-b3c5-0f92f35ccbbd" providerId="AD" clId="Web-{718B7935-A2C4-4D7A-B902-88DF60F92DF6}" dt="2022-03-07T15:43:42.722" v="320" actId="1076"/>
          <ac:picMkLst>
            <pc:docMk/>
            <pc:sldMk cId="3949023687" sldId="284"/>
            <ac:picMk id="8" creationId="{C5CEED5F-670E-47C4-A0FE-6477D1232C3E}"/>
          </ac:picMkLst>
        </pc:picChg>
        <pc:picChg chg="add del mod">
          <ac:chgData name="Ruth James (1803484)" userId="S::1803484@student.uwtsd.ac.uk::03697a74-a8c4-4c02-b3c5-0f92f35ccbbd" providerId="AD" clId="Web-{718B7935-A2C4-4D7A-B902-88DF60F92DF6}" dt="2022-03-07T15:43:40.222" v="319"/>
          <ac:picMkLst>
            <pc:docMk/>
            <pc:sldMk cId="3949023687" sldId="284"/>
            <ac:picMk id="9" creationId="{26397425-9F62-45BE-A041-C44C9FCE1FA8}"/>
          </ac:picMkLst>
        </pc:picChg>
        <pc:picChg chg="add del mod">
          <ac:chgData name="Ruth James (1803484)" userId="S::1803484@student.uwtsd.ac.uk::03697a74-a8c4-4c02-b3c5-0f92f35ccbbd" providerId="AD" clId="Web-{718B7935-A2C4-4D7A-B902-88DF60F92DF6}" dt="2022-03-07T15:43:35.175" v="318"/>
          <ac:picMkLst>
            <pc:docMk/>
            <pc:sldMk cId="3949023687" sldId="284"/>
            <ac:picMk id="10" creationId="{AC3421B0-F337-47F6-BDF8-24BF56C52FBC}"/>
          </ac:picMkLst>
        </pc:picChg>
        <pc:picChg chg="add del mod">
          <ac:chgData name="Ruth James (1803484)" userId="S::1803484@student.uwtsd.ac.uk::03697a74-a8c4-4c02-b3c5-0f92f35ccbbd" providerId="AD" clId="Web-{718B7935-A2C4-4D7A-B902-88DF60F92DF6}" dt="2022-03-07T15:43:31.378" v="317"/>
          <ac:picMkLst>
            <pc:docMk/>
            <pc:sldMk cId="3949023687" sldId="284"/>
            <ac:picMk id="11" creationId="{6E1BC77F-7508-40E8-A5C0-AD70B287B2C4}"/>
          </ac:picMkLst>
        </pc:picChg>
        <pc:picChg chg="add del mod">
          <ac:chgData name="Ruth James (1803484)" userId="S::1803484@student.uwtsd.ac.uk::03697a74-a8c4-4c02-b3c5-0f92f35ccbbd" providerId="AD" clId="Web-{718B7935-A2C4-4D7A-B902-88DF60F92DF6}" dt="2022-03-07T15:43:25.769" v="315"/>
          <ac:picMkLst>
            <pc:docMk/>
            <pc:sldMk cId="3949023687" sldId="284"/>
            <ac:picMk id="12" creationId="{86BCA198-4959-4975-88D2-C2326CD50F86}"/>
          </ac:picMkLst>
        </pc:picChg>
        <pc:picChg chg="add del mod">
          <ac:chgData name="Ruth James (1803484)" userId="S::1803484@student.uwtsd.ac.uk::03697a74-a8c4-4c02-b3c5-0f92f35ccbbd" providerId="AD" clId="Web-{718B7935-A2C4-4D7A-B902-88DF60F92DF6}" dt="2022-03-07T15:43:17.081" v="313"/>
          <ac:picMkLst>
            <pc:docMk/>
            <pc:sldMk cId="3949023687" sldId="284"/>
            <ac:picMk id="13" creationId="{3643F1BF-6CA1-4671-8DE4-F0021F65B507}"/>
          </ac:picMkLst>
        </pc:picChg>
        <pc:picChg chg="add del mod">
          <ac:chgData name="Ruth James (1803484)" userId="S::1803484@student.uwtsd.ac.uk::03697a74-a8c4-4c02-b3c5-0f92f35ccbbd" providerId="AD" clId="Web-{718B7935-A2C4-4D7A-B902-88DF60F92DF6}" dt="2022-03-07T15:43:05.831" v="311"/>
          <ac:picMkLst>
            <pc:docMk/>
            <pc:sldMk cId="3949023687" sldId="284"/>
            <ac:picMk id="14" creationId="{F17FA6AF-FFA6-458F-88F4-9209E9B353DB}"/>
          </ac:picMkLst>
        </pc:picChg>
        <pc:picChg chg="add del mod">
          <ac:chgData name="Ruth James (1803484)" userId="S::1803484@student.uwtsd.ac.uk::03697a74-a8c4-4c02-b3c5-0f92f35ccbbd" providerId="AD" clId="Web-{718B7935-A2C4-4D7A-B902-88DF60F92DF6}" dt="2022-03-07T15:42:56.502" v="309"/>
          <ac:picMkLst>
            <pc:docMk/>
            <pc:sldMk cId="3949023687" sldId="284"/>
            <ac:picMk id="15" creationId="{F3E5DCE7-1E5E-4082-8BED-279D8F33E569}"/>
          </ac:picMkLst>
        </pc:picChg>
        <pc:picChg chg="add del mod">
          <ac:chgData name="Ruth James (1803484)" userId="S::1803484@student.uwtsd.ac.uk::03697a74-a8c4-4c02-b3c5-0f92f35ccbbd" providerId="AD" clId="Web-{718B7935-A2C4-4D7A-B902-88DF60F92DF6}" dt="2022-03-07T15:42:53.346" v="308"/>
          <ac:picMkLst>
            <pc:docMk/>
            <pc:sldMk cId="3949023687" sldId="284"/>
            <ac:picMk id="16" creationId="{34E61335-CAFE-4117-A368-3DD5C4C5254A}"/>
          </ac:picMkLst>
        </pc:picChg>
        <pc:picChg chg="add del mod">
          <ac:chgData name="Ruth James (1803484)" userId="S::1803484@student.uwtsd.ac.uk::03697a74-a8c4-4c02-b3c5-0f92f35ccbbd" providerId="AD" clId="Web-{718B7935-A2C4-4D7A-B902-88DF60F92DF6}" dt="2022-03-07T15:54:43.442" v="370"/>
          <ac:picMkLst>
            <pc:docMk/>
            <pc:sldMk cId="3949023687" sldId="284"/>
            <ac:picMk id="17" creationId="{6B78BFC8-5669-4381-8211-04E8EA96CE61}"/>
          </ac:picMkLst>
        </pc:picChg>
        <pc:picChg chg="add mod">
          <ac:chgData name="Ruth James (1803484)" userId="S::1803484@student.uwtsd.ac.uk::03697a74-a8c4-4c02-b3c5-0f92f35ccbbd" providerId="AD" clId="Web-{718B7935-A2C4-4D7A-B902-88DF60F92DF6}" dt="2022-03-07T15:58:59.932" v="404" actId="14100"/>
          <ac:picMkLst>
            <pc:docMk/>
            <pc:sldMk cId="3949023687" sldId="284"/>
            <ac:picMk id="18" creationId="{412E5242-F757-4DA1-92C8-12D60D1023A3}"/>
          </ac:picMkLst>
        </pc:picChg>
        <pc:picChg chg="add mod">
          <ac:chgData name="Ruth James (1803484)" userId="S::1803484@student.uwtsd.ac.uk::03697a74-a8c4-4c02-b3c5-0f92f35ccbbd" providerId="AD" clId="Web-{718B7935-A2C4-4D7A-B902-88DF60F92DF6}" dt="2022-03-07T15:55:59.819" v="373" actId="14100"/>
          <ac:picMkLst>
            <pc:docMk/>
            <pc:sldMk cId="3949023687" sldId="284"/>
            <ac:picMk id="19" creationId="{A1E6EF04-B6A6-4091-9F88-C8BDA4ADD889}"/>
          </ac:picMkLst>
        </pc:picChg>
        <pc:picChg chg="add mod">
          <ac:chgData name="Ruth James (1803484)" userId="S::1803484@student.uwtsd.ac.uk::03697a74-a8c4-4c02-b3c5-0f92f35ccbbd" providerId="AD" clId="Web-{718B7935-A2C4-4D7A-B902-88DF60F92DF6}" dt="2022-03-07T15:58:41.385" v="399" actId="1076"/>
          <ac:picMkLst>
            <pc:docMk/>
            <pc:sldMk cId="3949023687" sldId="284"/>
            <ac:picMk id="20" creationId="{174F19FF-509A-4566-BA3D-762CA303F0E7}"/>
          </ac:picMkLst>
        </pc:picChg>
        <pc:picChg chg="add mod">
          <ac:chgData name="Ruth James (1803484)" userId="S::1803484@student.uwtsd.ac.uk::03697a74-a8c4-4c02-b3c5-0f92f35ccbbd" providerId="AD" clId="Web-{718B7935-A2C4-4D7A-B902-88DF60F92DF6}" dt="2022-03-07T16:09:34.573" v="407" actId="14100"/>
          <ac:picMkLst>
            <pc:docMk/>
            <pc:sldMk cId="3949023687" sldId="284"/>
            <ac:picMk id="21" creationId="{C9A257F6-A00B-4FDF-8189-241923A14D45}"/>
          </ac:picMkLst>
        </pc:picChg>
        <pc:picChg chg="add del mod">
          <ac:chgData name="Ruth James (1803484)" userId="S::1803484@student.uwtsd.ac.uk::03697a74-a8c4-4c02-b3c5-0f92f35ccbbd" providerId="AD" clId="Web-{718B7935-A2C4-4D7A-B902-88DF60F92DF6}" dt="2022-03-07T16:16:24.990" v="412"/>
          <ac:picMkLst>
            <pc:docMk/>
            <pc:sldMk cId="3949023687" sldId="284"/>
            <ac:picMk id="22" creationId="{02B35B72-6A9B-4EBB-A9CC-A2EB8B62EEBE}"/>
          </ac:picMkLst>
        </pc:picChg>
        <pc:picChg chg="add mod">
          <ac:chgData name="Ruth James (1803484)" userId="S::1803484@student.uwtsd.ac.uk::03697a74-a8c4-4c02-b3c5-0f92f35ccbbd" providerId="AD" clId="Web-{718B7935-A2C4-4D7A-B902-88DF60F92DF6}" dt="2022-03-07T16:16:17.099" v="411" actId="14100"/>
          <ac:picMkLst>
            <pc:docMk/>
            <pc:sldMk cId="3949023687" sldId="284"/>
            <ac:picMk id="23" creationId="{A98A8F1A-F220-4FC3-B2B9-782A832EE063}"/>
          </ac:picMkLst>
        </pc:picChg>
      </pc:sldChg>
      <pc:sldChg chg="addSp delSp modSp new mod setBg">
        <pc:chgData name="Ruth James (1803484)" userId="S::1803484@student.uwtsd.ac.uk::03697a74-a8c4-4c02-b3c5-0f92f35ccbbd" providerId="AD" clId="Web-{718B7935-A2C4-4D7A-B902-88DF60F92DF6}" dt="2022-03-07T17:00:58.353" v="517" actId="20577"/>
        <pc:sldMkLst>
          <pc:docMk/>
          <pc:sldMk cId="3661684346" sldId="285"/>
        </pc:sldMkLst>
        <pc:spChg chg="mod">
          <ac:chgData name="Ruth James (1803484)" userId="S::1803484@student.uwtsd.ac.uk::03697a74-a8c4-4c02-b3c5-0f92f35ccbbd" providerId="AD" clId="Web-{718B7935-A2C4-4D7A-B902-88DF60F92DF6}" dt="2022-03-07T16:45:39.861" v="440"/>
          <ac:spMkLst>
            <pc:docMk/>
            <pc:sldMk cId="3661684346" sldId="285"/>
            <ac:spMk id="2" creationId="{F5F20D6C-E456-482B-86CF-28428EFE2847}"/>
          </ac:spMkLst>
        </pc:spChg>
        <pc:spChg chg="del">
          <ac:chgData name="Ruth James (1803484)" userId="S::1803484@student.uwtsd.ac.uk::03697a74-a8c4-4c02-b3c5-0f92f35ccbbd" providerId="AD" clId="Web-{718B7935-A2C4-4D7A-B902-88DF60F92DF6}" dt="2022-03-07T16:44:56.860" v="433"/>
          <ac:spMkLst>
            <pc:docMk/>
            <pc:sldMk cId="3661684346" sldId="285"/>
            <ac:spMk id="3" creationId="{4C554A17-B851-469E-AD8A-C2BAE3F07B68}"/>
          </ac:spMkLst>
        </pc:spChg>
        <pc:spChg chg="add mod">
          <ac:chgData name="Ruth James (1803484)" userId="S::1803484@student.uwtsd.ac.uk::03697a74-a8c4-4c02-b3c5-0f92f35ccbbd" providerId="AD" clId="Web-{718B7935-A2C4-4D7A-B902-88DF60F92DF6}" dt="2022-03-07T16:47:39.677" v="460" actId="1076"/>
          <ac:spMkLst>
            <pc:docMk/>
            <pc:sldMk cId="3661684346" sldId="285"/>
            <ac:spMk id="5" creationId="{93CBB187-AA21-42BF-A70B-48023CF6A023}"/>
          </ac:spMkLst>
        </pc:spChg>
        <pc:spChg chg="add mod">
          <ac:chgData name="Ruth James (1803484)" userId="S::1803484@student.uwtsd.ac.uk::03697a74-a8c4-4c02-b3c5-0f92f35ccbbd" providerId="AD" clId="Web-{718B7935-A2C4-4D7A-B902-88DF60F92DF6}" dt="2022-03-07T17:00:58.353" v="517" actId="20577"/>
          <ac:spMkLst>
            <pc:docMk/>
            <pc:sldMk cId="3661684346" sldId="285"/>
            <ac:spMk id="6" creationId="{73125EDE-BBC6-4E09-951D-0CBE5B109007}"/>
          </ac:spMkLst>
        </pc:spChg>
        <pc:grpChg chg="add del">
          <ac:chgData name="Ruth James (1803484)" userId="S::1803484@student.uwtsd.ac.uk::03697a74-a8c4-4c02-b3c5-0f92f35ccbbd" providerId="AD" clId="Web-{718B7935-A2C4-4D7A-B902-88DF60F92DF6}" dt="2022-03-07T16:45:39.861" v="440"/>
          <ac:grpSpMkLst>
            <pc:docMk/>
            <pc:sldMk cId="3661684346" sldId="285"/>
            <ac:grpSpMk id="9" creationId="{B4DE830A-B531-4A3B-96F6-0ECE88B08555}"/>
          </ac:grpSpMkLst>
        </pc:grpChg>
        <pc:picChg chg="add mod ord">
          <ac:chgData name="Ruth James (1803484)" userId="S::1803484@student.uwtsd.ac.uk::03697a74-a8c4-4c02-b3c5-0f92f35ccbbd" providerId="AD" clId="Web-{718B7935-A2C4-4D7A-B902-88DF60F92DF6}" dt="2022-03-07T16:46:40.285" v="441" actId="14100"/>
          <ac:picMkLst>
            <pc:docMk/>
            <pc:sldMk cId="3661684346" sldId="285"/>
            <ac:picMk id="4" creationId="{0B465577-1979-4416-B342-2C94B1FE277E}"/>
          </ac:picMkLst>
        </pc:picChg>
      </pc:sldChg>
      <pc:sldChg chg="new del">
        <pc:chgData name="Ruth James (1803484)" userId="S::1803484@student.uwtsd.ac.uk::03697a74-a8c4-4c02-b3c5-0f92f35ccbbd" providerId="AD" clId="Web-{718B7935-A2C4-4D7A-B902-88DF60F92DF6}" dt="2022-03-07T17:10:07.569" v="586"/>
        <pc:sldMkLst>
          <pc:docMk/>
          <pc:sldMk cId="544757341" sldId="286"/>
        </pc:sldMkLst>
      </pc:sldChg>
      <pc:sldChg chg="new">
        <pc:chgData name="Ruth James (1803484)" userId="S::1803484@student.uwtsd.ac.uk::03697a74-a8c4-4c02-b3c5-0f92f35ccbbd" providerId="AD" clId="Web-{718B7935-A2C4-4D7A-B902-88DF60F92DF6}" dt="2022-03-07T17:10:26.242" v="587"/>
        <pc:sldMkLst>
          <pc:docMk/>
          <pc:sldMk cId="1114657192" sldId="286"/>
        </pc:sldMkLst>
      </pc:sldChg>
    </pc:docChg>
  </pc:docChgLst>
  <pc:docChgLst>
    <pc:chgData name="Rachael Jenkins (1901453)" userId="S::1901453@student.uwtsd.ac.uk::fbe29391-ef9b-4c16-b0f4-c63e153625cf" providerId="AD" clId="Web-{96971A6C-4F0A-4608-A7F0-8E1921D44C0C}"/>
    <pc:docChg chg="modSld">
      <pc:chgData name="Rachael Jenkins (1901453)" userId="S::1901453@student.uwtsd.ac.uk::fbe29391-ef9b-4c16-b0f4-c63e153625cf" providerId="AD" clId="Web-{96971A6C-4F0A-4608-A7F0-8E1921D44C0C}" dt="2022-02-22T15:20:24.547" v="9"/>
      <pc:docMkLst>
        <pc:docMk/>
      </pc:docMkLst>
      <pc:sldChg chg="modSp">
        <pc:chgData name="Rachael Jenkins (1901453)" userId="S::1901453@student.uwtsd.ac.uk::fbe29391-ef9b-4c16-b0f4-c63e153625cf" providerId="AD" clId="Web-{96971A6C-4F0A-4608-A7F0-8E1921D44C0C}" dt="2022-02-22T15:20:24.547" v="9"/>
        <pc:sldMkLst>
          <pc:docMk/>
          <pc:sldMk cId="2564533962" sldId="281"/>
        </pc:sldMkLst>
        <pc:graphicFrameChg chg="mod modGraphic">
          <ac:chgData name="Rachael Jenkins (1901453)" userId="S::1901453@student.uwtsd.ac.uk::fbe29391-ef9b-4c16-b0f4-c63e153625cf" providerId="AD" clId="Web-{96971A6C-4F0A-4608-A7F0-8E1921D44C0C}" dt="2022-02-22T15:20:24.547" v="9"/>
          <ac:graphicFrameMkLst>
            <pc:docMk/>
            <pc:sldMk cId="2564533962" sldId="281"/>
            <ac:graphicFrameMk id="4" creationId="{BE3ABED3-C364-42BB-ACB8-76387BEF75D9}"/>
          </ac:graphicFrameMkLst>
        </pc:graphicFrameChg>
      </pc:sldChg>
    </pc:docChg>
  </pc:docChgLst>
  <pc:docChgLst>
    <pc:chgData name="Adam Kaps (2104681)" userId="1a5918cb-a9ca-4fb2-8c8a-33c837dd8534" providerId="ADAL" clId="{6C011062-5832-45C9-8524-F52B4E93167E}"/>
    <pc:docChg chg="undo custSel delSld modSld sldOrd modSection">
      <pc:chgData name="Adam Kaps (2104681)" userId="1a5918cb-a9ca-4fb2-8c8a-33c837dd8534" providerId="ADAL" clId="{6C011062-5832-45C9-8524-F52B4E93167E}" dt="2022-03-10T10:30:40.862" v="669" actId="20577"/>
      <pc:docMkLst>
        <pc:docMk/>
      </pc:docMkLst>
      <pc:sldChg chg="modSp mod">
        <pc:chgData name="Adam Kaps (2104681)" userId="1a5918cb-a9ca-4fb2-8c8a-33c837dd8534" providerId="ADAL" clId="{6C011062-5832-45C9-8524-F52B4E93167E}" dt="2022-03-10T10:17:43.280" v="416" actId="20577"/>
        <pc:sldMkLst>
          <pc:docMk/>
          <pc:sldMk cId="2264708607" sldId="261"/>
        </pc:sldMkLst>
        <pc:spChg chg="mod">
          <ac:chgData name="Adam Kaps (2104681)" userId="1a5918cb-a9ca-4fb2-8c8a-33c837dd8534" providerId="ADAL" clId="{6C011062-5832-45C9-8524-F52B4E93167E}" dt="2022-03-10T10:17:43.280" v="416" actId="20577"/>
          <ac:spMkLst>
            <pc:docMk/>
            <pc:sldMk cId="2264708607" sldId="261"/>
            <ac:spMk id="3" creationId="{E8828C65-BC3D-4D8A-8F78-C394E1AE2B8E}"/>
          </ac:spMkLst>
        </pc:spChg>
      </pc:sldChg>
      <pc:sldChg chg="ord">
        <pc:chgData name="Adam Kaps (2104681)" userId="1a5918cb-a9ca-4fb2-8c8a-33c837dd8534" providerId="ADAL" clId="{6C011062-5832-45C9-8524-F52B4E93167E}" dt="2022-03-10T09:21:50.615" v="3"/>
        <pc:sldMkLst>
          <pc:docMk/>
          <pc:sldMk cId="3566959379" sldId="262"/>
        </pc:sldMkLst>
      </pc:sldChg>
      <pc:sldChg chg="ord">
        <pc:chgData name="Adam Kaps (2104681)" userId="1a5918cb-a9ca-4fb2-8c8a-33c837dd8534" providerId="ADAL" clId="{6C011062-5832-45C9-8524-F52B4E93167E}" dt="2022-03-10T09:21:49.167" v="1"/>
        <pc:sldMkLst>
          <pc:docMk/>
          <pc:sldMk cId="1789631774" sldId="264"/>
        </pc:sldMkLst>
      </pc:sldChg>
      <pc:sldChg chg="addSp modSp mod setBg">
        <pc:chgData name="Adam Kaps (2104681)" userId="1a5918cb-a9ca-4fb2-8c8a-33c837dd8534" providerId="ADAL" clId="{6C011062-5832-45C9-8524-F52B4E93167E}" dt="2022-03-10T10:29:43.985" v="667" actId="20577"/>
        <pc:sldMkLst>
          <pc:docMk/>
          <pc:sldMk cId="2445469262" sldId="268"/>
        </pc:sldMkLst>
        <pc:spChg chg="mod">
          <ac:chgData name="Adam Kaps (2104681)" userId="1a5918cb-a9ca-4fb2-8c8a-33c837dd8534" providerId="ADAL" clId="{6C011062-5832-45C9-8524-F52B4E93167E}" dt="2022-03-10T10:20:07.227" v="418" actId="26606"/>
          <ac:spMkLst>
            <pc:docMk/>
            <pc:sldMk cId="2445469262" sldId="268"/>
            <ac:spMk id="2" creationId="{12FCF36B-7D0E-46CD-AB53-8F8A5D8F90EB}"/>
          </ac:spMkLst>
        </pc:spChg>
        <pc:spChg chg="mod">
          <ac:chgData name="Adam Kaps (2104681)" userId="1a5918cb-a9ca-4fb2-8c8a-33c837dd8534" providerId="ADAL" clId="{6C011062-5832-45C9-8524-F52B4E93167E}" dt="2022-03-10T10:29:43.985" v="667" actId="20577"/>
          <ac:spMkLst>
            <pc:docMk/>
            <pc:sldMk cId="2445469262" sldId="268"/>
            <ac:spMk id="3" creationId="{25A1ED8E-06C2-4DB5-83F5-386F838DCCA3}"/>
          </ac:spMkLst>
        </pc:spChg>
        <pc:spChg chg="add">
          <ac:chgData name="Adam Kaps (2104681)" userId="1a5918cb-a9ca-4fb2-8c8a-33c837dd8534" providerId="ADAL" clId="{6C011062-5832-45C9-8524-F52B4E93167E}" dt="2022-03-10T10:20:07.227" v="418" actId="26606"/>
          <ac:spMkLst>
            <pc:docMk/>
            <pc:sldMk cId="2445469262" sldId="268"/>
            <ac:spMk id="9" creationId="{9F4444CE-BC8D-4D61-B303-4C05614E62AB}"/>
          </ac:spMkLst>
        </pc:spChg>
        <pc:spChg chg="add">
          <ac:chgData name="Adam Kaps (2104681)" userId="1a5918cb-a9ca-4fb2-8c8a-33c837dd8534" providerId="ADAL" clId="{6C011062-5832-45C9-8524-F52B4E93167E}" dt="2022-03-10T10:20:07.227" v="418" actId="26606"/>
          <ac:spMkLst>
            <pc:docMk/>
            <pc:sldMk cId="2445469262" sldId="268"/>
            <ac:spMk id="11" creationId="{62423CA5-E2E1-4789-B759-9906C1C94063}"/>
          </ac:spMkLst>
        </pc:spChg>
        <pc:spChg chg="add">
          <ac:chgData name="Adam Kaps (2104681)" userId="1a5918cb-a9ca-4fb2-8c8a-33c837dd8534" providerId="ADAL" clId="{6C011062-5832-45C9-8524-F52B4E93167E}" dt="2022-03-10T10:20:07.227" v="418" actId="26606"/>
          <ac:spMkLst>
            <pc:docMk/>
            <pc:sldMk cId="2445469262" sldId="268"/>
            <ac:spMk id="13" creationId="{73772B81-181F-48B7-8826-4D9686D15DF5}"/>
          </ac:spMkLst>
        </pc:spChg>
        <pc:spChg chg="add">
          <ac:chgData name="Adam Kaps (2104681)" userId="1a5918cb-a9ca-4fb2-8c8a-33c837dd8534" providerId="ADAL" clId="{6C011062-5832-45C9-8524-F52B4E93167E}" dt="2022-03-10T10:20:07.227" v="418" actId="26606"/>
          <ac:spMkLst>
            <pc:docMk/>
            <pc:sldMk cId="2445469262" sldId="268"/>
            <ac:spMk id="15" creationId="{B2205F6E-03C6-4E92-877C-E2482F6599AA}"/>
          </ac:spMkLst>
        </pc:spChg>
        <pc:graphicFrameChg chg="add mod modGraphic">
          <ac:chgData name="Adam Kaps (2104681)" userId="1a5918cb-a9ca-4fb2-8c8a-33c837dd8534" providerId="ADAL" clId="{6C011062-5832-45C9-8524-F52B4E93167E}" dt="2022-03-10T10:21:02.001" v="433" actId="20577"/>
          <ac:graphicFrameMkLst>
            <pc:docMk/>
            <pc:sldMk cId="2445469262" sldId="268"/>
            <ac:graphicFrameMk id="4" creationId="{74086B15-A55D-42BE-884A-556A9779E795}"/>
          </ac:graphicFrameMkLst>
        </pc:graphicFrameChg>
      </pc:sldChg>
      <pc:sldChg chg="modSp mod">
        <pc:chgData name="Adam Kaps (2104681)" userId="1a5918cb-a9ca-4fb2-8c8a-33c837dd8534" providerId="ADAL" clId="{6C011062-5832-45C9-8524-F52B4E93167E}" dt="2022-03-10T10:02:43.507" v="182" actId="20577"/>
        <pc:sldMkLst>
          <pc:docMk/>
          <pc:sldMk cId="2256094589" sldId="269"/>
        </pc:sldMkLst>
        <pc:spChg chg="mod">
          <ac:chgData name="Adam Kaps (2104681)" userId="1a5918cb-a9ca-4fb2-8c8a-33c837dd8534" providerId="ADAL" clId="{6C011062-5832-45C9-8524-F52B4E93167E}" dt="2022-03-10T10:02:43.507" v="182" actId="20577"/>
          <ac:spMkLst>
            <pc:docMk/>
            <pc:sldMk cId="2256094589" sldId="269"/>
            <ac:spMk id="3" creationId="{751947BB-9E11-4EDC-8845-7BAF02FA10F2}"/>
          </ac:spMkLst>
        </pc:spChg>
      </pc:sldChg>
      <pc:sldChg chg="modSp mod">
        <pc:chgData name="Adam Kaps (2104681)" userId="1a5918cb-a9ca-4fb2-8c8a-33c837dd8534" providerId="ADAL" clId="{6C011062-5832-45C9-8524-F52B4E93167E}" dt="2022-03-10T10:30:40.862" v="669" actId="20577"/>
        <pc:sldMkLst>
          <pc:docMk/>
          <pc:sldMk cId="1047193835" sldId="276"/>
        </pc:sldMkLst>
        <pc:spChg chg="mod">
          <ac:chgData name="Adam Kaps (2104681)" userId="1a5918cb-a9ca-4fb2-8c8a-33c837dd8534" providerId="ADAL" clId="{6C011062-5832-45C9-8524-F52B4E93167E}" dt="2022-03-10T10:30:40.862" v="669" actId="20577"/>
          <ac:spMkLst>
            <pc:docMk/>
            <pc:sldMk cId="1047193835" sldId="276"/>
            <ac:spMk id="3" creationId="{6871DBD7-C7C2-4B71-B6B7-DB5F38346D09}"/>
          </ac:spMkLst>
        </pc:spChg>
      </pc:sldChg>
      <pc:sldChg chg="ord">
        <pc:chgData name="Adam Kaps (2104681)" userId="1a5918cb-a9ca-4fb2-8c8a-33c837dd8534" providerId="ADAL" clId="{6C011062-5832-45C9-8524-F52B4E93167E}" dt="2022-03-10T09:21:52.414" v="4" actId="20578"/>
        <pc:sldMkLst>
          <pc:docMk/>
          <pc:sldMk cId="3335600652" sldId="278"/>
        </pc:sldMkLst>
      </pc:sldChg>
      <pc:sldChg chg="del ord">
        <pc:chgData name="Adam Kaps (2104681)" userId="1a5918cb-a9ca-4fb2-8c8a-33c837dd8534" providerId="ADAL" clId="{6C011062-5832-45C9-8524-F52B4E93167E}" dt="2022-03-10T09:58:31.615" v="108" actId="47"/>
        <pc:sldMkLst>
          <pc:docMk/>
          <pc:sldMk cId="1293694229" sldId="282"/>
        </pc:sldMkLst>
      </pc:sldChg>
      <pc:sldChg chg="ord">
        <pc:chgData name="Adam Kaps (2104681)" userId="1a5918cb-a9ca-4fb2-8c8a-33c837dd8534" providerId="ADAL" clId="{6C011062-5832-45C9-8524-F52B4E93167E}" dt="2022-03-10T09:32:06.036" v="10"/>
        <pc:sldMkLst>
          <pc:docMk/>
          <pc:sldMk cId="865577912" sldId="283"/>
        </pc:sldMkLst>
      </pc:sldChg>
    </pc:docChg>
  </pc:docChgLst>
  <pc:docChgLst>
    <pc:chgData name="Rachael Jenkins (1901453)" userId="S::1901453@student.uwtsd.ac.uk::fbe29391-ef9b-4c16-b0f4-c63e153625cf" providerId="AD" clId="Web-{509C9959-420D-4A36-8C68-A8A179634B2E}"/>
    <pc:docChg chg="addSld modSld sldOrd modSection">
      <pc:chgData name="Rachael Jenkins (1901453)" userId="S::1901453@student.uwtsd.ac.uk::fbe29391-ef9b-4c16-b0f4-c63e153625cf" providerId="AD" clId="Web-{509C9959-420D-4A36-8C68-A8A179634B2E}" dt="2022-03-09T11:58:32.288" v="345" actId="20577"/>
      <pc:docMkLst>
        <pc:docMk/>
      </pc:docMkLst>
      <pc:sldChg chg="modSp">
        <pc:chgData name="Rachael Jenkins (1901453)" userId="S::1901453@student.uwtsd.ac.uk::fbe29391-ef9b-4c16-b0f4-c63e153625cf" providerId="AD" clId="Web-{509C9959-420D-4A36-8C68-A8A179634B2E}" dt="2022-03-09T09:15:19.579" v="9" actId="1076"/>
        <pc:sldMkLst>
          <pc:docMk/>
          <pc:sldMk cId="11895792" sldId="260"/>
        </pc:sldMkLst>
        <pc:picChg chg="mod">
          <ac:chgData name="Rachael Jenkins (1901453)" userId="S::1901453@student.uwtsd.ac.uk::fbe29391-ef9b-4c16-b0f4-c63e153625cf" providerId="AD" clId="Web-{509C9959-420D-4A36-8C68-A8A179634B2E}" dt="2022-03-09T09:15:19.579" v="9" actId="1076"/>
          <ac:picMkLst>
            <pc:docMk/>
            <pc:sldMk cId="11895792" sldId="260"/>
            <ac:picMk id="4" creationId="{F1F52A1D-5D26-4F73-BFEB-052ABA792C6F}"/>
          </ac:picMkLst>
        </pc:picChg>
      </pc:sldChg>
      <pc:sldChg chg="modSp">
        <pc:chgData name="Rachael Jenkins (1901453)" userId="S::1901453@student.uwtsd.ac.uk::fbe29391-ef9b-4c16-b0f4-c63e153625cf" providerId="AD" clId="Web-{509C9959-420D-4A36-8C68-A8A179634B2E}" dt="2022-03-09T09:13:45.824" v="8" actId="20577"/>
        <pc:sldMkLst>
          <pc:docMk/>
          <pc:sldMk cId="928863404" sldId="266"/>
        </pc:sldMkLst>
        <pc:spChg chg="mod">
          <ac:chgData name="Rachael Jenkins (1901453)" userId="S::1901453@student.uwtsd.ac.uk::fbe29391-ef9b-4c16-b0f4-c63e153625cf" providerId="AD" clId="Web-{509C9959-420D-4A36-8C68-A8A179634B2E}" dt="2022-03-09T09:13:45.824" v="8" actId="20577"/>
          <ac:spMkLst>
            <pc:docMk/>
            <pc:sldMk cId="928863404" sldId="266"/>
            <ac:spMk id="6" creationId="{E88D53B7-FBAD-4E1C-928A-B0569C37DAC4}"/>
          </ac:spMkLst>
        </pc:spChg>
      </pc:sldChg>
      <pc:sldChg chg="modSp">
        <pc:chgData name="Rachael Jenkins (1901453)" userId="S::1901453@student.uwtsd.ac.uk::fbe29391-ef9b-4c16-b0f4-c63e153625cf" providerId="AD" clId="Web-{509C9959-420D-4A36-8C68-A8A179634B2E}" dt="2022-03-09T10:05:54.308" v="279" actId="20577"/>
        <pc:sldMkLst>
          <pc:docMk/>
          <pc:sldMk cId="1052789105" sldId="272"/>
        </pc:sldMkLst>
        <pc:spChg chg="mod">
          <ac:chgData name="Rachael Jenkins (1901453)" userId="S::1901453@student.uwtsd.ac.uk::fbe29391-ef9b-4c16-b0f4-c63e153625cf" providerId="AD" clId="Web-{509C9959-420D-4A36-8C68-A8A179634B2E}" dt="2022-03-09T10:05:08.555" v="230" actId="20577"/>
          <ac:spMkLst>
            <pc:docMk/>
            <pc:sldMk cId="1052789105" sldId="272"/>
            <ac:spMk id="2" creationId="{D2626EC0-3EBB-40BC-B80F-FE8473DF05AF}"/>
          </ac:spMkLst>
        </pc:spChg>
        <pc:spChg chg="mod">
          <ac:chgData name="Rachael Jenkins (1901453)" userId="S::1901453@student.uwtsd.ac.uk::fbe29391-ef9b-4c16-b0f4-c63e153625cf" providerId="AD" clId="Web-{509C9959-420D-4A36-8C68-A8A179634B2E}" dt="2022-03-09T10:05:54.308" v="279" actId="20577"/>
          <ac:spMkLst>
            <pc:docMk/>
            <pc:sldMk cId="1052789105" sldId="272"/>
            <ac:spMk id="3" creationId="{2A28B7A6-738D-42D9-A0CA-464999E08AAD}"/>
          </ac:spMkLst>
        </pc:spChg>
      </pc:sldChg>
      <pc:sldChg chg="addSp modSp">
        <pc:chgData name="Rachael Jenkins (1901453)" userId="S::1901453@student.uwtsd.ac.uk::fbe29391-ef9b-4c16-b0f4-c63e153625cf" providerId="AD" clId="Web-{509C9959-420D-4A36-8C68-A8A179634B2E}" dt="2022-03-09T11:57:58.600" v="328" actId="20577"/>
        <pc:sldMkLst>
          <pc:docMk/>
          <pc:sldMk cId="179888449" sldId="277"/>
        </pc:sldMkLst>
        <pc:spChg chg="add mod">
          <ac:chgData name="Rachael Jenkins (1901453)" userId="S::1901453@student.uwtsd.ac.uk::fbe29391-ef9b-4c16-b0f4-c63e153625cf" providerId="AD" clId="Web-{509C9959-420D-4A36-8C68-A8A179634B2E}" dt="2022-03-09T11:57:58.600" v="328" actId="20577"/>
          <ac:spMkLst>
            <pc:docMk/>
            <pc:sldMk cId="179888449" sldId="277"/>
            <ac:spMk id="3" creationId="{05393E8C-36B7-4CEE-A784-3D360B2F63E0}"/>
          </ac:spMkLst>
        </pc:spChg>
      </pc:sldChg>
      <pc:sldChg chg="modSp">
        <pc:chgData name="Rachael Jenkins (1901453)" userId="S::1901453@student.uwtsd.ac.uk::fbe29391-ef9b-4c16-b0f4-c63e153625cf" providerId="AD" clId="Web-{509C9959-420D-4A36-8C68-A8A179634B2E}" dt="2022-03-09T11:58:32.288" v="345" actId="20577"/>
        <pc:sldMkLst>
          <pc:docMk/>
          <pc:sldMk cId="2564533962" sldId="281"/>
        </pc:sldMkLst>
        <pc:spChg chg="mod">
          <ac:chgData name="Rachael Jenkins (1901453)" userId="S::1901453@student.uwtsd.ac.uk::fbe29391-ef9b-4c16-b0f4-c63e153625cf" providerId="AD" clId="Web-{509C9959-420D-4A36-8C68-A8A179634B2E}" dt="2022-03-09T11:58:32.288" v="345" actId="20577"/>
          <ac:spMkLst>
            <pc:docMk/>
            <pc:sldMk cId="2564533962" sldId="281"/>
            <ac:spMk id="5" creationId="{39829F73-F1C1-4060-97E3-983C3E32BA2A}"/>
          </ac:spMkLst>
        </pc:spChg>
      </pc:sldChg>
      <pc:sldChg chg="ord">
        <pc:chgData name="Rachael Jenkins (1901453)" userId="S::1901453@student.uwtsd.ac.uk::fbe29391-ef9b-4c16-b0f4-c63e153625cf" providerId="AD" clId="Web-{509C9959-420D-4A36-8C68-A8A179634B2E}" dt="2022-03-09T09:32:40.564" v="98"/>
        <pc:sldMkLst>
          <pc:docMk/>
          <pc:sldMk cId="1554878885" sldId="287"/>
        </pc:sldMkLst>
      </pc:sldChg>
      <pc:sldChg chg="modSp">
        <pc:chgData name="Rachael Jenkins (1901453)" userId="S::1901453@student.uwtsd.ac.uk::fbe29391-ef9b-4c16-b0f4-c63e153625cf" providerId="AD" clId="Web-{509C9959-420D-4A36-8C68-A8A179634B2E}" dt="2022-03-09T11:50:07.151" v="281" actId="20577"/>
        <pc:sldMkLst>
          <pc:docMk/>
          <pc:sldMk cId="4035076231" sldId="288"/>
        </pc:sldMkLst>
        <pc:spChg chg="mod">
          <ac:chgData name="Rachael Jenkins (1901453)" userId="S::1901453@student.uwtsd.ac.uk::fbe29391-ef9b-4c16-b0f4-c63e153625cf" providerId="AD" clId="Web-{509C9959-420D-4A36-8C68-A8A179634B2E}" dt="2022-03-09T11:50:07.151" v="281" actId="20577"/>
          <ac:spMkLst>
            <pc:docMk/>
            <pc:sldMk cId="4035076231" sldId="288"/>
            <ac:spMk id="37" creationId="{D7A5C87A-18B7-4666-8D21-B1A35A56865C}"/>
          </ac:spMkLst>
        </pc:spChg>
      </pc:sldChg>
      <pc:sldChg chg="modSp ord">
        <pc:chgData name="Rachael Jenkins (1901453)" userId="S::1901453@student.uwtsd.ac.uk::fbe29391-ef9b-4c16-b0f4-c63e153625cf" providerId="AD" clId="Web-{509C9959-420D-4A36-8C68-A8A179634B2E}" dt="2022-03-09T11:49:48.979" v="280" actId="20577"/>
        <pc:sldMkLst>
          <pc:docMk/>
          <pc:sldMk cId="3978917183" sldId="290"/>
        </pc:sldMkLst>
        <pc:spChg chg="mod">
          <ac:chgData name="Rachael Jenkins (1901453)" userId="S::1901453@student.uwtsd.ac.uk::fbe29391-ef9b-4c16-b0f4-c63e153625cf" providerId="AD" clId="Web-{509C9959-420D-4A36-8C68-A8A179634B2E}" dt="2022-03-09T11:49:48.979" v="280" actId="20577"/>
          <ac:spMkLst>
            <pc:docMk/>
            <pc:sldMk cId="3978917183" sldId="290"/>
            <ac:spMk id="3" creationId="{278803C8-2230-4C1B-9FE6-8007372274AF}"/>
          </ac:spMkLst>
        </pc:spChg>
      </pc:sldChg>
      <pc:sldChg chg="addSp delSp modSp new mod setBg">
        <pc:chgData name="Rachael Jenkins (1901453)" userId="S::1901453@student.uwtsd.ac.uk::fbe29391-ef9b-4c16-b0f4-c63e153625cf" providerId="AD" clId="Web-{509C9959-420D-4A36-8C68-A8A179634B2E}" dt="2022-03-09T11:56:27.910" v="316"/>
        <pc:sldMkLst>
          <pc:docMk/>
          <pc:sldMk cId="2862376354" sldId="293"/>
        </pc:sldMkLst>
        <pc:spChg chg="del">
          <ac:chgData name="Rachael Jenkins (1901453)" userId="S::1901453@student.uwtsd.ac.uk::fbe29391-ef9b-4c16-b0f4-c63e153625cf" providerId="AD" clId="Web-{509C9959-420D-4A36-8C68-A8A179634B2E}" dt="2022-03-09T11:55:29.315" v="310"/>
          <ac:spMkLst>
            <pc:docMk/>
            <pc:sldMk cId="2862376354" sldId="293"/>
            <ac:spMk id="2" creationId="{84FAA849-E40E-46F5-9899-5A17307EF908}"/>
          </ac:spMkLst>
        </pc:spChg>
        <pc:spChg chg="mod">
          <ac:chgData name="Rachael Jenkins (1901453)" userId="S::1901453@student.uwtsd.ac.uk::fbe29391-ef9b-4c16-b0f4-c63e153625cf" providerId="AD" clId="Web-{509C9959-420D-4A36-8C68-A8A179634B2E}" dt="2022-03-09T11:56:18.301" v="314"/>
          <ac:spMkLst>
            <pc:docMk/>
            <pc:sldMk cId="2862376354" sldId="293"/>
            <ac:spMk id="3" creationId="{0E543D06-3915-4702-A46C-EC52286E7419}"/>
          </ac:spMkLst>
        </pc:spChg>
        <pc:picChg chg="add mod">
          <ac:chgData name="Rachael Jenkins (1901453)" userId="S::1901453@student.uwtsd.ac.uk::fbe29391-ef9b-4c16-b0f4-c63e153625cf" providerId="AD" clId="Web-{509C9959-420D-4A36-8C68-A8A179634B2E}" dt="2022-03-09T11:56:27.910" v="316"/>
          <ac:picMkLst>
            <pc:docMk/>
            <pc:sldMk cId="2862376354" sldId="293"/>
            <ac:picMk id="4" creationId="{8D6073FA-5DBE-4EDF-AC9E-61D4711E1A01}"/>
          </ac:picMkLst>
        </pc:picChg>
      </pc:sldChg>
    </pc:docChg>
  </pc:docChgLst>
  <pc:docChgLst>
    <pc:chgData name="Toby Lugano (1901988)" userId="S::1901988@student.uwtsd.ac.uk::1ba21f7a-7519-4710-95c0-ecd97db91deb" providerId="AD" clId="Web-{B73C6524-B890-450D-8088-DB5B08EE0EB1}"/>
    <pc:docChg chg="addSld modSld modSection">
      <pc:chgData name="Toby Lugano (1901988)" userId="S::1901988@student.uwtsd.ac.uk::1ba21f7a-7519-4710-95c0-ecd97db91deb" providerId="AD" clId="Web-{B73C6524-B890-450D-8088-DB5B08EE0EB1}" dt="2022-02-22T12:13:05.687" v="109" actId="20577"/>
      <pc:docMkLst>
        <pc:docMk/>
      </pc:docMkLst>
      <pc:sldChg chg="modSp">
        <pc:chgData name="Toby Lugano (1901988)" userId="S::1901988@student.uwtsd.ac.uk::1ba21f7a-7519-4710-95c0-ecd97db91deb" providerId="AD" clId="Web-{B73C6524-B890-450D-8088-DB5B08EE0EB1}" dt="2022-02-22T11:52:45.019" v="28" actId="20577"/>
        <pc:sldMkLst>
          <pc:docMk/>
          <pc:sldMk cId="3272533988" sldId="259"/>
        </pc:sldMkLst>
        <pc:spChg chg="mod">
          <ac:chgData name="Toby Lugano (1901988)" userId="S::1901988@student.uwtsd.ac.uk::1ba21f7a-7519-4710-95c0-ecd97db91deb" providerId="AD" clId="Web-{B73C6524-B890-450D-8088-DB5B08EE0EB1}" dt="2022-02-22T11:52:45.019" v="28" actId="20577"/>
          <ac:spMkLst>
            <pc:docMk/>
            <pc:sldMk cId="3272533988" sldId="259"/>
            <ac:spMk id="3" creationId="{1AE78906-05B5-44EC-B038-A56E5E8910D4}"/>
          </ac:spMkLst>
        </pc:spChg>
      </pc:sldChg>
      <pc:sldChg chg="modSp new">
        <pc:chgData name="Toby Lugano (1901988)" userId="S::1901988@student.uwtsd.ac.uk::1ba21f7a-7519-4710-95c0-ecd97db91deb" providerId="AD" clId="Web-{B73C6524-B890-450D-8088-DB5B08EE0EB1}" dt="2022-02-22T12:13:05.687" v="109" actId="20577"/>
        <pc:sldMkLst>
          <pc:docMk/>
          <pc:sldMk cId="975331686" sldId="275"/>
        </pc:sldMkLst>
        <pc:spChg chg="mod">
          <ac:chgData name="Toby Lugano (1901988)" userId="S::1901988@student.uwtsd.ac.uk::1ba21f7a-7519-4710-95c0-ecd97db91deb" providerId="AD" clId="Web-{B73C6524-B890-450D-8088-DB5B08EE0EB1}" dt="2022-02-22T11:53:05.660" v="31" actId="20577"/>
          <ac:spMkLst>
            <pc:docMk/>
            <pc:sldMk cId="975331686" sldId="275"/>
            <ac:spMk id="2" creationId="{A95B8578-1626-4F71-9625-F8A9B584E5B3}"/>
          </ac:spMkLst>
        </pc:spChg>
        <pc:spChg chg="mod">
          <ac:chgData name="Toby Lugano (1901988)" userId="S::1901988@student.uwtsd.ac.uk::1ba21f7a-7519-4710-95c0-ecd97db91deb" providerId="AD" clId="Web-{B73C6524-B890-450D-8088-DB5B08EE0EB1}" dt="2022-02-22T12:13:05.687" v="109" actId="20577"/>
          <ac:spMkLst>
            <pc:docMk/>
            <pc:sldMk cId="975331686" sldId="275"/>
            <ac:spMk id="3" creationId="{8626C2A0-1362-4AE8-B379-CC68AD44FBBD}"/>
          </ac:spMkLst>
        </pc:spChg>
      </pc:sldChg>
    </pc:docChg>
  </pc:docChgLst>
  <pc:docChgLst>
    <pc:chgData name="Adam Kaps (2104681)" userId="1a5918cb-a9ca-4fb2-8c8a-33c837dd8534" providerId="ADAL" clId="{2ED4E828-463B-4600-BE38-21415A51AA09}"/>
    <pc:docChg chg="custSel modSld sldOrd modSection">
      <pc:chgData name="Adam Kaps (2104681)" userId="1a5918cb-a9ca-4fb2-8c8a-33c837dd8534" providerId="ADAL" clId="{2ED4E828-463B-4600-BE38-21415A51AA09}" dt="2022-02-22T14:59:35.904" v="2517"/>
      <pc:docMkLst>
        <pc:docMk/>
      </pc:docMkLst>
      <pc:sldChg chg="modSp mod modNotesTx">
        <pc:chgData name="Adam Kaps (2104681)" userId="1a5918cb-a9ca-4fb2-8c8a-33c837dd8534" providerId="ADAL" clId="{2ED4E828-463B-4600-BE38-21415A51AA09}" dt="2022-02-22T14:11:53.871" v="1804" actId="20577"/>
        <pc:sldMkLst>
          <pc:docMk/>
          <pc:sldMk cId="3852238099" sldId="258"/>
        </pc:sldMkLst>
        <pc:spChg chg="mod">
          <ac:chgData name="Adam Kaps (2104681)" userId="1a5918cb-a9ca-4fb2-8c8a-33c837dd8534" providerId="ADAL" clId="{2ED4E828-463B-4600-BE38-21415A51AA09}" dt="2022-02-22T14:11:53.871" v="1804" actId="20577"/>
          <ac:spMkLst>
            <pc:docMk/>
            <pc:sldMk cId="3852238099" sldId="258"/>
            <ac:spMk id="3" creationId="{C66A4E7D-5D6E-4817-93A1-0730195BEADC}"/>
          </ac:spMkLst>
        </pc:spChg>
      </pc:sldChg>
      <pc:sldChg chg="modSp mod modNotesTx">
        <pc:chgData name="Adam Kaps (2104681)" userId="1a5918cb-a9ca-4fb2-8c8a-33c837dd8534" providerId="ADAL" clId="{2ED4E828-463B-4600-BE38-21415A51AA09}" dt="2022-02-22T14:52:05.619" v="2511" actId="27636"/>
        <pc:sldMkLst>
          <pc:docMk/>
          <pc:sldMk cId="711564742" sldId="263"/>
        </pc:sldMkLst>
        <pc:spChg chg="mod">
          <ac:chgData name="Adam Kaps (2104681)" userId="1a5918cb-a9ca-4fb2-8c8a-33c837dd8534" providerId="ADAL" clId="{2ED4E828-463B-4600-BE38-21415A51AA09}" dt="2022-02-22T14:52:05.619" v="2511" actId="27636"/>
          <ac:spMkLst>
            <pc:docMk/>
            <pc:sldMk cId="711564742" sldId="263"/>
            <ac:spMk id="3" creationId="{22FC86B2-8C39-4528-B36F-8E5B36734CBF}"/>
          </ac:spMkLst>
        </pc:spChg>
      </pc:sldChg>
      <pc:sldChg chg="modSp mod ord">
        <pc:chgData name="Adam Kaps (2104681)" userId="1a5918cb-a9ca-4fb2-8c8a-33c837dd8534" providerId="ADAL" clId="{2ED4E828-463B-4600-BE38-21415A51AA09}" dt="2022-02-22T14:59:30.260" v="2513"/>
        <pc:sldMkLst>
          <pc:docMk/>
          <pc:sldMk cId="3335600652" sldId="278"/>
        </pc:sldMkLst>
        <pc:spChg chg="mod">
          <ac:chgData name="Adam Kaps (2104681)" userId="1a5918cb-a9ca-4fb2-8c8a-33c837dd8534" providerId="ADAL" clId="{2ED4E828-463B-4600-BE38-21415A51AA09}" dt="2022-02-22T14:10:08.670" v="1463" actId="5793"/>
          <ac:spMkLst>
            <pc:docMk/>
            <pc:sldMk cId="3335600652" sldId="278"/>
            <ac:spMk id="3" creationId="{B5D3C6EE-89A4-4B01-9003-3F56554E24F4}"/>
          </ac:spMkLst>
        </pc:spChg>
      </pc:sldChg>
      <pc:sldChg chg="ord">
        <pc:chgData name="Adam Kaps (2104681)" userId="1a5918cb-a9ca-4fb2-8c8a-33c837dd8534" providerId="ADAL" clId="{2ED4E828-463B-4600-BE38-21415A51AA09}" dt="2022-02-22T14:59:33.230" v="2515"/>
        <pc:sldMkLst>
          <pc:docMk/>
          <pc:sldMk cId="1788103330" sldId="279"/>
        </pc:sldMkLst>
      </pc:sldChg>
      <pc:sldChg chg="ord">
        <pc:chgData name="Adam Kaps (2104681)" userId="1a5918cb-a9ca-4fb2-8c8a-33c837dd8534" providerId="ADAL" clId="{2ED4E828-463B-4600-BE38-21415A51AA09}" dt="2022-02-22T14:59:35.904" v="2517"/>
        <pc:sldMkLst>
          <pc:docMk/>
          <pc:sldMk cId="2775302099" sldId="280"/>
        </pc:sldMkLst>
      </pc:sldChg>
    </pc:docChg>
  </pc:docChgLst>
  <pc:docChgLst>
    <pc:chgData name="Toby Lugano (1901988)" userId="S::1901988@student.uwtsd.ac.uk::1ba21f7a-7519-4710-95c0-ecd97db91deb" providerId="AD" clId="Web-{C223BF7F-ED07-4696-9447-160F8BCE5D4F}"/>
    <pc:docChg chg="modSld addMainMaster delMainMaster">
      <pc:chgData name="Toby Lugano (1901988)" userId="S::1901988@student.uwtsd.ac.uk::1ba21f7a-7519-4710-95c0-ecd97db91deb" providerId="AD" clId="Web-{C223BF7F-ED07-4696-9447-160F8BCE5D4F}" dt="2022-02-22T14:29:24.055" v="332" actId="20577"/>
      <pc:docMkLst>
        <pc:docMk/>
      </pc:docMkLst>
      <pc:sldChg chg="modSp mod modClrScheme chgLayout">
        <pc:chgData name="Toby Lugano (1901988)" userId="S::1901988@student.uwtsd.ac.uk::1ba21f7a-7519-4710-95c0-ecd97db91deb" providerId="AD" clId="Web-{C223BF7F-ED07-4696-9447-160F8BCE5D4F}" dt="2022-02-22T13:48:18.903" v="229"/>
        <pc:sldMkLst>
          <pc:docMk/>
          <pc:sldMk cId="109857222" sldId="256"/>
        </pc:sldMkLst>
        <pc:spChg chg="mod ord">
          <ac:chgData name="Toby Lugano (1901988)" userId="S::1901988@student.uwtsd.ac.uk::1ba21f7a-7519-4710-95c0-ecd97db91deb" providerId="AD" clId="Web-{C223BF7F-ED07-4696-9447-160F8BCE5D4F}" dt="2022-02-22T13:48:18.903" v="229"/>
          <ac:spMkLst>
            <pc:docMk/>
            <pc:sldMk cId="109857222" sldId="256"/>
            <ac:spMk id="2" creationId="{00000000-0000-0000-0000-000000000000}"/>
          </ac:spMkLst>
        </pc:spChg>
        <pc:spChg chg="mod ord">
          <ac:chgData name="Toby Lugano (1901988)" userId="S::1901988@student.uwtsd.ac.uk::1ba21f7a-7519-4710-95c0-ecd97db91deb" providerId="AD" clId="Web-{C223BF7F-ED07-4696-9447-160F8BCE5D4F}" dt="2022-02-22T13:48:18.903" v="229"/>
          <ac:spMkLst>
            <pc:docMk/>
            <pc:sldMk cId="109857222" sldId="256"/>
            <ac:spMk id="3" creationId="{00000000-0000-0000-0000-000000000000}"/>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3684232785" sldId="257"/>
        </pc:sldMkLst>
        <pc:spChg chg="mod ord">
          <ac:chgData name="Toby Lugano (1901988)" userId="S::1901988@student.uwtsd.ac.uk::1ba21f7a-7519-4710-95c0-ecd97db91deb" providerId="AD" clId="Web-{C223BF7F-ED07-4696-9447-160F8BCE5D4F}" dt="2022-02-22T13:48:18.903" v="229"/>
          <ac:spMkLst>
            <pc:docMk/>
            <pc:sldMk cId="3684232785" sldId="257"/>
            <ac:spMk id="2" creationId="{04B2683F-E974-4E35-97F3-A679FBD3F180}"/>
          </ac:spMkLst>
        </pc:spChg>
        <pc:spChg chg="mod ord">
          <ac:chgData name="Toby Lugano (1901988)" userId="S::1901988@student.uwtsd.ac.uk::1ba21f7a-7519-4710-95c0-ecd97db91deb" providerId="AD" clId="Web-{C223BF7F-ED07-4696-9447-160F8BCE5D4F}" dt="2022-02-22T13:48:18.903" v="229"/>
          <ac:spMkLst>
            <pc:docMk/>
            <pc:sldMk cId="3684232785" sldId="257"/>
            <ac:spMk id="3" creationId="{5885C34D-642C-4EFC-BEE5-8CCED0079C70}"/>
          </ac:spMkLst>
        </pc:spChg>
        <pc:spChg chg="del">
          <ac:chgData name="Toby Lugano (1901988)" userId="S::1901988@student.uwtsd.ac.uk::1ba21f7a-7519-4710-95c0-ecd97db91deb" providerId="AD" clId="Web-{C223BF7F-ED07-4696-9447-160F8BCE5D4F}" dt="2022-02-22T13:47:39.449" v="228"/>
          <ac:spMkLst>
            <pc:docMk/>
            <pc:sldMk cId="3684232785" sldId="257"/>
            <ac:spMk id="27" creationId="{3F088236-D655-4F88-B238-E16762358025}"/>
          </ac:spMkLst>
        </pc:spChg>
        <pc:spChg chg="del">
          <ac:chgData name="Toby Lugano (1901988)" userId="S::1901988@student.uwtsd.ac.uk::1ba21f7a-7519-4710-95c0-ecd97db91deb" providerId="AD" clId="Web-{C223BF7F-ED07-4696-9447-160F8BCE5D4F}" dt="2022-02-22T13:47:39.449" v="228"/>
          <ac:spMkLst>
            <pc:docMk/>
            <pc:sldMk cId="3684232785" sldId="257"/>
            <ac:spMk id="29" creationId="{3DAC0C92-199E-475C-9390-119A9B027276}"/>
          </ac:spMkLst>
        </pc:spChg>
        <pc:spChg chg="del">
          <ac:chgData name="Toby Lugano (1901988)" userId="S::1901988@student.uwtsd.ac.uk::1ba21f7a-7519-4710-95c0-ecd97db91deb" providerId="AD" clId="Web-{C223BF7F-ED07-4696-9447-160F8BCE5D4F}" dt="2022-02-22T13:47:39.449" v="228"/>
          <ac:spMkLst>
            <pc:docMk/>
            <pc:sldMk cId="3684232785" sldId="257"/>
            <ac:spMk id="31" creationId="{C4CFB339-0ED8-4FE2-9EF1-6D1375B8499B}"/>
          </ac:spMkLst>
        </pc:spChg>
        <pc:spChg chg="del">
          <ac:chgData name="Toby Lugano (1901988)" userId="S::1901988@student.uwtsd.ac.uk::1ba21f7a-7519-4710-95c0-ecd97db91deb" providerId="AD" clId="Web-{C223BF7F-ED07-4696-9447-160F8BCE5D4F}" dt="2022-02-22T13:47:39.449" v="228"/>
          <ac:spMkLst>
            <pc:docMk/>
            <pc:sldMk cId="3684232785" sldId="257"/>
            <ac:spMk id="33" creationId="{31896C80-2069-4431-9C19-83B913734490}"/>
          </ac:spMkLst>
        </pc:spChg>
        <pc:spChg chg="del">
          <ac:chgData name="Toby Lugano (1901988)" userId="S::1901988@student.uwtsd.ac.uk::1ba21f7a-7519-4710-95c0-ecd97db91deb" providerId="AD" clId="Web-{C223BF7F-ED07-4696-9447-160F8BCE5D4F}" dt="2022-02-22T13:47:39.449" v="228"/>
          <ac:spMkLst>
            <pc:docMk/>
            <pc:sldMk cId="3684232785" sldId="257"/>
            <ac:spMk id="35" creationId="{BF120A21-0841-4823-B0C4-28AEBCEF9B78}"/>
          </ac:spMkLst>
        </pc:spChg>
        <pc:spChg chg="del">
          <ac:chgData name="Toby Lugano (1901988)" userId="S::1901988@student.uwtsd.ac.uk::1ba21f7a-7519-4710-95c0-ecd97db91deb" providerId="AD" clId="Web-{C223BF7F-ED07-4696-9447-160F8BCE5D4F}" dt="2022-02-22T13:47:39.449" v="228"/>
          <ac:spMkLst>
            <pc:docMk/>
            <pc:sldMk cId="3684232785" sldId="257"/>
            <ac:spMk id="37" creationId="{DBB05BAE-BBD3-4289-899F-A6851503C6B0}"/>
          </ac:spMkLst>
        </pc:spChg>
        <pc:spChg chg="del">
          <ac:chgData name="Toby Lugano (1901988)" userId="S::1901988@student.uwtsd.ac.uk::1ba21f7a-7519-4710-95c0-ecd97db91deb" providerId="AD" clId="Web-{C223BF7F-ED07-4696-9447-160F8BCE5D4F}" dt="2022-02-22T13:47:39.449" v="228"/>
          <ac:spMkLst>
            <pc:docMk/>
            <pc:sldMk cId="3684232785" sldId="257"/>
            <ac:spMk id="39" creationId="{9874D11C-36F5-4BBE-A490-019A54E953B0}"/>
          </ac:spMkLst>
        </pc:spChg>
        <pc:cxnChg chg="del">
          <ac:chgData name="Toby Lugano (1901988)" userId="S::1901988@student.uwtsd.ac.uk::1ba21f7a-7519-4710-95c0-ecd97db91deb" providerId="AD" clId="Web-{C223BF7F-ED07-4696-9447-160F8BCE5D4F}" dt="2022-02-22T13:47:39.449" v="228"/>
          <ac:cxnSpMkLst>
            <pc:docMk/>
            <pc:sldMk cId="3684232785" sldId="257"/>
            <ac:cxnSpMk id="23" creationId="{64FA5DFF-7FE6-4855-84E6-DFA78EE978BD}"/>
          </ac:cxnSpMkLst>
        </pc:cxnChg>
        <pc:cxnChg chg="del">
          <ac:chgData name="Toby Lugano (1901988)" userId="S::1901988@student.uwtsd.ac.uk::1ba21f7a-7519-4710-95c0-ecd97db91deb" providerId="AD" clId="Web-{C223BF7F-ED07-4696-9447-160F8BCE5D4F}" dt="2022-02-22T13:47:39.449" v="228"/>
          <ac:cxnSpMkLst>
            <pc:docMk/>
            <pc:sldMk cId="3684232785" sldId="257"/>
            <ac:cxnSpMk id="25" creationId="{2AFD8CBA-54A3-4363-991B-B9C631BBFA74}"/>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3852238099" sldId="258"/>
        </pc:sldMkLst>
        <pc:spChg chg="mod ord">
          <ac:chgData name="Toby Lugano (1901988)" userId="S::1901988@student.uwtsd.ac.uk::1ba21f7a-7519-4710-95c0-ecd97db91deb" providerId="AD" clId="Web-{C223BF7F-ED07-4696-9447-160F8BCE5D4F}" dt="2022-02-22T13:48:18.903" v="229"/>
          <ac:spMkLst>
            <pc:docMk/>
            <pc:sldMk cId="3852238099" sldId="258"/>
            <ac:spMk id="2" creationId="{E496C9DE-7DC8-47AB-AB6B-C754E0421396}"/>
          </ac:spMkLst>
        </pc:spChg>
        <pc:spChg chg="mod ord">
          <ac:chgData name="Toby Lugano (1901988)" userId="S::1901988@student.uwtsd.ac.uk::1ba21f7a-7519-4710-95c0-ecd97db91deb" providerId="AD" clId="Web-{C223BF7F-ED07-4696-9447-160F8BCE5D4F}" dt="2022-02-22T13:48:18.903" v="229"/>
          <ac:spMkLst>
            <pc:docMk/>
            <pc:sldMk cId="3852238099" sldId="258"/>
            <ac:spMk id="3" creationId="{C66A4E7D-5D6E-4817-93A1-0730195BEADC}"/>
          </ac:spMkLst>
        </pc:spChg>
      </pc:sldChg>
      <pc:sldChg chg="addSp delSp modSp mod setBg modClrScheme setClrOvrMap chgLayout">
        <pc:chgData name="Toby Lugano (1901988)" userId="S::1901988@student.uwtsd.ac.uk::1ba21f7a-7519-4710-95c0-ecd97db91deb" providerId="AD" clId="Web-{C223BF7F-ED07-4696-9447-160F8BCE5D4F}" dt="2022-02-22T14:07:05.977" v="238"/>
        <pc:sldMkLst>
          <pc:docMk/>
          <pc:sldMk cId="3272533988" sldId="259"/>
        </pc:sldMkLst>
        <pc:spChg chg="mod ord">
          <ac:chgData name="Toby Lugano (1901988)" userId="S::1901988@student.uwtsd.ac.uk::1ba21f7a-7519-4710-95c0-ecd97db91deb" providerId="AD" clId="Web-{C223BF7F-ED07-4696-9447-160F8BCE5D4F}" dt="2022-02-22T14:07:05.977" v="238"/>
          <ac:spMkLst>
            <pc:docMk/>
            <pc:sldMk cId="3272533988" sldId="259"/>
            <ac:spMk id="2" creationId="{27E667DC-08E2-4956-A3E2-13C907B6FD26}"/>
          </ac:spMkLst>
        </pc:spChg>
        <pc:spChg chg="mod ord">
          <ac:chgData name="Toby Lugano (1901988)" userId="S::1901988@student.uwtsd.ac.uk::1ba21f7a-7519-4710-95c0-ecd97db91deb" providerId="AD" clId="Web-{C223BF7F-ED07-4696-9447-160F8BCE5D4F}" dt="2022-02-22T14:07:05.977" v="238"/>
          <ac:spMkLst>
            <pc:docMk/>
            <pc:sldMk cId="3272533988" sldId="259"/>
            <ac:spMk id="3" creationId="{1AE78906-05B5-44EC-B038-A56E5E8910D4}"/>
          </ac:spMkLst>
        </pc:spChg>
        <pc:spChg chg="add del">
          <ac:chgData name="Toby Lugano (1901988)" userId="S::1901988@student.uwtsd.ac.uk::1ba21f7a-7519-4710-95c0-ecd97db91deb" providerId="AD" clId="Web-{C223BF7F-ED07-4696-9447-160F8BCE5D4F}" dt="2022-02-22T13:57:31.807" v="234"/>
          <ac:spMkLst>
            <pc:docMk/>
            <pc:sldMk cId="3272533988" sldId="259"/>
            <ac:spMk id="8" creationId="{86C16C40-7C29-4ACC-B851-7E08E459B596}"/>
          </ac:spMkLst>
        </pc:spChg>
        <pc:spChg chg="add">
          <ac:chgData name="Toby Lugano (1901988)" userId="S::1901988@student.uwtsd.ac.uk::1ba21f7a-7519-4710-95c0-ecd97db91deb" providerId="AD" clId="Web-{C223BF7F-ED07-4696-9447-160F8BCE5D4F}" dt="2022-02-22T14:07:05.977" v="238"/>
          <ac:spMkLst>
            <pc:docMk/>
            <pc:sldMk cId="3272533988" sldId="259"/>
            <ac:spMk id="9" creationId="{A65AC7D1-EAA9-48F5-B509-60A7F50BF703}"/>
          </ac:spMkLst>
        </pc:spChg>
        <pc:spChg chg="add">
          <ac:chgData name="Toby Lugano (1901988)" userId="S::1901988@student.uwtsd.ac.uk::1ba21f7a-7519-4710-95c0-ecd97db91deb" providerId="AD" clId="Web-{C223BF7F-ED07-4696-9447-160F8BCE5D4F}" dt="2022-02-22T14:07:05.977" v="238"/>
          <ac:spMkLst>
            <pc:docMk/>
            <pc:sldMk cId="3272533988" sldId="259"/>
            <ac:spMk id="11" creationId="{D6320AF9-619A-4175-865B-5663E1AEF4C5}"/>
          </ac:spMkLst>
        </pc:spChg>
        <pc:spChg chg="add">
          <ac:chgData name="Toby Lugano (1901988)" userId="S::1901988@student.uwtsd.ac.uk::1ba21f7a-7519-4710-95c0-ecd97db91deb" providerId="AD" clId="Web-{C223BF7F-ED07-4696-9447-160F8BCE5D4F}" dt="2022-02-22T14:07:05.977" v="238"/>
          <ac:spMkLst>
            <pc:docMk/>
            <pc:sldMk cId="3272533988" sldId="259"/>
            <ac:spMk id="17" creationId="{7E018740-5C2B-4A41-AC1A-7E68D1EC1954}"/>
          </ac:spMkLst>
        </pc:spChg>
        <pc:spChg chg="add">
          <ac:chgData name="Toby Lugano (1901988)" userId="S::1901988@student.uwtsd.ac.uk::1ba21f7a-7519-4710-95c0-ecd97db91deb" providerId="AD" clId="Web-{C223BF7F-ED07-4696-9447-160F8BCE5D4F}" dt="2022-02-22T14:07:05.977" v="238"/>
          <ac:spMkLst>
            <pc:docMk/>
            <pc:sldMk cId="3272533988" sldId="259"/>
            <ac:spMk id="19" creationId="{166F75A4-C475-4941-8EE2-B80A06A2C1BB}"/>
          </ac:spMkLst>
        </pc:spChg>
        <pc:spChg chg="add">
          <ac:chgData name="Toby Lugano (1901988)" userId="S::1901988@student.uwtsd.ac.uk::1ba21f7a-7519-4710-95c0-ecd97db91deb" providerId="AD" clId="Web-{C223BF7F-ED07-4696-9447-160F8BCE5D4F}" dt="2022-02-22T14:07:05.977" v="238"/>
          <ac:spMkLst>
            <pc:docMk/>
            <pc:sldMk cId="3272533988" sldId="259"/>
            <ac:spMk id="21" creationId="{A032553A-72E8-4B0D-8405-FF9771C9AF05}"/>
          </ac:spMkLst>
        </pc:spChg>
        <pc:spChg chg="add">
          <ac:chgData name="Toby Lugano (1901988)" userId="S::1901988@student.uwtsd.ac.uk::1ba21f7a-7519-4710-95c0-ecd97db91deb" providerId="AD" clId="Web-{C223BF7F-ED07-4696-9447-160F8BCE5D4F}" dt="2022-02-22T14:07:05.977" v="238"/>
          <ac:spMkLst>
            <pc:docMk/>
            <pc:sldMk cId="3272533988" sldId="259"/>
            <ac:spMk id="23" creationId="{765800AC-C3B9-498E-87BC-29FAE4C76B21}"/>
          </ac:spMkLst>
        </pc:spChg>
        <pc:spChg chg="add">
          <ac:chgData name="Toby Lugano (1901988)" userId="S::1901988@student.uwtsd.ac.uk::1ba21f7a-7519-4710-95c0-ecd97db91deb" providerId="AD" clId="Web-{C223BF7F-ED07-4696-9447-160F8BCE5D4F}" dt="2022-02-22T14:07:05.977" v="238"/>
          <ac:spMkLst>
            <pc:docMk/>
            <pc:sldMk cId="3272533988" sldId="259"/>
            <ac:spMk id="25" creationId="{1F9D6ACB-2FF4-49F9-978A-E0D5327FC635}"/>
          </ac:spMkLst>
        </pc:spChg>
        <pc:spChg chg="add">
          <ac:chgData name="Toby Lugano (1901988)" userId="S::1901988@student.uwtsd.ac.uk::1ba21f7a-7519-4710-95c0-ecd97db91deb" providerId="AD" clId="Web-{C223BF7F-ED07-4696-9447-160F8BCE5D4F}" dt="2022-02-22T14:07:05.977" v="238"/>
          <ac:spMkLst>
            <pc:docMk/>
            <pc:sldMk cId="3272533988" sldId="259"/>
            <ac:spMk id="27" creationId="{A5EC319D-0FEA-4B95-A3EA-01E35672C95B}"/>
          </ac:spMkLst>
        </pc:spChg>
        <pc:grpChg chg="add del">
          <ac:chgData name="Toby Lugano (1901988)" userId="S::1901988@student.uwtsd.ac.uk::1ba21f7a-7519-4710-95c0-ecd97db91deb" providerId="AD" clId="Web-{C223BF7F-ED07-4696-9447-160F8BCE5D4F}" dt="2022-02-22T13:57:31.807" v="234"/>
          <ac:grpSpMkLst>
            <pc:docMk/>
            <pc:sldMk cId="3272533988" sldId="259"/>
            <ac:grpSpMk id="10" creationId="{CDD733AE-DD5E-4C77-8BCD-72BF12A06BB1}"/>
          </ac:grpSpMkLst>
        </pc:grpChg>
        <pc:picChg chg="add mod">
          <ac:chgData name="Toby Lugano (1901988)" userId="S::1901988@student.uwtsd.ac.uk::1ba21f7a-7519-4710-95c0-ecd97db91deb" providerId="AD" clId="Web-{C223BF7F-ED07-4696-9447-160F8BCE5D4F}" dt="2022-02-22T14:07:05.977" v="238"/>
          <ac:picMkLst>
            <pc:docMk/>
            <pc:sldMk cId="3272533988" sldId="259"/>
            <ac:picMk id="4" creationId="{C6DE1940-9CBA-4412-8606-74E1626C8EB4}"/>
          </ac:picMkLst>
        </pc:picChg>
        <pc:cxnChg chg="add">
          <ac:chgData name="Toby Lugano (1901988)" userId="S::1901988@student.uwtsd.ac.uk::1ba21f7a-7519-4710-95c0-ecd97db91deb" providerId="AD" clId="Web-{C223BF7F-ED07-4696-9447-160F8BCE5D4F}" dt="2022-02-22T14:07:05.977" v="238"/>
          <ac:cxnSpMkLst>
            <pc:docMk/>
            <pc:sldMk cId="3272533988" sldId="259"/>
            <ac:cxnSpMk id="13" creationId="{063B6EC6-D752-4EE7-908B-F8F19E8C7FEA}"/>
          </ac:cxnSpMkLst>
        </pc:cxnChg>
        <pc:cxnChg chg="add">
          <ac:chgData name="Toby Lugano (1901988)" userId="S::1901988@student.uwtsd.ac.uk::1ba21f7a-7519-4710-95c0-ecd97db91deb" providerId="AD" clId="Web-{C223BF7F-ED07-4696-9447-160F8BCE5D4F}" dt="2022-02-22T14:07:05.977" v="238"/>
          <ac:cxnSpMkLst>
            <pc:docMk/>
            <pc:sldMk cId="3272533988" sldId="259"/>
            <ac:cxnSpMk id="15" creationId="{EFECD4E8-AD3E-4228-82A2-9461958EA94D}"/>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11895792" sldId="260"/>
        </pc:sldMkLst>
        <pc:spChg chg="mod ord">
          <ac:chgData name="Toby Lugano (1901988)" userId="S::1901988@student.uwtsd.ac.uk::1ba21f7a-7519-4710-95c0-ecd97db91deb" providerId="AD" clId="Web-{C223BF7F-ED07-4696-9447-160F8BCE5D4F}" dt="2022-02-22T13:48:18.903" v="229"/>
          <ac:spMkLst>
            <pc:docMk/>
            <pc:sldMk cId="11895792" sldId="260"/>
            <ac:spMk id="2" creationId="{DCC56105-4BE6-402B-BE92-130D8D2711D6}"/>
          </ac:spMkLst>
        </pc:spChg>
        <pc:spChg chg="mod ord">
          <ac:chgData name="Toby Lugano (1901988)" userId="S::1901988@student.uwtsd.ac.uk::1ba21f7a-7519-4710-95c0-ecd97db91deb" providerId="AD" clId="Web-{C223BF7F-ED07-4696-9447-160F8BCE5D4F}" dt="2022-02-22T13:48:18.903" v="229"/>
          <ac:spMkLst>
            <pc:docMk/>
            <pc:sldMk cId="11895792" sldId="260"/>
            <ac:spMk id="3" creationId="{E97E934F-04C3-42DE-9AD8-929479C32A21}"/>
          </ac:spMkLst>
        </pc:spChg>
      </pc:sldChg>
      <pc:sldChg chg="modSp mod modClrScheme chgLayout">
        <pc:chgData name="Toby Lugano (1901988)" userId="S::1901988@student.uwtsd.ac.uk::1ba21f7a-7519-4710-95c0-ecd97db91deb" providerId="AD" clId="Web-{C223BF7F-ED07-4696-9447-160F8BCE5D4F}" dt="2022-02-22T13:48:18.903" v="229"/>
        <pc:sldMkLst>
          <pc:docMk/>
          <pc:sldMk cId="2264708607" sldId="261"/>
        </pc:sldMkLst>
        <pc:spChg chg="mod ord">
          <ac:chgData name="Toby Lugano (1901988)" userId="S::1901988@student.uwtsd.ac.uk::1ba21f7a-7519-4710-95c0-ecd97db91deb" providerId="AD" clId="Web-{C223BF7F-ED07-4696-9447-160F8BCE5D4F}" dt="2022-02-22T13:48:18.903" v="229"/>
          <ac:spMkLst>
            <pc:docMk/>
            <pc:sldMk cId="2264708607" sldId="261"/>
            <ac:spMk id="2" creationId="{66471FA7-6C80-410C-A1BF-CB9104A4E4D0}"/>
          </ac:spMkLst>
        </pc:spChg>
        <pc:spChg chg="mod ord">
          <ac:chgData name="Toby Lugano (1901988)" userId="S::1901988@student.uwtsd.ac.uk::1ba21f7a-7519-4710-95c0-ecd97db91deb" providerId="AD" clId="Web-{C223BF7F-ED07-4696-9447-160F8BCE5D4F}" dt="2022-02-22T13:48:18.903" v="229"/>
          <ac:spMkLst>
            <pc:docMk/>
            <pc:sldMk cId="2264708607" sldId="261"/>
            <ac:spMk id="3" creationId="{E8828C65-BC3D-4D8A-8F78-C394E1AE2B8E}"/>
          </ac:spMkLst>
        </pc:spChg>
      </pc:sldChg>
      <pc:sldChg chg="modSp mod modClrScheme chgLayout">
        <pc:chgData name="Toby Lugano (1901988)" userId="S::1901988@student.uwtsd.ac.uk::1ba21f7a-7519-4710-95c0-ecd97db91deb" providerId="AD" clId="Web-{C223BF7F-ED07-4696-9447-160F8BCE5D4F}" dt="2022-02-22T13:48:18.903" v="229"/>
        <pc:sldMkLst>
          <pc:docMk/>
          <pc:sldMk cId="3566959379" sldId="262"/>
        </pc:sldMkLst>
        <pc:spChg chg="mod ord">
          <ac:chgData name="Toby Lugano (1901988)" userId="S::1901988@student.uwtsd.ac.uk::1ba21f7a-7519-4710-95c0-ecd97db91deb" providerId="AD" clId="Web-{C223BF7F-ED07-4696-9447-160F8BCE5D4F}" dt="2022-02-22T13:48:18.903" v="229"/>
          <ac:spMkLst>
            <pc:docMk/>
            <pc:sldMk cId="3566959379" sldId="262"/>
            <ac:spMk id="2" creationId="{C0086854-001A-4398-BCB5-78160B44D0E4}"/>
          </ac:spMkLst>
        </pc:spChg>
        <pc:spChg chg="mod ord">
          <ac:chgData name="Toby Lugano (1901988)" userId="S::1901988@student.uwtsd.ac.uk::1ba21f7a-7519-4710-95c0-ecd97db91deb" providerId="AD" clId="Web-{C223BF7F-ED07-4696-9447-160F8BCE5D4F}" dt="2022-02-22T13:48:18.903" v="229"/>
          <ac:spMkLst>
            <pc:docMk/>
            <pc:sldMk cId="3566959379" sldId="262"/>
            <ac:spMk id="3" creationId="{C3B4B5C5-F938-48F9-8A0D-4B958F055BCF}"/>
          </ac:spMkLst>
        </pc:spChg>
      </pc:sldChg>
      <pc:sldChg chg="modSp mod modClrScheme chgLayout">
        <pc:chgData name="Toby Lugano (1901988)" userId="S::1901988@student.uwtsd.ac.uk::1ba21f7a-7519-4710-95c0-ecd97db91deb" providerId="AD" clId="Web-{C223BF7F-ED07-4696-9447-160F8BCE5D4F}" dt="2022-02-22T13:48:18.903" v="229"/>
        <pc:sldMkLst>
          <pc:docMk/>
          <pc:sldMk cId="711564742" sldId="263"/>
        </pc:sldMkLst>
        <pc:spChg chg="mod ord">
          <ac:chgData name="Toby Lugano (1901988)" userId="S::1901988@student.uwtsd.ac.uk::1ba21f7a-7519-4710-95c0-ecd97db91deb" providerId="AD" clId="Web-{C223BF7F-ED07-4696-9447-160F8BCE5D4F}" dt="2022-02-22T13:48:18.903" v="229"/>
          <ac:spMkLst>
            <pc:docMk/>
            <pc:sldMk cId="711564742" sldId="263"/>
            <ac:spMk id="2" creationId="{32004CD8-AEB5-479F-BFAE-34916570B6C4}"/>
          </ac:spMkLst>
        </pc:spChg>
        <pc:spChg chg="mod ord">
          <ac:chgData name="Toby Lugano (1901988)" userId="S::1901988@student.uwtsd.ac.uk::1ba21f7a-7519-4710-95c0-ecd97db91deb" providerId="AD" clId="Web-{C223BF7F-ED07-4696-9447-160F8BCE5D4F}" dt="2022-02-22T13:48:18.903" v="229"/>
          <ac:spMkLst>
            <pc:docMk/>
            <pc:sldMk cId="711564742" sldId="263"/>
            <ac:spMk id="3" creationId="{22FC86B2-8C39-4528-B36F-8E5B36734CBF}"/>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789631774" sldId="264"/>
        </pc:sldMkLst>
        <pc:spChg chg="mod ord">
          <ac:chgData name="Toby Lugano (1901988)" userId="S::1901988@student.uwtsd.ac.uk::1ba21f7a-7519-4710-95c0-ecd97db91deb" providerId="AD" clId="Web-{C223BF7F-ED07-4696-9447-160F8BCE5D4F}" dt="2022-02-22T13:48:18.903" v="229"/>
          <ac:spMkLst>
            <pc:docMk/>
            <pc:sldMk cId="1789631774" sldId="264"/>
            <ac:spMk id="2" creationId="{D8750DD1-42C2-4343-8019-AFC62FA43B36}"/>
          </ac:spMkLst>
        </pc:spChg>
        <pc:spChg chg="mod ord">
          <ac:chgData name="Toby Lugano (1901988)" userId="S::1901988@student.uwtsd.ac.uk::1ba21f7a-7519-4710-95c0-ecd97db91deb" providerId="AD" clId="Web-{C223BF7F-ED07-4696-9447-160F8BCE5D4F}" dt="2022-02-22T13:48:18.903" v="229"/>
          <ac:spMkLst>
            <pc:docMk/>
            <pc:sldMk cId="1789631774" sldId="264"/>
            <ac:spMk id="3" creationId="{1B2B2772-D0FB-45FC-B0B0-81F4B40F2009}"/>
          </ac:spMkLst>
        </pc:spChg>
        <pc:spChg chg="del">
          <ac:chgData name="Toby Lugano (1901988)" userId="S::1901988@student.uwtsd.ac.uk::1ba21f7a-7519-4710-95c0-ecd97db91deb" providerId="AD" clId="Web-{C223BF7F-ED07-4696-9447-160F8BCE5D4F}" dt="2022-02-22T13:47:39.449" v="228"/>
          <ac:spMkLst>
            <pc:docMk/>
            <pc:sldMk cId="1789631774" sldId="264"/>
            <ac:spMk id="60" creationId="{E09C6EA1-A72F-431C-A81E-14B793A2884E}"/>
          </ac:spMkLst>
        </pc:spChg>
        <pc:spChg chg="del">
          <ac:chgData name="Toby Lugano (1901988)" userId="S::1901988@student.uwtsd.ac.uk::1ba21f7a-7519-4710-95c0-ecd97db91deb" providerId="AD" clId="Web-{C223BF7F-ED07-4696-9447-160F8BCE5D4F}" dt="2022-02-22T13:47:39.449" v="228"/>
          <ac:spMkLst>
            <pc:docMk/>
            <pc:sldMk cId="1789631774" sldId="264"/>
            <ac:spMk id="61" creationId="{56E4DBE8-15E2-4BA3-B171-C959C9CDF6BD}"/>
          </ac:spMkLst>
        </pc:spChg>
        <pc:cxnChg chg="del">
          <ac:chgData name="Toby Lugano (1901988)" userId="S::1901988@student.uwtsd.ac.uk::1ba21f7a-7519-4710-95c0-ecd97db91deb" providerId="AD" clId="Web-{C223BF7F-ED07-4696-9447-160F8BCE5D4F}" dt="2022-02-22T13:47:39.449" v="228"/>
          <ac:cxnSpMkLst>
            <pc:docMk/>
            <pc:sldMk cId="1789631774" sldId="264"/>
            <ac:cxnSpMk id="57" creationId="{B7BCA152-E42A-42E3-8DE8-3C8B59DCB845}"/>
          </ac:cxnSpMkLst>
        </pc:cxnChg>
        <pc:cxnChg chg="del">
          <ac:chgData name="Toby Lugano (1901988)" userId="S::1901988@student.uwtsd.ac.uk::1ba21f7a-7519-4710-95c0-ecd97db91deb" providerId="AD" clId="Web-{C223BF7F-ED07-4696-9447-160F8BCE5D4F}" dt="2022-02-22T13:47:39.449" v="228"/>
          <ac:cxnSpMkLst>
            <pc:docMk/>
            <pc:sldMk cId="1789631774" sldId="264"/>
            <ac:cxnSpMk id="59" creationId="{041DA940-D863-420D-A3F8-9F997C09FA42}"/>
          </ac:cxnSpMkLst>
        </pc:cxnChg>
        <pc:cxnChg chg="del">
          <ac:chgData name="Toby Lugano (1901988)" userId="S::1901988@student.uwtsd.ac.uk::1ba21f7a-7519-4710-95c0-ecd97db91deb" providerId="AD" clId="Web-{C223BF7F-ED07-4696-9447-160F8BCE5D4F}" dt="2022-02-22T13:47:39.449" v="228"/>
          <ac:cxnSpMkLst>
            <pc:docMk/>
            <pc:sldMk cId="1789631774" sldId="264"/>
            <ac:cxnSpMk id="62" creationId="{F335CC31-F319-461D-9045-F34BF78A2FA3}"/>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2351854666" sldId="265"/>
        </pc:sldMkLst>
        <pc:spChg chg="mod ord">
          <ac:chgData name="Toby Lugano (1901988)" userId="S::1901988@student.uwtsd.ac.uk::1ba21f7a-7519-4710-95c0-ecd97db91deb" providerId="AD" clId="Web-{C223BF7F-ED07-4696-9447-160F8BCE5D4F}" dt="2022-02-22T13:48:18.903" v="229"/>
          <ac:spMkLst>
            <pc:docMk/>
            <pc:sldMk cId="2351854666" sldId="265"/>
            <ac:spMk id="2" creationId="{4C8ADCFB-7623-4812-A2E0-702AE6496E82}"/>
          </ac:spMkLst>
        </pc:spChg>
        <pc:spChg chg="mod ord">
          <ac:chgData name="Toby Lugano (1901988)" userId="S::1901988@student.uwtsd.ac.uk::1ba21f7a-7519-4710-95c0-ecd97db91deb" providerId="AD" clId="Web-{C223BF7F-ED07-4696-9447-160F8BCE5D4F}" dt="2022-02-22T13:48:18.903" v="229"/>
          <ac:spMkLst>
            <pc:docMk/>
            <pc:sldMk cId="2351854666" sldId="265"/>
            <ac:spMk id="3" creationId="{DA236D15-48EE-4F02-9FDD-765366AD863E}"/>
          </ac:spMkLst>
        </pc:spChg>
      </pc:sldChg>
      <pc:sldChg chg="modSp mod modClrScheme chgLayout">
        <pc:chgData name="Toby Lugano (1901988)" userId="S::1901988@student.uwtsd.ac.uk::1ba21f7a-7519-4710-95c0-ecd97db91deb" providerId="AD" clId="Web-{C223BF7F-ED07-4696-9447-160F8BCE5D4F}" dt="2022-02-22T13:48:18.903" v="229"/>
        <pc:sldMkLst>
          <pc:docMk/>
          <pc:sldMk cId="928863404" sldId="266"/>
        </pc:sldMkLst>
        <pc:spChg chg="mod ord">
          <ac:chgData name="Toby Lugano (1901988)" userId="S::1901988@student.uwtsd.ac.uk::1ba21f7a-7519-4710-95c0-ecd97db91deb" providerId="AD" clId="Web-{C223BF7F-ED07-4696-9447-160F8BCE5D4F}" dt="2022-02-22T13:48:18.903" v="229"/>
          <ac:spMkLst>
            <pc:docMk/>
            <pc:sldMk cId="928863404" sldId="266"/>
            <ac:spMk id="2" creationId="{0E43B9DF-5D04-4FA9-A682-D9C9D1E939AC}"/>
          </ac:spMkLst>
        </pc:spChg>
        <pc:spChg chg="mod ord">
          <ac:chgData name="Toby Lugano (1901988)" userId="S::1901988@student.uwtsd.ac.uk::1ba21f7a-7519-4710-95c0-ecd97db91deb" providerId="AD" clId="Web-{C223BF7F-ED07-4696-9447-160F8BCE5D4F}" dt="2022-02-22T13:48:18.903" v="229"/>
          <ac:spMkLst>
            <pc:docMk/>
            <pc:sldMk cId="928863404" sldId="266"/>
            <ac:spMk id="3" creationId="{5038A5F5-FD39-464D-950F-ECEB011310C0}"/>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446927124" sldId="267"/>
        </pc:sldMkLst>
        <pc:spChg chg="mod ord">
          <ac:chgData name="Toby Lugano (1901988)" userId="S::1901988@student.uwtsd.ac.uk::1ba21f7a-7519-4710-95c0-ecd97db91deb" providerId="AD" clId="Web-{C223BF7F-ED07-4696-9447-160F8BCE5D4F}" dt="2022-02-22T13:48:18.903" v="229"/>
          <ac:spMkLst>
            <pc:docMk/>
            <pc:sldMk cId="1446927124" sldId="267"/>
            <ac:spMk id="2" creationId="{C1E6DD6B-FA0E-4A6E-B3DB-4E8268C52433}"/>
          </ac:spMkLst>
        </pc:spChg>
        <pc:spChg chg="mod ord">
          <ac:chgData name="Toby Lugano (1901988)" userId="S::1901988@student.uwtsd.ac.uk::1ba21f7a-7519-4710-95c0-ecd97db91deb" providerId="AD" clId="Web-{C223BF7F-ED07-4696-9447-160F8BCE5D4F}" dt="2022-02-22T13:48:18.903" v="229"/>
          <ac:spMkLst>
            <pc:docMk/>
            <pc:sldMk cId="1446927124" sldId="267"/>
            <ac:spMk id="8" creationId="{3527CE7A-D28D-44C5-9655-16F236616DA7}"/>
          </ac:spMkLst>
        </pc:spChg>
        <pc:spChg chg="del">
          <ac:chgData name="Toby Lugano (1901988)" userId="S::1901988@student.uwtsd.ac.uk::1ba21f7a-7519-4710-95c0-ecd97db91deb" providerId="AD" clId="Web-{C223BF7F-ED07-4696-9447-160F8BCE5D4F}" dt="2022-02-22T13:47:39.449" v="228"/>
          <ac:spMkLst>
            <pc:docMk/>
            <pc:sldMk cId="1446927124" sldId="267"/>
            <ac:spMk id="37" creationId="{603AE127-802C-459A-A612-DB85B67F0DC0}"/>
          </ac:spMkLst>
        </pc:spChg>
        <pc:spChg chg="del">
          <ac:chgData name="Toby Lugano (1901988)" userId="S::1901988@student.uwtsd.ac.uk::1ba21f7a-7519-4710-95c0-ecd97db91deb" providerId="AD" clId="Web-{C223BF7F-ED07-4696-9447-160F8BCE5D4F}" dt="2022-02-22T13:47:39.449" v="228"/>
          <ac:spMkLst>
            <pc:docMk/>
            <pc:sldMk cId="1446927124" sldId="267"/>
            <ac:spMk id="39" creationId="{9323D83D-50D6-4040-A58B-FCEA340F886A}"/>
          </ac:spMkLst>
        </pc:spChg>
        <pc:spChg chg="del">
          <ac:chgData name="Toby Lugano (1901988)" userId="S::1901988@student.uwtsd.ac.uk::1ba21f7a-7519-4710-95c0-ecd97db91deb" providerId="AD" clId="Web-{C223BF7F-ED07-4696-9447-160F8BCE5D4F}" dt="2022-02-22T13:47:39.449" v="228"/>
          <ac:spMkLst>
            <pc:docMk/>
            <pc:sldMk cId="1446927124" sldId="267"/>
            <ac:spMk id="43" creationId="{F10FD715-4DCE-4779-B634-EC78315EA213}"/>
          </ac:spMkLst>
        </pc:spChg>
        <pc:cxnChg chg="del">
          <ac:chgData name="Toby Lugano (1901988)" userId="S::1901988@student.uwtsd.ac.uk::1ba21f7a-7519-4710-95c0-ecd97db91deb" providerId="AD" clId="Web-{C223BF7F-ED07-4696-9447-160F8BCE5D4F}" dt="2022-02-22T13:47:39.449" v="228"/>
          <ac:cxnSpMkLst>
            <pc:docMk/>
            <pc:sldMk cId="1446927124" sldId="267"/>
            <ac:cxnSpMk id="41" creationId="{1A1FE6BB-DFB2-4080-9B5E-076EF5DDE67B}"/>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2445469262" sldId="268"/>
        </pc:sldMkLst>
        <pc:spChg chg="mod ord">
          <ac:chgData name="Toby Lugano (1901988)" userId="S::1901988@student.uwtsd.ac.uk::1ba21f7a-7519-4710-95c0-ecd97db91deb" providerId="AD" clId="Web-{C223BF7F-ED07-4696-9447-160F8BCE5D4F}" dt="2022-02-22T13:48:18.903" v="229"/>
          <ac:spMkLst>
            <pc:docMk/>
            <pc:sldMk cId="2445469262" sldId="268"/>
            <ac:spMk id="2" creationId="{12FCF36B-7D0E-46CD-AB53-8F8A5D8F90EB}"/>
          </ac:spMkLst>
        </pc:spChg>
        <pc:spChg chg="mod ord">
          <ac:chgData name="Toby Lugano (1901988)" userId="S::1901988@student.uwtsd.ac.uk::1ba21f7a-7519-4710-95c0-ecd97db91deb" providerId="AD" clId="Web-{C223BF7F-ED07-4696-9447-160F8BCE5D4F}" dt="2022-02-22T13:48:18.903" v="229"/>
          <ac:spMkLst>
            <pc:docMk/>
            <pc:sldMk cId="2445469262" sldId="268"/>
            <ac:spMk id="3" creationId="{25A1ED8E-06C2-4DB5-83F5-386F838DCCA3}"/>
          </ac:spMkLst>
        </pc:spChg>
      </pc:sldChg>
      <pc:sldChg chg="modSp mod modClrScheme chgLayout">
        <pc:chgData name="Toby Lugano (1901988)" userId="S::1901988@student.uwtsd.ac.uk::1ba21f7a-7519-4710-95c0-ecd97db91deb" providerId="AD" clId="Web-{C223BF7F-ED07-4696-9447-160F8BCE5D4F}" dt="2022-02-22T13:48:18.903" v="229"/>
        <pc:sldMkLst>
          <pc:docMk/>
          <pc:sldMk cId="2256094589" sldId="269"/>
        </pc:sldMkLst>
        <pc:spChg chg="mod ord">
          <ac:chgData name="Toby Lugano (1901988)" userId="S::1901988@student.uwtsd.ac.uk::1ba21f7a-7519-4710-95c0-ecd97db91deb" providerId="AD" clId="Web-{C223BF7F-ED07-4696-9447-160F8BCE5D4F}" dt="2022-02-22T13:48:18.903" v="229"/>
          <ac:spMkLst>
            <pc:docMk/>
            <pc:sldMk cId="2256094589" sldId="269"/>
            <ac:spMk id="2" creationId="{03732A3B-509C-44E7-947C-5CA59E5CD56B}"/>
          </ac:spMkLst>
        </pc:spChg>
        <pc:spChg chg="mod ord">
          <ac:chgData name="Toby Lugano (1901988)" userId="S::1901988@student.uwtsd.ac.uk::1ba21f7a-7519-4710-95c0-ecd97db91deb" providerId="AD" clId="Web-{C223BF7F-ED07-4696-9447-160F8BCE5D4F}" dt="2022-02-22T13:48:18.903" v="229"/>
          <ac:spMkLst>
            <pc:docMk/>
            <pc:sldMk cId="2256094589" sldId="269"/>
            <ac:spMk id="3" creationId="{751947BB-9E11-4EDC-8845-7BAF02FA10F2}"/>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709591824" sldId="270"/>
        </pc:sldMkLst>
        <pc:spChg chg="mod ord">
          <ac:chgData name="Toby Lugano (1901988)" userId="S::1901988@student.uwtsd.ac.uk::1ba21f7a-7519-4710-95c0-ecd97db91deb" providerId="AD" clId="Web-{C223BF7F-ED07-4696-9447-160F8BCE5D4F}" dt="2022-02-22T13:48:18.903" v="229"/>
          <ac:spMkLst>
            <pc:docMk/>
            <pc:sldMk cId="1709591824" sldId="270"/>
            <ac:spMk id="2" creationId="{3BD628D5-2CFD-4A47-8568-5D752550753E}"/>
          </ac:spMkLst>
        </pc:spChg>
        <pc:spChg chg="del">
          <ac:chgData name="Toby Lugano (1901988)" userId="S::1901988@student.uwtsd.ac.uk::1ba21f7a-7519-4710-95c0-ecd97db91deb" providerId="AD" clId="Web-{C223BF7F-ED07-4696-9447-160F8BCE5D4F}" dt="2022-02-22T13:47:39.449" v="228"/>
          <ac:spMkLst>
            <pc:docMk/>
            <pc:sldMk cId="1709591824" sldId="270"/>
            <ac:spMk id="9" creationId="{9F4444CE-BC8D-4D61-B303-4C05614E62AB}"/>
          </ac:spMkLst>
        </pc:spChg>
        <pc:spChg chg="del">
          <ac:chgData name="Toby Lugano (1901988)" userId="S::1901988@student.uwtsd.ac.uk::1ba21f7a-7519-4710-95c0-ecd97db91deb" providerId="AD" clId="Web-{C223BF7F-ED07-4696-9447-160F8BCE5D4F}" dt="2022-02-22T13:47:39.449" v="228"/>
          <ac:spMkLst>
            <pc:docMk/>
            <pc:sldMk cId="1709591824" sldId="270"/>
            <ac:spMk id="11" creationId="{73772B81-181F-48B7-8826-4D9686D15DF5}"/>
          </ac:spMkLst>
        </pc:spChg>
        <pc:spChg chg="del">
          <ac:chgData name="Toby Lugano (1901988)" userId="S::1901988@student.uwtsd.ac.uk::1ba21f7a-7519-4710-95c0-ecd97db91deb" providerId="AD" clId="Web-{C223BF7F-ED07-4696-9447-160F8BCE5D4F}" dt="2022-02-22T13:47:39.449" v="228"/>
          <ac:spMkLst>
            <pc:docMk/>
            <pc:sldMk cId="1709591824" sldId="270"/>
            <ac:spMk id="13" creationId="{B2205F6E-03C6-4E92-877C-E2482F6599AA}"/>
          </ac:spMkLst>
        </pc:spChg>
        <pc:graphicFrameChg chg="mod ord">
          <ac:chgData name="Toby Lugano (1901988)" userId="S::1901988@student.uwtsd.ac.uk::1ba21f7a-7519-4710-95c0-ecd97db91deb" providerId="AD" clId="Web-{C223BF7F-ED07-4696-9447-160F8BCE5D4F}" dt="2022-02-22T13:48:18.903" v="229"/>
          <ac:graphicFrameMkLst>
            <pc:docMk/>
            <pc:sldMk cId="1709591824" sldId="270"/>
            <ac:graphicFrameMk id="5" creationId="{75242124-DCD2-4502-A037-B3C7EA46E350}"/>
          </ac:graphicFrameMkLst>
        </pc:graphicFrame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2395110271" sldId="271"/>
        </pc:sldMkLst>
        <pc:spChg chg="mod ord">
          <ac:chgData name="Toby Lugano (1901988)" userId="S::1901988@student.uwtsd.ac.uk::1ba21f7a-7519-4710-95c0-ecd97db91deb" providerId="AD" clId="Web-{C223BF7F-ED07-4696-9447-160F8BCE5D4F}" dt="2022-02-22T13:48:18.903" v="229"/>
          <ac:spMkLst>
            <pc:docMk/>
            <pc:sldMk cId="2395110271" sldId="271"/>
            <ac:spMk id="2" creationId="{456CC597-396A-4784-9519-DED359591A9B}"/>
          </ac:spMkLst>
        </pc:spChg>
        <pc:spChg chg="mod ord">
          <ac:chgData name="Toby Lugano (1901988)" userId="S::1901988@student.uwtsd.ac.uk::1ba21f7a-7519-4710-95c0-ecd97db91deb" providerId="AD" clId="Web-{C223BF7F-ED07-4696-9447-160F8BCE5D4F}" dt="2022-02-22T13:48:18.903" v="229"/>
          <ac:spMkLst>
            <pc:docMk/>
            <pc:sldMk cId="2395110271" sldId="271"/>
            <ac:spMk id="3" creationId="{328BBFC6-E919-42D8-9DD5-E5D62E719532}"/>
          </ac:spMkLst>
        </pc:spChg>
        <pc:spChg chg="del">
          <ac:chgData name="Toby Lugano (1901988)" userId="S::1901988@student.uwtsd.ac.uk::1ba21f7a-7519-4710-95c0-ecd97db91deb" providerId="AD" clId="Web-{C223BF7F-ED07-4696-9447-160F8BCE5D4F}" dt="2022-02-22T13:47:39.449" v="228"/>
          <ac:spMkLst>
            <pc:docMk/>
            <pc:sldMk cId="2395110271" sldId="271"/>
            <ac:spMk id="31" creationId="{3BCB5F6A-9EB0-40B0-9D13-3023E9A20508}"/>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052789105" sldId="272"/>
        </pc:sldMkLst>
        <pc:spChg chg="mod ord">
          <ac:chgData name="Toby Lugano (1901988)" userId="S::1901988@student.uwtsd.ac.uk::1ba21f7a-7519-4710-95c0-ecd97db91deb" providerId="AD" clId="Web-{C223BF7F-ED07-4696-9447-160F8BCE5D4F}" dt="2022-02-22T13:48:18.903" v="229"/>
          <ac:spMkLst>
            <pc:docMk/>
            <pc:sldMk cId="1052789105" sldId="272"/>
            <ac:spMk id="2" creationId="{D2626EC0-3EBB-40BC-B80F-FE8473DF05AF}"/>
          </ac:spMkLst>
        </pc:spChg>
        <pc:spChg chg="mod ord">
          <ac:chgData name="Toby Lugano (1901988)" userId="S::1901988@student.uwtsd.ac.uk::1ba21f7a-7519-4710-95c0-ecd97db91deb" providerId="AD" clId="Web-{C223BF7F-ED07-4696-9447-160F8BCE5D4F}" dt="2022-02-22T13:48:18.903" v="229"/>
          <ac:spMkLst>
            <pc:docMk/>
            <pc:sldMk cId="1052789105" sldId="272"/>
            <ac:spMk id="3" creationId="{2A28B7A6-738D-42D9-A0CA-464999E08AAD}"/>
          </ac:spMkLst>
        </pc:spChg>
        <pc:spChg chg="del">
          <ac:chgData name="Toby Lugano (1901988)" userId="S::1901988@student.uwtsd.ac.uk::1ba21f7a-7519-4710-95c0-ecd97db91deb" providerId="AD" clId="Web-{C223BF7F-ED07-4696-9447-160F8BCE5D4F}" dt="2022-02-22T13:47:39.449" v="228"/>
          <ac:spMkLst>
            <pc:docMk/>
            <pc:sldMk cId="1052789105" sldId="272"/>
            <ac:spMk id="52" creationId="{E80B86A7-A1EC-475B-9166-88902B033A38}"/>
          </ac:spMkLst>
        </pc:spChg>
        <pc:spChg chg="del">
          <ac:chgData name="Toby Lugano (1901988)" userId="S::1901988@student.uwtsd.ac.uk::1ba21f7a-7519-4710-95c0-ecd97db91deb" providerId="AD" clId="Web-{C223BF7F-ED07-4696-9447-160F8BCE5D4F}" dt="2022-02-22T13:47:39.449" v="228"/>
          <ac:spMkLst>
            <pc:docMk/>
            <pc:sldMk cId="1052789105" sldId="272"/>
            <ac:spMk id="53" creationId="{C2C29CB1-9F74-4879-A6AF-AEA67B6F1F4D}"/>
          </ac:spMkLst>
        </pc:spChg>
        <pc:spChg chg="del">
          <ac:chgData name="Toby Lugano (1901988)" userId="S::1901988@student.uwtsd.ac.uk::1ba21f7a-7519-4710-95c0-ecd97db91deb" providerId="AD" clId="Web-{C223BF7F-ED07-4696-9447-160F8BCE5D4F}" dt="2022-02-22T13:47:39.449" v="228"/>
          <ac:spMkLst>
            <pc:docMk/>
            <pc:sldMk cId="1052789105" sldId="272"/>
            <ac:spMk id="54" creationId="{7E2C7115-5336-410C-AD71-0F0952A2E5A7}"/>
          </ac:spMkLst>
        </pc:spChg>
      </pc:sldChg>
      <pc:sldChg chg="modSp mod modClrScheme chgLayout">
        <pc:chgData name="Toby Lugano (1901988)" userId="S::1901988@student.uwtsd.ac.uk::1ba21f7a-7519-4710-95c0-ecd97db91deb" providerId="AD" clId="Web-{C223BF7F-ED07-4696-9447-160F8BCE5D4F}" dt="2022-02-22T14:29:24.055" v="332" actId="20577"/>
        <pc:sldMkLst>
          <pc:docMk/>
          <pc:sldMk cId="975331686" sldId="275"/>
        </pc:sldMkLst>
        <pc:spChg chg="mod ord">
          <ac:chgData name="Toby Lugano (1901988)" userId="S::1901988@student.uwtsd.ac.uk::1ba21f7a-7519-4710-95c0-ecd97db91deb" providerId="AD" clId="Web-{C223BF7F-ED07-4696-9447-160F8BCE5D4F}" dt="2022-02-22T13:48:18.903" v="229"/>
          <ac:spMkLst>
            <pc:docMk/>
            <pc:sldMk cId="975331686" sldId="275"/>
            <ac:spMk id="2" creationId="{A95B8578-1626-4F71-9625-F8A9B584E5B3}"/>
          </ac:spMkLst>
        </pc:spChg>
        <pc:spChg chg="mod ord">
          <ac:chgData name="Toby Lugano (1901988)" userId="S::1901988@student.uwtsd.ac.uk::1ba21f7a-7519-4710-95c0-ecd97db91deb" providerId="AD" clId="Web-{C223BF7F-ED07-4696-9447-160F8BCE5D4F}" dt="2022-02-22T14:29:24.055" v="332" actId="20577"/>
          <ac:spMkLst>
            <pc:docMk/>
            <pc:sldMk cId="975331686" sldId="275"/>
            <ac:spMk id="3" creationId="{8626C2A0-1362-4AE8-B379-CC68AD44FBBD}"/>
          </ac:spMkLst>
        </pc:spChg>
      </pc:sldChg>
      <pc:sldChg chg="modSp mod modClrScheme chgLayout">
        <pc:chgData name="Toby Lugano (1901988)" userId="S::1901988@student.uwtsd.ac.uk::1ba21f7a-7519-4710-95c0-ecd97db91deb" providerId="AD" clId="Web-{C223BF7F-ED07-4696-9447-160F8BCE5D4F}" dt="2022-02-22T13:48:18.903" v="229"/>
        <pc:sldMkLst>
          <pc:docMk/>
          <pc:sldMk cId="1047193835" sldId="276"/>
        </pc:sldMkLst>
        <pc:spChg chg="mod ord">
          <ac:chgData name="Toby Lugano (1901988)" userId="S::1901988@student.uwtsd.ac.uk::1ba21f7a-7519-4710-95c0-ecd97db91deb" providerId="AD" clId="Web-{C223BF7F-ED07-4696-9447-160F8BCE5D4F}" dt="2022-02-22T13:48:18.903" v="229"/>
          <ac:spMkLst>
            <pc:docMk/>
            <pc:sldMk cId="1047193835" sldId="276"/>
            <ac:spMk id="2" creationId="{BC1AA5EE-30ED-40DA-8E38-2940195DCA5F}"/>
          </ac:spMkLst>
        </pc:spChg>
        <pc:spChg chg="mod ord">
          <ac:chgData name="Toby Lugano (1901988)" userId="S::1901988@student.uwtsd.ac.uk::1ba21f7a-7519-4710-95c0-ecd97db91deb" providerId="AD" clId="Web-{C223BF7F-ED07-4696-9447-160F8BCE5D4F}" dt="2022-02-22T13:48:18.903" v="229"/>
          <ac:spMkLst>
            <pc:docMk/>
            <pc:sldMk cId="1047193835" sldId="276"/>
            <ac:spMk id="3" creationId="{6871DBD7-C7C2-4B71-B6B7-DB5F38346D09}"/>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79888449" sldId="277"/>
        </pc:sldMkLst>
        <pc:spChg chg="mod ord">
          <ac:chgData name="Toby Lugano (1901988)" userId="S::1901988@student.uwtsd.ac.uk::1ba21f7a-7519-4710-95c0-ecd97db91deb" providerId="AD" clId="Web-{C223BF7F-ED07-4696-9447-160F8BCE5D4F}" dt="2022-02-22T13:48:18.903" v="229"/>
          <ac:spMkLst>
            <pc:docMk/>
            <pc:sldMk cId="179888449" sldId="277"/>
            <ac:spMk id="6" creationId="{FAF43966-3E3F-4409-899A-657C2692D0CA}"/>
          </ac:spMkLst>
        </pc:spChg>
        <pc:spChg chg="del">
          <ac:chgData name="Toby Lugano (1901988)" userId="S::1901988@student.uwtsd.ac.uk::1ba21f7a-7519-4710-95c0-ecd97db91deb" providerId="AD" clId="Web-{C223BF7F-ED07-4696-9447-160F8BCE5D4F}" dt="2022-02-22T13:47:39.449" v="228"/>
          <ac:spMkLst>
            <pc:docMk/>
            <pc:sldMk cId="179888449" sldId="277"/>
            <ac:spMk id="49" creationId="{3F088236-D655-4F88-B238-E16762358025}"/>
          </ac:spMkLst>
        </pc:spChg>
        <pc:spChg chg="del">
          <ac:chgData name="Toby Lugano (1901988)" userId="S::1901988@student.uwtsd.ac.uk::1ba21f7a-7519-4710-95c0-ecd97db91deb" providerId="AD" clId="Web-{C223BF7F-ED07-4696-9447-160F8BCE5D4F}" dt="2022-02-22T13:47:39.449" v="228"/>
          <ac:spMkLst>
            <pc:docMk/>
            <pc:sldMk cId="179888449" sldId="277"/>
            <ac:spMk id="51" creationId="{3DAC0C92-199E-475C-9390-119A9B027276}"/>
          </ac:spMkLst>
        </pc:spChg>
        <pc:spChg chg="del">
          <ac:chgData name="Toby Lugano (1901988)" userId="S::1901988@student.uwtsd.ac.uk::1ba21f7a-7519-4710-95c0-ecd97db91deb" providerId="AD" clId="Web-{C223BF7F-ED07-4696-9447-160F8BCE5D4F}" dt="2022-02-22T13:47:39.449" v="228"/>
          <ac:spMkLst>
            <pc:docMk/>
            <pc:sldMk cId="179888449" sldId="277"/>
            <ac:spMk id="53" creationId="{C4CFB339-0ED8-4FE2-9EF1-6D1375B8499B}"/>
          </ac:spMkLst>
        </pc:spChg>
        <pc:spChg chg="del">
          <ac:chgData name="Toby Lugano (1901988)" userId="S::1901988@student.uwtsd.ac.uk::1ba21f7a-7519-4710-95c0-ecd97db91deb" providerId="AD" clId="Web-{C223BF7F-ED07-4696-9447-160F8BCE5D4F}" dt="2022-02-22T13:47:39.449" v="228"/>
          <ac:spMkLst>
            <pc:docMk/>
            <pc:sldMk cId="179888449" sldId="277"/>
            <ac:spMk id="55" creationId="{31896C80-2069-4431-9C19-83B913734490}"/>
          </ac:spMkLst>
        </pc:spChg>
        <pc:spChg chg="del">
          <ac:chgData name="Toby Lugano (1901988)" userId="S::1901988@student.uwtsd.ac.uk::1ba21f7a-7519-4710-95c0-ecd97db91deb" providerId="AD" clId="Web-{C223BF7F-ED07-4696-9447-160F8BCE5D4F}" dt="2022-02-22T13:47:39.449" v="228"/>
          <ac:spMkLst>
            <pc:docMk/>
            <pc:sldMk cId="179888449" sldId="277"/>
            <ac:spMk id="57" creationId="{BF120A21-0841-4823-B0C4-28AEBCEF9B78}"/>
          </ac:spMkLst>
        </pc:spChg>
        <pc:spChg chg="del">
          <ac:chgData name="Toby Lugano (1901988)" userId="S::1901988@student.uwtsd.ac.uk::1ba21f7a-7519-4710-95c0-ecd97db91deb" providerId="AD" clId="Web-{C223BF7F-ED07-4696-9447-160F8BCE5D4F}" dt="2022-02-22T13:47:39.449" v="228"/>
          <ac:spMkLst>
            <pc:docMk/>
            <pc:sldMk cId="179888449" sldId="277"/>
            <ac:spMk id="59" creationId="{DBB05BAE-BBD3-4289-899F-A6851503C6B0}"/>
          </ac:spMkLst>
        </pc:spChg>
        <pc:spChg chg="del">
          <ac:chgData name="Toby Lugano (1901988)" userId="S::1901988@student.uwtsd.ac.uk::1ba21f7a-7519-4710-95c0-ecd97db91deb" providerId="AD" clId="Web-{C223BF7F-ED07-4696-9447-160F8BCE5D4F}" dt="2022-02-22T13:47:39.449" v="228"/>
          <ac:spMkLst>
            <pc:docMk/>
            <pc:sldMk cId="179888449" sldId="277"/>
            <ac:spMk id="61" creationId="{9874D11C-36F5-4BBE-A490-019A54E953B0}"/>
          </ac:spMkLst>
        </pc:spChg>
        <pc:cxnChg chg="del">
          <ac:chgData name="Toby Lugano (1901988)" userId="S::1901988@student.uwtsd.ac.uk::1ba21f7a-7519-4710-95c0-ecd97db91deb" providerId="AD" clId="Web-{C223BF7F-ED07-4696-9447-160F8BCE5D4F}" dt="2022-02-22T13:47:39.449" v="228"/>
          <ac:cxnSpMkLst>
            <pc:docMk/>
            <pc:sldMk cId="179888449" sldId="277"/>
            <ac:cxnSpMk id="45" creationId="{64FA5DFF-7FE6-4855-84E6-DFA78EE978BD}"/>
          </ac:cxnSpMkLst>
        </pc:cxnChg>
        <pc:cxnChg chg="del">
          <ac:chgData name="Toby Lugano (1901988)" userId="S::1901988@student.uwtsd.ac.uk::1ba21f7a-7519-4710-95c0-ecd97db91deb" providerId="AD" clId="Web-{C223BF7F-ED07-4696-9447-160F8BCE5D4F}" dt="2022-02-22T13:47:39.449" v="228"/>
          <ac:cxnSpMkLst>
            <pc:docMk/>
            <pc:sldMk cId="179888449" sldId="277"/>
            <ac:cxnSpMk id="47" creationId="{2AFD8CBA-54A3-4363-991B-B9C631BBFA74}"/>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3335600652" sldId="278"/>
        </pc:sldMkLst>
        <pc:spChg chg="mod ord">
          <ac:chgData name="Toby Lugano (1901988)" userId="S::1901988@student.uwtsd.ac.uk::1ba21f7a-7519-4710-95c0-ecd97db91deb" providerId="AD" clId="Web-{C223BF7F-ED07-4696-9447-160F8BCE5D4F}" dt="2022-02-22T13:48:18.903" v="229"/>
          <ac:spMkLst>
            <pc:docMk/>
            <pc:sldMk cId="3335600652" sldId="278"/>
            <ac:spMk id="2" creationId="{8868079D-4BA9-493A-88E5-C25D8FD6D276}"/>
          </ac:spMkLst>
        </pc:spChg>
        <pc:spChg chg="mod ord">
          <ac:chgData name="Toby Lugano (1901988)" userId="S::1901988@student.uwtsd.ac.uk::1ba21f7a-7519-4710-95c0-ecd97db91deb" providerId="AD" clId="Web-{C223BF7F-ED07-4696-9447-160F8BCE5D4F}" dt="2022-02-22T13:48:18.903" v="229"/>
          <ac:spMkLst>
            <pc:docMk/>
            <pc:sldMk cId="3335600652" sldId="278"/>
            <ac:spMk id="3" creationId="{B5D3C6EE-89A4-4B01-9003-3F56554E24F4}"/>
          </ac:spMkLst>
        </pc:spChg>
      </pc:sldChg>
      <pc:sldMasterChg chg="del delSldLayout">
        <pc:chgData name="Toby Lugano (1901988)" userId="S::1901988@student.uwtsd.ac.uk::1ba21f7a-7519-4710-95c0-ecd97db91deb" providerId="AD" clId="Web-{C223BF7F-ED07-4696-9447-160F8BCE5D4F}" dt="2022-02-22T13:47:39.449" v="228"/>
        <pc:sldMasterMkLst>
          <pc:docMk/>
          <pc:sldMasterMk cId="4236554639" sldId="2147483672"/>
        </pc:sldMasterMkLst>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790259619" sldId="2147483673"/>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53151425" sldId="2147483674"/>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101303312" sldId="2147483675"/>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3748380754" sldId="2147483676"/>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1776015741" sldId="2147483677"/>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3581887390" sldId="2147483678"/>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1983651110" sldId="2147483679"/>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3960743687" sldId="2147483680"/>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690244386" sldId="2147483681"/>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785263863" sldId="2147483682"/>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693257022" sldId="2147483683"/>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1451736445" sldId="2147483684"/>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3276551851" sldId="2147483685"/>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482158047" sldId="2147483686"/>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038188193" sldId="2147483687"/>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4178558139" sldId="2147483688"/>
          </pc:sldLayoutMkLst>
        </pc:sldLayoutChg>
      </pc:sldMasterChg>
      <pc:sldMasterChg chg="add del addSldLayout delSldLayout modSldLayout">
        <pc:chgData name="Toby Lugano (1901988)" userId="S::1901988@student.uwtsd.ac.uk::1ba21f7a-7519-4710-95c0-ecd97db91deb" providerId="AD" clId="Web-{C223BF7F-ED07-4696-9447-160F8BCE5D4F}" dt="2022-02-22T13:48:18.903" v="229"/>
        <pc:sldMasterMkLst>
          <pc:docMk/>
          <pc:sldMasterMk cId="3478369312" sldId="2147483689"/>
        </pc:sldMasterMkLst>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73711840" sldId="2147483690"/>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3992694836" sldId="2147483691"/>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3978436904" sldId="2147483692"/>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3335776399" sldId="2147483693"/>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1186173294" sldId="2147483694"/>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656247119" sldId="2147483695"/>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3502798774" sldId="2147483696"/>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39821792" sldId="2147483697"/>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275411202" sldId="2147483698"/>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4062619222" sldId="2147483699"/>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468224826" sldId="2147483700"/>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184263270" sldId="2147483701"/>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213244017" sldId="2147483702"/>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492466104" sldId="2147483703"/>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4117720774" sldId="2147483704"/>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1774737060" sldId="2147483705"/>
          </pc:sldLayoutMkLst>
        </pc:sldLayoutChg>
      </pc:sldMasterChg>
      <pc:sldMasterChg chg="add addSldLayout modSldLayout">
        <pc:chgData name="Toby Lugano (1901988)" userId="S::1901988@student.uwtsd.ac.uk::1ba21f7a-7519-4710-95c0-ecd97db91deb" providerId="AD" clId="Web-{C223BF7F-ED07-4696-9447-160F8BCE5D4F}" dt="2022-02-22T13:48:18.903" v="229"/>
        <pc:sldMasterMkLst>
          <pc:docMk/>
          <pc:sldMasterMk cId="1596214660" sldId="2147483706"/>
        </pc:sldMasterMkLst>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50602285" sldId="2147483707"/>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2397987996" sldId="2147483708"/>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4150783736" sldId="2147483709"/>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2947004639" sldId="2147483710"/>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49021602" sldId="2147483711"/>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137672468" sldId="2147483712"/>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492031463" sldId="2147483713"/>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499141820" sldId="2147483714"/>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574233052" sldId="2147483715"/>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2133403208" sldId="2147483716"/>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652976387" sldId="2147483717"/>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356798268" sldId="2147483718"/>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2113527444" sldId="2147483719"/>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333893055" sldId="2147483720"/>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932914154" sldId="2147483721"/>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973961698" sldId="2147483722"/>
          </pc:sldLayoutMkLst>
        </pc:sldLayoutChg>
      </pc:sldMasterChg>
    </pc:docChg>
  </pc:docChgLst>
  <pc:docChgLst>
    <pc:chgData name="Ruth James (1803484)" userId="S::1803484@student.uwtsd.ac.uk::03697a74-a8c4-4c02-b3c5-0f92f35ccbbd" providerId="AD" clId="Web-{E65157CA-C0AB-4980-BF6A-FB0332A30C5C}"/>
    <pc:docChg chg="addSld modSld modSection">
      <pc:chgData name="Ruth James (1803484)" userId="S::1803484@student.uwtsd.ac.uk::03697a74-a8c4-4c02-b3c5-0f92f35ccbbd" providerId="AD" clId="Web-{E65157CA-C0AB-4980-BF6A-FB0332A30C5C}" dt="2022-02-22T15:15:09.367" v="1087" actId="20577"/>
      <pc:docMkLst>
        <pc:docMk/>
      </pc:docMkLst>
      <pc:sldChg chg="addSp">
        <pc:chgData name="Ruth James (1803484)" userId="S::1803484@student.uwtsd.ac.uk::03697a74-a8c4-4c02-b3c5-0f92f35ccbbd" providerId="AD" clId="Web-{E65157CA-C0AB-4980-BF6A-FB0332A30C5C}" dt="2022-02-22T13:31:29.542" v="10"/>
        <pc:sldMkLst>
          <pc:docMk/>
          <pc:sldMk cId="3566959379" sldId="262"/>
        </pc:sldMkLst>
        <pc:spChg chg="add">
          <ac:chgData name="Ruth James (1803484)" userId="S::1803484@student.uwtsd.ac.uk::03697a74-a8c4-4c02-b3c5-0f92f35ccbbd" providerId="AD" clId="Web-{E65157CA-C0AB-4980-BF6A-FB0332A30C5C}" dt="2022-02-22T13:31:25.401" v="7"/>
          <ac:spMkLst>
            <pc:docMk/>
            <pc:sldMk cId="3566959379" sldId="262"/>
            <ac:spMk id="6" creationId="{9FE0C671-0ED5-4863-A6EA-98C76B871EBE}"/>
          </ac:spMkLst>
        </pc:spChg>
        <pc:spChg chg="add">
          <ac:chgData name="Ruth James (1803484)" userId="S::1803484@student.uwtsd.ac.uk::03697a74-a8c4-4c02-b3c5-0f92f35ccbbd" providerId="AD" clId="Web-{E65157CA-C0AB-4980-BF6A-FB0332A30C5C}" dt="2022-02-22T13:31:26.745" v="8"/>
          <ac:spMkLst>
            <pc:docMk/>
            <pc:sldMk cId="3566959379" sldId="262"/>
            <ac:spMk id="7" creationId="{673EC443-1B3D-4E6D-AB08-9D75CA25A0A4}"/>
          </ac:spMkLst>
        </pc:spChg>
        <pc:spChg chg="add">
          <ac:chgData name="Ruth James (1803484)" userId="S::1803484@student.uwtsd.ac.uk::03697a74-a8c4-4c02-b3c5-0f92f35ccbbd" providerId="AD" clId="Web-{E65157CA-C0AB-4980-BF6A-FB0332A30C5C}" dt="2022-02-22T13:31:28.043" v="9"/>
          <ac:spMkLst>
            <pc:docMk/>
            <pc:sldMk cId="3566959379" sldId="262"/>
            <ac:spMk id="8" creationId="{20F5B620-8A75-43C1-B5F4-D507390ED249}"/>
          </ac:spMkLst>
        </pc:spChg>
        <pc:spChg chg="add">
          <ac:chgData name="Ruth James (1803484)" userId="S::1803484@student.uwtsd.ac.uk::03697a74-a8c4-4c02-b3c5-0f92f35ccbbd" providerId="AD" clId="Web-{E65157CA-C0AB-4980-BF6A-FB0332A30C5C}" dt="2022-02-22T13:31:29.542" v="10"/>
          <ac:spMkLst>
            <pc:docMk/>
            <pc:sldMk cId="3566959379" sldId="262"/>
            <ac:spMk id="9" creationId="{2D53E9E5-3973-45BE-8EC4-E02404E6FDFA}"/>
          </ac:spMkLst>
        </pc:spChg>
      </pc:sldChg>
      <pc:sldChg chg="modSp">
        <pc:chgData name="Ruth James (1803484)" userId="S::1803484@student.uwtsd.ac.uk::03697a74-a8c4-4c02-b3c5-0f92f35ccbbd" providerId="AD" clId="Web-{E65157CA-C0AB-4980-BF6A-FB0332A30C5C}" dt="2022-02-22T13:47:36.319" v="270" actId="20577"/>
        <pc:sldMkLst>
          <pc:docMk/>
          <pc:sldMk cId="2351854666" sldId="265"/>
        </pc:sldMkLst>
        <pc:spChg chg="mod">
          <ac:chgData name="Ruth James (1803484)" userId="S::1803484@student.uwtsd.ac.uk::03697a74-a8c4-4c02-b3c5-0f92f35ccbbd" providerId="AD" clId="Web-{E65157CA-C0AB-4980-BF6A-FB0332A30C5C}" dt="2022-02-22T13:47:36.319" v="270" actId="20577"/>
          <ac:spMkLst>
            <pc:docMk/>
            <pc:sldMk cId="2351854666" sldId="265"/>
            <ac:spMk id="3" creationId="{DA236D15-48EE-4F02-9FDD-765366AD863E}"/>
          </ac:spMkLst>
        </pc:spChg>
      </pc:sldChg>
      <pc:sldChg chg="modSp">
        <pc:chgData name="Ruth James (1803484)" userId="S::1803484@student.uwtsd.ac.uk::03697a74-a8c4-4c02-b3c5-0f92f35ccbbd" providerId="AD" clId="Web-{E65157CA-C0AB-4980-BF6A-FB0332A30C5C}" dt="2022-02-22T15:13:55.709" v="1082" actId="20577"/>
        <pc:sldMkLst>
          <pc:docMk/>
          <pc:sldMk cId="3335600652" sldId="278"/>
        </pc:sldMkLst>
        <pc:spChg chg="mod">
          <ac:chgData name="Ruth James (1803484)" userId="S::1803484@student.uwtsd.ac.uk::03697a74-a8c4-4c02-b3c5-0f92f35ccbbd" providerId="AD" clId="Web-{E65157CA-C0AB-4980-BF6A-FB0332A30C5C}" dt="2022-02-22T13:31:03.073" v="6" actId="20577"/>
          <ac:spMkLst>
            <pc:docMk/>
            <pc:sldMk cId="3335600652" sldId="278"/>
            <ac:spMk id="2" creationId="{8868079D-4BA9-493A-88E5-C25D8FD6D276}"/>
          </ac:spMkLst>
        </pc:spChg>
        <pc:spChg chg="mod">
          <ac:chgData name="Ruth James (1803484)" userId="S::1803484@student.uwtsd.ac.uk::03697a74-a8c4-4c02-b3c5-0f92f35ccbbd" providerId="AD" clId="Web-{E65157CA-C0AB-4980-BF6A-FB0332A30C5C}" dt="2022-02-22T15:13:55.709" v="1082" actId="20577"/>
          <ac:spMkLst>
            <pc:docMk/>
            <pc:sldMk cId="3335600652" sldId="278"/>
            <ac:spMk id="3" creationId="{B5D3C6EE-89A4-4B01-9003-3F56554E24F4}"/>
          </ac:spMkLst>
        </pc:spChg>
      </pc:sldChg>
      <pc:sldChg chg="addSp delSp modSp new mod setBg">
        <pc:chgData name="Ruth James (1803484)" userId="S::1803484@student.uwtsd.ac.uk::03697a74-a8c4-4c02-b3c5-0f92f35ccbbd" providerId="AD" clId="Web-{E65157CA-C0AB-4980-BF6A-FB0332A30C5C}" dt="2022-02-22T14:58:22.499" v="1037" actId="20577"/>
        <pc:sldMkLst>
          <pc:docMk/>
          <pc:sldMk cId="1788103330" sldId="279"/>
        </pc:sldMkLst>
        <pc:spChg chg="mod">
          <ac:chgData name="Ruth James (1803484)" userId="S::1803484@student.uwtsd.ac.uk::03697a74-a8c4-4c02-b3c5-0f92f35ccbbd" providerId="AD" clId="Web-{E65157CA-C0AB-4980-BF6A-FB0332A30C5C}" dt="2022-02-22T14:54:15.024" v="1024"/>
          <ac:spMkLst>
            <pc:docMk/>
            <pc:sldMk cId="1788103330" sldId="279"/>
            <ac:spMk id="2" creationId="{F554BBB5-CF36-4B80-8A75-152D1EA0CEE3}"/>
          </ac:spMkLst>
        </pc:spChg>
        <pc:spChg chg="mod ord">
          <ac:chgData name="Ruth James (1803484)" userId="S::1803484@student.uwtsd.ac.uk::03697a74-a8c4-4c02-b3c5-0f92f35ccbbd" providerId="AD" clId="Web-{E65157CA-C0AB-4980-BF6A-FB0332A30C5C}" dt="2022-02-22T14:58:22.499" v="1037" actId="20577"/>
          <ac:spMkLst>
            <pc:docMk/>
            <pc:sldMk cId="1788103330" sldId="279"/>
            <ac:spMk id="3" creationId="{A7587784-7415-49B1-AAD7-115B88A6FA87}"/>
          </ac:spMkLst>
        </pc:spChg>
        <pc:spChg chg="add del">
          <ac:chgData name="Ruth James (1803484)" userId="S::1803484@student.uwtsd.ac.uk::03697a74-a8c4-4c02-b3c5-0f92f35ccbbd" providerId="AD" clId="Web-{E65157CA-C0AB-4980-BF6A-FB0332A30C5C}" dt="2022-02-22T14:43:13.492" v="976"/>
          <ac:spMkLst>
            <pc:docMk/>
            <pc:sldMk cId="1788103330" sldId="279"/>
            <ac:spMk id="4" creationId="{BB683DED-3889-4459-878E-0C77A59F5D7D}"/>
          </ac:spMkLst>
        </pc:spChg>
        <pc:spChg chg="add del">
          <ac:chgData name="Ruth James (1803484)" userId="S::1803484@student.uwtsd.ac.uk::03697a74-a8c4-4c02-b3c5-0f92f35ccbbd" providerId="AD" clId="Web-{E65157CA-C0AB-4980-BF6A-FB0332A30C5C}" dt="2022-02-22T14:50:00.815" v="988"/>
          <ac:spMkLst>
            <pc:docMk/>
            <pc:sldMk cId="1788103330" sldId="279"/>
            <ac:spMk id="11" creationId="{8267EEE4-6354-4F1C-9484-951F0EB92F1B}"/>
          </ac:spMkLst>
        </pc:spChg>
        <pc:spChg chg="add del">
          <ac:chgData name="Ruth James (1803484)" userId="S::1803484@student.uwtsd.ac.uk::03697a74-a8c4-4c02-b3c5-0f92f35ccbbd" providerId="AD" clId="Web-{E65157CA-C0AB-4980-BF6A-FB0332A30C5C}" dt="2022-02-22T14:50:00.815" v="988"/>
          <ac:spMkLst>
            <pc:docMk/>
            <pc:sldMk cId="1788103330" sldId="279"/>
            <ac:spMk id="13" creationId="{0E5A83F9-E6B8-40BD-9C0D-9A6F15650742}"/>
          </ac:spMkLst>
        </pc:spChg>
        <pc:spChg chg="add del">
          <ac:chgData name="Ruth James (1803484)" userId="S::1803484@student.uwtsd.ac.uk::03697a74-a8c4-4c02-b3c5-0f92f35ccbbd" providerId="AD" clId="Web-{E65157CA-C0AB-4980-BF6A-FB0332A30C5C}" dt="2022-02-22T14:52:29.037" v="1004"/>
          <ac:spMkLst>
            <pc:docMk/>
            <pc:sldMk cId="1788103330" sldId="279"/>
            <ac:spMk id="18" creationId="{5212AA65-AC96-4A92-A0FD-EE0749BFFB00}"/>
          </ac:spMkLst>
        </pc:spChg>
        <pc:spChg chg="add del">
          <ac:chgData name="Ruth James (1803484)" userId="S::1803484@student.uwtsd.ac.uk::03697a74-a8c4-4c02-b3c5-0f92f35ccbbd" providerId="AD" clId="Web-{E65157CA-C0AB-4980-BF6A-FB0332A30C5C}" dt="2022-02-22T14:54:15.024" v="1024"/>
          <ac:spMkLst>
            <pc:docMk/>
            <pc:sldMk cId="1788103330" sldId="279"/>
            <ac:spMk id="25" creationId="{82FCA8AA-470A-46EF-AC08-74C610468FA2}"/>
          </ac:spMkLst>
        </pc:spChg>
        <pc:spChg chg="add">
          <ac:chgData name="Ruth James (1803484)" userId="S::1803484@student.uwtsd.ac.uk::03697a74-a8c4-4c02-b3c5-0f92f35ccbbd" providerId="AD" clId="Web-{E65157CA-C0AB-4980-BF6A-FB0332A30C5C}" dt="2022-02-22T14:54:15.024" v="1024"/>
          <ac:spMkLst>
            <pc:docMk/>
            <pc:sldMk cId="1788103330" sldId="279"/>
            <ac:spMk id="27" creationId="{FD076C4F-CB47-4A2D-95A1-9D5E3C2B7683}"/>
          </ac:spMkLst>
        </pc:spChg>
        <pc:spChg chg="add del">
          <ac:chgData name="Ruth James (1803484)" userId="S::1803484@student.uwtsd.ac.uk::03697a74-a8c4-4c02-b3c5-0f92f35ccbbd" providerId="AD" clId="Web-{E65157CA-C0AB-4980-BF6A-FB0332A30C5C}" dt="2022-02-22T14:54:01.571" v="1021"/>
          <ac:spMkLst>
            <pc:docMk/>
            <pc:sldMk cId="1788103330" sldId="279"/>
            <ac:spMk id="30" creationId="{FD076C4F-CB47-4A2D-95A1-9D5E3C2B7683}"/>
          </ac:spMkLst>
        </pc:spChg>
        <pc:spChg chg="add">
          <ac:chgData name="Ruth James (1803484)" userId="S::1803484@student.uwtsd.ac.uk::03697a74-a8c4-4c02-b3c5-0f92f35ccbbd" providerId="AD" clId="Web-{E65157CA-C0AB-4980-BF6A-FB0332A30C5C}" dt="2022-02-22T14:54:15.024" v="1024"/>
          <ac:spMkLst>
            <pc:docMk/>
            <pc:sldMk cId="1788103330" sldId="279"/>
            <ac:spMk id="31" creationId="{6F953D60-C1AF-4BFA-9B22-BFE8F0BA1D30}"/>
          </ac:spMkLst>
        </pc:spChg>
        <pc:spChg chg="add del">
          <ac:chgData name="Ruth James (1803484)" userId="S::1803484@student.uwtsd.ac.uk::03697a74-a8c4-4c02-b3c5-0f92f35ccbbd" providerId="AD" clId="Web-{E65157CA-C0AB-4980-BF6A-FB0332A30C5C}" dt="2022-02-22T14:54:01.571" v="1021"/>
          <ac:spMkLst>
            <pc:docMk/>
            <pc:sldMk cId="1788103330" sldId="279"/>
            <ac:spMk id="36" creationId="{6F953D60-C1AF-4BFA-9B22-BFE8F0BA1D30}"/>
          </ac:spMkLst>
        </pc:spChg>
        <pc:picChg chg="add mod ord">
          <ac:chgData name="Ruth James (1803484)" userId="S::1803484@student.uwtsd.ac.uk::03697a74-a8c4-4c02-b3c5-0f92f35ccbbd" providerId="AD" clId="Web-{E65157CA-C0AB-4980-BF6A-FB0332A30C5C}" dt="2022-02-22T14:54:15.024" v="1024"/>
          <ac:picMkLst>
            <pc:docMk/>
            <pc:sldMk cId="1788103330" sldId="279"/>
            <ac:picMk id="5" creationId="{3A9403D3-8B08-4368-A959-CE5816C82719}"/>
          </ac:picMkLst>
        </pc:picChg>
        <pc:picChg chg="add mod ord">
          <ac:chgData name="Ruth James (1803484)" userId="S::1803484@student.uwtsd.ac.uk::03697a74-a8c4-4c02-b3c5-0f92f35ccbbd" providerId="AD" clId="Web-{E65157CA-C0AB-4980-BF6A-FB0332A30C5C}" dt="2022-02-22T14:54:15.024" v="1024"/>
          <ac:picMkLst>
            <pc:docMk/>
            <pc:sldMk cId="1788103330" sldId="279"/>
            <ac:picMk id="6" creationId="{772AF5B6-3787-4EB9-811C-A03CC5B45278}"/>
          </ac:picMkLst>
        </pc:picChg>
        <pc:picChg chg="add mod ord">
          <ac:chgData name="Ruth James (1803484)" userId="S::1803484@student.uwtsd.ac.uk::03697a74-a8c4-4c02-b3c5-0f92f35ccbbd" providerId="AD" clId="Web-{E65157CA-C0AB-4980-BF6A-FB0332A30C5C}" dt="2022-02-22T14:54:15.024" v="1024"/>
          <ac:picMkLst>
            <pc:docMk/>
            <pc:sldMk cId="1788103330" sldId="279"/>
            <ac:picMk id="7" creationId="{D956F3A5-E848-4555-B96D-B7463C3F5223}"/>
          </ac:picMkLst>
        </pc:picChg>
        <pc:cxnChg chg="add del">
          <ac:chgData name="Ruth James (1803484)" userId="S::1803484@student.uwtsd.ac.uk::03697a74-a8c4-4c02-b3c5-0f92f35ccbbd" providerId="AD" clId="Web-{E65157CA-C0AB-4980-BF6A-FB0332A30C5C}" dt="2022-02-22T14:52:29.037" v="1004"/>
          <ac:cxnSpMkLst>
            <pc:docMk/>
            <pc:sldMk cId="1788103330" sldId="279"/>
            <ac:cxnSpMk id="20" creationId="{38770F72-E528-4C5A-AE35-FC504F42AC88}"/>
          </ac:cxnSpMkLst>
        </pc:cxnChg>
        <pc:cxnChg chg="add">
          <ac:chgData name="Ruth James (1803484)" userId="S::1803484@student.uwtsd.ac.uk::03697a74-a8c4-4c02-b3c5-0f92f35ccbbd" providerId="AD" clId="Web-{E65157CA-C0AB-4980-BF6A-FB0332A30C5C}" dt="2022-02-22T14:54:15.024" v="1024"/>
          <ac:cxnSpMkLst>
            <pc:docMk/>
            <pc:sldMk cId="1788103330" sldId="279"/>
            <ac:cxnSpMk id="28" creationId="{EEAF915B-5344-46DC-8097-7DAF0627744D}"/>
          </ac:cxnSpMkLst>
        </pc:cxnChg>
        <pc:cxnChg chg="add">
          <ac:chgData name="Ruth James (1803484)" userId="S::1803484@student.uwtsd.ac.uk::03697a74-a8c4-4c02-b3c5-0f92f35ccbbd" providerId="AD" clId="Web-{E65157CA-C0AB-4980-BF6A-FB0332A30C5C}" dt="2022-02-22T14:54:15.024" v="1024"/>
          <ac:cxnSpMkLst>
            <pc:docMk/>
            <pc:sldMk cId="1788103330" sldId="279"/>
            <ac:cxnSpMk id="29" creationId="{70B738F4-B505-468D-996C-FEC3D1CA103C}"/>
          </ac:cxnSpMkLst>
        </pc:cxnChg>
        <pc:cxnChg chg="add del">
          <ac:chgData name="Ruth James (1803484)" userId="S::1803484@student.uwtsd.ac.uk::03697a74-a8c4-4c02-b3c5-0f92f35ccbbd" providerId="AD" clId="Web-{E65157CA-C0AB-4980-BF6A-FB0332A30C5C}" dt="2022-02-22T14:54:01.571" v="1021"/>
          <ac:cxnSpMkLst>
            <pc:docMk/>
            <pc:sldMk cId="1788103330" sldId="279"/>
            <ac:cxnSpMk id="32" creationId="{EEAF915B-5344-46DC-8097-7DAF0627744D}"/>
          </ac:cxnSpMkLst>
        </pc:cxnChg>
        <pc:cxnChg chg="add del">
          <ac:chgData name="Ruth James (1803484)" userId="S::1803484@student.uwtsd.ac.uk::03697a74-a8c4-4c02-b3c5-0f92f35ccbbd" providerId="AD" clId="Web-{E65157CA-C0AB-4980-BF6A-FB0332A30C5C}" dt="2022-02-22T14:54:01.571" v="1021"/>
          <ac:cxnSpMkLst>
            <pc:docMk/>
            <pc:sldMk cId="1788103330" sldId="279"/>
            <ac:cxnSpMk id="34" creationId="{70B738F4-B505-468D-996C-FEC3D1CA103C}"/>
          </ac:cxnSpMkLst>
        </pc:cxnChg>
      </pc:sldChg>
      <pc:sldChg chg="modSp new">
        <pc:chgData name="Ruth James (1803484)" userId="S::1803484@student.uwtsd.ac.uk::03697a74-a8c4-4c02-b3c5-0f92f35ccbbd" providerId="AD" clId="Web-{E65157CA-C0AB-4980-BF6A-FB0332A30C5C}" dt="2022-02-22T15:15:09.367" v="1087" actId="20577"/>
        <pc:sldMkLst>
          <pc:docMk/>
          <pc:sldMk cId="2775302099" sldId="280"/>
        </pc:sldMkLst>
        <pc:spChg chg="mod">
          <ac:chgData name="Ruth James (1803484)" userId="S::1803484@student.uwtsd.ac.uk::03697a74-a8c4-4c02-b3c5-0f92f35ccbbd" providerId="AD" clId="Web-{E65157CA-C0AB-4980-BF6A-FB0332A30C5C}" dt="2022-02-22T15:15:09.367" v="1087" actId="20577"/>
          <ac:spMkLst>
            <pc:docMk/>
            <pc:sldMk cId="2775302099" sldId="280"/>
            <ac:spMk id="3" creationId="{E79B9ECD-E0E2-4BCD-9A54-D1B199011530}"/>
          </ac:spMkLst>
        </pc:spChg>
      </pc:sldChg>
    </pc:docChg>
  </pc:docChgLst>
  <pc:docChgLst>
    <pc:chgData name="Rachael Jenkins (1901453)" userId="S::1901453@student.uwtsd.ac.uk::fbe29391-ef9b-4c16-b0f4-c63e153625cf" providerId="AD" clId="Web-{2DC9E334-21C9-4DF0-8487-BFC91590E6B7}"/>
    <pc:docChg chg="addSld delSld modSld modSection">
      <pc:chgData name="Rachael Jenkins (1901453)" userId="S::1901453@student.uwtsd.ac.uk::fbe29391-ef9b-4c16-b0f4-c63e153625cf" providerId="AD" clId="Web-{2DC9E334-21C9-4DF0-8487-BFC91590E6B7}" dt="2022-03-16T10:25:59.876" v="229" actId="14100"/>
      <pc:docMkLst>
        <pc:docMk/>
      </pc:docMkLst>
      <pc:sldChg chg="addSp modSp">
        <pc:chgData name="Rachael Jenkins (1901453)" userId="S::1901453@student.uwtsd.ac.uk::fbe29391-ef9b-4c16-b0f4-c63e153625cf" providerId="AD" clId="Web-{2DC9E334-21C9-4DF0-8487-BFC91590E6B7}" dt="2022-03-16T10:09:45.919" v="21" actId="20577"/>
        <pc:sldMkLst>
          <pc:docMk/>
          <pc:sldMk cId="1446927124" sldId="267"/>
        </pc:sldMkLst>
        <pc:spChg chg="mod">
          <ac:chgData name="Rachael Jenkins (1901453)" userId="S::1901453@student.uwtsd.ac.uk::fbe29391-ef9b-4c16-b0f4-c63e153625cf" providerId="AD" clId="Web-{2DC9E334-21C9-4DF0-8487-BFC91590E6B7}" dt="2022-03-16T10:08:50.418" v="10" actId="20577"/>
          <ac:spMkLst>
            <pc:docMk/>
            <pc:sldMk cId="1446927124" sldId="267"/>
            <ac:spMk id="2" creationId="{C1E6DD6B-FA0E-4A6E-B3DB-4E8268C52433}"/>
          </ac:spMkLst>
        </pc:spChg>
        <pc:spChg chg="mod">
          <ac:chgData name="Rachael Jenkins (1901453)" userId="S::1901453@student.uwtsd.ac.uk::fbe29391-ef9b-4c16-b0f4-c63e153625cf" providerId="AD" clId="Web-{2DC9E334-21C9-4DF0-8487-BFC91590E6B7}" dt="2022-03-16T10:09:45.919" v="21" actId="20577"/>
          <ac:spMkLst>
            <pc:docMk/>
            <pc:sldMk cId="1446927124" sldId="267"/>
            <ac:spMk id="8" creationId="{3527CE7A-D28D-44C5-9655-16F236616DA7}"/>
          </ac:spMkLst>
        </pc:spChg>
        <pc:picChg chg="add mod ord">
          <ac:chgData name="Rachael Jenkins (1901453)" userId="S::1901453@student.uwtsd.ac.uk::fbe29391-ef9b-4c16-b0f4-c63e153625cf" providerId="AD" clId="Web-{2DC9E334-21C9-4DF0-8487-BFC91590E6B7}" dt="2022-03-16T10:08:53.480" v="11" actId="1076"/>
          <ac:picMkLst>
            <pc:docMk/>
            <pc:sldMk cId="1446927124" sldId="267"/>
            <ac:picMk id="3" creationId="{6C3E879E-3179-4AB2-8E27-F585E71BBB9F}"/>
          </ac:picMkLst>
        </pc:picChg>
        <pc:picChg chg="add mod ord">
          <ac:chgData name="Rachael Jenkins (1901453)" userId="S::1901453@student.uwtsd.ac.uk::fbe29391-ef9b-4c16-b0f4-c63e153625cf" providerId="AD" clId="Web-{2DC9E334-21C9-4DF0-8487-BFC91590E6B7}" dt="2022-03-16T10:09:18.809" v="14"/>
          <ac:picMkLst>
            <pc:docMk/>
            <pc:sldMk cId="1446927124" sldId="267"/>
            <ac:picMk id="4" creationId="{040F2E9A-6CA6-435D-80A6-95E25B62F49A}"/>
          </ac:picMkLst>
        </pc:picChg>
      </pc:sldChg>
      <pc:sldChg chg="modSp">
        <pc:chgData name="Rachael Jenkins (1901453)" userId="S::1901453@student.uwtsd.ac.uk::fbe29391-ef9b-4c16-b0f4-c63e153625cf" providerId="AD" clId="Web-{2DC9E334-21C9-4DF0-8487-BFC91590E6B7}" dt="2022-03-16T10:18:04.288" v="144" actId="20577"/>
        <pc:sldMkLst>
          <pc:docMk/>
          <pc:sldMk cId="2395110271" sldId="271"/>
        </pc:sldMkLst>
        <pc:spChg chg="mod">
          <ac:chgData name="Rachael Jenkins (1901453)" userId="S::1901453@student.uwtsd.ac.uk::fbe29391-ef9b-4c16-b0f4-c63e153625cf" providerId="AD" clId="Web-{2DC9E334-21C9-4DF0-8487-BFC91590E6B7}" dt="2022-03-16T10:18:04.288" v="144" actId="20577"/>
          <ac:spMkLst>
            <pc:docMk/>
            <pc:sldMk cId="2395110271" sldId="271"/>
            <ac:spMk id="5" creationId="{71735E5C-67CE-4E7E-8671-0D1B11BF3EAD}"/>
          </ac:spMkLst>
        </pc:spChg>
      </pc:sldChg>
      <pc:sldChg chg="modSp">
        <pc:chgData name="Rachael Jenkins (1901453)" userId="S::1901453@student.uwtsd.ac.uk::fbe29391-ef9b-4c16-b0f4-c63e153625cf" providerId="AD" clId="Web-{2DC9E334-21C9-4DF0-8487-BFC91590E6B7}" dt="2022-03-16T10:07:59.026" v="1" actId="20577"/>
        <pc:sldMkLst>
          <pc:docMk/>
          <pc:sldMk cId="1052789105" sldId="272"/>
        </pc:sldMkLst>
        <pc:spChg chg="mod">
          <ac:chgData name="Rachael Jenkins (1901453)" userId="S::1901453@student.uwtsd.ac.uk::fbe29391-ef9b-4c16-b0f4-c63e153625cf" providerId="AD" clId="Web-{2DC9E334-21C9-4DF0-8487-BFC91590E6B7}" dt="2022-03-16T10:07:59.026" v="1" actId="20577"/>
          <ac:spMkLst>
            <pc:docMk/>
            <pc:sldMk cId="1052789105" sldId="272"/>
            <ac:spMk id="2" creationId="{D2626EC0-3EBB-40BC-B80F-FE8473DF05AF}"/>
          </ac:spMkLst>
        </pc:spChg>
      </pc:sldChg>
      <pc:sldChg chg="addSp modSp">
        <pc:chgData name="Rachael Jenkins (1901453)" userId="S::1901453@student.uwtsd.ac.uk::fbe29391-ef9b-4c16-b0f4-c63e153625cf" providerId="AD" clId="Web-{2DC9E334-21C9-4DF0-8487-BFC91590E6B7}" dt="2022-03-16T10:15:18.660" v="108" actId="20577"/>
        <pc:sldMkLst>
          <pc:docMk/>
          <pc:sldMk cId="179888449" sldId="277"/>
        </pc:sldMkLst>
        <pc:spChg chg="mod">
          <ac:chgData name="Rachael Jenkins (1901453)" userId="S::1901453@student.uwtsd.ac.uk::fbe29391-ef9b-4c16-b0f4-c63e153625cf" providerId="AD" clId="Web-{2DC9E334-21C9-4DF0-8487-BFC91590E6B7}" dt="2022-03-16T10:15:18.660" v="108" actId="20577"/>
          <ac:spMkLst>
            <pc:docMk/>
            <pc:sldMk cId="179888449" sldId="277"/>
            <ac:spMk id="3" creationId="{05393E8C-36B7-4CEE-A784-3D360B2F63E0}"/>
          </ac:spMkLst>
        </pc:spChg>
        <pc:picChg chg="add mod">
          <ac:chgData name="Rachael Jenkins (1901453)" userId="S::1901453@student.uwtsd.ac.uk::fbe29391-ef9b-4c16-b0f4-c63e153625cf" providerId="AD" clId="Web-{2DC9E334-21C9-4DF0-8487-BFC91590E6B7}" dt="2022-03-16T10:14:50.706" v="103" actId="1076"/>
          <ac:picMkLst>
            <pc:docMk/>
            <pc:sldMk cId="179888449" sldId="277"/>
            <ac:picMk id="4" creationId="{63385A8C-D659-4F93-9D29-DC3B4F635ACB}"/>
          </ac:picMkLst>
        </pc:picChg>
      </pc:sldChg>
      <pc:sldChg chg="addSp delSp modSp">
        <pc:chgData name="Rachael Jenkins (1901453)" userId="S::1901453@student.uwtsd.ac.uk::fbe29391-ef9b-4c16-b0f4-c63e153625cf" providerId="AD" clId="Web-{2DC9E334-21C9-4DF0-8487-BFC91590E6B7}" dt="2022-03-16T10:15:55.036" v="116" actId="1076"/>
        <pc:sldMkLst>
          <pc:docMk/>
          <pc:sldMk cId="2564533962" sldId="281"/>
        </pc:sldMkLst>
        <pc:graphicFrameChg chg="add mod">
          <ac:chgData name="Rachael Jenkins (1901453)" userId="S::1901453@student.uwtsd.ac.uk::fbe29391-ef9b-4c16-b0f4-c63e153625cf" providerId="AD" clId="Web-{2DC9E334-21C9-4DF0-8487-BFC91590E6B7}" dt="2022-03-16T10:15:55.036" v="116" actId="1076"/>
          <ac:graphicFrameMkLst>
            <pc:docMk/>
            <pc:sldMk cId="2564533962" sldId="281"/>
            <ac:graphicFrameMk id="3" creationId="{65895582-F975-4B6B-A04C-0171B5F2F6BC}"/>
          </ac:graphicFrameMkLst>
        </pc:graphicFrameChg>
        <pc:graphicFrameChg chg="del mod modGraphic">
          <ac:chgData name="Rachael Jenkins (1901453)" userId="S::1901453@student.uwtsd.ac.uk::fbe29391-ef9b-4c16-b0f4-c63e153625cf" providerId="AD" clId="Web-{2DC9E334-21C9-4DF0-8487-BFC91590E6B7}" dt="2022-03-16T10:15:50.239" v="115"/>
          <ac:graphicFrameMkLst>
            <pc:docMk/>
            <pc:sldMk cId="2564533962" sldId="281"/>
            <ac:graphicFrameMk id="4" creationId="{BE3ABED3-C364-42BB-ACB8-76387BEF75D9}"/>
          </ac:graphicFrameMkLst>
        </pc:graphicFrameChg>
      </pc:sldChg>
      <pc:sldChg chg="addSp delSp modSp">
        <pc:chgData name="Rachael Jenkins (1901453)" userId="S::1901453@student.uwtsd.ac.uk::fbe29391-ef9b-4c16-b0f4-c63e153625cf" providerId="AD" clId="Web-{2DC9E334-21C9-4DF0-8487-BFC91590E6B7}" dt="2022-03-16T10:11:51.408" v="63" actId="20577"/>
        <pc:sldMkLst>
          <pc:docMk/>
          <pc:sldMk cId="1554878885" sldId="287"/>
        </pc:sldMkLst>
        <pc:spChg chg="mod">
          <ac:chgData name="Rachael Jenkins (1901453)" userId="S::1901453@student.uwtsd.ac.uk::fbe29391-ef9b-4c16-b0f4-c63e153625cf" providerId="AD" clId="Web-{2DC9E334-21C9-4DF0-8487-BFC91590E6B7}" dt="2022-03-16T10:11:51.408" v="63" actId="20577"/>
          <ac:spMkLst>
            <pc:docMk/>
            <pc:sldMk cId="1554878885" sldId="287"/>
            <ac:spMk id="3" creationId="{A58A72CF-CC95-4C96-9542-E910FAE8C9DC}"/>
          </ac:spMkLst>
        </pc:spChg>
        <pc:picChg chg="add del mod">
          <ac:chgData name="Rachael Jenkins (1901453)" userId="S::1901453@student.uwtsd.ac.uk::fbe29391-ef9b-4c16-b0f4-c63e153625cf" providerId="AD" clId="Web-{2DC9E334-21C9-4DF0-8487-BFC91590E6B7}" dt="2022-03-16T10:11:08.514" v="51"/>
          <ac:picMkLst>
            <pc:docMk/>
            <pc:sldMk cId="1554878885" sldId="287"/>
            <ac:picMk id="4" creationId="{6C583554-073C-43D9-BE79-4749EF940DC6}"/>
          </ac:picMkLst>
        </pc:picChg>
        <pc:picChg chg="add mod">
          <ac:chgData name="Rachael Jenkins (1901453)" userId="S::1901453@student.uwtsd.ac.uk::fbe29391-ef9b-4c16-b0f4-c63e153625cf" providerId="AD" clId="Web-{2DC9E334-21C9-4DF0-8487-BFC91590E6B7}" dt="2022-03-16T10:11:35.220" v="58" actId="14100"/>
          <ac:picMkLst>
            <pc:docMk/>
            <pc:sldMk cId="1554878885" sldId="287"/>
            <ac:picMk id="5" creationId="{1FED35D0-3078-4594-B57C-3FB662EEC549}"/>
          </ac:picMkLst>
        </pc:picChg>
      </pc:sldChg>
      <pc:sldChg chg="addSp delSp modSp">
        <pc:chgData name="Rachael Jenkins (1901453)" userId="S::1901453@student.uwtsd.ac.uk::fbe29391-ef9b-4c16-b0f4-c63e153625cf" providerId="AD" clId="Web-{2DC9E334-21C9-4DF0-8487-BFC91590E6B7}" dt="2022-03-16T10:14:07.737" v="99" actId="20577"/>
        <pc:sldMkLst>
          <pc:docMk/>
          <pc:sldMk cId="4035076231" sldId="288"/>
        </pc:sldMkLst>
        <pc:spChg chg="mod">
          <ac:chgData name="Rachael Jenkins (1901453)" userId="S::1901453@student.uwtsd.ac.uk::fbe29391-ef9b-4c16-b0f4-c63e153625cf" providerId="AD" clId="Web-{2DC9E334-21C9-4DF0-8487-BFC91590E6B7}" dt="2022-03-16T10:12:07.906" v="66"/>
          <ac:spMkLst>
            <pc:docMk/>
            <pc:sldMk cId="4035076231" sldId="288"/>
            <ac:spMk id="2" creationId="{1B786856-27C5-4D35-A3B9-317973C5B4EB}"/>
          </ac:spMkLst>
        </pc:spChg>
        <pc:spChg chg="del">
          <ac:chgData name="Rachael Jenkins (1901453)" userId="S::1901453@student.uwtsd.ac.uk::fbe29391-ef9b-4c16-b0f4-c63e153625cf" providerId="AD" clId="Web-{2DC9E334-21C9-4DF0-8487-BFC91590E6B7}" dt="2022-03-16T10:12:07.906" v="66"/>
          <ac:spMkLst>
            <pc:docMk/>
            <pc:sldMk cId="4035076231" sldId="288"/>
            <ac:spMk id="14" creationId="{F10FD715-4DCE-4779-B634-EC78315EA213}"/>
          </ac:spMkLst>
        </pc:spChg>
        <pc:spChg chg="del">
          <ac:chgData name="Rachael Jenkins (1901453)" userId="S::1901453@student.uwtsd.ac.uk::fbe29391-ef9b-4c16-b0f4-c63e153625cf" providerId="AD" clId="Web-{2DC9E334-21C9-4DF0-8487-BFC91590E6B7}" dt="2022-03-16T10:12:07.906" v="66"/>
          <ac:spMkLst>
            <pc:docMk/>
            <pc:sldMk cId="4035076231" sldId="288"/>
            <ac:spMk id="34" creationId="{603AE127-802C-459A-A612-DB85B67F0DC0}"/>
          </ac:spMkLst>
        </pc:spChg>
        <pc:spChg chg="del">
          <ac:chgData name="Rachael Jenkins (1901453)" userId="S::1901453@student.uwtsd.ac.uk::fbe29391-ef9b-4c16-b0f4-c63e153625cf" providerId="AD" clId="Web-{2DC9E334-21C9-4DF0-8487-BFC91590E6B7}" dt="2022-03-16T10:12:07.906" v="66"/>
          <ac:spMkLst>
            <pc:docMk/>
            <pc:sldMk cId="4035076231" sldId="288"/>
            <ac:spMk id="35" creationId="{9323D83D-50D6-4040-A58B-FCEA340F886A}"/>
          </ac:spMkLst>
        </pc:spChg>
        <pc:spChg chg="mod ord">
          <ac:chgData name="Rachael Jenkins (1901453)" userId="S::1901453@student.uwtsd.ac.uk::fbe29391-ef9b-4c16-b0f4-c63e153625cf" providerId="AD" clId="Web-{2DC9E334-21C9-4DF0-8487-BFC91590E6B7}" dt="2022-03-16T10:14:07.737" v="99" actId="20577"/>
          <ac:spMkLst>
            <pc:docMk/>
            <pc:sldMk cId="4035076231" sldId="288"/>
            <ac:spMk id="37" creationId="{D7A5C87A-18B7-4666-8D21-B1A35A56865C}"/>
          </ac:spMkLst>
        </pc:spChg>
        <pc:picChg chg="add mod">
          <ac:chgData name="Rachael Jenkins (1901453)" userId="S::1901453@student.uwtsd.ac.uk::fbe29391-ef9b-4c16-b0f4-c63e153625cf" providerId="AD" clId="Web-{2DC9E334-21C9-4DF0-8487-BFC91590E6B7}" dt="2022-03-16T10:13:25.501" v="92" actId="14100"/>
          <ac:picMkLst>
            <pc:docMk/>
            <pc:sldMk cId="4035076231" sldId="288"/>
            <ac:picMk id="3" creationId="{A287233F-C5F1-49B7-937D-AF2F6A68E1A1}"/>
          </ac:picMkLst>
        </pc:picChg>
        <pc:cxnChg chg="del">
          <ac:chgData name="Rachael Jenkins (1901453)" userId="S::1901453@student.uwtsd.ac.uk::fbe29391-ef9b-4c16-b0f4-c63e153625cf" providerId="AD" clId="Web-{2DC9E334-21C9-4DF0-8487-BFC91590E6B7}" dt="2022-03-16T10:12:07.906" v="66"/>
          <ac:cxnSpMkLst>
            <pc:docMk/>
            <pc:sldMk cId="4035076231" sldId="288"/>
            <ac:cxnSpMk id="36" creationId="{1A1FE6BB-DFB2-4080-9B5E-076EF5DDE67B}"/>
          </ac:cxnSpMkLst>
        </pc:cxnChg>
      </pc:sldChg>
      <pc:sldChg chg="addSp modSp">
        <pc:chgData name="Rachael Jenkins (1901453)" userId="S::1901453@student.uwtsd.ac.uk::fbe29391-ef9b-4c16-b0f4-c63e153625cf" providerId="AD" clId="Web-{2DC9E334-21C9-4DF0-8487-BFC91590E6B7}" dt="2022-03-16T10:11:16.186" v="55" actId="1076"/>
        <pc:sldMkLst>
          <pc:docMk/>
          <pc:sldMk cId="3978917183" sldId="290"/>
        </pc:sldMkLst>
        <pc:spChg chg="mod">
          <ac:chgData name="Rachael Jenkins (1901453)" userId="S::1901453@student.uwtsd.ac.uk::fbe29391-ef9b-4c16-b0f4-c63e153625cf" providerId="AD" clId="Web-{2DC9E334-21C9-4DF0-8487-BFC91590E6B7}" dt="2022-03-16T10:10:24.295" v="27" actId="20577"/>
          <ac:spMkLst>
            <pc:docMk/>
            <pc:sldMk cId="3978917183" sldId="290"/>
            <ac:spMk id="2" creationId="{B6543FC2-6CC4-4914-AC4D-FC0D943AC9A0}"/>
          </ac:spMkLst>
        </pc:spChg>
        <pc:spChg chg="mod">
          <ac:chgData name="Rachael Jenkins (1901453)" userId="S::1901453@student.uwtsd.ac.uk::fbe29391-ef9b-4c16-b0f4-c63e153625cf" providerId="AD" clId="Web-{2DC9E334-21C9-4DF0-8487-BFC91590E6B7}" dt="2022-03-16T10:10:56.811" v="49" actId="20577"/>
          <ac:spMkLst>
            <pc:docMk/>
            <pc:sldMk cId="3978917183" sldId="290"/>
            <ac:spMk id="3" creationId="{278803C8-2230-4C1B-9FE6-8007372274AF}"/>
          </ac:spMkLst>
        </pc:spChg>
        <pc:picChg chg="add mod ord">
          <ac:chgData name="Rachael Jenkins (1901453)" userId="S::1901453@student.uwtsd.ac.uk::fbe29391-ef9b-4c16-b0f4-c63e153625cf" providerId="AD" clId="Web-{2DC9E334-21C9-4DF0-8487-BFC91590E6B7}" dt="2022-03-16T10:10:20.734" v="26"/>
          <ac:picMkLst>
            <pc:docMk/>
            <pc:sldMk cId="3978917183" sldId="290"/>
            <ac:picMk id="4" creationId="{767D1813-2FDD-408B-9678-6B0599B992CD}"/>
          </ac:picMkLst>
        </pc:picChg>
        <pc:picChg chg="add mod">
          <ac:chgData name="Rachael Jenkins (1901453)" userId="S::1901453@student.uwtsd.ac.uk::fbe29391-ef9b-4c16-b0f4-c63e153625cf" providerId="AD" clId="Web-{2DC9E334-21C9-4DF0-8487-BFC91590E6B7}" dt="2022-03-16T10:11:16.186" v="55" actId="1076"/>
          <ac:picMkLst>
            <pc:docMk/>
            <pc:sldMk cId="3978917183" sldId="290"/>
            <ac:picMk id="5" creationId="{1867D717-2D6E-4635-A1C7-AC6602E954C7}"/>
          </ac:picMkLst>
        </pc:picChg>
      </pc:sldChg>
      <pc:sldChg chg="addSp modSp new mod setBg setClrOvrMap">
        <pc:chgData name="Rachael Jenkins (1901453)" userId="S::1901453@student.uwtsd.ac.uk::fbe29391-ef9b-4c16-b0f4-c63e153625cf" providerId="AD" clId="Web-{2DC9E334-21C9-4DF0-8487-BFC91590E6B7}" dt="2022-03-16T10:13:13.423" v="90"/>
        <pc:sldMkLst>
          <pc:docMk/>
          <pc:sldMk cId="3281445664" sldId="300"/>
        </pc:sldMkLst>
        <pc:spChg chg="mod">
          <ac:chgData name="Rachael Jenkins (1901453)" userId="S::1901453@student.uwtsd.ac.uk::fbe29391-ef9b-4c16-b0f4-c63e153625cf" providerId="AD" clId="Web-{2DC9E334-21C9-4DF0-8487-BFC91590E6B7}" dt="2022-03-16T10:13:13.423" v="90"/>
          <ac:spMkLst>
            <pc:docMk/>
            <pc:sldMk cId="3281445664" sldId="300"/>
            <ac:spMk id="2" creationId="{7A45DE01-257C-420E-B96A-FD5EBE09D260}"/>
          </ac:spMkLst>
        </pc:spChg>
        <pc:spChg chg="mod">
          <ac:chgData name="Rachael Jenkins (1901453)" userId="S::1901453@student.uwtsd.ac.uk::fbe29391-ef9b-4c16-b0f4-c63e153625cf" providerId="AD" clId="Web-{2DC9E334-21C9-4DF0-8487-BFC91590E6B7}" dt="2022-03-16T10:13:13.423" v="90"/>
          <ac:spMkLst>
            <pc:docMk/>
            <pc:sldMk cId="3281445664" sldId="300"/>
            <ac:spMk id="3" creationId="{46F5F5B4-64AF-4A46-BDEB-C05FDC7B76E6}"/>
          </ac:spMkLst>
        </pc:spChg>
        <pc:spChg chg="add">
          <ac:chgData name="Rachael Jenkins (1901453)" userId="S::1901453@student.uwtsd.ac.uk::fbe29391-ef9b-4c16-b0f4-c63e153625cf" providerId="AD" clId="Web-{2DC9E334-21C9-4DF0-8487-BFC91590E6B7}" dt="2022-03-16T10:13:13.423" v="90"/>
          <ac:spMkLst>
            <pc:docMk/>
            <pc:sldMk cId="3281445664" sldId="300"/>
            <ac:spMk id="8" creationId="{A65AC7D1-EAA9-48F5-B509-60A7F50BF703}"/>
          </ac:spMkLst>
        </pc:spChg>
        <pc:spChg chg="add">
          <ac:chgData name="Rachael Jenkins (1901453)" userId="S::1901453@student.uwtsd.ac.uk::fbe29391-ef9b-4c16-b0f4-c63e153625cf" providerId="AD" clId="Web-{2DC9E334-21C9-4DF0-8487-BFC91590E6B7}" dt="2022-03-16T10:13:13.423" v="90"/>
          <ac:spMkLst>
            <pc:docMk/>
            <pc:sldMk cId="3281445664" sldId="300"/>
            <ac:spMk id="10" creationId="{D6320AF9-619A-4175-865B-5663E1AEF4C5}"/>
          </ac:spMkLst>
        </pc:spChg>
        <pc:spChg chg="add">
          <ac:chgData name="Rachael Jenkins (1901453)" userId="S::1901453@student.uwtsd.ac.uk::fbe29391-ef9b-4c16-b0f4-c63e153625cf" providerId="AD" clId="Web-{2DC9E334-21C9-4DF0-8487-BFC91590E6B7}" dt="2022-03-16T10:13:13.423" v="90"/>
          <ac:spMkLst>
            <pc:docMk/>
            <pc:sldMk cId="3281445664" sldId="300"/>
            <ac:spMk id="16" creationId="{7E018740-5C2B-4A41-AC1A-7E68D1EC1954}"/>
          </ac:spMkLst>
        </pc:spChg>
        <pc:spChg chg="add">
          <ac:chgData name="Rachael Jenkins (1901453)" userId="S::1901453@student.uwtsd.ac.uk::fbe29391-ef9b-4c16-b0f4-c63e153625cf" providerId="AD" clId="Web-{2DC9E334-21C9-4DF0-8487-BFC91590E6B7}" dt="2022-03-16T10:13:13.423" v="90"/>
          <ac:spMkLst>
            <pc:docMk/>
            <pc:sldMk cId="3281445664" sldId="300"/>
            <ac:spMk id="18" creationId="{166F75A4-C475-4941-8EE2-B80A06A2C1BB}"/>
          </ac:spMkLst>
        </pc:spChg>
        <pc:spChg chg="add">
          <ac:chgData name="Rachael Jenkins (1901453)" userId="S::1901453@student.uwtsd.ac.uk::fbe29391-ef9b-4c16-b0f4-c63e153625cf" providerId="AD" clId="Web-{2DC9E334-21C9-4DF0-8487-BFC91590E6B7}" dt="2022-03-16T10:13:13.423" v="90"/>
          <ac:spMkLst>
            <pc:docMk/>
            <pc:sldMk cId="3281445664" sldId="300"/>
            <ac:spMk id="20" creationId="{A032553A-72E8-4B0D-8405-FF9771C9AF05}"/>
          </ac:spMkLst>
        </pc:spChg>
        <pc:spChg chg="add">
          <ac:chgData name="Rachael Jenkins (1901453)" userId="S::1901453@student.uwtsd.ac.uk::fbe29391-ef9b-4c16-b0f4-c63e153625cf" providerId="AD" clId="Web-{2DC9E334-21C9-4DF0-8487-BFC91590E6B7}" dt="2022-03-16T10:13:13.423" v="90"/>
          <ac:spMkLst>
            <pc:docMk/>
            <pc:sldMk cId="3281445664" sldId="300"/>
            <ac:spMk id="22" creationId="{765800AC-C3B9-498E-87BC-29FAE4C76B21}"/>
          </ac:spMkLst>
        </pc:spChg>
        <pc:spChg chg="add">
          <ac:chgData name="Rachael Jenkins (1901453)" userId="S::1901453@student.uwtsd.ac.uk::fbe29391-ef9b-4c16-b0f4-c63e153625cf" providerId="AD" clId="Web-{2DC9E334-21C9-4DF0-8487-BFC91590E6B7}" dt="2022-03-16T10:13:13.423" v="90"/>
          <ac:spMkLst>
            <pc:docMk/>
            <pc:sldMk cId="3281445664" sldId="300"/>
            <ac:spMk id="24" creationId="{1F9D6ACB-2FF4-49F9-978A-E0D5327FC635}"/>
          </ac:spMkLst>
        </pc:spChg>
        <pc:spChg chg="add">
          <ac:chgData name="Rachael Jenkins (1901453)" userId="S::1901453@student.uwtsd.ac.uk::fbe29391-ef9b-4c16-b0f4-c63e153625cf" providerId="AD" clId="Web-{2DC9E334-21C9-4DF0-8487-BFC91590E6B7}" dt="2022-03-16T10:13:13.423" v="90"/>
          <ac:spMkLst>
            <pc:docMk/>
            <pc:sldMk cId="3281445664" sldId="300"/>
            <ac:spMk id="26" creationId="{142BFA2A-77A0-4F60-A32A-685681C84889}"/>
          </ac:spMkLst>
        </pc:spChg>
        <pc:cxnChg chg="add">
          <ac:chgData name="Rachael Jenkins (1901453)" userId="S::1901453@student.uwtsd.ac.uk::fbe29391-ef9b-4c16-b0f4-c63e153625cf" providerId="AD" clId="Web-{2DC9E334-21C9-4DF0-8487-BFC91590E6B7}" dt="2022-03-16T10:13:13.423" v="90"/>
          <ac:cxnSpMkLst>
            <pc:docMk/>
            <pc:sldMk cId="3281445664" sldId="300"/>
            <ac:cxnSpMk id="12" creationId="{063B6EC6-D752-4EE7-908B-F8F19E8C7FEA}"/>
          </ac:cxnSpMkLst>
        </pc:cxnChg>
        <pc:cxnChg chg="add">
          <ac:chgData name="Rachael Jenkins (1901453)" userId="S::1901453@student.uwtsd.ac.uk::fbe29391-ef9b-4c16-b0f4-c63e153625cf" providerId="AD" clId="Web-{2DC9E334-21C9-4DF0-8487-BFC91590E6B7}" dt="2022-03-16T10:13:13.423" v="90"/>
          <ac:cxnSpMkLst>
            <pc:docMk/>
            <pc:sldMk cId="3281445664" sldId="300"/>
            <ac:cxnSpMk id="14" creationId="{EFECD4E8-AD3E-4228-82A2-9461958EA94D}"/>
          </ac:cxnSpMkLst>
        </pc:cxnChg>
      </pc:sldChg>
      <pc:sldChg chg="addSp modSp new mod setBg">
        <pc:chgData name="Rachael Jenkins (1901453)" userId="S::1901453@student.uwtsd.ac.uk::fbe29391-ef9b-4c16-b0f4-c63e153625cf" providerId="AD" clId="Web-{2DC9E334-21C9-4DF0-8487-BFC91590E6B7}" dt="2022-03-16T10:17:35.428" v="138" actId="20577"/>
        <pc:sldMkLst>
          <pc:docMk/>
          <pc:sldMk cId="227858907" sldId="301"/>
        </pc:sldMkLst>
        <pc:spChg chg="mod">
          <ac:chgData name="Rachael Jenkins (1901453)" userId="S::1901453@student.uwtsd.ac.uk::fbe29391-ef9b-4c16-b0f4-c63e153625cf" providerId="AD" clId="Web-{2DC9E334-21C9-4DF0-8487-BFC91590E6B7}" dt="2022-03-16T10:17:24.006" v="135"/>
          <ac:spMkLst>
            <pc:docMk/>
            <pc:sldMk cId="227858907" sldId="301"/>
            <ac:spMk id="2" creationId="{52ECB4EC-95F6-4E08-BBD8-06F41FB0430A}"/>
          </ac:spMkLst>
        </pc:spChg>
        <pc:spChg chg="mod">
          <ac:chgData name="Rachael Jenkins (1901453)" userId="S::1901453@student.uwtsd.ac.uk::fbe29391-ef9b-4c16-b0f4-c63e153625cf" providerId="AD" clId="Web-{2DC9E334-21C9-4DF0-8487-BFC91590E6B7}" dt="2022-03-16T10:17:35.428" v="138" actId="20577"/>
          <ac:spMkLst>
            <pc:docMk/>
            <pc:sldMk cId="227858907" sldId="301"/>
            <ac:spMk id="3" creationId="{E88006BA-187D-4BDC-8FDB-94E7F6200C54}"/>
          </ac:spMkLst>
        </pc:spChg>
        <pc:spChg chg="add mod">
          <ac:chgData name="Rachael Jenkins (1901453)" userId="S::1901453@student.uwtsd.ac.uk::fbe29391-ef9b-4c16-b0f4-c63e153625cf" providerId="AD" clId="Web-{2DC9E334-21C9-4DF0-8487-BFC91590E6B7}" dt="2022-03-16T10:17:14.913" v="131" actId="20577"/>
          <ac:spMkLst>
            <pc:docMk/>
            <pc:sldMk cId="227858907" sldId="301"/>
            <ac:spMk id="4" creationId="{0A74CED6-2FD8-491F-9B43-2435C10BBB7D}"/>
          </ac:spMkLst>
        </pc:spChg>
        <pc:spChg chg="add">
          <ac:chgData name="Rachael Jenkins (1901453)" userId="S::1901453@student.uwtsd.ac.uk::fbe29391-ef9b-4c16-b0f4-c63e153625cf" providerId="AD" clId="Web-{2DC9E334-21C9-4DF0-8487-BFC91590E6B7}" dt="2022-03-16T10:17:24.006" v="135"/>
          <ac:spMkLst>
            <pc:docMk/>
            <pc:sldMk cId="227858907" sldId="301"/>
            <ac:spMk id="9" creationId="{603AE127-802C-459A-A612-DB85B67F0DC0}"/>
          </ac:spMkLst>
        </pc:spChg>
        <pc:spChg chg="add">
          <ac:chgData name="Rachael Jenkins (1901453)" userId="S::1901453@student.uwtsd.ac.uk::fbe29391-ef9b-4c16-b0f4-c63e153625cf" providerId="AD" clId="Web-{2DC9E334-21C9-4DF0-8487-BFC91590E6B7}" dt="2022-03-16T10:17:24.006" v="135"/>
          <ac:spMkLst>
            <pc:docMk/>
            <pc:sldMk cId="227858907" sldId="301"/>
            <ac:spMk id="11" creationId="{9323D83D-50D6-4040-A58B-FCEA340F886A}"/>
          </ac:spMkLst>
        </pc:spChg>
        <pc:spChg chg="add">
          <ac:chgData name="Rachael Jenkins (1901453)" userId="S::1901453@student.uwtsd.ac.uk::fbe29391-ef9b-4c16-b0f4-c63e153625cf" providerId="AD" clId="Web-{2DC9E334-21C9-4DF0-8487-BFC91590E6B7}" dt="2022-03-16T10:17:24.006" v="135"/>
          <ac:spMkLst>
            <pc:docMk/>
            <pc:sldMk cId="227858907" sldId="301"/>
            <ac:spMk id="15" creationId="{F10FD715-4DCE-4779-B634-EC78315EA213}"/>
          </ac:spMkLst>
        </pc:spChg>
        <pc:cxnChg chg="add">
          <ac:chgData name="Rachael Jenkins (1901453)" userId="S::1901453@student.uwtsd.ac.uk::fbe29391-ef9b-4c16-b0f4-c63e153625cf" providerId="AD" clId="Web-{2DC9E334-21C9-4DF0-8487-BFC91590E6B7}" dt="2022-03-16T10:17:24.006" v="135"/>
          <ac:cxnSpMkLst>
            <pc:docMk/>
            <pc:sldMk cId="227858907" sldId="301"/>
            <ac:cxnSpMk id="13" creationId="{1A1FE6BB-DFB2-4080-9B5E-076EF5DDE67B}"/>
          </ac:cxnSpMkLst>
        </pc:cxnChg>
      </pc:sldChg>
      <pc:sldChg chg="new del">
        <pc:chgData name="Rachael Jenkins (1901453)" userId="S::1901453@student.uwtsd.ac.uk::fbe29391-ef9b-4c16-b0f4-c63e153625cf" providerId="AD" clId="Web-{2DC9E334-21C9-4DF0-8487-BFC91590E6B7}" dt="2022-03-16T10:18:17.632" v="146"/>
        <pc:sldMkLst>
          <pc:docMk/>
          <pc:sldMk cId="2255598223" sldId="302"/>
        </pc:sldMkLst>
      </pc:sldChg>
      <pc:sldChg chg="addSp delSp modSp new">
        <pc:chgData name="Rachael Jenkins (1901453)" userId="S::1901453@student.uwtsd.ac.uk::fbe29391-ef9b-4c16-b0f4-c63e153625cf" providerId="AD" clId="Web-{2DC9E334-21C9-4DF0-8487-BFC91590E6B7}" dt="2022-03-16T10:25:59.876" v="229" actId="14100"/>
        <pc:sldMkLst>
          <pc:docMk/>
          <pc:sldMk cId="2508225894" sldId="302"/>
        </pc:sldMkLst>
        <pc:spChg chg="del">
          <ac:chgData name="Rachael Jenkins (1901453)" userId="S::1901453@student.uwtsd.ac.uk::fbe29391-ef9b-4c16-b0f4-c63e153625cf" providerId="AD" clId="Web-{2DC9E334-21C9-4DF0-8487-BFC91590E6B7}" dt="2022-03-16T10:23:34.061" v="215"/>
          <ac:spMkLst>
            <pc:docMk/>
            <pc:sldMk cId="2508225894" sldId="302"/>
            <ac:spMk id="2" creationId="{AB746B17-BBF8-4507-9DCD-9617359AA6F8}"/>
          </ac:spMkLst>
        </pc:spChg>
        <pc:spChg chg="mod">
          <ac:chgData name="Rachael Jenkins (1901453)" userId="S::1901453@student.uwtsd.ac.uk::fbe29391-ef9b-4c16-b0f4-c63e153625cf" providerId="AD" clId="Web-{2DC9E334-21C9-4DF0-8487-BFC91590E6B7}" dt="2022-03-16T10:23:35.358" v="216" actId="1076"/>
          <ac:spMkLst>
            <pc:docMk/>
            <pc:sldMk cId="2508225894" sldId="302"/>
            <ac:spMk id="3" creationId="{28FE7635-E322-43B7-80E4-37C34C2965EB}"/>
          </ac:spMkLst>
        </pc:spChg>
        <pc:spChg chg="add mod">
          <ac:chgData name="Rachael Jenkins (1901453)" userId="S::1901453@student.uwtsd.ac.uk::fbe29391-ef9b-4c16-b0f4-c63e153625cf" providerId="AD" clId="Web-{2DC9E334-21C9-4DF0-8487-BFC91590E6B7}" dt="2022-03-16T10:23:51.186" v="219" actId="1076"/>
          <ac:spMkLst>
            <pc:docMk/>
            <pc:sldMk cId="2508225894" sldId="302"/>
            <ac:spMk id="4" creationId="{CDC88129-AC1C-43E4-B598-F042FC071CE2}"/>
          </ac:spMkLst>
        </pc:spChg>
        <pc:spChg chg="add mod ord">
          <ac:chgData name="Rachael Jenkins (1901453)" userId="S::1901453@student.uwtsd.ac.uk::fbe29391-ef9b-4c16-b0f4-c63e153625cf" providerId="AD" clId="Web-{2DC9E334-21C9-4DF0-8487-BFC91590E6B7}" dt="2022-03-16T10:24:26.234" v="226"/>
          <ac:spMkLst>
            <pc:docMk/>
            <pc:sldMk cId="2508225894" sldId="302"/>
            <ac:spMk id="5" creationId="{9F92E90E-E136-4879-BD56-CEF81D22D4E8}"/>
          </ac:spMkLst>
        </pc:spChg>
        <pc:picChg chg="add mod">
          <ac:chgData name="Rachael Jenkins (1901453)" userId="S::1901453@student.uwtsd.ac.uk::fbe29391-ef9b-4c16-b0f4-c63e153625cf" providerId="AD" clId="Web-{2DC9E334-21C9-4DF0-8487-BFC91590E6B7}" dt="2022-03-16T10:25:59.876" v="229" actId="14100"/>
          <ac:picMkLst>
            <pc:docMk/>
            <pc:sldMk cId="2508225894" sldId="302"/>
            <ac:picMk id="6" creationId="{B2B92FCE-C451-4F64-A9A1-7D5067FE112C}"/>
          </ac:picMkLst>
        </pc:picChg>
      </pc:sldChg>
      <pc:sldChg chg="addSp delSp modSp new del mod setBg">
        <pc:chgData name="Rachael Jenkins (1901453)" userId="S::1901453@student.uwtsd.ac.uk::fbe29391-ef9b-4c16-b0f4-c63e153625cf" providerId="AD" clId="Web-{2DC9E334-21C9-4DF0-8487-BFC91590E6B7}" dt="2022-03-16T10:22:30.997" v="204"/>
        <pc:sldMkLst>
          <pc:docMk/>
          <pc:sldMk cId="4069715315" sldId="302"/>
        </pc:sldMkLst>
        <pc:spChg chg="mod">
          <ac:chgData name="Rachael Jenkins (1901453)" userId="S::1901453@student.uwtsd.ac.uk::fbe29391-ef9b-4c16-b0f4-c63e153625cf" providerId="AD" clId="Web-{2DC9E334-21C9-4DF0-8487-BFC91590E6B7}" dt="2022-03-16T10:22:15.481" v="203"/>
          <ac:spMkLst>
            <pc:docMk/>
            <pc:sldMk cId="4069715315" sldId="302"/>
            <ac:spMk id="2" creationId="{1BECDF9F-9747-47A5-BF1B-6352085865D2}"/>
          </ac:spMkLst>
        </pc:spChg>
        <pc:spChg chg="del mod">
          <ac:chgData name="Rachael Jenkins (1901453)" userId="S::1901453@student.uwtsd.ac.uk::fbe29391-ef9b-4c16-b0f4-c63e153625cf" providerId="AD" clId="Web-{2DC9E334-21C9-4DF0-8487-BFC91590E6B7}" dt="2022-03-16T10:20:52.198" v="183"/>
          <ac:spMkLst>
            <pc:docMk/>
            <pc:sldMk cId="4069715315" sldId="302"/>
            <ac:spMk id="3" creationId="{6AA59243-273C-4660-940D-E4645776F2B3}"/>
          </ac:spMkLst>
        </pc:spChg>
        <pc:spChg chg="add mod">
          <ac:chgData name="Rachael Jenkins (1901453)" userId="S::1901453@student.uwtsd.ac.uk::fbe29391-ef9b-4c16-b0f4-c63e153625cf" providerId="AD" clId="Web-{2DC9E334-21C9-4DF0-8487-BFC91590E6B7}" dt="2022-03-16T10:22:15.481" v="203"/>
          <ac:spMkLst>
            <pc:docMk/>
            <pc:sldMk cId="4069715315" sldId="302"/>
            <ac:spMk id="5" creationId="{5D32FD89-49AC-48A1-BEC5-D31F0D45A369}"/>
          </ac:spMkLst>
        </pc:spChg>
        <pc:spChg chg="add del mod">
          <ac:chgData name="Rachael Jenkins (1901453)" userId="S::1901453@student.uwtsd.ac.uk::fbe29391-ef9b-4c16-b0f4-c63e153625cf" providerId="AD" clId="Web-{2DC9E334-21C9-4DF0-8487-BFC91590E6B7}" dt="2022-03-16T10:22:15.481" v="203"/>
          <ac:spMkLst>
            <pc:docMk/>
            <pc:sldMk cId="4069715315" sldId="302"/>
            <ac:spMk id="6" creationId="{31018BA3-2CBE-46B7-BBCF-28738FAD30C6}"/>
          </ac:spMkLst>
        </pc:spChg>
        <pc:spChg chg="add del mod">
          <ac:chgData name="Rachael Jenkins (1901453)" userId="S::1901453@student.uwtsd.ac.uk::fbe29391-ef9b-4c16-b0f4-c63e153625cf" providerId="AD" clId="Web-{2DC9E334-21C9-4DF0-8487-BFC91590E6B7}" dt="2022-03-16T10:21:34.840" v="199"/>
          <ac:spMkLst>
            <pc:docMk/>
            <pc:sldMk cId="4069715315" sldId="302"/>
            <ac:spMk id="7" creationId="{C0135175-1139-4EC1-81E2-994EFDDF1BAE}"/>
          </ac:spMkLst>
        </pc:spChg>
        <pc:spChg chg="add del">
          <ac:chgData name="Rachael Jenkins (1901453)" userId="S::1901453@student.uwtsd.ac.uk::fbe29391-ef9b-4c16-b0f4-c63e153625cf" providerId="AD" clId="Web-{2DC9E334-21C9-4DF0-8487-BFC91590E6B7}" dt="2022-03-16T10:21:28.636" v="197"/>
          <ac:spMkLst>
            <pc:docMk/>
            <pc:sldMk cId="4069715315" sldId="302"/>
            <ac:spMk id="8" creationId="{B01181B0-B70D-4731-91EB-706AA27D9E8D}"/>
          </ac:spMkLst>
        </pc:spChg>
        <pc:spChg chg="add del mod">
          <ac:chgData name="Rachael Jenkins (1901453)" userId="S::1901453@student.uwtsd.ac.uk::fbe29391-ef9b-4c16-b0f4-c63e153625cf" providerId="AD" clId="Web-{2DC9E334-21C9-4DF0-8487-BFC91590E6B7}" dt="2022-03-16T10:21:23.574" v="195"/>
          <ac:spMkLst>
            <pc:docMk/>
            <pc:sldMk cId="4069715315" sldId="302"/>
            <ac:spMk id="9" creationId="{243A12E1-DC2B-4EB9-8FCF-8DCC06EBAE8A}"/>
          </ac:spMkLst>
        </pc:spChg>
        <pc:spChg chg="add del">
          <ac:chgData name="Rachael Jenkins (1901453)" userId="S::1901453@student.uwtsd.ac.uk::fbe29391-ef9b-4c16-b0f4-c63e153625cf" providerId="AD" clId="Web-{2DC9E334-21C9-4DF0-8487-BFC91590E6B7}" dt="2022-03-16T10:21:26.918" v="196"/>
          <ac:spMkLst>
            <pc:docMk/>
            <pc:sldMk cId="4069715315" sldId="302"/>
            <ac:spMk id="10" creationId="{487F54D1-B794-4884-8066-536588F706B5}"/>
          </ac:spMkLst>
        </pc:spChg>
        <pc:spChg chg="add del">
          <ac:chgData name="Rachael Jenkins (1901453)" userId="S::1901453@student.uwtsd.ac.uk::fbe29391-ef9b-4c16-b0f4-c63e153625cf" providerId="AD" clId="Web-{2DC9E334-21C9-4DF0-8487-BFC91590E6B7}" dt="2022-03-16T10:21:39.513" v="200"/>
          <ac:spMkLst>
            <pc:docMk/>
            <pc:sldMk cId="4069715315" sldId="302"/>
            <ac:spMk id="11" creationId="{455C9775-2ED6-4A79-9D8E-2E320DF82405}"/>
          </ac:spMkLst>
        </pc:spChg>
        <pc:spChg chg="add del">
          <ac:chgData name="Rachael Jenkins (1901453)" userId="S::1901453@student.uwtsd.ac.uk::fbe29391-ef9b-4c16-b0f4-c63e153625cf" providerId="AD" clId="Web-{2DC9E334-21C9-4DF0-8487-BFC91590E6B7}" dt="2022-03-16T10:22:15.465" v="202"/>
          <ac:spMkLst>
            <pc:docMk/>
            <pc:sldMk cId="4069715315" sldId="302"/>
            <ac:spMk id="12" creationId="{603AE127-802C-459A-A612-DB85B67F0DC0}"/>
          </ac:spMkLst>
        </pc:spChg>
        <pc:spChg chg="add del">
          <ac:chgData name="Rachael Jenkins (1901453)" userId="S::1901453@student.uwtsd.ac.uk::fbe29391-ef9b-4c16-b0f4-c63e153625cf" providerId="AD" clId="Web-{2DC9E334-21C9-4DF0-8487-BFC91590E6B7}" dt="2022-03-16T10:22:15.465" v="202"/>
          <ac:spMkLst>
            <pc:docMk/>
            <pc:sldMk cId="4069715315" sldId="302"/>
            <ac:spMk id="13" creationId="{9323D83D-50D6-4040-A58B-FCEA340F886A}"/>
          </ac:spMkLst>
        </pc:spChg>
        <pc:spChg chg="add del">
          <ac:chgData name="Rachael Jenkins (1901453)" userId="S::1901453@student.uwtsd.ac.uk::fbe29391-ef9b-4c16-b0f4-c63e153625cf" providerId="AD" clId="Web-{2DC9E334-21C9-4DF0-8487-BFC91590E6B7}" dt="2022-03-16T10:22:15.465" v="202"/>
          <ac:spMkLst>
            <pc:docMk/>
            <pc:sldMk cId="4069715315" sldId="302"/>
            <ac:spMk id="17" creationId="{F10FD715-4DCE-4779-B634-EC78315EA213}"/>
          </ac:spMkLst>
        </pc:spChg>
        <pc:cxnChg chg="add del">
          <ac:chgData name="Rachael Jenkins (1901453)" userId="S::1901453@student.uwtsd.ac.uk::fbe29391-ef9b-4c16-b0f4-c63e153625cf" providerId="AD" clId="Web-{2DC9E334-21C9-4DF0-8487-BFC91590E6B7}" dt="2022-03-16T10:22:15.465" v="202"/>
          <ac:cxnSpMkLst>
            <pc:docMk/>
            <pc:sldMk cId="4069715315" sldId="302"/>
            <ac:cxnSpMk id="15" creationId="{1A1FE6BB-DFB2-4080-9B5E-076EF5DDE67B}"/>
          </ac:cxnSpMkLst>
        </pc:cxnChg>
        <pc:cxnChg chg="add">
          <ac:chgData name="Rachael Jenkins (1901453)" userId="S::1901453@student.uwtsd.ac.uk::fbe29391-ef9b-4c16-b0f4-c63e153625cf" providerId="AD" clId="Web-{2DC9E334-21C9-4DF0-8487-BFC91590E6B7}" dt="2022-03-16T10:22:15.481" v="203"/>
          <ac:cxnSpMkLst>
            <pc:docMk/>
            <pc:sldMk cId="4069715315" sldId="302"/>
            <ac:cxnSpMk id="19" creationId="{0B5F7E3B-C5F1-40E0-A491-558BAFBC1127}"/>
          </ac:cxnSpMkLst>
        </pc:cxnChg>
      </pc:sldChg>
      <pc:sldChg chg="addSp delSp modSp new del">
        <pc:chgData name="Rachael Jenkins (1901453)" userId="S::1901453@student.uwtsd.ac.uk::fbe29391-ef9b-4c16-b0f4-c63e153625cf" providerId="AD" clId="Web-{2DC9E334-21C9-4DF0-8487-BFC91590E6B7}" dt="2022-03-16T10:20:32.604" v="165"/>
        <pc:sldMkLst>
          <pc:docMk/>
          <pc:sldMk cId="2105231748" sldId="303"/>
        </pc:sldMkLst>
        <pc:spChg chg="mod">
          <ac:chgData name="Rachael Jenkins (1901453)" userId="S::1901453@student.uwtsd.ac.uk::fbe29391-ef9b-4c16-b0f4-c63e153625cf" providerId="AD" clId="Web-{2DC9E334-21C9-4DF0-8487-BFC91590E6B7}" dt="2022-03-16T10:20:26.651" v="158" actId="1076"/>
          <ac:spMkLst>
            <pc:docMk/>
            <pc:sldMk cId="2105231748" sldId="303"/>
            <ac:spMk id="2" creationId="{33FEBA7A-F3B0-4165-BC1A-95BFF3969440}"/>
          </ac:spMkLst>
        </pc:spChg>
        <pc:spChg chg="del">
          <ac:chgData name="Rachael Jenkins (1901453)" userId="S::1901453@student.uwtsd.ac.uk::fbe29391-ef9b-4c16-b0f4-c63e153625cf" providerId="AD" clId="Web-{2DC9E334-21C9-4DF0-8487-BFC91590E6B7}" dt="2022-03-16T10:18:31.836" v="147"/>
          <ac:spMkLst>
            <pc:docMk/>
            <pc:sldMk cId="2105231748" sldId="303"/>
            <ac:spMk id="3" creationId="{08CFE727-7674-40ED-9FC5-B7487AE24655}"/>
          </ac:spMkLst>
        </pc:spChg>
        <pc:spChg chg="add mod">
          <ac:chgData name="Rachael Jenkins (1901453)" userId="S::1901453@student.uwtsd.ac.uk::fbe29391-ef9b-4c16-b0f4-c63e153625cf" providerId="AD" clId="Web-{2DC9E334-21C9-4DF0-8487-BFC91590E6B7}" dt="2022-03-16T10:19:24.618" v="152"/>
          <ac:spMkLst>
            <pc:docMk/>
            <pc:sldMk cId="2105231748" sldId="303"/>
            <ac:spMk id="5" creationId="{71402CDC-340A-419B-B865-9AA25ABC6AFD}"/>
          </ac:spMkLst>
        </pc:spChg>
        <pc:spChg chg="add">
          <ac:chgData name="Rachael Jenkins (1901453)" userId="S::1901453@student.uwtsd.ac.uk::fbe29391-ef9b-4c16-b0f4-c63e153625cf" providerId="AD" clId="Web-{2DC9E334-21C9-4DF0-8487-BFC91590E6B7}" dt="2022-03-16T10:20:26.057" v="157"/>
          <ac:spMkLst>
            <pc:docMk/>
            <pc:sldMk cId="2105231748" sldId="303"/>
            <ac:spMk id="6" creationId="{3891B550-88B9-4B9F-AAA7-A04274B6687A}"/>
          </ac:spMkLst>
        </pc:spChg>
        <pc:spChg chg="add">
          <ac:chgData name="Rachael Jenkins (1901453)" userId="S::1901453@student.uwtsd.ac.uk::fbe29391-ef9b-4c16-b0f4-c63e153625cf" providerId="AD" clId="Web-{2DC9E334-21C9-4DF0-8487-BFC91590E6B7}" dt="2022-03-16T10:20:26.948" v="159"/>
          <ac:spMkLst>
            <pc:docMk/>
            <pc:sldMk cId="2105231748" sldId="303"/>
            <ac:spMk id="7" creationId="{E54BCAD9-678A-4604-8402-2A1ED6201C69}"/>
          </ac:spMkLst>
        </pc:spChg>
        <pc:spChg chg="add">
          <ac:chgData name="Rachael Jenkins (1901453)" userId="S::1901453@student.uwtsd.ac.uk::fbe29391-ef9b-4c16-b0f4-c63e153625cf" providerId="AD" clId="Web-{2DC9E334-21C9-4DF0-8487-BFC91590E6B7}" dt="2022-03-16T10:20:27.698" v="160"/>
          <ac:spMkLst>
            <pc:docMk/>
            <pc:sldMk cId="2105231748" sldId="303"/>
            <ac:spMk id="8" creationId="{EEC33333-916B-434F-8D8D-4B8EF4FE45B9}"/>
          </ac:spMkLst>
        </pc:spChg>
        <pc:spChg chg="add">
          <ac:chgData name="Rachael Jenkins (1901453)" userId="S::1901453@student.uwtsd.ac.uk::fbe29391-ef9b-4c16-b0f4-c63e153625cf" providerId="AD" clId="Web-{2DC9E334-21C9-4DF0-8487-BFC91590E6B7}" dt="2022-03-16T10:20:29.073" v="161"/>
          <ac:spMkLst>
            <pc:docMk/>
            <pc:sldMk cId="2105231748" sldId="303"/>
            <ac:spMk id="9" creationId="{140CDA1F-7368-4A94-840E-6B5B609BB316}"/>
          </ac:spMkLst>
        </pc:spChg>
        <pc:spChg chg="add">
          <ac:chgData name="Rachael Jenkins (1901453)" userId="S::1901453@student.uwtsd.ac.uk::fbe29391-ef9b-4c16-b0f4-c63e153625cf" providerId="AD" clId="Web-{2DC9E334-21C9-4DF0-8487-BFC91590E6B7}" dt="2022-03-16T10:20:29.635" v="162"/>
          <ac:spMkLst>
            <pc:docMk/>
            <pc:sldMk cId="2105231748" sldId="303"/>
            <ac:spMk id="10" creationId="{5818D78C-BE51-4A05-84D3-D98BAFE4E2D9}"/>
          </ac:spMkLst>
        </pc:spChg>
        <pc:picChg chg="add mod ord">
          <ac:chgData name="Rachael Jenkins (1901453)" userId="S::1901453@student.uwtsd.ac.uk::fbe29391-ef9b-4c16-b0f4-c63e153625cf" providerId="AD" clId="Web-{2DC9E334-21C9-4DF0-8487-BFC91590E6B7}" dt="2022-03-16T10:20:32.479" v="164" actId="1076"/>
          <ac:picMkLst>
            <pc:docMk/>
            <pc:sldMk cId="2105231748" sldId="303"/>
            <ac:picMk id="4" creationId="{B206769F-FFF9-4035-9A86-E26589DBDCBA}"/>
          </ac:picMkLst>
        </pc:picChg>
      </pc:sldChg>
    </pc:docChg>
  </pc:docChgLst>
  <pc:docChgLst>
    <pc:chgData name="Ruth James (1803484)" userId="S::1803484@student.uwtsd.ac.uk::03697a74-a8c4-4c02-b3c5-0f92f35ccbbd" providerId="AD" clId="Web-{EB4EFE03-91DA-46D3-99B5-9212929B1A7B}"/>
    <pc:docChg chg="addSld delSld modSld modSection">
      <pc:chgData name="Ruth James (1803484)" userId="S::1803484@student.uwtsd.ac.uk::03697a74-a8c4-4c02-b3c5-0f92f35ccbbd" providerId="AD" clId="Web-{EB4EFE03-91DA-46D3-99B5-9212929B1A7B}" dt="2022-03-10T09:57:28.288" v="32" actId="20577"/>
      <pc:docMkLst>
        <pc:docMk/>
      </pc:docMkLst>
      <pc:sldChg chg="del">
        <pc:chgData name="Ruth James (1803484)" userId="S::1803484@student.uwtsd.ac.uk::03697a74-a8c4-4c02-b3c5-0f92f35ccbbd" providerId="AD" clId="Web-{EB4EFE03-91DA-46D3-99B5-9212929B1A7B}" dt="2022-03-10T09:53:35.220" v="0"/>
        <pc:sldMkLst>
          <pc:docMk/>
          <pc:sldMk cId="448876775" sldId="294"/>
        </pc:sldMkLst>
      </pc:sldChg>
      <pc:sldChg chg="addSp delSp modSp new">
        <pc:chgData name="Ruth James (1803484)" userId="S::1803484@student.uwtsd.ac.uk::03697a74-a8c4-4c02-b3c5-0f92f35ccbbd" providerId="AD" clId="Web-{EB4EFE03-91DA-46D3-99B5-9212929B1A7B}" dt="2022-03-10T09:57:28.288" v="32" actId="20577"/>
        <pc:sldMkLst>
          <pc:docMk/>
          <pc:sldMk cId="3638294510" sldId="299"/>
        </pc:sldMkLst>
        <pc:spChg chg="del">
          <ac:chgData name="Ruth James (1803484)" userId="S::1803484@student.uwtsd.ac.uk::03697a74-a8c4-4c02-b3c5-0f92f35ccbbd" providerId="AD" clId="Web-{EB4EFE03-91DA-46D3-99B5-9212929B1A7B}" dt="2022-03-10T09:54:33.737" v="7"/>
          <ac:spMkLst>
            <pc:docMk/>
            <pc:sldMk cId="3638294510" sldId="299"/>
            <ac:spMk id="2" creationId="{B9C72E93-99CA-4838-BDA2-54CD8935DD19}"/>
          </ac:spMkLst>
        </pc:spChg>
        <pc:spChg chg="del">
          <ac:chgData name="Ruth James (1803484)" userId="S::1803484@student.uwtsd.ac.uk::03697a74-a8c4-4c02-b3c5-0f92f35ccbbd" providerId="AD" clId="Web-{EB4EFE03-91DA-46D3-99B5-9212929B1A7B}" dt="2022-03-10T09:54:08.330" v="2"/>
          <ac:spMkLst>
            <pc:docMk/>
            <pc:sldMk cId="3638294510" sldId="299"/>
            <ac:spMk id="3" creationId="{43470C0D-647B-4B10-A49C-7C0B95590FB8}"/>
          </ac:spMkLst>
        </pc:spChg>
        <pc:spChg chg="add del mod">
          <ac:chgData name="Ruth James (1803484)" userId="S::1803484@student.uwtsd.ac.uk::03697a74-a8c4-4c02-b3c5-0f92f35ccbbd" providerId="AD" clId="Web-{EB4EFE03-91DA-46D3-99B5-9212929B1A7B}" dt="2022-03-10T09:54:39.847" v="8"/>
          <ac:spMkLst>
            <pc:docMk/>
            <pc:sldMk cId="3638294510" sldId="299"/>
            <ac:spMk id="6" creationId="{DBB3B7AC-1EB2-43F1-8170-F6AB7A64FA04}"/>
          </ac:spMkLst>
        </pc:spChg>
        <pc:spChg chg="add mod">
          <ac:chgData name="Ruth James (1803484)" userId="S::1803484@student.uwtsd.ac.uk::03697a74-a8c4-4c02-b3c5-0f92f35ccbbd" providerId="AD" clId="Web-{EB4EFE03-91DA-46D3-99B5-9212929B1A7B}" dt="2022-03-10T09:57:28.288" v="32" actId="20577"/>
          <ac:spMkLst>
            <pc:docMk/>
            <pc:sldMk cId="3638294510" sldId="299"/>
            <ac:spMk id="8" creationId="{9832B964-A9C1-4FC7-84E0-317AB0DE3783}"/>
          </ac:spMkLst>
        </pc:spChg>
        <pc:picChg chg="add del mod ord">
          <ac:chgData name="Ruth James (1803484)" userId="S::1803484@student.uwtsd.ac.uk::03697a74-a8c4-4c02-b3c5-0f92f35ccbbd" providerId="AD" clId="Web-{EB4EFE03-91DA-46D3-99B5-9212929B1A7B}" dt="2022-03-10T09:54:24.190" v="6"/>
          <ac:picMkLst>
            <pc:docMk/>
            <pc:sldMk cId="3638294510" sldId="299"/>
            <ac:picMk id="4" creationId="{B3B258B1-80FC-4FE9-A36E-9D998A6E2B26}"/>
          </ac:picMkLst>
        </pc:picChg>
        <pc:picChg chg="add mod">
          <ac:chgData name="Ruth James (1803484)" userId="S::1803484@student.uwtsd.ac.uk::03697a74-a8c4-4c02-b3c5-0f92f35ccbbd" providerId="AD" clId="Web-{EB4EFE03-91DA-46D3-99B5-9212929B1A7B}" dt="2022-03-10T09:55:44.411" v="11" actId="14100"/>
          <ac:picMkLst>
            <pc:docMk/>
            <pc:sldMk cId="3638294510" sldId="299"/>
            <ac:picMk id="7" creationId="{DA09C7F0-594D-4132-A568-C1801E7E3D1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B88E4A-5353-492F-AAF3-4A53FBF500F6}" type="datetimeFigureOut">
              <a:rPr lang="en-GB" smtClean="0"/>
              <a:t>23/03/2022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CD3C0-CE1C-4DC9-8514-196A55298804}" type="slidenum">
              <a:rPr lang="en-GB" smtClean="0"/>
              <a:t>‹#›</a:t>
            </a:fld>
            <a:endParaRPr lang="en-GB"/>
          </a:p>
        </p:txBody>
      </p:sp>
    </p:spTree>
    <p:extLst>
      <p:ext uri="{BB962C8B-B14F-4D97-AF65-F5344CB8AC3E}">
        <p14:creationId xmlns:p14="http://schemas.microsoft.com/office/powerpoint/2010/main" val="937886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wvys.org.uk/wp-content/uploads/2018/11/YOUTH-WORK-IN-WALES-PRINCIPLES-AND-PURPOSES.pdf"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www.barnardos.org.uk/sites/default/files/uploads/boys-2-report-developing-resources-tools-identify-young-males-risk-child-sexual-exploitation-abuse.pdf" TargetMode="External"/><Relationship Id="rId4" Type="http://schemas.openxmlformats.org/officeDocument/2006/relationships/hyperlink" Target="https://cldstandardscouncil.org.uk/wp-content/uploads/CombinedYouthWorkNOS.pd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2CD3C0-CE1C-4DC9-8514-196A55298804}" type="slidenum">
              <a:rPr lang="en-GB" smtClean="0"/>
              <a:t>1</a:t>
            </a:fld>
            <a:endParaRPr lang="en-GB"/>
          </a:p>
        </p:txBody>
      </p:sp>
    </p:spTree>
    <p:extLst>
      <p:ext uri="{BB962C8B-B14F-4D97-AF65-F5344CB8AC3E}">
        <p14:creationId xmlns:p14="http://schemas.microsoft.com/office/powerpoint/2010/main" val="557358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for Marker - Wrote introduction to self</a:t>
            </a:r>
          </a:p>
        </p:txBody>
      </p:sp>
      <p:sp>
        <p:nvSpPr>
          <p:cNvPr id="4" name="Slide Number Placeholder 3"/>
          <p:cNvSpPr>
            <a:spLocks noGrp="1"/>
          </p:cNvSpPr>
          <p:nvPr>
            <p:ph type="sldNum" sz="quarter" idx="5"/>
          </p:nvPr>
        </p:nvSpPr>
        <p:spPr/>
        <p:txBody>
          <a:bodyPr/>
          <a:lstStyle/>
          <a:p>
            <a:fld id="{6E2CD3C0-CE1C-4DC9-8514-196A55298804}" type="slidenum">
              <a:rPr lang="en-GB" smtClean="0"/>
              <a:t>2</a:t>
            </a:fld>
            <a:endParaRPr lang="en-GB"/>
          </a:p>
        </p:txBody>
      </p:sp>
    </p:spTree>
    <p:extLst>
      <p:ext uri="{BB962C8B-B14F-4D97-AF65-F5344CB8AC3E}">
        <p14:creationId xmlns:p14="http://schemas.microsoft.com/office/powerpoint/2010/main" val="2101126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Child prostitution – just under 4000 police cautions were issued to young people/children (10-18) in 1989-1995 in for prostitution related offences (Ayre and Barrett, 2000) – Criminal responsibility </a:t>
            </a:r>
          </a:p>
          <a:p>
            <a:endParaRPr lang="en-GB" dirty="0"/>
          </a:p>
          <a:p>
            <a:r>
              <a:rPr lang="en-GB" dirty="0"/>
              <a:t>“Child sexual exploitation is the coercion or manipulation of children and young people into taking part in sexual activities. It is a form of sexual abuse involving an exchange of some form of payment which can include money, mobile phones and other items, drugs, alcohol, a place to stay, ‘protection’ or affection. The vulnerability of the young person and grooming process employed by perpetrators renders them powerless to recognise the exploitative nature of relationships and unable to give informed consent (WAG 2009:3). “ – review guidance</a:t>
            </a:r>
          </a:p>
          <a:p>
            <a:endParaRPr lang="en-GB" dirty="0"/>
          </a:p>
          <a:p>
            <a:r>
              <a:rPr lang="en-GB" dirty="0"/>
              <a:t>SERAF was a pilot project initially instigated by Barnardo's and adopted by the Welsh Government as part of its All Wales Protocol</a:t>
            </a:r>
          </a:p>
          <a:p>
            <a:endParaRPr lang="en-GB" dirty="0"/>
          </a:p>
          <a:p>
            <a:r>
              <a:rPr lang="en-GB" dirty="0"/>
              <a:t>Child sexual exploitation – long worded definition </a:t>
            </a:r>
          </a:p>
          <a:p>
            <a:endParaRPr lang="en-GB" dirty="0"/>
          </a:p>
          <a:p>
            <a:r>
              <a:rPr lang="en-GB" dirty="0"/>
              <a:t>References</a:t>
            </a:r>
          </a:p>
          <a:p>
            <a:r>
              <a:rPr lang="en-GB" dirty="0"/>
              <a:t>Hallett, S. (2017) </a:t>
            </a:r>
            <a:r>
              <a:rPr lang="en-GB" i="1" dirty="0"/>
              <a:t>Making sense of child sexual exploitation: exchange abuse and young people.</a:t>
            </a:r>
            <a:r>
              <a:rPr lang="en-GB" i="0" dirty="0"/>
              <a:t> Bristol: Policy Press</a:t>
            </a:r>
          </a:p>
          <a:p>
            <a:endParaRPr lang="en-GB" dirty="0"/>
          </a:p>
          <a:p>
            <a:r>
              <a:rPr lang="en-GB" dirty="0" err="1"/>
              <a:t>Barnardos</a:t>
            </a:r>
            <a:r>
              <a:rPr lang="en-GB" dirty="0"/>
              <a:t> &amp; All Wales Child Protection Procedures Review Group (2013) </a:t>
            </a:r>
            <a:r>
              <a:rPr lang="en-GB" i="1" dirty="0"/>
              <a:t>Safeguarding and Promoting the Welfare of Children who are at Risk of Abuse through Sexual Exploitation: All Wales Protocol</a:t>
            </a:r>
            <a:r>
              <a:rPr lang="en-GB" i="0" dirty="0"/>
              <a:t>. Available at: https://www.cardiffandvalersb.co.uk/wp-content/uploads/CSE-Protocol-Review-FINAL-REVISION-October-20131.pdf (Accessed : 17 August 2014)</a:t>
            </a:r>
            <a:endParaRPr lang="en-GB" dirty="0"/>
          </a:p>
          <a:p>
            <a:endParaRPr lang="en-GB" dirty="0"/>
          </a:p>
          <a:p>
            <a:r>
              <a:rPr lang="en-GB" dirty="0"/>
              <a:t>Independent Inquiry into Child Sexual Abuse (2022) </a:t>
            </a:r>
            <a:r>
              <a:rPr lang="en-GB" i="1" dirty="0"/>
              <a:t>Child Sexual Exploitation by organised networks</a:t>
            </a:r>
            <a:r>
              <a:rPr lang="en-GB" i="0" dirty="0"/>
              <a:t> Available at: https://www.iicsa.org.uk/key-documents/28314/view/child-sexual-abuse-organised-networks-investigation-report-february-2022.pdf (Accessed: 1 February 2022)</a:t>
            </a:r>
            <a:endParaRPr lang="en-GB" dirty="0"/>
          </a:p>
          <a:p>
            <a:endParaRPr lang="en-GB" dirty="0"/>
          </a:p>
          <a:p>
            <a:r>
              <a:rPr lang="en-GB" dirty="0"/>
              <a:t>Welsh Government (no date) </a:t>
            </a:r>
            <a:r>
              <a:rPr lang="en-GB" i="1" dirty="0"/>
              <a:t>Safeguarding children from child sexual exploitation (</a:t>
            </a:r>
            <a:r>
              <a:rPr lang="en-GB" i="1" dirty="0" err="1"/>
              <a:t>cse</a:t>
            </a:r>
            <a:r>
              <a:rPr lang="en-GB" i="1" dirty="0"/>
              <a:t>)</a:t>
            </a:r>
            <a:r>
              <a:rPr lang="en-GB" i="0" dirty="0"/>
              <a:t> Available at: https://safeguarding.wales/chi/c6/c6.p10.html (Accessed: 12 November 2021) </a:t>
            </a:r>
          </a:p>
          <a:p>
            <a:endParaRPr lang="en-GB" i="0" dirty="0"/>
          </a:p>
          <a:p>
            <a:endParaRPr lang="en-GB" i="0" dirty="0"/>
          </a:p>
          <a:p>
            <a:endParaRPr lang="en-GB" i="0" dirty="0"/>
          </a:p>
          <a:p>
            <a:endParaRPr lang="en-GB" i="0" dirty="0"/>
          </a:p>
          <a:p>
            <a:endParaRPr lang="en-GB" i="0" dirty="0"/>
          </a:p>
          <a:p>
            <a:r>
              <a:rPr lang="en-US" dirty="0"/>
              <a:t>Ayre, P., and Barrett, D. (2000) ‘Young people and prostitution: an end to the beginning?’. Children and Society. 14, (1), 48-59. </a:t>
            </a:r>
          </a:p>
          <a:p>
            <a:endParaRPr lang="en-US" dirty="0"/>
          </a:p>
          <a:p>
            <a:r>
              <a:rPr lang="en-US" dirty="0"/>
              <a:t>https://d1wqtxts1xzle7.cloudfront.net/74502970/j.1099-0860.2000.tb00150.x20211110-6126-1jql74c-libre.pdf?1636577409=&amp;response-content-disposition=inline%3B+filename%3DYoung_people_and_prostitution_an_end_to.pdf&amp;Expires=1648081151&amp;Signature=do3pS~8cGGPKjA~8R-C~ofTPQO67xuJMgOElZ54VBGO6ghsf0ZnHrzQoHiuCnibMi8HGfpSCijV8y08t--nGWcYhXaUEgqfOfMw1vzoJJqrIs9o7tcKwWhF6UBmivjh1GZ1b~JbmZBeh4ZVX~h54rkU9zdtUwuWn5lOUTb3nVi-QkjjptE3cpwnK3jt3lNq7x0kwyvmI6Ylx58rSwgHcKH71TYh6veP63q4nFSde31qRBPHJ~CeKsZmysR-tf3Ozq19o1R4d9z~QbxUJEHGvyxkpGCY5CaeOP57G98AU764FrO3Gcuam5XLaX769WvwUjqjAki4iAOAunxcH4FpBvA__&amp;Key-Pair-Id=APKAJLOHF5GGSLRBV4ZA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E2CD3C0-CE1C-4DC9-8514-196A55298804}" type="slidenum">
              <a:rPr lang="en-GB" smtClean="0"/>
              <a:t>3</a:t>
            </a:fld>
            <a:endParaRPr lang="en-GB"/>
          </a:p>
        </p:txBody>
      </p:sp>
    </p:spTree>
    <p:extLst>
      <p:ext uri="{BB962C8B-B14F-4D97-AF65-F5344CB8AC3E}">
        <p14:creationId xmlns:p14="http://schemas.microsoft.com/office/powerpoint/2010/main" val="380846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[sexual exploitation] doesn’t just happen, it happens because either things just aren’t addressed, people are less able to fend for themselves and they don’t get the help they need, for whatever reason, and are put into difficult positions and sometimes it does take them there and if, people were there to help them in the first place then they wouldn’t, then this wouldn’t happen’ (Nathan, 17) – (Hallett, 2017)</a:t>
            </a:r>
            <a:endParaRPr lang="en-GB" dirty="0"/>
          </a:p>
          <a:p>
            <a:endParaRPr lang="en-GB" dirty="0"/>
          </a:p>
          <a:p>
            <a:r>
              <a:rPr lang="en-US" dirty="0"/>
              <a:t>“She’s not like all about the work. Like when she’s with me she’s all about me. (Maddie, 15)</a:t>
            </a:r>
            <a:r>
              <a:rPr lang="en-GB" dirty="0"/>
              <a:t> – (Hallett, 2017)</a:t>
            </a:r>
          </a:p>
          <a:p>
            <a:endParaRPr lang="en-GB" dirty="0"/>
          </a:p>
          <a:p>
            <a:r>
              <a:rPr lang="en-GB" dirty="0" err="1"/>
              <a:t>Barnardos</a:t>
            </a:r>
            <a:r>
              <a:rPr lang="en-GB" dirty="0"/>
              <a:t> Cymru do no agree with </a:t>
            </a:r>
            <a:r>
              <a:rPr lang="en-GB" dirty="0" err="1"/>
              <a:t>Barnardos</a:t>
            </a:r>
            <a:r>
              <a:rPr lang="en-GB" dirty="0"/>
              <a:t> UK (England) – Placement knowledge (therefore unpublished)</a:t>
            </a:r>
          </a:p>
          <a:p>
            <a:endParaRPr lang="en-GB" dirty="0"/>
          </a:p>
          <a:p>
            <a:r>
              <a:rPr lang="en-GB" dirty="0"/>
              <a:t>Independent Inquiry into Child Sexual Abuse (2020) </a:t>
            </a:r>
            <a:r>
              <a:rPr lang="en-GB" i="1" dirty="0"/>
              <a:t>IICSA – CSEN Investigation Hearings – Day 8 – 30/09/20 PM2.</a:t>
            </a:r>
            <a:r>
              <a:rPr lang="en-GB" i="0" dirty="0"/>
              <a:t> 30 November. Available at: https://www.youtube.com/watch?v=b5jQp29e5fo&amp;list=PLQrDHIqFcNWEaTgj_LZwIDB7ChRLug_bW&amp;index=13 (Accessed: 1 December 2020)</a:t>
            </a:r>
          </a:p>
          <a:p>
            <a:endParaRPr lang="en-GB" i="0" dirty="0"/>
          </a:p>
          <a:p>
            <a:r>
              <a:rPr lang="en-GB" i="0" dirty="0"/>
              <a:t>Hallett, S. (2020) </a:t>
            </a:r>
            <a:r>
              <a:rPr lang="en-GB" i="1" dirty="0"/>
              <a:t>The Independent Inquiry into Child Sexual Abuse: Witness Statement of Dr Sophie Hallett</a:t>
            </a:r>
            <a:r>
              <a:rPr lang="en-GB" i="0" dirty="0"/>
              <a:t>. Available at: https://www.iicsa.org.uk/key-documents/21386/view/INQ006087.pdf (Accessed: 10 February 2021)</a:t>
            </a:r>
          </a:p>
          <a:p>
            <a:endParaRPr lang="en-GB"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Independent Inquiry into Child Sexual Abuse (2022) </a:t>
            </a:r>
            <a:r>
              <a:rPr lang="en-GB" i="1" dirty="0"/>
              <a:t>Child Sexual Exploitation by organised networks</a:t>
            </a:r>
            <a:r>
              <a:rPr lang="en-GB" i="0" dirty="0"/>
              <a:t> Available at: https://www.iicsa.org.uk/key-documents/28314/view/child-sexual-abuse-organised-networks-investigation-report-february-2022.pdf (Accessed: 1 February 2022)</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Hallett, S. (2017) </a:t>
            </a:r>
            <a:r>
              <a:rPr lang="en-GB" i="1" dirty="0"/>
              <a:t>Making sense of child sexual exploitation: exchange abuse and young people.</a:t>
            </a:r>
            <a:r>
              <a:rPr lang="en-GB" i="0" dirty="0"/>
              <a:t> Bristol: Policy Press</a:t>
            </a:r>
          </a:p>
          <a:p>
            <a:endParaRPr lang="en-GB" dirty="0"/>
          </a:p>
        </p:txBody>
      </p:sp>
      <p:sp>
        <p:nvSpPr>
          <p:cNvPr id="4" name="Slide Number Placeholder 3"/>
          <p:cNvSpPr>
            <a:spLocks noGrp="1"/>
          </p:cNvSpPr>
          <p:nvPr>
            <p:ph type="sldNum" sz="quarter" idx="5"/>
          </p:nvPr>
        </p:nvSpPr>
        <p:spPr/>
        <p:txBody>
          <a:bodyPr/>
          <a:lstStyle/>
          <a:p>
            <a:fld id="{6E2CD3C0-CE1C-4DC9-8514-196A55298804}" type="slidenum">
              <a:rPr lang="en-GB" smtClean="0"/>
              <a:t>4</a:t>
            </a:fld>
            <a:endParaRPr lang="en-GB"/>
          </a:p>
        </p:txBody>
      </p:sp>
    </p:spTree>
    <p:extLst>
      <p:ext uri="{BB962C8B-B14F-4D97-AF65-F5344CB8AC3E}">
        <p14:creationId xmlns:p14="http://schemas.microsoft.com/office/powerpoint/2010/main" val="17118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I think they try to deal with sexual exploitation on its own, and I think that, it can sometimes sort itself, temporarily but, the underlying issue needs to be, DEALT with as well otherwise they might just come back to it, and sometimes I think that, unless um, yeh the underlying issues are dealt with, and you may not be able to get to them when you start off but they can just quite easily fall into the risk of doing it again” (Nathan, 17) – (Hallett, 17)</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Hallett, S. (2017) </a:t>
            </a:r>
            <a:r>
              <a:rPr lang="en-GB" i="1" dirty="0"/>
              <a:t>Making sense of child sexual exploitation: exchange abuse and young people.</a:t>
            </a:r>
            <a:r>
              <a:rPr lang="en-GB" i="0" dirty="0"/>
              <a:t> Bristol: Policy Press</a:t>
            </a:r>
            <a:endParaRPr lang="en-GB" dirty="0"/>
          </a:p>
          <a:p>
            <a:endParaRPr lang="en-GB" dirty="0"/>
          </a:p>
          <a:p>
            <a:r>
              <a:rPr lang="en-GB" dirty="0"/>
              <a:t>Hallett, S., Crowley, A., Deerfield, K., Staples, E. and Rees, A. (2017) </a:t>
            </a:r>
            <a:r>
              <a:rPr lang="en-US" i="1" dirty="0"/>
              <a:t>Review of the Wales Safeguarding Children and Young People from Sexual Exploitation (CSE) Statutory Guidance. Available at: https://gov.wales/sites/default/files/statistics-and-research/2019-07/171115-review-safeguarding-children-young-people-sexual-exploitation-en.pdf (Accessed: 2 February 2022)</a:t>
            </a:r>
          </a:p>
          <a:p>
            <a:endParaRPr lang="en-GB" i="1" dirty="0"/>
          </a:p>
        </p:txBody>
      </p:sp>
      <p:sp>
        <p:nvSpPr>
          <p:cNvPr id="4" name="Slide Number Placeholder 3"/>
          <p:cNvSpPr>
            <a:spLocks noGrp="1"/>
          </p:cNvSpPr>
          <p:nvPr>
            <p:ph type="sldNum" sz="quarter" idx="5"/>
          </p:nvPr>
        </p:nvSpPr>
        <p:spPr/>
        <p:txBody>
          <a:bodyPr/>
          <a:lstStyle/>
          <a:p>
            <a:fld id="{6E2CD3C0-CE1C-4DC9-8514-196A55298804}" type="slidenum">
              <a:rPr lang="en-GB" smtClean="0"/>
              <a:t>5</a:t>
            </a:fld>
            <a:endParaRPr lang="en-GB"/>
          </a:p>
        </p:txBody>
      </p:sp>
    </p:spTree>
    <p:extLst>
      <p:ext uri="{BB962C8B-B14F-4D97-AF65-F5344CB8AC3E}">
        <p14:creationId xmlns:p14="http://schemas.microsoft.com/office/powerpoint/2010/main" val="3584972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800" dirty="0"/>
              <a:t>“I think it might be because they are sometimes overseen (long pause) like um the issues that young people face (pause) aren’t (pause) aren’t always dealt with. Like people can be dealing with things internally, and no one not many people have the time, or put the time in to find out what’s really going on (pause) they just see the surface exterior and they never try and pursue further to see what the actual person is dealing with” (</a:t>
            </a:r>
            <a:r>
              <a:rPr lang="en-US" sz="2800" dirty="0" err="1"/>
              <a:t>Ceri</a:t>
            </a:r>
            <a:r>
              <a:rPr lang="en-US" sz="2800" dirty="0"/>
              <a:t>, 14) – (Hallett, 2017)</a:t>
            </a:r>
            <a:endParaRPr lang="en-GB" sz="1800" dirty="0"/>
          </a:p>
          <a:p>
            <a:endParaRPr lang="en-GB" sz="1800" dirty="0"/>
          </a:p>
          <a:p>
            <a:endParaRPr lang="en-GB" sz="1800" dirty="0"/>
          </a:p>
          <a:p>
            <a:endParaRPr lang="en-GB" sz="1800" dirty="0"/>
          </a:p>
          <a:p>
            <a:r>
              <a:rPr lang="en-GB" sz="1800" dirty="0"/>
              <a:t>Hallett, S. (2017) </a:t>
            </a:r>
            <a:r>
              <a:rPr lang="en-GB" sz="1800" i="1" dirty="0"/>
              <a:t>Making sense of child sexual exploitation: exchange abuse and young people.</a:t>
            </a:r>
            <a:r>
              <a:rPr lang="en-GB" sz="1800" i="0" dirty="0"/>
              <a:t> Bristol: Policy Press</a:t>
            </a:r>
          </a:p>
          <a:p>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Young, K. (2006)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Art of Youth Work</a:t>
            </a:r>
            <a:r>
              <a:rPr lang="en-GB" sz="1800" i="0" dirty="0">
                <a:effectLst/>
                <a:latin typeface="Calibri" panose="020F0502020204030204" pitchFamily="34" charset="0"/>
                <a:ea typeface="Calibri" panose="020F0502020204030204" pitchFamily="34" charset="0"/>
                <a:cs typeface="Times New Roman" panose="02020603050405020304" pitchFamily="18" charset="0"/>
              </a:rPr>
              <a:t> 2</a:t>
            </a:r>
            <a:r>
              <a:rPr lang="en-GB" sz="1800" i="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i="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i="0" dirty="0">
                <a:effectLst/>
                <a:latin typeface="Calibri" panose="020F0502020204030204" pitchFamily="34" charset="0"/>
                <a:ea typeface="Calibri" panose="020F0502020204030204" pitchFamily="34" charset="0"/>
                <a:cs typeface="Times New Roman" panose="02020603050405020304" pitchFamily="18" charset="0"/>
              </a:rPr>
              <a:t>. Dorset: Russell House Publishing Ltd.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Patton, G. (2010) </a:t>
            </a:r>
            <a:r>
              <a:rPr lang="en-GB" sz="1800" i="0" dirty="0">
                <a:effectLst/>
                <a:latin typeface="Calibri" panose="020F0502020204030204" pitchFamily="34" charset="0"/>
                <a:ea typeface="Calibri" panose="020F0502020204030204" pitchFamily="34" charset="0"/>
                <a:cs typeface="Times New Roman" panose="02020603050405020304" pitchFamily="18" charset="0"/>
              </a:rPr>
              <a:t>‘Enhancing group life and association’ in Jeffs, T. and Smith, M.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Youth Work Practice</a:t>
            </a:r>
            <a:r>
              <a:rPr lang="en-GB" sz="1800" i="0" dirty="0">
                <a:effectLst/>
                <a:latin typeface="Calibri" panose="020F0502020204030204" pitchFamily="34" charset="0"/>
                <a:ea typeface="Calibri" panose="020F0502020204030204" pitchFamily="34" charset="0"/>
                <a:cs typeface="Times New Roman" panose="02020603050405020304" pitchFamily="18" charset="0"/>
              </a:rPr>
              <a:t> Hampshire: Palgrave </a:t>
            </a:r>
            <a:r>
              <a:rPr lang="en-GB" sz="1800" i="0" dirty="0" err="1">
                <a:effectLst/>
                <a:latin typeface="Calibri" panose="020F0502020204030204" pitchFamily="34" charset="0"/>
                <a:ea typeface="Calibri" panose="020F0502020204030204" pitchFamily="34" charset="0"/>
                <a:cs typeface="Times New Roman" panose="02020603050405020304" pitchFamily="18" charset="0"/>
              </a:rPr>
              <a:t>Macmmillan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Youth Work in Wales Review Group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Youth Work in Wales: Principles and Purposes.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https://www.cwvys.org.uk/wp-content/uploads/2018/11/YOUTH-WORK-IN-WALES-PRINCIPLES-AND-PURPOSES.pdf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 October 2021)</a:t>
            </a:r>
          </a:p>
          <a:p>
            <a:pPr>
              <a:lnSpc>
                <a:spcPct val="20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200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CLD Standards Council for Scotland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Combined Youth Work National Occupational Standards.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https://cldstandardscouncil.org.uk/wp-content/uploads/CombinedYouthWorkNOS.pdf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 October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Beech, A., Hooper, B. and Lewington, K. (2018) Boys 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Development of tools and resources to better identify and engage ‘young males’ at risk of Child Sexual Exploitation and Child Sexual Abuse.</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https://www.barnardos.org.uk/sites/default/files/uploads/boys-2-report-developing-resources-tools-identify-young-males-risk-child-sexual-exploitation-abuse.pdf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October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UNICEF (2016) </a:t>
            </a:r>
            <a:r>
              <a:rPr lang="en-US" sz="2800" i="1" dirty="0"/>
              <a:t>The United Nations Convention on the Rights of the Child. </a:t>
            </a:r>
            <a:r>
              <a:rPr lang="en-US" sz="2800" i="0" dirty="0"/>
              <a:t>Available at: https://downloads.unicef.org.uk/wp-content/uploads/2016/08/unicef-convention-rights-child-uncrc.pdf?_adal_sd=www.unicef.org.uk.1648080963930&amp;_adal_ca=so%3DGoogle%26me%3Dorganic%26ca%3D(not%2520set)%26co%3D(not%2520set)%26ke%3D(not%2520set).1648080963930&amp;_adal_cw=1648080907723.1648080963930&amp;_adal_id=2fce646f-85f4-4ece-b5b3-824ab46c21f3.1648080908.2.1648080908.1648080908.ce0f27ec-b1b9-40ae-b596-c3f16ef24056.1648080963930&amp;_ga=2.246042624.527516382.1648080907-1604895214.1648080907 (Accessed: 1 February 2022)</a:t>
            </a:r>
          </a:p>
        </p:txBody>
      </p:sp>
      <p:sp>
        <p:nvSpPr>
          <p:cNvPr id="4" name="Slide Number Placeholder 3"/>
          <p:cNvSpPr>
            <a:spLocks noGrp="1"/>
          </p:cNvSpPr>
          <p:nvPr>
            <p:ph type="sldNum" sz="quarter" idx="5"/>
          </p:nvPr>
        </p:nvSpPr>
        <p:spPr/>
        <p:txBody>
          <a:bodyPr/>
          <a:lstStyle/>
          <a:p>
            <a:fld id="{6E2CD3C0-CE1C-4DC9-8514-196A55298804}" type="slidenum">
              <a:rPr lang="en-GB" smtClean="0"/>
              <a:t>6</a:t>
            </a:fld>
            <a:endParaRPr lang="en-GB"/>
          </a:p>
        </p:txBody>
      </p:sp>
    </p:spTree>
    <p:extLst>
      <p:ext uri="{BB962C8B-B14F-4D97-AF65-F5344CB8AC3E}">
        <p14:creationId xmlns:p14="http://schemas.microsoft.com/office/powerpoint/2010/main" val="502237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solidFill>
                  <a:schemeClr val="bg1"/>
                </a:solidFill>
              </a:rPr>
              <a:t>Social Service and Well-being (Wales) Act 2014 </a:t>
            </a:r>
            <a:r>
              <a:rPr lang="en-GB" i="0" dirty="0">
                <a:solidFill>
                  <a:schemeClr val="bg1"/>
                </a:solidFill>
              </a:rPr>
              <a:t>Available at: https://www.legislation.gov.uk/anaw/2014/4/data.xht?view=snippet&amp;wrap=true (Accessed: 17 January 2022)</a:t>
            </a:r>
            <a:endParaRPr lang="en-GB" i="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solidFill>
                  <a:schemeClr val="bg1"/>
                </a:solidFill>
              </a:rPr>
              <a:t>Well-being of Future </a:t>
            </a:r>
            <a:r>
              <a:rPr lang="en-GB" i="1" dirty="0" err="1">
                <a:solidFill>
                  <a:schemeClr val="bg1"/>
                </a:solidFill>
              </a:rPr>
              <a:t>Generaions</a:t>
            </a:r>
            <a:r>
              <a:rPr lang="en-GB" i="1" dirty="0">
                <a:solidFill>
                  <a:schemeClr val="bg1"/>
                </a:solidFill>
              </a:rPr>
              <a:t> (Wales) Act 2015 </a:t>
            </a:r>
            <a:r>
              <a:rPr lang="en-GB" i="0" dirty="0">
                <a:solidFill>
                  <a:schemeClr val="bg1"/>
                </a:solidFill>
              </a:rPr>
              <a:t>Available at: https://www.legislation.gov.uk/anaw/2015/2/enacted/data.xht?view=snippet&amp;wrap=true (Accessed 17 January 2022)</a:t>
            </a:r>
            <a:endParaRPr lang="en-GB" i="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Glassman, W. and </a:t>
            </a:r>
            <a:r>
              <a:rPr lang="en-GB" dirty="0" err="1">
                <a:solidFill>
                  <a:schemeClr val="bg1"/>
                </a:solidFill>
              </a:rPr>
              <a:t>Hadad</a:t>
            </a:r>
            <a:r>
              <a:rPr lang="en-GB" dirty="0">
                <a:solidFill>
                  <a:schemeClr val="bg1"/>
                </a:solidFill>
              </a:rPr>
              <a:t>, M. (2013) </a:t>
            </a:r>
            <a:r>
              <a:rPr lang="en-GB" i="1" dirty="0">
                <a:solidFill>
                  <a:schemeClr val="bg1"/>
                </a:solidFill>
              </a:rPr>
              <a:t>Approaches to psychology</a:t>
            </a:r>
            <a:r>
              <a:rPr lang="en-GB" i="0" dirty="0">
                <a:solidFill>
                  <a:schemeClr val="bg1"/>
                </a:solidFill>
              </a:rPr>
              <a:t> 6</a:t>
            </a:r>
            <a:r>
              <a:rPr lang="en-GB" i="0" baseline="30000" dirty="0">
                <a:solidFill>
                  <a:schemeClr val="bg1"/>
                </a:solidFill>
              </a:rPr>
              <a:t>th</a:t>
            </a:r>
            <a:r>
              <a:rPr lang="en-GB" i="0" dirty="0">
                <a:solidFill>
                  <a:schemeClr val="bg1"/>
                </a:solidFill>
              </a:rPr>
              <a:t> </a:t>
            </a:r>
            <a:r>
              <a:rPr lang="en-GB" i="0" dirty="0" err="1">
                <a:solidFill>
                  <a:schemeClr val="bg1"/>
                </a:solidFill>
              </a:rPr>
              <a:t>edn</a:t>
            </a:r>
            <a:r>
              <a:rPr lang="en-GB" i="0" dirty="0">
                <a:solidFill>
                  <a:schemeClr val="bg1"/>
                </a:solidFill>
              </a:rPr>
              <a:t>. Maidenhead: McGraw-Hill Education </a:t>
            </a: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Ingram, G. and Harris, J. (2001) </a:t>
            </a:r>
            <a:r>
              <a:rPr lang="en-GB" i="1" dirty="0">
                <a:solidFill>
                  <a:schemeClr val="bg1"/>
                </a:solidFill>
              </a:rPr>
              <a:t>Delivering Good Youth Work: A Working Guide to Surviving and Thriving.</a:t>
            </a:r>
            <a:r>
              <a:rPr lang="en-GB" i="0" dirty="0">
                <a:solidFill>
                  <a:schemeClr val="bg1"/>
                </a:solidFill>
              </a:rPr>
              <a:t> Dorset: Russel House Publishing</a:t>
            </a:r>
            <a:endParaRPr lang="en-GB"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6E2CD3C0-CE1C-4DC9-8514-196A55298804}" type="slidenum">
              <a:rPr lang="en-GB" smtClean="0"/>
              <a:t>7</a:t>
            </a:fld>
            <a:endParaRPr lang="en-GB"/>
          </a:p>
        </p:txBody>
      </p:sp>
    </p:spTree>
    <p:extLst>
      <p:ext uri="{BB962C8B-B14F-4D97-AF65-F5344CB8AC3E}">
        <p14:creationId xmlns:p14="http://schemas.microsoft.com/office/powerpoint/2010/main" val="75025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2CD3C0-CE1C-4DC9-8514-196A55298804}" type="slidenum">
              <a:rPr lang="en-GB" smtClean="0"/>
              <a:t>8</a:t>
            </a:fld>
            <a:endParaRPr lang="en-GB"/>
          </a:p>
        </p:txBody>
      </p:sp>
    </p:spTree>
    <p:extLst>
      <p:ext uri="{BB962C8B-B14F-4D97-AF65-F5344CB8AC3E}">
        <p14:creationId xmlns:p14="http://schemas.microsoft.com/office/powerpoint/2010/main" val="38949782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602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7987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0783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947004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021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37672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2031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499141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4233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3403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529763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67982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13527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3893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9329141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3961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3/23/2022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9621466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adamrichardkaps.co.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Child Exploitation</a:t>
            </a:r>
          </a:p>
        </p:txBody>
      </p:sp>
      <p:sp>
        <p:nvSpPr>
          <p:cNvPr id="3" name="Subtitle 2"/>
          <p:cNvSpPr>
            <a:spLocks noGrp="1"/>
          </p:cNvSpPr>
          <p:nvPr>
            <p:ph type="subTitle" idx="1"/>
          </p:nvPr>
        </p:nvSpPr>
        <p:spPr/>
        <p:txBody>
          <a:bodyPr/>
          <a:lstStyle/>
          <a:p>
            <a:r>
              <a:rPr lang="en-GB"/>
              <a:t>By Adam, Rachael, Ruth, Toby.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DC6B-E479-4CEF-B09F-5A0FB603672C}"/>
              </a:ext>
            </a:extLst>
          </p:cNvPr>
          <p:cNvSpPr>
            <a:spLocks noGrp="1"/>
          </p:cNvSpPr>
          <p:nvPr>
            <p:ph type="title"/>
          </p:nvPr>
        </p:nvSpPr>
        <p:spPr/>
        <p:txBody>
          <a:bodyPr/>
          <a:lstStyle/>
          <a:p>
            <a:pPr algn="ctr"/>
            <a:r>
              <a:rPr lang="en-GB"/>
              <a:t>Who are we?</a:t>
            </a:r>
            <a:endParaRPr lang="en-US"/>
          </a:p>
        </p:txBody>
      </p:sp>
      <p:sp>
        <p:nvSpPr>
          <p:cNvPr id="3" name="Content Placeholder 2">
            <a:extLst>
              <a:ext uri="{FF2B5EF4-FFF2-40B4-BE49-F238E27FC236}">
                <a16:creationId xmlns:a16="http://schemas.microsoft.com/office/drawing/2014/main" id="{FCB9A6E6-308A-4C09-B9AC-0705649A92AD}"/>
              </a:ext>
            </a:extLst>
          </p:cNvPr>
          <p:cNvSpPr>
            <a:spLocks noGrp="1"/>
          </p:cNvSpPr>
          <p:nvPr>
            <p:ph idx="1"/>
          </p:nvPr>
        </p:nvSpPr>
        <p:spPr>
          <a:xfrm>
            <a:off x="677334" y="1336431"/>
            <a:ext cx="8596668" cy="4704931"/>
          </a:xfrm>
        </p:spPr>
        <p:txBody>
          <a:bodyPr vert="horz" lIns="91440" tIns="45720" rIns="91440" bIns="45720" rtlCol="0" anchor="t">
            <a:normAutofit/>
          </a:bodyPr>
          <a:lstStyle/>
          <a:p>
            <a:r>
              <a:rPr lang="en-GB" dirty="0"/>
              <a:t>Ruth James – Today I will be covering child exploitation and what it is and county lines further along the presentation. I am currently on placement at The </a:t>
            </a:r>
            <a:r>
              <a:rPr lang="en-GB" dirty="0" err="1"/>
              <a:t>Wallich</a:t>
            </a:r>
            <a:r>
              <a:rPr lang="en-GB" dirty="0"/>
              <a:t> in Llanelli which is a young person's homeless accommodation project.</a:t>
            </a:r>
          </a:p>
          <a:p>
            <a:r>
              <a:rPr lang="en-GB" dirty="0"/>
              <a:t>Adam Kaps – Student Youth Worker on placement with </a:t>
            </a:r>
            <a:r>
              <a:rPr lang="en-GB" dirty="0" err="1"/>
              <a:t>Barnardos</a:t>
            </a:r>
            <a:r>
              <a:rPr lang="en-GB" dirty="0"/>
              <a:t> Better Futures Cymru, a servicer for young people with sexualised histories (including victims of CSE and those who may display Harmful Sexual Behaviour) and had an input into the review of the Welsh Statutory Guidance tackling for Child Sexual Exploitation. For more information on Adam look at </a:t>
            </a:r>
            <a:r>
              <a:rPr lang="en-GB" dirty="0">
                <a:hlinkClick r:id="rId3"/>
              </a:rPr>
              <a:t>www.adamrichardkaps.co.uk</a:t>
            </a:r>
            <a:r>
              <a:rPr lang="en-GB" dirty="0"/>
              <a:t> </a:t>
            </a:r>
          </a:p>
          <a:p>
            <a:r>
              <a:rPr lang="en-GB" dirty="0"/>
              <a:t>Toby</a:t>
            </a:r>
          </a:p>
          <a:p>
            <a:r>
              <a:rPr lang="en-GB"/>
              <a:t>Rachel</a:t>
            </a:r>
          </a:p>
        </p:txBody>
      </p:sp>
    </p:spTree>
    <p:extLst>
      <p:ext uri="{BB962C8B-B14F-4D97-AF65-F5344CB8AC3E}">
        <p14:creationId xmlns:p14="http://schemas.microsoft.com/office/powerpoint/2010/main" val="1595528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C9DE-7DC8-47AB-AB6B-C754E0421396}"/>
              </a:ext>
            </a:extLst>
          </p:cNvPr>
          <p:cNvSpPr>
            <a:spLocks noGrp="1"/>
          </p:cNvSpPr>
          <p:nvPr>
            <p:ph type="title"/>
          </p:nvPr>
        </p:nvSpPr>
        <p:spPr>
          <a:xfrm>
            <a:off x="677334" y="609600"/>
            <a:ext cx="6462020" cy="1320800"/>
          </a:xfrm>
        </p:spPr>
        <p:txBody>
          <a:bodyPr/>
          <a:lstStyle/>
          <a:p>
            <a:r>
              <a:rPr lang="en-GB"/>
              <a:t>Child Sexual Exploitation – Definition and it’s importance</a:t>
            </a:r>
          </a:p>
        </p:txBody>
      </p:sp>
      <p:sp>
        <p:nvSpPr>
          <p:cNvPr id="3" name="Content Placeholder 2">
            <a:extLst>
              <a:ext uri="{FF2B5EF4-FFF2-40B4-BE49-F238E27FC236}">
                <a16:creationId xmlns:a16="http://schemas.microsoft.com/office/drawing/2014/main" id="{C66A4E7D-5D6E-4817-93A1-0730195BEADC}"/>
              </a:ext>
            </a:extLst>
          </p:cNvPr>
          <p:cNvSpPr>
            <a:spLocks noGrp="1"/>
          </p:cNvSpPr>
          <p:nvPr>
            <p:ph idx="1"/>
          </p:nvPr>
        </p:nvSpPr>
        <p:spPr>
          <a:xfrm>
            <a:off x="677334" y="2160589"/>
            <a:ext cx="6835666" cy="4322273"/>
          </a:xfrm>
        </p:spPr>
        <p:txBody>
          <a:bodyPr>
            <a:normAutofit fontScale="85000" lnSpcReduction="10000"/>
          </a:bodyPr>
          <a:lstStyle/>
          <a:p>
            <a:r>
              <a:rPr lang="en-GB" dirty="0"/>
              <a:t>Brief history of the introduction of CSE policy in the UK with a focus on Wales (Hallett, 2017)</a:t>
            </a:r>
          </a:p>
          <a:p>
            <a:pPr lvl="1"/>
            <a:r>
              <a:rPr lang="en-GB" dirty="0"/>
              <a:t>Prior to 2009 the policy term was Child Prostitution, a criminal concern</a:t>
            </a:r>
          </a:p>
          <a:p>
            <a:pPr lvl="1"/>
            <a:r>
              <a:rPr lang="en-GB" dirty="0"/>
              <a:t>Child Sexual Exploitation and the Sexual Exploitation Risk Assessment Framework (SERAF) (</a:t>
            </a:r>
            <a:r>
              <a:rPr lang="en-GB" dirty="0" err="1"/>
              <a:t>Barnardos</a:t>
            </a:r>
            <a:r>
              <a:rPr lang="en-GB" dirty="0"/>
              <a:t> &amp; All Wales Child Protection Procedures Review Group, 2013)</a:t>
            </a:r>
          </a:p>
          <a:p>
            <a:pPr lvl="2"/>
            <a:r>
              <a:rPr lang="en-GB" dirty="0"/>
              <a:t>Scoring metric used to indicate the risk to CSE</a:t>
            </a:r>
          </a:p>
          <a:p>
            <a:pPr lvl="1"/>
            <a:r>
              <a:rPr lang="en-GB" dirty="0"/>
              <a:t>Simplification and streamlining of definition in Wales to “Child Sexual Exploitation (CSE):</a:t>
            </a:r>
          </a:p>
          <a:p>
            <a:pPr lvl="2"/>
            <a:r>
              <a:rPr lang="en-GB" dirty="0"/>
              <a:t>Is a form of sexual abuse</a:t>
            </a:r>
          </a:p>
          <a:p>
            <a:pPr lvl="2"/>
            <a:r>
              <a:rPr lang="en-GB" dirty="0"/>
              <a:t>Involves a child</a:t>
            </a:r>
          </a:p>
          <a:p>
            <a:pPr lvl="2"/>
            <a:r>
              <a:rPr lang="en-GB" dirty="0"/>
              <a:t>Informs some form of exchange”</a:t>
            </a:r>
          </a:p>
          <a:p>
            <a:pPr marL="914400" lvl="2" indent="0">
              <a:buNone/>
            </a:pPr>
            <a:r>
              <a:rPr lang="en-GB" dirty="0"/>
              <a:t>								(Welsh Government, n.d.)</a:t>
            </a:r>
          </a:p>
          <a:p>
            <a:pPr lvl="1"/>
            <a:r>
              <a:rPr lang="en-GB" dirty="0"/>
              <a:t>The Independent Inquiry into Child Sexual Abuse (IICSA) has made the recommendation that exchange should be removed from the definition in Wales (Independent Inquiry into Child Sexual Abuse, 2022)</a:t>
            </a:r>
          </a:p>
        </p:txBody>
      </p:sp>
      <p:pic>
        <p:nvPicPr>
          <p:cNvPr id="5" name="Picture 4">
            <a:extLst>
              <a:ext uri="{FF2B5EF4-FFF2-40B4-BE49-F238E27FC236}">
                <a16:creationId xmlns:a16="http://schemas.microsoft.com/office/drawing/2014/main" id="{A3F56032-63E2-46E1-8C81-9F13FDA888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2970" y="511907"/>
            <a:ext cx="3441532" cy="5185507"/>
          </a:xfrm>
          <a:prstGeom prst="rect">
            <a:avLst/>
          </a:prstGeom>
        </p:spPr>
      </p:pic>
    </p:spTree>
    <p:extLst>
      <p:ext uri="{BB962C8B-B14F-4D97-AF65-F5344CB8AC3E}">
        <p14:creationId xmlns:p14="http://schemas.microsoft.com/office/powerpoint/2010/main" val="3852238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4CD8-AEB5-479F-BFAE-34916570B6C4}"/>
              </a:ext>
            </a:extLst>
          </p:cNvPr>
          <p:cNvSpPr>
            <a:spLocks noGrp="1"/>
          </p:cNvSpPr>
          <p:nvPr>
            <p:ph type="title"/>
          </p:nvPr>
        </p:nvSpPr>
        <p:spPr/>
        <p:txBody>
          <a:bodyPr/>
          <a:lstStyle/>
          <a:p>
            <a:r>
              <a:rPr lang="en-GB"/>
              <a:t>Child Sexual Exploitation – Definition and it’s importance</a:t>
            </a:r>
          </a:p>
        </p:txBody>
      </p:sp>
      <p:sp>
        <p:nvSpPr>
          <p:cNvPr id="3" name="Content Placeholder 2">
            <a:extLst>
              <a:ext uri="{FF2B5EF4-FFF2-40B4-BE49-F238E27FC236}">
                <a16:creationId xmlns:a16="http://schemas.microsoft.com/office/drawing/2014/main" id="{22FC86B2-8C39-4528-B36F-8E5B36734CBF}"/>
              </a:ext>
            </a:extLst>
          </p:cNvPr>
          <p:cNvSpPr>
            <a:spLocks noGrp="1"/>
          </p:cNvSpPr>
          <p:nvPr>
            <p:ph idx="1"/>
          </p:nvPr>
        </p:nvSpPr>
        <p:spPr/>
        <p:txBody>
          <a:bodyPr>
            <a:normAutofit/>
          </a:bodyPr>
          <a:lstStyle/>
          <a:p>
            <a:r>
              <a:rPr lang="en-GB" dirty="0"/>
              <a:t>Exchange</a:t>
            </a:r>
          </a:p>
          <a:p>
            <a:pPr lvl="1"/>
            <a:r>
              <a:rPr lang="en-GB" dirty="0"/>
              <a:t>Arguments against exchange in definition</a:t>
            </a:r>
          </a:p>
          <a:p>
            <a:pPr lvl="2"/>
            <a:r>
              <a:rPr lang="en-GB" dirty="0"/>
              <a:t>Victim Blaming – Amanda Naylor on behalf of </a:t>
            </a:r>
            <a:r>
              <a:rPr lang="en-GB" dirty="0" err="1"/>
              <a:t>Barnardos</a:t>
            </a:r>
            <a:r>
              <a:rPr lang="en-GB" dirty="0"/>
              <a:t> UK made this commentary (IICSA, 2020)</a:t>
            </a:r>
          </a:p>
          <a:p>
            <a:pPr lvl="2"/>
            <a:r>
              <a:rPr lang="en-GB" dirty="0"/>
              <a:t>Unnecessary (IICSA, 2022)</a:t>
            </a:r>
          </a:p>
          <a:p>
            <a:pPr lvl="2"/>
            <a:r>
              <a:rPr lang="en-GB" dirty="0"/>
              <a:t>Should be “child sexual exploitation is that a child was controlled, coerced, manipulated or deceived into sexual activity” – (IICSA, 2022, </a:t>
            </a:r>
            <a:r>
              <a:rPr lang="en-GB" dirty="0" err="1"/>
              <a:t>pg</a:t>
            </a:r>
            <a:r>
              <a:rPr lang="en-GB" dirty="0"/>
              <a:t> 7)</a:t>
            </a:r>
          </a:p>
          <a:p>
            <a:pPr lvl="1"/>
            <a:r>
              <a:rPr lang="en-GB" dirty="0"/>
              <a:t>Arguments for inclusion of exchange in the definition</a:t>
            </a:r>
          </a:p>
          <a:p>
            <a:pPr lvl="2"/>
            <a:r>
              <a:rPr lang="en-GB" dirty="0"/>
              <a:t>Connection to holistic way of working on needs, direction should lead away from behaviours and to identifying the need that is unmet. (Hallett, 2017)</a:t>
            </a:r>
          </a:p>
          <a:p>
            <a:pPr lvl="2"/>
            <a:r>
              <a:rPr lang="en-GB" dirty="0"/>
              <a:t>Includes the needs of young people rather than focus on perpetrator (Hallett, 2020)</a:t>
            </a:r>
          </a:p>
          <a:p>
            <a:pPr lvl="1"/>
            <a:r>
              <a:rPr lang="en-GB" dirty="0"/>
              <a:t>What about young people -  relation to practice?</a:t>
            </a:r>
          </a:p>
          <a:p>
            <a:pPr lvl="2"/>
            <a:endParaRPr lang="en-GB" dirty="0"/>
          </a:p>
        </p:txBody>
      </p:sp>
    </p:spTree>
    <p:extLst>
      <p:ext uri="{BB962C8B-B14F-4D97-AF65-F5344CB8AC3E}">
        <p14:creationId xmlns:p14="http://schemas.microsoft.com/office/powerpoint/2010/main" val="711564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2A3B-509C-44E7-947C-5CA59E5CD56B}"/>
              </a:ext>
            </a:extLst>
          </p:cNvPr>
          <p:cNvSpPr>
            <a:spLocks noGrp="1"/>
          </p:cNvSpPr>
          <p:nvPr>
            <p:ph type="title"/>
          </p:nvPr>
        </p:nvSpPr>
        <p:spPr/>
        <p:txBody>
          <a:bodyPr/>
          <a:lstStyle/>
          <a:p>
            <a:r>
              <a:rPr lang="en-GB"/>
              <a:t>Problems from Risk Assessments approach</a:t>
            </a:r>
          </a:p>
        </p:txBody>
      </p:sp>
      <p:sp>
        <p:nvSpPr>
          <p:cNvPr id="3" name="Content Placeholder 2">
            <a:extLst>
              <a:ext uri="{FF2B5EF4-FFF2-40B4-BE49-F238E27FC236}">
                <a16:creationId xmlns:a16="http://schemas.microsoft.com/office/drawing/2014/main" id="{751947BB-9E11-4EDC-8845-7BAF02FA10F2}"/>
              </a:ext>
            </a:extLst>
          </p:cNvPr>
          <p:cNvSpPr>
            <a:spLocks noGrp="1"/>
          </p:cNvSpPr>
          <p:nvPr>
            <p:ph idx="1"/>
          </p:nvPr>
        </p:nvSpPr>
        <p:spPr/>
        <p:txBody>
          <a:bodyPr/>
          <a:lstStyle/>
          <a:p>
            <a:r>
              <a:rPr lang="en-GB" dirty="0"/>
              <a:t>Focusing on young persons behaviour rather than need (Hallett et al., 2017)</a:t>
            </a:r>
          </a:p>
          <a:p>
            <a:r>
              <a:rPr lang="en-GB" dirty="0"/>
              <a:t>Child Sexual Exploitation Review</a:t>
            </a:r>
          </a:p>
          <a:p>
            <a:pPr lvl="1"/>
            <a:r>
              <a:rPr lang="en-GB" dirty="0"/>
              <a:t>Too much focus was based on the score rather than professional judgement</a:t>
            </a:r>
          </a:p>
          <a:p>
            <a:pPr lvl="1"/>
            <a:r>
              <a:rPr lang="en-GB" dirty="0"/>
              <a:t>Would flag up too many young people</a:t>
            </a:r>
          </a:p>
          <a:p>
            <a:pPr lvl="1"/>
            <a:r>
              <a:rPr lang="en-GB" dirty="0"/>
              <a:t>Gendered</a:t>
            </a:r>
          </a:p>
          <a:p>
            <a:r>
              <a:rPr lang="en-GB" dirty="0"/>
              <a:t>The concept of risky behaviour could be argued as placing the blame onto young people</a:t>
            </a:r>
          </a:p>
        </p:txBody>
      </p:sp>
    </p:spTree>
    <p:extLst>
      <p:ext uri="{BB962C8B-B14F-4D97-AF65-F5344CB8AC3E}">
        <p14:creationId xmlns:p14="http://schemas.microsoft.com/office/powerpoint/2010/main" val="2256094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71FA7-6C80-410C-A1BF-CB9104A4E4D0}"/>
              </a:ext>
            </a:extLst>
          </p:cNvPr>
          <p:cNvSpPr>
            <a:spLocks noGrp="1"/>
          </p:cNvSpPr>
          <p:nvPr>
            <p:ph type="title"/>
          </p:nvPr>
        </p:nvSpPr>
        <p:spPr>
          <a:xfrm>
            <a:off x="808745" y="341303"/>
            <a:ext cx="8596668" cy="1320800"/>
          </a:xfrm>
        </p:spPr>
        <p:txBody>
          <a:bodyPr/>
          <a:lstStyle/>
          <a:p>
            <a:r>
              <a:rPr lang="en-GB"/>
              <a:t>Relationships &amp; Wellbeing</a:t>
            </a:r>
          </a:p>
        </p:txBody>
      </p:sp>
      <p:sp>
        <p:nvSpPr>
          <p:cNvPr id="3" name="Content Placeholder 2">
            <a:extLst>
              <a:ext uri="{FF2B5EF4-FFF2-40B4-BE49-F238E27FC236}">
                <a16:creationId xmlns:a16="http://schemas.microsoft.com/office/drawing/2014/main" id="{E8828C65-BC3D-4D8A-8F78-C394E1AE2B8E}"/>
              </a:ext>
            </a:extLst>
          </p:cNvPr>
          <p:cNvSpPr>
            <a:spLocks noGrp="1"/>
          </p:cNvSpPr>
          <p:nvPr>
            <p:ph idx="1"/>
          </p:nvPr>
        </p:nvSpPr>
        <p:spPr/>
        <p:txBody>
          <a:bodyPr/>
          <a:lstStyle/>
          <a:p>
            <a:r>
              <a:rPr lang="en-GB" dirty="0"/>
              <a:t>Previous risk approach</a:t>
            </a:r>
          </a:p>
          <a:p>
            <a:pPr lvl="1"/>
            <a:r>
              <a:rPr lang="en-GB" dirty="0"/>
              <a:t>Causes young people to be seen as problems and this lingers (Fox, 2016)</a:t>
            </a:r>
          </a:p>
          <a:p>
            <a:pPr lvl="1"/>
            <a:r>
              <a:rPr lang="en-GB" dirty="0"/>
              <a:t>Boys are particularly impacted upon (Beech et al, 2018) </a:t>
            </a:r>
          </a:p>
          <a:p>
            <a:pPr lvl="1"/>
            <a:r>
              <a:rPr lang="en-GB" dirty="0"/>
              <a:t>Disability – no real explanations of relationships (Fox, 2016)</a:t>
            </a:r>
          </a:p>
          <a:p>
            <a:r>
              <a:rPr lang="en-GB" dirty="0"/>
              <a:t>Modelling behaviour</a:t>
            </a:r>
          </a:p>
          <a:p>
            <a:r>
              <a:rPr lang="en-GB" dirty="0"/>
              <a:t>Interdependency (Hallett, 2017) and reciprocity (Hallett,2017; Young, 2006)</a:t>
            </a:r>
          </a:p>
          <a:p>
            <a:r>
              <a:rPr lang="en-GB" dirty="0"/>
              <a:t>Social loneliness (Beech et al, 2018) - Association (Patton, 2010)</a:t>
            </a:r>
          </a:p>
          <a:p>
            <a:r>
              <a:rPr lang="en-GB" dirty="0"/>
              <a:t>Lack of locus of control (Beech et al, 2018) – Participation (Youth Work in Wales Review Group, 2018; CLD Standards Council for Scotland, 2019) and UNCRC article 12 (UNICEF, 2016)</a:t>
            </a:r>
          </a:p>
          <a:p>
            <a:endParaRPr lang="en-GB" dirty="0"/>
          </a:p>
          <a:p>
            <a:endParaRPr lang="en-GB" dirty="0"/>
          </a:p>
          <a:p>
            <a:pPr lvl="1"/>
            <a:endParaRPr lang="en-GB" dirty="0"/>
          </a:p>
        </p:txBody>
      </p:sp>
    </p:spTree>
    <p:extLst>
      <p:ext uri="{BB962C8B-B14F-4D97-AF65-F5344CB8AC3E}">
        <p14:creationId xmlns:p14="http://schemas.microsoft.com/office/powerpoint/2010/main" val="2264708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2FCF36B-7D0E-46CD-AB53-8F8A5D8F90EB}"/>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Relationships &amp; Wellbeing</a:t>
            </a:r>
          </a:p>
        </p:txBody>
      </p:sp>
      <p:sp>
        <p:nvSpPr>
          <p:cNvPr id="3" name="Content Placeholder 2">
            <a:extLst>
              <a:ext uri="{FF2B5EF4-FFF2-40B4-BE49-F238E27FC236}">
                <a16:creationId xmlns:a16="http://schemas.microsoft.com/office/drawing/2014/main" id="{25A1ED8E-06C2-4DB5-83F5-386F838DCCA3}"/>
              </a:ext>
            </a:extLst>
          </p:cNvPr>
          <p:cNvSpPr>
            <a:spLocks noGrp="1"/>
          </p:cNvSpPr>
          <p:nvPr>
            <p:ph idx="1"/>
          </p:nvPr>
        </p:nvSpPr>
        <p:spPr>
          <a:xfrm>
            <a:off x="673754" y="2160590"/>
            <a:ext cx="3973943" cy="3440110"/>
          </a:xfrm>
        </p:spPr>
        <p:txBody>
          <a:bodyPr>
            <a:normAutofit/>
          </a:bodyPr>
          <a:lstStyle/>
          <a:p>
            <a:r>
              <a:rPr lang="en-GB" dirty="0">
                <a:solidFill>
                  <a:schemeClr val="bg1"/>
                </a:solidFill>
              </a:rPr>
              <a:t>Policy context of wellbeing</a:t>
            </a:r>
          </a:p>
          <a:p>
            <a:pPr lvl="1"/>
            <a:r>
              <a:rPr lang="en-GB" dirty="0">
                <a:solidFill>
                  <a:schemeClr val="bg1"/>
                </a:solidFill>
              </a:rPr>
              <a:t>Future Generations</a:t>
            </a:r>
          </a:p>
          <a:p>
            <a:pPr lvl="1"/>
            <a:r>
              <a:rPr lang="en-GB" i="1" dirty="0">
                <a:solidFill>
                  <a:schemeClr val="bg1"/>
                </a:solidFill>
              </a:rPr>
              <a:t>Social Service and Well-being Act 2014</a:t>
            </a:r>
          </a:p>
          <a:p>
            <a:r>
              <a:rPr lang="en-GB" dirty="0">
                <a:solidFill>
                  <a:schemeClr val="bg1"/>
                </a:solidFill>
              </a:rPr>
              <a:t>Theoretical basis</a:t>
            </a:r>
          </a:p>
          <a:p>
            <a:pPr lvl="1"/>
            <a:r>
              <a:rPr lang="en-GB" dirty="0">
                <a:solidFill>
                  <a:schemeClr val="bg1"/>
                </a:solidFill>
              </a:rPr>
              <a:t>Maslow Hierarch of Needs (Maslow, cited in Glassman and </a:t>
            </a:r>
            <a:r>
              <a:rPr lang="en-GB" dirty="0" err="1">
                <a:solidFill>
                  <a:schemeClr val="bg1"/>
                </a:solidFill>
              </a:rPr>
              <a:t>Hadad</a:t>
            </a:r>
            <a:r>
              <a:rPr lang="en-GB" dirty="0">
                <a:solidFill>
                  <a:schemeClr val="bg1"/>
                </a:solidFill>
              </a:rPr>
              <a:t>, 2013)</a:t>
            </a:r>
          </a:p>
          <a:p>
            <a:pPr lvl="1"/>
            <a:r>
              <a:rPr lang="en-GB" dirty="0">
                <a:solidFill>
                  <a:schemeClr val="bg1"/>
                </a:solidFill>
              </a:rPr>
              <a:t>Button and Pringle Theory of needs (Ingram &amp; Harris, 2001)</a:t>
            </a:r>
          </a:p>
        </p:txBody>
      </p:sp>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4" name="Table 3">
            <a:extLst>
              <a:ext uri="{FF2B5EF4-FFF2-40B4-BE49-F238E27FC236}">
                <a16:creationId xmlns:a16="http://schemas.microsoft.com/office/drawing/2014/main" id="{74086B15-A55D-42BE-884A-556A9779E795}"/>
              </a:ext>
            </a:extLst>
          </p:cNvPr>
          <p:cNvGraphicFramePr>
            <a:graphicFrameLocks noGrp="1"/>
          </p:cNvGraphicFramePr>
          <p:nvPr>
            <p:extLst>
              <p:ext uri="{D42A27DB-BD31-4B8C-83A1-F6EECF244321}">
                <p14:modId xmlns:p14="http://schemas.microsoft.com/office/powerpoint/2010/main" val="3221695092"/>
              </p:ext>
            </p:extLst>
          </p:nvPr>
        </p:nvGraphicFramePr>
        <p:xfrm>
          <a:off x="5887454" y="192505"/>
          <a:ext cx="5868242" cy="6499761"/>
        </p:xfrm>
        <a:graphic>
          <a:graphicData uri="http://schemas.openxmlformats.org/drawingml/2006/table">
            <a:tbl>
              <a:tblPr/>
              <a:tblGrid>
                <a:gridCol w="1672067">
                  <a:extLst>
                    <a:ext uri="{9D8B030D-6E8A-4147-A177-3AD203B41FA5}">
                      <a16:colId xmlns:a16="http://schemas.microsoft.com/office/drawing/2014/main" val="2444713008"/>
                    </a:ext>
                  </a:extLst>
                </a:gridCol>
                <a:gridCol w="1907943">
                  <a:extLst>
                    <a:ext uri="{9D8B030D-6E8A-4147-A177-3AD203B41FA5}">
                      <a16:colId xmlns:a16="http://schemas.microsoft.com/office/drawing/2014/main" val="3283465708"/>
                    </a:ext>
                  </a:extLst>
                </a:gridCol>
                <a:gridCol w="2288232">
                  <a:extLst>
                    <a:ext uri="{9D8B030D-6E8A-4147-A177-3AD203B41FA5}">
                      <a16:colId xmlns:a16="http://schemas.microsoft.com/office/drawing/2014/main" val="1332128256"/>
                    </a:ext>
                  </a:extLst>
                </a:gridCol>
              </a:tblGrid>
              <a:tr h="598212">
                <a:tc>
                  <a:txBody>
                    <a:bodyPr/>
                    <a:lstStyle/>
                    <a:p>
                      <a:pPr algn="l" rtl="0" fontAlgn="base">
                        <a:spcBef>
                          <a:spcPts val="0"/>
                        </a:spcBef>
                        <a:spcAft>
                          <a:spcPts val="0"/>
                        </a:spcAft>
                      </a:pPr>
                      <a:r>
                        <a:rPr lang="en-GB" sz="1200" b="0" i="0" u="none" strike="noStrike">
                          <a:effectLst/>
                          <a:latin typeface="Calibri" panose="020F0502020204030204" pitchFamily="34" charset="0"/>
                        </a:rPr>
                        <a:t>Social Service and Wellbeing Act </a:t>
                      </a:r>
                      <a:endParaRPr lang="en-GB" sz="1200" b="0" i="0" u="none" strike="noStrike">
                        <a:effectLst/>
                        <a:latin typeface="Arial" panose="020B0604020202020204" pitchFamily="34" charset="0"/>
                      </a:endParaRPr>
                    </a:p>
                  </a:txBody>
                  <a:tcPr marL="60757" marR="60757" marT="30379" marB="30379">
                    <a:lnL w="9525" cap="flat" cmpd="sng" algn="ctr">
                      <a:solidFill>
                        <a:srgbClr val="90416E"/>
                      </a:solidFill>
                      <a:prstDash val="solid"/>
                      <a:round/>
                      <a:headEnd type="none" w="med" len="med"/>
                      <a:tailEnd type="none" w="med" len="med"/>
                    </a:lnL>
                    <a:lnR w="9525" cap="flat" cmpd="sng" algn="ctr">
                      <a:solidFill>
                        <a:srgbClr val="90416E"/>
                      </a:solidFill>
                      <a:prstDash val="solid"/>
                      <a:round/>
                      <a:headEnd type="none" w="med" len="med"/>
                      <a:tailEnd type="none" w="med" len="med"/>
                    </a:lnR>
                    <a:lnT w="9525" cap="flat" cmpd="sng" algn="ctr">
                      <a:solidFill>
                        <a:srgbClr val="90416E"/>
                      </a:solidFill>
                      <a:prstDash val="solid"/>
                      <a:round/>
                      <a:headEnd type="none" w="med" len="med"/>
                      <a:tailEnd type="none" w="med" len="med"/>
                    </a:lnT>
                    <a:lnB w="9525" cap="flat" cmpd="sng" algn="ctr">
                      <a:solidFill>
                        <a:srgbClr val="9041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err="1">
                          <a:effectLst/>
                          <a:latin typeface="Calibri" panose="020F0502020204030204" pitchFamily="34" charset="0"/>
                        </a:rPr>
                        <a:t>Maslows</a:t>
                      </a:r>
                      <a:r>
                        <a:rPr lang="en-GB" sz="1200" b="0" i="0" u="none" strike="noStrike">
                          <a:effectLst/>
                          <a:latin typeface="Calibri" panose="020F0502020204030204" pitchFamily="34" charset="0"/>
                        </a:rPr>
                        <a:t> Hierarchy of Needs </a:t>
                      </a:r>
                      <a:endParaRPr lang="en-GB" sz="1200" b="0" i="0" u="none" strike="noStrike">
                        <a:effectLst/>
                        <a:latin typeface="Arial" panose="020B0604020202020204" pitchFamily="34" charset="0"/>
                      </a:endParaRPr>
                    </a:p>
                  </a:txBody>
                  <a:tcPr marL="60757" marR="60757" marT="30379" marB="30379">
                    <a:lnL w="9525" cap="flat" cmpd="sng" algn="ctr">
                      <a:solidFill>
                        <a:srgbClr val="90416E"/>
                      </a:solidFill>
                      <a:prstDash val="solid"/>
                      <a:round/>
                      <a:headEnd type="none" w="med" len="med"/>
                      <a:tailEnd type="none" w="med" len="med"/>
                    </a:lnL>
                    <a:lnR w="9525" cap="flat" cmpd="sng" algn="ctr">
                      <a:solidFill>
                        <a:srgbClr val="C04D6E"/>
                      </a:solidFill>
                      <a:prstDash val="solid"/>
                      <a:round/>
                      <a:headEnd type="none" w="med" len="med"/>
                      <a:tailEnd type="none" w="med" len="med"/>
                    </a:lnR>
                    <a:lnT w="9525" cap="flat" cmpd="sng" algn="ctr">
                      <a:solidFill>
                        <a:srgbClr val="C04D6E"/>
                      </a:solidFill>
                      <a:prstDash val="solid"/>
                      <a:round/>
                      <a:headEnd type="none" w="med" len="med"/>
                      <a:tailEnd type="none" w="med" len="med"/>
                    </a:lnT>
                    <a:lnB w="9525" cap="flat" cmpd="sng" algn="ctr">
                      <a:solidFill>
                        <a:srgbClr val="C04D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Button and Pringles theory of needs </a:t>
                      </a:r>
                      <a:endParaRPr lang="en-GB" sz="1200" b="0" i="0" u="none" strike="noStrike">
                        <a:effectLst/>
                        <a:latin typeface="Arial" panose="020B0604020202020204" pitchFamily="34" charset="0"/>
                      </a:endParaRPr>
                    </a:p>
                  </a:txBody>
                  <a:tcPr marL="60757" marR="60757" marT="30379" marB="30379">
                    <a:lnL w="9525" cap="flat" cmpd="sng" algn="ctr">
                      <a:solidFill>
                        <a:srgbClr val="C04D6E"/>
                      </a:solidFill>
                      <a:prstDash val="solid"/>
                      <a:round/>
                      <a:headEnd type="none" w="med" len="med"/>
                      <a:tailEnd type="none" w="med" len="med"/>
                    </a:lnL>
                    <a:lnR w="9525" cap="flat" cmpd="sng" algn="ctr">
                      <a:solidFill>
                        <a:srgbClr val="B04E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B04E6E"/>
                      </a:solidFill>
                      <a:prstDash val="solid"/>
                      <a:round/>
                      <a:headEnd type="none" w="med" len="med"/>
                      <a:tailEnd type="none" w="med" len="med"/>
                    </a:lnB>
                  </a:tcPr>
                </a:tc>
                <a:extLst>
                  <a:ext uri="{0D108BD9-81ED-4DB2-BD59-A6C34878D82A}">
                    <a16:rowId xmlns:a16="http://schemas.microsoft.com/office/drawing/2014/main" val="2739182721"/>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(a)physical and mental health and emotional well-being;</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E0416E"/>
                      </a:solidFill>
                      <a:prstDash val="solid"/>
                      <a:round/>
                      <a:headEnd type="none" w="med" len="med"/>
                      <a:tailEnd type="none" w="med" len="med"/>
                    </a:lnL>
                    <a:lnR w="9525" cap="flat" cmpd="sng" algn="ctr">
                      <a:solidFill>
                        <a:srgbClr val="E0416E"/>
                      </a:solidFill>
                      <a:prstDash val="solid"/>
                      <a:round/>
                      <a:headEnd type="none" w="med" len="med"/>
                      <a:tailEnd type="none" w="med" len="med"/>
                    </a:lnR>
                    <a:lnT w="9525" cap="flat" cmpd="sng" algn="ctr">
                      <a:solidFill>
                        <a:srgbClr val="90416E"/>
                      </a:solidFill>
                      <a:prstDash val="solid"/>
                      <a:round/>
                      <a:headEnd type="none" w="med" len="med"/>
                      <a:tailEnd type="none" w="med" len="med"/>
                    </a:lnT>
                    <a:lnB w="9525" cap="flat" cmpd="sng" algn="ctr">
                      <a:solidFill>
                        <a:srgbClr val="E041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Physiological needs, love and belonging needs, and esteem needs </a:t>
                      </a:r>
                      <a:endParaRPr lang="en-GB" sz="1200" b="0" i="0" u="none" strike="noStrike">
                        <a:effectLst/>
                        <a:latin typeface="Arial" panose="020B0604020202020204" pitchFamily="34" charset="0"/>
                      </a:endParaRPr>
                    </a:p>
                  </a:txBody>
                  <a:tcPr marL="60757" marR="60757" marT="30379" marB="30379">
                    <a:lnL w="9525" cap="flat" cmpd="sng" algn="ctr">
                      <a:solidFill>
                        <a:srgbClr val="E0416E"/>
                      </a:solidFill>
                      <a:prstDash val="solid"/>
                      <a:round/>
                      <a:headEnd type="none" w="med" len="med"/>
                      <a:tailEnd type="none" w="med" len="med"/>
                    </a:lnL>
                    <a:lnR w="9525" cap="flat" cmpd="sng" algn="ctr">
                      <a:solidFill>
                        <a:srgbClr val="80476E"/>
                      </a:solidFill>
                      <a:prstDash val="solid"/>
                      <a:round/>
                      <a:headEnd type="none" w="med" len="med"/>
                      <a:tailEnd type="none" w="med" len="med"/>
                    </a:lnR>
                    <a:lnT w="9525" cap="flat" cmpd="sng" algn="ctr">
                      <a:solidFill>
                        <a:srgbClr val="C04D6E"/>
                      </a:solidFill>
                      <a:prstDash val="solid"/>
                      <a:round/>
                      <a:headEnd type="none" w="med" len="med"/>
                      <a:tailEnd type="none" w="med" len="med"/>
                    </a:lnT>
                    <a:lnB w="9525" cap="flat" cmpd="sng" algn="ctr">
                      <a:solidFill>
                        <a:srgbClr val="8047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security </a:t>
                      </a:r>
                      <a:endParaRPr lang="en-GB" sz="1200" b="0" i="0" u="none" strike="noStrike">
                        <a:effectLst/>
                        <a:latin typeface="Arial" panose="020B0604020202020204" pitchFamily="34" charset="0"/>
                      </a:endParaRPr>
                    </a:p>
                  </a:txBody>
                  <a:tcPr marL="60757" marR="60757" marT="30379" marB="30379">
                    <a:lnL w="9525" cap="flat" cmpd="sng" algn="ctr">
                      <a:solidFill>
                        <a:srgbClr val="80476E"/>
                      </a:solidFill>
                      <a:prstDash val="solid"/>
                      <a:round/>
                      <a:headEnd type="none" w="med" len="med"/>
                      <a:tailEnd type="none" w="med" len="med"/>
                    </a:lnL>
                    <a:lnR w="9525" cap="flat" cmpd="sng" algn="ctr">
                      <a:solidFill>
                        <a:srgbClr val="9046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90466E"/>
                      </a:solidFill>
                      <a:prstDash val="solid"/>
                      <a:round/>
                      <a:headEnd type="none" w="med" len="med"/>
                      <a:tailEnd type="none" w="med" len="med"/>
                    </a:lnB>
                  </a:tcPr>
                </a:tc>
                <a:extLst>
                  <a:ext uri="{0D108BD9-81ED-4DB2-BD59-A6C34878D82A}">
                    <a16:rowId xmlns:a16="http://schemas.microsoft.com/office/drawing/2014/main" val="4207997868"/>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(b)protection from abuse and neglect;</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E0416E"/>
                      </a:solidFill>
                      <a:prstDash val="solid"/>
                      <a:round/>
                      <a:headEnd type="none" w="med" len="med"/>
                      <a:tailEnd type="none" w="med" len="med"/>
                    </a:lnL>
                    <a:lnR w="9525" cap="flat" cmpd="sng" algn="ctr">
                      <a:solidFill>
                        <a:srgbClr val="E0416E"/>
                      </a:solidFill>
                      <a:prstDash val="solid"/>
                      <a:round/>
                      <a:headEnd type="none" w="med" len="med"/>
                      <a:tailEnd type="none" w="med" len="med"/>
                    </a:lnR>
                    <a:lnT w="9525" cap="flat" cmpd="sng" algn="ctr">
                      <a:solidFill>
                        <a:srgbClr val="E0416E"/>
                      </a:solidFill>
                      <a:prstDash val="solid"/>
                      <a:round/>
                      <a:headEnd type="none" w="med" len="med"/>
                      <a:tailEnd type="none" w="med" len="med"/>
                    </a:lnT>
                    <a:lnB w="9525" cap="flat" cmpd="sng" algn="ctr">
                      <a:solidFill>
                        <a:srgbClr val="E041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Physiological needs and safety needs </a:t>
                      </a:r>
                      <a:endParaRPr lang="en-GB" sz="1200" b="0" i="0" u="none" strike="noStrike">
                        <a:effectLst/>
                        <a:latin typeface="Arial" panose="020B0604020202020204" pitchFamily="34" charset="0"/>
                      </a:endParaRPr>
                    </a:p>
                  </a:txBody>
                  <a:tcPr marL="60757" marR="60757" marT="30379" marB="30379">
                    <a:lnL w="9525" cap="flat" cmpd="sng" algn="ctr">
                      <a:solidFill>
                        <a:srgbClr val="E0416E"/>
                      </a:solidFill>
                      <a:prstDash val="solid"/>
                      <a:round/>
                      <a:headEnd type="none" w="med" len="med"/>
                      <a:tailEnd type="none" w="med" len="med"/>
                    </a:lnL>
                    <a:lnR w="9525" cap="flat" cmpd="sng" algn="ctr">
                      <a:solidFill>
                        <a:srgbClr val="B04E6E"/>
                      </a:solidFill>
                      <a:prstDash val="solid"/>
                      <a:round/>
                      <a:headEnd type="none" w="med" len="med"/>
                      <a:tailEnd type="none" w="med" len="med"/>
                    </a:lnR>
                    <a:lnT w="9525" cap="flat" cmpd="sng" algn="ctr">
                      <a:solidFill>
                        <a:srgbClr val="80476E"/>
                      </a:solidFill>
                      <a:prstDash val="solid"/>
                      <a:round/>
                      <a:headEnd type="none" w="med" len="med"/>
                      <a:tailEnd type="none" w="med" len="med"/>
                    </a:lnT>
                    <a:lnB w="9525" cap="flat" cmpd="sng" algn="ctr">
                      <a:solidFill>
                        <a:srgbClr val="B04E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security </a:t>
                      </a:r>
                      <a:endParaRPr lang="en-GB" sz="1200" b="0" i="0" u="none" strike="noStrike">
                        <a:effectLst/>
                        <a:latin typeface="Arial" panose="020B0604020202020204" pitchFamily="34" charset="0"/>
                      </a:endParaRPr>
                    </a:p>
                  </a:txBody>
                  <a:tcPr marL="60757" marR="60757" marT="30379" marB="30379">
                    <a:lnL w="9525" cap="flat" cmpd="sng" algn="ctr">
                      <a:solidFill>
                        <a:srgbClr val="B04E6E"/>
                      </a:solidFill>
                      <a:prstDash val="solid"/>
                      <a:round/>
                      <a:headEnd type="none" w="med" len="med"/>
                      <a:tailEnd type="none" w="med" len="med"/>
                    </a:lnL>
                    <a:lnR w="9525" cap="flat" cmpd="sng" algn="ctr">
                      <a:solidFill>
                        <a:srgbClr val="B04E6E"/>
                      </a:solidFill>
                      <a:prstDash val="solid"/>
                      <a:round/>
                      <a:headEnd type="none" w="med" len="med"/>
                      <a:tailEnd type="none" w="med" len="med"/>
                    </a:lnR>
                    <a:lnT w="9525" cap="flat" cmpd="sng" algn="ctr">
                      <a:solidFill>
                        <a:srgbClr val="90466E"/>
                      </a:solidFill>
                      <a:prstDash val="solid"/>
                      <a:round/>
                      <a:headEnd type="none" w="med" len="med"/>
                      <a:tailEnd type="none" w="med" len="med"/>
                    </a:lnT>
                    <a:lnB w="9525" cap="flat" cmpd="sng" algn="ctr">
                      <a:solidFill>
                        <a:srgbClr val="B04E6E"/>
                      </a:solidFill>
                      <a:prstDash val="solid"/>
                      <a:round/>
                      <a:headEnd type="none" w="med" len="med"/>
                      <a:tailEnd type="none" w="med" len="med"/>
                    </a:lnB>
                  </a:tcPr>
                </a:tc>
                <a:extLst>
                  <a:ext uri="{0D108BD9-81ED-4DB2-BD59-A6C34878D82A}">
                    <a16:rowId xmlns:a16="http://schemas.microsoft.com/office/drawing/2014/main" val="1862673677"/>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(c)education, training and recreation;</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104E6E"/>
                      </a:solidFill>
                      <a:prstDash val="solid"/>
                      <a:round/>
                      <a:headEnd type="none" w="med" len="med"/>
                      <a:tailEnd type="none" w="med" len="med"/>
                    </a:lnL>
                    <a:lnR w="9525" cap="flat" cmpd="sng" algn="ctr">
                      <a:solidFill>
                        <a:srgbClr val="104E6E"/>
                      </a:solidFill>
                      <a:prstDash val="solid"/>
                      <a:round/>
                      <a:headEnd type="none" w="med" len="med"/>
                      <a:tailEnd type="none" w="med" len="med"/>
                    </a:lnR>
                    <a:lnT w="9525" cap="flat" cmpd="sng" algn="ctr">
                      <a:solidFill>
                        <a:srgbClr val="E0416E"/>
                      </a:solidFill>
                      <a:prstDash val="solid"/>
                      <a:round/>
                      <a:headEnd type="none" w="med" len="med"/>
                      <a:tailEnd type="none" w="med" len="med"/>
                    </a:lnT>
                    <a:lnB w="9525" cap="flat" cmpd="sng" algn="ctr">
                      <a:solidFill>
                        <a:srgbClr val="104E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Esteem needs  </a:t>
                      </a:r>
                      <a:endParaRPr lang="en-GB" sz="1200" b="0" i="0" u="none" strike="noStrike">
                        <a:effectLst/>
                        <a:latin typeface="Arial" panose="020B0604020202020204" pitchFamily="34" charset="0"/>
                      </a:endParaRPr>
                    </a:p>
                  </a:txBody>
                  <a:tcPr marL="60757" marR="60757" marT="30379" marB="30379">
                    <a:lnL w="9525" cap="flat" cmpd="sng" algn="ctr">
                      <a:solidFill>
                        <a:srgbClr val="104E6E"/>
                      </a:solidFill>
                      <a:prstDash val="solid"/>
                      <a:round/>
                      <a:headEnd type="none" w="med" len="med"/>
                      <a:tailEnd type="none" w="med" len="med"/>
                    </a:lnL>
                    <a:lnR w="9525" cap="flat" cmpd="sng" algn="ctr">
                      <a:solidFill>
                        <a:srgbClr val="C04D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C04D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stimulation, need of challenge, need to develop a positive view of self </a:t>
                      </a:r>
                      <a:endParaRPr lang="en-GB" sz="1200" b="0" i="0" u="none" strike="noStrike">
                        <a:effectLst/>
                        <a:latin typeface="Arial" panose="020B0604020202020204" pitchFamily="34" charset="0"/>
                      </a:endParaRPr>
                    </a:p>
                  </a:txBody>
                  <a:tcPr marL="60757" marR="60757" marT="30379" marB="30379">
                    <a:lnL w="9525" cap="flat" cmpd="sng" algn="ctr">
                      <a:solidFill>
                        <a:srgbClr val="C04D6E"/>
                      </a:solidFill>
                      <a:prstDash val="solid"/>
                      <a:round/>
                      <a:headEnd type="none" w="med" len="med"/>
                      <a:tailEnd type="none" w="med" len="med"/>
                    </a:lnL>
                    <a:lnR w="9525" cap="flat" cmpd="sng" algn="ctr">
                      <a:solidFill>
                        <a:srgbClr val="9046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90466E"/>
                      </a:solidFill>
                      <a:prstDash val="solid"/>
                      <a:round/>
                      <a:headEnd type="none" w="med" len="med"/>
                      <a:tailEnd type="none" w="med" len="med"/>
                    </a:lnB>
                  </a:tcPr>
                </a:tc>
                <a:extLst>
                  <a:ext uri="{0D108BD9-81ED-4DB2-BD59-A6C34878D82A}">
                    <a16:rowId xmlns:a16="http://schemas.microsoft.com/office/drawing/2014/main" val="3228542596"/>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(d)domestic, family and personal relationships;</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204D6E"/>
                      </a:solidFill>
                      <a:prstDash val="solid"/>
                      <a:round/>
                      <a:headEnd type="none" w="med" len="med"/>
                      <a:tailEnd type="none" w="med" len="med"/>
                    </a:lnL>
                    <a:lnR w="9525" cap="flat" cmpd="sng" algn="ctr">
                      <a:solidFill>
                        <a:srgbClr val="204D6E"/>
                      </a:solidFill>
                      <a:prstDash val="solid"/>
                      <a:round/>
                      <a:headEnd type="none" w="med" len="med"/>
                      <a:tailEnd type="none" w="med" len="med"/>
                    </a:lnR>
                    <a:lnT w="9525" cap="flat" cmpd="sng" algn="ctr">
                      <a:solidFill>
                        <a:srgbClr val="104E6E"/>
                      </a:solidFill>
                      <a:prstDash val="solid"/>
                      <a:round/>
                      <a:headEnd type="none" w="med" len="med"/>
                      <a:tailEnd type="none" w="med" len="med"/>
                    </a:lnT>
                    <a:lnB w="9525" cap="flat" cmpd="sng" algn="ctr">
                      <a:solidFill>
                        <a:srgbClr val="204D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Love and belonging needs  </a:t>
                      </a:r>
                      <a:endParaRPr lang="en-GB" sz="1200" b="0" i="0" u="none" strike="noStrike">
                        <a:effectLst/>
                        <a:latin typeface="Arial" panose="020B0604020202020204" pitchFamily="34" charset="0"/>
                      </a:endParaRPr>
                    </a:p>
                  </a:txBody>
                  <a:tcPr marL="60757" marR="60757" marT="30379" marB="30379">
                    <a:lnL w="9525" cap="flat" cmpd="sng" algn="ctr">
                      <a:solidFill>
                        <a:srgbClr val="204D6E"/>
                      </a:solidFill>
                      <a:prstDash val="solid"/>
                      <a:round/>
                      <a:headEnd type="none" w="med" len="med"/>
                      <a:tailEnd type="none" w="med" len="med"/>
                    </a:lnL>
                    <a:lnR w="9525" cap="flat" cmpd="sng" algn="ctr">
                      <a:solidFill>
                        <a:srgbClr val="90466E"/>
                      </a:solidFill>
                      <a:prstDash val="solid"/>
                      <a:round/>
                      <a:headEnd type="none" w="med" len="med"/>
                      <a:tailEnd type="none" w="med" len="med"/>
                    </a:lnR>
                    <a:lnT w="9525" cap="flat" cmpd="sng" algn="ctr">
                      <a:solidFill>
                        <a:srgbClr val="C04D6E"/>
                      </a:solidFill>
                      <a:prstDash val="solid"/>
                      <a:round/>
                      <a:headEnd type="none" w="med" len="med"/>
                      <a:tailEnd type="none" w="med" len="med"/>
                    </a:lnT>
                    <a:lnB w="9525" cap="flat" cmpd="sng" algn="ctr">
                      <a:solidFill>
                        <a:srgbClr val="9046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friendship, need to cope with authority, need to cope with sexuality </a:t>
                      </a:r>
                      <a:endParaRPr lang="en-GB" sz="1200" b="0" i="0" u="none" strike="noStrike">
                        <a:effectLst/>
                        <a:latin typeface="Arial" panose="020B0604020202020204" pitchFamily="34" charset="0"/>
                      </a:endParaRPr>
                    </a:p>
                  </a:txBody>
                  <a:tcPr marL="60757" marR="60757" marT="30379" marB="30379">
                    <a:lnL w="9525" cap="flat" cmpd="sng" algn="ctr">
                      <a:solidFill>
                        <a:srgbClr val="90466E"/>
                      </a:solidFill>
                      <a:prstDash val="solid"/>
                      <a:round/>
                      <a:headEnd type="none" w="med" len="med"/>
                      <a:tailEnd type="none" w="med" len="med"/>
                    </a:lnL>
                    <a:lnR w="9525" cap="flat" cmpd="sng" algn="ctr">
                      <a:solidFill>
                        <a:srgbClr val="E0466E"/>
                      </a:solidFill>
                      <a:prstDash val="solid"/>
                      <a:round/>
                      <a:headEnd type="none" w="med" len="med"/>
                      <a:tailEnd type="none" w="med" len="med"/>
                    </a:lnR>
                    <a:lnT w="9525" cap="flat" cmpd="sng" algn="ctr">
                      <a:solidFill>
                        <a:srgbClr val="90466E"/>
                      </a:solidFill>
                      <a:prstDash val="solid"/>
                      <a:round/>
                      <a:headEnd type="none" w="med" len="med"/>
                      <a:tailEnd type="none" w="med" len="med"/>
                    </a:lnT>
                    <a:lnB w="9525" cap="flat" cmpd="sng" algn="ctr">
                      <a:solidFill>
                        <a:srgbClr val="E0466E"/>
                      </a:solidFill>
                      <a:prstDash val="solid"/>
                      <a:round/>
                      <a:headEnd type="none" w="med" len="med"/>
                      <a:tailEnd type="none" w="med" len="med"/>
                    </a:lnB>
                  </a:tcPr>
                </a:tc>
                <a:extLst>
                  <a:ext uri="{0D108BD9-81ED-4DB2-BD59-A6C34878D82A}">
                    <a16:rowId xmlns:a16="http://schemas.microsoft.com/office/drawing/2014/main" val="2197224907"/>
                  </a:ext>
                </a:extLst>
              </a:tr>
              <a:tr h="598212">
                <a:tc>
                  <a:txBody>
                    <a:bodyPr/>
                    <a:lstStyle/>
                    <a:p>
                      <a:pPr algn="l" rtl="0" fontAlgn="base">
                        <a:spcBef>
                          <a:spcPts val="0"/>
                        </a:spcBef>
                        <a:spcAft>
                          <a:spcPts val="0"/>
                        </a:spcAft>
                      </a:pPr>
                      <a:r>
                        <a:rPr lang="en-GB" sz="1200" b="0" i="1" u="none" strike="noStrike">
                          <a:effectLst/>
                          <a:latin typeface="Calibri" panose="020F0502020204030204" pitchFamily="34" charset="0"/>
                        </a:rPr>
                        <a:t>(e)contribution made to society;</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80476E"/>
                      </a:solidFill>
                      <a:prstDash val="solid"/>
                      <a:round/>
                      <a:headEnd type="none" w="med" len="med"/>
                      <a:tailEnd type="none" w="med" len="med"/>
                    </a:lnL>
                    <a:lnR w="9525" cap="flat" cmpd="sng" algn="ctr">
                      <a:solidFill>
                        <a:srgbClr val="80476E"/>
                      </a:solidFill>
                      <a:prstDash val="solid"/>
                      <a:round/>
                      <a:headEnd type="none" w="med" len="med"/>
                      <a:tailEnd type="none" w="med" len="med"/>
                    </a:lnR>
                    <a:lnT w="9525" cap="flat" cmpd="sng" algn="ctr">
                      <a:solidFill>
                        <a:srgbClr val="204D6E"/>
                      </a:solidFill>
                      <a:prstDash val="solid"/>
                      <a:round/>
                      <a:headEnd type="none" w="med" len="med"/>
                      <a:tailEnd type="none" w="med" len="med"/>
                    </a:lnT>
                    <a:lnB w="9525" cap="flat" cmpd="sng" algn="ctr">
                      <a:solidFill>
                        <a:srgbClr val="8047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Esteem needs, love and belonging needs </a:t>
                      </a:r>
                      <a:endParaRPr lang="en-GB" sz="1200" b="0" i="0" u="none" strike="noStrike">
                        <a:effectLst/>
                        <a:latin typeface="Arial" panose="020B0604020202020204" pitchFamily="34" charset="0"/>
                      </a:endParaRPr>
                    </a:p>
                  </a:txBody>
                  <a:tcPr marL="60757" marR="60757" marT="30379" marB="30379">
                    <a:lnL w="9525" cap="flat" cmpd="sng" algn="ctr">
                      <a:solidFill>
                        <a:srgbClr val="80476E"/>
                      </a:solidFill>
                      <a:prstDash val="solid"/>
                      <a:round/>
                      <a:headEnd type="none" w="med" len="med"/>
                      <a:tailEnd type="none" w="med" len="med"/>
                    </a:lnL>
                    <a:lnR w="9525" cap="flat" cmpd="sng" algn="ctr">
                      <a:solidFill>
                        <a:srgbClr val="D0476E"/>
                      </a:solidFill>
                      <a:prstDash val="solid"/>
                      <a:round/>
                      <a:headEnd type="none" w="med" len="med"/>
                      <a:tailEnd type="none" w="med" len="med"/>
                    </a:lnR>
                    <a:lnT w="9525" cap="flat" cmpd="sng" algn="ctr">
                      <a:solidFill>
                        <a:srgbClr val="90466E"/>
                      </a:solidFill>
                      <a:prstDash val="solid"/>
                      <a:round/>
                      <a:headEnd type="none" w="med" len="med"/>
                      <a:tailEnd type="none" w="med" len="med"/>
                    </a:lnT>
                    <a:lnB w="9525" cap="flat" cmpd="sng" algn="ctr">
                      <a:solidFill>
                        <a:srgbClr val="D047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challenge, need to cope with authority, need to develop positive view of self </a:t>
                      </a:r>
                      <a:endParaRPr lang="en-GB" sz="1200" b="0" i="0" u="none" strike="noStrike">
                        <a:effectLst/>
                        <a:latin typeface="Arial" panose="020B0604020202020204" pitchFamily="34" charset="0"/>
                      </a:endParaRPr>
                    </a:p>
                  </a:txBody>
                  <a:tcPr marL="60757" marR="60757" marT="30379" marB="30379">
                    <a:lnL w="9525" cap="flat" cmpd="sng" algn="ctr">
                      <a:solidFill>
                        <a:srgbClr val="D0476E"/>
                      </a:solidFill>
                      <a:prstDash val="solid"/>
                      <a:round/>
                      <a:headEnd type="none" w="med" len="med"/>
                      <a:tailEnd type="none" w="med" len="med"/>
                    </a:lnL>
                    <a:lnR w="9525" cap="flat" cmpd="sng" algn="ctr">
                      <a:solidFill>
                        <a:srgbClr val="B03F6E"/>
                      </a:solidFill>
                      <a:prstDash val="solid"/>
                      <a:round/>
                      <a:headEnd type="none" w="med" len="med"/>
                      <a:tailEnd type="none" w="med" len="med"/>
                    </a:lnR>
                    <a:lnT w="9525" cap="flat" cmpd="sng" algn="ctr">
                      <a:solidFill>
                        <a:srgbClr val="E0466E"/>
                      </a:solidFill>
                      <a:prstDash val="solid"/>
                      <a:round/>
                      <a:headEnd type="none" w="med" len="med"/>
                      <a:tailEnd type="none" w="med" len="med"/>
                    </a:lnT>
                    <a:lnB w="9525" cap="flat" cmpd="sng" algn="ctr">
                      <a:solidFill>
                        <a:srgbClr val="B03F6E"/>
                      </a:solidFill>
                      <a:prstDash val="solid"/>
                      <a:round/>
                      <a:headEnd type="none" w="med" len="med"/>
                      <a:tailEnd type="none" w="med" len="med"/>
                    </a:lnB>
                  </a:tcPr>
                </a:tc>
                <a:extLst>
                  <a:ext uri="{0D108BD9-81ED-4DB2-BD59-A6C34878D82A}">
                    <a16:rowId xmlns:a16="http://schemas.microsoft.com/office/drawing/2014/main" val="2654173454"/>
                  </a:ext>
                </a:extLst>
              </a:tr>
              <a:tr h="598212">
                <a:tc>
                  <a:txBody>
                    <a:bodyPr/>
                    <a:lstStyle/>
                    <a:p>
                      <a:pPr algn="l" rtl="0" fontAlgn="base">
                        <a:spcBef>
                          <a:spcPts val="0"/>
                        </a:spcBef>
                        <a:spcAft>
                          <a:spcPts val="0"/>
                        </a:spcAft>
                      </a:pPr>
                      <a:r>
                        <a:rPr lang="en-GB" sz="1200" b="0" i="1" u="none" strike="noStrike">
                          <a:effectLst/>
                          <a:latin typeface="Calibri" panose="020F0502020204030204" pitchFamily="34" charset="0"/>
                        </a:rPr>
                        <a:t>(f)securing rights and entitlements;</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C0486E"/>
                      </a:solidFill>
                      <a:prstDash val="solid"/>
                      <a:round/>
                      <a:headEnd type="none" w="med" len="med"/>
                      <a:tailEnd type="none" w="med" len="med"/>
                    </a:lnL>
                    <a:lnR w="9525" cap="flat" cmpd="sng" algn="ctr">
                      <a:solidFill>
                        <a:srgbClr val="C0486E"/>
                      </a:solidFill>
                      <a:prstDash val="solid"/>
                      <a:round/>
                      <a:headEnd type="none" w="med" len="med"/>
                      <a:tailEnd type="none" w="med" len="med"/>
                    </a:lnR>
                    <a:lnT w="9525" cap="flat" cmpd="sng" algn="ctr">
                      <a:solidFill>
                        <a:srgbClr val="80476E"/>
                      </a:solidFill>
                      <a:prstDash val="solid"/>
                      <a:round/>
                      <a:headEnd type="none" w="med" len="med"/>
                      <a:tailEnd type="none" w="med" len="med"/>
                    </a:lnT>
                    <a:lnB w="9525" cap="flat" cmpd="sng" algn="ctr">
                      <a:solidFill>
                        <a:srgbClr val="C048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Physiological needs, safety needs </a:t>
                      </a:r>
                      <a:endParaRPr lang="en-GB" sz="1200" b="0" i="0" u="none" strike="noStrike">
                        <a:effectLst/>
                        <a:latin typeface="Arial" panose="020B0604020202020204" pitchFamily="34" charset="0"/>
                      </a:endParaRPr>
                    </a:p>
                  </a:txBody>
                  <a:tcPr marL="60757" marR="60757" marT="30379" marB="30379">
                    <a:lnL w="9525" cap="flat" cmpd="sng" algn="ctr">
                      <a:solidFill>
                        <a:srgbClr val="C0486E"/>
                      </a:solidFill>
                      <a:prstDash val="solid"/>
                      <a:round/>
                      <a:headEnd type="none" w="med" len="med"/>
                      <a:tailEnd type="none" w="med" len="med"/>
                    </a:lnL>
                    <a:lnR w="9525" cap="flat" cmpd="sng" algn="ctr">
                      <a:solidFill>
                        <a:srgbClr val="104E6E"/>
                      </a:solidFill>
                      <a:prstDash val="solid"/>
                      <a:round/>
                      <a:headEnd type="none" w="med" len="med"/>
                      <a:tailEnd type="none" w="med" len="med"/>
                    </a:lnR>
                    <a:lnT w="9525" cap="flat" cmpd="sng" algn="ctr">
                      <a:solidFill>
                        <a:srgbClr val="D0476E"/>
                      </a:solidFill>
                      <a:prstDash val="solid"/>
                      <a:round/>
                      <a:headEnd type="none" w="med" len="med"/>
                      <a:tailEnd type="none" w="med" len="med"/>
                    </a:lnT>
                    <a:lnB w="9525" cap="flat" cmpd="sng" algn="ctr">
                      <a:solidFill>
                        <a:srgbClr val="104E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security, need to cope with authority </a:t>
                      </a:r>
                      <a:endParaRPr lang="en-GB" sz="1200" b="0" i="0" u="none" strike="noStrike">
                        <a:effectLst/>
                        <a:latin typeface="Arial" panose="020B0604020202020204" pitchFamily="34" charset="0"/>
                      </a:endParaRPr>
                    </a:p>
                  </a:txBody>
                  <a:tcPr marL="60757" marR="60757" marT="30379" marB="30379">
                    <a:lnL w="9525" cap="flat" cmpd="sng" algn="ctr">
                      <a:solidFill>
                        <a:srgbClr val="104E6E"/>
                      </a:solidFill>
                      <a:prstDash val="solid"/>
                      <a:round/>
                      <a:headEnd type="none" w="med" len="med"/>
                      <a:tailEnd type="none" w="med" len="med"/>
                    </a:lnL>
                    <a:lnR w="9525" cap="flat" cmpd="sng" algn="ctr">
                      <a:solidFill>
                        <a:srgbClr val="B04E6E"/>
                      </a:solidFill>
                      <a:prstDash val="solid"/>
                      <a:round/>
                      <a:headEnd type="none" w="med" len="med"/>
                      <a:tailEnd type="none" w="med" len="med"/>
                    </a:lnR>
                    <a:lnT w="9525" cap="flat" cmpd="sng" algn="ctr">
                      <a:solidFill>
                        <a:srgbClr val="B03F6E"/>
                      </a:solidFill>
                      <a:prstDash val="solid"/>
                      <a:round/>
                      <a:headEnd type="none" w="med" len="med"/>
                      <a:tailEnd type="none" w="med" len="med"/>
                    </a:lnT>
                    <a:lnB w="9525" cap="flat" cmpd="sng" algn="ctr">
                      <a:solidFill>
                        <a:srgbClr val="B04E6E"/>
                      </a:solidFill>
                      <a:prstDash val="solid"/>
                      <a:round/>
                      <a:headEnd type="none" w="med" len="med"/>
                      <a:tailEnd type="none" w="med" len="med"/>
                    </a:lnB>
                  </a:tcPr>
                </a:tc>
                <a:extLst>
                  <a:ext uri="{0D108BD9-81ED-4DB2-BD59-A6C34878D82A}">
                    <a16:rowId xmlns:a16="http://schemas.microsoft.com/office/drawing/2014/main" val="3184342798"/>
                  </a:ext>
                </a:extLst>
              </a:tr>
              <a:tr h="598212">
                <a:tc>
                  <a:txBody>
                    <a:bodyPr/>
                    <a:lstStyle/>
                    <a:p>
                      <a:pPr algn="l" rtl="0" fontAlgn="base">
                        <a:spcBef>
                          <a:spcPts val="0"/>
                        </a:spcBef>
                        <a:spcAft>
                          <a:spcPts val="0"/>
                        </a:spcAft>
                      </a:pPr>
                      <a:r>
                        <a:rPr lang="en-GB" sz="1200" b="0" i="1" u="none" strike="noStrike">
                          <a:effectLst/>
                          <a:latin typeface="Calibri" panose="020F0502020204030204" pitchFamily="34" charset="0"/>
                        </a:rPr>
                        <a:t>(g)social and economic well-being;</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60536E"/>
                      </a:solidFill>
                      <a:prstDash val="solid"/>
                      <a:round/>
                      <a:headEnd type="none" w="med" len="med"/>
                      <a:tailEnd type="none" w="med" len="med"/>
                    </a:lnL>
                    <a:lnR w="9525" cap="flat" cmpd="sng" algn="ctr">
                      <a:solidFill>
                        <a:srgbClr val="60536E"/>
                      </a:solidFill>
                      <a:prstDash val="solid"/>
                      <a:round/>
                      <a:headEnd type="none" w="med" len="med"/>
                      <a:tailEnd type="none" w="med" len="med"/>
                    </a:lnR>
                    <a:lnT w="9525" cap="flat" cmpd="sng" algn="ctr">
                      <a:solidFill>
                        <a:srgbClr val="C0486E"/>
                      </a:solidFill>
                      <a:prstDash val="solid"/>
                      <a:round/>
                      <a:headEnd type="none" w="med" len="med"/>
                      <a:tailEnd type="none" w="med" len="med"/>
                    </a:lnT>
                    <a:lnB w="9525" cap="flat" cmpd="sng" algn="ctr">
                      <a:solidFill>
                        <a:srgbClr val="6053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Safety needs </a:t>
                      </a:r>
                      <a:endParaRPr lang="en-GB" sz="1200" b="0" i="0" u="none" strike="noStrike">
                        <a:effectLst/>
                        <a:latin typeface="Arial" panose="020B0604020202020204" pitchFamily="34" charset="0"/>
                      </a:endParaRPr>
                    </a:p>
                  </a:txBody>
                  <a:tcPr marL="60757" marR="60757" marT="30379" marB="30379">
                    <a:lnL w="9525" cap="flat" cmpd="sng" algn="ctr">
                      <a:solidFill>
                        <a:srgbClr val="60536E"/>
                      </a:solidFill>
                      <a:prstDash val="solid"/>
                      <a:round/>
                      <a:headEnd type="none" w="med" len="med"/>
                      <a:tailEnd type="none" w="med" len="med"/>
                    </a:lnL>
                    <a:lnR w="9525" cap="flat" cmpd="sng" algn="ctr">
                      <a:solidFill>
                        <a:srgbClr val="C0576E"/>
                      </a:solidFill>
                      <a:prstDash val="solid"/>
                      <a:round/>
                      <a:headEnd type="none" w="med" len="med"/>
                      <a:tailEnd type="none" w="med" len="med"/>
                    </a:lnR>
                    <a:lnT w="9525" cap="flat" cmpd="sng" algn="ctr">
                      <a:solidFill>
                        <a:srgbClr val="104E6E"/>
                      </a:solidFill>
                      <a:prstDash val="solid"/>
                      <a:round/>
                      <a:headEnd type="none" w="med" len="med"/>
                      <a:tailEnd type="none" w="med" len="med"/>
                    </a:lnT>
                    <a:lnB w="9525" cap="flat" cmpd="sng" algn="ctr">
                      <a:solidFill>
                        <a:srgbClr val="C057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C0576E"/>
                      </a:solidFill>
                      <a:prstDash val="solid"/>
                      <a:round/>
                      <a:headEnd type="none" w="med" len="med"/>
                      <a:tailEnd type="none" w="med" len="med"/>
                    </a:lnL>
                    <a:lnR w="9525" cap="flat" cmpd="sng" algn="ctr">
                      <a:solidFill>
                        <a:srgbClr val="1058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10586E"/>
                      </a:solidFill>
                      <a:prstDash val="solid"/>
                      <a:round/>
                      <a:headEnd type="none" w="med" len="med"/>
                      <a:tailEnd type="none" w="med" len="med"/>
                    </a:lnB>
                  </a:tcPr>
                </a:tc>
                <a:extLst>
                  <a:ext uri="{0D108BD9-81ED-4DB2-BD59-A6C34878D82A}">
                    <a16:rowId xmlns:a16="http://schemas.microsoft.com/office/drawing/2014/main" val="2019540666"/>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(h)suitability of living accommodation.</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40A56E"/>
                      </a:solidFill>
                      <a:prstDash val="solid"/>
                      <a:round/>
                      <a:headEnd type="none" w="med" len="med"/>
                      <a:tailEnd type="none" w="med" len="med"/>
                    </a:lnL>
                    <a:lnR w="9525" cap="flat" cmpd="sng" algn="ctr">
                      <a:solidFill>
                        <a:srgbClr val="40A56E"/>
                      </a:solidFill>
                      <a:prstDash val="solid"/>
                      <a:round/>
                      <a:headEnd type="none" w="med" len="med"/>
                      <a:tailEnd type="none" w="med" len="med"/>
                    </a:lnR>
                    <a:lnT w="9525" cap="flat" cmpd="sng" algn="ctr">
                      <a:solidFill>
                        <a:srgbClr val="60536E"/>
                      </a:solidFill>
                      <a:prstDash val="solid"/>
                      <a:round/>
                      <a:headEnd type="none" w="med" len="med"/>
                      <a:tailEnd type="none" w="med" len="med"/>
                    </a:lnT>
                    <a:lnB w="9525" cap="flat" cmpd="sng" algn="ctr">
                      <a:solidFill>
                        <a:srgbClr val="40A5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Physiological, safety needs </a:t>
                      </a:r>
                      <a:endParaRPr lang="en-GB" sz="1200" b="0" i="0" u="none" strike="noStrike">
                        <a:effectLst/>
                        <a:latin typeface="Arial" panose="020B0604020202020204" pitchFamily="34" charset="0"/>
                      </a:endParaRPr>
                    </a:p>
                  </a:txBody>
                  <a:tcPr marL="60757" marR="60757" marT="30379" marB="30379">
                    <a:lnL w="9525" cap="flat" cmpd="sng" algn="ctr">
                      <a:solidFill>
                        <a:srgbClr val="40A56E"/>
                      </a:solidFill>
                      <a:prstDash val="solid"/>
                      <a:round/>
                      <a:headEnd type="none" w="med" len="med"/>
                      <a:tailEnd type="none" w="med" len="med"/>
                    </a:lnL>
                    <a:lnR w="9525" cap="flat" cmpd="sng" algn="ctr">
                      <a:solidFill>
                        <a:srgbClr val="50B36E"/>
                      </a:solidFill>
                      <a:prstDash val="solid"/>
                      <a:round/>
                      <a:headEnd type="none" w="med" len="med"/>
                      <a:tailEnd type="none" w="med" len="med"/>
                    </a:lnR>
                    <a:lnT w="9525" cap="flat" cmpd="sng" algn="ctr">
                      <a:solidFill>
                        <a:srgbClr val="C0576E"/>
                      </a:solidFill>
                      <a:prstDash val="solid"/>
                      <a:round/>
                      <a:headEnd type="none" w="med" len="med"/>
                      <a:tailEnd type="none" w="med" len="med"/>
                    </a:lnT>
                    <a:lnB w="9525" cap="flat" cmpd="sng" algn="ctr">
                      <a:solidFill>
                        <a:srgbClr val="50B3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security </a:t>
                      </a:r>
                      <a:endParaRPr lang="en-GB" sz="1200" b="0" i="0" u="none" strike="noStrike">
                        <a:effectLst/>
                        <a:latin typeface="Arial" panose="020B0604020202020204" pitchFamily="34" charset="0"/>
                      </a:endParaRPr>
                    </a:p>
                  </a:txBody>
                  <a:tcPr marL="60757" marR="60757" marT="30379" marB="30379">
                    <a:lnL w="9525" cap="flat" cmpd="sng" algn="ctr">
                      <a:solidFill>
                        <a:srgbClr val="50B36E"/>
                      </a:solidFill>
                      <a:prstDash val="solid"/>
                      <a:round/>
                      <a:headEnd type="none" w="med" len="med"/>
                      <a:tailEnd type="none" w="med" len="med"/>
                    </a:lnL>
                    <a:lnR w="9525" cap="flat" cmpd="sng" algn="ctr">
                      <a:solidFill>
                        <a:srgbClr val="F0A46E"/>
                      </a:solidFill>
                      <a:prstDash val="solid"/>
                      <a:round/>
                      <a:headEnd type="none" w="med" len="med"/>
                      <a:tailEnd type="none" w="med" len="med"/>
                    </a:lnR>
                    <a:lnT w="9525" cap="flat" cmpd="sng" algn="ctr">
                      <a:solidFill>
                        <a:srgbClr val="10586E"/>
                      </a:solidFill>
                      <a:prstDash val="solid"/>
                      <a:round/>
                      <a:headEnd type="none" w="med" len="med"/>
                      <a:tailEnd type="none" w="med" len="med"/>
                    </a:lnT>
                    <a:lnB w="9525" cap="flat" cmpd="sng" algn="ctr">
                      <a:solidFill>
                        <a:srgbClr val="F0A46E"/>
                      </a:solidFill>
                      <a:prstDash val="solid"/>
                      <a:round/>
                      <a:headEnd type="none" w="med" len="med"/>
                      <a:tailEnd type="none" w="med" len="med"/>
                    </a:lnB>
                  </a:tcPr>
                </a:tc>
                <a:extLst>
                  <a:ext uri="{0D108BD9-81ED-4DB2-BD59-A6C34878D82A}">
                    <a16:rowId xmlns:a16="http://schemas.microsoft.com/office/drawing/2014/main" val="946090458"/>
                  </a:ext>
                </a:extLst>
              </a:tr>
            </a:tbl>
          </a:graphicData>
        </a:graphic>
      </p:graphicFrame>
    </p:spTree>
    <p:extLst>
      <p:ext uri="{BB962C8B-B14F-4D97-AF65-F5344CB8AC3E}">
        <p14:creationId xmlns:p14="http://schemas.microsoft.com/office/powerpoint/2010/main" val="2445469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AA5EE-30ED-40DA-8E38-2940195DCA5F}"/>
              </a:ext>
            </a:extLst>
          </p:cNvPr>
          <p:cNvSpPr>
            <a:spLocks noGrp="1"/>
          </p:cNvSpPr>
          <p:nvPr>
            <p:ph type="title"/>
          </p:nvPr>
        </p:nvSpPr>
        <p:spPr/>
        <p:txBody>
          <a:bodyPr/>
          <a:lstStyle/>
          <a:p>
            <a:r>
              <a:rPr lang="en-GB"/>
              <a:t>Covid impacts on relationship development</a:t>
            </a:r>
          </a:p>
        </p:txBody>
      </p:sp>
      <p:sp>
        <p:nvSpPr>
          <p:cNvPr id="3" name="Content Placeholder 2">
            <a:extLst>
              <a:ext uri="{FF2B5EF4-FFF2-40B4-BE49-F238E27FC236}">
                <a16:creationId xmlns:a16="http://schemas.microsoft.com/office/drawing/2014/main" id="{6871DBD7-C7C2-4B71-B6B7-DB5F38346D09}"/>
              </a:ext>
            </a:extLst>
          </p:cNvPr>
          <p:cNvSpPr>
            <a:spLocks noGrp="1"/>
          </p:cNvSpPr>
          <p:nvPr>
            <p:ph idx="1"/>
          </p:nvPr>
        </p:nvSpPr>
        <p:spPr/>
        <p:txBody>
          <a:bodyPr/>
          <a:lstStyle/>
          <a:p>
            <a:r>
              <a:rPr lang="en-GB" dirty="0"/>
              <a:t>Lack of opportunities for association</a:t>
            </a:r>
          </a:p>
          <a:p>
            <a:r>
              <a:rPr lang="en-GB" dirty="0"/>
              <a:t>Life completely dictated</a:t>
            </a:r>
          </a:p>
        </p:txBody>
      </p:sp>
    </p:spTree>
    <p:extLst>
      <p:ext uri="{BB962C8B-B14F-4D97-AF65-F5344CB8AC3E}">
        <p14:creationId xmlns:p14="http://schemas.microsoft.com/office/powerpoint/2010/main" val="10471938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2" ma:contentTypeDescription="Create a new document." ma:contentTypeScope="" ma:versionID="ca56e996208f9a99b8e5939a119b7b54">
  <xsd:schema xmlns:xsd="http://www.w3.org/2001/XMLSchema" xmlns:xs="http://www.w3.org/2001/XMLSchema" xmlns:p="http://schemas.microsoft.com/office/2006/metadata/properties" xmlns:ns2="b622e6b6-be37-4c19-996c-e7128692fbab" targetNamespace="http://schemas.microsoft.com/office/2006/metadata/properties" ma:root="true" ma:fieldsID="0cd687faed8df5665ba4327138a5c687" ns2:_="">
    <xsd:import namespace="b622e6b6-be37-4c19-996c-e7128692fbab"/>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515846-0B7E-488B-9DAD-87B3E3D187C5}">
  <ds:schemaRefs>
    <ds:schemaRef ds:uri="http://schemas.openxmlformats.org/package/2006/metadata/core-properties"/>
    <ds:schemaRef ds:uri="b622e6b6-be37-4c19-996c-e7128692fbab"/>
    <ds:schemaRef ds:uri="http://schemas.microsoft.com/office/2006/documentManagement/types"/>
    <ds:schemaRef ds:uri="http://purl.org/dc/elements/1.1/"/>
    <ds:schemaRef ds:uri="http://schemas.microsoft.com/office/2006/metadata/properties"/>
    <ds:schemaRef ds:uri="http://www.w3.org/XML/1998/namespace"/>
    <ds:schemaRef ds:uri="http://purl.org/dc/term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C1DAEE24-7D95-4E34-BF04-BAA4199E48FA}">
  <ds:schemaRefs>
    <ds:schemaRef ds:uri="b622e6b6-be37-4c19-996c-e7128692fba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A9BAA5D-6742-4095-963E-4E6E7FFEB19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658</TotalTime>
  <Words>2417</Words>
  <Application>Microsoft Office PowerPoint</Application>
  <PresentationFormat>Widescreen</PresentationFormat>
  <Paragraphs>167</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Trebuchet MS</vt:lpstr>
      <vt:lpstr>Wingdings 3</vt:lpstr>
      <vt:lpstr>Facet</vt:lpstr>
      <vt:lpstr>Child Exploitation</vt:lpstr>
      <vt:lpstr>Who are we?</vt:lpstr>
      <vt:lpstr>Child Sexual Exploitation – Definition and it’s importance</vt:lpstr>
      <vt:lpstr>Child Sexual Exploitation – Definition and it’s importance</vt:lpstr>
      <vt:lpstr>Problems from Risk Assessments approach</vt:lpstr>
      <vt:lpstr>Relationships &amp; Wellbeing</vt:lpstr>
      <vt:lpstr>Relationships &amp; Wellbeing</vt:lpstr>
      <vt:lpstr>Covid impacts on relationship development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Adam Kaps (2104681)</cp:lastModifiedBy>
  <cp:revision>134</cp:revision>
  <dcterms:created xsi:type="dcterms:W3CDTF">2022-02-22T10:19:13Z</dcterms:created>
  <dcterms:modified xsi:type="dcterms:W3CDTF">2022-03-24T10:07:50Z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