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6" r:id="rId2"/>
    <p:sldId id="257" r:id="rId3"/>
    <p:sldId id="275" r:id="rId4"/>
    <p:sldId id="265" r:id="rId5"/>
    <p:sldId id="26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44"/>
    <p:restoredTop sz="81973"/>
  </p:normalViewPr>
  <p:slideViewPr>
    <p:cSldViewPr snapToGrid="0" snapToObjects="1">
      <p:cViewPr varScale="1">
        <p:scale>
          <a:sx n="104" d="100"/>
          <a:sy n="104" d="100"/>
        </p:scale>
        <p:origin x="16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4507A3-B157-2749-B67F-7BCE4D4C7575}" type="datetimeFigureOut">
              <a:rPr lang="en-US" smtClean="0"/>
              <a:t>2/16/26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91B253-7CB9-A942-B684-BB56C8CA0C2F}" type="slidenum">
              <a:rPr lang="en-US" smtClean="0"/>
              <a:t>‹#›</a:t>
            </a:fld>
            <a:endParaRPr lang="en-US"/>
          </a:p>
        </p:txBody>
      </p:sp>
    </p:spTree>
    <p:extLst>
      <p:ext uri="{BB962C8B-B14F-4D97-AF65-F5344CB8AC3E}">
        <p14:creationId xmlns:p14="http://schemas.microsoft.com/office/powerpoint/2010/main" val="1678393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91B253-7CB9-A942-B684-BB56C8CA0C2F}" type="slidenum">
              <a:rPr lang="en-US" smtClean="0"/>
              <a:t>1</a:t>
            </a:fld>
            <a:endParaRPr lang="en-US"/>
          </a:p>
        </p:txBody>
      </p:sp>
    </p:spTree>
    <p:extLst>
      <p:ext uri="{BB962C8B-B14F-4D97-AF65-F5344CB8AC3E}">
        <p14:creationId xmlns:p14="http://schemas.microsoft.com/office/powerpoint/2010/main" val="1120162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module tasks have these details.</a:t>
            </a:r>
          </a:p>
          <a:p>
            <a:r>
              <a:rPr lang="en-US" dirty="0"/>
              <a:t>You need to evidence these things to pass. But you only need to pass!</a:t>
            </a:r>
          </a:p>
        </p:txBody>
      </p:sp>
      <p:sp>
        <p:nvSpPr>
          <p:cNvPr id="4" name="Slide Number Placeholder 3"/>
          <p:cNvSpPr>
            <a:spLocks noGrp="1"/>
          </p:cNvSpPr>
          <p:nvPr>
            <p:ph type="sldNum" sz="quarter" idx="5"/>
          </p:nvPr>
        </p:nvSpPr>
        <p:spPr/>
        <p:txBody>
          <a:bodyPr/>
          <a:lstStyle/>
          <a:p>
            <a:fld id="{BC91B253-7CB9-A942-B684-BB56C8CA0C2F}" type="slidenum">
              <a:rPr lang="en-US" smtClean="0"/>
              <a:t>2</a:t>
            </a:fld>
            <a:endParaRPr lang="en-US"/>
          </a:p>
        </p:txBody>
      </p:sp>
    </p:spTree>
    <p:extLst>
      <p:ext uri="{BB962C8B-B14F-4D97-AF65-F5344CB8AC3E}">
        <p14:creationId xmlns:p14="http://schemas.microsoft.com/office/powerpoint/2010/main" val="2675473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a mix of elements.</a:t>
            </a:r>
          </a:p>
          <a:p>
            <a:r>
              <a:rPr lang="en-US" dirty="0"/>
              <a:t>Layout plan of the exhibition and pictures of your chosen pieces.</a:t>
            </a:r>
          </a:p>
        </p:txBody>
      </p:sp>
      <p:sp>
        <p:nvSpPr>
          <p:cNvPr id="4" name="Slide Number Placeholder 3"/>
          <p:cNvSpPr>
            <a:spLocks noGrp="1"/>
          </p:cNvSpPr>
          <p:nvPr>
            <p:ph type="sldNum" sz="quarter" idx="5"/>
          </p:nvPr>
        </p:nvSpPr>
        <p:spPr/>
        <p:txBody>
          <a:bodyPr/>
          <a:lstStyle/>
          <a:p>
            <a:fld id="{BC91B253-7CB9-A942-B684-BB56C8CA0C2F}" type="slidenum">
              <a:rPr lang="en-US" smtClean="0"/>
              <a:t>4</a:t>
            </a:fld>
            <a:endParaRPr lang="en-US"/>
          </a:p>
        </p:txBody>
      </p:sp>
    </p:spTree>
    <p:extLst>
      <p:ext uri="{BB962C8B-B14F-4D97-AF65-F5344CB8AC3E}">
        <p14:creationId xmlns:p14="http://schemas.microsoft.com/office/powerpoint/2010/main" val="2423925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5471-3FEB-6A44-BCA0-E85F519FB7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CF84458-C731-7D42-BEA5-3A8AE4FE12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99C8597-6FA6-9F44-B9E0-DB882F6A57F5}"/>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5" name="Footer Placeholder 4">
            <a:extLst>
              <a:ext uri="{FF2B5EF4-FFF2-40B4-BE49-F238E27FC236}">
                <a16:creationId xmlns:a16="http://schemas.microsoft.com/office/drawing/2014/main" id="{EF961DE9-DA6D-7941-B110-0D61F77330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47E796-EED9-C848-A066-56FB727845EA}"/>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2927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BA970-0B82-FF45-B488-9622C91A10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AC03AD8-C4D3-D646-B8FB-EE60FC8FD3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2799B3-AD96-AF43-AD67-3877253516A5}"/>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5" name="Footer Placeholder 4">
            <a:extLst>
              <a:ext uri="{FF2B5EF4-FFF2-40B4-BE49-F238E27FC236}">
                <a16:creationId xmlns:a16="http://schemas.microsoft.com/office/drawing/2014/main" id="{53560A12-A6F6-324F-84C3-4E4BAF5563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E81730-D134-774C-9CA9-48F045312415}"/>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3229093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665A3-4C66-2B42-82BA-93F07DAB55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F08D2DF-ACBF-AC4A-8011-056E5154F4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25DE9C3-E343-9047-9ACA-A776CD4D201D}"/>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5" name="Footer Placeholder 4">
            <a:extLst>
              <a:ext uri="{FF2B5EF4-FFF2-40B4-BE49-F238E27FC236}">
                <a16:creationId xmlns:a16="http://schemas.microsoft.com/office/drawing/2014/main" id="{F744814F-3476-8A4F-9F54-7E6CBF3B3B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A5CF8F-64D0-FA48-82B0-AA6EDE6BA991}"/>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2301774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422C-730F-F049-803A-7A0EE71966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0F8609-F2ED-6942-A58E-37EC507D26B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F140C03-001B-5C4C-AF7F-60CEB0DC1E9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2474066-B956-3A4B-8D10-19E55E443075}"/>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6" name="Footer Placeholder 5">
            <a:extLst>
              <a:ext uri="{FF2B5EF4-FFF2-40B4-BE49-F238E27FC236}">
                <a16:creationId xmlns:a16="http://schemas.microsoft.com/office/drawing/2014/main" id="{FDC66E73-19DB-7C44-9A45-1C4BF731C1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7155C2-5E93-A94C-B920-E4C8E0642D59}"/>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3010389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E0409-E134-3147-BF11-ECDA8A6976F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D4596A3-55D1-2D4B-AA8B-42C2F739F6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12B1D40-DB71-754B-AEE8-69BA614953F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3F2E9B-75CF-2A4C-B8E9-28A198786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CD77B97-EACF-D94A-A110-1C06361F2E4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D9D286-1C8E-C849-8D64-DF8BD29588D8}"/>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8" name="Footer Placeholder 7">
            <a:extLst>
              <a:ext uri="{FF2B5EF4-FFF2-40B4-BE49-F238E27FC236}">
                <a16:creationId xmlns:a16="http://schemas.microsoft.com/office/drawing/2014/main" id="{DC03721B-A316-8648-92BE-CCB20555DB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4911C9-FB8B-8C4C-833C-7F61958FF56D}"/>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3368783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A3039-EE95-2946-B952-E6CF9C141F1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7F8529A-1CAB-2C4E-8EF6-F9C4645F4725}"/>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4" name="Footer Placeholder 3">
            <a:extLst>
              <a:ext uri="{FF2B5EF4-FFF2-40B4-BE49-F238E27FC236}">
                <a16:creationId xmlns:a16="http://schemas.microsoft.com/office/drawing/2014/main" id="{24721A62-DCD0-0648-AF32-DEA2656F2C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C0F4C1-B9CE-2B45-97E2-8FF64C3C39D9}"/>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1881094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9CA23B-E91C-7646-AFA8-5A3F939B1838}"/>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3" name="Footer Placeholder 2">
            <a:extLst>
              <a:ext uri="{FF2B5EF4-FFF2-40B4-BE49-F238E27FC236}">
                <a16:creationId xmlns:a16="http://schemas.microsoft.com/office/drawing/2014/main" id="{1E382270-92A9-4945-A2C8-F70B553A3E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AC13E1-9B14-EC41-9404-F850B1013084}"/>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339823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E1B56-38A3-C846-B8CE-FA0E4C8C04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56C27D5-EA8C-EF48-8AC3-B3C8E4B210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64CAC9-C991-CA4A-96EF-1379AB0C31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048F11E-AAE6-E74E-8672-98C60FB9003E}"/>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6" name="Footer Placeholder 5">
            <a:extLst>
              <a:ext uri="{FF2B5EF4-FFF2-40B4-BE49-F238E27FC236}">
                <a16:creationId xmlns:a16="http://schemas.microsoft.com/office/drawing/2014/main" id="{8BDFB545-641E-B240-971D-6BBB0A743E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219C0B-95FC-3E4D-9742-C3E5865E5729}"/>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1489129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966E-672C-0444-BD30-21045E3421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1B169E8-3F20-DF44-9C5F-4A51092659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953753-C8B2-F541-AE0D-F6CB112C8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8D57525-42FA-1F44-98CD-734CF6324202}"/>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6" name="Footer Placeholder 5">
            <a:extLst>
              <a:ext uri="{FF2B5EF4-FFF2-40B4-BE49-F238E27FC236}">
                <a16:creationId xmlns:a16="http://schemas.microsoft.com/office/drawing/2014/main" id="{F064C3D7-357D-3C46-8641-46B2AE4EAF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DE961B-AD73-604D-9AB7-984901D676CF}"/>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480250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3EF23-823E-EC4F-8794-F336B28144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AD7872E-9466-B74F-BFAD-BFB3DAA7EE7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B6263B-F720-7041-BC37-3C0A34630465}"/>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5" name="Footer Placeholder 4">
            <a:extLst>
              <a:ext uri="{FF2B5EF4-FFF2-40B4-BE49-F238E27FC236}">
                <a16:creationId xmlns:a16="http://schemas.microsoft.com/office/drawing/2014/main" id="{A41E01C7-A6E5-C347-9F07-D0FF27142D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18E747-AD77-9545-A109-A218C3716A3E}"/>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2258435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2ED064-F716-4047-8757-864C776DE20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267EA1F-E539-114A-A296-14D864F8BC3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1FFE72-A91F-2044-917C-E519EDD77C6D}"/>
              </a:ext>
            </a:extLst>
          </p:cNvPr>
          <p:cNvSpPr>
            <a:spLocks noGrp="1"/>
          </p:cNvSpPr>
          <p:nvPr>
            <p:ph type="dt" sz="half" idx="10"/>
          </p:nvPr>
        </p:nvSpPr>
        <p:spPr/>
        <p:txBody>
          <a:bodyPr/>
          <a:lstStyle/>
          <a:p>
            <a:fld id="{374D5473-46BE-9645-868B-C00E737A429A}" type="datetimeFigureOut">
              <a:rPr lang="en-US" smtClean="0"/>
              <a:t>2/16/26</a:t>
            </a:fld>
            <a:endParaRPr lang="en-US"/>
          </a:p>
        </p:txBody>
      </p:sp>
      <p:sp>
        <p:nvSpPr>
          <p:cNvPr id="5" name="Footer Placeholder 4">
            <a:extLst>
              <a:ext uri="{FF2B5EF4-FFF2-40B4-BE49-F238E27FC236}">
                <a16:creationId xmlns:a16="http://schemas.microsoft.com/office/drawing/2014/main" id="{E28A4A9A-C20C-F140-B619-EE9D7D1BAC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125AC9-F5A9-E14D-8E5C-3CBE751278B4}"/>
              </a:ext>
            </a:extLst>
          </p:cNvPr>
          <p:cNvSpPr>
            <a:spLocks noGrp="1"/>
          </p:cNvSpPr>
          <p:nvPr>
            <p:ph type="sldNum" sz="quarter" idx="12"/>
          </p:nvPr>
        </p:nvSpPr>
        <p:spPr/>
        <p:txBody>
          <a:bodyPr/>
          <a:lstStyle/>
          <a:p>
            <a:fld id="{EF273E71-2D46-004A-BA63-0909EA8E290F}" type="slidenum">
              <a:rPr lang="en-US" smtClean="0"/>
              <a:t>‹#›</a:t>
            </a:fld>
            <a:endParaRPr lang="en-US"/>
          </a:p>
        </p:txBody>
      </p:sp>
    </p:spTree>
    <p:extLst>
      <p:ext uri="{BB962C8B-B14F-4D97-AF65-F5344CB8AC3E}">
        <p14:creationId xmlns:p14="http://schemas.microsoft.com/office/powerpoint/2010/main" val="1874695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4B2F67-5441-0F41-8C6D-258E50578B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5D5506F-9D1C-904B-9271-EE4EAB433E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72D8C3-B7DC-7E4B-B2C0-6354D9D517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4D5473-46BE-9645-868B-C00E737A429A}" type="datetimeFigureOut">
              <a:rPr lang="en-US" smtClean="0"/>
              <a:t>2/16/26</a:t>
            </a:fld>
            <a:endParaRPr lang="en-US"/>
          </a:p>
        </p:txBody>
      </p:sp>
      <p:sp>
        <p:nvSpPr>
          <p:cNvPr id="5" name="Footer Placeholder 4">
            <a:extLst>
              <a:ext uri="{FF2B5EF4-FFF2-40B4-BE49-F238E27FC236}">
                <a16:creationId xmlns:a16="http://schemas.microsoft.com/office/drawing/2014/main" id="{37824975-26E9-5044-87AE-AC1C5BDCA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068A263-0227-0A4A-93E0-6A66B4D507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273E71-2D46-004A-BA63-0909EA8E290F}" type="slidenum">
              <a:rPr lang="en-US" smtClean="0"/>
              <a:t>‹#›</a:t>
            </a:fld>
            <a:endParaRPr lang="en-US"/>
          </a:p>
        </p:txBody>
      </p:sp>
    </p:spTree>
    <p:extLst>
      <p:ext uri="{BB962C8B-B14F-4D97-AF65-F5344CB8AC3E}">
        <p14:creationId xmlns:p14="http://schemas.microsoft.com/office/powerpoint/2010/main" val="3455211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E2B2-C7AA-B54E-BDC8-BAD9EF143E5A}"/>
              </a:ext>
            </a:extLst>
          </p:cNvPr>
          <p:cNvSpPr>
            <a:spLocks noGrp="1"/>
          </p:cNvSpPr>
          <p:nvPr>
            <p:ph type="ctrTitle"/>
          </p:nvPr>
        </p:nvSpPr>
        <p:spPr/>
        <p:txBody>
          <a:bodyPr/>
          <a:lstStyle/>
          <a:p>
            <a:r>
              <a:rPr lang="en-US" dirty="0"/>
              <a:t>Brief – what you need to do.</a:t>
            </a:r>
          </a:p>
        </p:txBody>
      </p:sp>
      <p:sp>
        <p:nvSpPr>
          <p:cNvPr id="3" name="Subtitle 2">
            <a:extLst>
              <a:ext uri="{FF2B5EF4-FFF2-40B4-BE49-F238E27FC236}">
                <a16:creationId xmlns:a16="http://schemas.microsoft.com/office/drawing/2014/main" id="{BBEA0D23-0404-2D40-BF54-901D55114DF9}"/>
              </a:ext>
            </a:extLst>
          </p:cNvPr>
          <p:cNvSpPr>
            <a:spLocks noGrp="1"/>
          </p:cNvSpPr>
          <p:nvPr>
            <p:ph type="subTitle" idx="1"/>
          </p:nvPr>
        </p:nvSpPr>
        <p:spPr/>
        <p:txBody>
          <a:bodyPr/>
          <a:lstStyle/>
          <a:p>
            <a:r>
              <a:rPr lang="en-US" dirty="0"/>
              <a:t>Ways of Perceiving</a:t>
            </a:r>
          </a:p>
        </p:txBody>
      </p:sp>
    </p:spTree>
    <p:extLst>
      <p:ext uri="{BB962C8B-B14F-4D97-AF65-F5344CB8AC3E}">
        <p14:creationId xmlns:p14="http://schemas.microsoft.com/office/powerpoint/2010/main" val="2447469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1405D-A863-FF49-BC53-D7E946DC042B}"/>
              </a:ext>
            </a:extLst>
          </p:cNvPr>
          <p:cNvSpPr>
            <a:spLocks noGrp="1"/>
          </p:cNvSpPr>
          <p:nvPr>
            <p:ph type="title"/>
          </p:nvPr>
        </p:nvSpPr>
        <p:spPr/>
        <p:txBody>
          <a:bodyPr/>
          <a:lstStyle/>
          <a:p>
            <a:r>
              <a:rPr lang="en-GB" dirty="0"/>
              <a:t>Writing task and assessment</a:t>
            </a:r>
            <a:endParaRPr lang="en-US" dirty="0"/>
          </a:p>
        </p:txBody>
      </p:sp>
      <p:sp>
        <p:nvSpPr>
          <p:cNvPr id="3" name="Content Placeholder 2">
            <a:extLst>
              <a:ext uri="{FF2B5EF4-FFF2-40B4-BE49-F238E27FC236}">
                <a16:creationId xmlns:a16="http://schemas.microsoft.com/office/drawing/2014/main" id="{275AEAD0-AD44-F04B-BD7F-0FBD69063FDF}"/>
              </a:ext>
            </a:extLst>
          </p:cNvPr>
          <p:cNvSpPr>
            <a:spLocks noGrp="1"/>
          </p:cNvSpPr>
          <p:nvPr>
            <p:ph idx="1"/>
          </p:nvPr>
        </p:nvSpPr>
        <p:spPr/>
        <p:txBody>
          <a:bodyPr>
            <a:normAutofit fontScale="92500"/>
          </a:bodyPr>
          <a:lstStyle/>
          <a:p>
            <a:pPr marL="0" indent="0">
              <a:buNone/>
            </a:pPr>
            <a:r>
              <a:rPr lang="en-GB" b="1" dirty="0"/>
              <a:t>AIMS</a:t>
            </a:r>
          </a:p>
          <a:p>
            <a:pPr marL="0" indent="0">
              <a:buNone/>
            </a:pPr>
            <a:r>
              <a:rPr lang="en-GB" dirty="0"/>
              <a:t>To challenge and broaden your thinking so that you can begin to creatively apply key ideas, artists, designers, ideologies, philosophies and philosophers to your own context and practice.</a:t>
            </a:r>
          </a:p>
          <a:p>
            <a:pPr marL="0" indent="0">
              <a:buNone/>
            </a:pPr>
            <a:r>
              <a:rPr lang="en-GB" b="1" dirty="0"/>
              <a:t>LEARNING OUTCOMES</a:t>
            </a:r>
          </a:p>
          <a:p>
            <a:r>
              <a:rPr lang="en-GB" dirty="0"/>
              <a:t>recognise and employ a range of critical theories to the analysis of a cultural product or practice;</a:t>
            </a:r>
          </a:p>
          <a:p>
            <a:r>
              <a:rPr lang="en-GB" dirty="0"/>
              <a:t>communicate a response to different approaches to understanding elements of cultural endeavour which makes reference to academic sources and employs appropriate citation and referencing conventions. </a:t>
            </a:r>
            <a:endParaRPr lang="en-US" dirty="0"/>
          </a:p>
        </p:txBody>
      </p:sp>
    </p:spTree>
    <p:extLst>
      <p:ext uri="{BB962C8B-B14F-4D97-AF65-F5344CB8AC3E}">
        <p14:creationId xmlns:p14="http://schemas.microsoft.com/office/powerpoint/2010/main" val="3022181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10C0-E0B8-27F2-0F59-85F45F0460DA}"/>
              </a:ext>
            </a:extLst>
          </p:cNvPr>
          <p:cNvSpPr>
            <a:spLocks noGrp="1"/>
          </p:cNvSpPr>
          <p:nvPr>
            <p:ph type="title"/>
          </p:nvPr>
        </p:nvSpPr>
        <p:spPr/>
        <p:txBody>
          <a:bodyPr/>
          <a:lstStyle/>
          <a:p>
            <a:r>
              <a:rPr lang="en-US" dirty="0"/>
              <a:t>1500 word Portfolio of Writing</a:t>
            </a:r>
          </a:p>
        </p:txBody>
      </p:sp>
      <p:sp>
        <p:nvSpPr>
          <p:cNvPr id="3" name="Content Placeholder 2">
            <a:extLst>
              <a:ext uri="{FF2B5EF4-FFF2-40B4-BE49-F238E27FC236}">
                <a16:creationId xmlns:a16="http://schemas.microsoft.com/office/drawing/2014/main" id="{12BC0347-3B00-6948-B607-D36CFD75AFC9}"/>
              </a:ext>
            </a:extLst>
          </p:cNvPr>
          <p:cNvSpPr>
            <a:spLocks noGrp="1"/>
          </p:cNvSpPr>
          <p:nvPr>
            <p:ph idx="1"/>
          </p:nvPr>
        </p:nvSpPr>
        <p:spPr/>
        <p:txBody>
          <a:bodyPr>
            <a:normAutofit/>
          </a:bodyPr>
          <a:lstStyle/>
          <a:p>
            <a:pPr marL="0" indent="0">
              <a:buNone/>
            </a:pPr>
            <a:r>
              <a:rPr lang="en-US" dirty="0"/>
              <a:t>You will work on curating a collection of work which will be explored through your own interests and practice, so it might be a journal article, book chapter, exhibition, festival, academic paper or event. You will devise a collection of works which should be art and design based. Your selection could be designs, posters, covers, typography, branding, paintings, sculptures, art pieces, performances, or any combination of each. You will curate them to form part of a central theme of your choice. This task will involve research practices and approaches applied to deconstruct art and design histories. Students will be assessed for an exploratory piece of academic writing of 1500 words, to include images and maps and/or diagrams if appropriate.</a:t>
            </a:r>
          </a:p>
        </p:txBody>
      </p:sp>
    </p:spTree>
    <p:extLst>
      <p:ext uri="{BB962C8B-B14F-4D97-AF65-F5344CB8AC3E}">
        <p14:creationId xmlns:p14="http://schemas.microsoft.com/office/powerpoint/2010/main" val="3282900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C8DF-90B2-624A-AC1F-047658ABA4C1}"/>
              </a:ext>
            </a:extLst>
          </p:cNvPr>
          <p:cNvSpPr>
            <a:spLocks noGrp="1"/>
          </p:cNvSpPr>
          <p:nvPr>
            <p:ph type="title"/>
          </p:nvPr>
        </p:nvSpPr>
        <p:spPr/>
        <p:txBody>
          <a:bodyPr/>
          <a:lstStyle/>
          <a:p>
            <a:r>
              <a:rPr lang="en-US" dirty="0"/>
              <a:t>What you need to do for the Curation task</a:t>
            </a:r>
          </a:p>
        </p:txBody>
      </p:sp>
      <p:sp>
        <p:nvSpPr>
          <p:cNvPr id="3" name="Content Placeholder 2">
            <a:extLst>
              <a:ext uri="{FF2B5EF4-FFF2-40B4-BE49-F238E27FC236}">
                <a16:creationId xmlns:a16="http://schemas.microsoft.com/office/drawing/2014/main" id="{77A86D1A-3003-D24B-A90C-4E2CD856A21F}"/>
              </a:ext>
            </a:extLst>
          </p:cNvPr>
          <p:cNvSpPr>
            <a:spLocks noGrp="1"/>
          </p:cNvSpPr>
          <p:nvPr>
            <p:ph idx="1"/>
          </p:nvPr>
        </p:nvSpPr>
        <p:spPr/>
        <p:txBody>
          <a:bodyPr>
            <a:normAutofit fontScale="92500" lnSpcReduction="10000"/>
          </a:bodyPr>
          <a:lstStyle/>
          <a:p>
            <a:r>
              <a:rPr lang="en-US" dirty="0"/>
              <a:t>Create an exhibition concept and title</a:t>
            </a:r>
          </a:p>
          <a:p>
            <a:r>
              <a:rPr lang="en-US" dirty="0"/>
              <a:t>Choose up to 5 artefacts (artworks, performances, objects, buildings, etc.)</a:t>
            </a:r>
          </a:p>
          <a:p>
            <a:r>
              <a:rPr lang="en-US" dirty="0"/>
              <a:t>Choose a location for the exhibition</a:t>
            </a:r>
          </a:p>
          <a:p>
            <a:r>
              <a:rPr lang="en-GB" dirty="0"/>
              <a:t>Provide a theoretical perspective of the chosen artworks and critique, explore or deconstruct this perspective. You will need to research your concept, space and artefacts to do this. </a:t>
            </a:r>
          </a:p>
          <a:p>
            <a:r>
              <a:rPr lang="en-GB" dirty="0"/>
              <a:t>Explain why you have chosen to do what you have chosen to do.</a:t>
            </a:r>
          </a:p>
          <a:p>
            <a:r>
              <a:rPr lang="en-GB" dirty="0"/>
              <a:t>Include a map/plan and images</a:t>
            </a:r>
          </a:p>
          <a:p>
            <a:r>
              <a:rPr lang="en-GB" dirty="0"/>
              <a:t>Submit an essay, text, composition, catalogue or commentary of 1500 words (there is a 10% leeway: 1,350 – 1,650)</a:t>
            </a:r>
            <a:endParaRPr lang="en-US" dirty="0"/>
          </a:p>
        </p:txBody>
      </p:sp>
    </p:spTree>
    <p:extLst>
      <p:ext uri="{BB962C8B-B14F-4D97-AF65-F5344CB8AC3E}">
        <p14:creationId xmlns:p14="http://schemas.microsoft.com/office/powerpoint/2010/main" val="3600325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E98E-87A8-6448-9A8A-A0CBB12519C3}"/>
              </a:ext>
            </a:extLst>
          </p:cNvPr>
          <p:cNvSpPr>
            <a:spLocks noGrp="1"/>
          </p:cNvSpPr>
          <p:nvPr>
            <p:ph type="title"/>
          </p:nvPr>
        </p:nvSpPr>
        <p:spPr/>
        <p:txBody>
          <a:bodyPr/>
          <a:lstStyle/>
          <a:p>
            <a:r>
              <a:rPr lang="en-GB" dirty="0"/>
              <a:t>Hand-in deadline</a:t>
            </a:r>
            <a:endParaRPr lang="en-US" dirty="0"/>
          </a:p>
        </p:txBody>
      </p:sp>
      <p:sp>
        <p:nvSpPr>
          <p:cNvPr id="3" name="Content Placeholder 2">
            <a:extLst>
              <a:ext uri="{FF2B5EF4-FFF2-40B4-BE49-F238E27FC236}">
                <a16:creationId xmlns:a16="http://schemas.microsoft.com/office/drawing/2014/main" id="{F8E2F54A-159D-514B-AFA4-5F6623EA551D}"/>
              </a:ext>
            </a:extLst>
          </p:cNvPr>
          <p:cNvSpPr>
            <a:spLocks noGrp="1"/>
          </p:cNvSpPr>
          <p:nvPr>
            <p:ph idx="1"/>
          </p:nvPr>
        </p:nvSpPr>
        <p:spPr/>
        <p:txBody>
          <a:bodyPr>
            <a:noAutofit/>
          </a:bodyPr>
          <a:lstStyle/>
          <a:p>
            <a:pPr marL="0" indent="0">
              <a:buNone/>
            </a:pPr>
            <a:r>
              <a:rPr lang="en-GB" sz="2400" b="1" dirty="0">
                <a:effectLst/>
                <a:latin typeface="Arial" panose="020B0604020202020204" pitchFamily="34" charset="0"/>
                <a:ea typeface="Times New Roman" panose="02020603050405020304" pitchFamily="18" charset="0"/>
              </a:rPr>
              <a:t>12:00pm (mid-day) Tuesday 28</a:t>
            </a:r>
            <a:r>
              <a:rPr lang="en-GB" sz="2400" b="1" baseline="30000" dirty="0">
                <a:effectLst/>
                <a:latin typeface="Arial" panose="020B0604020202020204" pitchFamily="34" charset="0"/>
                <a:ea typeface="Times New Roman" panose="02020603050405020304" pitchFamily="18" charset="0"/>
              </a:rPr>
              <a:t>th</a:t>
            </a:r>
            <a:r>
              <a:rPr lang="en-GB" sz="2400" b="1" dirty="0">
                <a:effectLst/>
                <a:latin typeface="Arial" panose="020B0604020202020204" pitchFamily="34" charset="0"/>
                <a:ea typeface="Times New Roman" panose="02020603050405020304" pitchFamily="18" charset="0"/>
              </a:rPr>
              <a:t> April 2026</a:t>
            </a:r>
            <a:r>
              <a:rPr lang="en-GB" sz="2400" dirty="0">
                <a:effectLst/>
              </a:rPr>
              <a:t> </a:t>
            </a:r>
            <a:br>
              <a:rPr lang="en-GB" dirty="0">
                <a:effectLst/>
              </a:rPr>
            </a:br>
            <a:br>
              <a:rPr lang="en-GB" dirty="0">
                <a:effectLst/>
              </a:rPr>
            </a:br>
            <a:r>
              <a:rPr lang="en-GB" dirty="0"/>
              <a:t>Upload your pdf on to Moodle</a:t>
            </a:r>
          </a:p>
          <a:p>
            <a:pPr marL="0" indent="0">
              <a:buNone/>
            </a:pPr>
            <a:r>
              <a:rPr lang="en-GB" dirty="0"/>
              <a:t>Feedback will be posted on Tuesday 30th May 2024 by 5pm </a:t>
            </a:r>
            <a:br>
              <a:rPr lang="en-GB" dirty="0"/>
            </a:br>
            <a:r>
              <a:rPr lang="en-GB" dirty="0"/>
              <a:t>(20 working days).</a:t>
            </a:r>
          </a:p>
          <a:p>
            <a:pPr marL="0" indent="0">
              <a:buNone/>
            </a:pPr>
            <a:r>
              <a:rPr lang="en-GB" dirty="0"/>
              <a:t>If your submission is:</a:t>
            </a:r>
          </a:p>
          <a:p>
            <a:pPr marL="0" indent="0">
              <a:buNone/>
            </a:pPr>
            <a:r>
              <a:rPr lang="en-GB" dirty="0"/>
              <a:t>Up to one week late, it will be capped at 40%.</a:t>
            </a:r>
          </a:p>
          <a:p>
            <a:pPr marL="0" indent="0">
              <a:buNone/>
            </a:pPr>
            <a:r>
              <a:rPr lang="en-GB" dirty="0"/>
              <a:t>Over 1 week late, the work cannot be accepted.</a:t>
            </a:r>
          </a:p>
          <a:p>
            <a:pPr marL="0" indent="0">
              <a:buNone/>
            </a:pPr>
            <a:r>
              <a:rPr lang="en-GB" dirty="0"/>
              <a:t>You can apply for Extenuating Circumstances via the university website if you have encountered difficulties outside your control in completing the task.</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929685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453</TotalTime>
  <Words>490</Words>
  <Application>Microsoft Macintosh PowerPoint</Application>
  <PresentationFormat>Widescreen</PresentationFormat>
  <Paragraphs>32</Paragraphs>
  <Slides>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Brief – what you need to do.</vt:lpstr>
      <vt:lpstr>Writing task and assessment</vt:lpstr>
      <vt:lpstr>1500 word Portfolio of Writing</vt:lpstr>
      <vt:lpstr>What you need to do for the Curation task</vt:lpstr>
      <vt:lpstr>Hand-in deadline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 Bush</dc:creator>
  <cp:lastModifiedBy>Donna Williams</cp:lastModifiedBy>
  <cp:revision>48</cp:revision>
  <dcterms:created xsi:type="dcterms:W3CDTF">2021-03-02T10:57:53Z</dcterms:created>
  <dcterms:modified xsi:type="dcterms:W3CDTF">2026-02-16T17:22:01Z</dcterms:modified>
</cp:coreProperties>
</file>