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7" r:id="rId3"/>
    <p:sldId id="283" r:id="rId4"/>
    <p:sldId id="281" r:id="rId5"/>
    <p:sldId id="282" r:id="rId6"/>
    <p:sldId id="284" r:id="rId7"/>
    <p:sldId id="285" r:id="rId8"/>
    <p:sldId id="286" r:id="rId9"/>
    <p:sldId id="287" r:id="rId10"/>
    <p:sldId id="258" r:id="rId11"/>
    <p:sldId id="267" r:id="rId12"/>
    <p:sldId id="295" r:id="rId13"/>
    <p:sldId id="259" r:id="rId14"/>
    <p:sldId id="272" r:id="rId15"/>
    <p:sldId id="276" r:id="rId16"/>
    <p:sldId id="293" r:id="rId17"/>
    <p:sldId id="289" r:id="rId18"/>
    <p:sldId id="260" r:id="rId19"/>
    <p:sldId id="290" r:id="rId20"/>
    <p:sldId id="291" r:id="rId21"/>
    <p:sldId id="292" r:id="rId22"/>
    <p:sldId id="294" r:id="rId23"/>
    <p:sldId id="277" r:id="rId24"/>
    <p:sldId id="279" r:id="rId25"/>
    <p:sldId id="278" r:id="rId26"/>
    <p:sldId id="300" r:id="rId27"/>
    <p:sldId id="297" r:id="rId28"/>
    <p:sldId id="298" r:id="rId29"/>
    <p:sldId id="299" r:id="rId30"/>
    <p:sldId id="301" r:id="rId31"/>
    <p:sldId id="302" r:id="rId32"/>
    <p:sldId id="261" r:id="rId33"/>
    <p:sldId id="262" r:id="rId34"/>
    <p:sldId id="263" r:id="rId35"/>
    <p:sldId id="304" r:id="rId36"/>
    <p:sldId id="264" r:id="rId37"/>
    <p:sldId id="268" r:id="rId38"/>
    <p:sldId id="266" r:id="rId39"/>
    <p:sldId id="296" r:id="rId40"/>
    <p:sldId id="280" r:id="rId41"/>
    <p:sldId id="288" r:id="rId42"/>
    <p:sldId id="269" r:id="rId43"/>
    <p:sldId id="303" r:id="rId44"/>
    <p:sldId id="270" r:id="rId45"/>
    <p:sldId id="271" r:id="rId46"/>
    <p:sldId id="26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705" autoAdjust="0"/>
  </p:normalViewPr>
  <p:slideViewPr>
    <p:cSldViewPr snapToGrid="0">
      <p:cViewPr varScale="1">
        <p:scale>
          <a:sx n="57" d="100"/>
          <a:sy n="57" d="100"/>
        </p:scale>
        <p:origin x="79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CEE173-0032-4393-9246-FAEE640C0C32}"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39F0B5ED-FA50-479A-9C3C-D7B7F71E26F6}">
      <dgm:prSet/>
      <dgm:spPr/>
      <dgm:t>
        <a:bodyPr/>
        <a:lstStyle/>
        <a:p>
          <a:r>
            <a:rPr lang="en-GB"/>
            <a:t>Recap vulnerability.</a:t>
          </a:r>
          <a:endParaRPr lang="en-US"/>
        </a:p>
      </dgm:t>
    </dgm:pt>
    <dgm:pt modelId="{4F6AA3DE-088E-47BD-A469-D1209223CE06}" type="parTrans" cxnId="{9AF734CE-D1B9-4F64-BF6E-44F775C5FB19}">
      <dgm:prSet/>
      <dgm:spPr/>
      <dgm:t>
        <a:bodyPr/>
        <a:lstStyle/>
        <a:p>
          <a:endParaRPr lang="en-US"/>
        </a:p>
      </dgm:t>
    </dgm:pt>
    <dgm:pt modelId="{690B4C7F-1D0A-40C4-A3AB-708707C80A5D}" type="sibTrans" cxnId="{9AF734CE-D1B9-4F64-BF6E-44F775C5FB19}">
      <dgm:prSet phldrT="1" phldr="0"/>
      <dgm:spPr/>
      <dgm:t>
        <a:bodyPr/>
        <a:lstStyle/>
        <a:p>
          <a:r>
            <a:rPr lang="en-US"/>
            <a:t>1</a:t>
          </a:r>
        </a:p>
      </dgm:t>
    </dgm:pt>
    <dgm:pt modelId="{BA263936-1E1E-4BB6-8C0A-6C719D43277C}">
      <dgm:prSet/>
      <dgm:spPr/>
      <dgm:t>
        <a:bodyPr/>
        <a:lstStyle/>
        <a:p>
          <a:r>
            <a:rPr lang="en-GB"/>
            <a:t>Explore legalisation that governs the management of information.</a:t>
          </a:r>
          <a:endParaRPr lang="en-US"/>
        </a:p>
      </dgm:t>
    </dgm:pt>
    <dgm:pt modelId="{A787BADB-5EC2-40F8-94FC-952850D86EEA}" type="parTrans" cxnId="{7068031C-134D-42A7-8469-22F750F0C604}">
      <dgm:prSet/>
      <dgm:spPr/>
      <dgm:t>
        <a:bodyPr/>
        <a:lstStyle/>
        <a:p>
          <a:endParaRPr lang="en-US"/>
        </a:p>
      </dgm:t>
    </dgm:pt>
    <dgm:pt modelId="{8A2085B6-6C97-4DAA-B9EC-650ED6C31A4B}" type="sibTrans" cxnId="{7068031C-134D-42A7-8469-22F750F0C604}">
      <dgm:prSet phldrT="2" phldr="0"/>
      <dgm:spPr/>
      <dgm:t>
        <a:bodyPr/>
        <a:lstStyle/>
        <a:p>
          <a:r>
            <a:rPr lang="en-US"/>
            <a:t>2</a:t>
          </a:r>
        </a:p>
      </dgm:t>
    </dgm:pt>
    <dgm:pt modelId="{3EF7E970-6764-4D52-B0BA-9F7E500A9814}">
      <dgm:prSet/>
      <dgm:spPr/>
      <dgm:t>
        <a:bodyPr/>
        <a:lstStyle/>
        <a:p>
          <a:r>
            <a:rPr lang="en-GB"/>
            <a:t>Explore the methods of information sharing with partners.</a:t>
          </a:r>
          <a:endParaRPr lang="en-US"/>
        </a:p>
      </dgm:t>
    </dgm:pt>
    <dgm:pt modelId="{2115BDC3-7294-49C3-827F-C4B88763EA6F}" type="parTrans" cxnId="{34713EE0-0C40-47D6-9B1F-BBA1CEB5EDA6}">
      <dgm:prSet/>
      <dgm:spPr/>
      <dgm:t>
        <a:bodyPr/>
        <a:lstStyle/>
        <a:p>
          <a:endParaRPr lang="en-US"/>
        </a:p>
      </dgm:t>
    </dgm:pt>
    <dgm:pt modelId="{4673F5C5-1910-46B6-81A9-0FC15B27F54B}" type="sibTrans" cxnId="{34713EE0-0C40-47D6-9B1F-BBA1CEB5EDA6}">
      <dgm:prSet phldrT="3" phldr="0"/>
      <dgm:spPr/>
      <dgm:t>
        <a:bodyPr/>
        <a:lstStyle/>
        <a:p>
          <a:r>
            <a:rPr lang="en-US"/>
            <a:t>3</a:t>
          </a:r>
        </a:p>
      </dgm:t>
    </dgm:pt>
    <dgm:pt modelId="{8A1A0E28-010A-4A5E-8BC4-8A8821B932D9}">
      <dgm:prSet/>
      <dgm:spPr/>
      <dgm:t>
        <a:bodyPr/>
        <a:lstStyle/>
        <a:p>
          <a:r>
            <a:rPr lang="en-GB"/>
            <a:t>Explain the meaning of statutory obligations. </a:t>
          </a:r>
          <a:endParaRPr lang="en-US"/>
        </a:p>
      </dgm:t>
    </dgm:pt>
    <dgm:pt modelId="{AFB7D716-FCC3-480D-A2B9-88723C7A08E6}" type="parTrans" cxnId="{11A598CF-6E9C-4E1F-9082-458F143C0C40}">
      <dgm:prSet/>
      <dgm:spPr/>
      <dgm:t>
        <a:bodyPr/>
        <a:lstStyle/>
        <a:p>
          <a:endParaRPr lang="en-US"/>
        </a:p>
      </dgm:t>
    </dgm:pt>
    <dgm:pt modelId="{93D9C5AD-C761-426A-9A18-DBEF60D47FF8}" type="sibTrans" cxnId="{11A598CF-6E9C-4E1F-9082-458F143C0C40}">
      <dgm:prSet phldrT="4" phldr="0"/>
      <dgm:spPr/>
      <dgm:t>
        <a:bodyPr/>
        <a:lstStyle/>
        <a:p>
          <a:r>
            <a:rPr lang="en-US"/>
            <a:t>4</a:t>
          </a:r>
        </a:p>
      </dgm:t>
    </dgm:pt>
    <dgm:pt modelId="{4C646921-6279-4A11-8113-083CDCA95C5E}">
      <dgm:prSet/>
      <dgm:spPr/>
      <dgm:t>
        <a:bodyPr/>
        <a:lstStyle/>
        <a:p>
          <a:r>
            <a:rPr lang="en-GB"/>
            <a:t>Describe role of Prison Intelligence Officers.</a:t>
          </a:r>
          <a:endParaRPr lang="en-US"/>
        </a:p>
      </dgm:t>
    </dgm:pt>
    <dgm:pt modelId="{08560590-ACB0-4495-B311-B5421F0E2E8B}" type="parTrans" cxnId="{70CA5E94-304F-4A27-AFD1-DAAF619019E5}">
      <dgm:prSet/>
      <dgm:spPr/>
      <dgm:t>
        <a:bodyPr/>
        <a:lstStyle/>
        <a:p>
          <a:endParaRPr lang="en-US"/>
        </a:p>
      </dgm:t>
    </dgm:pt>
    <dgm:pt modelId="{593D18FC-E762-4F86-ABD7-1FAF839A61D8}" type="sibTrans" cxnId="{70CA5E94-304F-4A27-AFD1-DAAF619019E5}">
      <dgm:prSet phldrT="5" phldr="0"/>
      <dgm:spPr/>
      <dgm:t>
        <a:bodyPr/>
        <a:lstStyle/>
        <a:p>
          <a:r>
            <a:rPr lang="en-US"/>
            <a:t>5</a:t>
          </a:r>
        </a:p>
      </dgm:t>
    </dgm:pt>
    <dgm:pt modelId="{40B13AB4-AFC9-41BE-8A00-AD62EC66F678}" type="pres">
      <dgm:prSet presAssocID="{95CEE173-0032-4393-9246-FAEE640C0C32}" presName="Name0" presStyleCnt="0">
        <dgm:presLayoutVars>
          <dgm:animLvl val="lvl"/>
          <dgm:resizeHandles val="exact"/>
        </dgm:presLayoutVars>
      </dgm:prSet>
      <dgm:spPr/>
    </dgm:pt>
    <dgm:pt modelId="{427EFFAE-8D51-43DD-8C0C-99CFED111B96}" type="pres">
      <dgm:prSet presAssocID="{39F0B5ED-FA50-479A-9C3C-D7B7F71E26F6}" presName="compositeNode" presStyleCnt="0">
        <dgm:presLayoutVars>
          <dgm:bulletEnabled val="1"/>
        </dgm:presLayoutVars>
      </dgm:prSet>
      <dgm:spPr/>
    </dgm:pt>
    <dgm:pt modelId="{20831FC0-6B0D-4513-968A-0072A9848A02}" type="pres">
      <dgm:prSet presAssocID="{39F0B5ED-FA50-479A-9C3C-D7B7F71E26F6}" presName="bgRect" presStyleLbl="bgAccFollowNode1" presStyleIdx="0" presStyleCnt="5"/>
      <dgm:spPr/>
    </dgm:pt>
    <dgm:pt modelId="{60AC5F75-76A9-4517-A91E-C30E50FE6D05}" type="pres">
      <dgm:prSet presAssocID="{690B4C7F-1D0A-40C4-A3AB-708707C80A5D}" presName="sibTransNodeCircle" presStyleLbl="alignNode1" presStyleIdx="0" presStyleCnt="10">
        <dgm:presLayoutVars>
          <dgm:chMax val="0"/>
          <dgm:bulletEnabled/>
        </dgm:presLayoutVars>
      </dgm:prSet>
      <dgm:spPr/>
    </dgm:pt>
    <dgm:pt modelId="{EC8CE3A8-5A40-46D1-8D20-13C88FCB0A46}" type="pres">
      <dgm:prSet presAssocID="{39F0B5ED-FA50-479A-9C3C-D7B7F71E26F6}" presName="bottomLine" presStyleLbl="alignNode1" presStyleIdx="1" presStyleCnt="10">
        <dgm:presLayoutVars/>
      </dgm:prSet>
      <dgm:spPr/>
    </dgm:pt>
    <dgm:pt modelId="{948E6E49-6005-4B0D-99EA-BF06AC4190A6}" type="pres">
      <dgm:prSet presAssocID="{39F0B5ED-FA50-479A-9C3C-D7B7F71E26F6}" presName="nodeText" presStyleLbl="bgAccFollowNode1" presStyleIdx="0" presStyleCnt="5">
        <dgm:presLayoutVars>
          <dgm:bulletEnabled val="1"/>
        </dgm:presLayoutVars>
      </dgm:prSet>
      <dgm:spPr/>
    </dgm:pt>
    <dgm:pt modelId="{A46889FA-8ACB-41F9-9751-D9CDB9178BD4}" type="pres">
      <dgm:prSet presAssocID="{690B4C7F-1D0A-40C4-A3AB-708707C80A5D}" presName="sibTrans" presStyleCnt="0"/>
      <dgm:spPr/>
    </dgm:pt>
    <dgm:pt modelId="{09B273C9-ECBC-4419-830E-BE403EC303F4}" type="pres">
      <dgm:prSet presAssocID="{BA263936-1E1E-4BB6-8C0A-6C719D43277C}" presName="compositeNode" presStyleCnt="0">
        <dgm:presLayoutVars>
          <dgm:bulletEnabled val="1"/>
        </dgm:presLayoutVars>
      </dgm:prSet>
      <dgm:spPr/>
    </dgm:pt>
    <dgm:pt modelId="{25770046-7545-4C32-9073-0BAE4BF3F04A}" type="pres">
      <dgm:prSet presAssocID="{BA263936-1E1E-4BB6-8C0A-6C719D43277C}" presName="bgRect" presStyleLbl="bgAccFollowNode1" presStyleIdx="1" presStyleCnt="5"/>
      <dgm:spPr/>
    </dgm:pt>
    <dgm:pt modelId="{9B1B56BE-B86A-492B-9336-429FE459F825}" type="pres">
      <dgm:prSet presAssocID="{8A2085B6-6C97-4DAA-B9EC-650ED6C31A4B}" presName="sibTransNodeCircle" presStyleLbl="alignNode1" presStyleIdx="2" presStyleCnt="10">
        <dgm:presLayoutVars>
          <dgm:chMax val="0"/>
          <dgm:bulletEnabled/>
        </dgm:presLayoutVars>
      </dgm:prSet>
      <dgm:spPr/>
    </dgm:pt>
    <dgm:pt modelId="{C21EDB84-C17A-4D5E-B013-64BC7244F8A2}" type="pres">
      <dgm:prSet presAssocID="{BA263936-1E1E-4BB6-8C0A-6C719D43277C}" presName="bottomLine" presStyleLbl="alignNode1" presStyleIdx="3" presStyleCnt="10">
        <dgm:presLayoutVars/>
      </dgm:prSet>
      <dgm:spPr/>
    </dgm:pt>
    <dgm:pt modelId="{F4132A1B-A45C-41B2-8636-0FDE9CA54CCF}" type="pres">
      <dgm:prSet presAssocID="{BA263936-1E1E-4BB6-8C0A-6C719D43277C}" presName="nodeText" presStyleLbl="bgAccFollowNode1" presStyleIdx="1" presStyleCnt="5">
        <dgm:presLayoutVars>
          <dgm:bulletEnabled val="1"/>
        </dgm:presLayoutVars>
      </dgm:prSet>
      <dgm:spPr/>
    </dgm:pt>
    <dgm:pt modelId="{7DF7DCFC-8E1A-41EC-BE41-76411D588AC5}" type="pres">
      <dgm:prSet presAssocID="{8A2085B6-6C97-4DAA-B9EC-650ED6C31A4B}" presName="sibTrans" presStyleCnt="0"/>
      <dgm:spPr/>
    </dgm:pt>
    <dgm:pt modelId="{037FF676-4902-457D-B429-FA00ED746238}" type="pres">
      <dgm:prSet presAssocID="{3EF7E970-6764-4D52-B0BA-9F7E500A9814}" presName="compositeNode" presStyleCnt="0">
        <dgm:presLayoutVars>
          <dgm:bulletEnabled val="1"/>
        </dgm:presLayoutVars>
      </dgm:prSet>
      <dgm:spPr/>
    </dgm:pt>
    <dgm:pt modelId="{6C680BE9-3892-4FB1-AF68-510BBA4A5E25}" type="pres">
      <dgm:prSet presAssocID="{3EF7E970-6764-4D52-B0BA-9F7E500A9814}" presName="bgRect" presStyleLbl="bgAccFollowNode1" presStyleIdx="2" presStyleCnt="5"/>
      <dgm:spPr/>
    </dgm:pt>
    <dgm:pt modelId="{E13C73CE-C5D9-4032-ADA0-C9E6EBCAE185}" type="pres">
      <dgm:prSet presAssocID="{4673F5C5-1910-46B6-81A9-0FC15B27F54B}" presName="sibTransNodeCircle" presStyleLbl="alignNode1" presStyleIdx="4" presStyleCnt="10">
        <dgm:presLayoutVars>
          <dgm:chMax val="0"/>
          <dgm:bulletEnabled/>
        </dgm:presLayoutVars>
      </dgm:prSet>
      <dgm:spPr/>
    </dgm:pt>
    <dgm:pt modelId="{908AD9ED-7A5C-47E7-9E53-F5F05583E3AE}" type="pres">
      <dgm:prSet presAssocID="{3EF7E970-6764-4D52-B0BA-9F7E500A9814}" presName="bottomLine" presStyleLbl="alignNode1" presStyleIdx="5" presStyleCnt="10">
        <dgm:presLayoutVars/>
      </dgm:prSet>
      <dgm:spPr/>
    </dgm:pt>
    <dgm:pt modelId="{C5A6971C-7EFD-480C-AE4A-2317507B8105}" type="pres">
      <dgm:prSet presAssocID="{3EF7E970-6764-4D52-B0BA-9F7E500A9814}" presName="nodeText" presStyleLbl="bgAccFollowNode1" presStyleIdx="2" presStyleCnt="5">
        <dgm:presLayoutVars>
          <dgm:bulletEnabled val="1"/>
        </dgm:presLayoutVars>
      </dgm:prSet>
      <dgm:spPr/>
    </dgm:pt>
    <dgm:pt modelId="{2650CBD0-3490-442B-B0D7-D541CF9EBF60}" type="pres">
      <dgm:prSet presAssocID="{4673F5C5-1910-46B6-81A9-0FC15B27F54B}" presName="sibTrans" presStyleCnt="0"/>
      <dgm:spPr/>
    </dgm:pt>
    <dgm:pt modelId="{96DBB1F0-50DB-4783-869A-36150CFE6E4E}" type="pres">
      <dgm:prSet presAssocID="{8A1A0E28-010A-4A5E-8BC4-8A8821B932D9}" presName="compositeNode" presStyleCnt="0">
        <dgm:presLayoutVars>
          <dgm:bulletEnabled val="1"/>
        </dgm:presLayoutVars>
      </dgm:prSet>
      <dgm:spPr/>
    </dgm:pt>
    <dgm:pt modelId="{C0C592DA-6A6E-4B6A-91B2-7B848155A516}" type="pres">
      <dgm:prSet presAssocID="{8A1A0E28-010A-4A5E-8BC4-8A8821B932D9}" presName="bgRect" presStyleLbl="bgAccFollowNode1" presStyleIdx="3" presStyleCnt="5"/>
      <dgm:spPr/>
    </dgm:pt>
    <dgm:pt modelId="{A43306EB-FA4A-4E50-A2D8-BF62B31AE96F}" type="pres">
      <dgm:prSet presAssocID="{93D9C5AD-C761-426A-9A18-DBEF60D47FF8}" presName="sibTransNodeCircle" presStyleLbl="alignNode1" presStyleIdx="6" presStyleCnt="10">
        <dgm:presLayoutVars>
          <dgm:chMax val="0"/>
          <dgm:bulletEnabled/>
        </dgm:presLayoutVars>
      </dgm:prSet>
      <dgm:spPr/>
    </dgm:pt>
    <dgm:pt modelId="{9EB6C9A1-7352-4C0A-BEF4-8859A57E86E8}" type="pres">
      <dgm:prSet presAssocID="{8A1A0E28-010A-4A5E-8BC4-8A8821B932D9}" presName="bottomLine" presStyleLbl="alignNode1" presStyleIdx="7" presStyleCnt="10">
        <dgm:presLayoutVars/>
      </dgm:prSet>
      <dgm:spPr/>
    </dgm:pt>
    <dgm:pt modelId="{9EFDEE81-90C3-4F20-BCC2-DB95283FED50}" type="pres">
      <dgm:prSet presAssocID="{8A1A0E28-010A-4A5E-8BC4-8A8821B932D9}" presName="nodeText" presStyleLbl="bgAccFollowNode1" presStyleIdx="3" presStyleCnt="5">
        <dgm:presLayoutVars>
          <dgm:bulletEnabled val="1"/>
        </dgm:presLayoutVars>
      </dgm:prSet>
      <dgm:spPr/>
    </dgm:pt>
    <dgm:pt modelId="{F1A2FDCE-3F4A-430B-BDBF-E88CA951B054}" type="pres">
      <dgm:prSet presAssocID="{93D9C5AD-C761-426A-9A18-DBEF60D47FF8}" presName="sibTrans" presStyleCnt="0"/>
      <dgm:spPr/>
    </dgm:pt>
    <dgm:pt modelId="{5D8E07B1-4E61-4A49-8FAB-E6491BC35C0F}" type="pres">
      <dgm:prSet presAssocID="{4C646921-6279-4A11-8113-083CDCA95C5E}" presName="compositeNode" presStyleCnt="0">
        <dgm:presLayoutVars>
          <dgm:bulletEnabled val="1"/>
        </dgm:presLayoutVars>
      </dgm:prSet>
      <dgm:spPr/>
    </dgm:pt>
    <dgm:pt modelId="{0151A54A-2737-4DD7-AFCA-F2EA6F222AB9}" type="pres">
      <dgm:prSet presAssocID="{4C646921-6279-4A11-8113-083CDCA95C5E}" presName="bgRect" presStyleLbl="bgAccFollowNode1" presStyleIdx="4" presStyleCnt="5"/>
      <dgm:spPr/>
    </dgm:pt>
    <dgm:pt modelId="{9A2FF6A8-09BF-4E70-AD3E-D1AF62491D7A}" type="pres">
      <dgm:prSet presAssocID="{593D18FC-E762-4F86-ABD7-1FAF839A61D8}" presName="sibTransNodeCircle" presStyleLbl="alignNode1" presStyleIdx="8" presStyleCnt="10">
        <dgm:presLayoutVars>
          <dgm:chMax val="0"/>
          <dgm:bulletEnabled/>
        </dgm:presLayoutVars>
      </dgm:prSet>
      <dgm:spPr/>
    </dgm:pt>
    <dgm:pt modelId="{F39569D1-9663-4C19-9A96-43DE6315D535}" type="pres">
      <dgm:prSet presAssocID="{4C646921-6279-4A11-8113-083CDCA95C5E}" presName="bottomLine" presStyleLbl="alignNode1" presStyleIdx="9" presStyleCnt="10">
        <dgm:presLayoutVars/>
      </dgm:prSet>
      <dgm:spPr/>
    </dgm:pt>
    <dgm:pt modelId="{B41FB9AB-90CB-467F-9967-FC43DD9F5B43}" type="pres">
      <dgm:prSet presAssocID="{4C646921-6279-4A11-8113-083CDCA95C5E}" presName="nodeText" presStyleLbl="bgAccFollowNode1" presStyleIdx="4" presStyleCnt="5">
        <dgm:presLayoutVars>
          <dgm:bulletEnabled val="1"/>
        </dgm:presLayoutVars>
      </dgm:prSet>
      <dgm:spPr/>
    </dgm:pt>
  </dgm:ptLst>
  <dgm:cxnLst>
    <dgm:cxn modelId="{544A6011-F494-461C-ADBD-329D153AF6D2}" type="presOf" srcId="{39F0B5ED-FA50-479A-9C3C-D7B7F71E26F6}" destId="{20831FC0-6B0D-4513-968A-0072A9848A02}" srcOrd="0" destOrd="0" presId="urn:microsoft.com/office/officeart/2016/7/layout/BasicLinearProcessNumbered"/>
    <dgm:cxn modelId="{7068031C-134D-42A7-8469-22F750F0C604}" srcId="{95CEE173-0032-4393-9246-FAEE640C0C32}" destId="{BA263936-1E1E-4BB6-8C0A-6C719D43277C}" srcOrd="1" destOrd="0" parTransId="{A787BADB-5EC2-40F8-94FC-952850D86EEA}" sibTransId="{8A2085B6-6C97-4DAA-B9EC-650ED6C31A4B}"/>
    <dgm:cxn modelId="{28EBC12A-144D-479B-9680-3950E2EB5EA7}" type="presOf" srcId="{8A1A0E28-010A-4A5E-8BC4-8A8821B932D9}" destId="{C0C592DA-6A6E-4B6A-91B2-7B848155A516}" srcOrd="0" destOrd="0" presId="urn:microsoft.com/office/officeart/2016/7/layout/BasicLinearProcessNumbered"/>
    <dgm:cxn modelId="{9EFD192B-CABC-46EF-8B6A-9F41CC7BBA10}" type="presOf" srcId="{3EF7E970-6764-4D52-B0BA-9F7E500A9814}" destId="{6C680BE9-3892-4FB1-AF68-510BBA4A5E25}" srcOrd="0" destOrd="0" presId="urn:microsoft.com/office/officeart/2016/7/layout/BasicLinearProcessNumbered"/>
    <dgm:cxn modelId="{1AEAA036-7206-4BE5-8966-7751A04E816A}" type="presOf" srcId="{4673F5C5-1910-46B6-81A9-0FC15B27F54B}" destId="{E13C73CE-C5D9-4032-ADA0-C9E6EBCAE185}" srcOrd="0" destOrd="0" presId="urn:microsoft.com/office/officeart/2016/7/layout/BasicLinearProcessNumbered"/>
    <dgm:cxn modelId="{38E83042-A199-4C2D-8EF0-321EE3E8F668}" type="presOf" srcId="{4C646921-6279-4A11-8113-083CDCA95C5E}" destId="{0151A54A-2737-4DD7-AFCA-F2EA6F222AB9}" srcOrd="0" destOrd="0" presId="urn:microsoft.com/office/officeart/2016/7/layout/BasicLinearProcessNumbered"/>
    <dgm:cxn modelId="{DA39054B-C883-497E-AE0F-14C331DDB784}" type="presOf" srcId="{8A2085B6-6C97-4DAA-B9EC-650ED6C31A4B}" destId="{9B1B56BE-B86A-492B-9336-429FE459F825}" srcOrd="0" destOrd="0" presId="urn:microsoft.com/office/officeart/2016/7/layout/BasicLinearProcessNumbered"/>
    <dgm:cxn modelId="{809DCD8E-A7A7-4647-B602-60DAED5DE3A7}" type="presOf" srcId="{BA263936-1E1E-4BB6-8C0A-6C719D43277C}" destId="{25770046-7545-4C32-9073-0BAE4BF3F04A}" srcOrd="0" destOrd="0" presId="urn:microsoft.com/office/officeart/2016/7/layout/BasicLinearProcessNumbered"/>
    <dgm:cxn modelId="{0FB3CC91-2E5B-4D6F-BD5C-459C3F3D173E}" type="presOf" srcId="{BA263936-1E1E-4BB6-8C0A-6C719D43277C}" destId="{F4132A1B-A45C-41B2-8636-0FDE9CA54CCF}" srcOrd="1" destOrd="0" presId="urn:microsoft.com/office/officeart/2016/7/layout/BasicLinearProcessNumbered"/>
    <dgm:cxn modelId="{70CA5E94-304F-4A27-AFD1-DAAF619019E5}" srcId="{95CEE173-0032-4393-9246-FAEE640C0C32}" destId="{4C646921-6279-4A11-8113-083CDCA95C5E}" srcOrd="4" destOrd="0" parTransId="{08560590-ACB0-4495-B311-B5421F0E2E8B}" sibTransId="{593D18FC-E762-4F86-ABD7-1FAF839A61D8}"/>
    <dgm:cxn modelId="{0FD7D9A5-487A-41E8-B20E-CF1E31371CF7}" type="presOf" srcId="{593D18FC-E762-4F86-ABD7-1FAF839A61D8}" destId="{9A2FF6A8-09BF-4E70-AD3E-D1AF62491D7A}" srcOrd="0" destOrd="0" presId="urn:microsoft.com/office/officeart/2016/7/layout/BasicLinearProcessNumbered"/>
    <dgm:cxn modelId="{EA4FA9BD-A8D6-41BF-8BA9-154A4B2EAAAE}" type="presOf" srcId="{4C646921-6279-4A11-8113-083CDCA95C5E}" destId="{B41FB9AB-90CB-467F-9967-FC43DD9F5B43}" srcOrd="1" destOrd="0" presId="urn:microsoft.com/office/officeart/2016/7/layout/BasicLinearProcessNumbered"/>
    <dgm:cxn modelId="{8F13A9C4-B4A8-4FDE-A458-0E41478D0778}" type="presOf" srcId="{3EF7E970-6764-4D52-B0BA-9F7E500A9814}" destId="{C5A6971C-7EFD-480C-AE4A-2317507B8105}" srcOrd="1" destOrd="0" presId="urn:microsoft.com/office/officeart/2016/7/layout/BasicLinearProcessNumbered"/>
    <dgm:cxn modelId="{118792CC-3A38-460F-9E9B-BE62E5D0E094}" type="presOf" srcId="{690B4C7F-1D0A-40C4-A3AB-708707C80A5D}" destId="{60AC5F75-76A9-4517-A91E-C30E50FE6D05}" srcOrd="0" destOrd="0" presId="urn:microsoft.com/office/officeart/2016/7/layout/BasicLinearProcessNumbered"/>
    <dgm:cxn modelId="{9AF734CE-D1B9-4F64-BF6E-44F775C5FB19}" srcId="{95CEE173-0032-4393-9246-FAEE640C0C32}" destId="{39F0B5ED-FA50-479A-9C3C-D7B7F71E26F6}" srcOrd="0" destOrd="0" parTransId="{4F6AA3DE-088E-47BD-A469-D1209223CE06}" sibTransId="{690B4C7F-1D0A-40C4-A3AB-708707C80A5D}"/>
    <dgm:cxn modelId="{11A598CF-6E9C-4E1F-9082-458F143C0C40}" srcId="{95CEE173-0032-4393-9246-FAEE640C0C32}" destId="{8A1A0E28-010A-4A5E-8BC4-8A8821B932D9}" srcOrd="3" destOrd="0" parTransId="{AFB7D716-FCC3-480D-A2B9-88723C7A08E6}" sibTransId="{93D9C5AD-C761-426A-9A18-DBEF60D47FF8}"/>
    <dgm:cxn modelId="{A22260D8-9A37-4EA5-97A6-2ED67984E92E}" type="presOf" srcId="{95CEE173-0032-4393-9246-FAEE640C0C32}" destId="{40B13AB4-AFC9-41BE-8A00-AD62EC66F678}" srcOrd="0" destOrd="0" presId="urn:microsoft.com/office/officeart/2016/7/layout/BasicLinearProcessNumbered"/>
    <dgm:cxn modelId="{34713EE0-0C40-47D6-9B1F-BBA1CEB5EDA6}" srcId="{95CEE173-0032-4393-9246-FAEE640C0C32}" destId="{3EF7E970-6764-4D52-B0BA-9F7E500A9814}" srcOrd="2" destOrd="0" parTransId="{2115BDC3-7294-49C3-827F-C4B88763EA6F}" sibTransId="{4673F5C5-1910-46B6-81A9-0FC15B27F54B}"/>
    <dgm:cxn modelId="{318E78E5-6449-46AF-935B-AD5494FAA78B}" type="presOf" srcId="{8A1A0E28-010A-4A5E-8BC4-8A8821B932D9}" destId="{9EFDEE81-90C3-4F20-BCC2-DB95283FED50}" srcOrd="1" destOrd="0" presId="urn:microsoft.com/office/officeart/2016/7/layout/BasicLinearProcessNumbered"/>
    <dgm:cxn modelId="{AF8BDCEC-BE24-459F-BFD9-F19B8A818425}" type="presOf" srcId="{93D9C5AD-C761-426A-9A18-DBEF60D47FF8}" destId="{A43306EB-FA4A-4E50-A2D8-BF62B31AE96F}" srcOrd="0" destOrd="0" presId="urn:microsoft.com/office/officeart/2016/7/layout/BasicLinearProcessNumbered"/>
    <dgm:cxn modelId="{B07138ED-572B-466D-85CE-71E032C16A5A}" type="presOf" srcId="{39F0B5ED-FA50-479A-9C3C-D7B7F71E26F6}" destId="{948E6E49-6005-4B0D-99EA-BF06AC4190A6}" srcOrd="1" destOrd="0" presId="urn:microsoft.com/office/officeart/2016/7/layout/BasicLinearProcessNumbered"/>
    <dgm:cxn modelId="{AF7BDD83-CED3-4BA4-B7C0-24DD7C740F45}" type="presParOf" srcId="{40B13AB4-AFC9-41BE-8A00-AD62EC66F678}" destId="{427EFFAE-8D51-43DD-8C0C-99CFED111B96}" srcOrd="0" destOrd="0" presId="urn:microsoft.com/office/officeart/2016/7/layout/BasicLinearProcessNumbered"/>
    <dgm:cxn modelId="{A75999FE-E3D0-49FC-B75C-6A68B3FB6208}" type="presParOf" srcId="{427EFFAE-8D51-43DD-8C0C-99CFED111B96}" destId="{20831FC0-6B0D-4513-968A-0072A9848A02}" srcOrd="0" destOrd="0" presId="urn:microsoft.com/office/officeart/2016/7/layout/BasicLinearProcessNumbered"/>
    <dgm:cxn modelId="{91FDCF6F-4320-44DD-89CA-F947C514DC28}" type="presParOf" srcId="{427EFFAE-8D51-43DD-8C0C-99CFED111B96}" destId="{60AC5F75-76A9-4517-A91E-C30E50FE6D05}" srcOrd="1" destOrd="0" presId="urn:microsoft.com/office/officeart/2016/7/layout/BasicLinearProcessNumbered"/>
    <dgm:cxn modelId="{0707327E-C5E9-46AB-8BCE-4E11A3971680}" type="presParOf" srcId="{427EFFAE-8D51-43DD-8C0C-99CFED111B96}" destId="{EC8CE3A8-5A40-46D1-8D20-13C88FCB0A46}" srcOrd="2" destOrd="0" presId="urn:microsoft.com/office/officeart/2016/7/layout/BasicLinearProcessNumbered"/>
    <dgm:cxn modelId="{C4847716-D028-4559-A449-A5DF56861111}" type="presParOf" srcId="{427EFFAE-8D51-43DD-8C0C-99CFED111B96}" destId="{948E6E49-6005-4B0D-99EA-BF06AC4190A6}" srcOrd="3" destOrd="0" presId="urn:microsoft.com/office/officeart/2016/7/layout/BasicLinearProcessNumbered"/>
    <dgm:cxn modelId="{2045F4A2-AB0C-4974-BD3B-BE7CD7068EA2}" type="presParOf" srcId="{40B13AB4-AFC9-41BE-8A00-AD62EC66F678}" destId="{A46889FA-8ACB-41F9-9751-D9CDB9178BD4}" srcOrd="1" destOrd="0" presId="urn:microsoft.com/office/officeart/2016/7/layout/BasicLinearProcessNumbered"/>
    <dgm:cxn modelId="{3B504885-5D99-4058-8606-5E7DA6169C64}" type="presParOf" srcId="{40B13AB4-AFC9-41BE-8A00-AD62EC66F678}" destId="{09B273C9-ECBC-4419-830E-BE403EC303F4}" srcOrd="2" destOrd="0" presId="urn:microsoft.com/office/officeart/2016/7/layout/BasicLinearProcessNumbered"/>
    <dgm:cxn modelId="{CF173BD9-FA64-4477-8052-7350489E7EF3}" type="presParOf" srcId="{09B273C9-ECBC-4419-830E-BE403EC303F4}" destId="{25770046-7545-4C32-9073-0BAE4BF3F04A}" srcOrd="0" destOrd="0" presId="urn:microsoft.com/office/officeart/2016/7/layout/BasicLinearProcessNumbered"/>
    <dgm:cxn modelId="{E83BC51B-FF80-455F-A382-432BEBBBE715}" type="presParOf" srcId="{09B273C9-ECBC-4419-830E-BE403EC303F4}" destId="{9B1B56BE-B86A-492B-9336-429FE459F825}" srcOrd="1" destOrd="0" presId="urn:microsoft.com/office/officeart/2016/7/layout/BasicLinearProcessNumbered"/>
    <dgm:cxn modelId="{152232B7-09BF-437B-A570-8796E59DDF2B}" type="presParOf" srcId="{09B273C9-ECBC-4419-830E-BE403EC303F4}" destId="{C21EDB84-C17A-4D5E-B013-64BC7244F8A2}" srcOrd="2" destOrd="0" presId="urn:microsoft.com/office/officeart/2016/7/layout/BasicLinearProcessNumbered"/>
    <dgm:cxn modelId="{B8BF707F-043D-4F07-9D60-F346729B0693}" type="presParOf" srcId="{09B273C9-ECBC-4419-830E-BE403EC303F4}" destId="{F4132A1B-A45C-41B2-8636-0FDE9CA54CCF}" srcOrd="3" destOrd="0" presId="urn:microsoft.com/office/officeart/2016/7/layout/BasicLinearProcessNumbered"/>
    <dgm:cxn modelId="{78C418E5-C968-44AD-9253-F8BEB27A7594}" type="presParOf" srcId="{40B13AB4-AFC9-41BE-8A00-AD62EC66F678}" destId="{7DF7DCFC-8E1A-41EC-BE41-76411D588AC5}" srcOrd="3" destOrd="0" presId="urn:microsoft.com/office/officeart/2016/7/layout/BasicLinearProcessNumbered"/>
    <dgm:cxn modelId="{A07E3B53-8B45-47EE-88A7-2D226958F7A7}" type="presParOf" srcId="{40B13AB4-AFC9-41BE-8A00-AD62EC66F678}" destId="{037FF676-4902-457D-B429-FA00ED746238}" srcOrd="4" destOrd="0" presId="urn:microsoft.com/office/officeart/2016/7/layout/BasicLinearProcessNumbered"/>
    <dgm:cxn modelId="{06E0763C-8526-4FB7-ADAF-7784BAA8C2D3}" type="presParOf" srcId="{037FF676-4902-457D-B429-FA00ED746238}" destId="{6C680BE9-3892-4FB1-AF68-510BBA4A5E25}" srcOrd="0" destOrd="0" presId="urn:microsoft.com/office/officeart/2016/7/layout/BasicLinearProcessNumbered"/>
    <dgm:cxn modelId="{2C3C3215-432B-475F-9B3F-2633C374C4F9}" type="presParOf" srcId="{037FF676-4902-457D-B429-FA00ED746238}" destId="{E13C73CE-C5D9-4032-ADA0-C9E6EBCAE185}" srcOrd="1" destOrd="0" presId="urn:microsoft.com/office/officeart/2016/7/layout/BasicLinearProcessNumbered"/>
    <dgm:cxn modelId="{748326D7-38DD-4502-BA5B-23BACB82B071}" type="presParOf" srcId="{037FF676-4902-457D-B429-FA00ED746238}" destId="{908AD9ED-7A5C-47E7-9E53-F5F05583E3AE}" srcOrd="2" destOrd="0" presId="urn:microsoft.com/office/officeart/2016/7/layout/BasicLinearProcessNumbered"/>
    <dgm:cxn modelId="{303EA1E8-F807-4B01-BB5D-C6D9EC735BF1}" type="presParOf" srcId="{037FF676-4902-457D-B429-FA00ED746238}" destId="{C5A6971C-7EFD-480C-AE4A-2317507B8105}" srcOrd="3" destOrd="0" presId="urn:microsoft.com/office/officeart/2016/7/layout/BasicLinearProcessNumbered"/>
    <dgm:cxn modelId="{9D1A2EE7-56FE-4E18-B81E-88F8FBEE06FD}" type="presParOf" srcId="{40B13AB4-AFC9-41BE-8A00-AD62EC66F678}" destId="{2650CBD0-3490-442B-B0D7-D541CF9EBF60}" srcOrd="5" destOrd="0" presId="urn:microsoft.com/office/officeart/2016/7/layout/BasicLinearProcessNumbered"/>
    <dgm:cxn modelId="{8BAD7BB2-1389-4054-8596-632539840E0E}" type="presParOf" srcId="{40B13AB4-AFC9-41BE-8A00-AD62EC66F678}" destId="{96DBB1F0-50DB-4783-869A-36150CFE6E4E}" srcOrd="6" destOrd="0" presId="urn:microsoft.com/office/officeart/2016/7/layout/BasicLinearProcessNumbered"/>
    <dgm:cxn modelId="{88D899C2-048B-40DB-9E38-CC2C4F978ED0}" type="presParOf" srcId="{96DBB1F0-50DB-4783-869A-36150CFE6E4E}" destId="{C0C592DA-6A6E-4B6A-91B2-7B848155A516}" srcOrd="0" destOrd="0" presId="urn:microsoft.com/office/officeart/2016/7/layout/BasicLinearProcessNumbered"/>
    <dgm:cxn modelId="{4FBE3DEA-6126-4740-939F-D70AFDFE3806}" type="presParOf" srcId="{96DBB1F0-50DB-4783-869A-36150CFE6E4E}" destId="{A43306EB-FA4A-4E50-A2D8-BF62B31AE96F}" srcOrd="1" destOrd="0" presId="urn:microsoft.com/office/officeart/2016/7/layout/BasicLinearProcessNumbered"/>
    <dgm:cxn modelId="{7A65BEE6-B79F-4A8D-B4F3-ADD118521C92}" type="presParOf" srcId="{96DBB1F0-50DB-4783-869A-36150CFE6E4E}" destId="{9EB6C9A1-7352-4C0A-BEF4-8859A57E86E8}" srcOrd="2" destOrd="0" presId="urn:microsoft.com/office/officeart/2016/7/layout/BasicLinearProcessNumbered"/>
    <dgm:cxn modelId="{992ED3EC-C74D-4D7D-B91E-63B10A9F482E}" type="presParOf" srcId="{96DBB1F0-50DB-4783-869A-36150CFE6E4E}" destId="{9EFDEE81-90C3-4F20-BCC2-DB95283FED50}" srcOrd="3" destOrd="0" presId="urn:microsoft.com/office/officeart/2016/7/layout/BasicLinearProcessNumbered"/>
    <dgm:cxn modelId="{07634F9D-CD72-4789-BDC3-6E53A86614D0}" type="presParOf" srcId="{40B13AB4-AFC9-41BE-8A00-AD62EC66F678}" destId="{F1A2FDCE-3F4A-430B-BDBF-E88CA951B054}" srcOrd="7" destOrd="0" presId="urn:microsoft.com/office/officeart/2016/7/layout/BasicLinearProcessNumbered"/>
    <dgm:cxn modelId="{12CE02E0-6A2C-43DF-81AA-8BA7F84739A4}" type="presParOf" srcId="{40B13AB4-AFC9-41BE-8A00-AD62EC66F678}" destId="{5D8E07B1-4E61-4A49-8FAB-E6491BC35C0F}" srcOrd="8" destOrd="0" presId="urn:microsoft.com/office/officeart/2016/7/layout/BasicLinearProcessNumbered"/>
    <dgm:cxn modelId="{07F798BC-5616-4C64-A82F-ADB8A90CCE5A}" type="presParOf" srcId="{5D8E07B1-4E61-4A49-8FAB-E6491BC35C0F}" destId="{0151A54A-2737-4DD7-AFCA-F2EA6F222AB9}" srcOrd="0" destOrd="0" presId="urn:microsoft.com/office/officeart/2016/7/layout/BasicLinearProcessNumbered"/>
    <dgm:cxn modelId="{17E2B74A-9165-482C-9352-F60655E1B3F1}" type="presParOf" srcId="{5D8E07B1-4E61-4A49-8FAB-E6491BC35C0F}" destId="{9A2FF6A8-09BF-4E70-AD3E-D1AF62491D7A}" srcOrd="1" destOrd="0" presId="urn:microsoft.com/office/officeart/2016/7/layout/BasicLinearProcessNumbered"/>
    <dgm:cxn modelId="{F3B022EC-F14A-455E-9473-3B50E3158DED}" type="presParOf" srcId="{5D8E07B1-4E61-4A49-8FAB-E6491BC35C0F}" destId="{F39569D1-9663-4C19-9A96-43DE6315D535}" srcOrd="2" destOrd="0" presId="urn:microsoft.com/office/officeart/2016/7/layout/BasicLinearProcessNumbered"/>
    <dgm:cxn modelId="{2E39B40F-07DE-4322-80CE-EA6414BC87BF}" type="presParOf" srcId="{5D8E07B1-4E61-4A49-8FAB-E6491BC35C0F}" destId="{B41FB9AB-90CB-467F-9967-FC43DD9F5B4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DA0E19-CE56-4C57-91CC-E864FF56BAB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3C09650-08AF-4F08-8DAF-38050A887CD3}">
      <dgm:prSet/>
      <dgm:spPr/>
      <dgm:t>
        <a:bodyPr/>
        <a:lstStyle/>
        <a:p>
          <a:r>
            <a:rPr lang="en-GB"/>
            <a:t>The disclosure of information from one or more organisations to a third  - party organisation. </a:t>
          </a:r>
          <a:endParaRPr lang="en-US"/>
        </a:p>
      </dgm:t>
    </dgm:pt>
    <dgm:pt modelId="{A8D38D66-148F-4696-81E6-395AEB1D2A46}" type="parTrans" cxnId="{31511AC8-DA8C-49BF-9CAC-8301B410C994}">
      <dgm:prSet/>
      <dgm:spPr/>
      <dgm:t>
        <a:bodyPr/>
        <a:lstStyle/>
        <a:p>
          <a:endParaRPr lang="en-US"/>
        </a:p>
      </dgm:t>
    </dgm:pt>
    <dgm:pt modelId="{2EE85D1F-E4ED-40FA-B54F-B195C0E782A5}" type="sibTrans" cxnId="{31511AC8-DA8C-49BF-9CAC-8301B410C994}">
      <dgm:prSet/>
      <dgm:spPr/>
      <dgm:t>
        <a:bodyPr/>
        <a:lstStyle/>
        <a:p>
          <a:endParaRPr lang="en-US"/>
        </a:p>
      </dgm:t>
    </dgm:pt>
    <dgm:pt modelId="{8602D2AF-AE5C-4E37-B2FD-5F9245DBC641}">
      <dgm:prSet/>
      <dgm:spPr/>
      <dgm:t>
        <a:bodyPr/>
        <a:lstStyle/>
        <a:p>
          <a:r>
            <a:rPr lang="en-GB"/>
            <a:t>This can be a one-off event. </a:t>
          </a:r>
          <a:endParaRPr lang="en-US"/>
        </a:p>
      </dgm:t>
    </dgm:pt>
    <dgm:pt modelId="{B17129E9-8282-41EF-B74E-4E5CCB82391C}" type="parTrans" cxnId="{D1FF001B-2D24-4CF1-9A62-E2914FF09A10}">
      <dgm:prSet/>
      <dgm:spPr/>
      <dgm:t>
        <a:bodyPr/>
        <a:lstStyle/>
        <a:p>
          <a:endParaRPr lang="en-US"/>
        </a:p>
      </dgm:t>
    </dgm:pt>
    <dgm:pt modelId="{A75FC8F0-C9F8-4A85-A7A1-E98A45B2A2A5}" type="sibTrans" cxnId="{D1FF001B-2D24-4CF1-9A62-E2914FF09A10}">
      <dgm:prSet/>
      <dgm:spPr/>
      <dgm:t>
        <a:bodyPr/>
        <a:lstStyle/>
        <a:p>
          <a:endParaRPr lang="en-US"/>
        </a:p>
      </dgm:t>
    </dgm:pt>
    <dgm:pt modelId="{0C890FC6-5798-4E08-817B-8E4A157D844C}">
      <dgm:prSet/>
      <dgm:spPr/>
      <dgm:t>
        <a:bodyPr/>
        <a:lstStyle/>
        <a:p>
          <a:r>
            <a:rPr lang="en-GB"/>
            <a:t>Or an ongoing agreement between partners with a common aim. </a:t>
          </a:r>
          <a:endParaRPr lang="en-US"/>
        </a:p>
      </dgm:t>
    </dgm:pt>
    <dgm:pt modelId="{0923C35E-59CD-4F34-9123-D68DCF80EFEC}" type="parTrans" cxnId="{8E795FB5-736C-4E3A-991B-511862467E0D}">
      <dgm:prSet/>
      <dgm:spPr/>
      <dgm:t>
        <a:bodyPr/>
        <a:lstStyle/>
        <a:p>
          <a:endParaRPr lang="en-US"/>
        </a:p>
      </dgm:t>
    </dgm:pt>
    <dgm:pt modelId="{D7E8A4F5-AB59-4D14-8A53-719DE8FEFBA9}" type="sibTrans" cxnId="{8E795FB5-736C-4E3A-991B-511862467E0D}">
      <dgm:prSet/>
      <dgm:spPr/>
      <dgm:t>
        <a:bodyPr/>
        <a:lstStyle/>
        <a:p>
          <a:endParaRPr lang="en-US"/>
        </a:p>
      </dgm:t>
    </dgm:pt>
    <dgm:pt modelId="{3FE71262-E349-4041-A051-27465C949FE4}" type="pres">
      <dgm:prSet presAssocID="{8FDA0E19-CE56-4C57-91CC-E864FF56BAB9}" presName="vert0" presStyleCnt="0">
        <dgm:presLayoutVars>
          <dgm:dir/>
          <dgm:animOne val="branch"/>
          <dgm:animLvl val="lvl"/>
        </dgm:presLayoutVars>
      </dgm:prSet>
      <dgm:spPr/>
    </dgm:pt>
    <dgm:pt modelId="{875F5965-A42B-4390-BA33-58436C1C9E9E}" type="pres">
      <dgm:prSet presAssocID="{13C09650-08AF-4F08-8DAF-38050A887CD3}" presName="thickLine" presStyleLbl="alignNode1" presStyleIdx="0" presStyleCnt="3"/>
      <dgm:spPr/>
    </dgm:pt>
    <dgm:pt modelId="{2D4B4F54-BE9E-4674-957F-52AD1E8BF50A}" type="pres">
      <dgm:prSet presAssocID="{13C09650-08AF-4F08-8DAF-38050A887CD3}" presName="horz1" presStyleCnt="0"/>
      <dgm:spPr/>
    </dgm:pt>
    <dgm:pt modelId="{5BED7A83-A888-4DBA-BCC8-312A1B11B00A}" type="pres">
      <dgm:prSet presAssocID="{13C09650-08AF-4F08-8DAF-38050A887CD3}" presName="tx1" presStyleLbl="revTx" presStyleIdx="0" presStyleCnt="3"/>
      <dgm:spPr/>
    </dgm:pt>
    <dgm:pt modelId="{5A05AE6A-1E05-4E8E-9263-FBAD7B1522AF}" type="pres">
      <dgm:prSet presAssocID="{13C09650-08AF-4F08-8DAF-38050A887CD3}" presName="vert1" presStyleCnt="0"/>
      <dgm:spPr/>
    </dgm:pt>
    <dgm:pt modelId="{3F3173C2-212F-468B-B9B6-8D21AE63210F}" type="pres">
      <dgm:prSet presAssocID="{8602D2AF-AE5C-4E37-B2FD-5F9245DBC641}" presName="thickLine" presStyleLbl="alignNode1" presStyleIdx="1" presStyleCnt="3"/>
      <dgm:spPr/>
    </dgm:pt>
    <dgm:pt modelId="{81CA6829-84D8-4F4C-9563-3056F825A153}" type="pres">
      <dgm:prSet presAssocID="{8602D2AF-AE5C-4E37-B2FD-5F9245DBC641}" presName="horz1" presStyleCnt="0"/>
      <dgm:spPr/>
    </dgm:pt>
    <dgm:pt modelId="{D30D18E7-5AAA-483F-97B5-7F8BDC17A54F}" type="pres">
      <dgm:prSet presAssocID="{8602D2AF-AE5C-4E37-B2FD-5F9245DBC641}" presName="tx1" presStyleLbl="revTx" presStyleIdx="1" presStyleCnt="3"/>
      <dgm:spPr/>
    </dgm:pt>
    <dgm:pt modelId="{1D177B1C-7F68-4E44-A7B2-AC6E9F203AF6}" type="pres">
      <dgm:prSet presAssocID="{8602D2AF-AE5C-4E37-B2FD-5F9245DBC641}" presName="vert1" presStyleCnt="0"/>
      <dgm:spPr/>
    </dgm:pt>
    <dgm:pt modelId="{D9230EBC-A95D-4BAC-9E35-D2FCFBC8748D}" type="pres">
      <dgm:prSet presAssocID="{0C890FC6-5798-4E08-817B-8E4A157D844C}" presName="thickLine" presStyleLbl="alignNode1" presStyleIdx="2" presStyleCnt="3"/>
      <dgm:spPr/>
    </dgm:pt>
    <dgm:pt modelId="{ED01AA42-EC61-41B8-9B72-67AC9D445F4C}" type="pres">
      <dgm:prSet presAssocID="{0C890FC6-5798-4E08-817B-8E4A157D844C}" presName="horz1" presStyleCnt="0"/>
      <dgm:spPr/>
    </dgm:pt>
    <dgm:pt modelId="{C1E4B009-9FD2-498B-8308-9E6FE29D7D1A}" type="pres">
      <dgm:prSet presAssocID="{0C890FC6-5798-4E08-817B-8E4A157D844C}" presName="tx1" presStyleLbl="revTx" presStyleIdx="2" presStyleCnt="3"/>
      <dgm:spPr/>
    </dgm:pt>
    <dgm:pt modelId="{6005B2B5-F58E-4236-8318-936D03F9FE00}" type="pres">
      <dgm:prSet presAssocID="{0C890FC6-5798-4E08-817B-8E4A157D844C}" presName="vert1" presStyleCnt="0"/>
      <dgm:spPr/>
    </dgm:pt>
  </dgm:ptLst>
  <dgm:cxnLst>
    <dgm:cxn modelId="{D1FF001B-2D24-4CF1-9A62-E2914FF09A10}" srcId="{8FDA0E19-CE56-4C57-91CC-E864FF56BAB9}" destId="{8602D2AF-AE5C-4E37-B2FD-5F9245DBC641}" srcOrd="1" destOrd="0" parTransId="{B17129E9-8282-41EF-B74E-4E5CCB82391C}" sibTransId="{A75FC8F0-C9F8-4A85-A7A1-E98A45B2A2A5}"/>
    <dgm:cxn modelId="{83907E59-3940-4AA8-AA96-D0814BA41F04}" type="presOf" srcId="{8FDA0E19-CE56-4C57-91CC-E864FF56BAB9}" destId="{3FE71262-E349-4041-A051-27465C949FE4}" srcOrd="0" destOrd="0" presId="urn:microsoft.com/office/officeart/2008/layout/LinedList"/>
    <dgm:cxn modelId="{FCA0AE7E-B2A1-454F-B79F-E885AF658A16}" type="presOf" srcId="{13C09650-08AF-4F08-8DAF-38050A887CD3}" destId="{5BED7A83-A888-4DBA-BCC8-312A1B11B00A}" srcOrd="0" destOrd="0" presId="urn:microsoft.com/office/officeart/2008/layout/LinedList"/>
    <dgm:cxn modelId="{FF1AB686-8E03-41F7-B586-E6F3C6245682}" type="presOf" srcId="{8602D2AF-AE5C-4E37-B2FD-5F9245DBC641}" destId="{D30D18E7-5AAA-483F-97B5-7F8BDC17A54F}" srcOrd="0" destOrd="0" presId="urn:microsoft.com/office/officeart/2008/layout/LinedList"/>
    <dgm:cxn modelId="{46BDB9AF-1E77-4C5F-BE59-8E71672B57B4}" type="presOf" srcId="{0C890FC6-5798-4E08-817B-8E4A157D844C}" destId="{C1E4B009-9FD2-498B-8308-9E6FE29D7D1A}" srcOrd="0" destOrd="0" presId="urn:microsoft.com/office/officeart/2008/layout/LinedList"/>
    <dgm:cxn modelId="{8E795FB5-736C-4E3A-991B-511862467E0D}" srcId="{8FDA0E19-CE56-4C57-91CC-E864FF56BAB9}" destId="{0C890FC6-5798-4E08-817B-8E4A157D844C}" srcOrd="2" destOrd="0" parTransId="{0923C35E-59CD-4F34-9123-D68DCF80EFEC}" sibTransId="{D7E8A4F5-AB59-4D14-8A53-719DE8FEFBA9}"/>
    <dgm:cxn modelId="{31511AC8-DA8C-49BF-9CAC-8301B410C994}" srcId="{8FDA0E19-CE56-4C57-91CC-E864FF56BAB9}" destId="{13C09650-08AF-4F08-8DAF-38050A887CD3}" srcOrd="0" destOrd="0" parTransId="{A8D38D66-148F-4696-81E6-395AEB1D2A46}" sibTransId="{2EE85D1F-E4ED-40FA-B54F-B195C0E782A5}"/>
    <dgm:cxn modelId="{B2A9FDD5-30AD-4663-85DA-C3FE7B018C37}" type="presParOf" srcId="{3FE71262-E349-4041-A051-27465C949FE4}" destId="{875F5965-A42B-4390-BA33-58436C1C9E9E}" srcOrd="0" destOrd="0" presId="urn:microsoft.com/office/officeart/2008/layout/LinedList"/>
    <dgm:cxn modelId="{89D3AF2F-2FDD-4500-B33E-8A41608C41E8}" type="presParOf" srcId="{3FE71262-E349-4041-A051-27465C949FE4}" destId="{2D4B4F54-BE9E-4674-957F-52AD1E8BF50A}" srcOrd="1" destOrd="0" presId="urn:microsoft.com/office/officeart/2008/layout/LinedList"/>
    <dgm:cxn modelId="{39A546AC-6CA4-44A5-8FFA-D3F641C1DF75}" type="presParOf" srcId="{2D4B4F54-BE9E-4674-957F-52AD1E8BF50A}" destId="{5BED7A83-A888-4DBA-BCC8-312A1B11B00A}" srcOrd="0" destOrd="0" presId="urn:microsoft.com/office/officeart/2008/layout/LinedList"/>
    <dgm:cxn modelId="{01C255CC-8BD0-4B70-9B29-A70BA8FFCC3A}" type="presParOf" srcId="{2D4B4F54-BE9E-4674-957F-52AD1E8BF50A}" destId="{5A05AE6A-1E05-4E8E-9263-FBAD7B1522AF}" srcOrd="1" destOrd="0" presId="urn:microsoft.com/office/officeart/2008/layout/LinedList"/>
    <dgm:cxn modelId="{1A9BF9CF-3157-4930-87F6-D70F2A30686B}" type="presParOf" srcId="{3FE71262-E349-4041-A051-27465C949FE4}" destId="{3F3173C2-212F-468B-B9B6-8D21AE63210F}" srcOrd="2" destOrd="0" presId="urn:microsoft.com/office/officeart/2008/layout/LinedList"/>
    <dgm:cxn modelId="{5758C222-AF1E-4590-A5A2-6F7347AA4D67}" type="presParOf" srcId="{3FE71262-E349-4041-A051-27465C949FE4}" destId="{81CA6829-84D8-4F4C-9563-3056F825A153}" srcOrd="3" destOrd="0" presId="urn:microsoft.com/office/officeart/2008/layout/LinedList"/>
    <dgm:cxn modelId="{947E7E57-C48A-4801-A9E2-4E0454508FFF}" type="presParOf" srcId="{81CA6829-84D8-4F4C-9563-3056F825A153}" destId="{D30D18E7-5AAA-483F-97B5-7F8BDC17A54F}" srcOrd="0" destOrd="0" presId="urn:microsoft.com/office/officeart/2008/layout/LinedList"/>
    <dgm:cxn modelId="{C22DD677-5E3E-4322-9B3C-1739CE533C22}" type="presParOf" srcId="{81CA6829-84D8-4F4C-9563-3056F825A153}" destId="{1D177B1C-7F68-4E44-A7B2-AC6E9F203AF6}" srcOrd="1" destOrd="0" presId="urn:microsoft.com/office/officeart/2008/layout/LinedList"/>
    <dgm:cxn modelId="{4776C00B-A8C6-437B-9241-0C5D1CBA9BA5}" type="presParOf" srcId="{3FE71262-E349-4041-A051-27465C949FE4}" destId="{D9230EBC-A95D-4BAC-9E35-D2FCFBC8748D}" srcOrd="4" destOrd="0" presId="urn:microsoft.com/office/officeart/2008/layout/LinedList"/>
    <dgm:cxn modelId="{457725F9-732C-44E6-A1E5-ADB27EA0F5FD}" type="presParOf" srcId="{3FE71262-E349-4041-A051-27465C949FE4}" destId="{ED01AA42-EC61-41B8-9B72-67AC9D445F4C}" srcOrd="5" destOrd="0" presId="urn:microsoft.com/office/officeart/2008/layout/LinedList"/>
    <dgm:cxn modelId="{0D86160A-27E8-410E-BE8F-50F14C9B273A}" type="presParOf" srcId="{ED01AA42-EC61-41B8-9B72-67AC9D445F4C}" destId="{C1E4B009-9FD2-498B-8308-9E6FE29D7D1A}" srcOrd="0" destOrd="0" presId="urn:microsoft.com/office/officeart/2008/layout/LinedList"/>
    <dgm:cxn modelId="{64A916E4-F61C-4A75-B26E-5E47A793B6EF}" type="presParOf" srcId="{ED01AA42-EC61-41B8-9B72-67AC9D445F4C}" destId="{6005B2B5-F58E-4236-8318-936D03F9FE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4679DE-9EF0-4672-8704-DBC5DCC4BF4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B9E9EE3-922D-4BD6-95B3-DF8E5D96D419}">
      <dgm:prSet/>
      <dgm:spPr/>
      <dgm:t>
        <a:bodyPr/>
        <a:lstStyle/>
        <a:p>
          <a:r>
            <a:rPr lang="en-GB"/>
            <a:t>The responsible authorities are: </a:t>
          </a:r>
          <a:endParaRPr lang="en-US"/>
        </a:p>
      </dgm:t>
    </dgm:pt>
    <dgm:pt modelId="{AA92B57B-FDDD-4AD1-BC45-BFE12F10CEF9}" type="parTrans" cxnId="{0FD7D253-7F48-4A70-9E81-6E73EDD44DA6}">
      <dgm:prSet/>
      <dgm:spPr/>
      <dgm:t>
        <a:bodyPr/>
        <a:lstStyle/>
        <a:p>
          <a:endParaRPr lang="en-US"/>
        </a:p>
      </dgm:t>
    </dgm:pt>
    <dgm:pt modelId="{A8D4CCF7-F591-4688-B3E7-3718D2506A1A}" type="sibTrans" cxnId="{0FD7D253-7F48-4A70-9E81-6E73EDD44DA6}">
      <dgm:prSet/>
      <dgm:spPr/>
      <dgm:t>
        <a:bodyPr/>
        <a:lstStyle/>
        <a:p>
          <a:endParaRPr lang="en-US"/>
        </a:p>
      </dgm:t>
    </dgm:pt>
    <dgm:pt modelId="{F600D0D3-8153-4B39-87C3-DBBDB576520B}">
      <dgm:prSet/>
      <dgm:spPr/>
      <dgm:t>
        <a:bodyPr/>
        <a:lstStyle/>
        <a:p>
          <a:r>
            <a:rPr lang="en-GB"/>
            <a:t>• District council</a:t>
          </a:r>
          <a:endParaRPr lang="en-US"/>
        </a:p>
      </dgm:t>
    </dgm:pt>
    <dgm:pt modelId="{FB52932A-7FF5-4101-AC47-6FF568ED7BDB}" type="parTrans" cxnId="{C6588139-6845-4879-B93B-76BDC4A10493}">
      <dgm:prSet/>
      <dgm:spPr/>
      <dgm:t>
        <a:bodyPr/>
        <a:lstStyle/>
        <a:p>
          <a:endParaRPr lang="en-US"/>
        </a:p>
      </dgm:t>
    </dgm:pt>
    <dgm:pt modelId="{031D5112-C08E-4966-8ECE-50F28F02C67A}" type="sibTrans" cxnId="{C6588139-6845-4879-B93B-76BDC4A10493}">
      <dgm:prSet/>
      <dgm:spPr/>
      <dgm:t>
        <a:bodyPr/>
        <a:lstStyle/>
        <a:p>
          <a:endParaRPr lang="en-US"/>
        </a:p>
      </dgm:t>
    </dgm:pt>
    <dgm:pt modelId="{61C0F6E7-8033-4A53-9410-14C673BEDAE6}">
      <dgm:prSet/>
      <dgm:spPr/>
      <dgm:t>
        <a:bodyPr/>
        <a:lstStyle/>
        <a:p>
          <a:r>
            <a:rPr lang="en-GB"/>
            <a:t>• Police force </a:t>
          </a:r>
          <a:endParaRPr lang="en-US"/>
        </a:p>
      </dgm:t>
    </dgm:pt>
    <dgm:pt modelId="{C4D98E34-BAFF-47D0-82A8-B056BE80525B}" type="parTrans" cxnId="{D558EA64-C902-4D34-99A6-DCB5589FDF3B}">
      <dgm:prSet/>
      <dgm:spPr/>
      <dgm:t>
        <a:bodyPr/>
        <a:lstStyle/>
        <a:p>
          <a:endParaRPr lang="en-US"/>
        </a:p>
      </dgm:t>
    </dgm:pt>
    <dgm:pt modelId="{92ED5D6B-9226-483A-BE8A-BEAB3A51718C}" type="sibTrans" cxnId="{D558EA64-C902-4D34-99A6-DCB5589FDF3B}">
      <dgm:prSet/>
      <dgm:spPr/>
      <dgm:t>
        <a:bodyPr/>
        <a:lstStyle/>
        <a:p>
          <a:endParaRPr lang="en-US"/>
        </a:p>
      </dgm:t>
    </dgm:pt>
    <dgm:pt modelId="{165D3B0A-D213-43DD-802B-E52129B548E1}">
      <dgm:prSet/>
      <dgm:spPr/>
      <dgm:t>
        <a:bodyPr/>
        <a:lstStyle/>
        <a:p>
          <a:r>
            <a:rPr lang="en-GB"/>
            <a:t>• Police Authority </a:t>
          </a:r>
          <a:endParaRPr lang="en-US"/>
        </a:p>
      </dgm:t>
    </dgm:pt>
    <dgm:pt modelId="{341119A1-C80B-485D-936E-9AFB56682741}" type="parTrans" cxnId="{37AE5BF1-1488-4E5A-846D-3FBE188A1A13}">
      <dgm:prSet/>
      <dgm:spPr/>
      <dgm:t>
        <a:bodyPr/>
        <a:lstStyle/>
        <a:p>
          <a:endParaRPr lang="en-US"/>
        </a:p>
      </dgm:t>
    </dgm:pt>
    <dgm:pt modelId="{2B4D52A7-70B9-479D-9216-6538C918EFA4}" type="sibTrans" cxnId="{37AE5BF1-1488-4E5A-846D-3FBE188A1A13}">
      <dgm:prSet/>
      <dgm:spPr/>
      <dgm:t>
        <a:bodyPr/>
        <a:lstStyle/>
        <a:p>
          <a:endParaRPr lang="en-US"/>
        </a:p>
      </dgm:t>
    </dgm:pt>
    <dgm:pt modelId="{35EA013D-4FDE-466D-9101-FA80AC0E7BB2}">
      <dgm:prSet/>
      <dgm:spPr/>
      <dgm:t>
        <a:bodyPr/>
        <a:lstStyle/>
        <a:p>
          <a:r>
            <a:rPr lang="en-GB"/>
            <a:t>• Fire and Rescue Authority </a:t>
          </a:r>
          <a:endParaRPr lang="en-US"/>
        </a:p>
      </dgm:t>
    </dgm:pt>
    <dgm:pt modelId="{F5C0D761-E7B0-49DE-8E9A-E8866FB0AB13}" type="parTrans" cxnId="{BD2CA077-A458-4CDE-A8BC-345A8C8A8472}">
      <dgm:prSet/>
      <dgm:spPr/>
      <dgm:t>
        <a:bodyPr/>
        <a:lstStyle/>
        <a:p>
          <a:endParaRPr lang="en-US"/>
        </a:p>
      </dgm:t>
    </dgm:pt>
    <dgm:pt modelId="{834688FD-72CC-4187-AB6B-B9D97EFBA512}" type="sibTrans" cxnId="{BD2CA077-A458-4CDE-A8BC-345A8C8A8472}">
      <dgm:prSet/>
      <dgm:spPr/>
      <dgm:t>
        <a:bodyPr/>
        <a:lstStyle/>
        <a:p>
          <a:endParaRPr lang="en-US"/>
        </a:p>
      </dgm:t>
    </dgm:pt>
    <dgm:pt modelId="{B12C8ED5-8C00-4785-9FD6-194592068C2B}">
      <dgm:prSet/>
      <dgm:spPr/>
      <dgm:t>
        <a:bodyPr/>
        <a:lstStyle/>
        <a:p>
          <a:r>
            <a:rPr lang="en-GB"/>
            <a:t>• Primary Care Trusts in England and Local Health Boards in Wales • Probation Trusts.</a:t>
          </a:r>
          <a:endParaRPr lang="en-US"/>
        </a:p>
      </dgm:t>
    </dgm:pt>
    <dgm:pt modelId="{0B3CC56C-0CC9-40B0-AF68-A173F72FFD56}" type="parTrans" cxnId="{23052B9E-0EB9-4537-B7C2-EDF8FBEA71C6}">
      <dgm:prSet/>
      <dgm:spPr/>
      <dgm:t>
        <a:bodyPr/>
        <a:lstStyle/>
        <a:p>
          <a:endParaRPr lang="en-US"/>
        </a:p>
      </dgm:t>
    </dgm:pt>
    <dgm:pt modelId="{18DACC3E-58F0-4455-86FF-1E6FFE5171FF}" type="sibTrans" cxnId="{23052B9E-0EB9-4537-B7C2-EDF8FBEA71C6}">
      <dgm:prSet/>
      <dgm:spPr/>
      <dgm:t>
        <a:bodyPr/>
        <a:lstStyle/>
        <a:p>
          <a:endParaRPr lang="en-US"/>
        </a:p>
      </dgm:t>
    </dgm:pt>
    <dgm:pt modelId="{C968B666-7D62-4EC0-B5F0-6FE70F91DF5F}" type="pres">
      <dgm:prSet presAssocID="{E64679DE-9EF0-4672-8704-DBC5DCC4BF46}" presName="Name0" presStyleCnt="0">
        <dgm:presLayoutVars>
          <dgm:dir/>
          <dgm:resizeHandles val="exact"/>
        </dgm:presLayoutVars>
      </dgm:prSet>
      <dgm:spPr/>
    </dgm:pt>
    <dgm:pt modelId="{186330F4-7905-4875-A1FC-5A1E07FC1BD2}" type="pres">
      <dgm:prSet presAssocID="{6B9E9EE3-922D-4BD6-95B3-DF8E5D96D419}" presName="node" presStyleLbl="node1" presStyleIdx="0" presStyleCnt="6">
        <dgm:presLayoutVars>
          <dgm:bulletEnabled val="1"/>
        </dgm:presLayoutVars>
      </dgm:prSet>
      <dgm:spPr/>
    </dgm:pt>
    <dgm:pt modelId="{F66F0D03-4231-4ACF-82A6-60EACAB7B752}" type="pres">
      <dgm:prSet presAssocID="{A8D4CCF7-F591-4688-B3E7-3718D2506A1A}" presName="sibTrans" presStyleLbl="sibTrans1D1" presStyleIdx="0" presStyleCnt="5"/>
      <dgm:spPr/>
    </dgm:pt>
    <dgm:pt modelId="{BACBA3A3-657E-45DD-9F30-E3E7C47B6186}" type="pres">
      <dgm:prSet presAssocID="{A8D4CCF7-F591-4688-B3E7-3718D2506A1A}" presName="connectorText" presStyleLbl="sibTrans1D1" presStyleIdx="0" presStyleCnt="5"/>
      <dgm:spPr/>
    </dgm:pt>
    <dgm:pt modelId="{27F7DDCC-F520-4FAD-8A86-9E3551D789E0}" type="pres">
      <dgm:prSet presAssocID="{F600D0D3-8153-4B39-87C3-DBBDB576520B}" presName="node" presStyleLbl="node1" presStyleIdx="1" presStyleCnt="6">
        <dgm:presLayoutVars>
          <dgm:bulletEnabled val="1"/>
        </dgm:presLayoutVars>
      </dgm:prSet>
      <dgm:spPr/>
    </dgm:pt>
    <dgm:pt modelId="{765752C0-E971-4EBA-B276-6C0E4A955995}" type="pres">
      <dgm:prSet presAssocID="{031D5112-C08E-4966-8ECE-50F28F02C67A}" presName="sibTrans" presStyleLbl="sibTrans1D1" presStyleIdx="1" presStyleCnt="5"/>
      <dgm:spPr/>
    </dgm:pt>
    <dgm:pt modelId="{85FF36CC-A643-4CBF-8936-EB0594C72E94}" type="pres">
      <dgm:prSet presAssocID="{031D5112-C08E-4966-8ECE-50F28F02C67A}" presName="connectorText" presStyleLbl="sibTrans1D1" presStyleIdx="1" presStyleCnt="5"/>
      <dgm:spPr/>
    </dgm:pt>
    <dgm:pt modelId="{45BEE8ED-FF9E-4700-8285-F70C89801D99}" type="pres">
      <dgm:prSet presAssocID="{61C0F6E7-8033-4A53-9410-14C673BEDAE6}" presName="node" presStyleLbl="node1" presStyleIdx="2" presStyleCnt="6">
        <dgm:presLayoutVars>
          <dgm:bulletEnabled val="1"/>
        </dgm:presLayoutVars>
      </dgm:prSet>
      <dgm:spPr/>
    </dgm:pt>
    <dgm:pt modelId="{100C182A-2E9E-4686-BEC9-3288B0F95275}" type="pres">
      <dgm:prSet presAssocID="{92ED5D6B-9226-483A-BE8A-BEAB3A51718C}" presName="sibTrans" presStyleLbl="sibTrans1D1" presStyleIdx="2" presStyleCnt="5"/>
      <dgm:spPr/>
    </dgm:pt>
    <dgm:pt modelId="{83439DDC-5711-47D5-A73E-5F14A1B90376}" type="pres">
      <dgm:prSet presAssocID="{92ED5D6B-9226-483A-BE8A-BEAB3A51718C}" presName="connectorText" presStyleLbl="sibTrans1D1" presStyleIdx="2" presStyleCnt="5"/>
      <dgm:spPr/>
    </dgm:pt>
    <dgm:pt modelId="{14C5F374-3305-4CD5-B0B2-137A0C820DB6}" type="pres">
      <dgm:prSet presAssocID="{165D3B0A-D213-43DD-802B-E52129B548E1}" presName="node" presStyleLbl="node1" presStyleIdx="3" presStyleCnt="6">
        <dgm:presLayoutVars>
          <dgm:bulletEnabled val="1"/>
        </dgm:presLayoutVars>
      </dgm:prSet>
      <dgm:spPr/>
    </dgm:pt>
    <dgm:pt modelId="{5B2A6BAE-C8C8-4353-A24A-2A8AE6A11C36}" type="pres">
      <dgm:prSet presAssocID="{2B4D52A7-70B9-479D-9216-6538C918EFA4}" presName="sibTrans" presStyleLbl="sibTrans1D1" presStyleIdx="3" presStyleCnt="5"/>
      <dgm:spPr/>
    </dgm:pt>
    <dgm:pt modelId="{72587645-1AE2-4F8A-B985-06F5E8124434}" type="pres">
      <dgm:prSet presAssocID="{2B4D52A7-70B9-479D-9216-6538C918EFA4}" presName="connectorText" presStyleLbl="sibTrans1D1" presStyleIdx="3" presStyleCnt="5"/>
      <dgm:spPr/>
    </dgm:pt>
    <dgm:pt modelId="{3D40F4DE-8F06-43CE-BE2E-AE02DF16A4AF}" type="pres">
      <dgm:prSet presAssocID="{35EA013D-4FDE-466D-9101-FA80AC0E7BB2}" presName="node" presStyleLbl="node1" presStyleIdx="4" presStyleCnt="6">
        <dgm:presLayoutVars>
          <dgm:bulletEnabled val="1"/>
        </dgm:presLayoutVars>
      </dgm:prSet>
      <dgm:spPr/>
    </dgm:pt>
    <dgm:pt modelId="{43582853-9AC1-4C97-93C9-953F9641941B}" type="pres">
      <dgm:prSet presAssocID="{834688FD-72CC-4187-AB6B-B9D97EFBA512}" presName="sibTrans" presStyleLbl="sibTrans1D1" presStyleIdx="4" presStyleCnt="5"/>
      <dgm:spPr/>
    </dgm:pt>
    <dgm:pt modelId="{08086311-00CC-496F-A0B6-C9D2C03FA79A}" type="pres">
      <dgm:prSet presAssocID="{834688FD-72CC-4187-AB6B-B9D97EFBA512}" presName="connectorText" presStyleLbl="sibTrans1D1" presStyleIdx="4" presStyleCnt="5"/>
      <dgm:spPr/>
    </dgm:pt>
    <dgm:pt modelId="{B0D6C1E2-BE72-4A08-89E7-B3E0DB38A437}" type="pres">
      <dgm:prSet presAssocID="{B12C8ED5-8C00-4785-9FD6-194592068C2B}" presName="node" presStyleLbl="node1" presStyleIdx="5" presStyleCnt="6">
        <dgm:presLayoutVars>
          <dgm:bulletEnabled val="1"/>
        </dgm:presLayoutVars>
      </dgm:prSet>
      <dgm:spPr/>
    </dgm:pt>
  </dgm:ptLst>
  <dgm:cxnLst>
    <dgm:cxn modelId="{0E7B300E-A837-4030-85E5-3A68BB5D931E}" type="presOf" srcId="{35EA013D-4FDE-466D-9101-FA80AC0E7BB2}" destId="{3D40F4DE-8F06-43CE-BE2E-AE02DF16A4AF}" srcOrd="0" destOrd="0" presId="urn:microsoft.com/office/officeart/2016/7/layout/RepeatingBendingProcessNew"/>
    <dgm:cxn modelId="{C6588139-6845-4879-B93B-76BDC4A10493}" srcId="{E64679DE-9EF0-4672-8704-DBC5DCC4BF46}" destId="{F600D0D3-8153-4B39-87C3-DBBDB576520B}" srcOrd="1" destOrd="0" parTransId="{FB52932A-7FF5-4101-AC47-6FF568ED7BDB}" sibTransId="{031D5112-C08E-4966-8ECE-50F28F02C67A}"/>
    <dgm:cxn modelId="{D5ED2A62-269A-4229-AB76-1DAF7FBCDE3D}" type="presOf" srcId="{6B9E9EE3-922D-4BD6-95B3-DF8E5D96D419}" destId="{186330F4-7905-4875-A1FC-5A1E07FC1BD2}" srcOrd="0" destOrd="0" presId="urn:microsoft.com/office/officeart/2016/7/layout/RepeatingBendingProcessNew"/>
    <dgm:cxn modelId="{D558EA64-C902-4D34-99A6-DCB5589FDF3B}" srcId="{E64679DE-9EF0-4672-8704-DBC5DCC4BF46}" destId="{61C0F6E7-8033-4A53-9410-14C673BEDAE6}" srcOrd="2" destOrd="0" parTransId="{C4D98E34-BAFF-47D0-82A8-B056BE80525B}" sibTransId="{92ED5D6B-9226-483A-BE8A-BEAB3A51718C}"/>
    <dgm:cxn modelId="{8983C566-1A44-40DA-9446-F9C85AB4D333}" type="presOf" srcId="{834688FD-72CC-4187-AB6B-B9D97EFBA512}" destId="{08086311-00CC-496F-A0B6-C9D2C03FA79A}" srcOrd="1" destOrd="0" presId="urn:microsoft.com/office/officeart/2016/7/layout/RepeatingBendingProcessNew"/>
    <dgm:cxn modelId="{3845066D-1395-4C76-B179-139F6D81E930}" type="presOf" srcId="{031D5112-C08E-4966-8ECE-50F28F02C67A}" destId="{765752C0-E971-4EBA-B276-6C0E4A955995}" srcOrd="0" destOrd="0" presId="urn:microsoft.com/office/officeart/2016/7/layout/RepeatingBendingProcessNew"/>
    <dgm:cxn modelId="{B998534F-73A4-4BF5-8155-DFA8859BE4E5}" type="presOf" srcId="{E64679DE-9EF0-4672-8704-DBC5DCC4BF46}" destId="{C968B666-7D62-4EC0-B5F0-6FE70F91DF5F}" srcOrd="0" destOrd="0" presId="urn:microsoft.com/office/officeart/2016/7/layout/RepeatingBendingProcessNew"/>
    <dgm:cxn modelId="{0FD7D253-7F48-4A70-9E81-6E73EDD44DA6}" srcId="{E64679DE-9EF0-4672-8704-DBC5DCC4BF46}" destId="{6B9E9EE3-922D-4BD6-95B3-DF8E5D96D419}" srcOrd="0" destOrd="0" parTransId="{AA92B57B-FDDD-4AD1-BC45-BFE12F10CEF9}" sibTransId="{A8D4CCF7-F591-4688-B3E7-3718D2506A1A}"/>
    <dgm:cxn modelId="{BD2CA077-A458-4CDE-A8BC-345A8C8A8472}" srcId="{E64679DE-9EF0-4672-8704-DBC5DCC4BF46}" destId="{35EA013D-4FDE-466D-9101-FA80AC0E7BB2}" srcOrd="4" destOrd="0" parTransId="{F5C0D761-E7B0-49DE-8E9A-E8866FB0AB13}" sibTransId="{834688FD-72CC-4187-AB6B-B9D97EFBA512}"/>
    <dgm:cxn modelId="{0B4E997C-36BD-4A01-99BC-B004BAD42E11}" type="presOf" srcId="{2B4D52A7-70B9-479D-9216-6538C918EFA4}" destId="{72587645-1AE2-4F8A-B985-06F5E8124434}" srcOrd="1" destOrd="0" presId="urn:microsoft.com/office/officeart/2016/7/layout/RepeatingBendingProcessNew"/>
    <dgm:cxn modelId="{7A724683-AFBC-43EC-8441-69E373E4FB97}" type="presOf" srcId="{92ED5D6B-9226-483A-BE8A-BEAB3A51718C}" destId="{83439DDC-5711-47D5-A73E-5F14A1B90376}" srcOrd="1" destOrd="0" presId="urn:microsoft.com/office/officeart/2016/7/layout/RepeatingBendingProcessNew"/>
    <dgm:cxn modelId="{E525AC88-ABDF-41B8-838C-612E9FD3BB2C}" type="presOf" srcId="{165D3B0A-D213-43DD-802B-E52129B548E1}" destId="{14C5F374-3305-4CD5-B0B2-137A0C820DB6}" srcOrd="0" destOrd="0" presId="urn:microsoft.com/office/officeart/2016/7/layout/RepeatingBendingProcessNew"/>
    <dgm:cxn modelId="{AF4A4090-87F7-4EFF-B98B-EC38190EEEE1}" type="presOf" srcId="{A8D4CCF7-F591-4688-B3E7-3718D2506A1A}" destId="{BACBA3A3-657E-45DD-9F30-E3E7C47B6186}" srcOrd="1" destOrd="0" presId="urn:microsoft.com/office/officeart/2016/7/layout/RepeatingBendingProcessNew"/>
    <dgm:cxn modelId="{1FC9D89C-23A7-406D-96EA-D01EEA2D8936}" type="presOf" srcId="{834688FD-72CC-4187-AB6B-B9D97EFBA512}" destId="{43582853-9AC1-4C97-93C9-953F9641941B}" srcOrd="0" destOrd="0" presId="urn:microsoft.com/office/officeart/2016/7/layout/RepeatingBendingProcessNew"/>
    <dgm:cxn modelId="{23052B9E-0EB9-4537-B7C2-EDF8FBEA71C6}" srcId="{E64679DE-9EF0-4672-8704-DBC5DCC4BF46}" destId="{B12C8ED5-8C00-4785-9FD6-194592068C2B}" srcOrd="5" destOrd="0" parTransId="{0B3CC56C-0CC9-40B0-AF68-A173F72FFD56}" sibTransId="{18DACC3E-58F0-4455-86FF-1E6FFE5171FF}"/>
    <dgm:cxn modelId="{6919D2BD-56F7-4F8A-BE20-DFA79F1EA60D}" type="presOf" srcId="{031D5112-C08E-4966-8ECE-50F28F02C67A}" destId="{85FF36CC-A643-4CBF-8936-EB0594C72E94}" srcOrd="1" destOrd="0" presId="urn:microsoft.com/office/officeart/2016/7/layout/RepeatingBendingProcessNew"/>
    <dgm:cxn modelId="{3DB5A1C3-1379-44BE-85D6-B348E9BB9C3E}" type="presOf" srcId="{B12C8ED5-8C00-4785-9FD6-194592068C2B}" destId="{B0D6C1E2-BE72-4A08-89E7-B3E0DB38A437}" srcOrd="0" destOrd="0" presId="urn:microsoft.com/office/officeart/2016/7/layout/RepeatingBendingProcessNew"/>
    <dgm:cxn modelId="{DEA5A1C4-3453-421E-BE0F-A5FAAA297BA9}" type="presOf" srcId="{92ED5D6B-9226-483A-BE8A-BEAB3A51718C}" destId="{100C182A-2E9E-4686-BEC9-3288B0F95275}" srcOrd="0" destOrd="0" presId="urn:microsoft.com/office/officeart/2016/7/layout/RepeatingBendingProcessNew"/>
    <dgm:cxn modelId="{2873F1CB-6B44-4666-AA73-1D729B9F2B33}" type="presOf" srcId="{F600D0D3-8153-4B39-87C3-DBBDB576520B}" destId="{27F7DDCC-F520-4FAD-8A86-9E3551D789E0}" srcOrd="0" destOrd="0" presId="urn:microsoft.com/office/officeart/2016/7/layout/RepeatingBendingProcessNew"/>
    <dgm:cxn modelId="{225562CD-F70C-401A-A29D-93287C4C27DF}" type="presOf" srcId="{61C0F6E7-8033-4A53-9410-14C673BEDAE6}" destId="{45BEE8ED-FF9E-4700-8285-F70C89801D99}" srcOrd="0" destOrd="0" presId="urn:microsoft.com/office/officeart/2016/7/layout/RepeatingBendingProcessNew"/>
    <dgm:cxn modelId="{AAE420E5-FC39-4C0D-99F0-13C759DDF6E2}" type="presOf" srcId="{2B4D52A7-70B9-479D-9216-6538C918EFA4}" destId="{5B2A6BAE-C8C8-4353-A24A-2A8AE6A11C36}" srcOrd="0" destOrd="0" presId="urn:microsoft.com/office/officeart/2016/7/layout/RepeatingBendingProcessNew"/>
    <dgm:cxn modelId="{DC0833EE-2149-42C3-BD77-F5EBC3304D2E}" type="presOf" srcId="{A8D4CCF7-F591-4688-B3E7-3718D2506A1A}" destId="{F66F0D03-4231-4ACF-82A6-60EACAB7B752}" srcOrd="0" destOrd="0" presId="urn:microsoft.com/office/officeart/2016/7/layout/RepeatingBendingProcessNew"/>
    <dgm:cxn modelId="{37AE5BF1-1488-4E5A-846D-3FBE188A1A13}" srcId="{E64679DE-9EF0-4672-8704-DBC5DCC4BF46}" destId="{165D3B0A-D213-43DD-802B-E52129B548E1}" srcOrd="3" destOrd="0" parTransId="{341119A1-C80B-485D-936E-9AFB56682741}" sibTransId="{2B4D52A7-70B9-479D-9216-6538C918EFA4}"/>
    <dgm:cxn modelId="{1751D136-127D-493C-B66F-9CE45856540C}" type="presParOf" srcId="{C968B666-7D62-4EC0-B5F0-6FE70F91DF5F}" destId="{186330F4-7905-4875-A1FC-5A1E07FC1BD2}" srcOrd="0" destOrd="0" presId="urn:microsoft.com/office/officeart/2016/7/layout/RepeatingBendingProcessNew"/>
    <dgm:cxn modelId="{FB754B09-6B60-4298-81FD-9E7090CF67E0}" type="presParOf" srcId="{C968B666-7D62-4EC0-B5F0-6FE70F91DF5F}" destId="{F66F0D03-4231-4ACF-82A6-60EACAB7B752}" srcOrd="1" destOrd="0" presId="urn:microsoft.com/office/officeart/2016/7/layout/RepeatingBendingProcessNew"/>
    <dgm:cxn modelId="{3138D9F5-4F85-45B6-B8BC-63E4074810D2}" type="presParOf" srcId="{F66F0D03-4231-4ACF-82A6-60EACAB7B752}" destId="{BACBA3A3-657E-45DD-9F30-E3E7C47B6186}" srcOrd="0" destOrd="0" presId="urn:microsoft.com/office/officeart/2016/7/layout/RepeatingBendingProcessNew"/>
    <dgm:cxn modelId="{E646000A-98E8-4C53-A6C7-1D86C18054DE}" type="presParOf" srcId="{C968B666-7D62-4EC0-B5F0-6FE70F91DF5F}" destId="{27F7DDCC-F520-4FAD-8A86-9E3551D789E0}" srcOrd="2" destOrd="0" presId="urn:microsoft.com/office/officeart/2016/7/layout/RepeatingBendingProcessNew"/>
    <dgm:cxn modelId="{B65DD980-F64C-47D9-B29F-68C0C9591E53}" type="presParOf" srcId="{C968B666-7D62-4EC0-B5F0-6FE70F91DF5F}" destId="{765752C0-E971-4EBA-B276-6C0E4A955995}" srcOrd="3" destOrd="0" presId="urn:microsoft.com/office/officeart/2016/7/layout/RepeatingBendingProcessNew"/>
    <dgm:cxn modelId="{CE990D89-71FC-43FD-AF34-63813B3E7B8B}" type="presParOf" srcId="{765752C0-E971-4EBA-B276-6C0E4A955995}" destId="{85FF36CC-A643-4CBF-8936-EB0594C72E94}" srcOrd="0" destOrd="0" presId="urn:microsoft.com/office/officeart/2016/7/layout/RepeatingBendingProcessNew"/>
    <dgm:cxn modelId="{AD59D157-0B0D-4391-B6DD-75A6BBB8B9F7}" type="presParOf" srcId="{C968B666-7D62-4EC0-B5F0-6FE70F91DF5F}" destId="{45BEE8ED-FF9E-4700-8285-F70C89801D99}" srcOrd="4" destOrd="0" presId="urn:microsoft.com/office/officeart/2016/7/layout/RepeatingBendingProcessNew"/>
    <dgm:cxn modelId="{E824B76B-17E2-4F5D-8728-D03F919E63C8}" type="presParOf" srcId="{C968B666-7D62-4EC0-B5F0-6FE70F91DF5F}" destId="{100C182A-2E9E-4686-BEC9-3288B0F95275}" srcOrd="5" destOrd="0" presId="urn:microsoft.com/office/officeart/2016/7/layout/RepeatingBendingProcessNew"/>
    <dgm:cxn modelId="{1080EE12-713B-47DD-AA83-592F652DB0E1}" type="presParOf" srcId="{100C182A-2E9E-4686-BEC9-3288B0F95275}" destId="{83439DDC-5711-47D5-A73E-5F14A1B90376}" srcOrd="0" destOrd="0" presId="urn:microsoft.com/office/officeart/2016/7/layout/RepeatingBendingProcessNew"/>
    <dgm:cxn modelId="{75E2E423-7858-4CDD-A618-C0BC87839FF1}" type="presParOf" srcId="{C968B666-7D62-4EC0-B5F0-6FE70F91DF5F}" destId="{14C5F374-3305-4CD5-B0B2-137A0C820DB6}" srcOrd="6" destOrd="0" presId="urn:microsoft.com/office/officeart/2016/7/layout/RepeatingBendingProcessNew"/>
    <dgm:cxn modelId="{E68960C1-C500-4074-95FE-307218862B58}" type="presParOf" srcId="{C968B666-7D62-4EC0-B5F0-6FE70F91DF5F}" destId="{5B2A6BAE-C8C8-4353-A24A-2A8AE6A11C36}" srcOrd="7" destOrd="0" presId="urn:microsoft.com/office/officeart/2016/7/layout/RepeatingBendingProcessNew"/>
    <dgm:cxn modelId="{0D098D21-D4D7-4A9B-B54E-2F8EB5F932E8}" type="presParOf" srcId="{5B2A6BAE-C8C8-4353-A24A-2A8AE6A11C36}" destId="{72587645-1AE2-4F8A-B985-06F5E8124434}" srcOrd="0" destOrd="0" presId="urn:microsoft.com/office/officeart/2016/7/layout/RepeatingBendingProcessNew"/>
    <dgm:cxn modelId="{8E9A2DF2-7B2D-4ADB-B348-3DA01121AD58}" type="presParOf" srcId="{C968B666-7D62-4EC0-B5F0-6FE70F91DF5F}" destId="{3D40F4DE-8F06-43CE-BE2E-AE02DF16A4AF}" srcOrd="8" destOrd="0" presId="urn:microsoft.com/office/officeart/2016/7/layout/RepeatingBendingProcessNew"/>
    <dgm:cxn modelId="{B1578B86-6E61-473F-AB52-F77C01F62F1D}" type="presParOf" srcId="{C968B666-7D62-4EC0-B5F0-6FE70F91DF5F}" destId="{43582853-9AC1-4C97-93C9-953F9641941B}" srcOrd="9" destOrd="0" presId="urn:microsoft.com/office/officeart/2016/7/layout/RepeatingBendingProcessNew"/>
    <dgm:cxn modelId="{6A61CBC1-AD93-4071-B2EB-4B68228DCC58}" type="presParOf" srcId="{43582853-9AC1-4C97-93C9-953F9641941B}" destId="{08086311-00CC-496F-A0B6-C9D2C03FA79A}" srcOrd="0" destOrd="0" presId="urn:microsoft.com/office/officeart/2016/7/layout/RepeatingBendingProcessNew"/>
    <dgm:cxn modelId="{1FC966B6-D72D-4E64-89E0-E23DF8C443FE}" type="presParOf" srcId="{C968B666-7D62-4EC0-B5F0-6FE70F91DF5F}" destId="{B0D6C1E2-BE72-4A08-89E7-B3E0DB38A437}"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79269F-889A-4866-A86F-8748D8B9704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75C7FA3-BFAD-4DFE-9ACB-7E55DE1FCD7A}">
      <dgm:prSet/>
      <dgm:spPr/>
      <dgm:t>
        <a:bodyPr/>
        <a:lstStyle/>
        <a:p>
          <a:r>
            <a:rPr lang="en-GB"/>
            <a:t>Considering information from a range of agencies leads to a multi-agency approach. </a:t>
          </a:r>
          <a:endParaRPr lang="en-US"/>
        </a:p>
      </dgm:t>
    </dgm:pt>
    <dgm:pt modelId="{D8722F75-246B-4C9D-9D76-7F915ECF4BE3}" type="parTrans" cxnId="{60683BF9-0DBB-4522-80E8-515A09F416B4}">
      <dgm:prSet/>
      <dgm:spPr/>
      <dgm:t>
        <a:bodyPr/>
        <a:lstStyle/>
        <a:p>
          <a:endParaRPr lang="en-US"/>
        </a:p>
      </dgm:t>
    </dgm:pt>
    <dgm:pt modelId="{4683C95D-AACB-49CA-8ADC-8EA131A57142}" type="sibTrans" cxnId="{60683BF9-0DBB-4522-80E8-515A09F416B4}">
      <dgm:prSet/>
      <dgm:spPr/>
      <dgm:t>
        <a:bodyPr/>
        <a:lstStyle/>
        <a:p>
          <a:endParaRPr lang="en-US"/>
        </a:p>
      </dgm:t>
    </dgm:pt>
    <dgm:pt modelId="{1CD4D0DC-7EBC-403E-8205-DE05EE1C8BC0}">
      <dgm:prSet/>
      <dgm:spPr/>
      <dgm:t>
        <a:bodyPr/>
        <a:lstStyle/>
        <a:p>
          <a:r>
            <a:rPr lang="en-GB"/>
            <a:t>If only considered by one agency the issue will naturally be seen as only being dealt with by that one agency. </a:t>
          </a:r>
          <a:endParaRPr lang="en-US"/>
        </a:p>
      </dgm:t>
    </dgm:pt>
    <dgm:pt modelId="{DA1F7B80-7FC9-47E0-AE96-C53BCF51125C}" type="parTrans" cxnId="{7DA78DFA-54CD-4C3D-8B00-7264FE4FFED9}">
      <dgm:prSet/>
      <dgm:spPr/>
      <dgm:t>
        <a:bodyPr/>
        <a:lstStyle/>
        <a:p>
          <a:endParaRPr lang="en-US"/>
        </a:p>
      </dgm:t>
    </dgm:pt>
    <dgm:pt modelId="{CD9EB399-9CAB-4B20-8FD5-EFFC77EADAF0}" type="sibTrans" cxnId="{7DA78DFA-54CD-4C3D-8B00-7264FE4FFED9}">
      <dgm:prSet/>
      <dgm:spPr/>
      <dgm:t>
        <a:bodyPr/>
        <a:lstStyle/>
        <a:p>
          <a:endParaRPr lang="en-US"/>
        </a:p>
      </dgm:t>
    </dgm:pt>
    <dgm:pt modelId="{203AF8BF-C623-4B24-9333-42B47CCEF9D9}">
      <dgm:prSet/>
      <dgm:spPr/>
      <dgm:t>
        <a:bodyPr/>
        <a:lstStyle/>
        <a:p>
          <a:r>
            <a:rPr lang="en-GB"/>
            <a:t>Using information from a range of agencies leads to a more joined up and effective approach to addressing the issue. </a:t>
          </a:r>
          <a:endParaRPr lang="en-US"/>
        </a:p>
      </dgm:t>
    </dgm:pt>
    <dgm:pt modelId="{4328425B-4672-422E-8A12-97854485E771}" type="parTrans" cxnId="{2097E81C-5781-4E40-AA81-D12B9DABF09A}">
      <dgm:prSet/>
      <dgm:spPr/>
      <dgm:t>
        <a:bodyPr/>
        <a:lstStyle/>
        <a:p>
          <a:endParaRPr lang="en-US"/>
        </a:p>
      </dgm:t>
    </dgm:pt>
    <dgm:pt modelId="{CB980ACC-D169-47E5-94F4-D6F716482517}" type="sibTrans" cxnId="{2097E81C-5781-4E40-AA81-D12B9DABF09A}">
      <dgm:prSet/>
      <dgm:spPr/>
      <dgm:t>
        <a:bodyPr/>
        <a:lstStyle/>
        <a:p>
          <a:endParaRPr lang="en-US"/>
        </a:p>
      </dgm:t>
    </dgm:pt>
    <dgm:pt modelId="{677A50C1-2C85-4E2D-8A81-2575C16585EC}" type="pres">
      <dgm:prSet presAssocID="{B279269F-889A-4866-A86F-8748D8B97048}" presName="vert0" presStyleCnt="0">
        <dgm:presLayoutVars>
          <dgm:dir/>
          <dgm:animOne val="branch"/>
          <dgm:animLvl val="lvl"/>
        </dgm:presLayoutVars>
      </dgm:prSet>
      <dgm:spPr/>
    </dgm:pt>
    <dgm:pt modelId="{16E5D733-B8E8-4424-B4CF-E242238A93D8}" type="pres">
      <dgm:prSet presAssocID="{875C7FA3-BFAD-4DFE-9ACB-7E55DE1FCD7A}" presName="thickLine" presStyleLbl="alignNode1" presStyleIdx="0" presStyleCnt="3"/>
      <dgm:spPr/>
    </dgm:pt>
    <dgm:pt modelId="{A0AAE979-DC3C-4B17-A762-BCA52D5FCCB5}" type="pres">
      <dgm:prSet presAssocID="{875C7FA3-BFAD-4DFE-9ACB-7E55DE1FCD7A}" presName="horz1" presStyleCnt="0"/>
      <dgm:spPr/>
    </dgm:pt>
    <dgm:pt modelId="{FC68A68D-7FDA-49D9-AA6B-044647C4A1E6}" type="pres">
      <dgm:prSet presAssocID="{875C7FA3-BFAD-4DFE-9ACB-7E55DE1FCD7A}" presName="tx1" presStyleLbl="revTx" presStyleIdx="0" presStyleCnt="3"/>
      <dgm:spPr/>
    </dgm:pt>
    <dgm:pt modelId="{7662FC65-3CF2-4D54-9D3F-88D2C97168BF}" type="pres">
      <dgm:prSet presAssocID="{875C7FA3-BFAD-4DFE-9ACB-7E55DE1FCD7A}" presName="vert1" presStyleCnt="0"/>
      <dgm:spPr/>
    </dgm:pt>
    <dgm:pt modelId="{F0C5BEE7-6102-4871-B3C8-72355E532536}" type="pres">
      <dgm:prSet presAssocID="{1CD4D0DC-7EBC-403E-8205-DE05EE1C8BC0}" presName="thickLine" presStyleLbl="alignNode1" presStyleIdx="1" presStyleCnt="3"/>
      <dgm:spPr/>
    </dgm:pt>
    <dgm:pt modelId="{B6C0A14A-3800-4629-8CD7-AF61C1F692F3}" type="pres">
      <dgm:prSet presAssocID="{1CD4D0DC-7EBC-403E-8205-DE05EE1C8BC0}" presName="horz1" presStyleCnt="0"/>
      <dgm:spPr/>
    </dgm:pt>
    <dgm:pt modelId="{29940E98-F936-4D3A-B123-3865B81ABB2A}" type="pres">
      <dgm:prSet presAssocID="{1CD4D0DC-7EBC-403E-8205-DE05EE1C8BC0}" presName="tx1" presStyleLbl="revTx" presStyleIdx="1" presStyleCnt="3"/>
      <dgm:spPr/>
    </dgm:pt>
    <dgm:pt modelId="{9879CDD8-B117-40DC-B4B7-3EBF6A9F4C7F}" type="pres">
      <dgm:prSet presAssocID="{1CD4D0DC-7EBC-403E-8205-DE05EE1C8BC0}" presName="vert1" presStyleCnt="0"/>
      <dgm:spPr/>
    </dgm:pt>
    <dgm:pt modelId="{69FD7A6C-3BFB-4762-8957-EE042CA0027B}" type="pres">
      <dgm:prSet presAssocID="{203AF8BF-C623-4B24-9333-42B47CCEF9D9}" presName="thickLine" presStyleLbl="alignNode1" presStyleIdx="2" presStyleCnt="3"/>
      <dgm:spPr/>
    </dgm:pt>
    <dgm:pt modelId="{E92AEF5F-3BB7-489F-876D-8A6E837C2321}" type="pres">
      <dgm:prSet presAssocID="{203AF8BF-C623-4B24-9333-42B47CCEF9D9}" presName="horz1" presStyleCnt="0"/>
      <dgm:spPr/>
    </dgm:pt>
    <dgm:pt modelId="{ACFFCBDB-93FF-40D3-A098-B560412DB175}" type="pres">
      <dgm:prSet presAssocID="{203AF8BF-C623-4B24-9333-42B47CCEF9D9}" presName="tx1" presStyleLbl="revTx" presStyleIdx="2" presStyleCnt="3"/>
      <dgm:spPr/>
    </dgm:pt>
    <dgm:pt modelId="{5EDBA473-D0CC-4CE3-82D6-2B29DC78EDAB}" type="pres">
      <dgm:prSet presAssocID="{203AF8BF-C623-4B24-9333-42B47CCEF9D9}" presName="vert1" presStyleCnt="0"/>
      <dgm:spPr/>
    </dgm:pt>
  </dgm:ptLst>
  <dgm:cxnLst>
    <dgm:cxn modelId="{5642BE05-5EB6-4A7D-B0A1-0EFA4ADD7554}" type="presOf" srcId="{203AF8BF-C623-4B24-9333-42B47CCEF9D9}" destId="{ACFFCBDB-93FF-40D3-A098-B560412DB175}" srcOrd="0" destOrd="0" presId="urn:microsoft.com/office/officeart/2008/layout/LinedList"/>
    <dgm:cxn modelId="{D80CD806-2D02-4596-8F96-236C1EA43001}" type="presOf" srcId="{875C7FA3-BFAD-4DFE-9ACB-7E55DE1FCD7A}" destId="{FC68A68D-7FDA-49D9-AA6B-044647C4A1E6}" srcOrd="0" destOrd="0" presId="urn:microsoft.com/office/officeart/2008/layout/LinedList"/>
    <dgm:cxn modelId="{2097E81C-5781-4E40-AA81-D12B9DABF09A}" srcId="{B279269F-889A-4866-A86F-8748D8B97048}" destId="{203AF8BF-C623-4B24-9333-42B47CCEF9D9}" srcOrd="2" destOrd="0" parTransId="{4328425B-4672-422E-8A12-97854485E771}" sibTransId="{CB980ACC-D169-47E5-94F4-D6F716482517}"/>
    <dgm:cxn modelId="{D7752543-1566-49E5-9EB4-CB9006B8D257}" type="presOf" srcId="{B279269F-889A-4866-A86F-8748D8B97048}" destId="{677A50C1-2C85-4E2D-8A81-2575C16585EC}" srcOrd="0" destOrd="0" presId="urn:microsoft.com/office/officeart/2008/layout/LinedList"/>
    <dgm:cxn modelId="{318EC14C-26CE-4752-8C48-685D6986604B}" type="presOf" srcId="{1CD4D0DC-7EBC-403E-8205-DE05EE1C8BC0}" destId="{29940E98-F936-4D3A-B123-3865B81ABB2A}" srcOrd="0" destOrd="0" presId="urn:microsoft.com/office/officeart/2008/layout/LinedList"/>
    <dgm:cxn modelId="{60683BF9-0DBB-4522-80E8-515A09F416B4}" srcId="{B279269F-889A-4866-A86F-8748D8B97048}" destId="{875C7FA3-BFAD-4DFE-9ACB-7E55DE1FCD7A}" srcOrd="0" destOrd="0" parTransId="{D8722F75-246B-4C9D-9D76-7F915ECF4BE3}" sibTransId="{4683C95D-AACB-49CA-8ADC-8EA131A57142}"/>
    <dgm:cxn modelId="{7DA78DFA-54CD-4C3D-8B00-7264FE4FFED9}" srcId="{B279269F-889A-4866-A86F-8748D8B97048}" destId="{1CD4D0DC-7EBC-403E-8205-DE05EE1C8BC0}" srcOrd="1" destOrd="0" parTransId="{DA1F7B80-7FC9-47E0-AE96-C53BCF51125C}" sibTransId="{CD9EB399-9CAB-4B20-8FD5-EFFC77EADAF0}"/>
    <dgm:cxn modelId="{2085C4DB-C522-41FF-B62F-CBB2E7598BE7}" type="presParOf" srcId="{677A50C1-2C85-4E2D-8A81-2575C16585EC}" destId="{16E5D733-B8E8-4424-B4CF-E242238A93D8}" srcOrd="0" destOrd="0" presId="urn:microsoft.com/office/officeart/2008/layout/LinedList"/>
    <dgm:cxn modelId="{C186A375-C7C2-4213-B6B9-5588B4232F08}" type="presParOf" srcId="{677A50C1-2C85-4E2D-8A81-2575C16585EC}" destId="{A0AAE979-DC3C-4B17-A762-BCA52D5FCCB5}" srcOrd="1" destOrd="0" presId="urn:microsoft.com/office/officeart/2008/layout/LinedList"/>
    <dgm:cxn modelId="{DB1C2DF0-70B4-4079-A806-61343E6366C5}" type="presParOf" srcId="{A0AAE979-DC3C-4B17-A762-BCA52D5FCCB5}" destId="{FC68A68D-7FDA-49D9-AA6B-044647C4A1E6}" srcOrd="0" destOrd="0" presId="urn:microsoft.com/office/officeart/2008/layout/LinedList"/>
    <dgm:cxn modelId="{08E5ACAD-568D-4421-AA4B-F1157AAF5092}" type="presParOf" srcId="{A0AAE979-DC3C-4B17-A762-BCA52D5FCCB5}" destId="{7662FC65-3CF2-4D54-9D3F-88D2C97168BF}" srcOrd="1" destOrd="0" presId="urn:microsoft.com/office/officeart/2008/layout/LinedList"/>
    <dgm:cxn modelId="{3F9D2E43-0E08-4B41-9C3E-8B3B9DB1C47C}" type="presParOf" srcId="{677A50C1-2C85-4E2D-8A81-2575C16585EC}" destId="{F0C5BEE7-6102-4871-B3C8-72355E532536}" srcOrd="2" destOrd="0" presId="urn:microsoft.com/office/officeart/2008/layout/LinedList"/>
    <dgm:cxn modelId="{F2E52ECD-3CC1-42C1-A08D-D77E79C28B2A}" type="presParOf" srcId="{677A50C1-2C85-4E2D-8A81-2575C16585EC}" destId="{B6C0A14A-3800-4629-8CD7-AF61C1F692F3}" srcOrd="3" destOrd="0" presId="urn:microsoft.com/office/officeart/2008/layout/LinedList"/>
    <dgm:cxn modelId="{B4473447-C964-4344-86A0-FBB11E5AC4E6}" type="presParOf" srcId="{B6C0A14A-3800-4629-8CD7-AF61C1F692F3}" destId="{29940E98-F936-4D3A-B123-3865B81ABB2A}" srcOrd="0" destOrd="0" presId="urn:microsoft.com/office/officeart/2008/layout/LinedList"/>
    <dgm:cxn modelId="{0FD4C6A9-79A7-4BA3-A2E0-BC1AE8670353}" type="presParOf" srcId="{B6C0A14A-3800-4629-8CD7-AF61C1F692F3}" destId="{9879CDD8-B117-40DC-B4B7-3EBF6A9F4C7F}" srcOrd="1" destOrd="0" presId="urn:microsoft.com/office/officeart/2008/layout/LinedList"/>
    <dgm:cxn modelId="{2348897D-225E-45D8-90BE-F90B0E979B9E}" type="presParOf" srcId="{677A50C1-2C85-4E2D-8A81-2575C16585EC}" destId="{69FD7A6C-3BFB-4762-8957-EE042CA0027B}" srcOrd="4" destOrd="0" presId="urn:microsoft.com/office/officeart/2008/layout/LinedList"/>
    <dgm:cxn modelId="{E4C3101C-401B-4DE0-98F6-9521F20B452C}" type="presParOf" srcId="{677A50C1-2C85-4E2D-8A81-2575C16585EC}" destId="{E92AEF5F-3BB7-489F-876D-8A6E837C2321}" srcOrd="5" destOrd="0" presId="urn:microsoft.com/office/officeart/2008/layout/LinedList"/>
    <dgm:cxn modelId="{71DF17EF-9D63-46A3-99EB-BC208FC14D66}" type="presParOf" srcId="{E92AEF5F-3BB7-489F-876D-8A6E837C2321}" destId="{ACFFCBDB-93FF-40D3-A098-B560412DB175}" srcOrd="0" destOrd="0" presId="urn:microsoft.com/office/officeart/2008/layout/LinedList"/>
    <dgm:cxn modelId="{7E42B81D-0C15-482C-A459-9109F33D4ED1}" type="presParOf" srcId="{E92AEF5F-3BB7-489F-876D-8A6E837C2321}" destId="{5EDBA473-D0CC-4CE3-82D6-2B29DC78EDA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6FB92A-3A83-4BCE-A1C1-AB1F9DADFF7C}"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FED8F9E-E8C8-4EC3-8F4F-299E5B9D8378}">
      <dgm:prSet/>
      <dgm:spPr/>
      <dgm:t>
        <a:bodyPr/>
        <a:lstStyle/>
        <a:p>
          <a:r>
            <a:rPr lang="en-GB" b="0" i="0"/>
            <a:t>College of Policing defines such purposes as: </a:t>
          </a:r>
          <a:endParaRPr lang="en-US"/>
        </a:p>
      </dgm:t>
    </dgm:pt>
    <dgm:pt modelId="{286071F3-2B5C-4370-991A-403588EEE514}" type="parTrans" cxnId="{9D50C767-BAFA-483D-B3C2-A555396AA3D9}">
      <dgm:prSet/>
      <dgm:spPr/>
      <dgm:t>
        <a:bodyPr/>
        <a:lstStyle/>
        <a:p>
          <a:endParaRPr lang="en-US"/>
        </a:p>
      </dgm:t>
    </dgm:pt>
    <dgm:pt modelId="{E22D3CE4-7056-4DFF-BE58-4FE9F2436032}" type="sibTrans" cxnId="{9D50C767-BAFA-483D-B3C2-A555396AA3D9}">
      <dgm:prSet/>
      <dgm:spPr/>
      <dgm:t>
        <a:bodyPr/>
        <a:lstStyle/>
        <a:p>
          <a:endParaRPr lang="en-US"/>
        </a:p>
      </dgm:t>
    </dgm:pt>
    <dgm:pt modelId="{26719E6A-DC4E-4483-8E3E-285D848CD9EA}">
      <dgm:prSet/>
      <dgm:spPr/>
      <dgm:t>
        <a:bodyPr/>
        <a:lstStyle/>
        <a:p>
          <a:r>
            <a:rPr lang="en-GB" b="0" i="0"/>
            <a:t>protecting life and property.</a:t>
          </a:r>
          <a:endParaRPr lang="en-US"/>
        </a:p>
      </dgm:t>
    </dgm:pt>
    <dgm:pt modelId="{9BEF39C0-92DA-48EA-84C7-84499E0BDC3D}" type="parTrans" cxnId="{5AC0C224-495D-4D2B-AF36-33A409F6F185}">
      <dgm:prSet/>
      <dgm:spPr/>
      <dgm:t>
        <a:bodyPr/>
        <a:lstStyle/>
        <a:p>
          <a:endParaRPr lang="en-US"/>
        </a:p>
      </dgm:t>
    </dgm:pt>
    <dgm:pt modelId="{CAAE5E28-6345-4F94-99F2-1109D19EFB3B}" type="sibTrans" cxnId="{5AC0C224-495D-4D2B-AF36-33A409F6F185}">
      <dgm:prSet/>
      <dgm:spPr/>
      <dgm:t>
        <a:bodyPr/>
        <a:lstStyle/>
        <a:p>
          <a:endParaRPr lang="en-US"/>
        </a:p>
      </dgm:t>
    </dgm:pt>
    <dgm:pt modelId="{C5804954-0D38-48EB-A44D-E299D9AA2C77}">
      <dgm:prSet/>
      <dgm:spPr/>
      <dgm:t>
        <a:bodyPr/>
        <a:lstStyle/>
        <a:p>
          <a:r>
            <a:rPr lang="en-GB" b="0" i="0"/>
            <a:t>preserving order.</a:t>
          </a:r>
          <a:endParaRPr lang="en-US"/>
        </a:p>
      </dgm:t>
    </dgm:pt>
    <dgm:pt modelId="{A24A7EF8-7D2C-4AEC-BC64-2CA091A4FE1B}" type="parTrans" cxnId="{AEB05963-54EE-4950-876D-2B9F9B720F77}">
      <dgm:prSet/>
      <dgm:spPr/>
      <dgm:t>
        <a:bodyPr/>
        <a:lstStyle/>
        <a:p>
          <a:endParaRPr lang="en-US"/>
        </a:p>
      </dgm:t>
    </dgm:pt>
    <dgm:pt modelId="{55185DCE-5C2F-425A-97DD-33210CA50883}" type="sibTrans" cxnId="{AEB05963-54EE-4950-876D-2B9F9B720F77}">
      <dgm:prSet/>
      <dgm:spPr/>
      <dgm:t>
        <a:bodyPr/>
        <a:lstStyle/>
        <a:p>
          <a:endParaRPr lang="en-US"/>
        </a:p>
      </dgm:t>
    </dgm:pt>
    <dgm:pt modelId="{464DAA6C-E8FB-428B-B145-CEC79CFFE544}">
      <dgm:prSet/>
      <dgm:spPr/>
      <dgm:t>
        <a:bodyPr/>
        <a:lstStyle/>
        <a:p>
          <a:r>
            <a:rPr lang="en-GB" b="0" i="0"/>
            <a:t>preventing and detecting offences.</a:t>
          </a:r>
          <a:endParaRPr lang="en-US"/>
        </a:p>
      </dgm:t>
    </dgm:pt>
    <dgm:pt modelId="{6013A768-EF5B-40AD-A326-4273B5A8D747}" type="parTrans" cxnId="{E178F2FD-3B85-433C-B195-4F736FF909DA}">
      <dgm:prSet/>
      <dgm:spPr/>
      <dgm:t>
        <a:bodyPr/>
        <a:lstStyle/>
        <a:p>
          <a:endParaRPr lang="en-US"/>
        </a:p>
      </dgm:t>
    </dgm:pt>
    <dgm:pt modelId="{1F40449B-AD26-4BDD-8EF8-BA2F274613F0}" type="sibTrans" cxnId="{E178F2FD-3B85-433C-B195-4F736FF909DA}">
      <dgm:prSet/>
      <dgm:spPr/>
      <dgm:t>
        <a:bodyPr/>
        <a:lstStyle/>
        <a:p>
          <a:endParaRPr lang="en-US"/>
        </a:p>
      </dgm:t>
    </dgm:pt>
    <dgm:pt modelId="{DEF002B7-B68A-464F-BAEE-206FACC49FF1}">
      <dgm:prSet/>
      <dgm:spPr/>
      <dgm:t>
        <a:bodyPr/>
        <a:lstStyle/>
        <a:p>
          <a:r>
            <a:rPr lang="en-GB" b="0" i="0"/>
            <a:t>bringing offenders to justice.</a:t>
          </a:r>
          <a:endParaRPr lang="en-US"/>
        </a:p>
      </dgm:t>
    </dgm:pt>
    <dgm:pt modelId="{4BA856C1-C58D-40A1-B417-8F3C66511E74}" type="parTrans" cxnId="{8717926F-50BE-4D67-8FAC-82AC893F4478}">
      <dgm:prSet/>
      <dgm:spPr/>
      <dgm:t>
        <a:bodyPr/>
        <a:lstStyle/>
        <a:p>
          <a:endParaRPr lang="en-US"/>
        </a:p>
      </dgm:t>
    </dgm:pt>
    <dgm:pt modelId="{E78BD540-B2C1-4200-92A2-A9AE24496720}" type="sibTrans" cxnId="{8717926F-50BE-4D67-8FAC-82AC893F4478}">
      <dgm:prSet/>
      <dgm:spPr/>
      <dgm:t>
        <a:bodyPr/>
        <a:lstStyle/>
        <a:p>
          <a:endParaRPr lang="en-US"/>
        </a:p>
      </dgm:t>
    </dgm:pt>
    <dgm:pt modelId="{C47C2177-926E-4FCA-845E-4EB0E6BB4BB8}">
      <dgm:prSet/>
      <dgm:spPr/>
      <dgm:t>
        <a:bodyPr/>
        <a:lstStyle/>
        <a:p>
          <a:r>
            <a:rPr lang="en-GB" b="0" i="0"/>
            <a:t>any duty or responsibility arising from common or statute law.</a:t>
          </a:r>
          <a:endParaRPr lang="en-US"/>
        </a:p>
      </dgm:t>
    </dgm:pt>
    <dgm:pt modelId="{69E997D9-E72F-4EE7-921A-E954ACB93870}" type="parTrans" cxnId="{7DEBCA93-B5CB-4802-933E-28371C8231CF}">
      <dgm:prSet/>
      <dgm:spPr/>
      <dgm:t>
        <a:bodyPr/>
        <a:lstStyle/>
        <a:p>
          <a:endParaRPr lang="en-US"/>
        </a:p>
      </dgm:t>
    </dgm:pt>
    <dgm:pt modelId="{B4412FDA-1D77-443A-9CB2-A53BE1F3D844}" type="sibTrans" cxnId="{7DEBCA93-B5CB-4802-933E-28371C8231CF}">
      <dgm:prSet/>
      <dgm:spPr/>
      <dgm:t>
        <a:bodyPr/>
        <a:lstStyle/>
        <a:p>
          <a:endParaRPr lang="en-US"/>
        </a:p>
      </dgm:t>
    </dgm:pt>
    <dgm:pt modelId="{79CCF101-3F02-4AEA-BD8A-B2B33C606185}" type="pres">
      <dgm:prSet presAssocID="{AD6FB92A-3A83-4BCE-A1C1-AB1F9DADFF7C}" presName="Name0" presStyleCnt="0">
        <dgm:presLayoutVars>
          <dgm:dir/>
          <dgm:resizeHandles val="exact"/>
        </dgm:presLayoutVars>
      </dgm:prSet>
      <dgm:spPr/>
    </dgm:pt>
    <dgm:pt modelId="{00E0C16C-AFEA-4D9F-AB04-FAC944223BD3}" type="pres">
      <dgm:prSet presAssocID="{8FED8F9E-E8C8-4EC3-8F4F-299E5B9D8378}" presName="node" presStyleLbl="node1" presStyleIdx="0" presStyleCnt="6">
        <dgm:presLayoutVars>
          <dgm:bulletEnabled val="1"/>
        </dgm:presLayoutVars>
      </dgm:prSet>
      <dgm:spPr/>
    </dgm:pt>
    <dgm:pt modelId="{FF529046-24A5-420A-8001-8F02E293EBC2}" type="pres">
      <dgm:prSet presAssocID="{E22D3CE4-7056-4DFF-BE58-4FE9F2436032}" presName="sibTrans" presStyleLbl="sibTrans1D1" presStyleIdx="0" presStyleCnt="5"/>
      <dgm:spPr/>
    </dgm:pt>
    <dgm:pt modelId="{DB62B873-B19B-4CD7-AB37-F84B92A07330}" type="pres">
      <dgm:prSet presAssocID="{E22D3CE4-7056-4DFF-BE58-4FE9F2436032}" presName="connectorText" presStyleLbl="sibTrans1D1" presStyleIdx="0" presStyleCnt="5"/>
      <dgm:spPr/>
    </dgm:pt>
    <dgm:pt modelId="{33CFECC4-2A15-41C1-9E97-762BBDF19061}" type="pres">
      <dgm:prSet presAssocID="{26719E6A-DC4E-4483-8E3E-285D848CD9EA}" presName="node" presStyleLbl="node1" presStyleIdx="1" presStyleCnt="6">
        <dgm:presLayoutVars>
          <dgm:bulletEnabled val="1"/>
        </dgm:presLayoutVars>
      </dgm:prSet>
      <dgm:spPr/>
    </dgm:pt>
    <dgm:pt modelId="{B0F78C91-8774-4B6B-9602-934CDEEAF24A}" type="pres">
      <dgm:prSet presAssocID="{CAAE5E28-6345-4F94-99F2-1109D19EFB3B}" presName="sibTrans" presStyleLbl="sibTrans1D1" presStyleIdx="1" presStyleCnt="5"/>
      <dgm:spPr/>
    </dgm:pt>
    <dgm:pt modelId="{600AE8AA-9717-4366-8AEA-9C231E05E599}" type="pres">
      <dgm:prSet presAssocID="{CAAE5E28-6345-4F94-99F2-1109D19EFB3B}" presName="connectorText" presStyleLbl="sibTrans1D1" presStyleIdx="1" presStyleCnt="5"/>
      <dgm:spPr/>
    </dgm:pt>
    <dgm:pt modelId="{B7D96F09-C787-449E-9466-F13673ED377D}" type="pres">
      <dgm:prSet presAssocID="{C5804954-0D38-48EB-A44D-E299D9AA2C77}" presName="node" presStyleLbl="node1" presStyleIdx="2" presStyleCnt="6">
        <dgm:presLayoutVars>
          <dgm:bulletEnabled val="1"/>
        </dgm:presLayoutVars>
      </dgm:prSet>
      <dgm:spPr/>
    </dgm:pt>
    <dgm:pt modelId="{DE7B3858-73D4-4920-B34C-483865ED92F2}" type="pres">
      <dgm:prSet presAssocID="{55185DCE-5C2F-425A-97DD-33210CA50883}" presName="sibTrans" presStyleLbl="sibTrans1D1" presStyleIdx="2" presStyleCnt="5"/>
      <dgm:spPr/>
    </dgm:pt>
    <dgm:pt modelId="{4FBA215E-5590-460D-B5E0-8D2DACC6F6CE}" type="pres">
      <dgm:prSet presAssocID="{55185DCE-5C2F-425A-97DD-33210CA50883}" presName="connectorText" presStyleLbl="sibTrans1D1" presStyleIdx="2" presStyleCnt="5"/>
      <dgm:spPr/>
    </dgm:pt>
    <dgm:pt modelId="{D26C8377-01E6-4CA8-9980-5A8BC7A6069C}" type="pres">
      <dgm:prSet presAssocID="{464DAA6C-E8FB-428B-B145-CEC79CFFE544}" presName="node" presStyleLbl="node1" presStyleIdx="3" presStyleCnt="6">
        <dgm:presLayoutVars>
          <dgm:bulletEnabled val="1"/>
        </dgm:presLayoutVars>
      </dgm:prSet>
      <dgm:spPr/>
    </dgm:pt>
    <dgm:pt modelId="{A620DBD7-ACE1-412F-89C7-7A7C2501F1F9}" type="pres">
      <dgm:prSet presAssocID="{1F40449B-AD26-4BDD-8EF8-BA2F274613F0}" presName="sibTrans" presStyleLbl="sibTrans1D1" presStyleIdx="3" presStyleCnt="5"/>
      <dgm:spPr/>
    </dgm:pt>
    <dgm:pt modelId="{C442DF6C-FCEA-4830-AB1E-EF0C284FE199}" type="pres">
      <dgm:prSet presAssocID="{1F40449B-AD26-4BDD-8EF8-BA2F274613F0}" presName="connectorText" presStyleLbl="sibTrans1D1" presStyleIdx="3" presStyleCnt="5"/>
      <dgm:spPr/>
    </dgm:pt>
    <dgm:pt modelId="{638AA819-6756-4262-A669-F406EC1AC422}" type="pres">
      <dgm:prSet presAssocID="{DEF002B7-B68A-464F-BAEE-206FACC49FF1}" presName="node" presStyleLbl="node1" presStyleIdx="4" presStyleCnt="6">
        <dgm:presLayoutVars>
          <dgm:bulletEnabled val="1"/>
        </dgm:presLayoutVars>
      </dgm:prSet>
      <dgm:spPr/>
    </dgm:pt>
    <dgm:pt modelId="{17AE7F82-D8B5-4926-8742-E15CDBA6DB56}" type="pres">
      <dgm:prSet presAssocID="{E78BD540-B2C1-4200-92A2-A9AE24496720}" presName="sibTrans" presStyleLbl="sibTrans1D1" presStyleIdx="4" presStyleCnt="5"/>
      <dgm:spPr/>
    </dgm:pt>
    <dgm:pt modelId="{2118D357-FBD7-4350-AF5D-C7D9345388A8}" type="pres">
      <dgm:prSet presAssocID="{E78BD540-B2C1-4200-92A2-A9AE24496720}" presName="connectorText" presStyleLbl="sibTrans1D1" presStyleIdx="4" presStyleCnt="5"/>
      <dgm:spPr/>
    </dgm:pt>
    <dgm:pt modelId="{7171B44F-905E-488C-9733-7FFF037EA9A5}" type="pres">
      <dgm:prSet presAssocID="{C47C2177-926E-4FCA-845E-4EB0E6BB4BB8}" presName="node" presStyleLbl="node1" presStyleIdx="5" presStyleCnt="6">
        <dgm:presLayoutVars>
          <dgm:bulletEnabled val="1"/>
        </dgm:presLayoutVars>
      </dgm:prSet>
      <dgm:spPr/>
    </dgm:pt>
  </dgm:ptLst>
  <dgm:cxnLst>
    <dgm:cxn modelId="{2B98DF04-3BC1-48A6-BF0A-17CC72F1FF7F}" type="presOf" srcId="{CAAE5E28-6345-4F94-99F2-1109D19EFB3B}" destId="{B0F78C91-8774-4B6B-9602-934CDEEAF24A}" srcOrd="0" destOrd="0" presId="urn:microsoft.com/office/officeart/2016/7/layout/RepeatingBendingProcessNew"/>
    <dgm:cxn modelId="{AEBC8218-FEF1-4533-9D3D-45DF6DDBEAFD}" type="presOf" srcId="{E22D3CE4-7056-4DFF-BE58-4FE9F2436032}" destId="{FF529046-24A5-420A-8001-8F02E293EBC2}" srcOrd="0" destOrd="0" presId="urn:microsoft.com/office/officeart/2016/7/layout/RepeatingBendingProcessNew"/>
    <dgm:cxn modelId="{02D38819-8AAF-4E68-AE59-EEDCF726F96E}" type="presOf" srcId="{C5804954-0D38-48EB-A44D-E299D9AA2C77}" destId="{B7D96F09-C787-449E-9466-F13673ED377D}" srcOrd="0" destOrd="0" presId="urn:microsoft.com/office/officeart/2016/7/layout/RepeatingBendingProcessNew"/>
    <dgm:cxn modelId="{5AC0C224-495D-4D2B-AF36-33A409F6F185}" srcId="{AD6FB92A-3A83-4BCE-A1C1-AB1F9DADFF7C}" destId="{26719E6A-DC4E-4483-8E3E-285D848CD9EA}" srcOrd="1" destOrd="0" parTransId="{9BEF39C0-92DA-48EA-84C7-84499E0BDC3D}" sibTransId="{CAAE5E28-6345-4F94-99F2-1109D19EFB3B}"/>
    <dgm:cxn modelId="{C7FE3E5B-AD62-41EF-991A-1937557DDEBC}" type="presOf" srcId="{CAAE5E28-6345-4F94-99F2-1109D19EFB3B}" destId="{600AE8AA-9717-4366-8AEA-9C231E05E599}" srcOrd="1" destOrd="0" presId="urn:microsoft.com/office/officeart/2016/7/layout/RepeatingBendingProcessNew"/>
    <dgm:cxn modelId="{97AAF15C-D563-4255-BF57-35AB2AEDDE29}" type="presOf" srcId="{26719E6A-DC4E-4483-8E3E-285D848CD9EA}" destId="{33CFECC4-2A15-41C1-9E97-762BBDF19061}" srcOrd="0" destOrd="0" presId="urn:microsoft.com/office/officeart/2016/7/layout/RepeatingBendingProcessNew"/>
    <dgm:cxn modelId="{761AA360-AC46-4018-87C5-DF141AE36355}" type="presOf" srcId="{E22D3CE4-7056-4DFF-BE58-4FE9F2436032}" destId="{DB62B873-B19B-4CD7-AB37-F84B92A07330}" srcOrd="1" destOrd="0" presId="urn:microsoft.com/office/officeart/2016/7/layout/RepeatingBendingProcessNew"/>
    <dgm:cxn modelId="{AEB05963-54EE-4950-876D-2B9F9B720F77}" srcId="{AD6FB92A-3A83-4BCE-A1C1-AB1F9DADFF7C}" destId="{C5804954-0D38-48EB-A44D-E299D9AA2C77}" srcOrd="2" destOrd="0" parTransId="{A24A7EF8-7D2C-4AEC-BC64-2CA091A4FE1B}" sibTransId="{55185DCE-5C2F-425A-97DD-33210CA50883}"/>
    <dgm:cxn modelId="{5E4D0967-E0C3-4B54-B93C-B069225C9266}" type="presOf" srcId="{E78BD540-B2C1-4200-92A2-A9AE24496720}" destId="{2118D357-FBD7-4350-AF5D-C7D9345388A8}" srcOrd="1" destOrd="0" presId="urn:microsoft.com/office/officeart/2016/7/layout/RepeatingBendingProcessNew"/>
    <dgm:cxn modelId="{9D50C767-BAFA-483D-B3C2-A555396AA3D9}" srcId="{AD6FB92A-3A83-4BCE-A1C1-AB1F9DADFF7C}" destId="{8FED8F9E-E8C8-4EC3-8F4F-299E5B9D8378}" srcOrd="0" destOrd="0" parTransId="{286071F3-2B5C-4370-991A-403588EEE514}" sibTransId="{E22D3CE4-7056-4DFF-BE58-4FE9F2436032}"/>
    <dgm:cxn modelId="{01639569-2E31-4CCA-A000-41AAC31624C9}" type="presOf" srcId="{1F40449B-AD26-4BDD-8EF8-BA2F274613F0}" destId="{A620DBD7-ACE1-412F-89C7-7A7C2501F1F9}" srcOrd="0" destOrd="0" presId="urn:microsoft.com/office/officeart/2016/7/layout/RepeatingBendingProcessNew"/>
    <dgm:cxn modelId="{EC3AAB4A-D1A8-4632-B24B-A8A1A73CB038}" type="presOf" srcId="{464DAA6C-E8FB-428B-B145-CEC79CFFE544}" destId="{D26C8377-01E6-4CA8-9980-5A8BC7A6069C}" srcOrd="0" destOrd="0" presId="urn:microsoft.com/office/officeart/2016/7/layout/RepeatingBendingProcessNew"/>
    <dgm:cxn modelId="{8AACFE4A-96B3-4F25-8B2E-4BC882F3D015}" type="presOf" srcId="{AD6FB92A-3A83-4BCE-A1C1-AB1F9DADFF7C}" destId="{79CCF101-3F02-4AEA-BD8A-B2B33C606185}" srcOrd="0" destOrd="0" presId="urn:microsoft.com/office/officeart/2016/7/layout/RepeatingBendingProcessNew"/>
    <dgm:cxn modelId="{8727804E-8CBE-460B-AEF8-26E23AFAE5BA}" type="presOf" srcId="{C47C2177-926E-4FCA-845E-4EB0E6BB4BB8}" destId="{7171B44F-905E-488C-9733-7FFF037EA9A5}" srcOrd="0" destOrd="0" presId="urn:microsoft.com/office/officeart/2016/7/layout/RepeatingBendingProcessNew"/>
    <dgm:cxn modelId="{8717926F-50BE-4D67-8FAC-82AC893F4478}" srcId="{AD6FB92A-3A83-4BCE-A1C1-AB1F9DADFF7C}" destId="{DEF002B7-B68A-464F-BAEE-206FACC49FF1}" srcOrd="4" destOrd="0" parTransId="{4BA856C1-C58D-40A1-B417-8F3C66511E74}" sibTransId="{E78BD540-B2C1-4200-92A2-A9AE24496720}"/>
    <dgm:cxn modelId="{E3E02C55-9910-4C78-9D48-B1DEFBC0EFC4}" type="presOf" srcId="{DEF002B7-B68A-464F-BAEE-206FACC49FF1}" destId="{638AA819-6756-4262-A669-F406EC1AC422}" srcOrd="0" destOrd="0" presId="urn:microsoft.com/office/officeart/2016/7/layout/RepeatingBendingProcessNew"/>
    <dgm:cxn modelId="{B88D167B-7ABC-49F9-B648-59579804B244}" type="presOf" srcId="{8FED8F9E-E8C8-4EC3-8F4F-299E5B9D8378}" destId="{00E0C16C-AFEA-4D9F-AB04-FAC944223BD3}" srcOrd="0" destOrd="0" presId="urn:microsoft.com/office/officeart/2016/7/layout/RepeatingBendingProcessNew"/>
    <dgm:cxn modelId="{1BF0408F-D05C-4380-AF1F-4AD91D24BABB}" type="presOf" srcId="{55185DCE-5C2F-425A-97DD-33210CA50883}" destId="{4FBA215E-5590-460D-B5E0-8D2DACC6F6CE}" srcOrd="1" destOrd="0" presId="urn:microsoft.com/office/officeart/2016/7/layout/RepeatingBendingProcessNew"/>
    <dgm:cxn modelId="{7DEBCA93-B5CB-4802-933E-28371C8231CF}" srcId="{AD6FB92A-3A83-4BCE-A1C1-AB1F9DADFF7C}" destId="{C47C2177-926E-4FCA-845E-4EB0E6BB4BB8}" srcOrd="5" destOrd="0" parTransId="{69E997D9-E72F-4EE7-921A-E954ACB93870}" sibTransId="{B4412FDA-1D77-443A-9CB2-A53BE1F3D844}"/>
    <dgm:cxn modelId="{6635C2A0-3345-4464-9B27-74942B2FAFD5}" type="presOf" srcId="{1F40449B-AD26-4BDD-8EF8-BA2F274613F0}" destId="{C442DF6C-FCEA-4830-AB1E-EF0C284FE199}" srcOrd="1" destOrd="0" presId="urn:microsoft.com/office/officeart/2016/7/layout/RepeatingBendingProcessNew"/>
    <dgm:cxn modelId="{043689EC-9F71-4D6E-B727-D789E5ED4E58}" type="presOf" srcId="{55185DCE-5C2F-425A-97DD-33210CA50883}" destId="{DE7B3858-73D4-4920-B34C-483865ED92F2}" srcOrd="0" destOrd="0" presId="urn:microsoft.com/office/officeart/2016/7/layout/RepeatingBendingProcessNew"/>
    <dgm:cxn modelId="{E178F2FD-3B85-433C-B195-4F736FF909DA}" srcId="{AD6FB92A-3A83-4BCE-A1C1-AB1F9DADFF7C}" destId="{464DAA6C-E8FB-428B-B145-CEC79CFFE544}" srcOrd="3" destOrd="0" parTransId="{6013A768-EF5B-40AD-A326-4273B5A8D747}" sibTransId="{1F40449B-AD26-4BDD-8EF8-BA2F274613F0}"/>
    <dgm:cxn modelId="{BD5370FE-FB2D-4823-B9CC-EB509E7D2952}" type="presOf" srcId="{E78BD540-B2C1-4200-92A2-A9AE24496720}" destId="{17AE7F82-D8B5-4926-8742-E15CDBA6DB56}" srcOrd="0" destOrd="0" presId="urn:microsoft.com/office/officeart/2016/7/layout/RepeatingBendingProcessNew"/>
    <dgm:cxn modelId="{D01CCA86-E8C2-4880-8325-2C6B4316ED5B}" type="presParOf" srcId="{79CCF101-3F02-4AEA-BD8A-B2B33C606185}" destId="{00E0C16C-AFEA-4D9F-AB04-FAC944223BD3}" srcOrd="0" destOrd="0" presId="urn:microsoft.com/office/officeart/2016/7/layout/RepeatingBendingProcessNew"/>
    <dgm:cxn modelId="{FE0F6FD1-6FA8-4C8E-8599-7CF3CA144F6E}" type="presParOf" srcId="{79CCF101-3F02-4AEA-BD8A-B2B33C606185}" destId="{FF529046-24A5-420A-8001-8F02E293EBC2}" srcOrd="1" destOrd="0" presId="urn:microsoft.com/office/officeart/2016/7/layout/RepeatingBendingProcessNew"/>
    <dgm:cxn modelId="{2AE3ECA2-9F0F-49F2-8B8A-01D3005439CF}" type="presParOf" srcId="{FF529046-24A5-420A-8001-8F02E293EBC2}" destId="{DB62B873-B19B-4CD7-AB37-F84B92A07330}" srcOrd="0" destOrd="0" presId="urn:microsoft.com/office/officeart/2016/7/layout/RepeatingBendingProcessNew"/>
    <dgm:cxn modelId="{88C1A90E-048B-4253-A2BE-7E7E33ABBCE3}" type="presParOf" srcId="{79CCF101-3F02-4AEA-BD8A-B2B33C606185}" destId="{33CFECC4-2A15-41C1-9E97-762BBDF19061}" srcOrd="2" destOrd="0" presId="urn:microsoft.com/office/officeart/2016/7/layout/RepeatingBendingProcessNew"/>
    <dgm:cxn modelId="{FD1F9D3A-4EF8-47B5-9910-F2B705409C5D}" type="presParOf" srcId="{79CCF101-3F02-4AEA-BD8A-B2B33C606185}" destId="{B0F78C91-8774-4B6B-9602-934CDEEAF24A}" srcOrd="3" destOrd="0" presId="urn:microsoft.com/office/officeart/2016/7/layout/RepeatingBendingProcessNew"/>
    <dgm:cxn modelId="{F14730DC-23C6-4EB1-BF6F-A4C5D7AE706E}" type="presParOf" srcId="{B0F78C91-8774-4B6B-9602-934CDEEAF24A}" destId="{600AE8AA-9717-4366-8AEA-9C231E05E599}" srcOrd="0" destOrd="0" presId="urn:microsoft.com/office/officeart/2016/7/layout/RepeatingBendingProcessNew"/>
    <dgm:cxn modelId="{90703C17-3543-4D39-B281-913B79EB3599}" type="presParOf" srcId="{79CCF101-3F02-4AEA-BD8A-B2B33C606185}" destId="{B7D96F09-C787-449E-9466-F13673ED377D}" srcOrd="4" destOrd="0" presId="urn:microsoft.com/office/officeart/2016/7/layout/RepeatingBendingProcessNew"/>
    <dgm:cxn modelId="{CF1D137C-2AB6-4A4D-957B-42B96DC41224}" type="presParOf" srcId="{79CCF101-3F02-4AEA-BD8A-B2B33C606185}" destId="{DE7B3858-73D4-4920-B34C-483865ED92F2}" srcOrd="5" destOrd="0" presId="urn:microsoft.com/office/officeart/2016/7/layout/RepeatingBendingProcessNew"/>
    <dgm:cxn modelId="{4BE526D0-B1FC-4710-8D09-AB92403D9D01}" type="presParOf" srcId="{DE7B3858-73D4-4920-B34C-483865ED92F2}" destId="{4FBA215E-5590-460D-B5E0-8D2DACC6F6CE}" srcOrd="0" destOrd="0" presId="urn:microsoft.com/office/officeart/2016/7/layout/RepeatingBendingProcessNew"/>
    <dgm:cxn modelId="{3F7CC8CE-89A3-4CCB-9012-16F857B139E9}" type="presParOf" srcId="{79CCF101-3F02-4AEA-BD8A-B2B33C606185}" destId="{D26C8377-01E6-4CA8-9980-5A8BC7A6069C}" srcOrd="6" destOrd="0" presId="urn:microsoft.com/office/officeart/2016/7/layout/RepeatingBendingProcessNew"/>
    <dgm:cxn modelId="{65F6DA85-09CA-4CD6-B970-8937C597C88F}" type="presParOf" srcId="{79CCF101-3F02-4AEA-BD8A-B2B33C606185}" destId="{A620DBD7-ACE1-412F-89C7-7A7C2501F1F9}" srcOrd="7" destOrd="0" presId="urn:microsoft.com/office/officeart/2016/7/layout/RepeatingBendingProcessNew"/>
    <dgm:cxn modelId="{4F78138B-8F3B-44C4-86B3-F6AC4D298B80}" type="presParOf" srcId="{A620DBD7-ACE1-412F-89C7-7A7C2501F1F9}" destId="{C442DF6C-FCEA-4830-AB1E-EF0C284FE199}" srcOrd="0" destOrd="0" presId="urn:microsoft.com/office/officeart/2016/7/layout/RepeatingBendingProcessNew"/>
    <dgm:cxn modelId="{7DC6E831-C786-4BEE-8893-AC9D1119331D}" type="presParOf" srcId="{79CCF101-3F02-4AEA-BD8A-B2B33C606185}" destId="{638AA819-6756-4262-A669-F406EC1AC422}" srcOrd="8" destOrd="0" presId="urn:microsoft.com/office/officeart/2016/7/layout/RepeatingBendingProcessNew"/>
    <dgm:cxn modelId="{5AB3880F-2F3C-4DD0-9CAF-C37FB2603A48}" type="presParOf" srcId="{79CCF101-3F02-4AEA-BD8A-B2B33C606185}" destId="{17AE7F82-D8B5-4926-8742-E15CDBA6DB56}" srcOrd="9" destOrd="0" presId="urn:microsoft.com/office/officeart/2016/7/layout/RepeatingBendingProcessNew"/>
    <dgm:cxn modelId="{41D7C9FF-9234-4430-8555-3D3CE641D839}" type="presParOf" srcId="{17AE7F82-D8B5-4926-8742-E15CDBA6DB56}" destId="{2118D357-FBD7-4350-AF5D-C7D9345388A8}" srcOrd="0" destOrd="0" presId="urn:microsoft.com/office/officeart/2016/7/layout/RepeatingBendingProcessNew"/>
    <dgm:cxn modelId="{6A58C5CC-7599-4BC3-816A-D9284EE6C3A2}" type="presParOf" srcId="{79CCF101-3F02-4AEA-BD8A-B2B33C606185}" destId="{7171B44F-905E-488C-9733-7FFF037EA9A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9FAC83-DC0F-46A7-81AF-D667D9C74BD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411D415-D224-4867-8C44-DC1E9704288E}">
      <dgm:prSet/>
      <dgm:spPr/>
      <dgm:t>
        <a:bodyPr/>
        <a:lstStyle/>
        <a:p>
          <a:r>
            <a:rPr lang="en-GB"/>
            <a:t>The five key principles that should be considered when sharing information in a community safety partnership. </a:t>
          </a:r>
          <a:endParaRPr lang="en-US"/>
        </a:p>
      </dgm:t>
    </dgm:pt>
    <dgm:pt modelId="{EF41D337-46E0-4F24-8E8D-D01F447394FA}" type="parTrans" cxnId="{1905A828-A81F-4548-A05F-020096FBD94E}">
      <dgm:prSet/>
      <dgm:spPr/>
      <dgm:t>
        <a:bodyPr/>
        <a:lstStyle/>
        <a:p>
          <a:endParaRPr lang="en-US"/>
        </a:p>
      </dgm:t>
    </dgm:pt>
    <dgm:pt modelId="{354D3312-2ABB-4A71-BAE9-31A2524DDFF7}" type="sibTrans" cxnId="{1905A828-A81F-4548-A05F-020096FBD94E}">
      <dgm:prSet/>
      <dgm:spPr/>
      <dgm:t>
        <a:bodyPr/>
        <a:lstStyle/>
        <a:p>
          <a:endParaRPr lang="en-US"/>
        </a:p>
      </dgm:t>
    </dgm:pt>
    <dgm:pt modelId="{B0992152-4F52-4701-B1D6-68EBCE9745A9}">
      <dgm:prSet/>
      <dgm:spPr/>
      <dgm:t>
        <a:bodyPr/>
        <a:lstStyle/>
        <a:p>
          <a:r>
            <a:rPr lang="en-GB"/>
            <a:t>1: Explain why the information will help.</a:t>
          </a:r>
          <a:endParaRPr lang="en-US"/>
        </a:p>
      </dgm:t>
    </dgm:pt>
    <dgm:pt modelId="{33FD0EA7-CA4D-44DF-91EB-117CB5E97BD1}" type="parTrans" cxnId="{AE0FF832-B102-4AD4-BE62-64E1873CD885}">
      <dgm:prSet/>
      <dgm:spPr/>
      <dgm:t>
        <a:bodyPr/>
        <a:lstStyle/>
        <a:p>
          <a:endParaRPr lang="en-US"/>
        </a:p>
      </dgm:t>
    </dgm:pt>
    <dgm:pt modelId="{C8C13703-068D-4EA7-897E-82BD76E53C02}" type="sibTrans" cxnId="{AE0FF832-B102-4AD4-BE62-64E1873CD885}">
      <dgm:prSet/>
      <dgm:spPr/>
      <dgm:t>
        <a:bodyPr/>
        <a:lstStyle/>
        <a:p>
          <a:endParaRPr lang="en-US"/>
        </a:p>
      </dgm:t>
    </dgm:pt>
    <dgm:pt modelId="{23830016-F8A1-402A-97C7-13A157A2FD5C}">
      <dgm:prSet/>
      <dgm:spPr/>
      <dgm:t>
        <a:bodyPr/>
        <a:lstStyle/>
        <a:p>
          <a:r>
            <a:rPr lang="en-GB"/>
            <a:t>2:Identify the potential benefits for the information supplier.</a:t>
          </a:r>
          <a:endParaRPr lang="en-US"/>
        </a:p>
      </dgm:t>
    </dgm:pt>
    <dgm:pt modelId="{9DC7CA6B-87AF-4717-A083-33532E62268A}" type="parTrans" cxnId="{F1939D89-647F-4FFF-BB16-13991617E435}">
      <dgm:prSet/>
      <dgm:spPr/>
      <dgm:t>
        <a:bodyPr/>
        <a:lstStyle/>
        <a:p>
          <a:endParaRPr lang="en-US"/>
        </a:p>
      </dgm:t>
    </dgm:pt>
    <dgm:pt modelId="{2A91AA95-BD9B-4C05-BFAB-4C3C483840C7}" type="sibTrans" cxnId="{F1939D89-647F-4FFF-BB16-13991617E435}">
      <dgm:prSet/>
      <dgm:spPr/>
      <dgm:t>
        <a:bodyPr/>
        <a:lstStyle/>
        <a:p>
          <a:endParaRPr lang="en-US"/>
        </a:p>
      </dgm:t>
    </dgm:pt>
    <dgm:pt modelId="{CCA2B586-38A6-4DD0-9C04-B5FC7BD94817}">
      <dgm:prSet/>
      <dgm:spPr/>
      <dgm:t>
        <a:bodyPr/>
        <a:lstStyle/>
        <a:p>
          <a:r>
            <a:rPr lang="en-GB"/>
            <a:t>3:Information shared must be fit for purpose.</a:t>
          </a:r>
          <a:endParaRPr lang="en-US"/>
        </a:p>
      </dgm:t>
    </dgm:pt>
    <dgm:pt modelId="{BBD4F914-12E4-41BC-96B8-54151367A7F0}" type="parTrans" cxnId="{A3D3471D-B742-412D-BCE4-BCE6531576F9}">
      <dgm:prSet/>
      <dgm:spPr/>
      <dgm:t>
        <a:bodyPr/>
        <a:lstStyle/>
        <a:p>
          <a:endParaRPr lang="en-US"/>
        </a:p>
      </dgm:t>
    </dgm:pt>
    <dgm:pt modelId="{542BEBAD-ED1B-4D78-BFD9-EA8FCD3CF52C}" type="sibTrans" cxnId="{A3D3471D-B742-412D-BCE4-BCE6531576F9}">
      <dgm:prSet/>
      <dgm:spPr/>
      <dgm:t>
        <a:bodyPr/>
        <a:lstStyle/>
        <a:p>
          <a:endParaRPr lang="en-US"/>
        </a:p>
      </dgm:t>
    </dgm:pt>
    <dgm:pt modelId="{21930FED-2C9C-4E38-8A31-A9E793E8B81E}">
      <dgm:prSet/>
      <dgm:spPr/>
      <dgm:t>
        <a:bodyPr/>
        <a:lstStyle/>
        <a:p>
          <a:r>
            <a:rPr lang="en-GB"/>
            <a:t>4: Data is securely managed.</a:t>
          </a:r>
          <a:endParaRPr lang="en-US"/>
        </a:p>
      </dgm:t>
    </dgm:pt>
    <dgm:pt modelId="{68DAA0FD-8719-4005-B077-95F352E79844}" type="parTrans" cxnId="{286C9DE3-780E-4DF2-B1C1-B9AD911FDA94}">
      <dgm:prSet/>
      <dgm:spPr/>
      <dgm:t>
        <a:bodyPr/>
        <a:lstStyle/>
        <a:p>
          <a:endParaRPr lang="en-US"/>
        </a:p>
      </dgm:t>
    </dgm:pt>
    <dgm:pt modelId="{0C01F92F-E234-4AA7-9D0B-B67CCC6E9EC9}" type="sibTrans" cxnId="{286C9DE3-780E-4DF2-B1C1-B9AD911FDA94}">
      <dgm:prSet/>
      <dgm:spPr/>
      <dgm:t>
        <a:bodyPr/>
        <a:lstStyle/>
        <a:p>
          <a:endParaRPr lang="en-US"/>
        </a:p>
      </dgm:t>
    </dgm:pt>
    <dgm:pt modelId="{117964A9-B492-42B7-A549-F0224037C3EC}">
      <dgm:prSet/>
      <dgm:spPr/>
      <dgm:t>
        <a:bodyPr/>
        <a:lstStyle/>
        <a:p>
          <a:r>
            <a:rPr lang="en-GB"/>
            <a:t>5: Data should be held in an environment where they are easy to access. Ease of access to data helps to promote their use and overcome the often-time-consuming process of sourcing and extracting data.</a:t>
          </a:r>
          <a:endParaRPr lang="en-US"/>
        </a:p>
      </dgm:t>
    </dgm:pt>
    <dgm:pt modelId="{DF27C92A-A9F6-49C2-8535-482EDCE000B2}" type="parTrans" cxnId="{9846F5B4-5739-46F3-9044-2B532B051E8F}">
      <dgm:prSet/>
      <dgm:spPr/>
      <dgm:t>
        <a:bodyPr/>
        <a:lstStyle/>
        <a:p>
          <a:endParaRPr lang="en-US"/>
        </a:p>
      </dgm:t>
    </dgm:pt>
    <dgm:pt modelId="{3899E1F5-1A0F-40DD-98C0-BF5FDDF3D9E4}" type="sibTrans" cxnId="{9846F5B4-5739-46F3-9044-2B532B051E8F}">
      <dgm:prSet/>
      <dgm:spPr/>
      <dgm:t>
        <a:bodyPr/>
        <a:lstStyle/>
        <a:p>
          <a:endParaRPr lang="en-US"/>
        </a:p>
      </dgm:t>
    </dgm:pt>
    <dgm:pt modelId="{FC27F703-D3E5-40B4-B90C-DEEA215C74C2}" type="pres">
      <dgm:prSet presAssocID="{499FAC83-DC0F-46A7-81AF-D667D9C74BD5}" presName="vert0" presStyleCnt="0">
        <dgm:presLayoutVars>
          <dgm:dir/>
          <dgm:animOne val="branch"/>
          <dgm:animLvl val="lvl"/>
        </dgm:presLayoutVars>
      </dgm:prSet>
      <dgm:spPr/>
    </dgm:pt>
    <dgm:pt modelId="{4786C688-10F2-4B5B-9DEA-877EA4818B55}" type="pres">
      <dgm:prSet presAssocID="{7411D415-D224-4867-8C44-DC1E9704288E}" presName="thickLine" presStyleLbl="alignNode1" presStyleIdx="0" presStyleCnt="6"/>
      <dgm:spPr/>
    </dgm:pt>
    <dgm:pt modelId="{DFF72B7B-F47F-4D7D-BC06-67C7B2106327}" type="pres">
      <dgm:prSet presAssocID="{7411D415-D224-4867-8C44-DC1E9704288E}" presName="horz1" presStyleCnt="0"/>
      <dgm:spPr/>
    </dgm:pt>
    <dgm:pt modelId="{4DC15664-B043-4139-A0F0-9630DF5FDDC0}" type="pres">
      <dgm:prSet presAssocID="{7411D415-D224-4867-8C44-DC1E9704288E}" presName="tx1" presStyleLbl="revTx" presStyleIdx="0" presStyleCnt="6"/>
      <dgm:spPr/>
    </dgm:pt>
    <dgm:pt modelId="{1435E332-1260-4CA5-A4DF-F731767292E1}" type="pres">
      <dgm:prSet presAssocID="{7411D415-D224-4867-8C44-DC1E9704288E}" presName="vert1" presStyleCnt="0"/>
      <dgm:spPr/>
    </dgm:pt>
    <dgm:pt modelId="{8DEB65E6-ADC1-4812-912B-94657FB796A9}" type="pres">
      <dgm:prSet presAssocID="{B0992152-4F52-4701-B1D6-68EBCE9745A9}" presName="thickLine" presStyleLbl="alignNode1" presStyleIdx="1" presStyleCnt="6"/>
      <dgm:spPr/>
    </dgm:pt>
    <dgm:pt modelId="{EC6A86CC-1E55-490A-8810-2DC4FB227712}" type="pres">
      <dgm:prSet presAssocID="{B0992152-4F52-4701-B1D6-68EBCE9745A9}" presName="horz1" presStyleCnt="0"/>
      <dgm:spPr/>
    </dgm:pt>
    <dgm:pt modelId="{0B92000D-95C4-4FBE-88C2-48C663A46114}" type="pres">
      <dgm:prSet presAssocID="{B0992152-4F52-4701-B1D6-68EBCE9745A9}" presName="tx1" presStyleLbl="revTx" presStyleIdx="1" presStyleCnt="6"/>
      <dgm:spPr/>
    </dgm:pt>
    <dgm:pt modelId="{0416DB21-51A0-4352-9807-C996BC56F9BA}" type="pres">
      <dgm:prSet presAssocID="{B0992152-4F52-4701-B1D6-68EBCE9745A9}" presName="vert1" presStyleCnt="0"/>
      <dgm:spPr/>
    </dgm:pt>
    <dgm:pt modelId="{5FD41564-8AE8-4B21-875B-93FE58D3CA16}" type="pres">
      <dgm:prSet presAssocID="{23830016-F8A1-402A-97C7-13A157A2FD5C}" presName="thickLine" presStyleLbl="alignNode1" presStyleIdx="2" presStyleCnt="6"/>
      <dgm:spPr/>
    </dgm:pt>
    <dgm:pt modelId="{48BF629A-48B5-4211-B3B9-315D1CF6BA42}" type="pres">
      <dgm:prSet presAssocID="{23830016-F8A1-402A-97C7-13A157A2FD5C}" presName="horz1" presStyleCnt="0"/>
      <dgm:spPr/>
    </dgm:pt>
    <dgm:pt modelId="{E589E41D-87C0-4CF4-9FFD-5B05C1448ED2}" type="pres">
      <dgm:prSet presAssocID="{23830016-F8A1-402A-97C7-13A157A2FD5C}" presName="tx1" presStyleLbl="revTx" presStyleIdx="2" presStyleCnt="6"/>
      <dgm:spPr/>
    </dgm:pt>
    <dgm:pt modelId="{AF70238D-E33A-446F-8333-37BBBC8584A1}" type="pres">
      <dgm:prSet presAssocID="{23830016-F8A1-402A-97C7-13A157A2FD5C}" presName="vert1" presStyleCnt="0"/>
      <dgm:spPr/>
    </dgm:pt>
    <dgm:pt modelId="{33B17B97-DF32-40D9-83BD-2989EEBE1BD5}" type="pres">
      <dgm:prSet presAssocID="{CCA2B586-38A6-4DD0-9C04-B5FC7BD94817}" presName="thickLine" presStyleLbl="alignNode1" presStyleIdx="3" presStyleCnt="6"/>
      <dgm:spPr/>
    </dgm:pt>
    <dgm:pt modelId="{C8F2EB2B-8585-4040-A32E-2299C875202A}" type="pres">
      <dgm:prSet presAssocID="{CCA2B586-38A6-4DD0-9C04-B5FC7BD94817}" presName="horz1" presStyleCnt="0"/>
      <dgm:spPr/>
    </dgm:pt>
    <dgm:pt modelId="{60DF3415-8781-4B3B-9D82-76EEF4910959}" type="pres">
      <dgm:prSet presAssocID="{CCA2B586-38A6-4DD0-9C04-B5FC7BD94817}" presName="tx1" presStyleLbl="revTx" presStyleIdx="3" presStyleCnt="6"/>
      <dgm:spPr/>
    </dgm:pt>
    <dgm:pt modelId="{D28170AA-43C6-46D3-97F6-322089141C41}" type="pres">
      <dgm:prSet presAssocID="{CCA2B586-38A6-4DD0-9C04-B5FC7BD94817}" presName="vert1" presStyleCnt="0"/>
      <dgm:spPr/>
    </dgm:pt>
    <dgm:pt modelId="{16736615-6D23-41B9-B0C1-01D2F336E4CC}" type="pres">
      <dgm:prSet presAssocID="{21930FED-2C9C-4E38-8A31-A9E793E8B81E}" presName="thickLine" presStyleLbl="alignNode1" presStyleIdx="4" presStyleCnt="6"/>
      <dgm:spPr/>
    </dgm:pt>
    <dgm:pt modelId="{2B79AF00-FA34-45F0-8C90-BD3496520750}" type="pres">
      <dgm:prSet presAssocID="{21930FED-2C9C-4E38-8A31-A9E793E8B81E}" presName="horz1" presStyleCnt="0"/>
      <dgm:spPr/>
    </dgm:pt>
    <dgm:pt modelId="{A944033E-3071-4BEC-AA4A-84EB5971A394}" type="pres">
      <dgm:prSet presAssocID="{21930FED-2C9C-4E38-8A31-A9E793E8B81E}" presName="tx1" presStyleLbl="revTx" presStyleIdx="4" presStyleCnt="6"/>
      <dgm:spPr/>
    </dgm:pt>
    <dgm:pt modelId="{7DFD4B55-8280-4F8C-B2EC-DBEAF1A81908}" type="pres">
      <dgm:prSet presAssocID="{21930FED-2C9C-4E38-8A31-A9E793E8B81E}" presName="vert1" presStyleCnt="0"/>
      <dgm:spPr/>
    </dgm:pt>
    <dgm:pt modelId="{933C5512-F94E-4FBF-B067-A41B548D4B42}" type="pres">
      <dgm:prSet presAssocID="{117964A9-B492-42B7-A549-F0224037C3EC}" presName="thickLine" presStyleLbl="alignNode1" presStyleIdx="5" presStyleCnt="6"/>
      <dgm:spPr/>
    </dgm:pt>
    <dgm:pt modelId="{2B62AFCE-9082-4294-A1BC-BC07E804D11D}" type="pres">
      <dgm:prSet presAssocID="{117964A9-B492-42B7-A549-F0224037C3EC}" presName="horz1" presStyleCnt="0"/>
      <dgm:spPr/>
    </dgm:pt>
    <dgm:pt modelId="{80C04DA2-272D-44BD-A82B-A319E98D6293}" type="pres">
      <dgm:prSet presAssocID="{117964A9-B492-42B7-A549-F0224037C3EC}" presName="tx1" presStyleLbl="revTx" presStyleIdx="5" presStyleCnt="6"/>
      <dgm:spPr/>
    </dgm:pt>
    <dgm:pt modelId="{9B421E8A-7BC4-4C65-89CB-1081A98C30DF}" type="pres">
      <dgm:prSet presAssocID="{117964A9-B492-42B7-A549-F0224037C3EC}" presName="vert1" presStyleCnt="0"/>
      <dgm:spPr/>
    </dgm:pt>
  </dgm:ptLst>
  <dgm:cxnLst>
    <dgm:cxn modelId="{A23BD019-FD42-4F43-B21F-67AC5CB2BC37}" type="presOf" srcId="{499FAC83-DC0F-46A7-81AF-D667D9C74BD5}" destId="{FC27F703-D3E5-40B4-B90C-DEEA215C74C2}" srcOrd="0" destOrd="0" presId="urn:microsoft.com/office/officeart/2008/layout/LinedList"/>
    <dgm:cxn modelId="{A3D3471D-B742-412D-BCE4-BCE6531576F9}" srcId="{499FAC83-DC0F-46A7-81AF-D667D9C74BD5}" destId="{CCA2B586-38A6-4DD0-9C04-B5FC7BD94817}" srcOrd="3" destOrd="0" parTransId="{BBD4F914-12E4-41BC-96B8-54151367A7F0}" sibTransId="{542BEBAD-ED1B-4D78-BFD9-EA8FCD3CF52C}"/>
    <dgm:cxn modelId="{1905A828-A81F-4548-A05F-020096FBD94E}" srcId="{499FAC83-DC0F-46A7-81AF-D667D9C74BD5}" destId="{7411D415-D224-4867-8C44-DC1E9704288E}" srcOrd="0" destOrd="0" parTransId="{EF41D337-46E0-4F24-8E8D-D01F447394FA}" sibTransId="{354D3312-2ABB-4A71-BAE9-31A2524DDFF7}"/>
    <dgm:cxn modelId="{AE0FF832-B102-4AD4-BE62-64E1873CD885}" srcId="{499FAC83-DC0F-46A7-81AF-D667D9C74BD5}" destId="{B0992152-4F52-4701-B1D6-68EBCE9745A9}" srcOrd="1" destOrd="0" parTransId="{33FD0EA7-CA4D-44DF-91EB-117CB5E97BD1}" sibTransId="{C8C13703-068D-4EA7-897E-82BD76E53C02}"/>
    <dgm:cxn modelId="{69903B39-1A80-42AD-9C95-0C5DE14DD647}" type="presOf" srcId="{B0992152-4F52-4701-B1D6-68EBCE9745A9}" destId="{0B92000D-95C4-4FBE-88C2-48C663A46114}" srcOrd="0" destOrd="0" presId="urn:microsoft.com/office/officeart/2008/layout/LinedList"/>
    <dgm:cxn modelId="{09F6AA77-08D8-4C56-9D08-DC43BD90A633}" type="presOf" srcId="{23830016-F8A1-402A-97C7-13A157A2FD5C}" destId="{E589E41D-87C0-4CF4-9FFD-5B05C1448ED2}" srcOrd="0" destOrd="0" presId="urn:microsoft.com/office/officeart/2008/layout/LinedList"/>
    <dgm:cxn modelId="{F1939D89-647F-4FFF-BB16-13991617E435}" srcId="{499FAC83-DC0F-46A7-81AF-D667D9C74BD5}" destId="{23830016-F8A1-402A-97C7-13A157A2FD5C}" srcOrd="2" destOrd="0" parTransId="{9DC7CA6B-87AF-4717-A083-33532E62268A}" sibTransId="{2A91AA95-BD9B-4C05-BFAB-4C3C483840C7}"/>
    <dgm:cxn modelId="{CB166B97-B5F7-45DC-94AA-AE8D30213BC5}" type="presOf" srcId="{7411D415-D224-4867-8C44-DC1E9704288E}" destId="{4DC15664-B043-4139-A0F0-9630DF5FDDC0}" srcOrd="0" destOrd="0" presId="urn:microsoft.com/office/officeart/2008/layout/LinedList"/>
    <dgm:cxn modelId="{9846F5B4-5739-46F3-9044-2B532B051E8F}" srcId="{499FAC83-DC0F-46A7-81AF-D667D9C74BD5}" destId="{117964A9-B492-42B7-A549-F0224037C3EC}" srcOrd="5" destOrd="0" parTransId="{DF27C92A-A9F6-49C2-8535-482EDCE000B2}" sibTransId="{3899E1F5-1A0F-40DD-98C0-BF5FDDF3D9E4}"/>
    <dgm:cxn modelId="{A11C02CC-17CC-4583-B0C4-FA9C819A1224}" type="presOf" srcId="{117964A9-B492-42B7-A549-F0224037C3EC}" destId="{80C04DA2-272D-44BD-A82B-A319E98D6293}" srcOrd="0" destOrd="0" presId="urn:microsoft.com/office/officeart/2008/layout/LinedList"/>
    <dgm:cxn modelId="{814916D9-1D7C-4CAC-9354-1513ED3B244E}" type="presOf" srcId="{21930FED-2C9C-4E38-8A31-A9E793E8B81E}" destId="{A944033E-3071-4BEC-AA4A-84EB5971A394}" srcOrd="0" destOrd="0" presId="urn:microsoft.com/office/officeart/2008/layout/LinedList"/>
    <dgm:cxn modelId="{286C9DE3-780E-4DF2-B1C1-B9AD911FDA94}" srcId="{499FAC83-DC0F-46A7-81AF-D667D9C74BD5}" destId="{21930FED-2C9C-4E38-8A31-A9E793E8B81E}" srcOrd="4" destOrd="0" parTransId="{68DAA0FD-8719-4005-B077-95F352E79844}" sibTransId="{0C01F92F-E234-4AA7-9D0B-B67CCC6E9EC9}"/>
    <dgm:cxn modelId="{CB408FF4-75E4-409B-9966-A54967B5358A}" type="presOf" srcId="{CCA2B586-38A6-4DD0-9C04-B5FC7BD94817}" destId="{60DF3415-8781-4B3B-9D82-76EEF4910959}" srcOrd="0" destOrd="0" presId="urn:microsoft.com/office/officeart/2008/layout/LinedList"/>
    <dgm:cxn modelId="{A1A30F8B-11F4-4D42-BDC9-B11D72711BFB}" type="presParOf" srcId="{FC27F703-D3E5-40B4-B90C-DEEA215C74C2}" destId="{4786C688-10F2-4B5B-9DEA-877EA4818B55}" srcOrd="0" destOrd="0" presId="urn:microsoft.com/office/officeart/2008/layout/LinedList"/>
    <dgm:cxn modelId="{79BBE570-6EBD-43BF-A27F-3123B290840C}" type="presParOf" srcId="{FC27F703-D3E5-40B4-B90C-DEEA215C74C2}" destId="{DFF72B7B-F47F-4D7D-BC06-67C7B2106327}" srcOrd="1" destOrd="0" presId="urn:microsoft.com/office/officeart/2008/layout/LinedList"/>
    <dgm:cxn modelId="{484E3E0B-C37F-4C14-85C7-D33FDB62FC6E}" type="presParOf" srcId="{DFF72B7B-F47F-4D7D-BC06-67C7B2106327}" destId="{4DC15664-B043-4139-A0F0-9630DF5FDDC0}" srcOrd="0" destOrd="0" presId="urn:microsoft.com/office/officeart/2008/layout/LinedList"/>
    <dgm:cxn modelId="{C412991C-01F8-4B44-824E-D14C8DB861EE}" type="presParOf" srcId="{DFF72B7B-F47F-4D7D-BC06-67C7B2106327}" destId="{1435E332-1260-4CA5-A4DF-F731767292E1}" srcOrd="1" destOrd="0" presId="urn:microsoft.com/office/officeart/2008/layout/LinedList"/>
    <dgm:cxn modelId="{D623D8EC-375F-40CD-926D-B604E611F4D4}" type="presParOf" srcId="{FC27F703-D3E5-40B4-B90C-DEEA215C74C2}" destId="{8DEB65E6-ADC1-4812-912B-94657FB796A9}" srcOrd="2" destOrd="0" presId="urn:microsoft.com/office/officeart/2008/layout/LinedList"/>
    <dgm:cxn modelId="{4B1F8D55-3930-49C5-92DC-17D6F6E821E6}" type="presParOf" srcId="{FC27F703-D3E5-40B4-B90C-DEEA215C74C2}" destId="{EC6A86CC-1E55-490A-8810-2DC4FB227712}" srcOrd="3" destOrd="0" presId="urn:microsoft.com/office/officeart/2008/layout/LinedList"/>
    <dgm:cxn modelId="{1CB4205C-191D-4C72-BEB4-DA6CCE314CD6}" type="presParOf" srcId="{EC6A86CC-1E55-490A-8810-2DC4FB227712}" destId="{0B92000D-95C4-4FBE-88C2-48C663A46114}" srcOrd="0" destOrd="0" presId="urn:microsoft.com/office/officeart/2008/layout/LinedList"/>
    <dgm:cxn modelId="{C3333979-5FB8-4487-A940-3AB2F2D18ED9}" type="presParOf" srcId="{EC6A86CC-1E55-490A-8810-2DC4FB227712}" destId="{0416DB21-51A0-4352-9807-C996BC56F9BA}" srcOrd="1" destOrd="0" presId="urn:microsoft.com/office/officeart/2008/layout/LinedList"/>
    <dgm:cxn modelId="{1291DEA1-76EB-4D3D-8104-460146183663}" type="presParOf" srcId="{FC27F703-D3E5-40B4-B90C-DEEA215C74C2}" destId="{5FD41564-8AE8-4B21-875B-93FE58D3CA16}" srcOrd="4" destOrd="0" presId="urn:microsoft.com/office/officeart/2008/layout/LinedList"/>
    <dgm:cxn modelId="{613E18CE-9CBB-43A3-A7A3-F20CC3D9F8C9}" type="presParOf" srcId="{FC27F703-D3E5-40B4-B90C-DEEA215C74C2}" destId="{48BF629A-48B5-4211-B3B9-315D1CF6BA42}" srcOrd="5" destOrd="0" presId="urn:microsoft.com/office/officeart/2008/layout/LinedList"/>
    <dgm:cxn modelId="{1EFDC433-55BE-4AAB-8C36-90092234D1DC}" type="presParOf" srcId="{48BF629A-48B5-4211-B3B9-315D1CF6BA42}" destId="{E589E41D-87C0-4CF4-9FFD-5B05C1448ED2}" srcOrd="0" destOrd="0" presId="urn:microsoft.com/office/officeart/2008/layout/LinedList"/>
    <dgm:cxn modelId="{F9863628-484D-4ED5-BA69-2B407780016E}" type="presParOf" srcId="{48BF629A-48B5-4211-B3B9-315D1CF6BA42}" destId="{AF70238D-E33A-446F-8333-37BBBC8584A1}" srcOrd="1" destOrd="0" presId="urn:microsoft.com/office/officeart/2008/layout/LinedList"/>
    <dgm:cxn modelId="{EA6AA386-2006-4B3A-8A29-AE59243EE62B}" type="presParOf" srcId="{FC27F703-D3E5-40B4-B90C-DEEA215C74C2}" destId="{33B17B97-DF32-40D9-83BD-2989EEBE1BD5}" srcOrd="6" destOrd="0" presId="urn:microsoft.com/office/officeart/2008/layout/LinedList"/>
    <dgm:cxn modelId="{E70C4AC0-22E2-4E6C-8DDE-2636DA932C85}" type="presParOf" srcId="{FC27F703-D3E5-40B4-B90C-DEEA215C74C2}" destId="{C8F2EB2B-8585-4040-A32E-2299C875202A}" srcOrd="7" destOrd="0" presId="urn:microsoft.com/office/officeart/2008/layout/LinedList"/>
    <dgm:cxn modelId="{0D73F936-6EE0-4524-AEF9-2599167E2A71}" type="presParOf" srcId="{C8F2EB2B-8585-4040-A32E-2299C875202A}" destId="{60DF3415-8781-4B3B-9D82-76EEF4910959}" srcOrd="0" destOrd="0" presId="urn:microsoft.com/office/officeart/2008/layout/LinedList"/>
    <dgm:cxn modelId="{E5429D24-6550-413A-8731-937F004D27CC}" type="presParOf" srcId="{C8F2EB2B-8585-4040-A32E-2299C875202A}" destId="{D28170AA-43C6-46D3-97F6-322089141C41}" srcOrd="1" destOrd="0" presId="urn:microsoft.com/office/officeart/2008/layout/LinedList"/>
    <dgm:cxn modelId="{A488FC05-82BC-421D-8E82-9B019005D57B}" type="presParOf" srcId="{FC27F703-D3E5-40B4-B90C-DEEA215C74C2}" destId="{16736615-6D23-41B9-B0C1-01D2F336E4CC}" srcOrd="8" destOrd="0" presId="urn:microsoft.com/office/officeart/2008/layout/LinedList"/>
    <dgm:cxn modelId="{8B2DA767-07FF-4290-82B7-7BF0E5C78B12}" type="presParOf" srcId="{FC27F703-D3E5-40B4-B90C-DEEA215C74C2}" destId="{2B79AF00-FA34-45F0-8C90-BD3496520750}" srcOrd="9" destOrd="0" presId="urn:microsoft.com/office/officeart/2008/layout/LinedList"/>
    <dgm:cxn modelId="{35466519-245E-4574-94F7-7F35C7102162}" type="presParOf" srcId="{2B79AF00-FA34-45F0-8C90-BD3496520750}" destId="{A944033E-3071-4BEC-AA4A-84EB5971A394}" srcOrd="0" destOrd="0" presId="urn:microsoft.com/office/officeart/2008/layout/LinedList"/>
    <dgm:cxn modelId="{C05F2586-E1C7-40C4-B3A7-DD983042DD1F}" type="presParOf" srcId="{2B79AF00-FA34-45F0-8C90-BD3496520750}" destId="{7DFD4B55-8280-4F8C-B2EC-DBEAF1A81908}" srcOrd="1" destOrd="0" presId="urn:microsoft.com/office/officeart/2008/layout/LinedList"/>
    <dgm:cxn modelId="{FC50EAE4-B4B6-420F-AF67-8D14E4B768E0}" type="presParOf" srcId="{FC27F703-D3E5-40B4-B90C-DEEA215C74C2}" destId="{933C5512-F94E-4FBF-B067-A41B548D4B42}" srcOrd="10" destOrd="0" presId="urn:microsoft.com/office/officeart/2008/layout/LinedList"/>
    <dgm:cxn modelId="{BCE26A6B-D40E-4A39-A944-5EB942D0070B}" type="presParOf" srcId="{FC27F703-D3E5-40B4-B90C-DEEA215C74C2}" destId="{2B62AFCE-9082-4294-A1BC-BC07E804D11D}" srcOrd="11" destOrd="0" presId="urn:microsoft.com/office/officeart/2008/layout/LinedList"/>
    <dgm:cxn modelId="{4EDDA023-E8FF-436C-9D00-C10A6005A226}" type="presParOf" srcId="{2B62AFCE-9082-4294-A1BC-BC07E804D11D}" destId="{80C04DA2-272D-44BD-A82B-A319E98D6293}" srcOrd="0" destOrd="0" presId="urn:microsoft.com/office/officeart/2008/layout/LinedList"/>
    <dgm:cxn modelId="{B7BC30D8-38E3-4E2A-B8BE-B03DCA7C5DD2}" type="presParOf" srcId="{2B62AFCE-9082-4294-A1BC-BC07E804D11D}" destId="{9B421E8A-7BC4-4C65-89CB-1081A98C30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392ABF0-FFD4-434D-B34D-D947D429257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9C6F118D-D17F-4CDB-AA62-82F76982D1DB}">
      <dgm:prSet/>
      <dgm:spPr/>
      <dgm:t>
        <a:bodyPr/>
        <a:lstStyle/>
        <a:p>
          <a:r>
            <a:rPr lang="en-GB"/>
            <a:t>The Data Protection Act (DPA) provides a legal framework for holding, obtaining, recording, using and sharing personal information.</a:t>
          </a:r>
          <a:endParaRPr lang="en-US"/>
        </a:p>
      </dgm:t>
    </dgm:pt>
    <dgm:pt modelId="{18EF626A-7E28-45C0-BA3A-854C82ACFBFF}" type="parTrans" cxnId="{B3EB5614-0E76-43A9-9E96-213463371AC2}">
      <dgm:prSet/>
      <dgm:spPr/>
      <dgm:t>
        <a:bodyPr/>
        <a:lstStyle/>
        <a:p>
          <a:endParaRPr lang="en-US"/>
        </a:p>
      </dgm:t>
    </dgm:pt>
    <dgm:pt modelId="{43DAFA60-7628-4F28-921C-A0AE887A31AE}" type="sibTrans" cxnId="{B3EB5614-0E76-43A9-9E96-213463371AC2}">
      <dgm:prSet/>
      <dgm:spPr/>
      <dgm:t>
        <a:bodyPr/>
        <a:lstStyle/>
        <a:p>
          <a:endParaRPr lang="en-US"/>
        </a:p>
      </dgm:t>
    </dgm:pt>
    <dgm:pt modelId="{6B5D2EE4-187B-4333-8577-18A1CB65C499}">
      <dgm:prSet/>
      <dgm:spPr/>
      <dgm:t>
        <a:bodyPr/>
        <a:lstStyle/>
        <a:p>
          <a:r>
            <a:rPr lang="en-GB"/>
            <a:t>Under the DPA personal information can only be disclosed in accordance with the principles and exemptions that apply to the DPA.</a:t>
          </a:r>
          <a:endParaRPr lang="en-US"/>
        </a:p>
      </dgm:t>
    </dgm:pt>
    <dgm:pt modelId="{2F40B173-9A24-4D4A-A7EC-91CA1617DAF4}" type="parTrans" cxnId="{33C4C5F9-3541-4393-A61B-4ED5B7FB88B1}">
      <dgm:prSet/>
      <dgm:spPr/>
      <dgm:t>
        <a:bodyPr/>
        <a:lstStyle/>
        <a:p>
          <a:endParaRPr lang="en-US"/>
        </a:p>
      </dgm:t>
    </dgm:pt>
    <dgm:pt modelId="{5AF27185-68B6-4CCB-95E9-D04C624851DB}" type="sibTrans" cxnId="{33C4C5F9-3541-4393-A61B-4ED5B7FB88B1}">
      <dgm:prSet/>
      <dgm:spPr/>
      <dgm:t>
        <a:bodyPr/>
        <a:lstStyle/>
        <a:p>
          <a:endParaRPr lang="en-US"/>
        </a:p>
      </dgm:t>
    </dgm:pt>
    <dgm:pt modelId="{63CA2B47-2DDE-431C-A4A7-55F6DF24B1B6}">
      <dgm:prSet/>
      <dgm:spPr/>
      <dgm:t>
        <a:bodyPr/>
        <a:lstStyle/>
        <a:p>
          <a:r>
            <a:rPr lang="en-GB" dirty="0"/>
            <a:t>Section 29 Exemption: Crime and taxation</a:t>
          </a:r>
        </a:p>
        <a:p>
          <a:endParaRPr lang="en-US" dirty="0"/>
        </a:p>
      </dgm:t>
    </dgm:pt>
    <dgm:pt modelId="{5D7E0776-5588-43EE-90F1-DD47FFD03BF1}" type="parTrans" cxnId="{CA280E71-4620-4D1B-805B-26C05C1B63E9}">
      <dgm:prSet/>
      <dgm:spPr/>
      <dgm:t>
        <a:bodyPr/>
        <a:lstStyle/>
        <a:p>
          <a:endParaRPr lang="en-US"/>
        </a:p>
      </dgm:t>
    </dgm:pt>
    <dgm:pt modelId="{D5C85223-C7B6-4347-AA1D-F74F3D31C50D}" type="sibTrans" cxnId="{CA280E71-4620-4D1B-805B-26C05C1B63E9}">
      <dgm:prSet/>
      <dgm:spPr/>
      <dgm:t>
        <a:bodyPr/>
        <a:lstStyle/>
        <a:p>
          <a:endParaRPr lang="en-US"/>
        </a:p>
      </dgm:t>
    </dgm:pt>
    <dgm:pt modelId="{B158FA27-D2DF-43F6-91ED-766F90F61C7E}" type="pres">
      <dgm:prSet presAssocID="{8392ABF0-FFD4-434D-B34D-D947D429257D}" presName="vert0" presStyleCnt="0">
        <dgm:presLayoutVars>
          <dgm:dir/>
          <dgm:animOne val="branch"/>
          <dgm:animLvl val="lvl"/>
        </dgm:presLayoutVars>
      </dgm:prSet>
      <dgm:spPr/>
    </dgm:pt>
    <dgm:pt modelId="{EFBAD513-29C6-4B78-B694-38B8F06C5017}" type="pres">
      <dgm:prSet presAssocID="{9C6F118D-D17F-4CDB-AA62-82F76982D1DB}" presName="thickLine" presStyleLbl="alignNode1" presStyleIdx="0" presStyleCnt="3"/>
      <dgm:spPr/>
    </dgm:pt>
    <dgm:pt modelId="{E2CE2BE0-AB9C-4D28-9DCA-96BBCEDE9E88}" type="pres">
      <dgm:prSet presAssocID="{9C6F118D-D17F-4CDB-AA62-82F76982D1DB}" presName="horz1" presStyleCnt="0"/>
      <dgm:spPr/>
    </dgm:pt>
    <dgm:pt modelId="{DB725D84-C04D-41A5-90AA-4A118A985EC3}" type="pres">
      <dgm:prSet presAssocID="{9C6F118D-D17F-4CDB-AA62-82F76982D1DB}" presName="tx1" presStyleLbl="revTx" presStyleIdx="0" presStyleCnt="3"/>
      <dgm:spPr/>
    </dgm:pt>
    <dgm:pt modelId="{1C92B821-B453-49E2-AAEC-9AB18A386AAA}" type="pres">
      <dgm:prSet presAssocID="{9C6F118D-D17F-4CDB-AA62-82F76982D1DB}" presName="vert1" presStyleCnt="0"/>
      <dgm:spPr/>
    </dgm:pt>
    <dgm:pt modelId="{4CD30F95-6EBD-43E9-99C4-1D1F08C0B750}" type="pres">
      <dgm:prSet presAssocID="{6B5D2EE4-187B-4333-8577-18A1CB65C499}" presName="thickLine" presStyleLbl="alignNode1" presStyleIdx="1" presStyleCnt="3"/>
      <dgm:spPr/>
    </dgm:pt>
    <dgm:pt modelId="{19DD51B4-847E-43BB-965A-1B279D918D5C}" type="pres">
      <dgm:prSet presAssocID="{6B5D2EE4-187B-4333-8577-18A1CB65C499}" presName="horz1" presStyleCnt="0"/>
      <dgm:spPr/>
    </dgm:pt>
    <dgm:pt modelId="{48DFDDA3-1E8E-484D-A768-0AE8B2D4BC7D}" type="pres">
      <dgm:prSet presAssocID="{6B5D2EE4-187B-4333-8577-18A1CB65C499}" presName="tx1" presStyleLbl="revTx" presStyleIdx="1" presStyleCnt="3"/>
      <dgm:spPr/>
    </dgm:pt>
    <dgm:pt modelId="{233CEDCD-FB3F-4D7E-BEA4-1F3BA31EA89B}" type="pres">
      <dgm:prSet presAssocID="{6B5D2EE4-187B-4333-8577-18A1CB65C499}" presName="vert1" presStyleCnt="0"/>
      <dgm:spPr/>
    </dgm:pt>
    <dgm:pt modelId="{B0516673-EB52-47BB-9F2F-8843F5B36733}" type="pres">
      <dgm:prSet presAssocID="{63CA2B47-2DDE-431C-A4A7-55F6DF24B1B6}" presName="thickLine" presStyleLbl="alignNode1" presStyleIdx="2" presStyleCnt="3"/>
      <dgm:spPr/>
    </dgm:pt>
    <dgm:pt modelId="{FDD40CB6-991F-4875-BBAD-57B045E612B7}" type="pres">
      <dgm:prSet presAssocID="{63CA2B47-2DDE-431C-A4A7-55F6DF24B1B6}" presName="horz1" presStyleCnt="0"/>
      <dgm:spPr/>
    </dgm:pt>
    <dgm:pt modelId="{36EDD9F5-BAAF-4659-A8B2-68059B6F70DF}" type="pres">
      <dgm:prSet presAssocID="{63CA2B47-2DDE-431C-A4A7-55F6DF24B1B6}" presName="tx1" presStyleLbl="revTx" presStyleIdx="2" presStyleCnt="3"/>
      <dgm:spPr/>
    </dgm:pt>
    <dgm:pt modelId="{B6EF82D1-F09E-4461-A777-91F94BB3844B}" type="pres">
      <dgm:prSet presAssocID="{63CA2B47-2DDE-431C-A4A7-55F6DF24B1B6}" presName="vert1" presStyleCnt="0"/>
      <dgm:spPr/>
    </dgm:pt>
  </dgm:ptLst>
  <dgm:cxnLst>
    <dgm:cxn modelId="{B3EB5614-0E76-43A9-9E96-213463371AC2}" srcId="{8392ABF0-FFD4-434D-B34D-D947D429257D}" destId="{9C6F118D-D17F-4CDB-AA62-82F76982D1DB}" srcOrd="0" destOrd="0" parTransId="{18EF626A-7E28-45C0-BA3A-854C82ACFBFF}" sibTransId="{43DAFA60-7628-4F28-921C-A0AE887A31AE}"/>
    <dgm:cxn modelId="{39AB8B39-3FDA-43D1-8954-F4C88CA98B0D}" type="presOf" srcId="{8392ABF0-FFD4-434D-B34D-D947D429257D}" destId="{B158FA27-D2DF-43F6-91ED-766F90F61C7E}" srcOrd="0" destOrd="0" presId="urn:microsoft.com/office/officeart/2008/layout/LinedList"/>
    <dgm:cxn modelId="{5BB2BC6E-A62C-44CC-A678-BF9B699CDB16}" type="presOf" srcId="{63CA2B47-2DDE-431C-A4A7-55F6DF24B1B6}" destId="{36EDD9F5-BAAF-4659-A8B2-68059B6F70DF}" srcOrd="0" destOrd="0" presId="urn:microsoft.com/office/officeart/2008/layout/LinedList"/>
    <dgm:cxn modelId="{283B9D50-F5F5-4241-975E-B046564FB696}" type="presOf" srcId="{6B5D2EE4-187B-4333-8577-18A1CB65C499}" destId="{48DFDDA3-1E8E-484D-A768-0AE8B2D4BC7D}" srcOrd="0" destOrd="0" presId="urn:microsoft.com/office/officeart/2008/layout/LinedList"/>
    <dgm:cxn modelId="{CA280E71-4620-4D1B-805B-26C05C1B63E9}" srcId="{8392ABF0-FFD4-434D-B34D-D947D429257D}" destId="{63CA2B47-2DDE-431C-A4A7-55F6DF24B1B6}" srcOrd="2" destOrd="0" parTransId="{5D7E0776-5588-43EE-90F1-DD47FFD03BF1}" sibTransId="{D5C85223-C7B6-4347-AA1D-F74F3D31C50D}"/>
    <dgm:cxn modelId="{DDC30381-E63C-4529-A8C8-C7C21C3F496F}" type="presOf" srcId="{9C6F118D-D17F-4CDB-AA62-82F76982D1DB}" destId="{DB725D84-C04D-41A5-90AA-4A118A985EC3}" srcOrd="0" destOrd="0" presId="urn:microsoft.com/office/officeart/2008/layout/LinedList"/>
    <dgm:cxn modelId="{33C4C5F9-3541-4393-A61B-4ED5B7FB88B1}" srcId="{8392ABF0-FFD4-434D-B34D-D947D429257D}" destId="{6B5D2EE4-187B-4333-8577-18A1CB65C499}" srcOrd="1" destOrd="0" parTransId="{2F40B173-9A24-4D4A-A7EC-91CA1617DAF4}" sibTransId="{5AF27185-68B6-4CCB-95E9-D04C624851DB}"/>
    <dgm:cxn modelId="{4BDF5B5D-467E-4B67-8ACC-6BCBB7436BF0}" type="presParOf" srcId="{B158FA27-D2DF-43F6-91ED-766F90F61C7E}" destId="{EFBAD513-29C6-4B78-B694-38B8F06C5017}" srcOrd="0" destOrd="0" presId="urn:microsoft.com/office/officeart/2008/layout/LinedList"/>
    <dgm:cxn modelId="{2E561E26-CD2F-4129-B6FD-86A2405B68A6}" type="presParOf" srcId="{B158FA27-D2DF-43F6-91ED-766F90F61C7E}" destId="{E2CE2BE0-AB9C-4D28-9DCA-96BBCEDE9E88}" srcOrd="1" destOrd="0" presId="urn:microsoft.com/office/officeart/2008/layout/LinedList"/>
    <dgm:cxn modelId="{7E18DCD0-1878-4621-99EF-1E7758ED0F0E}" type="presParOf" srcId="{E2CE2BE0-AB9C-4D28-9DCA-96BBCEDE9E88}" destId="{DB725D84-C04D-41A5-90AA-4A118A985EC3}" srcOrd="0" destOrd="0" presId="urn:microsoft.com/office/officeart/2008/layout/LinedList"/>
    <dgm:cxn modelId="{5BDCC950-C6E3-424F-A045-DE42A901D0BE}" type="presParOf" srcId="{E2CE2BE0-AB9C-4D28-9DCA-96BBCEDE9E88}" destId="{1C92B821-B453-49E2-AAEC-9AB18A386AAA}" srcOrd="1" destOrd="0" presId="urn:microsoft.com/office/officeart/2008/layout/LinedList"/>
    <dgm:cxn modelId="{73559287-9353-4839-95C8-B28B0122A3C5}" type="presParOf" srcId="{B158FA27-D2DF-43F6-91ED-766F90F61C7E}" destId="{4CD30F95-6EBD-43E9-99C4-1D1F08C0B750}" srcOrd="2" destOrd="0" presId="urn:microsoft.com/office/officeart/2008/layout/LinedList"/>
    <dgm:cxn modelId="{E297231D-FA23-4008-B760-CAD27E85E6D6}" type="presParOf" srcId="{B158FA27-D2DF-43F6-91ED-766F90F61C7E}" destId="{19DD51B4-847E-43BB-965A-1B279D918D5C}" srcOrd="3" destOrd="0" presId="urn:microsoft.com/office/officeart/2008/layout/LinedList"/>
    <dgm:cxn modelId="{479FECA3-C635-40DD-9850-BFABF4BEC0FA}" type="presParOf" srcId="{19DD51B4-847E-43BB-965A-1B279D918D5C}" destId="{48DFDDA3-1E8E-484D-A768-0AE8B2D4BC7D}" srcOrd="0" destOrd="0" presId="urn:microsoft.com/office/officeart/2008/layout/LinedList"/>
    <dgm:cxn modelId="{4924FE78-5E88-4C89-A99D-05CA50CF4E01}" type="presParOf" srcId="{19DD51B4-847E-43BB-965A-1B279D918D5C}" destId="{233CEDCD-FB3F-4D7E-BEA4-1F3BA31EA89B}" srcOrd="1" destOrd="0" presId="urn:microsoft.com/office/officeart/2008/layout/LinedList"/>
    <dgm:cxn modelId="{3DF44E1C-1D00-40AE-AFAE-A9613CCC936E}" type="presParOf" srcId="{B158FA27-D2DF-43F6-91ED-766F90F61C7E}" destId="{B0516673-EB52-47BB-9F2F-8843F5B36733}" srcOrd="4" destOrd="0" presId="urn:microsoft.com/office/officeart/2008/layout/LinedList"/>
    <dgm:cxn modelId="{0F2A62CB-2DBD-4B55-BEC2-577A13BF888C}" type="presParOf" srcId="{B158FA27-D2DF-43F6-91ED-766F90F61C7E}" destId="{FDD40CB6-991F-4875-BBAD-57B045E612B7}" srcOrd="5" destOrd="0" presId="urn:microsoft.com/office/officeart/2008/layout/LinedList"/>
    <dgm:cxn modelId="{BFC84699-CD50-4259-87BB-5CC2786952C2}" type="presParOf" srcId="{FDD40CB6-991F-4875-BBAD-57B045E612B7}" destId="{36EDD9F5-BAAF-4659-A8B2-68059B6F70DF}" srcOrd="0" destOrd="0" presId="urn:microsoft.com/office/officeart/2008/layout/LinedList"/>
    <dgm:cxn modelId="{40A4843D-9A6D-412E-80F4-B1DBCD92F054}" type="presParOf" srcId="{FDD40CB6-991F-4875-BBAD-57B045E612B7}" destId="{B6EF82D1-F09E-4461-A777-91F94BB384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89935C-E66A-4574-9A68-0BE22DAE60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3DDCCE7-6D64-49DF-8563-ADD7B00351E8}">
      <dgm:prSet/>
      <dgm:spPr/>
      <dgm:t>
        <a:bodyPr/>
        <a:lstStyle/>
        <a:p>
          <a:r>
            <a:rPr lang="en-GB"/>
            <a:t>• The Crime and Disorder Act 1998 </a:t>
          </a:r>
          <a:endParaRPr lang="en-US"/>
        </a:p>
      </dgm:t>
    </dgm:pt>
    <dgm:pt modelId="{36D50F17-EB1D-4200-A24A-FE581C967347}" type="parTrans" cxnId="{F6A94911-0641-4154-AEAB-9542C5E786CC}">
      <dgm:prSet/>
      <dgm:spPr/>
      <dgm:t>
        <a:bodyPr/>
        <a:lstStyle/>
        <a:p>
          <a:endParaRPr lang="en-US"/>
        </a:p>
      </dgm:t>
    </dgm:pt>
    <dgm:pt modelId="{503B587D-8A35-4893-9DB9-D7547844A1A8}" type="sibTrans" cxnId="{F6A94911-0641-4154-AEAB-9542C5E786CC}">
      <dgm:prSet/>
      <dgm:spPr/>
      <dgm:t>
        <a:bodyPr/>
        <a:lstStyle/>
        <a:p>
          <a:endParaRPr lang="en-US"/>
        </a:p>
      </dgm:t>
    </dgm:pt>
    <dgm:pt modelId="{32AFB2F8-9F68-4AE0-845F-21EF8C703CC9}">
      <dgm:prSet/>
      <dgm:spPr/>
      <dgm:t>
        <a:bodyPr/>
        <a:lstStyle/>
        <a:p>
          <a:r>
            <a:rPr lang="en-GB"/>
            <a:t>• The Police and Justice Act 2006, and the Crime and Disorder (Overview and Scrutiny) Regulations 2009 made under the Act</a:t>
          </a:r>
          <a:endParaRPr lang="en-US"/>
        </a:p>
      </dgm:t>
    </dgm:pt>
    <dgm:pt modelId="{D9C4E057-356A-4FD8-B206-356B2590A38C}" type="parTrans" cxnId="{21D0A14E-75B5-4C52-BB5E-5A4B5D375DFE}">
      <dgm:prSet/>
      <dgm:spPr/>
      <dgm:t>
        <a:bodyPr/>
        <a:lstStyle/>
        <a:p>
          <a:endParaRPr lang="en-US"/>
        </a:p>
      </dgm:t>
    </dgm:pt>
    <dgm:pt modelId="{B3FE04BD-CC4B-4C04-A90A-224D749EA0D2}" type="sibTrans" cxnId="{21D0A14E-75B5-4C52-BB5E-5A4B5D375DFE}">
      <dgm:prSet/>
      <dgm:spPr/>
      <dgm:t>
        <a:bodyPr/>
        <a:lstStyle/>
        <a:p>
          <a:endParaRPr lang="en-US"/>
        </a:p>
      </dgm:t>
    </dgm:pt>
    <dgm:pt modelId="{F14E5ACA-6818-455D-90EA-A1DC73E96844}">
      <dgm:prSet/>
      <dgm:spPr/>
      <dgm:t>
        <a:bodyPr/>
        <a:lstStyle/>
        <a:p>
          <a:r>
            <a:rPr lang="en-GB"/>
            <a:t>• The Criminal Justice and Court Service Act 2000</a:t>
          </a:r>
          <a:endParaRPr lang="en-US"/>
        </a:p>
      </dgm:t>
    </dgm:pt>
    <dgm:pt modelId="{A9E5C050-A383-448C-872D-65A564C36A80}" type="parTrans" cxnId="{41897D4A-6545-453B-9C19-01C576957059}">
      <dgm:prSet/>
      <dgm:spPr/>
      <dgm:t>
        <a:bodyPr/>
        <a:lstStyle/>
        <a:p>
          <a:endParaRPr lang="en-US"/>
        </a:p>
      </dgm:t>
    </dgm:pt>
    <dgm:pt modelId="{05C3786A-D82D-4D7D-857A-BD1A176D1031}" type="sibTrans" cxnId="{41897D4A-6545-453B-9C19-01C576957059}">
      <dgm:prSet/>
      <dgm:spPr/>
      <dgm:t>
        <a:bodyPr/>
        <a:lstStyle/>
        <a:p>
          <a:endParaRPr lang="en-US"/>
        </a:p>
      </dgm:t>
    </dgm:pt>
    <dgm:pt modelId="{9100CF88-35BD-475F-A330-4213A9CE059B}" type="pres">
      <dgm:prSet presAssocID="{0189935C-E66A-4574-9A68-0BE22DAE60C2}" presName="vert0" presStyleCnt="0">
        <dgm:presLayoutVars>
          <dgm:dir/>
          <dgm:animOne val="branch"/>
          <dgm:animLvl val="lvl"/>
        </dgm:presLayoutVars>
      </dgm:prSet>
      <dgm:spPr/>
    </dgm:pt>
    <dgm:pt modelId="{663326D4-B55D-4651-852C-C52E443DC35D}" type="pres">
      <dgm:prSet presAssocID="{33DDCCE7-6D64-49DF-8563-ADD7B00351E8}" presName="thickLine" presStyleLbl="alignNode1" presStyleIdx="0" presStyleCnt="3"/>
      <dgm:spPr/>
    </dgm:pt>
    <dgm:pt modelId="{A23E6F63-90EC-4368-BD4E-68D09E3DC299}" type="pres">
      <dgm:prSet presAssocID="{33DDCCE7-6D64-49DF-8563-ADD7B00351E8}" presName="horz1" presStyleCnt="0"/>
      <dgm:spPr/>
    </dgm:pt>
    <dgm:pt modelId="{C89AA689-DD6B-4825-AFFF-31FB422CFBD7}" type="pres">
      <dgm:prSet presAssocID="{33DDCCE7-6D64-49DF-8563-ADD7B00351E8}" presName="tx1" presStyleLbl="revTx" presStyleIdx="0" presStyleCnt="3"/>
      <dgm:spPr/>
    </dgm:pt>
    <dgm:pt modelId="{15A10A7E-6850-4CD7-A9D1-B6C54852CFF2}" type="pres">
      <dgm:prSet presAssocID="{33DDCCE7-6D64-49DF-8563-ADD7B00351E8}" presName="vert1" presStyleCnt="0"/>
      <dgm:spPr/>
    </dgm:pt>
    <dgm:pt modelId="{F884A270-44AD-46D9-BC18-C72E306AC74C}" type="pres">
      <dgm:prSet presAssocID="{32AFB2F8-9F68-4AE0-845F-21EF8C703CC9}" presName="thickLine" presStyleLbl="alignNode1" presStyleIdx="1" presStyleCnt="3"/>
      <dgm:spPr/>
    </dgm:pt>
    <dgm:pt modelId="{4A381A5F-1F72-47B4-BDED-426A70409427}" type="pres">
      <dgm:prSet presAssocID="{32AFB2F8-9F68-4AE0-845F-21EF8C703CC9}" presName="horz1" presStyleCnt="0"/>
      <dgm:spPr/>
    </dgm:pt>
    <dgm:pt modelId="{B3B6B365-6B45-46A5-ADC1-27B537FAC04C}" type="pres">
      <dgm:prSet presAssocID="{32AFB2F8-9F68-4AE0-845F-21EF8C703CC9}" presName="tx1" presStyleLbl="revTx" presStyleIdx="1" presStyleCnt="3"/>
      <dgm:spPr/>
    </dgm:pt>
    <dgm:pt modelId="{E908EAA7-E6FB-482F-9BB3-183FB8A02343}" type="pres">
      <dgm:prSet presAssocID="{32AFB2F8-9F68-4AE0-845F-21EF8C703CC9}" presName="vert1" presStyleCnt="0"/>
      <dgm:spPr/>
    </dgm:pt>
    <dgm:pt modelId="{40F1637C-9E71-4B12-B8A1-E3D9C9192B5E}" type="pres">
      <dgm:prSet presAssocID="{F14E5ACA-6818-455D-90EA-A1DC73E96844}" presName="thickLine" presStyleLbl="alignNode1" presStyleIdx="2" presStyleCnt="3"/>
      <dgm:spPr/>
    </dgm:pt>
    <dgm:pt modelId="{18633050-6B81-4A58-AD79-0639756E7CE0}" type="pres">
      <dgm:prSet presAssocID="{F14E5ACA-6818-455D-90EA-A1DC73E96844}" presName="horz1" presStyleCnt="0"/>
      <dgm:spPr/>
    </dgm:pt>
    <dgm:pt modelId="{8F64986C-71B2-41EE-BA1A-901F83DCC9DE}" type="pres">
      <dgm:prSet presAssocID="{F14E5ACA-6818-455D-90EA-A1DC73E96844}" presName="tx1" presStyleLbl="revTx" presStyleIdx="2" presStyleCnt="3"/>
      <dgm:spPr/>
    </dgm:pt>
    <dgm:pt modelId="{20791482-747E-421D-8FB8-8C3A9B284B0E}" type="pres">
      <dgm:prSet presAssocID="{F14E5ACA-6818-455D-90EA-A1DC73E96844}" presName="vert1" presStyleCnt="0"/>
      <dgm:spPr/>
    </dgm:pt>
  </dgm:ptLst>
  <dgm:cxnLst>
    <dgm:cxn modelId="{F6A94911-0641-4154-AEAB-9542C5E786CC}" srcId="{0189935C-E66A-4574-9A68-0BE22DAE60C2}" destId="{33DDCCE7-6D64-49DF-8563-ADD7B00351E8}" srcOrd="0" destOrd="0" parTransId="{36D50F17-EB1D-4200-A24A-FE581C967347}" sibTransId="{503B587D-8A35-4893-9DB9-D7547844A1A8}"/>
    <dgm:cxn modelId="{3B03AE28-84F7-4FBD-8878-1E8814890BB8}" type="presOf" srcId="{33DDCCE7-6D64-49DF-8563-ADD7B00351E8}" destId="{C89AA689-DD6B-4825-AFFF-31FB422CFBD7}" srcOrd="0" destOrd="0" presId="urn:microsoft.com/office/officeart/2008/layout/LinedList"/>
    <dgm:cxn modelId="{41897D4A-6545-453B-9C19-01C576957059}" srcId="{0189935C-E66A-4574-9A68-0BE22DAE60C2}" destId="{F14E5ACA-6818-455D-90EA-A1DC73E96844}" srcOrd="2" destOrd="0" parTransId="{A9E5C050-A383-448C-872D-65A564C36A80}" sibTransId="{05C3786A-D82D-4D7D-857A-BD1A176D1031}"/>
    <dgm:cxn modelId="{21D0A14E-75B5-4C52-BB5E-5A4B5D375DFE}" srcId="{0189935C-E66A-4574-9A68-0BE22DAE60C2}" destId="{32AFB2F8-9F68-4AE0-845F-21EF8C703CC9}" srcOrd="1" destOrd="0" parTransId="{D9C4E057-356A-4FD8-B206-356B2590A38C}" sibTransId="{B3FE04BD-CC4B-4C04-A90A-224D749EA0D2}"/>
    <dgm:cxn modelId="{5184AD77-1B38-4E38-A984-66BC33CFA397}" type="presOf" srcId="{F14E5ACA-6818-455D-90EA-A1DC73E96844}" destId="{8F64986C-71B2-41EE-BA1A-901F83DCC9DE}" srcOrd="0" destOrd="0" presId="urn:microsoft.com/office/officeart/2008/layout/LinedList"/>
    <dgm:cxn modelId="{B2147CB7-3F16-4E79-8B57-6FF80BD11A2D}" type="presOf" srcId="{32AFB2F8-9F68-4AE0-845F-21EF8C703CC9}" destId="{B3B6B365-6B45-46A5-ADC1-27B537FAC04C}" srcOrd="0" destOrd="0" presId="urn:microsoft.com/office/officeart/2008/layout/LinedList"/>
    <dgm:cxn modelId="{3A7274F2-7121-40F6-A5DF-0C5B98499A71}" type="presOf" srcId="{0189935C-E66A-4574-9A68-0BE22DAE60C2}" destId="{9100CF88-35BD-475F-A330-4213A9CE059B}" srcOrd="0" destOrd="0" presId="urn:microsoft.com/office/officeart/2008/layout/LinedList"/>
    <dgm:cxn modelId="{FFAC46FA-94F2-4CF4-B498-3F78DC04E2EA}" type="presParOf" srcId="{9100CF88-35BD-475F-A330-4213A9CE059B}" destId="{663326D4-B55D-4651-852C-C52E443DC35D}" srcOrd="0" destOrd="0" presId="urn:microsoft.com/office/officeart/2008/layout/LinedList"/>
    <dgm:cxn modelId="{89609467-90CE-4D84-8A99-63148966B363}" type="presParOf" srcId="{9100CF88-35BD-475F-A330-4213A9CE059B}" destId="{A23E6F63-90EC-4368-BD4E-68D09E3DC299}" srcOrd="1" destOrd="0" presId="urn:microsoft.com/office/officeart/2008/layout/LinedList"/>
    <dgm:cxn modelId="{7DB19FD2-7B75-433B-BDD8-016A917962E8}" type="presParOf" srcId="{A23E6F63-90EC-4368-BD4E-68D09E3DC299}" destId="{C89AA689-DD6B-4825-AFFF-31FB422CFBD7}" srcOrd="0" destOrd="0" presId="urn:microsoft.com/office/officeart/2008/layout/LinedList"/>
    <dgm:cxn modelId="{5D282A22-0C0D-45F0-AEAB-D20146AA5C0B}" type="presParOf" srcId="{A23E6F63-90EC-4368-BD4E-68D09E3DC299}" destId="{15A10A7E-6850-4CD7-A9D1-B6C54852CFF2}" srcOrd="1" destOrd="0" presId="urn:microsoft.com/office/officeart/2008/layout/LinedList"/>
    <dgm:cxn modelId="{AA77367E-ED64-49FB-B36C-E8594F09F13D}" type="presParOf" srcId="{9100CF88-35BD-475F-A330-4213A9CE059B}" destId="{F884A270-44AD-46D9-BC18-C72E306AC74C}" srcOrd="2" destOrd="0" presId="urn:microsoft.com/office/officeart/2008/layout/LinedList"/>
    <dgm:cxn modelId="{1D05083F-D406-4692-AC9D-8749EE7FA88C}" type="presParOf" srcId="{9100CF88-35BD-475F-A330-4213A9CE059B}" destId="{4A381A5F-1F72-47B4-BDED-426A70409427}" srcOrd="3" destOrd="0" presId="urn:microsoft.com/office/officeart/2008/layout/LinedList"/>
    <dgm:cxn modelId="{677D26E0-29DB-4C66-B04E-2E597C7057C7}" type="presParOf" srcId="{4A381A5F-1F72-47B4-BDED-426A70409427}" destId="{B3B6B365-6B45-46A5-ADC1-27B537FAC04C}" srcOrd="0" destOrd="0" presId="urn:microsoft.com/office/officeart/2008/layout/LinedList"/>
    <dgm:cxn modelId="{CD83FF2A-9C04-447F-AE2A-55219EC6379A}" type="presParOf" srcId="{4A381A5F-1F72-47B4-BDED-426A70409427}" destId="{E908EAA7-E6FB-482F-9BB3-183FB8A02343}" srcOrd="1" destOrd="0" presId="urn:microsoft.com/office/officeart/2008/layout/LinedList"/>
    <dgm:cxn modelId="{9C623223-8D07-41E0-BC7C-FB36A8BE0EA7}" type="presParOf" srcId="{9100CF88-35BD-475F-A330-4213A9CE059B}" destId="{40F1637C-9E71-4B12-B8A1-E3D9C9192B5E}" srcOrd="4" destOrd="0" presId="urn:microsoft.com/office/officeart/2008/layout/LinedList"/>
    <dgm:cxn modelId="{4DB722C6-BC17-431E-9A80-EA0883F6C99A}" type="presParOf" srcId="{9100CF88-35BD-475F-A330-4213A9CE059B}" destId="{18633050-6B81-4A58-AD79-0639756E7CE0}" srcOrd="5" destOrd="0" presId="urn:microsoft.com/office/officeart/2008/layout/LinedList"/>
    <dgm:cxn modelId="{50360FE6-6B4B-494F-BC9A-E709136C532F}" type="presParOf" srcId="{18633050-6B81-4A58-AD79-0639756E7CE0}" destId="{8F64986C-71B2-41EE-BA1A-901F83DCC9DE}" srcOrd="0" destOrd="0" presId="urn:microsoft.com/office/officeart/2008/layout/LinedList"/>
    <dgm:cxn modelId="{02012A89-666E-479E-92F4-8C254CACA6BD}" type="presParOf" srcId="{18633050-6B81-4A58-AD79-0639756E7CE0}" destId="{20791482-747E-421D-8FB8-8C3A9B284B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BF6E4D-E560-4912-9986-B6265123865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2AA69F0-3295-4529-9B51-A5C88AD62DF5}">
      <dgm:prSet/>
      <dgm:spPr/>
      <dgm:t>
        <a:bodyPr/>
        <a:lstStyle/>
        <a:p>
          <a:r>
            <a:rPr lang="en-GB"/>
            <a:t>Sec 115 provides the legal basis for sharing information between partner agencies where it is necessary for fulfilling the duties contained within the Act. </a:t>
          </a:r>
          <a:endParaRPr lang="en-US"/>
        </a:p>
      </dgm:t>
    </dgm:pt>
    <dgm:pt modelId="{6770E30F-1BBC-4133-8452-7C91D94C4C7A}" type="parTrans" cxnId="{39A8B5C5-0D2E-4A62-8A40-30F91A4FC684}">
      <dgm:prSet/>
      <dgm:spPr/>
      <dgm:t>
        <a:bodyPr/>
        <a:lstStyle/>
        <a:p>
          <a:endParaRPr lang="en-US"/>
        </a:p>
      </dgm:t>
    </dgm:pt>
    <dgm:pt modelId="{C8318EDE-591E-48B8-AE77-104A912703DC}" type="sibTrans" cxnId="{39A8B5C5-0D2E-4A62-8A40-30F91A4FC684}">
      <dgm:prSet/>
      <dgm:spPr/>
      <dgm:t>
        <a:bodyPr/>
        <a:lstStyle/>
        <a:p>
          <a:endParaRPr lang="en-US"/>
        </a:p>
      </dgm:t>
    </dgm:pt>
    <dgm:pt modelId="{30C2F6E2-6B2D-4727-9933-BD1A665618A6}">
      <dgm:prSet/>
      <dgm:spPr/>
      <dgm:t>
        <a:bodyPr/>
        <a:lstStyle/>
        <a:p>
          <a:r>
            <a:rPr lang="en-GB"/>
            <a:t>Provides relevant authorities with the power to share information. </a:t>
          </a:r>
          <a:endParaRPr lang="en-US"/>
        </a:p>
      </dgm:t>
    </dgm:pt>
    <dgm:pt modelId="{8E84E435-8B6F-4DB6-81E4-3070B3E33568}" type="parTrans" cxnId="{9D7F8939-751E-433C-913C-5783C49620D8}">
      <dgm:prSet/>
      <dgm:spPr/>
      <dgm:t>
        <a:bodyPr/>
        <a:lstStyle/>
        <a:p>
          <a:endParaRPr lang="en-US"/>
        </a:p>
      </dgm:t>
    </dgm:pt>
    <dgm:pt modelId="{B3463301-F12A-4271-899C-7591F5CDA259}" type="sibTrans" cxnId="{9D7F8939-751E-433C-913C-5783C49620D8}">
      <dgm:prSet/>
      <dgm:spPr/>
      <dgm:t>
        <a:bodyPr/>
        <a:lstStyle/>
        <a:p>
          <a:endParaRPr lang="en-US"/>
        </a:p>
      </dgm:t>
    </dgm:pt>
    <dgm:pt modelId="{FCC2D08D-A9CA-4122-8068-D484DFBEA8C1}">
      <dgm:prSet/>
      <dgm:spPr/>
      <dgm:t>
        <a:bodyPr/>
        <a:lstStyle/>
        <a:p>
          <a:r>
            <a:rPr lang="en-GB"/>
            <a:t>Personal information can be shared without the permission of the person to whom it relates. However, the legal conditions governing the sharing of personal information must be followed. </a:t>
          </a:r>
          <a:endParaRPr lang="en-US"/>
        </a:p>
      </dgm:t>
    </dgm:pt>
    <dgm:pt modelId="{270504A5-4258-4DE8-B1F1-334E4417D51E}" type="parTrans" cxnId="{A4F5B9FD-196F-4BAF-8585-4466C83FFA36}">
      <dgm:prSet/>
      <dgm:spPr/>
      <dgm:t>
        <a:bodyPr/>
        <a:lstStyle/>
        <a:p>
          <a:endParaRPr lang="en-US"/>
        </a:p>
      </dgm:t>
    </dgm:pt>
    <dgm:pt modelId="{41A89484-B32F-46A8-A3CD-E2EFDB1015ED}" type="sibTrans" cxnId="{A4F5B9FD-196F-4BAF-8585-4466C83FFA36}">
      <dgm:prSet/>
      <dgm:spPr/>
      <dgm:t>
        <a:bodyPr/>
        <a:lstStyle/>
        <a:p>
          <a:endParaRPr lang="en-US"/>
        </a:p>
      </dgm:t>
    </dgm:pt>
    <dgm:pt modelId="{8619A5FF-E9CE-49B1-B58B-E6D61855FB45}" type="pres">
      <dgm:prSet presAssocID="{6CBF6E4D-E560-4912-9986-B62651238652}" presName="vert0" presStyleCnt="0">
        <dgm:presLayoutVars>
          <dgm:dir/>
          <dgm:animOne val="branch"/>
          <dgm:animLvl val="lvl"/>
        </dgm:presLayoutVars>
      </dgm:prSet>
      <dgm:spPr/>
    </dgm:pt>
    <dgm:pt modelId="{E57529C7-7285-4456-90DC-FCCB1756E836}" type="pres">
      <dgm:prSet presAssocID="{E2AA69F0-3295-4529-9B51-A5C88AD62DF5}" presName="thickLine" presStyleLbl="alignNode1" presStyleIdx="0" presStyleCnt="3"/>
      <dgm:spPr/>
    </dgm:pt>
    <dgm:pt modelId="{EAB28653-F150-4B2F-8FCB-4BBEDAD95FE2}" type="pres">
      <dgm:prSet presAssocID="{E2AA69F0-3295-4529-9B51-A5C88AD62DF5}" presName="horz1" presStyleCnt="0"/>
      <dgm:spPr/>
    </dgm:pt>
    <dgm:pt modelId="{9A360480-518A-469C-940B-2FD47E8D26DE}" type="pres">
      <dgm:prSet presAssocID="{E2AA69F0-3295-4529-9B51-A5C88AD62DF5}" presName="tx1" presStyleLbl="revTx" presStyleIdx="0" presStyleCnt="3"/>
      <dgm:spPr/>
    </dgm:pt>
    <dgm:pt modelId="{6438DC63-4F76-4A0E-9464-A7854FA34A3B}" type="pres">
      <dgm:prSet presAssocID="{E2AA69F0-3295-4529-9B51-A5C88AD62DF5}" presName="vert1" presStyleCnt="0"/>
      <dgm:spPr/>
    </dgm:pt>
    <dgm:pt modelId="{4B0DBBA7-CB7B-44CE-A3CF-724BD9FC5C2F}" type="pres">
      <dgm:prSet presAssocID="{30C2F6E2-6B2D-4727-9933-BD1A665618A6}" presName="thickLine" presStyleLbl="alignNode1" presStyleIdx="1" presStyleCnt="3"/>
      <dgm:spPr/>
    </dgm:pt>
    <dgm:pt modelId="{FD5CF59C-3DE3-4A2D-83BB-40CAE1D5EFC1}" type="pres">
      <dgm:prSet presAssocID="{30C2F6E2-6B2D-4727-9933-BD1A665618A6}" presName="horz1" presStyleCnt="0"/>
      <dgm:spPr/>
    </dgm:pt>
    <dgm:pt modelId="{62552791-0A83-4DBB-AC2F-DCEFBF6B2836}" type="pres">
      <dgm:prSet presAssocID="{30C2F6E2-6B2D-4727-9933-BD1A665618A6}" presName="tx1" presStyleLbl="revTx" presStyleIdx="1" presStyleCnt="3"/>
      <dgm:spPr/>
    </dgm:pt>
    <dgm:pt modelId="{B18A7090-7CF2-4723-B2CF-BA303D279A5F}" type="pres">
      <dgm:prSet presAssocID="{30C2F6E2-6B2D-4727-9933-BD1A665618A6}" presName="vert1" presStyleCnt="0"/>
      <dgm:spPr/>
    </dgm:pt>
    <dgm:pt modelId="{B7DC2418-3A4F-476C-83B5-63B8EA318C8B}" type="pres">
      <dgm:prSet presAssocID="{FCC2D08D-A9CA-4122-8068-D484DFBEA8C1}" presName="thickLine" presStyleLbl="alignNode1" presStyleIdx="2" presStyleCnt="3"/>
      <dgm:spPr/>
    </dgm:pt>
    <dgm:pt modelId="{DEC587FE-50F5-4B85-A04B-7C1404A64738}" type="pres">
      <dgm:prSet presAssocID="{FCC2D08D-A9CA-4122-8068-D484DFBEA8C1}" presName="horz1" presStyleCnt="0"/>
      <dgm:spPr/>
    </dgm:pt>
    <dgm:pt modelId="{D8C09791-FF0C-45AB-87E5-72D516A0C8CF}" type="pres">
      <dgm:prSet presAssocID="{FCC2D08D-A9CA-4122-8068-D484DFBEA8C1}" presName="tx1" presStyleLbl="revTx" presStyleIdx="2" presStyleCnt="3"/>
      <dgm:spPr/>
    </dgm:pt>
    <dgm:pt modelId="{9D411F69-A11B-4728-9A27-5273A04FA7AF}" type="pres">
      <dgm:prSet presAssocID="{FCC2D08D-A9CA-4122-8068-D484DFBEA8C1}" presName="vert1" presStyleCnt="0"/>
      <dgm:spPr/>
    </dgm:pt>
  </dgm:ptLst>
  <dgm:cxnLst>
    <dgm:cxn modelId="{8DAAE431-E1E5-4BF5-B4BE-A62D3F94EC91}" type="presOf" srcId="{30C2F6E2-6B2D-4727-9933-BD1A665618A6}" destId="{62552791-0A83-4DBB-AC2F-DCEFBF6B2836}" srcOrd="0" destOrd="0" presId="urn:microsoft.com/office/officeart/2008/layout/LinedList"/>
    <dgm:cxn modelId="{9D7F8939-751E-433C-913C-5783C49620D8}" srcId="{6CBF6E4D-E560-4912-9986-B62651238652}" destId="{30C2F6E2-6B2D-4727-9933-BD1A665618A6}" srcOrd="1" destOrd="0" parTransId="{8E84E435-8B6F-4DB6-81E4-3070B3E33568}" sibTransId="{B3463301-F12A-4271-899C-7591F5CDA259}"/>
    <dgm:cxn modelId="{71DB3E5A-5723-4024-94FD-E7B6B11F57C4}" type="presOf" srcId="{FCC2D08D-A9CA-4122-8068-D484DFBEA8C1}" destId="{D8C09791-FF0C-45AB-87E5-72D516A0C8CF}" srcOrd="0" destOrd="0" presId="urn:microsoft.com/office/officeart/2008/layout/LinedList"/>
    <dgm:cxn modelId="{41DDEA9C-754D-495D-8AD8-B400E328B50A}" type="presOf" srcId="{6CBF6E4D-E560-4912-9986-B62651238652}" destId="{8619A5FF-E9CE-49B1-B58B-E6D61855FB45}" srcOrd="0" destOrd="0" presId="urn:microsoft.com/office/officeart/2008/layout/LinedList"/>
    <dgm:cxn modelId="{D2C17CAA-9D93-4D56-8DF5-DDE3D5A74140}" type="presOf" srcId="{E2AA69F0-3295-4529-9B51-A5C88AD62DF5}" destId="{9A360480-518A-469C-940B-2FD47E8D26DE}" srcOrd="0" destOrd="0" presId="urn:microsoft.com/office/officeart/2008/layout/LinedList"/>
    <dgm:cxn modelId="{39A8B5C5-0D2E-4A62-8A40-30F91A4FC684}" srcId="{6CBF6E4D-E560-4912-9986-B62651238652}" destId="{E2AA69F0-3295-4529-9B51-A5C88AD62DF5}" srcOrd="0" destOrd="0" parTransId="{6770E30F-1BBC-4133-8452-7C91D94C4C7A}" sibTransId="{C8318EDE-591E-48B8-AE77-104A912703DC}"/>
    <dgm:cxn modelId="{A4F5B9FD-196F-4BAF-8585-4466C83FFA36}" srcId="{6CBF6E4D-E560-4912-9986-B62651238652}" destId="{FCC2D08D-A9CA-4122-8068-D484DFBEA8C1}" srcOrd="2" destOrd="0" parTransId="{270504A5-4258-4DE8-B1F1-334E4417D51E}" sibTransId="{41A89484-B32F-46A8-A3CD-E2EFDB1015ED}"/>
    <dgm:cxn modelId="{3E81B684-6091-4A82-B393-086DEAF8E474}" type="presParOf" srcId="{8619A5FF-E9CE-49B1-B58B-E6D61855FB45}" destId="{E57529C7-7285-4456-90DC-FCCB1756E836}" srcOrd="0" destOrd="0" presId="urn:microsoft.com/office/officeart/2008/layout/LinedList"/>
    <dgm:cxn modelId="{2AC635F5-ECFF-4439-9F3E-4CDC520D0EF3}" type="presParOf" srcId="{8619A5FF-E9CE-49B1-B58B-E6D61855FB45}" destId="{EAB28653-F150-4B2F-8FCB-4BBEDAD95FE2}" srcOrd="1" destOrd="0" presId="urn:microsoft.com/office/officeart/2008/layout/LinedList"/>
    <dgm:cxn modelId="{A37444CE-1CFA-4FFE-95EC-51B8E2AA1758}" type="presParOf" srcId="{EAB28653-F150-4B2F-8FCB-4BBEDAD95FE2}" destId="{9A360480-518A-469C-940B-2FD47E8D26DE}" srcOrd="0" destOrd="0" presId="urn:microsoft.com/office/officeart/2008/layout/LinedList"/>
    <dgm:cxn modelId="{82632D9B-67E9-4BF7-B816-4B1BA7F882BA}" type="presParOf" srcId="{EAB28653-F150-4B2F-8FCB-4BBEDAD95FE2}" destId="{6438DC63-4F76-4A0E-9464-A7854FA34A3B}" srcOrd="1" destOrd="0" presId="urn:microsoft.com/office/officeart/2008/layout/LinedList"/>
    <dgm:cxn modelId="{59C0F3E5-7B71-4941-B3F9-40B136B54D7D}" type="presParOf" srcId="{8619A5FF-E9CE-49B1-B58B-E6D61855FB45}" destId="{4B0DBBA7-CB7B-44CE-A3CF-724BD9FC5C2F}" srcOrd="2" destOrd="0" presId="urn:microsoft.com/office/officeart/2008/layout/LinedList"/>
    <dgm:cxn modelId="{8C8C4DFF-95A1-4BFB-AF06-81D6167DA592}" type="presParOf" srcId="{8619A5FF-E9CE-49B1-B58B-E6D61855FB45}" destId="{FD5CF59C-3DE3-4A2D-83BB-40CAE1D5EFC1}" srcOrd="3" destOrd="0" presId="urn:microsoft.com/office/officeart/2008/layout/LinedList"/>
    <dgm:cxn modelId="{24A03C84-DFA1-4003-9015-BFA74E28510B}" type="presParOf" srcId="{FD5CF59C-3DE3-4A2D-83BB-40CAE1D5EFC1}" destId="{62552791-0A83-4DBB-AC2F-DCEFBF6B2836}" srcOrd="0" destOrd="0" presId="urn:microsoft.com/office/officeart/2008/layout/LinedList"/>
    <dgm:cxn modelId="{2C9F46CA-6206-4A70-A970-2AF8B2D11711}" type="presParOf" srcId="{FD5CF59C-3DE3-4A2D-83BB-40CAE1D5EFC1}" destId="{B18A7090-7CF2-4723-B2CF-BA303D279A5F}" srcOrd="1" destOrd="0" presId="urn:microsoft.com/office/officeart/2008/layout/LinedList"/>
    <dgm:cxn modelId="{DB765470-883E-49B1-848C-E4655F8A9C93}" type="presParOf" srcId="{8619A5FF-E9CE-49B1-B58B-E6D61855FB45}" destId="{B7DC2418-3A4F-476C-83B5-63B8EA318C8B}" srcOrd="4" destOrd="0" presId="urn:microsoft.com/office/officeart/2008/layout/LinedList"/>
    <dgm:cxn modelId="{48227315-557B-481A-B034-BB1D56D9EDFA}" type="presParOf" srcId="{8619A5FF-E9CE-49B1-B58B-E6D61855FB45}" destId="{DEC587FE-50F5-4B85-A04B-7C1404A64738}" srcOrd="5" destOrd="0" presId="urn:microsoft.com/office/officeart/2008/layout/LinedList"/>
    <dgm:cxn modelId="{59B5C5C5-7731-49E0-8A77-7E17A0AFD1D3}" type="presParOf" srcId="{DEC587FE-50F5-4B85-A04B-7C1404A64738}" destId="{D8C09791-FF0C-45AB-87E5-72D516A0C8CF}" srcOrd="0" destOrd="0" presId="urn:microsoft.com/office/officeart/2008/layout/LinedList"/>
    <dgm:cxn modelId="{CA049BAE-5196-4A9A-BB0C-11BAD08E380F}" type="presParOf" srcId="{DEC587FE-50F5-4B85-A04B-7C1404A64738}" destId="{9D411F69-A11B-4728-9A27-5273A04FA7A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F5DF704-A748-45EA-864E-D213B21DBD3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B1F77D9-713D-41F2-9E63-94C09AF5909D}">
      <dgm:prSet/>
      <dgm:spPr/>
      <dgm:t>
        <a:bodyPr/>
        <a:lstStyle/>
        <a:p>
          <a:pPr>
            <a:lnSpc>
              <a:spcPct val="100000"/>
            </a:lnSpc>
          </a:pPr>
          <a:r>
            <a:rPr lang="en-GB" dirty="0"/>
            <a:t>Information can be exchanged in different ways. </a:t>
          </a:r>
          <a:endParaRPr lang="en-US" dirty="0"/>
        </a:p>
      </dgm:t>
    </dgm:pt>
    <dgm:pt modelId="{FF3D6A09-0129-44F0-8AE0-25A4FCDE6378}" type="parTrans" cxnId="{149ADE28-0769-4114-9BA8-0719601C6932}">
      <dgm:prSet/>
      <dgm:spPr/>
      <dgm:t>
        <a:bodyPr/>
        <a:lstStyle/>
        <a:p>
          <a:endParaRPr lang="en-US"/>
        </a:p>
      </dgm:t>
    </dgm:pt>
    <dgm:pt modelId="{E849CE2D-DB7F-4253-9A27-A1A05CEBADAB}" type="sibTrans" cxnId="{149ADE28-0769-4114-9BA8-0719601C6932}">
      <dgm:prSet/>
      <dgm:spPr/>
      <dgm:t>
        <a:bodyPr/>
        <a:lstStyle/>
        <a:p>
          <a:endParaRPr lang="en-US"/>
        </a:p>
      </dgm:t>
    </dgm:pt>
    <dgm:pt modelId="{6D4B725F-8AE4-4261-8251-EDF9FB5E665B}">
      <dgm:prSet/>
      <dgm:spPr/>
      <dgm:t>
        <a:bodyPr/>
        <a:lstStyle/>
        <a:p>
          <a:pPr>
            <a:lnSpc>
              <a:spcPct val="100000"/>
            </a:lnSpc>
          </a:pPr>
          <a:r>
            <a:rPr lang="en-GB"/>
            <a:t>To manage this Data processing contracts are used. </a:t>
          </a:r>
          <a:endParaRPr lang="en-US"/>
        </a:p>
      </dgm:t>
    </dgm:pt>
    <dgm:pt modelId="{502FBBB8-C00E-4282-86C6-643F8BE92CB8}" type="parTrans" cxnId="{39BF4042-D5E1-43CF-B447-838C6A2F4A19}">
      <dgm:prSet/>
      <dgm:spPr/>
      <dgm:t>
        <a:bodyPr/>
        <a:lstStyle/>
        <a:p>
          <a:endParaRPr lang="en-US"/>
        </a:p>
      </dgm:t>
    </dgm:pt>
    <dgm:pt modelId="{85441859-4BE0-4A69-AA59-48B4272F436E}" type="sibTrans" cxnId="{39BF4042-D5E1-43CF-B447-838C6A2F4A19}">
      <dgm:prSet/>
      <dgm:spPr/>
      <dgm:t>
        <a:bodyPr/>
        <a:lstStyle/>
        <a:p>
          <a:endParaRPr lang="en-US"/>
        </a:p>
      </dgm:t>
    </dgm:pt>
    <dgm:pt modelId="{BC8BB50B-2984-4467-8978-14FC5549700F}">
      <dgm:prSet/>
      <dgm:spPr/>
      <dgm:t>
        <a:bodyPr/>
        <a:lstStyle/>
        <a:p>
          <a:pPr>
            <a:lnSpc>
              <a:spcPct val="100000"/>
            </a:lnSpc>
          </a:pPr>
          <a:r>
            <a:rPr lang="en-GB" dirty="0"/>
            <a:t>These outline the responsibilities and liabilities for all parties involved. </a:t>
          </a:r>
          <a:endParaRPr lang="en-US" dirty="0"/>
        </a:p>
      </dgm:t>
    </dgm:pt>
    <dgm:pt modelId="{80A6E352-2FC8-4F9B-BF22-D81513565808}" type="parTrans" cxnId="{3B1D67E1-2732-407A-A816-7C44FAD5F839}">
      <dgm:prSet/>
      <dgm:spPr/>
      <dgm:t>
        <a:bodyPr/>
        <a:lstStyle/>
        <a:p>
          <a:endParaRPr lang="en-US"/>
        </a:p>
      </dgm:t>
    </dgm:pt>
    <dgm:pt modelId="{EEF61F7A-64FA-480C-AA92-092B82AFA6BB}" type="sibTrans" cxnId="{3B1D67E1-2732-407A-A816-7C44FAD5F839}">
      <dgm:prSet/>
      <dgm:spPr/>
      <dgm:t>
        <a:bodyPr/>
        <a:lstStyle/>
        <a:p>
          <a:endParaRPr lang="en-US"/>
        </a:p>
      </dgm:t>
    </dgm:pt>
    <dgm:pt modelId="{3BF2EA9B-ABFF-4A08-9C54-B5DA0A241E75}">
      <dgm:prSet/>
      <dgm:spPr/>
      <dgm:t>
        <a:bodyPr/>
        <a:lstStyle/>
        <a:p>
          <a:pPr>
            <a:lnSpc>
              <a:spcPct val="100000"/>
            </a:lnSpc>
          </a:pPr>
          <a:r>
            <a:rPr lang="en-GB"/>
            <a:t>GDPR outlines what is needed within each contract. </a:t>
          </a:r>
          <a:endParaRPr lang="en-US"/>
        </a:p>
      </dgm:t>
    </dgm:pt>
    <dgm:pt modelId="{3A580FAB-E2FC-47B5-A116-A2CA66A94194}" type="parTrans" cxnId="{D7F49DDB-D784-44D9-8DC7-8D61FCEF4EF0}">
      <dgm:prSet/>
      <dgm:spPr/>
      <dgm:t>
        <a:bodyPr/>
        <a:lstStyle/>
        <a:p>
          <a:endParaRPr lang="en-US"/>
        </a:p>
      </dgm:t>
    </dgm:pt>
    <dgm:pt modelId="{75485373-EC00-43B1-811A-E62B981A859C}" type="sibTrans" cxnId="{D7F49DDB-D784-44D9-8DC7-8D61FCEF4EF0}">
      <dgm:prSet/>
      <dgm:spPr/>
      <dgm:t>
        <a:bodyPr/>
        <a:lstStyle/>
        <a:p>
          <a:endParaRPr lang="en-US"/>
        </a:p>
      </dgm:t>
    </dgm:pt>
    <dgm:pt modelId="{BD5D4628-6497-4D82-BA09-76E43A08B158}" type="pres">
      <dgm:prSet presAssocID="{2F5DF704-A748-45EA-864E-D213B21DBD35}" presName="vert0" presStyleCnt="0">
        <dgm:presLayoutVars>
          <dgm:dir/>
          <dgm:animOne val="branch"/>
          <dgm:animLvl val="lvl"/>
        </dgm:presLayoutVars>
      </dgm:prSet>
      <dgm:spPr/>
    </dgm:pt>
    <dgm:pt modelId="{D9FB0239-CD58-4AF9-BFD1-5D9682E738FD}" type="pres">
      <dgm:prSet presAssocID="{EB1F77D9-713D-41F2-9E63-94C09AF5909D}" presName="thickLine" presStyleLbl="alignNode1" presStyleIdx="0" presStyleCnt="4"/>
      <dgm:spPr/>
    </dgm:pt>
    <dgm:pt modelId="{0CC7F8F5-5991-452D-87DA-B08FA546EC31}" type="pres">
      <dgm:prSet presAssocID="{EB1F77D9-713D-41F2-9E63-94C09AF5909D}" presName="horz1" presStyleCnt="0"/>
      <dgm:spPr/>
    </dgm:pt>
    <dgm:pt modelId="{72F7F8D3-F4B2-4AE6-9E72-904C8C0E85FA}" type="pres">
      <dgm:prSet presAssocID="{EB1F77D9-713D-41F2-9E63-94C09AF5909D}" presName="tx1" presStyleLbl="revTx" presStyleIdx="0" presStyleCnt="4"/>
      <dgm:spPr/>
    </dgm:pt>
    <dgm:pt modelId="{D7B60C4B-1456-4ED5-8B97-CF3D41E3345B}" type="pres">
      <dgm:prSet presAssocID="{EB1F77D9-713D-41F2-9E63-94C09AF5909D}" presName="vert1" presStyleCnt="0"/>
      <dgm:spPr/>
    </dgm:pt>
    <dgm:pt modelId="{E11E96E4-CB7D-47F8-B865-20054E107CBA}" type="pres">
      <dgm:prSet presAssocID="{6D4B725F-8AE4-4261-8251-EDF9FB5E665B}" presName="thickLine" presStyleLbl="alignNode1" presStyleIdx="1" presStyleCnt="4"/>
      <dgm:spPr/>
    </dgm:pt>
    <dgm:pt modelId="{EEA2B78C-7EF3-410A-A138-0A6259AD2949}" type="pres">
      <dgm:prSet presAssocID="{6D4B725F-8AE4-4261-8251-EDF9FB5E665B}" presName="horz1" presStyleCnt="0"/>
      <dgm:spPr/>
    </dgm:pt>
    <dgm:pt modelId="{836632FA-A828-475A-9882-728C00ECFA24}" type="pres">
      <dgm:prSet presAssocID="{6D4B725F-8AE4-4261-8251-EDF9FB5E665B}" presName="tx1" presStyleLbl="revTx" presStyleIdx="1" presStyleCnt="4"/>
      <dgm:spPr/>
    </dgm:pt>
    <dgm:pt modelId="{2645681A-19B4-405C-97FD-9284BA202C78}" type="pres">
      <dgm:prSet presAssocID="{6D4B725F-8AE4-4261-8251-EDF9FB5E665B}" presName="vert1" presStyleCnt="0"/>
      <dgm:spPr/>
    </dgm:pt>
    <dgm:pt modelId="{AB1363E2-0B23-49E6-8EBA-65603003B735}" type="pres">
      <dgm:prSet presAssocID="{BC8BB50B-2984-4467-8978-14FC5549700F}" presName="thickLine" presStyleLbl="alignNode1" presStyleIdx="2" presStyleCnt="4"/>
      <dgm:spPr/>
    </dgm:pt>
    <dgm:pt modelId="{F6809D7E-6934-4F2F-A0A6-C5E15BF5EB98}" type="pres">
      <dgm:prSet presAssocID="{BC8BB50B-2984-4467-8978-14FC5549700F}" presName="horz1" presStyleCnt="0"/>
      <dgm:spPr/>
    </dgm:pt>
    <dgm:pt modelId="{49E0FFAC-2C4D-4CAF-9385-16915DA0002B}" type="pres">
      <dgm:prSet presAssocID="{BC8BB50B-2984-4467-8978-14FC5549700F}" presName="tx1" presStyleLbl="revTx" presStyleIdx="2" presStyleCnt="4"/>
      <dgm:spPr/>
    </dgm:pt>
    <dgm:pt modelId="{18FB61A6-7D9F-436B-AD82-E9225CF76E45}" type="pres">
      <dgm:prSet presAssocID="{BC8BB50B-2984-4467-8978-14FC5549700F}" presName="vert1" presStyleCnt="0"/>
      <dgm:spPr/>
    </dgm:pt>
    <dgm:pt modelId="{EF0CB503-41F9-49E3-B7A5-4C2901BF83A9}" type="pres">
      <dgm:prSet presAssocID="{3BF2EA9B-ABFF-4A08-9C54-B5DA0A241E75}" presName="thickLine" presStyleLbl="alignNode1" presStyleIdx="3" presStyleCnt="4"/>
      <dgm:spPr/>
    </dgm:pt>
    <dgm:pt modelId="{27155A59-06C9-41FB-B949-26DF4FBA42E5}" type="pres">
      <dgm:prSet presAssocID="{3BF2EA9B-ABFF-4A08-9C54-B5DA0A241E75}" presName="horz1" presStyleCnt="0"/>
      <dgm:spPr/>
    </dgm:pt>
    <dgm:pt modelId="{769238EC-8E41-4799-90CC-80ADD15A8E38}" type="pres">
      <dgm:prSet presAssocID="{3BF2EA9B-ABFF-4A08-9C54-B5DA0A241E75}" presName="tx1" presStyleLbl="revTx" presStyleIdx="3" presStyleCnt="4"/>
      <dgm:spPr/>
    </dgm:pt>
    <dgm:pt modelId="{41D62A47-C8BF-4C68-8AD1-CF296FE04CA6}" type="pres">
      <dgm:prSet presAssocID="{3BF2EA9B-ABFF-4A08-9C54-B5DA0A241E75}" presName="vert1" presStyleCnt="0"/>
      <dgm:spPr/>
    </dgm:pt>
  </dgm:ptLst>
  <dgm:cxnLst>
    <dgm:cxn modelId="{75499927-721B-4FFE-B70E-7F249B29AE1B}" type="presOf" srcId="{3BF2EA9B-ABFF-4A08-9C54-B5DA0A241E75}" destId="{769238EC-8E41-4799-90CC-80ADD15A8E38}" srcOrd="0" destOrd="0" presId="urn:microsoft.com/office/officeart/2008/layout/LinedList"/>
    <dgm:cxn modelId="{149ADE28-0769-4114-9BA8-0719601C6932}" srcId="{2F5DF704-A748-45EA-864E-D213B21DBD35}" destId="{EB1F77D9-713D-41F2-9E63-94C09AF5909D}" srcOrd="0" destOrd="0" parTransId="{FF3D6A09-0129-44F0-8AE0-25A4FCDE6378}" sibTransId="{E849CE2D-DB7F-4253-9A27-A1A05CEBADAB}"/>
    <dgm:cxn modelId="{39BF4042-D5E1-43CF-B447-838C6A2F4A19}" srcId="{2F5DF704-A748-45EA-864E-D213B21DBD35}" destId="{6D4B725F-8AE4-4261-8251-EDF9FB5E665B}" srcOrd="1" destOrd="0" parTransId="{502FBBB8-C00E-4282-86C6-643F8BE92CB8}" sibTransId="{85441859-4BE0-4A69-AA59-48B4272F436E}"/>
    <dgm:cxn modelId="{C0D61784-9683-4872-87BD-2663B62D6988}" type="presOf" srcId="{2F5DF704-A748-45EA-864E-D213B21DBD35}" destId="{BD5D4628-6497-4D82-BA09-76E43A08B158}" srcOrd="0" destOrd="0" presId="urn:microsoft.com/office/officeart/2008/layout/LinedList"/>
    <dgm:cxn modelId="{558248AF-0EB9-4B13-B260-96CA6DC07BA4}" type="presOf" srcId="{EB1F77D9-713D-41F2-9E63-94C09AF5909D}" destId="{72F7F8D3-F4B2-4AE6-9E72-904C8C0E85FA}" srcOrd="0" destOrd="0" presId="urn:microsoft.com/office/officeart/2008/layout/LinedList"/>
    <dgm:cxn modelId="{D7F49DDB-D784-44D9-8DC7-8D61FCEF4EF0}" srcId="{2F5DF704-A748-45EA-864E-D213B21DBD35}" destId="{3BF2EA9B-ABFF-4A08-9C54-B5DA0A241E75}" srcOrd="3" destOrd="0" parTransId="{3A580FAB-E2FC-47B5-A116-A2CA66A94194}" sibTransId="{75485373-EC00-43B1-811A-E62B981A859C}"/>
    <dgm:cxn modelId="{3B1D67E1-2732-407A-A816-7C44FAD5F839}" srcId="{2F5DF704-A748-45EA-864E-D213B21DBD35}" destId="{BC8BB50B-2984-4467-8978-14FC5549700F}" srcOrd="2" destOrd="0" parTransId="{80A6E352-2FC8-4F9B-BF22-D81513565808}" sibTransId="{EEF61F7A-64FA-480C-AA92-092B82AFA6BB}"/>
    <dgm:cxn modelId="{A16A9DE3-7C1D-42A2-99CD-6E3898383597}" type="presOf" srcId="{6D4B725F-8AE4-4261-8251-EDF9FB5E665B}" destId="{836632FA-A828-475A-9882-728C00ECFA24}" srcOrd="0" destOrd="0" presId="urn:microsoft.com/office/officeart/2008/layout/LinedList"/>
    <dgm:cxn modelId="{C5A38BF3-0F91-465A-A5EA-3B755BFB51EC}" type="presOf" srcId="{BC8BB50B-2984-4467-8978-14FC5549700F}" destId="{49E0FFAC-2C4D-4CAF-9385-16915DA0002B}" srcOrd="0" destOrd="0" presId="urn:microsoft.com/office/officeart/2008/layout/LinedList"/>
    <dgm:cxn modelId="{1B1215AC-B2C2-4879-BE9F-6215F0DB438B}" type="presParOf" srcId="{BD5D4628-6497-4D82-BA09-76E43A08B158}" destId="{D9FB0239-CD58-4AF9-BFD1-5D9682E738FD}" srcOrd="0" destOrd="0" presId="urn:microsoft.com/office/officeart/2008/layout/LinedList"/>
    <dgm:cxn modelId="{FE99D444-7A5F-42EF-8CC3-CE2D24F62ACC}" type="presParOf" srcId="{BD5D4628-6497-4D82-BA09-76E43A08B158}" destId="{0CC7F8F5-5991-452D-87DA-B08FA546EC31}" srcOrd="1" destOrd="0" presId="urn:microsoft.com/office/officeart/2008/layout/LinedList"/>
    <dgm:cxn modelId="{BD5312BC-BDF0-4EB8-A5FF-127DC5524FC4}" type="presParOf" srcId="{0CC7F8F5-5991-452D-87DA-B08FA546EC31}" destId="{72F7F8D3-F4B2-4AE6-9E72-904C8C0E85FA}" srcOrd="0" destOrd="0" presId="urn:microsoft.com/office/officeart/2008/layout/LinedList"/>
    <dgm:cxn modelId="{19CDB25E-B7D5-4E6A-A65D-84DA8BF27AD2}" type="presParOf" srcId="{0CC7F8F5-5991-452D-87DA-B08FA546EC31}" destId="{D7B60C4B-1456-4ED5-8B97-CF3D41E3345B}" srcOrd="1" destOrd="0" presId="urn:microsoft.com/office/officeart/2008/layout/LinedList"/>
    <dgm:cxn modelId="{FDB9A546-426B-4927-ACEF-20842C056DF4}" type="presParOf" srcId="{BD5D4628-6497-4D82-BA09-76E43A08B158}" destId="{E11E96E4-CB7D-47F8-B865-20054E107CBA}" srcOrd="2" destOrd="0" presId="urn:microsoft.com/office/officeart/2008/layout/LinedList"/>
    <dgm:cxn modelId="{01DE9E27-CE94-49DB-B36B-BFE559F28CC2}" type="presParOf" srcId="{BD5D4628-6497-4D82-BA09-76E43A08B158}" destId="{EEA2B78C-7EF3-410A-A138-0A6259AD2949}" srcOrd="3" destOrd="0" presId="urn:microsoft.com/office/officeart/2008/layout/LinedList"/>
    <dgm:cxn modelId="{82A9BFE3-8164-4DBD-A6CB-D59187B0B17A}" type="presParOf" srcId="{EEA2B78C-7EF3-410A-A138-0A6259AD2949}" destId="{836632FA-A828-475A-9882-728C00ECFA24}" srcOrd="0" destOrd="0" presId="urn:microsoft.com/office/officeart/2008/layout/LinedList"/>
    <dgm:cxn modelId="{6B6D7963-3134-45A5-BFE0-815D102A6B90}" type="presParOf" srcId="{EEA2B78C-7EF3-410A-A138-0A6259AD2949}" destId="{2645681A-19B4-405C-97FD-9284BA202C78}" srcOrd="1" destOrd="0" presId="urn:microsoft.com/office/officeart/2008/layout/LinedList"/>
    <dgm:cxn modelId="{BAE9459A-5B77-429C-9061-4B2D8C3CABCC}" type="presParOf" srcId="{BD5D4628-6497-4D82-BA09-76E43A08B158}" destId="{AB1363E2-0B23-49E6-8EBA-65603003B735}" srcOrd="4" destOrd="0" presId="urn:microsoft.com/office/officeart/2008/layout/LinedList"/>
    <dgm:cxn modelId="{AFFEB439-989E-4946-ABC3-97FD8A7A58F6}" type="presParOf" srcId="{BD5D4628-6497-4D82-BA09-76E43A08B158}" destId="{F6809D7E-6934-4F2F-A0A6-C5E15BF5EB98}" srcOrd="5" destOrd="0" presId="urn:microsoft.com/office/officeart/2008/layout/LinedList"/>
    <dgm:cxn modelId="{CEEBF80B-5442-4D5B-9A42-6AB6BA43AB61}" type="presParOf" srcId="{F6809D7E-6934-4F2F-A0A6-C5E15BF5EB98}" destId="{49E0FFAC-2C4D-4CAF-9385-16915DA0002B}" srcOrd="0" destOrd="0" presId="urn:microsoft.com/office/officeart/2008/layout/LinedList"/>
    <dgm:cxn modelId="{C8F0BB2F-7D31-407F-BBEA-7FC647E77E73}" type="presParOf" srcId="{F6809D7E-6934-4F2F-A0A6-C5E15BF5EB98}" destId="{18FB61A6-7D9F-436B-AD82-E9225CF76E45}" srcOrd="1" destOrd="0" presId="urn:microsoft.com/office/officeart/2008/layout/LinedList"/>
    <dgm:cxn modelId="{E54DA64C-D3B2-4349-BBD7-8763F8104198}" type="presParOf" srcId="{BD5D4628-6497-4D82-BA09-76E43A08B158}" destId="{EF0CB503-41F9-49E3-B7A5-4C2901BF83A9}" srcOrd="6" destOrd="0" presId="urn:microsoft.com/office/officeart/2008/layout/LinedList"/>
    <dgm:cxn modelId="{785AE121-7305-4E35-882E-8028E26DEE86}" type="presParOf" srcId="{BD5D4628-6497-4D82-BA09-76E43A08B158}" destId="{27155A59-06C9-41FB-B949-26DF4FBA42E5}" srcOrd="7" destOrd="0" presId="urn:microsoft.com/office/officeart/2008/layout/LinedList"/>
    <dgm:cxn modelId="{B81FF99A-A8DD-4229-9C2E-1DD41997CD16}" type="presParOf" srcId="{27155A59-06C9-41FB-B949-26DF4FBA42E5}" destId="{769238EC-8E41-4799-90CC-80ADD15A8E38}" srcOrd="0" destOrd="0" presId="urn:microsoft.com/office/officeart/2008/layout/LinedList"/>
    <dgm:cxn modelId="{864C968E-CAFC-4FEF-AF2D-FA04AADD03CD}" type="presParOf" srcId="{27155A59-06C9-41FB-B949-26DF4FBA42E5}" destId="{41D62A47-C8BF-4C68-8AD1-CF296FE04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7D5DF56-D0D1-4120-9CC5-DA25C591AA7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973638F-874F-409F-B38A-C440A75F9EBA}">
      <dgm:prSet/>
      <dgm:spPr/>
      <dgm:t>
        <a:bodyPr/>
        <a:lstStyle/>
        <a:p>
          <a:r>
            <a:rPr lang="en-GB" b="0" i="0"/>
            <a:t>describes the general principles of the agreements and the working relationships.</a:t>
          </a:r>
          <a:endParaRPr lang="en-US"/>
        </a:p>
      </dgm:t>
    </dgm:pt>
    <dgm:pt modelId="{CE3F7A99-10D3-4907-B064-EE23B59AD81E}" type="parTrans" cxnId="{718BEA07-A567-462B-8CB2-8342ABE6CBF7}">
      <dgm:prSet/>
      <dgm:spPr/>
      <dgm:t>
        <a:bodyPr/>
        <a:lstStyle/>
        <a:p>
          <a:endParaRPr lang="en-US"/>
        </a:p>
      </dgm:t>
    </dgm:pt>
    <dgm:pt modelId="{5D573BBC-54BF-483B-8958-7862F7AE5AC7}" type="sibTrans" cxnId="{718BEA07-A567-462B-8CB2-8342ABE6CBF7}">
      <dgm:prSet/>
      <dgm:spPr/>
      <dgm:t>
        <a:bodyPr/>
        <a:lstStyle/>
        <a:p>
          <a:endParaRPr lang="en-US"/>
        </a:p>
      </dgm:t>
    </dgm:pt>
    <dgm:pt modelId="{F9C36F92-7089-4129-B82F-47A183FE58C8}">
      <dgm:prSet/>
      <dgm:spPr/>
      <dgm:t>
        <a:bodyPr/>
        <a:lstStyle/>
        <a:p>
          <a:r>
            <a:rPr lang="en-GB" b="0" i="0"/>
            <a:t>does not amount to a substantive contract.</a:t>
          </a:r>
          <a:endParaRPr lang="en-US"/>
        </a:p>
      </dgm:t>
    </dgm:pt>
    <dgm:pt modelId="{0C905388-3F29-4C82-AFF3-741C0FCD1BBF}" type="parTrans" cxnId="{CF3AD9CC-5100-4127-AC18-634B4C8E7EFC}">
      <dgm:prSet/>
      <dgm:spPr/>
      <dgm:t>
        <a:bodyPr/>
        <a:lstStyle/>
        <a:p>
          <a:endParaRPr lang="en-US"/>
        </a:p>
      </dgm:t>
    </dgm:pt>
    <dgm:pt modelId="{10CEB369-CD32-485C-A189-D8B5969F87E1}" type="sibTrans" cxnId="{CF3AD9CC-5100-4127-AC18-634B4C8E7EFC}">
      <dgm:prSet/>
      <dgm:spPr/>
      <dgm:t>
        <a:bodyPr/>
        <a:lstStyle/>
        <a:p>
          <a:endParaRPr lang="en-US"/>
        </a:p>
      </dgm:t>
    </dgm:pt>
    <dgm:pt modelId="{FDE90920-57C7-4B70-A2FD-ADABFAA9FF62}">
      <dgm:prSet/>
      <dgm:spPr/>
      <dgm:t>
        <a:bodyPr/>
        <a:lstStyle/>
        <a:p>
          <a:r>
            <a:rPr lang="en-GB" b="0" i="0"/>
            <a:t>is often used in cases where parties do not, for whatever reason, wish to create a legally binding commitment.</a:t>
          </a:r>
          <a:endParaRPr lang="en-US"/>
        </a:p>
      </dgm:t>
    </dgm:pt>
    <dgm:pt modelId="{E6DD8B8B-F5C1-4D65-A5A4-810AE4A51BBA}" type="parTrans" cxnId="{A1D77FC3-34C3-4337-8B01-A740AC23909A}">
      <dgm:prSet/>
      <dgm:spPr/>
      <dgm:t>
        <a:bodyPr/>
        <a:lstStyle/>
        <a:p>
          <a:endParaRPr lang="en-US"/>
        </a:p>
      </dgm:t>
    </dgm:pt>
    <dgm:pt modelId="{B676DC32-61F9-43E4-9601-F836CB572CD8}" type="sibTrans" cxnId="{A1D77FC3-34C3-4337-8B01-A740AC23909A}">
      <dgm:prSet/>
      <dgm:spPr/>
      <dgm:t>
        <a:bodyPr/>
        <a:lstStyle/>
        <a:p>
          <a:endParaRPr lang="en-US"/>
        </a:p>
      </dgm:t>
    </dgm:pt>
    <dgm:pt modelId="{7BC15C5C-D274-4882-A62C-845700262F18}" type="pres">
      <dgm:prSet presAssocID="{C7D5DF56-D0D1-4120-9CC5-DA25C591AA76}" presName="vert0" presStyleCnt="0">
        <dgm:presLayoutVars>
          <dgm:dir/>
          <dgm:animOne val="branch"/>
          <dgm:animLvl val="lvl"/>
        </dgm:presLayoutVars>
      </dgm:prSet>
      <dgm:spPr/>
    </dgm:pt>
    <dgm:pt modelId="{9D67681C-0464-45FC-9B7C-7FB367AD4EAC}" type="pres">
      <dgm:prSet presAssocID="{C973638F-874F-409F-B38A-C440A75F9EBA}" presName="thickLine" presStyleLbl="alignNode1" presStyleIdx="0" presStyleCnt="3"/>
      <dgm:spPr/>
    </dgm:pt>
    <dgm:pt modelId="{5DBC75FA-4773-46DA-9425-4C6AC7BDB5E9}" type="pres">
      <dgm:prSet presAssocID="{C973638F-874F-409F-B38A-C440A75F9EBA}" presName="horz1" presStyleCnt="0"/>
      <dgm:spPr/>
    </dgm:pt>
    <dgm:pt modelId="{B9713510-029C-4EC5-BA5F-5CDBCA4C2796}" type="pres">
      <dgm:prSet presAssocID="{C973638F-874F-409F-B38A-C440A75F9EBA}" presName="tx1" presStyleLbl="revTx" presStyleIdx="0" presStyleCnt="3"/>
      <dgm:spPr/>
    </dgm:pt>
    <dgm:pt modelId="{FF0934AE-7557-4E65-AC91-FEA29F94076F}" type="pres">
      <dgm:prSet presAssocID="{C973638F-874F-409F-B38A-C440A75F9EBA}" presName="vert1" presStyleCnt="0"/>
      <dgm:spPr/>
    </dgm:pt>
    <dgm:pt modelId="{1E77E7D8-0EDD-414F-8B44-7C7E7856A480}" type="pres">
      <dgm:prSet presAssocID="{F9C36F92-7089-4129-B82F-47A183FE58C8}" presName="thickLine" presStyleLbl="alignNode1" presStyleIdx="1" presStyleCnt="3"/>
      <dgm:spPr/>
    </dgm:pt>
    <dgm:pt modelId="{AF667532-0533-460F-A53A-550224404A86}" type="pres">
      <dgm:prSet presAssocID="{F9C36F92-7089-4129-B82F-47A183FE58C8}" presName="horz1" presStyleCnt="0"/>
      <dgm:spPr/>
    </dgm:pt>
    <dgm:pt modelId="{764E35FB-68CF-4858-9BAC-FEAA75511FD2}" type="pres">
      <dgm:prSet presAssocID="{F9C36F92-7089-4129-B82F-47A183FE58C8}" presName="tx1" presStyleLbl="revTx" presStyleIdx="1" presStyleCnt="3"/>
      <dgm:spPr/>
    </dgm:pt>
    <dgm:pt modelId="{DECF3E72-31B9-4850-BFA2-EC24EA7CB206}" type="pres">
      <dgm:prSet presAssocID="{F9C36F92-7089-4129-B82F-47A183FE58C8}" presName="vert1" presStyleCnt="0"/>
      <dgm:spPr/>
    </dgm:pt>
    <dgm:pt modelId="{49A6C100-2C5B-4245-A2A0-1FCFF24F2529}" type="pres">
      <dgm:prSet presAssocID="{FDE90920-57C7-4B70-A2FD-ADABFAA9FF62}" presName="thickLine" presStyleLbl="alignNode1" presStyleIdx="2" presStyleCnt="3"/>
      <dgm:spPr/>
    </dgm:pt>
    <dgm:pt modelId="{0E166926-3D6F-4638-9E59-533F0EBD54A2}" type="pres">
      <dgm:prSet presAssocID="{FDE90920-57C7-4B70-A2FD-ADABFAA9FF62}" presName="horz1" presStyleCnt="0"/>
      <dgm:spPr/>
    </dgm:pt>
    <dgm:pt modelId="{1A542C62-B936-4056-BA5C-40B7981C58E5}" type="pres">
      <dgm:prSet presAssocID="{FDE90920-57C7-4B70-A2FD-ADABFAA9FF62}" presName="tx1" presStyleLbl="revTx" presStyleIdx="2" presStyleCnt="3"/>
      <dgm:spPr/>
    </dgm:pt>
    <dgm:pt modelId="{FD23BA83-D248-4130-8E48-E859AD9118A7}" type="pres">
      <dgm:prSet presAssocID="{FDE90920-57C7-4B70-A2FD-ADABFAA9FF62}" presName="vert1" presStyleCnt="0"/>
      <dgm:spPr/>
    </dgm:pt>
  </dgm:ptLst>
  <dgm:cxnLst>
    <dgm:cxn modelId="{718BEA07-A567-462B-8CB2-8342ABE6CBF7}" srcId="{C7D5DF56-D0D1-4120-9CC5-DA25C591AA76}" destId="{C973638F-874F-409F-B38A-C440A75F9EBA}" srcOrd="0" destOrd="0" parTransId="{CE3F7A99-10D3-4907-B064-EE23B59AD81E}" sibTransId="{5D573BBC-54BF-483B-8958-7862F7AE5AC7}"/>
    <dgm:cxn modelId="{908C5319-3C2D-466F-A3CC-848E1E653160}" type="presOf" srcId="{C7D5DF56-D0D1-4120-9CC5-DA25C591AA76}" destId="{7BC15C5C-D274-4882-A62C-845700262F18}" srcOrd="0" destOrd="0" presId="urn:microsoft.com/office/officeart/2008/layout/LinedList"/>
    <dgm:cxn modelId="{F715E64A-B14C-4A5A-B682-AF31F591322D}" type="presOf" srcId="{C973638F-874F-409F-B38A-C440A75F9EBA}" destId="{B9713510-029C-4EC5-BA5F-5CDBCA4C2796}" srcOrd="0" destOrd="0" presId="urn:microsoft.com/office/officeart/2008/layout/LinedList"/>
    <dgm:cxn modelId="{40595C7F-02EF-44B8-AEDF-4C408128205C}" type="presOf" srcId="{FDE90920-57C7-4B70-A2FD-ADABFAA9FF62}" destId="{1A542C62-B936-4056-BA5C-40B7981C58E5}" srcOrd="0" destOrd="0" presId="urn:microsoft.com/office/officeart/2008/layout/LinedList"/>
    <dgm:cxn modelId="{A1D77FC3-34C3-4337-8B01-A740AC23909A}" srcId="{C7D5DF56-D0D1-4120-9CC5-DA25C591AA76}" destId="{FDE90920-57C7-4B70-A2FD-ADABFAA9FF62}" srcOrd="2" destOrd="0" parTransId="{E6DD8B8B-F5C1-4D65-A5A4-810AE4A51BBA}" sibTransId="{B676DC32-61F9-43E4-9601-F836CB572CD8}"/>
    <dgm:cxn modelId="{CF3AD9CC-5100-4127-AC18-634B4C8E7EFC}" srcId="{C7D5DF56-D0D1-4120-9CC5-DA25C591AA76}" destId="{F9C36F92-7089-4129-B82F-47A183FE58C8}" srcOrd="1" destOrd="0" parTransId="{0C905388-3F29-4C82-AFF3-741C0FCD1BBF}" sibTransId="{10CEB369-CD32-485C-A189-D8B5969F87E1}"/>
    <dgm:cxn modelId="{D103F1FE-CE88-4643-9F98-1FC92108ABED}" type="presOf" srcId="{F9C36F92-7089-4129-B82F-47A183FE58C8}" destId="{764E35FB-68CF-4858-9BAC-FEAA75511FD2}" srcOrd="0" destOrd="0" presId="urn:microsoft.com/office/officeart/2008/layout/LinedList"/>
    <dgm:cxn modelId="{ED13C125-4E50-4B54-A02E-E98444649133}" type="presParOf" srcId="{7BC15C5C-D274-4882-A62C-845700262F18}" destId="{9D67681C-0464-45FC-9B7C-7FB367AD4EAC}" srcOrd="0" destOrd="0" presId="urn:microsoft.com/office/officeart/2008/layout/LinedList"/>
    <dgm:cxn modelId="{04EDF92F-AB50-4F5F-949A-BAE8024258E8}" type="presParOf" srcId="{7BC15C5C-D274-4882-A62C-845700262F18}" destId="{5DBC75FA-4773-46DA-9425-4C6AC7BDB5E9}" srcOrd="1" destOrd="0" presId="urn:microsoft.com/office/officeart/2008/layout/LinedList"/>
    <dgm:cxn modelId="{E4B3B66C-D0FD-42FF-92A0-DB1B240ED659}" type="presParOf" srcId="{5DBC75FA-4773-46DA-9425-4C6AC7BDB5E9}" destId="{B9713510-029C-4EC5-BA5F-5CDBCA4C2796}" srcOrd="0" destOrd="0" presId="urn:microsoft.com/office/officeart/2008/layout/LinedList"/>
    <dgm:cxn modelId="{13ABB71D-FC29-480B-8F3C-99673D415273}" type="presParOf" srcId="{5DBC75FA-4773-46DA-9425-4C6AC7BDB5E9}" destId="{FF0934AE-7557-4E65-AC91-FEA29F94076F}" srcOrd="1" destOrd="0" presId="urn:microsoft.com/office/officeart/2008/layout/LinedList"/>
    <dgm:cxn modelId="{9A399BAB-6F35-4AB2-91F0-64E5B06F23E5}" type="presParOf" srcId="{7BC15C5C-D274-4882-A62C-845700262F18}" destId="{1E77E7D8-0EDD-414F-8B44-7C7E7856A480}" srcOrd="2" destOrd="0" presId="urn:microsoft.com/office/officeart/2008/layout/LinedList"/>
    <dgm:cxn modelId="{A2390E0C-BB47-4347-AD5B-60ADE4C72D06}" type="presParOf" srcId="{7BC15C5C-D274-4882-A62C-845700262F18}" destId="{AF667532-0533-460F-A53A-550224404A86}" srcOrd="3" destOrd="0" presId="urn:microsoft.com/office/officeart/2008/layout/LinedList"/>
    <dgm:cxn modelId="{2F4EA53E-488F-428C-B5BF-B7A5AC9255F0}" type="presParOf" srcId="{AF667532-0533-460F-A53A-550224404A86}" destId="{764E35FB-68CF-4858-9BAC-FEAA75511FD2}" srcOrd="0" destOrd="0" presId="urn:microsoft.com/office/officeart/2008/layout/LinedList"/>
    <dgm:cxn modelId="{A0EEBF62-736A-454F-9FFD-168A6B3E7FD7}" type="presParOf" srcId="{AF667532-0533-460F-A53A-550224404A86}" destId="{DECF3E72-31B9-4850-BFA2-EC24EA7CB206}" srcOrd="1" destOrd="0" presId="urn:microsoft.com/office/officeart/2008/layout/LinedList"/>
    <dgm:cxn modelId="{6F852BB4-6C0F-4CBC-8873-BD5E3C1C78C6}" type="presParOf" srcId="{7BC15C5C-D274-4882-A62C-845700262F18}" destId="{49A6C100-2C5B-4245-A2A0-1FCFF24F2529}" srcOrd="4" destOrd="0" presId="urn:microsoft.com/office/officeart/2008/layout/LinedList"/>
    <dgm:cxn modelId="{B8C4D844-8B75-430B-844F-EFA53CD64A5A}" type="presParOf" srcId="{7BC15C5C-D274-4882-A62C-845700262F18}" destId="{0E166926-3D6F-4638-9E59-533F0EBD54A2}" srcOrd="5" destOrd="0" presId="urn:microsoft.com/office/officeart/2008/layout/LinedList"/>
    <dgm:cxn modelId="{A624DA40-6CA4-48CE-8EAF-1895E079964B}" type="presParOf" srcId="{0E166926-3D6F-4638-9E59-533F0EBD54A2}" destId="{1A542C62-B936-4056-BA5C-40B7981C58E5}" srcOrd="0" destOrd="0" presId="urn:microsoft.com/office/officeart/2008/layout/LinedList"/>
    <dgm:cxn modelId="{63AD560E-D24D-4162-86DB-4ADC4D558986}" type="presParOf" srcId="{0E166926-3D6F-4638-9E59-533F0EBD54A2}" destId="{FD23BA83-D248-4130-8E48-E859AD9118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B92A8FA-CA58-42CC-84D6-4FE60CB24AF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99988B-E1CF-414F-94CB-DCA6C2707F25}">
      <dgm:prSet/>
      <dgm:spPr/>
      <dgm:t>
        <a:bodyPr/>
        <a:lstStyle/>
        <a:p>
          <a:r>
            <a:rPr lang="en-GB" b="0" i="0"/>
            <a:t>An ISA, identifies the statutory or requirement for sharing personal information, and the extent and nature of the personal information to be shared.</a:t>
          </a:r>
          <a:endParaRPr lang="en-US"/>
        </a:p>
      </dgm:t>
    </dgm:pt>
    <dgm:pt modelId="{90C8FC61-4866-47BF-9D22-5107930C78A3}" type="parTrans" cxnId="{7EBCEF0E-3C7F-42FD-9FD9-6C3265902528}">
      <dgm:prSet/>
      <dgm:spPr/>
      <dgm:t>
        <a:bodyPr/>
        <a:lstStyle/>
        <a:p>
          <a:endParaRPr lang="en-US"/>
        </a:p>
      </dgm:t>
    </dgm:pt>
    <dgm:pt modelId="{AC51EF6E-5854-4A86-BE06-1649DF4F3150}" type="sibTrans" cxnId="{7EBCEF0E-3C7F-42FD-9FD9-6C3265902528}">
      <dgm:prSet/>
      <dgm:spPr/>
      <dgm:t>
        <a:bodyPr/>
        <a:lstStyle/>
        <a:p>
          <a:endParaRPr lang="en-US"/>
        </a:p>
      </dgm:t>
    </dgm:pt>
    <dgm:pt modelId="{AFD1C5F9-E9E0-48AE-984F-98C64E04BD17}">
      <dgm:prSet/>
      <dgm:spPr/>
      <dgm:t>
        <a:bodyPr/>
        <a:lstStyle/>
        <a:p>
          <a:r>
            <a:rPr lang="en-GB"/>
            <a:t>It will outline areas such as processing, handling and retention. </a:t>
          </a:r>
          <a:endParaRPr lang="en-US"/>
        </a:p>
      </dgm:t>
    </dgm:pt>
    <dgm:pt modelId="{617C53A5-6026-4DD7-8DBE-940176F46345}" type="parTrans" cxnId="{0E26A04A-6761-4650-86E8-EAB82157E352}">
      <dgm:prSet/>
      <dgm:spPr/>
      <dgm:t>
        <a:bodyPr/>
        <a:lstStyle/>
        <a:p>
          <a:endParaRPr lang="en-US"/>
        </a:p>
      </dgm:t>
    </dgm:pt>
    <dgm:pt modelId="{6CC2E376-617D-4824-AB37-33141CD3861A}" type="sibTrans" cxnId="{0E26A04A-6761-4650-86E8-EAB82157E352}">
      <dgm:prSet/>
      <dgm:spPr/>
      <dgm:t>
        <a:bodyPr/>
        <a:lstStyle/>
        <a:p>
          <a:endParaRPr lang="en-US"/>
        </a:p>
      </dgm:t>
    </dgm:pt>
    <dgm:pt modelId="{8662B7D4-2972-4EE9-8751-7BCC87378439}">
      <dgm:prSet/>
      <dgm:spPr/>
      <dgm:t>
        <a:bodyPr/>
        <a:lstStyle/>
        <a:p>
          <a:r>
            <a:rPr lang="en-GB" b="0" i="0"/>
            <a:t>This type of agreement is appropriate whenever the police either request or are requested to share information on a regular basis with others, whether for a statutory or policing purpose.</a:t>
          </a:r>
          <a:endParaRPr lang="en-US"/>
        </a:p>
      </dgm:t>
    </dgm:pt>
    <dgm:pt modelId="{CF1EB715-0AC8-4D09-B11C-6B2D2C57D96C}" type="parTrans" cxnId="{C60FFFF2-1D1D-47E6-B6DE-F84FFFCE4AAB}">
      <dgm:prSet/>
      <dgm:spPr/>
      <dgm:t>
        <a:bodyPr/>
        <a:lstStyle/>
        <a:p>
          <a:endParaRPr lang="en-US"/>
        </a:p>
      </dgm:t>
    </dgm:pt>
    <dgm:pt modelId="{F6B51CAC-795B-4FB8-9F4D-85212287CEA5}" type="sibTrans" cxnId="{C60FFFF2-1D1D-47E6-B6DE-F84FFFCE4AAB}">
      <dgm:prSet/>
      <dgm:spPr/>
      <dgm:t>
        <a:bodyPr/>
        <a:lstStyle/>
        <a:p>
          <a:endParaRPr lang="en-US"/>
        </a:p>
      </dgm:t>
    </dgm:pt>
    <dgm:pt modelId="{2EA8277D-F3FF-431E-88B9-F13AD2D41127}" type="pres">
      <dgm:prSet presAssocID="{BB92A8FA-CA58-42CC-84D6-4FE60CB24AF7}" presName="vert0" presStyleCnt="0">
        <dgm:presLayoutVars>
          <dgm:dir/>
          <dgm:animOne val="branch"/>
          <dgm:animLvl val="lvl"/>
        </dgm:presLayoutVars>
      </dgm:prSet>
      <dgm:spPr/>
    </dgm:pt>
    <dgm:pt modelId="{878C9C9E-0684-4A2C-9D29-15A3E4EC6E5C}" type="pres">
      <dgm:prSet presAssocID="{6299988B-E1CF-414F-94CB-DCA6C2707F25}" presName="thickLine" presStyleLbl="alignNode1" presStyleIdx="0" presStyleCnt="3"/>
      <dgm:spPr/>
    </dgm:pt>
    <dgm:pt modelId="{CAEC9A49-A72D-405C-9FD5-2EAD8257C50B}" type="pres">
      <dgm:prSet presAssocID="{6299988B-E1CF-414F-94CB-DCA6C2707F25}" presName="horz1" presStyleCnt="0"/>
      <dgm:spPr/>
    </dgm:pt>
    <dgm:pt modelId="{5105AC9A-A413-4000-902F-EC989AF4C6AB}" type="pres">
      <dgm:prSet presAssocID="{6299988B-E1CF-414F-94CB-DCA6C2707F25}" presName="tx1" presStyleLbl="revTx" presStyleIdx="0" presStyleCnt="3"/>
      <dgm:spPr/>
    </dgm:pt>
    <dgm:pt modelId="{8F2D7C78-4796-4B14-B92C-AAC7DFA55279}" type="pres">
      <dgm:prSet presAssocID="{6299988B-E1CF-414F-94CB-DCA6C2707F25}" presName="vert1" presStyleCnt="0"/>
      <dgm:spPr/>
    </dgm:pt>
    <dgm:pt modelId="{F510A1DC-8BBB-4A83-9010-E9E3DD6DF163}" type="pres">
      <dgm:prSet presAssocID="{AFD1C5F9-E9E0-48AE-984F-98C64E04BD17}" presName="thickLine" presStyleLbl="alignNode1" presStyleIdx="1" presStyleCnt="3"/>
      <dgm:spPr/>
    </dgm:pt>
    <dgm:pt modelId="{3BDCAD9B-2442-45C1-8713-579C22A5D705}" type="pres">
      <dgm:prSet presAssocID="{AFD1C5F9-E9E0-48AE-984F-98C64E04BD17}" presName="horz1" presStyleCnt="0"/>
      <dgm:spPr/>
    </dgm:pt>
    <dgm:pt modelId="{A98D7830-3584-4FB0-999E-A277564CD136}" type="pres">
      <dgm:prSet presAssocID="{AFD1C5F9-E9E0-48AE-984F-98C64E04BD17}" presName="tx1" presStyleLbl="revTx" presStyleIdx="1" presStyleCnt="3"/>
      <dgm:spPr/>
    </dgm:pt>
    <dgm:pt modelId="{381E7BFA-A139-4373-8D8F-3441AAB97052}" type="pres">
      <dgm:prSet presAssocID="{AFD1C5F9-E9E0-48AE-984F-98C64E04BD17}" presName="vert1" presStyleCnt="0"/>
      <dgm:spPr/>
    </dgm:pt>
    <dgm:pt modelId="{7A98D816-E792-4B30-A7AD-D79290E2E89F}" type="pres">
      <dgm:prSet presAssocID="{8662B7D4-2972-4EE9-8751-7BCC87378439}" presName="thickLine" presStyleLbl="alignNode1" presStyleIdx="2" presStyleCnt="3"/>
      <dgm:spPr/>
    </dgm:pt>
    <dgm:pt modelId="{E3E36ABE-DEE5-4ED7-9362-D93470247CBC}" type="pres">
      <dgm:prSet presAssocID="{8662B7D4-2972-4EE9-8751-7BCC87378439}" presName="horz1" presStyleCnt="0"/>
      <dgm:spPr/>
    </dgm:pt>
    <dgm:pt modelId="{8FDF0899-DD25-4FA1-9E3A-0E9009F047DD}" type="pres">
      <dgm:prSet presAssocID="{8662B7D4-2972-4EE9-8751-7BCC87378439}" presName="tx1" presStyleLbl="revTx" presStyleIdx="2" presStyleCnt="3"/>
      <dgm:spPr/>
    </dgm:pt>
    <dgm:pt modelId="{B1092360-B316-4447-B30F-312C138B1A78}" type="pres">
      <dgm:prSet presAssocID="{8662B7D4-2972-4EE9-8751-7BCC87378439}" presName="vert1" presStyleCnt="0"/>
      <dgm:spPr/>
    </dgm:pt>
  </dgm:ptLst>
  <dgm:cxnLst>
    <dgm:cxn modelId="{0B443706-3B7A-4CA5-8BC9-A70CC357DF1F}" type="presOf" srcId="{6299988B-E1CF-414F-94CB-DCA6C2707F25}" destId="{5105AC9A-A413-4000-902F-EC989AF4C6AB}" srcOrd="0" destOrd="0" presId="urn:microsoft.com/office/officeart/2008/layout/LinedList"/>
    <dgm:cxn modelId="{F96B7709-4A18-4F98-8CFC-404106E65182}" type="presOf" srcId="{AFD1C5F9-E9E0-48AE-984F-98C64E04BD17}" destId="{A98D7830-3584-4FB0-999E-A277564CD136}" srcOrd="0" destOrd="0" presId="urn:microsoft.com/office/officeart/2008/layout/LinedList"/>
    <dgm:cxn modelId="{7EBCEF0E-3C7F-42FD-9FD9-6C3265902528}" srcId="{BB92A8FA-CA58-42CC-84D6-4FE60CB24AF7}" destId="{6299988B-E1CF-414F-94CB-DCA6C2707F25}" srcOrd="0" destOrd="0" parTransId="{90C8FC61-4866-47BF-9D22-5107930C78A3}" sibTransId="{AC51EF6E-5854-4A86-BE06-1649DF4F3150}"/>
    <dgm:cxn modelId="{1D21350F-12EC-41B3-9B50-4B0CE6F54DFE}" type="presOf" srcId="{8662B7D4-2972-4EE9-8751-7BCC87378439}" destId="{8FDF0899-DD25-4FA1-9E3A-0E9009F047DD}" srcOrd="0" destOrd="0" presId="urn:microsoft.com/office/officeart/2008/layout/LinedList"/>
    <dgm:cxn modelId="{0E26A04A-6761-4650-86E8-EAB82157E352}" srcId="{BB92A8FA-CA58-42CC-84D6-4FE60CB24AF7}" destId="{AFD1C5F9-E9E0-48AE-984F-98C64E04BD17}" srcOrd="1" destOrd="0" parTransId="{617C53A5-6026-4DD7-8DBE-940176F46345}" sibTransId="{6CC2E376-617D-4824-AB37-33141CD3861A}"/>
    <dgm:cxn modelId="{DCA52086-92DB-44FE-9F14-87E3B6DF9B2A}" type="presOf" srcId="{BB92A8FA-CA58-42CC-84D6-4FE60CB24AF7}" destId="{2EA8277D-F3FF-431E-88B9-F13AD2D41127}" srcOrd="0" destOrd="0" presId="urn:microsoft.com/office/officeart/2008/layout/LinedList"/>
    <dgm:cxn modelId="{C60FFFF2-1D1D-47E6-B6DE-F84FFFCE4AAB}" srcId="{BB92A8FA-CA58-42CC-84D6-4FE60CB24AF7}" destId="{8662B7D4-2972-4EE9-8751-7BCC87378439}" srcOrd="2" destOrd="0" parTransId="{CF1EB715-0AC8-4D09-B11C-6B2D2C57D96C}" sibTransId="{F6B51CAC-795B-4FB8-9F4D-85212287CEA5}"/>
    <dgm:cxn modelId="{FAC3DA0F-2E76-4F7B-92B4-4E2D01C5169B}" type="presParOf" srcId="{2EA8277D-F3FF-431E-88B9-F13AD2D41127}" destId="{878C9C9E-0684-4A2C-9D29-15A3E4EC6E5C}" srcOrd="0" destOrd="0" presId="urn:microsoft.com/office/officeart/2008/layout/LinedList"/>
    <dgm:cxn modelId="{1064206C-B5CF-456A-8674-B43C7DB04A92}" type="presParOf" srcId="{2EA8277D-F3FF-431E-88B9-F13AD2D41127}" destId="{CAEC9A49-A72D-405C-9FD5-2EAD8257C50B}" srcOrd="1" destOrd="0" presId="urn:microsoft.com/office/officeart/2008/layout/LinedList"/>
    <dgm:cxn modelId="{4E192E5D-73A4-466F-8707-CF9FCC442059}" type="presParOf" srcId="{CAEC9A49-A72D-405C-9FD5-2EAD8257C50B}" destId="{5105AC9A-A413-4000-902F-EC989AF4C6AB}" srcOrd="0" destOrd="0" presId="urn:microsoft.com/office/officeart/2008/layout/LinedList"/>
    <dgm:cxn modelId="{8E4D17DF-FF31-4741-A028-1B1D152463AD}" type="presParOf" srcId="{CAEC9A49-A72D-405C-9FD5-2EAD8257C50B}" destId="{8F2D7C78-4796-4B14-B92C-AAC7DFA55279}" srcOrd="1" destOrd="0" presId="urn:microsoft.com/office/officeart/2008/layout/LinedList"/>
    <dgm:cxn modelId="{754EE300-DEF8-46F1-AD40-A84257F3B6F6}" type="presParOf" srcId="{2EA8277D-F3FF-431E-88B9-F13AD2D41127}" destId="{F510A1DC-8BBB-4A83-9010-E9E3DD6DF163}" srcOrd="2" destOrd="0" presId="urn:microsoft.com/office/officeart/2008/layout/LinedList"/>
    <dgm:cxn modelId="{76061922-6C1C-4A3C-A8DA-4929F1955386}" type="presParOf" srcId="{2EA8277D-F3FF-431E-88B9-F13AD2D41127}" destId="{3BDCAD9B-2442-45C1-8713-579C22A5D705}" srcOrd="3" destOrd="0" presId="urn:microsoft.com/office/officeart/2008/layout/LinedList"/>
    <dgm:cxn modelId="{411E37DC-6889-47B2-82F0-A7E60E4AD55C}" type="presParOf" srcId="{3BDCAD9B-2442-45C1-8713-579C22A5D705}" destId="{A98D7830-3584-4FB0-999E-A277564CD136}" srcOrd="0" destOrd="0" presId="urn:microsoft.com/office/officeart/2008/layout/LinedList"/>
    <dgm:cxn modelId="{CB64BA91-A9EE-4F3C-A0C7-047BD5F18C2D}" type="presParOf" srcId="{3BDCAD9B-2442-45C1-8713-579C22A5D705}" destId="{381E7BFA-A139-4373-8D8F-3441AAB97052}" srcOrd="1" destOrd="0" presId="urn:microsoft.com/office/officeart/2008/layout/LinedList"/>
    <dgm:cxn modelId="{5AD9A05E-D967-4DDA-AC83-2D1123740269}" type="presParOf" srcId="{2EA8277D-F3FF-431E-88B9-F13AD2D41127}" destId="{7A98D816-E792-4B30-A7AD-D79290E2E89F}" srcOrd="4" destOrd="0" presId="urn:microsoft.com/office/officeart/2008/layout/LinedList"/>
    <dgm:cxn modelId="{5EF9F050-3FE7-402A-8FE0-501C4F101CE8}" type="presParOf" srcId="{2EA8277D-F3FF-431E-88B9-F13AD2D41127}" destId="{E3E36ABE-DEE5-4ED7-9362-D93470247CBC}" srcOrd="5" destOrd="0" presId="urn:microsoft.com/office/officeart/2008/layout/LinedList"/>
    <dgm:cxn modelId="{47D01E73-B823-42DE-B4B0-9A1DFB11E1E5}" type="presParOf" srcId="{E3E36ABE-DEE5-4ED7-9362-D93470247CBC}" destId="{8FDF0899-DD25-4FA1-9E3A-0E9009F047DD}" srcOrd="0" destOrd="0" presId="urn:microsoft.com/office/officeart/2008/layout/LinedList"/>
    <dgm:cxn modelId="{0329EEF2-659D-400D-BEBD-723ED6310B09}" type="presParOf" srcId="{E3E36ABE-DEE5-4ED7-9362-D93470247CBC}" destId="{B1092360-B316-4447-B30F-312C138B1A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2DE9D3-6C32-44F9-AC59-90289DDBE3F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B6DEB43-E67B-4DEE-A49D-C60C549A9D62}">
      <dgm:prSet/>
      <dgm:spPr/>
      <dgm:t>
        <a:bodyPr/>
        <a:lstStyle/>
        <a:p>
          <a:r>
            <a:rPr lang="en-GB" b="0" i="0"/>
            <a:t>The Freedom of Information Act 2000 provides public access to information held by public authorities.</a:t>
          </a:r>
          <a:endParaRPr lang="en-US"/>
        </a:p>
      </dgm:t>
    </dgm:pt>
    <dgm:pt modelId="{C3EA1352-8BEB-46AF-B097-C7DA516E32B2}" type="parTrans" cxnId="{611943CD-AEF7-447C-99CB-2801F837889B}">
      <dgm:prSet/>
      <dgm:spPr/>
      <dgm:t>
        <a:bodyPr/>
        <a:lstStyle/>
        <a:p>
          <a:endParaRPr lang="en-US"/>
        </a:p>
      </dgm:t>
    </dgm:pt>
    <dgm:pt modelId="{88350E59-B5AB-4595-A927-DD75569F6FE2}" type="sibTrans" cxnId="{611943CD-AEF7-447C-99CB-2801F837889B}">
      <dgm:prSet/>
      <dgm:spPr/>
      <dgm:t>
        <a:bodyPr/>
        <a:lstStyle/>
        <a:p>
          <a:endParaRPr lang="en-US"/>
        </a:p>
      </dgm:t>
    </dgm:pt>
    <dgm:pt modelId="{28A4C24D-620E-4A25-9D11-1D6B78E2B192}">
      <dgm:prSet/>
      <dgm:spPr/>
      <dgm:t>
        <a:bodyPr/>
        <a:lstStyle/>
        <a:p>
          <a:r>
            <a:rPr lang="en-GB" b="0" i="0"/>
            <a:t>It does this in two ways:</a:t>
          </a:r>
          <a:endParaRPr lang="en-US"/>
        </a:p>
      </dgm:t>
    </dgm:pt>
    <dgm:pt modelId="{B81DC265-FBC4-4ADF-AA05-D3CCCABC1799}" type="parTrans" cxnId="{0681DCE3-46CA-4C5F-BF3D-FC27DDD9E7CD}">
      <dgm:prSet/>
      <dgm:spPr/>
      <dgm:t>
        <a:bodyPr/>
        <a:lstStyle/>
        <a:p>
          <a:endParaRPr lang="en-US"/>
        </a:p>
      </dgm:t>
    </dgm:pt>
    <dgm:pt modelId="{B6B1CE35-D8EE-4ABF-9EA0-DDC229DFBEDA}" type="sibTrans" cxnId="{0681DCE3-46CA-4C5F-BF3D-FC27DDD9E7CD}">
      <dgm:prSet/>
      <dgm:spPr/>
      <dgm:t>
        <a:bodyPr/>
        <a:lstStyle/>
        <a:p>
          <a:endParaRPr lang="en-US"/>
        </a:p>
      </dgm:t>
    </dgm:pt>
    <dgm:pt modelId="{F3705C2D-273F-4984-A33B-A471F3B71EE7}">
      <dgm:prSet/>
      <dgm:spPr/>
      <dgm:t>
        <a:bodyPr/>
        <a:lstStyle/>
        <a:p>
          <a:r>
            <a:rPr lang="en-GB" b="0" i="0"/>
            <a:t>public authorities are obliged to publish certain information about their activities; and</a:t>
          </a:r>
          <a:endParaRPr lang="en-US"/>
        </a:p>
      </dgm:t>
    </dgm:pt>
    <dgm:pt modelId="{DB2BF236-F7D7-47ED-9518-364B5DD479B0}" type="parTrans" cxnId="{82D6C895-E83C-44AA-94E7-5B6231CCF94D}">
      <dgm:prSet/>
      <dgm:spPr/>
      <dgm:t>
        <a:bodyPr/>
        <a:lstStyle/>
        <a:p>
          <a:endParaRPr lang="en-US"/>
        </a:p>
      </dgm:t>
    </dgm:pt>
    <dgm:pt modelId="{143C210B-B7BC-408A-92B0-CF4FEC522F23}" type="sibTrans" cxnId="{82D6C895-E83C-44AA-94E7-5B6231CCF94D}">
      <dgm:prSet/>
      <dgm:spPr/>
      <dgm:t>
        <a:bodyPr/>
        <a:lstStyle/>
        <a:p>
          <a:endParaRPr lang="en-US"/>
        </a:p>
      </dgm:t>
    </dgm:pt>
    <dgm:pt modelId="{9023DC87-23C4-4DE2-8C36-3E235FE6CD76}">
      <dgm:prSet/>
      <dgm:spPr/>
      <dgm:t>
        <a:bodyPr/>
        <a:lstStyle/>
        <a:p>
          <a:r>
            <a:rPr lang="en-GB" b="0" i="0"/>
            <a:t>members of the public are entitled to request information from public authorities.</a:t>
          </a:r>
          <a:endParaRPr lang="en-US"/>
        </a:p>
      </dgm:t>
    </dgm:pt>
    <dgm:pt modelId="{8F7B24E0-21F4-4EA4-B95F-8BD4691770A4}" type="parTrans" cxnId="{D188C621-88EF-4A5E-BEDD-66E70827D1ED}">
      <dgm:prSet/>
      <dgm:spPr/>
      <dgm:t>
        <a:bodyPr/>
        <a:lstStyle/>
        <a:p>
          <a:endParaRPr lang="en-US"/>
        </a:p>
      </dgm:t>
    </dgm:pt>
    <dgm:pt modelId="{7B5576C5-75BF-49B8-BCD4-B916EBAD30BA}" type="sibTrans" cxnId="{D188C621-88EF-4A5E-BEDD-66E70827D1ED}">
      <dgm:prSet/>
      <dgm:spPr/>
      <dgm:t>
        <a:bodyPr/>
        <a:lstStyle/>
        <a:p>
          <a:endParaRPr lang="en-US"/>
        </a:p>
      </dgm:t>
    </dgm:pt>
    <dgm:pt modelId="{F9F9CF96-66C7-433A-AB71-C0D9C2C1BAD3}" type="pres">
      <dgm:prSet presAssocID="{1E2DE9D3-6C32-44F9-AC59-90289DDBE3FA}" presName="vert0" presStyleCnt="0">
        <dgm:presLayoutVars>
          <dgm:dir/>
          <dgm:animOne val="branch"/>
          <dgm:animLvl val="lvl"/>
        </dgm:presLayoutVars>
      </dgm:prSet>
      <dgm:spPr/>
    </dgm:pt>
    <dgm:pt modelId="{3DA6DB43-D87D-4BEF-A2D6-0E52B362EED1}" type="pres">
      <dgm:prSet presAssocID="{7B6DEB43-E67B-4DEE-A49D-C60C549A9D62}" presName="thickLine" presStyleLbl="alignNode1" presStyleIdx="0" presStyleCnt="4"/>
      <dgm:spPr/>
    </dgm:pt>
    <dgm:pt modelId="{AD3364E7-8B14-4C02-B045-D37323A2350D}" type="pres">
      <dgm:prSet presAssocID="{7B6DEB43-E67B-4DEE-A49D-C60C549A9D62}" presName="horz1" presStyleCnt="0"/>
      <dgm:spPr/>
    </dgm:pt>
    <dgm:pt modelId="{51F457C5-C4D1-49F9-B639-A92379A83C5E}" type="pres">
      <dgm:prSet presAssocID="{7B6DEB43-E67B-4DEE-A49D-C60C549A9D62}" presName="tx1" presStyleLbl="revTx" presStyleIdx="0" presStyleCnt="4"/>
      <dgm:spPr/>
    </dgm:pt>
    <dgm:pt modelId="{094B3BC5-70C5-41C6-AF6B-4EE8FE956F59}" type="pres">
      <dgm:prSet presAssocID="{7B6DEB43-E67B-4DEE-A49D-C60C549A9D62}" presName="vert1" presStyleCnt="0"/>
      <dgm:spPr/>
    </dgm:pt>
    <dgm:pt modelId="{B9058AFE-B8C0-45D3-B964-26DA52D3F105}" type="pres">
      <dgm:prSet presAssocID="{28A4C24D-620E-4A25-9D11-1D6B78E2B192}" presName="thickLine" presStyleLbl="alignNode1" presStyleIdx="1" presStyleCnt="4"/>
      <dgm:spPr/>
    </dgm:pt>
    <dgm:pt modelId="{41FC6664-C1FF-48AB-BB64-4240ED5EDD82}" type="pres">
      <dgm:prSet presAssocID="{28A4C24D-620E-4A25-9D11-1D6B78E2B192}" presName="horz1" presStyleCnt="0"/>
      <dgm:spPr/>
    </dgm:pt>
    <dgm:pt modelId="{58037B57-38ED-4EBF-9B28-4A18BE284654}" type="pres">
      <dgm:prSet presAssocID="{28A4C24D-620E-4A25-9D11-1D6B78E2B192}" presName="tx1" presStyleLbl="revTx" presStyleIdx="1" presStyleCnt="4"/>
      <dgm:spPr/>
    </dgm:pt>
    <dgm:pt modelId="{5BB2DE0C-08E7-46D1-95EC-BCE7C9388E92}" type="pres">
      <dgm:prSet presAssocID="{28A4C24D-620E-4A25-9D11-1D6B78E2B192}" presName="vert1" presStyleCnt="0"/>
      <dgm:spPr/>
    </dgm:pt>
    <dgm:pt modelId="{DC266AEC-ACF9-4A6C-A0CE-327AA03C7CB5}" type="pres">
      <dgm:prSet presAssocID="{F3705C2D-273F-4984-A33B-A471F3B71EE7}" presName="thickLine" presStyleLbl="alignNode1" presStyleIdx="2" presStyleCnt="4"/>
      <dgm:spPr/>
    </dgm:pt>
    <dgm:pt modelId="{580C8AC7-23B6-4957-AB53-2D9044C863CE}" type="pres">
      <dgm:prSet presAssocID="{F3705C2D-273F-4984-A33B-A471F3B71EE7}" presName="horz1" presStyleCnt="0"/>
      <dgm:spPr/>
    </dgm:pt>
    <dgm:pt modelId="{5D08730D-ACE2-424D-8254-DC9A44EDA2B6}" type="pres">
      <dgm:prSet presAssocID="{F3705C2D-273F-4984-A33B-A471F3B71EE7}" presName="tx1" presStyleLbl="revTx" presStyleIdx="2" presStyleCnt="4"/>
      <dgm:spPr/>
    </dgm:pt>
    <dgm:pt modelId="{5C2BA53C-895B-41FC-8B17-467A1AB6F311}" type="pres">
      <dgm:prSet presAssocID="{F3705C2D-273F-4984-A33B-A471F3B71EE7}" presName="vert1" presStyleCnt="0"/>
      <dgm:spPr/>
    </dgm:pt>
    <dgm:pt modelId="{7BE83059-2A07-4EEF-9033-62D00560F195}" type="pres">
      <dgm:prSet presAssocID="{9023DC87-23C4-4DE2-8C36-3E235FE6CD76}" presName="thickLine" presStyleLbl="alignNode1" presStyleIdx="3" presStyleCnt="4"/>
      <dgm:spPr/>
    </dgm:pt>
    <dgm:pt modelId="{850523F9-3510-4F3E-A2D9-E6188200F118}" type="pres">
      <dgm:prSet presAssocID="{9023DC87-23C4-4DE2-8C36-3E235FE6CD76}" presName="horz1" presStyleCnt="0"/>
      <dgm:spPr/>
    </dgm:pt>
    <dgm:pt modelId="{279417BE-4DB6-476B-870D-9B60A0D775F4}" type="pres">
      <dgm:prSet presAssocID="{9023DC87-23C4-4DE2-8C36-3E235FE6CD76}" presName="tx1" presStyleLbl="revTx" presStyleIdx="3" presStyleCnt="4"/>
      <dgm:spPr/>
    </dgm:pt>
    <dgm:pt modelId="{59843ACC-A746-4B7B-88A6-256418C4CB5D}" type="pres">
      <dgm:prSet presAssocID="{9023DC87-23C4-4DE2-8C36-3E235FE6CD76}" presName="vert1" presStyleCnt="0"/>
      <dgm:spPr/>
    </dgm:pt>
  </dgm:ptLst>
  <dgm:cxnLst>
    <dgm:cxn modelId="{D188C621-88EF-4A5E-BEDD-66E70827D1ED}" srcId="{1E2DE9D3-6C32-44F9-AC59-90289DDBE3FA}" destId="{9023DC87-23C4-4DE2-8C36-3E235FE6CD76}" srcOrd="3" destOrd="0" parTransId="{8F7B24E0-21F4-4EA4-B95F-8BD4691770A4}" sibTransId="{7B5576C5-75BF-49B8-BCD4-B916EBAD30BA}"/>
    <dgm:cxn modelId="{B22AE266-E118-4ACA-9A5F-3C3E5CFDFAEF}" type="presOf" srcId="{7B6DEB43-E67B-4DEE-A49D-C60C549A9D62}" destId="{51F457C5-C4D1-49F9-B639-A92379A83C5E}" srcOrd="0" destOrd="0" presId="urn:microsoft.com/office/officeart/2008/layout/LinedList"/>
    <dgm:cxn modelId="{2CED736C-9A7F-4291-8161-5A3D9D97B99D}" type="presOf" srcId="{9023DC87-23C4-4DE2-8C36-3E235FE6CD76}" destId="{279417BE-4DB6-476B-870D-9B60A0D775F4}" srcOrd="0" destOrd="0" presId="urn:microsoft.com/office/officeart/2008/layout/LinedList"/>
    <dgm:cxn modelId="{A2F11275-1EC4-4D31-B4F8-9E27DD368275}" type="presOf" srcId="{28A4C24D-620E-4A25-9D11-1D6B78E2B192}" destId="{58037B57-38ED-4EBF-9B28-4A18BE284654}" srcOrd="0" destOrd="0" presId="urn:microsoft.com/office/officeart/2008/layout/LinedList"/>
    <dgm:cxn modelId="{12C2147B-C22A-4875-B375-B68834868CC2}" type="presOf" srcId="{1E2DE9D3-6C32-44F9-AC59-90289DDBE3FA}" destId="{F9F9CF96-66C7-433A-AB71-C0D9C2C1BAD3}" srcOrd="0" destOrd="0" presId="urn:microsoft.com/office/officeart/2008/layout/LinedList"/>
    <dgm:cxn modelId="{82D6C895-E83C-44AA-94E7-5B6231CCF94D}" srcId="{1E2DE9D3-6C32-44F9-AC59-90289DDBE3FA}" destId="{F3705C2D-273F-4984-A33B-A471F3B71EE7}" srcOrd="2" destOrd="0" parTransId="{DB2BF236-F7D7-47ED-9518-364B5DD479B0}" sibTransId="{143C210B-B7BC-408A-92B0-CF4FEC522F23}"/>
    <dgm:cxn modelId="{611943CD-AEF7-447C-99CB-2801F837889B}" srcId="{1E2DE9D3-6C32-44F9-AC59-90289DDBE3FA}" destId="{7B6DEB43-E67B-4DEE-A49D-C60C549A9D62}" srcOrd="0" destOrd="0" parTransId="{C3EA1352-8BEB-46AF-B097-C7DA516E32B2}" sibTransId="{88350E59-B5AB-4595-A927-DD75569F6FE2}"/>
    <dgm:cxn modelId="{0681DCE3-46CA-4C5F-BF3D-FC27DDD9E7CD}" srcId="{1E2DE9D3-6C32-44F9-AC59-90289DDBE3FA}" destId="{28A4C24D-620E-4A25-9D11-1D6B78E2B192}" srcOrd="1" destOrd="0" parTransId="{B81DC265-FBC4-4ADF-AA05-D3CCCABC1799}" sibTransId="{B6B1CE35-D8EE-4ABF-9EA0-DDC229DFBEDA}"/>
    <dgm:cxn modelId="{83F27BF6-EB92-43E4-BAC6-77875B7B793D}" type="presOf" srcId="{F3705C2D-273F-4984-A33B-A471F3B71EE7}" destId="{5D08730D-ACE2-424D-8254-DC9A44EDA2B6}" srcOrd="0" destOrd="0" presId="urn:microsoft.com/office/officeart/2008/layout/LinedList"/>
    <dgm:cxn modelId="{BA54BC56-8A61-473B-8B63-85144D23AE8C}" type="presParOf" srcId="{F9F9CF96-66C7-433A-AB71-C0D9C2C1BAD3}" destId="{3DA6DB43-D87D-4BEF-A2D6-0E52B362EED1}" srcOrd="0" destOrd="0" presId="urn:microsoft.com/office/officeart/2008/layout/LinedList"/>
    <dgm:cxn modelId="{96E72088-5B5C-4037-BC5D-6D9FCA9443CA}" type="presParOf" srcId="{F9F9CF96-66C7-433A-AB71-C0D9C2C1BAD3}" destId="{AD3364E7-8B14-4C02-B045-D37323A2350D}" srcOrd="1" destOrd="0" presId="urn:microsoft.com/office/officeart/2008/layout/LinedList"/>
    <dgm:cxn modelId="{BA397F71-AA4A-4D82-A799-0457221CB70C}" type="presParOf" srcId="{AD3364E7-8B14-4C02-B045-D37323A2350D}" destId="{51F457C5-C4D1-49F9-B639-A92379A83C5E}" srcOrd="0" destOrd="0" presId="urn:microsoft.com/office/officeart/2008/layout/LinedList"/>
    <dgm:cxn modelId="{8C6F27E8-4FA3-46DA-8F15-16A55386A32C}" type="presParOf" srcId="{AD3364E7-8B14-4C02-B045-D37323A2350D}" destId="{094B3BC5-70C5-41C6-AF6B-4EE8FE956F59}" srcOrd="1" destOrd="0" presId="urn:microsoft.com/office/officeart/2008/layout/LinedList"/>
    <dgm:cxn modelId="{4F56CA2A-4CD1-4401-818F-25640D7A205A}" type="presParOf" srcId="{F9F9CF96-66C7-433A-AB71-C0D9C2C1BAD3}" destId="{B9058AFE-B8C0-45D3-B964-26DA52D3F105}" srcOrd="2" destOrd="0" presId="urn:microsoft.com/office/officeart/2008/layout/LinedList"/>
    <dgm:cxn modelId="{A9A52E4F-A633-4950-B939-F83E8248ACE1}" type="presParOf" srcId="{F9F9CF96-66C7-433A-AB71-C0D9C2C1BAD3}" destId="{41FC6664-C1FF-48AB-BB64-4240ED5EDD82}" srcOrd="3" destOrd="0" presId="urn:microsoft.com/office/officeart/2008/layout/LinedList"/>
    <dgm:cxn modelId="{4967592F-04CB-400B-9F72-8F37D2D8C5AA}" type="presParOf" srcId="{41FC6664-C1FF-48AB-BB64-4240ED5EDD82}" destId="{58037B57-38ED-4EBF-9B28-4A18BE284654}" srcOrd="0" destOrd="0" presId="urn:microsoft.com/office/officeart/2008/layout/LinedList"/>
    <dgm:cxn modelId="{D732E0DD-9060-47EB-9417-EF6CD8299B70}" type="presParOf" srcId="{41FC6664-C1FF-48AB-BB64-4240ED5EDD82}" destId="{5BB2DE0C-08E7-46D1-95EC-BCE7C9388E92}" srcOrd="1" destOrd="0" presId="urn:microsoft.com/office/officeart/2008/layout/LinedList"/>
    <dgm:cxn modelId="{4D5F0566-29C4-45DA-B808-5D0579F2D67F}" type="presParOf" srcId="{F9F9CF96-66C7-433A-AB71-C0D9C2C1BAD3}" destId="{DC266AEC-ACF9-4A6C-A0CE-327AA03C7CB5}" srcOrd="4" destOrd="0" presId="urn:microsoft.com/office/officeart/2008/layout/LinedList"/>
    <dgm:cxn modelId="{29C050CD-894A-449F-AAF1-4D3022F8C9AD}" type="presParOf" srcId="{F9F9CF96-66C7-433A-AB71-C0D9C2C1BAD3}" destId="{580C8AC7-23B6-4957-AB53-2D9044C863CE}" srcOrd="5" destOrd="0" presId="urn:microsoft.com/office/officeart/2008/layout/LinedList"/>
    <dgm:cxn modelId="{52234155-7BD4-4CFB-A9E9-71EEDF4841CF}" type="presParOf" srcId="{580C8AC7-23B6-4957-AB53-2D9044C863CE}" destId="{5D08730D-ACE2-424D-8254-DC9A44EDA2B6}" srcOrd="0" destOrd="0" presId="urn:microsoft.com/office/officeart/2008/layout/LinedList"/>
    <dgm:cxn modelId="{79D9A113-5DF5-4C9A-8B61-4AA5BBF1F828}" type="presParOf" srcId="{580C8AC7-23B6-4957-AB53-2D9044C863CE}" destId="{5C2BA53C-895B-41FC-8B17-467A1AB6F311}" srcOrd="1" destOrd="0" presId="urn:microsoft.com/office/officeart/2008/layout/LinedList"/>
    <dgm:cxn modelId="{034BC849-2237-4C5F-9634-38358EDDFC3F}" type="presParOf" srcId="{F9F9CF96-66C7-433A-AB71-C0D9C2C1BAD3}" destId="{7BE83059-2A07-4EEF-9033-62D00560F195}" srcOrd="6" destOrd="0" presId="urn:microsoft.com/office/officeart/2008/layout/LinedList"/>
    <dgm:cxn modelId="{E0A67693-CD4E-45A8-9DBA-7A3355D3933A}" type="presParOf" srcId="{F9F9CF96-66C7-433A-AB71-C0D9C2C1BAD3}" destId="{850523F9-3510-4F3E-A2D9-E6188200F118}" srcOrd="7" destOrd="0" presId="urn:microsoft.com/office/officeart/2008/layout/LinedList"/>
    <dgm:cxn modelId="{A16DE9AB-C388-4A02-BA2D-6A93ABA27853}" type="presParOf" srcId="{850523F9-3510-4F3E-A2D9-E6188200F118}" destId="{279417BE-4DB6-476B-870D-9B60A0D775F4}" srcOrd="0" destOrd="0" presId="urn:microsoft.com/office/officeart/2008/layout/LinedList"/>
    <dgm:cxn modelId="{C5E03CD7-107F-41D0-BF0E-14BE87970EE8}" type="presParOf" srcId="{850523F9-3510-4F3E-A2D9-E6188200F118}" destId="{59843ACC-A746-4B7B-88A6-256418C4CB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31FC0-6B0D-4513-968A-0072A9848A02}">
      <dsp:nvSpPr>
        <dsp:cNvPr id="0" name=""/>
        <dsp:cNvSpPr/>
      </dsp:nvSpPr>
      <dsp:spPr>
        <a:xfrm>
          <a:off x="3698" y="465213"/>
          <a:ext cx="2002408" cy="28033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666750">
            <a:lnSpc>
              <a:spcPct val="90000"/>
            </a:lnSpc>
            <a:spcBef>
              <a:spcPct val="0"/>
            </a:spcBef>
            <a:spcAft>
              <a:spcPct val="35000"/>
            </a:spcAft>
            <a:buNone/>
          </a:pPr>
          <a:r>
            <a:rPr lang="en-GB" sz="1500" kern="1200"/>
            <a:t>Recap vulnerability.</a:t>
          </a:r>
          <a:endParaRPr lang="en-US" sz="1500" kern="1200"/>
        </a:p>
      </dsp:txBody>
      <dsp:txXfrm>
        <a:off x="3698" y="1530494"/>
        <a:ext cx="2002408" cy="1682022"/>
      </dsp:txXfrm>
    </dsp:sp>
    <dsp:sp modelId="{60AC5F75-76A9-4517-A91E-C30E50FE6D05}">
      <dsp:nvSpPr>
        <dsp:cNvPr id="0" name=""/>
        <dsp:cNvSpPr/>
      </dsp:nvSpPr>
      <dsp:spPr>
        <a:xfrm>
          <a:off x="584396" y="745551"/>
          <a:ext cx="841011" cy="84101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07559" y="868714"/>
        <a:ext cx="594685" cy="594685"/>
      </dsp:txXfrm>
    </dsp:sp>
    <dsp:sp modelId="{EC8CE3A8-5A40-46D1-8D20-13C88FCB0A46}">
      <dsp:nvSpPr>
        <dsp:cNvPr id="0" name=""/>
        <dsp:cNvSpPr/>
      </dsp:nvSpPr>
      <dsp:spPr>
        <a:xfrm>
          <a:off x="3698" y="3268513"/>
          <a:ext cx="2002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70046-7545-4C32-9073-0BAE4BF3F04A}">
      <dsp:nvSpPr>
        <dsp:cNvPr id="0" name=""/>
        <dsp:cNvSpPr/>
      </dsp:nvSpPr>
      <dsp:spPr>
        <a:xfrm>
          <a:off x="2206347" y="465213"/>
          <a:ext cx="2002408" cy="28033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666750">
            <a:lnSpc>
              <a:spcPct val="90000"/>
            </a:lnSpc>
            <a:spcBef>
              <a:spcPct val="0"/>
            </a:spcBef>
            <a:spcAft>
              <a:spcPct val="35000"/>
            </a:spcAft>
            <a:buNone/>
          </a:pPr>
          <a:r>
            <a:rPr lang="en-GB" sz="1500" kern="1200"/>
            <a:t>Explore legalisation that governs the management of information.</a:t>
          </a:r>
          <a:endParaRPr lang="en-US" sz="1500" kern="1200"/>
        </a:p>
      </dsp:txBody>
      <dsp:txXfrm>
        <a:off x="2206347" y="1530494"/>
        <a:ext cx="2002408" cy="1682022"/>
      </dsp:txXfrm>
    </dsp:sp>
    <dsp:sp modelId="{9B1B56BE-B86A-492B-9336-429FE459F825}">
      <dsp:nvSpPr>
        <dsp:cNvPr id="0" name=""/>
        <dsp:cNvSpPr/>
      </dsp:nvSpPr>
      <dsp:spPr>
        <a:xfrm>
          <a:off x="2787045" y="745551"/>
          <a:ext cx="841011" cy="84101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910208" y="868714"/>
        <a:ext cx="594685" cy="594685"/>
      </dsp:txXfrm>
    </dsp:sp>
    <dsp:sp modelId="{C21EDB84-C17A-4D5E-B013-64BC7244F8A2}">
      <dsp:nvSpPr>
        <dsp:cNvPr id="0" name=""/>
        <dsp:cNvSpPr/>
      </dsp:nvSpPr>
      <dsp:spPr>
        <a:xfrm>
          <a:off x="2206347" y="3268513"/>
          <a:ext cx="2002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80BE9-3892-4FB1-AF68-510BBA4A5E25}">
      <dsp:nvSpPr>
        <dsp:cNvPr id="0" name=""/>
        <dsp:cNvSpPr/>
      </dsp:nvSpPr>
      <dsp:spPr>
        <a:xfrm>
          <a:off x="4408995" y="465213"/>
          <a:ext cx="2002408" cy="28033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666750">
            <a:lnSpc>
              <a:spcPct val="90000"/>
            </a:lnSpc>
            <a:spcBef>
              <a:spcPct val="0"/>
            </a:spcBef>
            <a:spcAft>
              <a:spcPct val="35000"/>
            </a:spcAft>
            <a:buNone/>
          </a:pPr>
          <a:r>
            <a:rPr lang="en-GB" sz="1500" kern="1200"/>
            <a:t>Explore the methods of information sharing with partners.</a:t>
          </a:r>
          <a:endParaRPr lang="en-US" sz="1500" kern="1200"/>
        </a:p>
      </dsp:txBody>
      <dsp:txXfrm>
        <a:off x="4408995" y="1530494"/>
        <a:ext cx="2002408" cy="1682022"/>
      </dsp:txXfrm>
    </dsp:sp>
    <dsp:sp modelId="{E13C73CE-C5D9-4032-ADA0-C9E6EBCAE185}">
      <dsp:nvSpPr>
        <dsp:cNvPr id="0" name=""/>
        <dsp:cNvSpPr/>
      </dsp:nvSpPr>
      <dsp:spPr>
        <a:xfrm>
          <a:off x="4989694" y="745551"/>
          <a:ext cx="841011" cy="84101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12857" y="868714"/>
        <a:ext cx="594685" cy="594685"/>
      </dsp:txXfrm>
    </dsp:sp>
    <dsp:sp modelId="{908AD9ED-7A5C-47E7-9E53-F5F05583E3AE}">
      <dsp:nvSpPr>
        <dsp:cNvPr id="0" name=""/>
        <dsp:cNvSpPr/>
      </dsp:nvSpPr>
      <dsp:spPr>
        <a:xfrm>
          <a:off x="4408995" y="3268513"/>
          <a:ext cx="2002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592DA-6A6E-4B6A-91B2-7B848155A516}">
      <dsp:nvSpPr>
        <dsp:cNvPr id="0" name=""/>
        <dsp:cNvSpPr/>
      </dsp:nvSpPr>
      <dsp:spPr>
        <a:xfrm>
          <a:off x="6611644" y="465213"/>
          <a:ext cx="2002408" cy="28033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666750">
            <a:lnSpc>
              <a:spcPct val="90000"/>
            </a:lnSpc>
            <a:spcBef>
              <a:spcPct val="0"/>
            </a:spcBef>
            <a:spcAft>
              <a:spcPct val="35000"/>
            </a:spcAft>
            <a:buNone/>
          </a:pPr>
          <a:r>
            <a:rPr lang="en-GB" sz="1500" kern="1200"/>
            <a:t>Explain the meaning of statutory obligations. </a:t>
          </a:r>
          <a:endParaRPr lang="en-US" sz="1500" kern="1200"/>
        </a:p>
      </dsp:txBody>
      <dsp:txXfrm>
        <a:off x="6611644" y="1530494"/>
        <a:ext cx="2002408" cy="1682022"/>
      </dsp:txXfrm>
    </dsp:sp>
    <dsp:sp modelId="{A43306EB-FA4A-4E50-A2D8-BF62B31AE96F}">
      <dsp:nvSpPr>
        <dsp:cNvPr id="0" name=""/>
        <dsp:cNvSpPr/>
      </dsp:nvSpPr>
      <dsp:spPr>
        <a:xfrm>
          <a:off x="7192343" y="745551"/>
          <a:ext cx="841011" cy="84101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15506" y="868714"/>
        <a:ext cx="594685" cy="594685"/>
      </dsp:txXfrm>
    </dsp:sp>
    <dsp:sp modelId="{9EB6C9A1-7352-4C0A-BEF4-8859A57E86E8}">
      <dsp:nvSpPr>
        <dsp:cNvPr id="0" name=""/>
        <dsp:cNvSpPr/>
      </dsp:nvSpPr>
      <dsp:spPr>
        <a:xfrm>
          <a:off x="6611644" y="3268513"/>
          <a:ext cx="2002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51A54A-2737-4DD7-AFCA-F2EA6F222AB9}">
      <dsp:nvSpPr>
        <dsp:cNvPr id="0" name=""/>
        <dsp:cNvSpPr/>
      </dsp:nvSpPr>
      <dsp:spPr>
        <a:xfrm>
          <a:off x="8814293" y="465213"/>
          <a:ext cx="2002408" cy="28033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666750">
            <a:lnSpc>
              <a:spcPct val="90000"/>
            </a:lnSpc>
            <a:spcBef>
              <a:spcPct val="0"/>
            </a:spcBef>
            <a:spcAft>
              <a:spcPct val="35000"/>
            </a:spcAft>
            <a:buNone/>
          </a:pPr>
          <a:r>
            <a:rPr lang="en-GB" sz="1500" kern="1200"/>
            <a:t>Describe role of Prison Intelligence Officers.</a:t>
          </a:r>
          <a:endParaRPr lang="en-US" sz="1500" kern="1200"/>
        </a:p>
      </dsp:txBody>
      <dsp:txXfrm>
        <a:off x="8814293" y="1530494"/>
        <a:ext cx="2002408" cy="1682022"/>
      </dsp:txXfrm>
    </dsp:sp>
    <dsp:sp modelId="{9A2FF6A8-09BF-4E70-AD3E-D1AF62491D7A}">
      <dsp:nvSpPr>
        <dsp:cNvPr id="0" name=""/>
        <dsp:cNvSpPr/>
      </dsp:nvSpPr>
      <dsp:spPr>
        <a:xfrm>
          <a:off x="9394991" y="745551"/>
          <a:ext cx="841011" cy="84101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518154" y="868714"/>
        <a:ext cx="594685" cy="594685"/>
      </dsp:txXfrm>
    </dsp:sp>
    <dsp:sp modelId="{F39569D1-9663-4C19-9A96-43DE6315D535}">
      <dsp:nvSpPr>
        <dsp:cNvPr id="0" name=""/>
        <dsp:cNvSpPr/>
      </dsp:nvSpPr>
      <dsp:spPr>
        <a:xfrm>
          <a:off x="8814293" y="3268513"/>
          <a:ext cx="2002408"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F5965-A42B-4390-BA33-58436C1C9E9E}">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D7A83-A888-4DBA-BCC8-312A1B11B00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The disclosure of information from one or more organisations to a third  - party organisation. </a:t>
          </a:r>
          <a:endParaRPr lang="en-US" sz="3700" kern="1200"/>
        </a:p>
      </dsp:txBody>
      <dsp:txXfrm>
        <a:off x="0" y="2703"/>
        <a:ext cx="6900512" cy="1843578"/>
      </dsp:txXfrm>
    </dsp:sp>
    <dsp:sp modelId="{3F3173C2-212F-468B-B9B6-8D21AE63210F}">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D18E7-5AAA-483F-97B5-7F8BDC17A54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This can be a one-off event. </a:t>
          </a:r>
          <a:endParaRPr lang="en-US" sz="3700" kern="1200"/>
        </a:p>
      </dsp:txBody>
      <dsp:txXfrm>
        <a:off x="0" y="1846281"/>
        <a:ext cx="6900512" cy="1843578"/>
      </dsp:txXfrm>
    </dsp:sp>
    <dsp:sp modelId="{D9230EBC-A95D-4BAC-9E35-D2FCFBC8748D}">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4B009-9FD2-498B-8308-9E6FE29D7D1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Or an ongoing agreement between partners with a common aim. </a:t>
          </a:r>
          <a:endParaRPr lang="en-US" sz="37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F0D03-4231-4ACF-82A6-60EACAB7B752}">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86330F4-7905-4875-A1FC-5A1E07FC1BD2}">
      <dsp:nvSpPr>
        <dsp:cNvPr id="0" name=""/>
        <dsp:cNvSpPr/>
      </dsp:nvSpPr>
      <dsp:spPr>
        <a:xfrm>
          <a:off x="462167" y="380"/>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The responsible authorities are: </a:t>
          </a:r>
          <a:endParaRPr lang="en-US" sz="1700" kern="1200"/>
        </a:p>
      </dsp:txBody>
      <dsp:txXfrm>
        <a:off x="462167" y="380"/>
        <a:ext cx="2439412" cy="1463647"/>
      </dsp:txXfrm>
    </dsp:sp>
    <dsp:sp modelId="{765752C0-E971-4EBA-B276-6C0E4A955995}">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27F7DDCC-F520-4FAD-8A86-9E3551D789E0}">
      <dsp:nvSpPr>
        <dsp:cNvPr id="0" name=""/>
        <dsp:cNvSpPr/>
      </dsp:nvSpPr>
      <dsp:spPr>
        <a:xfrm>
          <a:off x="3462644" y="380"/>
          <a:ext cx="2439412" cy="146364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 District council</a:t>
          </a:r>
          <a:endParaRPr lang="en-US" sz="1700" kern="1200"/>
        </a:p>
      </dsp:txBody>
      <dsp:txXfrm>
        <a:off x="3462644" y="380"/>
        <a:ext cx="2439412" cy="1463647"/>
      </dsp:txXfrm>
    </dsp:sp>
    <dsp:sp modelId="{100C182A-2E9E-4686-BEC9-3288B0F95275}">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45BEE8ED-FF9E-4700-8285-F70C89801D99}">
      <dsp:nvSpPr>
        <dsp:cNvPr id="0" name=""/>
        <dsp:cNvSpPr/>
      </dsp:nvSpPr>
      <dsp:spPr>
        <a:xfrm>
          <a:off x="462167" y="2025092"/>
          <a:ext cx="2439412" cy="146364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 Police force </a:t>
          </a:r>
          <a:endParaRPr lang="en-US" sz="1700" kern="1200"/>
        </a:p>
      </dsp:txBody>
      <dsp:txXfrm>
        <a:off x="462167" y="2025092"/>
        <a:ext cx="2439412" cy="1463647"/>
      </dsp:txXfrm>
    </dsp:sp>
    <dsp:sp modelId="{5B2A6BAE-C8C8-4353-A24A-2A8AE6A11C36}">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14C5F374-3305-4CD5-B0B2-137A0C820DB6}">
      <dsp:nvSpPr>
        <dsp:cNvPr id="0" name=""/>
        <dsp:cNvSpPr/>
      </dsp:nvSpPr>
      <dsp:spPr>
        <a:xfrm>
          <a:off x="3462644" y="2025092"/>
          <a:ext cx="2439412" cy="14636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 Police Authority </a:t>
          </a:r>
          <a:endParaRPr lang="en-US" sz="1700" kern="1200"/>
        </a:p>
      </dsp:txBody>
      <dsp:txXfrm>
        <a:off x="3462644" y="2025092"/>
        <a:ext cx="2439412" cy="1463647"/>
      </dsp:txXfrm>
    </dsp:sp>
    <dsp:sp modelId="{43582853-9AC1-4C97-93C9-953F9641941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3D40F4DE-8F06-43CE-BE2E-AE02DF16A4AF}">
      <dsp:nvSpPr>
        <dsp:cNvPr id="0" name=""/>
        <dsp:cNvSpPr/>
      </dsp:nvSpPr>
      <dsp:spPr>
        <a:xfrm>
          <a:off x="462167" y="4049804"/>
          <a:ext cx="2439412" cy="14636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 Fire and Rescue Authority </a:t>
          </a:r>
          <a:endParaRPr lang="en-US" sz="1700" kern="1200"/>
        </a:p>
      </dsp:txBody>
      <dsp:txXfrm>
        <a:off x="462167" y="4049804"/>
        <a:ext cx="2439412" cy="1463647"/>
      </dsp:txXfrm>
    </dsp:sp>
    <dsp:sp modelId="{B0D6C1E2-BE72-4A08-89E7-B3E0DB38A437}">
      <dsp:nvSpPr>
        <dsp:cNvPr id="0" name=""/>
        <dsp:cNvSpPr/>
      </dsp:nvSpPr>
      <dsp:spPr>
        <a:xfrm>
          <a:off x="3462644" y="4049804"/>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755650">
            <a:lnSpc>
              <a:spcPct val="90000"/>
            </a:lnSpc>
            <a:spcBef>
              <a:spcPct val="0"/>
            </a:spcBef>
            <a:spcAft>
              <a:spcPct val="35000"/>
            </a:spcAft>
            <a:buNone/>
          </a:pPr>
          <a:r>
            <a:rPr lang="en-GB" sz="1700" kern="1200"/>
            <a:t>• Primary Care Trusts in England and Local Health Boards in Wales • Probation Trusts.</a:t>
          </a:r>
          <a:endParaRPr lang="en-US" sz="1700" kern="1200"/>
        </a:p>
      </dsp:txBody>
      <dsp:txXfrm>
        <a:off x="3462644" y="4049804"/>
        <a:ext cx="2439412" cy="14636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5D733-B8E8-4424-B4CF-E242238A93D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68A68D-7FDA-49D9-AA6B-044647C4A1E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Considering information from a range of agencies leads to a multi-agency approach. </a:t>
          </a:r>
          <a:endParaRPr lang="en-US" sz="2900" kern="1200"/>
        </a:p>
      </dsp:txBody>
      <dsp:txXfrm>
        <a:off x="0" y="2703"/>
        <a:ext cx="6900512" cy="1843578"/>
      </dsp:txXfrm>
    </dsp:sp>
    <dsp:sp modelId="{F0C5BEE7-6102-4871-B3C8-72355E532536}">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40E98-F936-4D3A-B123-3865B81ABB2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If only considered by one agency the issue will naturally be seen as only being dealt with by that one agency. </a:t>
          </a:r>
          <a:endParaRPr lang="en-US" sz="2900" kern="1200"/>
        </a:p>
      </dsp:txBody>
      <dsp:txXfrm>
        <a:off x="0" y="1846281"/>
        <a:ext cx="6900512" cy="1843578"/>
      </dsp:txXfrm>
    </dsp:sp>
    <dsp:sp modelId="{69FD7A6C-3BFB-4762-8957-EE042CA0027B}">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FFCBDB-93FF-40D3-A098-B560412DB17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Using information from a range of agencies leads to a more joined up and effective approach to addressing the issue. </a:t>
          </a:r>
          <a:endParaRPr lang="en-US" sz="29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29046-24A5-420A-8001-8F02E293EBC2}">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00E0C16C-AFEA-4D9F-AB04-FAC944223BD3}">
      <dsp:nvSpPr>
        <dsp:cNvPr id="0" name=""/>
        <dsp:cNvSpPr/>
      </dsp:nvSpPr>
      <dsp:spPr>
        <a:xfrm>
          <a:off x="462167" y="380"/>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College of Policing defines such purposes as: </a:t>
          </a:r>
          <a:endParaRPr lang="en-US" sz="1900" kern="1200"/>
        </a:p>
      </dsp:txBody>
      <dsp:txXfrm>
        <a:off x="462167" y="380"/>
        <a:ext cx="2439412" cy="1463647"/>
      </dsp:txXfrm>
    </dsp:sp>
    <dsp:sp modelId="{B0F78C91-8774-4B6B-9602-934CDEEAF24A}">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33CFECC4-2A15-41C1-9E97-762BBDF19061}">
      <dsp:nvSpPr>
        <dsp:cNvPr id="0" name=""/>
        <dsp:cNvSpPr/>
      </dsp:nvSpPr>
      <dsp:spPr>
        <a:xfrm>
          <a:off x="3462644" y="380"/>
          <a:ext cx="2439412" cy="146364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protecting life and property.</a:t>
          </a:r>
          <a:endParaRPr lang="en-US" sz="1900" kern="1200"/>
        </a:p>
      </dsp:txBody>
      <dsp:txXfrm>
        <a:off x="3462644" y="380"/>
        <a:ext cx="2439412" cy="1463647"/>
      </dsp:txXfrm>
    </dsp:sp>
    <dsp:sp modelId="{DE7B3858-73D4-4920-B34C-483865ED92F2}">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B7D96F09-C787-449E-9466-F13673ED377D}">
      <dsp:nvSpPr>
        <dsp:cNvPr id="0" name=""/>
        <dsp:cNvSpPr/>
      </dsp:nvSpPr>
      <dsp:spPr>
        <a:xfrm>
          <a:off x="462167" y="2025092"/>
          <a:ext cx="2439412" cy="146364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preserving order.</a:t>
          </a:r>
          <a:endParaRPr lang="en-US" sz="1900" kern="1200"/>
        </a:p>
      </dsp:txBody>
      <dsp:txXfrm>
        <a:off x="462167" y="2025092"/>
        <a:ext cx="2439412" cy="1463647"/>
      </dsp:txXfrm>
    </dsp:sp>
    <dsp:sp modelId="{A620DBD7-ACE1-412F-89C7-7A7C2501F1F9}">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D26C8377-01E6-4CA8-9980-5A8BC7A6069C}">
      <dsp:nvSpPr>
        <dsp:cNvPr id="0" name=""/>
        <dsp:cNvSpPr/>
      </dsp:nvSpPr>
      <dsp:spPr>
        <a:xfrm>
          <a:off x="3462644" y="2025092"/>
          <a:ext cx="2439412" cy="14636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preventing and detecting offences.</a:t>
          </a:r>
          <a:endParaRPr lang="en-US" sz="1900" kern="1200"/>
        </a:p>
      </dsp:txBody>
      <dsp:txXfrm>
        <a:off x="3462644" y="2025092"/>
        <a:ext cx="2439412" cy="1463647"/>
      </dsp:txXfrm>
    </dsp:sp>
    <dsp:sp modelId="{17AE7F82-D8B5-4926-8742-E15CDBA6DB56}">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638AA819-6756-4262-A669-F406EC1AC422}">
      <dsp:nvSpPr>
        <dsp:cNvPr id="0" name=""/>
        <dsp:cNvSpPr/>
      </dsp:nvSpPr>
      <dsp:spPr>
        <a:xfrm>
          <a:off x="462167" y="4049804"/>
          <a:ext cx="2439412" cy="14636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bringing offenders to justice.</a:t>
          </a:r>
          <a:endParaRPr lang="en-US" sz="1900" kern="1200"/>
        </a:p>
      </dsp:txBody>
      <dsp:txXfrm>
        <a:off x="462167" y="4049804"/>
        <a:ext cx="2439412" cy="1463647"/>
      </dsp:txXfrm>
    </dsp:sp>
    <dsp:sp modelId="{7171B44F-905E-488C-9733-7FFF037EA9A5}">
      <dsp:nvSpPr>
        <dsp:cNvPr id="0" name=""/>
        <dsp:cNvSpPr/>
      </dsp:nvSpPr>
      <dsp:spPr>
        <a:xfrm>
          <a:off x="3462644" y="4049804"/>
          <a:ext cx="2439412" cy="14636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844550">
            <a:lnSpc>
              <a:spcPct val="90000"/>
            </a:lnSpc>
            <a:spcBef>
              <a:spcPct val="0"/>
            </a:spcBef>
            <a:spcAft>
              <a:spcPct val="35000"/>
            </a:spcAft>
            <a:buNone/>
          </a:pPr>
          <a:r>
            <a:rPr lang="en-GB" sz="1900" b="0" i="0" kern="1200"/>
            <a:t>any duty or responsibility arising from common or statute law.</a:t>
          </a:r>
          <a:endParaRPr lang="en-US" sz="1900" kern="1200"/>
        </a:p>
      </dsp:txBody>
      <dsp:txXfrm>
        <a:off x="3462644" y="4049804"/>
        <a:ext cx="2439412" cy="14636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6C688-10F2-4B5B-9DEA-877EA4818B55}">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15664-B043-4139-A0F0-9630DF5FDDC0}">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five key principles that should be considered when sharing information in a community safety partnership. </a:t>
          </a:r>
          <a:endParaRPr lang="en-US" sz="1700" kern="1200"/>
        </a:p>
      </dsp:txBody>
      <dsp:txXfrm>
        <a:off x="0" y="2703"/>
        <a:ext cx="6900512" cy="921789"/>
      </dsp:txXfrm>
    </dsp:sp>
    <dsp:sp modelId="{8DEB65E6-ADC1-4812-912B-94657FB796A9}">
      <dsp:nvSpPr>
        <dsp:cNvPr id="0" name=""/>
        <dsp:cNvSpPr/>
      </dsp:nvSpPr>
      <dsp:spPr>
        <a:xfrm>
          <a:off x="0" y="92449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2000D-95C4-4FBE-88C2-48C663A46114}">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 Explain why the information will help.</a:t>
          </a:r>
          <a:endParaRPr lang="en-US" sz="1700" kern="1200"/>
        </a:p>
      </dsp:txBody>
      <dsp:txXfrm>
        <a:off x="0" y="924492"/>
        <a:ext cx="6900512" cy="921789"/>
      </dsp:txXfrm>
    </dsp:sp>
    <dsp:sp modelId="{5FD41564-8AE8-4B21-875B-93FE58D3CA16}">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9E41D-87C0-4CF4-9FFD-5B05C1448ED2}">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2:Identify the potential benefits for the information supplier.</a:t>
          </a:r>
          <a:endParaRPr lang="en-US" sz="1700" kern="1200"/>
        </a:p>
      </dsp:txBody>
      <dsp:txXfrm>
        <a:off x="0" y="1846281"/>
        <a:ext cx="6900512" cy="921789"/>
      </dsp:txXfrm>
    </dsp:sp>
    <dsp:sp modelId="{33B17B97-DF32-40D9-83BD-2989EEBE1BD5}">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DF3415-8781-4B3B-9D82-76EEF4910959}">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3:Information shared must be fit for purpose.</a:t>
          </a:r>
          <a:endParaRPr lang="en-US" sz="1700" kern="1200"/>
        </a:p>
      </dsp:txBody>
      <dsp:txXfrm>
        <a:off x="0" y="2768070"/>
        <a:ext cx="6900512" cy="921789"/>
      </dsp:txXfrm>
    </dsp:sp>
    <dsp:sp modelId="{16736615-6D23-41B9-B0C1-01D2F336E4CC}">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4033E-3071-4BEC-AA4A-84EB5971A394}">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 Data is securely managed.</a:t>
          </a:r>
          <a:endParaRPr lang="en-US" sz="1700" kern="1200"/>
        </a:p>
      </dsp:txBody>
      <dsp:txXfrm>
        <a:off x="0" y="3689859"/>
        <a:ext cx="6900512" cy="921789"/>
      </dsp:txXfrm>
    </dsp:sp>
    <dsp:sp modelId="{933C5512-F94E-4FBF-B067-A41B548D4B42}">
      <dsp:nvSpPr>
        <dsp:cNvPr id="0" name=""/>
        <dsp:cNvSpPr/>
      </dsp:nvSpPr>
      <dsp:spPr>
        <a:xfrm>
          <a:off x="0" y="461164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C04DA2-272D-44BD-A82B-A319E98D6293}">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5: Data should be held in an environment where they are easy to access. Ease of access to data helps to promote their use and overcome the often-time-consuming process of sourcing and extracting data.</a:t>
          </a:r>
          <a:endParaRPr lang="en-US" sz="1700" kern="1200"/>
        </a:p>
      </dsp:txBody>
      <dsp:txXfrm>
        <a:off x="0" y="4611648"/>
        <a:ext cx="6900512" cy="9217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AD513-29C6-4B78-B694-38B8F06C5017}">
      <dsp:nvSpPr>
        <dsp:cNvPr id="0" name=""/>
        <dsp:cNvSpPr/>
      </dsp:nvSpPr>
      <dsp:spPr>
        <a:xfrm>
          <a:off x="0" y="2703"/>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25D84-C04D-41A5-90AA-4A118A985EC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Data Protection Act (DPA) provides a legal framework for holding, obtaining, recording, using and sharing personal information.</a:t>
          </a:r>
          <a:endParaRPr lang="en-US" sz="2900" kern="1200"/>
        </a:p>
      </dsp:txBody>
      <dsp:txXfrm>
        <a:off x="0" y="2703"/>
        <a:ext cx="6900512" cy="1843578"/>
      </dsp:txXfrm>
    </dsp:sp>
    <dsp:sp modelId="{4CD30F95-6EBD-43E9-99C4-1D1F08C0B750}">
      <dsp:nvSpPr>
        <dsp:cNvPr id="0" name=""/>
        <dsp:cNvSpPr/>
      </dsp:nvSpPr>
      <dsp:spPr>
        <a:xfrm>
          <a:off x="0" y="1846281"/>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DFDDA3-1E8E-484D-A768-0AE8B2D4BC7D}">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Under the DPA personal information can only be disclosed in accordance with the principles and exemptions that apply to the DPA.</a:t>
          </a:r>
          <a:endParaRPr lang="en-US" sz="2900" kern="1200"/>
        </a:p>
      </dsp:txBody>
      <dsp:txXfrm>
        <a:off x="0" y="1846281"/>
        <a:ext cx="6900512" cy="1843578"/>
      </dsp:txXfrm>
    </dsp:sp>
    <dsp:sp modelId="{B0516673-EB52-47BB-9F2F-8843F5B36733}">
      <dsp:nvSpPr>
        <dsp:cNvPr id="0" name=""/>
        <dsp:cNvSpPr/>
      </dsp:nvSpPr>
      <dsp:spPr>
        <a:xfrm>
          <a:off x="0" y="3689859"/>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DD9F5-BAAF-4659-A8B2-68059B6F70D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Section 29 Exemption: Crime and taxation</a:t>
          </a:r>
        </a:p>
        <a:p>
          <a:pPr marL="0" lvl="0" indent="0" algn="l" defTabSz="1289050">
            <a:lnSpc>
              <a:spcPct val="90000"/>
            </a:lnSpc>
            <a:spcBef>
              <a:spcPct val="0"/>
            </a:spcBef>
            <a:spcAft>
              <a:spcPct val="35000"/>
            </a:spcAft>
            <a:buNone/>
          </a:pPr>
          <a:endParaRPr lang="en-US" sz="2900" kern="1200" dirty="0"/>
        </a:p>
      </dsp:txBody>
      <dsp:txXfrm>
        <a:off x="0" y="3689859"/>
        <a:ext cx="6900512" cy="18435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326D4-B55D-4651-852C-C52E443DC35D}">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9AA689-DD6B-4825-AFFF-31FB422CFBD7}">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 The Crime and Disorder Act 1998 </a:t>
          </a:r>
          <a:endParaRPr lang="en-US" sz="2800" kern="1200"/>
        </a:p>
      </dsp:txBody>
      <dsp:txXfrm>
        <a:off x="0" y="2700"/>
        <a:ext cx="6291714" cy="1841777"/>
      </dsp:txXfrm>
    </dsp:sp>
    <dsp:sp modelId="{F884A270-44AD-46D9-BC18-C72E306AC74C}">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6B365-6B45-46A5-ADC1-27B537FAC04C}">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 The Police and Justice Act 2006, and the Crime and Disorder (Overview and Scrutiny) Regulations 2009 made under the Act</a:t>
          </a:r>
          <a:endParaRPr lang="en-US" sz="2800" kern="1200"/>
        </a:p>
      </dsp:txBody>
      <dsp:txXfrm>
        <a:off x="0" y="1844478"/>
        <a:ext cx="6291714" cy="1841777"/>
      </dsp:txXfrm>
    </dsp:sp>
    <dsp:sp modelId="{40F1637C-9E71-4B12-B8A1-E3D9C9192B5E}">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4986C-71B2-41EE-BA1A-901F83DCC9DE}">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 The Criminal Justice and Court Service Act 2000</a:t>
          </a:r>
          <a:endParaRPr lang="en-US" sz="2800" kern="1200"/>
        </a:p>
      </dsp:txBody>
      <dsp:txXfrm>
        <a:off x="0" y="3686256"/>
        <a:ext cx="6291714" cy="18417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529C7-7285-4456-90DC-FCCB1756E836}">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360480-518A-469C-940B-2FD47E8D26DE}">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Sec 115 provides the legal basis for sharing information between partner agencies where it is necessary for fulfilling the duties contained within the Act. </a:t>
          </a:r>
          <a:endParaRPr lang="en-US" sz="2300" kern="1200"/>
        </a:p>
      </dsp:txBody>
      <dsp:txXfrm>
        <a:off x="0" y="2700"/>
        <a:ext cx="6291714" cy="1841777"/>
      </dsp:txXfrm>
    </dsp:sp>
    <dsp:sp modelId="{4B0DBBA7-CB7B-44CE-A3CF-724BD9FC5C2F}">
      <dsp:nvSpPr>
        <dsp:cNvPr id="0" name=""/>
        <dsp:cNvSpPr/>
      </dsp:nvSpPr>
      <dsp:spPr>
        <a:xfrm>
          <a:off x="0" y="1844478"/>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552791-0A83-4DBB-AC2F-DCEFBF6B2836}">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Provides relevant authorities with the power to share information. </a:t>
          </a:r>
          <a:endParaRPr lang="en-US" sz="2300" kern="1200"/>
        </a:p>
      </dsp:txBody>
      <dsp:txXfrm>
        <a:off x="0" y="1844478"/>
        <a:ext cx="6291714" cy="1841777"/>
      </dsp:txXfrm>
    </dsp:sp>
    <dsp:sp modelId="{B7DC2418-3A4F-476C-83B5-63B8EA318C8B}">
      <dsp:nvSpPr>
        <dsp:cNvPr id="0" name=""/>
        <dsp:cNvSpPr/>
      </dsp:nvSpPr>
      <dsp:spPr>
        <a:xfrm>
          <a:off x="0" y="3686256"/>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09791-FF0C-45AB-87E5-72D516A0C8C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Personal information can be shared without the permission of the person to whom it relates. However, the legal conditions governing the sharing of personal information must be followed. </a:t>
          </a:r>
          <a:endParaRPr lang="en-US" sz="2300" kern="1200"/>
        </a:p>
      </dsp:txBody>
      <dsp:txXfrm>
        <a:off x="0" y="3686256"/>
        <a:ext cx="6291714" cy="18417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B0239-CD58-4AF9-BFD1-5D9682E738FD}">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F7F8D3-F4B2-4AE6-9E72-904C8C0E85F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GB" sz="3300" kern="1200" dirty="0"/>
            <a:t>Information can be exchanged in different ways. </a:t>
          </a:r>
          <a:endParaRPr lang="en-US" sz="3300" kern="1200" dirty="0"/>
        </a:p>
      </dsp:txBody>
      <dsp:txXfrm>
        <a:off x="0" y="0"/>
        <a:ext cx="6900512" cy="1384035"/>
      </dsp:txXfrm>
    </dsp:sp>
    <dsp:sp modelId="{E11E96E4-CB7D-47F8-B865-20054E107CBA}">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6632FA-A828-475A-9882-728C00ECFA2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GB" sz="3300" kern="1200"/>
            <a:t>To manage this Data processing contracts are used. </a:t>
          </a:r>
          <a:endParaRPr lang="en-US" sz="3300" kern="1200"/>
        </a:p>
      </dsp:txBody>
      <dsp:txXfrm>
        <a:off x="0" y="1384035"/>
        <a:ext cx="6900512" cy="1384035"/>
      </dsp:txXfrm>
    </dsp:sp>
    <dsp:sp modelId="{AB1363E2-0B23-49E6-8EBA-65603003B735}">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0FFAC-2C4D-4CAF-9385-16915DA0002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GB" sz="3300" kern="1200" dirty="0"/>
            <a:t>These outline the responsibilities and liabilities for all parties involved. </a:t>
          </a:r>
          <a:endParaRPr lang="en-US" sz="3300" kern="1200" dirty="0"/>
        </a:p>
      </dsp:txBody>
      <dsp:txXfrm>
        <a:off x="0" y="2768070"/>
        <a:ext cx="6900512" cy="1384035"/>
      </dsp:txXfrm>
    </dsp:sp>
    <dsp:sp modelId="{EF0CB503-41F9-49E3-B7A5-4C2901BF83A9}">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9238EC-8E41-4799-90CC-80ADD15A8E3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100000"/>
            </a:lnSpc>
            <a:spcBef>
              <a:spcPct val="0"/>
            </a:spcBef>
            <a:spcAft>
              <a:spcPct val="35000"/>
            </a:spcAft>
            <a:buNone/>
          </a:pPr>
          <a:r>
            <a:rPr lang="en-GB" sz="3300" kern="1200"/>
            <a:t>GDPR outlines what is needed within each contract. </a:t>
          </a:r>
          <a:endParaRPr lang="en-US" sz="3300" kern="1200"/>
        </a:p>
      </dsp:txBody>
      <dsp:txXfrm>
        <a:off x="0" y="4152105"/>
        <a:ext cx="6900512" cy="13840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7681C-0464-45FC-9B7C-7FB367AD4EAC}">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13510-029C-4EC5-BA5F-5CDBCA4C279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i="0" kern="1200"/>
            <a:t>describes the general principles of the agreements and the working relationships.</a:t>
          </a:r>
          <a:endParaRPr lang="en-US" sz="3200" kern="1200"/>
        </a:p>
      </dsp:txBody>
      <dsp:txXfrm>
        <a:off x="0" y="2703"/>
        <a:ext cx="6900512" cy="1843578"/>
      </dsp:txXfrm>
    </dsp:sp>
    <dsp:sp modelId="{1E77E7D8-0EDD-414F-8B44-7C7E7856A480}">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E35FB-68CF-4858-9BAC-FEAA75511FD2}">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i="0" kern="1200"/>
            <a:t>does not amount to a substantive contract.</a:t>
          </a:r>
          <a:endParaRPr lang="en-US" sz="3200" kern="1200"/>
        </a:p>
      </dsp:txBody>
      <dsp:txXfrm>
        <a:off x="0" y="1846281"/>
        <a:ext cx="6900512" cy="1843578"/>
      </dsp:txXfrm>
    </dsp:sp>
    <dsp:sp modelId="{49A6C100-2C5B-4245-A2A0-1FCFF24F2529}">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42C62-B936-4056-BA5C-40B7981C58E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0" i="0" kern="1200"/>
            <a:t>is often used in cases where parties do not, for whatever reason, wish to create a legally binding commitment.</a:t>
          </a:r>
          <a:endParaRPr lang="en-US" sz="3200" kern="1200"/>
        </a:p>
      </dsp:txBody>
      <dsp:txXfrm>
        <a:off x="0" y="3689859"/>
        <a:ext cx="6900512" cy="18435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C9C9E-0684-4A2C-9D29-15A3E4EC6E5C}">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5AC9A-A413-4000-902F-EC989AF4C6A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An ISA, identifies the statutory or requirement for sharing personal information, and the extent and nature of the personal information to be shared.</a:t>
          </a:r>
          <a:endParaRPr lang="en-US" sz="2500" kern="1200"/>
        </a:p>
      </dsp:txBody>
      <dsp:txXfrm>
        <a:off x="0" y="2703"/>
        <a:ext cx="6900512" cy="1843578"/>
      </dsp:txXfrm>
    </dsp:sp>
    <dsp:sp modelId="{F510A1DC-8BBB-4A83-9010-E9E3DD6DF163}">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D7830-3584-4FB0-999E-A277564CD13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will outline areas such as processing, handling and retention. </a:t>
          </a:r>
          <a:endParaRPr lang="en-US" sz="2500" kern="1200"/>
        </a:p>
      </dsp:txBody>
      <dsp:txXfrm>
        <a:off x="0" y="1846281"/>
        <a:ext cx="6900512" cy="1843578"/>
      </dsp:txXfrm>
    </dsp:sp>
    <dsp:sp modelId="{7A98D816-E792-4B30-A7AD-D79290E2E89F}">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DF0899-DD25-4FA1-9E3A-0E9009F047D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This type of agreement is appropriate whenever the police either request or are requested to share information on a regular basis with others, whether for a statutory or policing purpose.</a:t>
          </a:r>
          <a:endParaRPr lang="en-US" sz="2500" kern="1200"/>
        </a:p>
      </dsp:txBody>
      <dsp:txXfrm>
        <a:off x="0" y="3689859"/>
        <a:ext cx="6900512" cy="184357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6DB43-D87D-4BEF-A2D6-0E52B362EED1}">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457C5-C4D1-49F9-B639-A92379A83C5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The Freedom of Information Act 2000 provides public access to information held by public authorities.</a:t>
          </a:r>
          <a:endParaRPr lang="en-US" sz="2700" kern="1200"/>
        </a:p>
      </dsp:txBody>
      <dsp:txXfrm>
        <a:off x="0" y="0"/>
        <a:ext cx="6900512" cy="1384035"/>
      </dsp:txXfrm>
    </dsp:sp>
    <dsp:sp modelId="{B9058AFE-B8C0-45D3-B964-26DA52D3F105}">
      <dsp:nvSpPr>
        <dsp:cNvPr id="0" name=""/>
        <dsp:cNvSpPr/>
      </dsp:nvSpPr>
      <dsp:spPr>
        <a:xfrm>
          <a:off x="0" y="13840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37B57-38ED-4EBF-9B28-4A18BE28465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It does this in two ways:</a:t>
          </a:r>
          <a:endParaRPr lang="en-US" sz="2700" kern="1200"/>
        </a:p>
      </dsp:txBody>
      <dsp:txXfrm>
        <a:off x="0" y="1384035"/>
        <a:ext cx="6900512" cy="1384035"/>
      </dsp:txXfrm>
    </dsp:sp>
    <dsp:sp modelId="{DC266AEC-ACF9-4A6C-A0CE-327AA03C7CB5}">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08730D-ACE2-424D-8254-DC9A44EDA2B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public authorities are obliged to publish certain information about their activities; and</a:t>
          </a:r>
          <a:endParaRPr lang="en-US" sz="2700" kern="1200"/>
        </a:p>
      </dsp:txBody>
      <dsp:txXfrm>
        <a:off x="0" y="2768070"/>
        <a:ext cx="6900512" cy="1384035"/>
      </dsp:txXfrm>
    </dsp:sp>
    <dsp:sp modelId="{7BE83059-2A07-4EEF-9033-62D00560F195}">
      <dsp:nvSpPr>
        <dsp:cNvPr id="0" name=""/>
        <dsp:cNvSpPr/>
      </dsp:nvSpPr>
      <dsp:spPr>
        <a:xfrm>
          <a:off x="0" y="41521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9417BE-4DB6-476B-870D-9B60A0D775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members of the public are entitled to request information from public authorities.</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D3853-930F-4946-8961-01D5E3C88637}"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27788C-398D-4F52-B2FE-6620346F2D3D}" type="slidenum">
              <a:rPr lang="en-GB" smtClean="0"/>
              <a:t>‹#›</a:t>
            </a:fld>
            <a:endParaRPr lang="en-GB"/>
          </a:p>
        </p:txBody>
      </p:sp>
    </p:spTree>
    <p:extLst>
      <p:ext uri="{BB962C8B-B14F-4D97-AF65-F5344CB8AC3E}">
        <p14:creationId xmlns:p14="http://schemas.microsoft.com/office/powerpoint/2010/main" val="3091738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9</a:t>
            </a:fld>
            <a:endParaRPr lang="en-GB"/>
          </a:p>
        </p:txBody>
      </p:sp>
    </p:spTree>
    <p:extLst>
      <p:ext uri="{BB962C8B-B14F-4D97-AF65-F5344CB8AC3E}">
        <p14:creationId xmlns:p14="http://schemas.microsoft.com/office/powerpoint/2010/main" val="332265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Vulnerable people may come into contact with the police in a range of contexts, some involving potential criminality and some not. Irrespective of the context, it is necessary for professionals to consider the most appropriate support and intervention.</a:t>
            </a:r>
          </a:p>
        </p:txBody>
      </p:sp>
      <p:sp>
        <p:nvSpPr>
          <p:cNvPr id="4" name="Slide Number Placeholder 3"/>
          <p:cNvSpPr>
            <a:spLocks noGrp="1"/>
          </p:cNvSpPr>
          <p:nvPr>
            <p:ph type="sldNum" sz="quarter" idx="5"/>
          </p:nvPr>
        </p:nvSpPr>
        <p:spPr/>
        <p:txBody>
          <a:bodyPr/>
          <a:lstStyle/>
          <a:p>
            <a:fld id="{7227788C-398D-4F52-B2FE-6620346F2D3D}" type="slidenum">
              <a:rPr lang="en-GB" smtClean="0"/>
              <a:t>10</a:t>
            </a:fld>
            <a:endParaRPr lang="en-GB"/>
          </a:p>
        </p:txBody>
      </p:sp>
    </p:spTree>
    <p:extLst>
      <p:ext uri="{BB962C8B-B14F-4D97-AF65-F5344CB8AC3E}">
        <p14:creationId xmlns:p14="http://schemas.microsoft.com/office/powerpoint/2010/main" val="2133597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12</a:t>
            </a:fld>
            <a:endParaRPr lang="en-GB"/>
          </a:p>
        </p:txBody>
      </p:sp>
    </p:spTree>
    <p:extLst>
      <p:ext uri="{BB962C8B-B14F-4D97-AF65-F5344CB8AC3E}">
        <p14:creationId xmlns:p14="http://schemas.microsoft.com/office/powerpoint/2010/main" val="2753896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Data sharing can take the form of:</a:t>
            </a:r>
          </a:p>
          <a:p>
            <a:pPr algn="l">
              <a:buFont typeface="Arial" panose="020B0604020202020204" pitchFamily="34" charset="0"/>
              <a:buChar char="•"/>
            </a:pPr>
            <a:r>
              <a:rPr lang="en-GB" b="0" i="0" dirty="0">
                <a:solidFill>
                  <a:srgbClr val="000000"/>
                </a:solidFill>
                <a:effectLst/>
                <a:latin typeface="Gotham"/>
              </a:rPr>
              <a:t>a mutual exchange of data</a:t>
            </a:r>
          </a:p>
          <a:p>
            <a:pPr algn="l">
              <a:buFont typeface="Arial" panose="020B0604020202020204" pitchFamily="34" charset="0"/>
              <a:buChar char="•"/>
            </a:pPr>
            <a:r>
              <a:rPr lang="en-GB" b="0" i="0" dirty="0">
                <a:solidFill>
                  <a:srgbClr val="000000"/>
                </a:solidFill>
                <a:effectLst/>
                <a:latin typeface="Gotham"/>
              </a:rPr>
              <a:t>one or more organisations providing data to a third party or parties</a:t>
            </a:r>
          </a:p>
          <a:p>
            <a:pPr algn="l">
              <a:buFont typeface="Arial" panose="020B0604020202020204" pitchFamily="34" charset="0"/>
              <a:buChar char="•"/>
            </a:pPr>
            <a:r>
              <a:rPr lang="en-GB" b="0" i="0" dirty="0">
                <a:solidFill>
                  <a:srgbClr val="000000"/>
                </a:solidFill>
                <a:effectLst/>
                <a:latin typeface="Gotham"/>
              </a:rPr>
              <a:t>several organisations making information available to each other on a shared platform</a:t>
            </a:r>
          </a:p>
          <a:p>
            <a:pPr algn="l">
              <a:buFont typeface="Arial" panose="020B0604020202020204" pitchFamily="34" charset="0"/>
              <a:buChar char="•"/>
            </a:pPr>
            <a:r>
              <a:rPr lang="en-GB" b="0" i="0" dirty="0">
                <a:solidFill>
                  <a:srgbClr val="000000"/>
                </a:solidFill>
                <a:effectLst/>
                <a:latin typeface="Gotham"/>
              </a:rPr>
              <a:t>several organisations combining information and making it available to a third party or parties</a:t>
            </a:r>
          </a:p>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13</a:t>
            </a:fld>
            <a:endParaRPr lang="en-GB"/>
          </a:p>
        </p:txBody>
      </p:sp>
    </p:spTree>
    <p:extLst>
      <p:ext uri="{BB962C8B-B14F-4D97-AF65-F5344CB8AC3E}">
        <p14:creationId xmlns:p14="http://schemas.microsoft.com/office/powerpoint/2010/main" val="1886329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Sensitive personal data is a subset of personal data. It is defined as information describing, in relation to the data subject: •racial and ethnic origin; •political opinions; •religious beliefs or other beliefs of a similar nature; • membership of a trade union; •physical or mental health condition; •sexual life; •commission or alleged commission of any offence; or •any proceeding for any offence committed or alleged to have been committed by the subject, the disposal of such proceedings or the sentence of any court in such proceeding</a:t>
            </a:r>
          </a:p>
        </p:txBody>
      </p:sp>
      <p:sp>
        <p:nvSpPr>
          <p:cNvPr id="4" name="Slide Number Placeholder 3"/>
          <p:cNvSpPr>
            <a:spLocks noGrp="1"/>
          </p:cNvSpPr>
          <p:nvPr>
            <p:ph type="sldNum" sz="quarter" idx="5"/>
          </p:nvPr>
        </p:nvSpPr>
        <p:spPr/>
        <p:txBody>
          <a:bodyPr/>
          <a:lstStyle/>
          <a:p>
            <a:fld id="{7227788C-398D-4F52-B2FE-6620346F2D3D}" type="slidenum">
              <a:rPr lang="en-GB" smtClean="0"/>
              <a:t>14</a:t>
            </a:fld>
            <a:endParaRPr lang="en-GB"/>
          </a:p>
        </p:txBody>
      </p:sp>
    </p:spTree>
    <p:extLst>
      <p:ext uri="{BB962C8B-B14F-4D97-AF65-F5344CB8AC3E}">
        <p14:creationId xmlns:p14="http://schemas.microsoft.com/office/powerpoint/2010/main" val="1610993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information may be available and how to access it, • where necessary, pursuing relevant consent to information sharing, and • actively sharing available information between agencies when it will be of benefit to the well-being or safety of the person in question.</a:t>
            </a:r>
          </a:p>
        </p:txBody>
      </p:sp>
      <p:sp>
        <p:nvSpPr>
          <p:cNvPr id="4" name="Slide Number Placeholder 3"/>
          <p:cNvSpPr>
            <a:spLocks noGrp="1"/>
          </p:cNvSpPr>
          <p:nvPr>
            <p:ph type="sldNum" sz="quarter" idx="5"/>
          </p:nvPr>
        </p:nvSpPr>
        <p:spPr/>
        <p:txBody>
          <a:bodyPr/>
          <a:lstStyle/>
          <a:p>
            <a:fld id="{7227788C-398D-4F52-B2FE-6620346F2D3D}" type="slidenum">
              <a:rPr lang="en-GB" smtClean="0"/>
              <a:t>15</a:t>
            </a:fld>
            <a:endParaRPr lang="en-GB"/>
          </a:p>
        </p:txBody>
      </p:sp>
    </p:spTree>
    <p:extLst>
      <p:ext uri="{BB962C8B-B14F-4D97-AF65-F5344CB8AC3E}">
        <p14:creationId xmlns:p14="http://schemas.microsoft.com/office/powerpoint/2010/main" val="888102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authorities are under a statutory duty to ensure that they come together and work in partnership in a CSP. To work in partnership requires information to be shared between these agencies. The responsible authorities are:</a:t>
            </a:r>
          </a:p>
          <a:p>
            <a:endParaRPr lang="en-GB" dirty="0"/>
          </a:p>
          <a:p>
            <a:r>
              <a:rPr lang="en-GB" dirty="0"/>
              <a:t>Designated Liaison Officers for information sharing – each responsible authority has the statutory duty to nominate a Designated Liaison Officer, whose role is to proactively facilitate information sharing between partner agencies, ensure legislation is adhered to and that at least the minimum information sharing requirements are complied with.</a:t>
            </a:r>
          </a:p>
        </p:txBody>
      </p:sp>
      <p:sp>
        <p:nvSpPr>
          <p:cNvPr id="4" name="Slide Number Placeholder 3"/>
          <p:cNvSpPr>
            <a:spLocks noGrp="1"/>
          </p:cNvSpPr>
          <p:nvPr>
            <p:ph type="sldNum" sz="quarter" idx="5"/>
          </p:nvPr>
        </p:nvSpPr>
        <p:spPr/>
        <p:txBody>
          <a:bodyPr/>
          <a:lstStyle/>
          <a:p>
            <a:fld id="{7227788C-398D-4F52-B2FE-6620346F2D3D}" type="slidenum">
              <a:rPr lang="en-GB" smtClean="0"/>
              <a:t>16</a:t>
            </a:fld>
            <a:endParaRPr lang="en-GB"/>
          </a:p>
        </p:txBody>
      </p:sp>
    </p:spTree>
    <p:extLst>
      <p:ext uri="{BB962C8B-B14F-4D97-AF65-F5344CB8AC3E}">
        <p14:creationId xmlns:p14="http://schemas.microsoft.com/office/powerpoint/2010/main" val="3923339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Sharing police information must be linked to a policing purpose</a:t>
            </a:r>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18</a:t>
            </a:fld>
            <a:endParaRPr lang="en-GB"/>
          </a:p>
        </p:txBody>
      </p:sp>
    </p:spTree>
    <p:extLst>
      <p:ext uri="{BB962C8B-B14F-4D97-AF65-F5344CB8AC3E}">
        <p14:creationId xmlns:p14="http://schemas.microsoft.com/office/powerpoint/2010/main" val="775222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Explaining why the information will be of use needs to be done by describing the questions that this information will help answer and how the information will be used. This helps to explain that the information will be of value and overcome concerns that the information will be used inappropriately.</a:t>
            </a:r>
          </a:p>
          <a:p>
            <a:endParaRPr lang="en-GB" dirty="0"/>
          </a:p>
          <a:p>
            <a:r>
              <a:rPr lang="en-GB" dirty="0"/>
              <a:t>Any agency that is sharing information is doing so with some resource cost. To help them to justify this cost (beyond it being for the general good of the CSP) it is useful to identify the potential benefits for the information supplier that will come from sharing this information. This may include them being able to receive other partner agency information or helping them make improvements in their service delivery as a result of the way in which information is used</a:t>
            </a:r>
          </a:p>
          <a:p>
            <a:endParaRPr lang="en-GB" dirty="0"/>
          </a:p>
          <a:p>
            <a:r>
              <a:rPr lang="en-GB" dirty="0"/>
              <a:t>Information shared needs to be fit for the purpose of its use. Fitness for purpose with regards to sharing information for community safety is defined in terms of two key qualities – the first quality ensures that all information sharing is legal, with the second relating to the content of the information that is supplied. • Compliance with legislation: there must be a clear legal basis for the sharing of information. This must be considered for both personal and depersonalised information to help ensure that data are shared in a manner that is compliant with legislation. The legal basis on which data can be shared then helps to define the other qualities. • Content of information: the data shared must include the relevant </a:t>
            </a:r>
            <a:r>
              <a:rPr lang="en-GB" dirty="0" err="1"/>
              <a:t>datafields</a:t>
            </a:r>
            <a:r>
              <a:rPr lang="en-GB" dirty="0"/>
              <a:t> and these </a:t>
            </a:r>
            <a:r>
              <a:rPr lang="en-GB" dirty="0" err="1"/>
              <a:t>datafields</a:t>
            </a:r>
            <a:r>
              <a:rPr lang="en-GB" dirty="0"/>
              <a:t> need to contain the relevant information.</a:t>
            </a:r>
          </a:p>
          <a:p>
            <a:endParaRPr lang="en-GB" dirty="0"/>
          </a:p>
          <a:p>
            <a:r>
              <a:rPr lang="en-GB" dirty="0"/>
              <a:t>Data used by a CSP should be managed within a secure environment. This includes the management of depersonalised information, which, while it does not identify an individual, can still be restricted information that only authorised users can access.</a:t>
            </a:r>
            <a:endParaRPr lang="en-GB" b="1" dirty="0"/>
          </a:p>
          <a:p>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20</a:t>
            </a:fld>
            <a:endParaRPr lang="en-GB"/>
          </a:p>
        </p:txBody>
      </p:sp>
    </p:spTree>
    <p:extLst>
      <p:ext uri="{BB962C8B-B14F-4D97-AF65-F5344CB8AC3E}">
        <p14:creationId xmlns:p14="http://schemas.microsoft.com/office/powerpoint/2010/main" val="117061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data processed for any of the following purposes: – the prevention or detection of crime, – the apprehension or prosecution of offenders</a:t>
            </a:r>
          </a:p>
        </p:txBody>
      </p:sp>
      <p:sp>
        <p:nvSpPr>
          <p:cNvPr id="4" name="Slide Number Placeholder 3"/>
          <p:cNvSpPr>
            <a:spLocks noGrp="1"/>
          </p:cNvSpPr>
          <p:nvPr>
            <p:ph type="sldNum" sz="quarter" idx="5"/>
          </p:nvPr>
        </p:nvSpPr>
        <p:spPr/>
        <p:txBody>
          <a:bodyPr/>
          <a:lstStyle/>
          <a:p>
            <a:fld id="{7227788C-398D-4F52-B2FE-6620346F2D3D}" type="slidenum">
              <a:rPr lang="en-GB" smtClean="0"/>
              <a:t>22</a:t>
            </a:fld>
            <a:endParaRPr lang="en-GB"/>
          </a:p>
        </p:txBody>
      </p:sp>
    </p:spTree>
    <p:extLst>
      <p:ext uri="{BB962C8B-B14F-4D97-AF65-F5344CB8AC3E}">
        <p14:creationId xmlns:p14="http://schemas.microsoft.com/office/powerpoint/2010/main" val="1995224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DP regulates how information is used. All your personal information is being used and you want it to be protected. </a:t>
            </a:r>
          </a:p>
        </p:txBody>
      </p:sp>
      <p:sp>
        <p:nvSpPr>
          <p:cNvPr id="4" name="Slide Number Placeholder 3"/>
          <p:cNvSpPr>
            <a:spLocks noGrp="1"/>
          </p:cNvSpPr>
          <p:nvPr>
            <p:ph type="sldNum" sz="quarter" idx="5"/>
          </p:nvPr>
        </p:nvSpPr>
        <p:spPr/>
        <p:txBody>
          <a:bodyPr/>
          <a:lstStyle/>
          <a:p>
            <a:fld id="{7227788C-398D-4F52-B2FE-6620346F2D3D}" type="slidenum">
              <a:rPr lang="en-GB" smtClean="0"/>
              <a:t>23</a:t>
            </a:fld>
            <a:endParaRPr lang="en-GB"/>
          </a:p>
        </p:txBody>
      </p:sp>
    </p:spTree>
    <p:extLst>
      <p:ext uri="{BB962C8B-B14F-4D97-AF65-F5344CB8AC3E}">
        <p14:creationId xmlns:p14="http://schemas.microsoft.com/office/powerpoint/2010/main" val="1825157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personal data is increasingly stored, processed and exchanged on the internet and as such often exists in an international environment, this Act was introduced to interlock the UK's data protection laws with international data protection arrangements. It replaces the Data Protection Act 1998 Act and provides a comprehensive legal framework for data protection in the UK, in accordance with the General Data Protection Regulation ((EU) 2016/679) ("GDPR"). </a:t>
            </a:r>
          </a:p>
        </p:txBody>
      </p:sp>
      <p:sp>
        <p:nvSpPr>
          <p:cNvPr id="4" name="Slide Number Placeholder 3"/>
          <p:cNvSpPr>
            <a:spLocks noGrp="1"/>
          </p:cNvSpPr>
          <p:nvPr>
            <p:ph type="sldNum" sz="quarter" idx="5"/>
          </p:nvPr>
        </p:nvSpPr>
        <p:spPr/>
        <p:txBody>
          <a:bodyPr/>
          <a:lstStyle/>
          <a:p>
            <a:fld id="{7227788C-398D-4F52-B2FE-6620346F2D3D}" type="slidenum">
              <a:rPr lang="en-GB" smtClean="0"/>
              <a:t>24</a:t>
            </a:fld>
            <a:endParaRPr lang="en-GB"/>
          </a:p>
        </p:txBody>
      </p:sp>
    </p:spTree>
    <p:extLst>
      <p:ext uri="{BB962C8B-B14F-4D97-AF65-F5344CB8AC3E}">
        <p14:creationId xmlns:p14="http://schemas.microsoft.com/office/powerpoint/2010/main" val="3146743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25 May 2018, the General Data Protection Regulation, otherwise known as GDPR, replaced the current Data Protection Act 1998. The GDPR is an EU regulation, which seeks to harmonise the rights, protections and remedies of all EU citizens in relation to the processing of their personal data. The GDPR specifically excludes processing personal data for the purpose of law enforcement, but a new piece of legislation came into effect on 6th May 2018 called the Law Enforcement Directive (LED). These, along with the processing of data for national security matters, are covered across the UK by a new Data Protection Bill, and has now formed the new Data Protection Act 2018.</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police service must comply with the GDPR, the Law Enforcement and the new Data Protection Act 2018. </a:t>
            </a:r>
          </a:p>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25</a:t>
            </a:fld>
            <a:endParaRPr lang="en-GB"/>
          </a:p>
        </p:txBody>
      </p:sp>
    </p:spTree>
    <p:extLst>
      <p:ext uri="{BB962C8B-B14F-4D97-AF65-F5344CB8AC3E}">
        <p14:creationId xmlns:p14="http://schemas.microsoft.com/office/powerpoint/2010/main" val="274107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power does not override other legal conditions governing information sharing. These principally relate to the Data Protection Act 1998, the Human Rights Act 1998 and the common law of confidentiality.</a:t>
            </a:r>
          </a:p>
        </p:txBody>
      </p:sp>
      <p:sp>
        <p:nvSpPr>
          <p:cNvPr id="4" name="Slide Number Placeholder 3"/>
          <p:cNvSpPr>
            <a:spLocks noGrp="1"/>
          </p:cNvSpPr>
          <p:nvPr>
            <p:ph type="sldNum" sz="quarter" idx="5"/>
          </p:nvPr>
        </p:nvSpPr>
        <p:spPr/>
        <p:txBody>
          <a:bodyPr/>
          <a:lstStyle/>
          <a:p>
            <a:fld id="{7227788C-398D-4F52-B2FE-6620346F2D3D}" type="slidenum">
              <a:rPr lang="en-GB" smtClean="0"/>
              <a:t>27</a:t>
            </a:fld>
            <a:endParaRPr lang="en-GB"/>
          </a:p>
        </p:txBody>
      </p:sp>
    </p:spTree>
    <p:extLst>
      <p:ext uri="{BB962C8B-B14F-4D97-AF65-F5344CB8AC3E}">
        <p14:creationId xmlns:p14="http://schemas.microsoft.com/office/powerpoint/2010/main" val="2262271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29</a:t>
            </a:fld>
            <a:endParaRPr lang="en-GB"/>
          </a:p>
        </p:txBody>
      </p:sp>
    </p:spTree>
    <p:extLst>
      <p:ext uri="{BB962C8B-B14F-4D97-AF65-F5344CB8AC3E}">
        <p14:creationId xmlns:p14="http://schemas.microsoft.com/office/powerpoint/2010/main" val="1513257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31</a:t>
            </a:fld>
            <a:endParaRPr lang="en-GB"/>
          </a:p>
        </p:txBody>
      </p:sp>
    </p:spTree>
    <p:extLst>
      <p:ext uri="{BB962C8B-B14F-4D97-AF65-F5344CB8AC3E}">
        <p14:creationId xmlns:p14="http://schemas.microsoft.com/office/powerpoint/2010/main" val="329911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 memorandum of understanding (MoU) describes a bilateral or multilateral agreement between two or more parties. </a:t>
            </a:r>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33</a:t>
            </a:fld>
            <a:endParaRPr lang="en-GB"/>
          </a:p>
        </p:txBody>
      </p:sp>
    </p:spTree>
    <p:extLst>
      <p:ext uri="{BB962C8B-B14F-4D97-AF65-F5344CB8AC3E}">
        <p14:creationId xmlns:p14="http://schemas.microsoft.com/office/powerpoint/2010/main" val="18786104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27788C-398D-4F52-B2FE-6620346F2D3D}" type="slidenum">
              <a:rPr lang="en-GB" smtClean="0"/>
              <a:t>35</a:t>
            </a:fld>
            <a:endParaRPr lang="en-GB"/>
          </a:p>
        </p:txBody>
      </p:sp>
    </p:spTree>
    <p:extLst>
      <p:ext uri="{BB962C8B-B14F-4D97-AF65-F5344CB8AC3E}">
        <p14:creationId xmlns:p14="http://schemas.microsoft.com/office/powerpoint/2010/main" val="23504745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36</a:t>
            </a:fld>
            <a:endParaRPr lang="en-GB"/>
          </a:p>
        </p:txBody>
      </p:sp>
    </p:spTree>
    <p:extLst>
      <p:ext uri="{BB962C8B-B14F-4D97-AF65-F5344CB8AC3E}">
        <p14:creationId xmlns:p14="http://schemas.microsoft.com/office/powerpoint/2010/main" val="31095058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8 states that everyone has the right to respect for their private and family life, home and correspondence, and that no public authority will interfere with this right unless it is necessary by law. This qualification will usually enable personal information to be shared on the following grounds:</a:t>
            </a:r>
          </a:p>
        </p:txBody>
      </p:sp>
      <p:sp>
        <p:nvSpPr>
          <p:cNvPr id="4" name="Slide Number Placeholder 3"/>
          <p:cNvSpPr>
            <a:spLocks noGrp="1"/>
          </p:cNvSpPr>
          <p:nvPr>
            <p:ph type="sldNum" sz="quarter" idx="5"/>
          </p:nvPr>
        </p:nvSpPr>
        <p:spPr/>
        <p:txBody>
          <a:bodyPr/>
          <a:lstStyle/>
          <a:p>
            <a:fld id="{7227788C-398D-4F52-B2FE-6620346F2D3D}" type="slidenum">
              <a:rPr lang="en-GB" smtClean="0"/>
              <a:t>39</a:t>
            </a:fld>
            <a:endParaRPr lang="en-GB"/>
          </a:p>
        </p:txBody>
      </p:sp>
    </p:spTree>
    <p:extLst>
      <p:ext uri="{BB962C8B-B14F-4D97-AF65-F5344CB8AC3E}">
        <p14:creationId xmlns:p14="http://schemas.microsoft.com/office/powerpoint/2010/main" val="3543561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had access to information about themselves through the DPA for many years. FOI does not cover personal information - this is exempt under the act. So you cannot receive information about someone else through this legislation In some cases information can be withheld; the Freedom of Information Act sets out certain exemptions that authorities can use to decline a request for information; these exemptions do not apply automatically, we must provide evidence which shows that the release of the information would not be in the public interest. For example if the disclosure would negatively effect law enforcement, or a ongoing police investigation General rule: FOI covers all other info - audio &amp; video tapes - photos -emails - reports (including drafts.) - minutes (including drafts) -post it notes or copies of own notes.</a:t>
            </a:r>
          </a:p>
        </p:txBody>
      </p:sp>
      <p:sp>
        <p:nvSpPr>
          <p:cNvPr id="4" name="Slide Number Placeholder 3"/>
          <p:cNvSpPr>
            <a:spLocks noGrp="1"/>
          </p:cNvSpPr>
          <p:nvPr>
            <p:ph type="sldNum" sz="quarter" idx="5"/>
          </p:nvPr>
        </p:nvSpPr>
        <p:spPr/>
        <p:txBody>
          <a:bodyPr/>
          <a:lstStyle/>
          <a:p>
            <a:fld id="{7227788C-398D-4F52-B2FE-6620346F2D3D}" type="slidenum">
              <a:rPr lang="en-GB" smtClean="0"/>
              <a:t>40</a:t>
            </a:fld>
            <a:endParaRPr lang="en-GB"/>
          </a:p>
        </p:txBody>
      </p:sp>
    </p:spTree>
    <p:extLst>
      <p:ext uri="{BB962C8B-B14F-4D97-AF65-F5344CB8AC3E}">
        <p14:creationId xmlns:p14="http://schemas.microsoft.com/office/powerpoint/2010/main" val="7757780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00000"/>
                </a:solidFill>
                <a:effectLst/>
                <a:latin typeface="Gotham"/>
              </a:rPr>
              <a:t>managing intelligence in relation to misuse of the legislation</a:t>
            </a:r>
          </a:p>
          <a:p>
            <a:pPr algn="l">
              <a:buFont typeface="Arial" panose="020B0604020202020204" pitchFamily="34" charset="0"/>
              <a:buChar char="•"/>
            </a:pPr>
            <a:r>
              <a:rPr lang="en-GB" b="0" i="0" dirty="0">
                <a:solidFill>
                  <a:srgbClr val="000000"/>
                </a:solidFill>
                <a:effectLst/>
                <a:latin typeface="Gotham"/>
              </a:rPr>
              <a:t>ensuring national policing leads are able to contribute to information disclosure decisions when they affect the police service</a:t>
            </a:r>
          </a:p>
          <a:p>
            <a:pPr algn="l">
              <a:buFont typeface="Arial" panose="020B0604020202020204" pitchFamily="34" charset="0"/>
              <a:buChar char="•"/>
            </a:pPr>
            <a:r>
              <a:rPr lang="en-GB" b="0" i="0" dirty="0">
                <a:solidFill>
                  <a:srgbClr val="000000"/>
                </a:solidFill>
                <a:effectLst/>
                <a:latin typeface="Gotham"/>
              </a:rPr>
              <a:t>producing and delivering national FOI and DP training, workshops and professional development events</a:t>
            </a:r>
          </a:p>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41</a:t>
            </a:fld>
            <a:endParaRPr lang="en-GB"/>
          </a:p>
        </p:txBody>
      </p:sp>
    </p:spTree>
    <p:extLst>
      <p:ext uri="{BB962C8B-B14F-4D97-AF65-F5344CB8AC3E}">
        <p14:creationId xmlns:p14="http://schemas.microsoft.com/office/powerpoint/2010/main" val="3438669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27788C-398D-4F52-B2FE-6620346F2D3D}" type="slidenum">
              <a:rPr lang="en-GB" smtClean="0"/>
              <a:t>43</a:t>
            </a:fld>
            <a:endParaRPr lang="en-GB"/>
          </a:p>
        </p:txBody>
      </p:sp>
    </p:spTree>
    <p:extLst>
      <p:ext uri="{BB962C8B-B14F-4D97-AF65-F5344CB8AC3E}">
        <p14:creationId xmlns:p14="http://schemas.microsoft.com/office/powerpoint/2010/main" val="1773767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45</a:t>
            </a:fld>
            <a:endParaRPr lang="en-GB"/>
          </a:p>
        </p:txBody>
      </p:sp>
    </p:spTree>
    <p:extLst>
      <p:ext uri="{BB962C8B-B14F-4D97-AF65-F5344CB8AC3E}">
        <p14:creationId xmlns:p14="http://schemas.microsoft.com/office/powerpoint/2010/main" val="4131436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EC6C-610A-961C-5137-A1FA909996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07CC66-0C8A-3091-3210-4E088C25F4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417A37-1F07-1769-E5EB-5C46AA28006C}"/>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CFF8519A-E4E7-27BD-1873-697CFBDB0C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40503-0965-031B-14BB-EDD1823DD99D}"/>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882083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E9FE-43BD-4BA8-7814-19403F0EF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17A6D-0305-437E-721F-CDAA9268A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9072E-B7BE-28A2-7485-3FE268072DB8}"/>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8D385B93-13F4-7F25-7C04-DEFDD49AB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64FE8-E904-44C5-E020-F195E81FEC95}"/>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790154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1B81-06C5-7F7B-0111-D35B71BF9A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A25458-4174-081D-E292-89AD50DE53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6502A2-BA09-E191-4506-7C3FC615CD27}"/>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727084CB-E2B0-706B-393E-14B4E578A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5E8D-339E-FEB4-32C6-2368E8D297F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839490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57F43-AB11-ED2A-4DBA-3A568DFF5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D4D9F-F544-3874-0D65-5C2325EF45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3ED9F1-D612-7F88-0ADA-534FCDDFC8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AB03CC-319C-54F6-71C5-C22FF2CD01EC}"/>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6" name="Footer Placeholder 5">
            <a:extLst>
              <a:ext uri="{FF2B5EF4-FFF2-40B4-BE49-F238E27FC236}">
                <a16:creationId xmlns:a16="http://schemas.microsoft.com/office/drawing/2014/main" id="{E658BA0C-2671-9159-7E26-1F43A4EDE4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979F1-A118-6AA3-F2D9-7FABF6E64672}"/>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52955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9C1-7F75-AC4D-83AC-39F68D75D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43B8A-4AF9-0F50-45DE-C58A90BFB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ECDDAB-287B-8321-3681-DDB098566B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06A2C-EC71-8A2C-1E5B-030C9C61E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84371D-D2E0-5A96-CE15-9D351D2E6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601628-1D8A-F4C7-CADF-C345D1522C8D}"/>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8" name="Footer Placeholder 7">
            <a:extLst>
              <a:ext uri="{FF2B5EF4-FFF2-40B4-BE49-F238E27FC236}">
                <a16:creationId xmlns:a16="http://schemas.microsoft.com/office/drawing/2014/main" id="{B1DB1FE8-A902-C961-F362-28EC129EC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B7213-E4A3-E17F-9C75-D63046FBECBF}"/>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315101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D2CF-DD06-FA51-B667-CDE75F465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E47B62-3004-C890-DA6D-70EE0A92029A}"/>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4" name="Footer Placeholder 3">
            <a:extLst>
              <a:ext uri="{FF2B5EF4-FFF2-40B4-BE49-F238E27FC236}">
                <a16:creationId xmlns:a16="http://schemas.microsoft.com/office/drawing/2014/main" id="{0B90EE5C-797D-9D0D-BD73-F91D001080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3A6106-8E6A-5F51-4434-B532183F5E01}"/>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204534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3F138E-2439-18DE-B040-67C3814769F3}"/>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3" name="Footer Placeholder 2">
            <a:extLst>
              <a:ext uri="{FF2B5EF4-FFF2-40B4-BE49-F238E27FC236}">
                <a16:creationId xmlns:a16="http://schemas.microsoft.com/office/drawing/2014/main" id="{D9ED543C-B88D-3944-571D-4F92541DC4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BBA1F9-4BCD-F25B-B1B0-16D143AFB71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2351755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A5FC-66C4-76E6-C416-27D043917D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4CB707-31BD-A3DA-F2ED-09E669DEE9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8F69F0-74D1-AAAD-D493-A7B34CCB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96A25-DE0A-771B-7EAA-CB287E47A233}"/>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6" name="Footer Placeholder 5">
            <a:extLst>
              <a:ext uri="{FF2B5EF4-FFF2-40B4-BE49-F238E27FC236}">
                <a16:creationId xmlns:a16="http://schemas.microsoft.com/office/drawing/2014/main" id="{C84B0656-6C57-C003-E770-27DDD50B7D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01A76-D1B7-9A5C-61EA-B6C7E836959E}"/>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409569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B5AE-20FF-B4FC-929F-AFBC4FAA4D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F3A5F2-AD31-A231-2D50-6ABF86E5A6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6ECC1B-1421-33A7-58E0-F4D2D9DB9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C3A18E-2A3F-C6A6-FEBD-FEAD15819A59}"/>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6" name="Footer Placeholder 5">
            <a:extLst>
              <a:ext uri="{FF2B5EF4-FFF2-40B4-BE49-F238E27FC236}">
                <a16:creationId xmlns:a16="http://schemas.microsoft.com/office/drawing/2014/main" id="{98A2D5D4-9588-F06B-5708-DBDB112DF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2A4358-6BCC-DC5B-D3EE-C1C029B626E0}"/>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1654446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07EB-3EFD-8CCF-E1D1-F75624550D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690AF-C2DC-F302-0672-6A5E7CA9F4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071AA-7B05-ACCE-F47D-8C03213BB452}"/>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23E72EFE-0769-C77C-8442-94123E05A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21E83-4E25-ED1E-11E0-BE253CE4DE8A}"/>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1040996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B99ED2-84F9-0DCC-D24C-19AEE7686F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D03C37-88EA-5691-3B49-A445DC2383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5B279-D530-EC59-29D2-08066B60F2D1}"/>
              </a:ext>
            </a:extLst>
          </p:cNvPr>
          <p:cNvSpPr>
            <a:spLocks noGrp="1"/>
          </p:cNvSpPr>
          <p:nvPr>
            <p:ph type="dt" sz="half" idx="10"/>
          </p:nvPr>
        </p:nvSpPr>
        <p:spPr/>
        <p:txBody>
          <a:body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AE766884-9A21-2D41-4A1B-846253CE8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7F79BD-8019-30CA-D3BB-AE3C3B13FF07}"/>
              </a:ext>
            </a:extLst>
          </p:cNvPr>
          <p:cNvSpPr>
            <a:spLocks noGrp="1"/>
          </p:cNvSpPr>
          <p:nvPr>
            <p:ph type="sldNum" sz="quarter" idx="12"/>
          </p:nvPr>
        </p:nvSpPr>
        <p:spPr/>
        <p:txBody>
          <a:bodyPr/>
          <a:lstStyle/>
          <a:p>
            <a:fld id="{1FF228A1-60EC-493B-BDDF-99DE20D13365}" type="slidenum">
              <a:rPr lang="en-GB" smtClean="0"/>
              <a:t>‹#›</a:t>
            </a:fld>
            <a:endParaRPr lang="en-GB"/>
          </a:p>
        </p:txBody>
      </p:sp>
    </p:spTree>
    <p:extLst>
      <p:ext uri="{BB962C8B-B14F-4D97-AF65-F5344CB8AC3E}">
        <p14:creationId xmlns:p14="http://schemas.microsoft.com/office/powerpoint/2010/main" val="317682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A9689-1599-5383-D608-2DE11BC161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2FA4F-1CCE-CE22-090F-960E7BBFAA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E3D6D-D746-1417-5E11-08C4A1F35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B6EC65-B09C-4EE4-9430-7AA954CC1D77}" type="datetimeFigureOut">
              <a:rPr lang="en-GB" smtClean="0"/>
              <a:t>26/11/2024</a:t>
            </a:fld>
            <a:endParaRPr lang="en-GB"/>
          </a:p>
        </p:txBody>
      </p:sp>
      <p:sp>
        <p:nvSpPr>
          <p:cNvPr id="5" name="Footer Placeholder 4">
            <a:extLst>
              <a:ext uri="{FF2B5EF4-FFF2-40B4-BE49-F238E27FC236}">
                <a16:creationId xmlns:a16="http://schemas.microsoft.com/office/drawing/2014/main" id="{263D5986-DE8E-6802-14A2-743FB350C0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F7A2C0-24C5-0B64-FB20-AD8034542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F228A1-60EC-493B-BDDF-99DE20D13365}" type="slidenum">
              <a:rPr lang="en-GB" smtClean="0"/>
              <a:t>‹#›</a:t>
            </a:fld>
            <a:endParaRPr lang="en-GB"/>
          </a:p>
        </p:txBody>
      </p:sp>
    </p:spTree>
    <p:extLst>
      <p:ext uri="{BB962C8B-B14F-4D97-AF65-F5344CB8AC3E}">
        <p14:creationId xmlns:p14="http://schemas.microsoft.com/office/powerpoint/2010/main" val="1281133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3397BB-04D6-8B00-EAC9-596CD12EB0F6}"/>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Handling information and Intelligence on vulnerable people. </a:t>
            </a:r>
          </a:p>
        </p:txBody>
      </p:sp>
    </p:spTree>
    <p:extLst>
      <p:ext uri="{BB962C8B-B14F-4D97-AF65-F5344CB8AC3E}">
        <p14:creationId xmlns:p14="http://schemas.microsoft.com/office/powerpoint/2010/main" val="1020862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CB2E5FD-08BC-7419-0ABE-8A9466A40BC8}"/>
              </a:ext>
            </a:extLst>
          </p:cNvPr>
          <p:cNvSpPr>
            <a:spLocks noGrp="1"/>
          </p:cNvSpPr>
          <p:nvPr>
            <p:ph type="title"/>
          </p:nvPr>
        </p:nvSpPr>
        <p:spPr>
          <a:xfrm>
            <a:off x="1143000" y="990599"/>
            <a:ext cx="9906000" cy="685800"/>
          </a:xfrm>
        </p:spPr>
        <p:txBody>
          <a:bodyPr anchor="t">
            <a:normAutofit/>
          </a:bodyPr>
          <a:lstStyle/>
          <a:p>
            <a:r>
              <a:rPr lang="en-GB" sz="4000"/>
              <a:t>Aims and Objectives</a:t>
            </a:r>
          </a:p>
        </p:txBody>
      </p:sp>
      <p:graphicFrame>
        <p:nvGraphicFramePr>
          <p:cNvPr id="5" name="Content Placeholder 2">
            <a:extLst>
              <a:ext uri="{FF2B5EF4-FFF2-40B4-BE49-F238E27FC236}">
                <a16:creationId xmlns:a16="http://schemas.microsoft.com/office/drawing/2014/main" id="{FD70C271-DC0E-3BE3-B75D-002B534F7463}"/>
              </a:ext>
            </a:extLst>
          </p:cNvPr>
          <p:cNvGraphicFramePr>
            <a:graphicFrameLocks noGrp="1"/>
          </p:cNvGraphicFramePr>
          <p:nvPr>
            <p:ph idx="1"/>
            <p:extLst>
              <p:ext uri="{D42A27DB-BD31-4B8C-83A1-F6EECF244321}">
                <p14:modId xmlns:p14="http://schemas.microsoft.com/office/powerpoint/2010/main" val="229114834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5989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1" name="Rectangle 10">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B22435D7-87CC-C448-5330-51175930AB01}"/>
              </a:ext>
            </a:extLst>
          </p:cNvPr>
          <p:cNvSpPr>
            <a:spLocks noGrp="1"/>
          </p:cNvSpPr>
          <p:nvPr>
            <p:ph type="title"/>
          </p:nvPr>
        </p:nvSpPr>
        <p:spPr>
          <a:xfrm>
            <a:off x="1126348" y="1124262"/>
            <a:ext cx="8017652" cy="2690413"/>
          </a:xfrm>
        </p:spPr>
        <p:txBody>
          <a:bodyPr vert="horz" lIns="91440" tIns="45720" rIns="91440" bIns="45720" rtlCol="0" anchor="t">
            <a:normAutofit/>
          </a:bodyPr>
          <a:lstStyle/>
          <a:p>
            <a:r>
              <a:rPr lang="en-US" sz="5400" kern="1200" dirty="0">
                <a:solidFill>
                  <a:srgbClr val="FFFFFF"/>
                </a:solidFill>
                <a:latin typeface="+mj-lt"/>
                <a:ea typeface="+mj-ea"/>
                <a:cs typeface="+mj-cs"/>
              </a:rPr>
              <a:t>Recap last session</a:t>
            </a:r>
          </a:p>
        </p:txBody>
      </p:sp>
      <p:pic>
        <p:nvPicPr>
          <p:cNvPr id="7" name="Graphic 6" descr="Checkmark">
            <a:extLst>
              <a:ext uri="{FF2B5EF4-FFF2-40B4-BE49-F238E27FC236}">
                <a16:creationId xmlns:a16="http://schemas.microsoft.com/office/drawing/2014/main" id="{72E90DD7-373D-9D8E-66B2-CF01FDE958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15646" y="5061057"/>
            <a:ext cx="1199733" cy="1199733"/>
          </a:xfrm>
          <a:prstGeom prst="rect">
            <a:avLst/>
          </a:prstGeom>
        </p:spPr>
      </p:pic>
    </p:spTree>
    <p:extLst>
      <p:ext uri="{BB962C8B-B14F-4D97-AF65-F5344CB8AC3E}">
        <p14:creationId xmlns:p14="http://schemas.microsoft.com/office/powerpoint/2010/main" val="777351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4DDDD19-BCE4-834B-3247-26448311E009}"/>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773325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text&#10;&#10;Description automatically generated">
            <a:extLst>
              <a:ext uri="{FF2B5EF4-FFF2-40B4-BE49-F238E27FC236}">
                <a16:creationId xmlns:a16="http://schemas.microsoft.com/office/drawing/2014/main" id="{0F060BB1-7F20-A316-8231-A541EEBA8B65}"/>
              </a:ext>
            </a:extLst>
          </p:cNvPr>
          <p:cNvPicPr>
            <a:picLocks noGrp="1" noChangeAspect="1"/>
          </p:cNvPicPr>
          <p:nvPr>
            <p:ph idx="1"/>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911198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diagram&#10;&#10;Description automatically generated">
            <a:extLst>
              <a:ext uri="{FF2B5EF4-FFF2-40B4-BE49-F238E27FC236}">
                <a16:creationId xmlns:a16="http://schemas.microsoft.com/office/drawing/2014/main" id="{573DA3AD-9E75-69D0-5AB5-D243068F65B6}"/>
              </a:ext>
            </a:extLst>
          </p:cNvPr>
          <p:cNvPicPr>
            <a:picLocks noGrp="1" noChangeAspect="1"/>
          </p:cNvPicPr>
          <p:nvPr>
            <p:ph idx="1"/>
          </p:nvPr>
        </p:nvPicPr>
        <p:blipFill>
          <a:blip r:embed="rId2"/>
          <a:srcRect r="5760"/>
          <a:stretch/>
        </p:blipFill>
        <p:spPr>
          <a:xfrm>
            <a:off x="20" y="1282"/>
            <a:ext cx="12191980" cy="6856718"/>
          </a:xfrm>
          <a:prstGeom prst="rect">
            <a:avLst/>
          </a:prstGeom>
        </p:spPr>
      </p:pic>
    </p:spTree>
    <p:extLst>
      <p:ext uri="{BB962C8B-B14F-4D97-AF65-F5344CB8AC3E}">
        <p14:creationId xmlns:p14="http://schemas.microsoft.com/office/powerpoint/2010/main" val="3857419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model of a company&#10;&#10;Description automatically generated with medium confidence">
            <a:extLst>
              <a:ext uri="{FF2B5EF4-FFF2-40B4-BE49-F238E27FC236}">
                <a16:creationId xmlns:a16="http://schemas.microsoft.com/office/drawing/2014/main" id="{F9D33E92-A6FB-9D6C-771B-7A4D0CCF121D}"/>
              </a:ext>
            </a:extLst>
          </p:cNvPr>
          <p:cNvPicPr>
            <a:picLocks noGrp="1" noChangeAspect="1"/>
          </p:cNvPicPr>
          <p:nvPr>
            <p:ph idx="1"/>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255934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information&#10;&#10;Description automatically generated">
            <a:extLst>
              <a:ext uri="{FF2B5EF4-FFF2-40B4-BE49-F238E27FC236}">
                <a16:creationId xmlns:a16="http://schemas.microsoft.com/office/drawing/2014/main" id="{C009112D-07C8-D5C1-4549-244679E285ED}"/>
              </a:ext>
            </a:extLst>
          </p:cNvPr>
          <p:cNvPicPr>
            <a:picLocks noGrp="1" noChangeAspect="1"/>
          </p:cNvPicPr>
          <p:nvPr>
            <p:ph idx="1"/>
          </p:nvPr>
        </p:nvPicPr>
        <p:blipFill>
          <a:blip r:embed="rId2"/>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4019688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BE71D2-4CA8-4979-BDA0-D9D8AD146C1E}"/>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Vulnerabilty</a:t>
            </a:r>
          </a:p>
        </p:txBody>
      </p:sp>
    </p:spTree>
    <p:extLst>
      <p:ext uri="{BB962C8B-B14F-4D97-AF65-F5344CB8AC3E}">
        <p14:creationId xmlns:p14="http://schemas.microsoft.com/office/powerpoint/2010/main" val="427205685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0258A-E941-85EA-1B5D-F62701E1C1D2}"/>
              </a:ext>
            </a:extLst>
          </p:cNvPr>
          <p:cNvSpPr>
            <a:spLocks noGrp="1"/>
          </p:cNvSpPr>
          <p:nvPr>
            <p:ph type="title"/>
          </p:nvPr>
        </p:nvSpPr>
        <p:spPr>
          <a:xfrm>
            <a:off x="572493" y="238539"/>
            <a:ext cx="11018520" cy="1434415"/>
          </a:xfrm>
        </p:spPr>
        <p:txBody>
          <a:bodyPr anchor="b">
            <a:normAutofit/>
          </a:bodyPr>
          <a:lstStyle/>
          <a:p>
            <a:r>
              <a:rPr lang="en-GB" sz="5400"/>
              <a:t>Vulnerability recap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9BE394-1C9B-1319-90A4-154D2DEE087D}"/>
              </a:ext>
            </a:extLst>
          </p:cNvPr>
          <p:cNvSpPr>
            <a:spLocks noGrp="1"/>
          </p:cNvSpPr>
          <p:nvPr>
            <p:ph idx="1"/>
          </p:nvPr>
        </p:nvSpPr>
        <p:spPr>
          <a:xfrm>
            <a:off x="572493" y="2071316"/>
            <a:ext cx="6713552" cy="4119172"/>
          </a:xfrm>
        </p:spPr>
        <p:txBody>
          <a:bodyPr anchor="t">
            <a:normAutofit/>
          </a:bodyPr>
          <a:lstStyle/>
          <a:p>
            <a:pPr marL="0" indent="0">
              <a:buNone/>
            </a:pPr>
            <a:r>
              <a:rPr lang="en-GB" sz="2400" b="0" i="0" dirty="0">
                <a:effectLst/>
                <a:latin typeface="Arial" panose="020B0604020202020204" pitchFamily="34" charset="0"/>
                <a:cs typeface="Arial" panose="020B0604020202020204" pitchFamily="34" charset="0"/>
              </a:rPr>
              <a:t>The College of </a:t>
            </a:r>
            <a:r>
              <a:rPr lang="en-GB" sz="2400" b="1" i="0" dirty="0">
                <a:effectLst/>
                <a:latin typeface="Arial" panose="020B0604020202020204" pitchFamily="34" charset="0"/>
                <a:cs typeface="Arial" panose="020B0604020202020204" pitchFamily="34" charset="0"/>
              </a:rPr>
              <a:t>Policing</a:t>
            </a:r>
            <a:r>
              <a:rPr lang="en-GB" sz="2400" b="0" i="0" dirty="0">
                <a:effectLst/>
                <a:latin typeface="Arial" panose="020B0604020202020204" pitchFamily="34" charset="0"/>
                <a:cs typeface="Arial" panose="020B0604020202020204" pitchFamily="34" charset="0"/>
              </a:rPr>
              <a:t> defines a </a:t>
            </a:r>
            <a:r>
              <a:rPr lang="en-GB" sz="2400" b="1" i="0" dirty="0">
                <a:effectLst/>
                <a:latin typeface="Arial" panose="020B0604020202020204" pitchFamily="34" charset="0"/>
                <a:cs typeface="Arial" panose="020B0604020202020204" pitchFamily="34" charset="0"/>
              </a:rPr>
              <a:t>vulnerable person</a:t>
            </a:r>
            <a:r>
              <a:rPr lang="en-GB" sz="2400" b="0" i="0" dirty="0">
                <a:effectLst/>
                <a:latin typeface="Arial" panose="020B0604020202020204" pitchFamily="34" charset="0"/>
                <a:cs typeface="Arial" panose="020B0604020202020204" pitchFamily="34" charset="0"/>
              </a:rPr>
              <a:t> as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0" i="0" dirty="0">
                <a:effectLst/>
                <a:latin typeface="Arial" panose="020B0604020202020204" pitchFamily="34" charset="0"/>
                <a:cs typeface="Arial" panose="020B0604020202020204" pitchFamily="34" charset="0"/>
              </a:rPr>
              <a:t>“if, as a result of their situation or circumstances, they are unable to take care of or protect themselves or others from harm or exploitation.”</a:t>
            </a:r>
          </a:p>
          <a:p>
            <a:endParaRPr lang="en-GB" sz="2200" dirty="0">
              <a:latin typeface="Roboto" panose="02000000000000000000" pitchFamily="2" charset="0"/>
            </a:endParaRPr>
          </a:p>
          <a:p>
            <a:endParaRPr lang="en-GB" sz="2200" dirty="0">
              <a:latin typeface="Roboto" panose="02000000000000000000" pitchFamily="2" charset="0"/>
            </a:endParaRPr>
          </a:p>
          <a:p>
            <a:endParaRPr lang="en-GB" sz="2200" dirty="0"/>
          </a:p>
        </p:txBody>
      </p:sp>
      <p:pic>
        <p:nvPicPr>
          <p:cNvPr id="5" name="Picture 4" descr="A magnifying glass over a keyboard&#10;&#10;Description automatically generated">
            <a:extLst>
              <a:ext uri="{FF2B5EF4-FFF2-40B4-BE49-F238E27FC236}">
                <a16:creationId xmlns:a16="http://schemas.microsoft.com/office/drawing/2014/main" id="{E7D85367-B129-E985-81BE-1A38FA401748}"/>
              </a:ext>
            </a:extLst>
          </p:cNvPr>
          <p:cNvPicPr>
            <a:picLocks noChangeAspect="1"/>
          </p:cNvPicPr>
          <p:nvPr/>
        </p:nvPicPr>
        <p:blipFill>
          <a:blip r:embed="rId3"/>
          <a:srcRect l="16870" r="11941" b="3"/>
          <a:stretch/>
        </p:blipFill>
        <p:spPr>
          <a:xfrm>
            <a:off x="7675658" y="2093976"/>
            <a:ext cx="3941064" cy="4096512"/>
          </a:xfrm>
          <a:prstGeom prst="rect">
            <a:avLst/>
          </a:prstGeom>
        </p:spPr>
      </p:pic>
    </p:spTree>
    <p:extLst>
      <p:ext uri="{BB962C8B-B14F-4D97-AF65-F5344CB8AC3E}">
        <p14:creationId xmlns:p14="http://schemas.microsoft.com/office/powerpoint/2010/main" val="2222000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FE6BA-D63E-66D7-FD17-D7A0DAB9863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What do you think?</a:t>
            </a:r>
          </a:p>
        </p:txBody>
      </p:sp>
      <p:sp>
        <p:nvSpPr>
          <p:cNvPr id="3" name="Content Placeholder 2">
            <a:extLst>
              <a:ext uri="{FF2B5EF4-FFF2-40B4-BE49-F238E27FC236}">
                <a16:creationId xmlns:a16="http://schemas.microsoft.com/office/drawing/2014/main" id="{5F904AE8-72EA-7168-4229-EFA023C85B45}"/>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When do you think police need to share information about a vulnerable person?</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red text&#10;&#10;Description automatically generated">
            <a:extLst>
              <a:ext uri="{FF2B5EF4-FFF2-40B4-BE49-F238E27FC236}">
                <a16:creationId xmlns:a16="http://schemas.microsoft.com/office/drawing/2014/main" id="{1DBF3DE1-C07D-49BB-E238-805803B0CF35}"/>
              </a:ext>
            </a:extLst>
          </p:cNvPr>
          <p:cNvPicPr>
            <a:picLocks noChangeAspect="1"/>
          </p:cNvPicPr>
          <p:nvPr/>
        </p:nvPicPr>
        <p:blipFill>
          <a:blip r:embed="rId2"/>
          <a:stretch>
            <a:fillRect/>
          </a:stretch>
        </p:blipFill>
        <p:spPr>
          <a:xfrm>
            <a:off x="4654296" y="1241530"/>
            <a:ext cx="7214616" cy="4347508"/>
          </a:xfrm>
          <a:prstGeom prst="rect">
            <a:avLst/>
          </a:prstGeom>
        </p:spPr>
      </p:pic>
    </p:spTree>
    <p:extLst>
      <p:ext uri="{BB962C8B-B14F-4D97-AF65-F5344CB8AC3E}">
        <p14:creationId xmlns:p14="http://schemas.microsoft.com/office/powerpoint/2010/main" val="2661535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C3351-34B3-1EF0-FB04-29358AA8E407}"/>
              </a:ext>
            </a:extLst>
          </p:cNvPr>
          <p:cNvSpPr>
            <a:spLocks noGrp="1"/>
          </p:cNvSpPr>
          <p:nvPr>
            <p:ph type="title"/>
          </p:nvPr>
        </p:nvSpPr>
        <p:spPr>
          <a:xfrm>
            <a:off x="5297762" y="329184"/>
            <a:ext cx="6251110" cy="1783080"/>
          </a:xfrm>
        </p:spPr>
        <p:txBody>
          <a:bodyPr anchor="b">
            <a:normAutofit/>
          </a:bodyPr>
          <a:lstStyle/>
          <a:p>
            <a:r>
              <a:rPr lang="en-GB" sz="5400"/>
              <a:t>Multi –agency approaches</a:t>
            </a:r>
          </a:p>
        </p:txBody>
      </p:sp>
      <p:pic>
        <p:nvPicPr>
          <p:cNvPr id="5" name="Picture 4">
            <a:extLst>
              <a:ext uri="{FF2B5EF4-FFF2-40B4-BE49-F238E27FC236}">
                <a16:creationId xmlns:a16="http://schemas.microsoft.com/office/drawing/2014/main" id="{D19BCCB2-3BFD-E09B-5064-8316DE96E42B}"/>
              </a:ext>
            </a:extLst>
          </p:cNvPr>
          <p:cNvPicPr>
            <a:picLocks noChangeAspect="1"/>
          </p:cNvPicPr>
          <p:nvPr/>
        </p:nvPicPr>
        <p:blipFill>
          <a:blip r:embed="rId3"/>
          <a:srcRect l="401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A730FF-1A1F-B791-16B3-64A2B81942B6}"/>
              </a:ext>
            </a:extLst>
          </p:cNvPr>
          <p:cNvSpPr>
            <a:spLocks noGrp="1"/>
          </p:cNvSpPr>
          <p:nvPr>
            <p:ph idx="1"/>
          </p:nvPr>
        </p:nvSpPr>
        <p:spPr>
          <a:xfrm>
            <a:off x="5297762" y="2706624"/>
            <a:ext cx="6251110" cy="3483864"/>
          </a:xfrm>
        </p:spPr>
        <p:txBody>
          <a:bodyPr>
            <a:normAutofit/>
          </a:bodyPr>
          <a:lstStyle/>
          <a:p>
            <a:r>
              <a:rPr lang="en-GB" sz="2200"/>
              <a:t>Multi-agency working is key to the early and effective identification of risk to vulnerable people.</a:t>
            </a:r>
          </a:p>
          <a:p>
            <a:r>
              <a:rPr lang="en-GB" sz="2200"/>
              <a:t>Partnership working ideally leads to improved information sharing. </a:t>
            </a:r>
          </a:p>
          <a:p>
            <a:r>
              <a:rPr lang="en-GB" sz="2200"/>
              <a:t>Joint decision making</a:t>
            </a:r>
          </a:p>
          <a:p>
            <a:r>
              <a:rPr lang="en-GB" sz="2200"/>
              <a:t>Effective coordinated action. </a:t>
            </a:r>
          </a:p>
        </p:txBody>
      </p:sp>
    </p:spTree>
    <p:extLst>
      <p:ext uri="{BB962C8B-B14F-4D97-AF65-F5344CB8AC3E}">
        <p14:creationId xmlns:p14="http://schemas.microsoft.com/office/powerpoint/2010/main" val="239984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48580-73EC-E188-9CCB-F4CF63AC4A52}"/>
              </a:ext>
            </a:extLst>
          </p:cNvPr>
          <p:cNvSpPr>
            <a:spLocks noGrp="1"/>
          </p:cNvSpPr>
          <p:nvPr>
            <p:ph type="title"/>
          </p:nvPr>
        </p:nvSpPr>
        <p:spPr>
          <a:xfrm>
            <a:off x="635000" y="640823"/>
            <a:ext cx="3418659" cy="5583148"/>
          </a:xfrm>
        </p:spPr>
        <p:txBody>
          <a:bodyPr anchor="ctr">
            <a:normAutofit/>
          </a:bodyPr>
          <a:lstStyle/>
          <a:p>
            <a:r>
              <a:rPr lang="en-GB" sz="5400"/>
              <a:t>Information sharing</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56F97D-AC71-A193-AA07-87D4B966811F}"/>
              </a:ext>
            </a:extLst>
          </p:cNvPr>
          <p:cNvGraphicFramePr>
            <a:graphicFrameLocks noGrp="1"/>
          </p:cNvGraphicFramePr>
          <p:nvPr>
            <p:ph idx="1"/>
            <p:extLst>
              <p:ext uri="{D42A27DB-BD31-4B8C-83A1-F6EECF244321}">
                <p14:modId xmlns:p14="http://schemas.microsoft.com/office/powerpoint/2010/main" val="34307661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461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0AC8B-8B4E-5C4B-B9BA-58E2839F54E3}"/>
              </a:ext>
            </a:extLst>
          </p:cNvPr>
          <p:cNvSpPr>
            <a:spLocks noGrp="1"/>
          </p:cNvSpPr>
          <p:nvPr>
            <p:ph type="title"/>
          </p:nvPr>
        </p:nvSpPr>
        <p:spPr>
          <a:xfrm>
            <a:off x="841248" y="548640"/>
            <a:ext cx="3600860" cy="5431536"/>
          </a:xfrm>
        </p:spPr>
        <p:txBody>
          <a:bodyPr>
            <a:normAutofit/>
          </a:bodyPr>
          <a:lstStyle/>
          <a:p>
            <a:r>
              <a:rPr lang="en-GB" sz="5400"/>
              <a:t>Information sharing cont.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8F19DD-85DD-C36E-83FB-29C22F252021}"/>
              </a:ext>
            </a:extLst>
          </p:cNvPr>
          <p:cNvSpPr>
            <a:spLocks noGrp="1"/>
          </p:cNvSpPr>
          <p:nvPr>
            <p:ph idx="1"/>
          </p:nvPr>
        </p:nvSpPr>
        <p:spPr>
          <a:xfrm>
            <a:off x="5126418" y="552091"/>
            <a:ext cx="6224335" cy="5431536"/>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Information sharing includes both</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“Personal data”  - </a:t>
            </a:r>
            <a:r>
              <a:rPr lang="en-GB" sz="2000" b="0" i="0" dirty="0">
                <a:effectLst/>
                <a:latin typeface="Arial" panose="020B0604020202020204" pitchFamily="34" charset="0"/>
                <a:cs typeface="Arial" panose="020B0604020202020204" pitchFamily="34" charset="0"/>
              </a:rPr>
              <a:t>means any information relating to an identified or identifiable living individual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And</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“Special category data” – any personal data which needs more protection because it is sensitive (religious beliefs, racial or ethnic origin).</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In relation to community safety, information that should also be treated as sensitive personal data includes: •Information relating to victims •Information relating to witnesses</a:t>
            </a:r>
          </a:p>
        </p:txBody>
      </p:sp>
    </p:spTree>
    <p:extLst>
      <p:ext uri="{BB962C8B-B14F-4D97-AF65-F5344CB8AC3E}">
        <p14:creationId xmlns:p14="http://schemas.microsoft.com/office/powerpoint/2010/main" val="1484337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B5580-6CE1-81BC-4423-B95B2C493764}"/>
              </a:ext>
            </a:extLst>
          </p:cNvPr>
          <p:cNvSpPr>
            <a:spLocks noGrp="1"/>
          </p:cNvSpPr>
          <p:nvPr>
            <p:ph type="title"/>
          </p:nvPr>
        </p:nvSpPr>
        <p:spPr>
          <a:xfrm>
            <a:off x="572493" y="238539"/>
            <a:ext cx="11018520" cy="1434415"/>
          </a:xfrm>
        </p:spPr>
        <p:txBody>
          <a:bodyPr anchor="b">
            <a:normAutofit/>
          </a:bodyPr>
          <a:lstStyle/>
          <a:p>
            <a:r>
              <a:rPr lang="en-GB" sz="5400"/>
              <a:t>Providing a better service</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415BB0-182B-9EBB-62C8-BE11F46645D0}"/>
              </a:ext>
            </a:extLst>
          </p:cNvPr>
          <p:cNvSpPr>
            <a:spLocks noGrp="1"/>
          </p:cNvSpPr>
          <p:nvPr>
            <p:ph idx="1"/>
          </p:nvPr>
        </p:nvSpPr>
        <p:spPr>
          <a:xfrm>
            <a:off x="572493" y="2071316"/>
            <a:ext cx="6713552" cy="4119172"/>
          </a:xfrm>
        </p:spPr>
        <p:txBody>
          <a:bodyPr anchor="t">
            <a:normAutofit/>
          </a:bodyPr>
          <a:lstStyle/>
          <a:p>
            <a:pPr marL="0" indent="0">
              <a:buNone/>
            </a:pPr>
            <a:r>
              <a:rPr lang="en-GB" sz="2200" dirty="0">
                <a:latin typeface="Arial" panose="020B0604020202020204" pitchFamily="34" charset="0"/>
                <a:cs typeface="Arial" panose="020B0604020202020204" pitchFamily="34" charset="0"/>
              </a:rPr>
              <a:t>Effective information sharing between partners can help to improve the experiences of vulnerable people.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For those in crisis it can help reduce the risk of further harm.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The process is heavily managed through legal and ethical considerations. </a:t>
            </a:r>
          </a:p>
          <a:p>
            <a:endParaRPr lang="en-GB" sz="2200" dirty="0"/>
          </a:p>
        </p:txBody>
      </p:sp>
      <p:pic>
        <p:nvPicPr>
          <p:cNvPr id="5" name="Picture 4" descr="A family with hands over their roof&#10;&#10;Description automatically generated with medium confidence">
            <a:extLst>
              <a:ext uri="{FF2B5EF4-FFF2-40B4-BE49-F238E27FC236}">
                <a16:creationId xmlns:a16="http://schemas.microsoft.com/office/drawing/2014/main" id="{F33695C6-CE30-C8AD-48F6-7FD7E9D53ACE}"/>
              </a:ext>
            </a:extLst>
          </p:cNvPr>
          <p:cNvPicPr>
            <a:picLocks noChangeAspect="1"/>
          </p:cNvPicPr>
          <p:nvPr/>
        </p:nvPicPr>
        <p:blipFill>
          <a:blip r:embed="rId3"/>
          <a:srcRect l="11429" r="6985" b="2"/>
          <a:stretch/>
        </p:blipFill>
        <p:spPr>
          <a:xfrm>
            <a:off x="7675658" y="2093976"/>
            <a:ext cx="3941064" cy="4096512"/>
          </a:xfrm>
          <a:prstGeom prst="rect">
            <a:avLst/>
          </a:prstGeom>
        </p:spPr>
      </p:pic>
    </p:spTree>
    <p:extLst>
      <p:ext uri="{BB962C8B-B14F-4D97-AF65-F5344CB8AC3E}">
        <p14:creationId xmlns:p14="http://schemas.microsoft.com/office/powerpoint/2010/main" val="1873645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9D26E4-7787-E53F-625D-24A6F14E5970}"/>
              </a:ext>
            </a:extLst>
          </p:cNvPr>
          <p:cNvSpPr>
            <a:spLocks noGrp="1"/>
          </p:cNvSpPr>
          <p:nvPr>
            <p:ph type="title"/>
          </p:nvPr>
        </p:nvSpPr>
        <p:spPr>
          <a:xfrm>
            <a:off x="621792" y="1161288"/>
            <a:ext cx="3602736" cy="4526280"/>
          </a:xfrm>
        </p:spPr>
        <p:txBody>
          <a:bodyPr>
            <a:normAutofit/>
          </a:bodyPr>
          <a:lstStyle/>
          <a:p>
            <a:r>
              <a:rPr lang="en-GB" sz="4000"/>
              <a:t>Responsible Authorities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AD5A0E6-0DA0-DDBE-CB65-3E43729F1C35}"/>
              </a:ext>
            </a:extLst>
          </p:cNvPr>
          <p:cNvGraphicFramePr>
            <a:graphicFrameLocks noGrp="1"/>
          </p:cNvGraphicFramePr>
          <p:nvPr>
            <p:ph idx="1"/>
            <p:extLst>
              <p:ext uri="{D42A27DB-BD31-4B8C-83A1-F6EECF244321}">
                <p14:modId xmlns:p14="http://schemas.microsoft.com/office/powerpoint/2010/main" val="34141864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380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C6DD3-7230-F931-F4DF-A37EA3A93BBA}"/>
              </a:ext>
            </a:extLst>
          </p:cNvPr>
          <p:cNvSpPr>
            <a:spLocks noGrp="1"/>
          </p:cNvSpPr>
          <p:nvPr>
            <p:ph type="title"/>
          </p:nvPr>
        </p:nvSpPr>
        <p:spPr>
          <a:xfrm>
            <a:off x="635000" y="640823"/>
            <a:ext cx="3418659" cy="5583148"/>
          </a:xfrm>
        </p:spPr>
        <p:txBody>
          <a:bodyPr anchor="ctr">
            <a:normAutofit/>
          </a:bodyPr>
          <a:lstStyle/>
          <a:p>
            <a:r>
              <a:rPr lang="en-GB" sz="5400"/>
              <a:t>Multi Agency Approach</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204144-1EDD-3C2D-02E9-2ECC2F1F0AA2}"/>
              </a:ext>
            </a:extLst>
          </p:cNvPr>
          <p:cNvGraphicFramePr>
            <a:graphicFrameLocks noGrp="1"/>
          </p:cNvGraphicFramePr>
          <p:nvPr>
            <p:ph idx="1"/>
            <p:extLst>
              <p:ext uri="{D42A27DB-BD31-4B8C-83A1-F6EECF244321}">
                <p14:modId xmlns:p14="http://schemas.microsoft.com/office/powerpoint/2010/main" val="34853532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5310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567300-C99D-8CD2-8FA0-C675A147FB61}"/>
              </a:ext>
            </a:extLst>
          </p:cNvPr>
          <p:cNvSpPr>
            <a:spLocks noGrp="1"/>
          </p:cNvSpPr>
          <p:nvPr>
            <p:ph type="title"/>
          </p:nvPr>
        </p:nvSpPr>
        <p:spPr>
          <a:xfrm>
            <a:off x="621792" y="1161288"/>
            <a:ext cx="3602736" cy="4526280"/>
          </a:xfrm>
        </p:spPr>
        <p:txBody>
          <a:bodyPr>
            <a:normAutofit/>
          </a:bodyPr>
          <a:lstStyle/>
          <a:p>
            <a:r>
              <a:rPr lang="en-GB" sz="4000"/>
              <a:t>Policing Purpose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A622289-04DE-CD4D-2DF5-A3CAD966D313}"/>
              </a:ext>
            </a:extLst>
          </p:cNvPr>
          <p:cNvGraphicFramePr>
            <a:graphicFrameLocks noGrp="1"/>
          </p:cNvGraphicFramePr>
          <p:nvPr>
            <p:ph idx="1"/>
            <p:extLst>
              <p:ext uri="{D42A27DB-BD31-4B8C-83A1-F6EECF244321}">
                <p14:modId xmlns:p14="http://schemas.microsoft.com/office/powerpoint/2010/main" val="334033503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456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0A9A-5247-C51E-19B0-08EF0501F259}"/>
              </a:ext>
            </a:extLst>
          </p:cNvPr>
          <p:cNvSpPr>
            <a:spLocks noGrp="1"/>
          </p:cNvSpPr>
          <p:nvPr>
            <p:ph type="title"/>
          </p:nvPr>
        </p:nvSpPr>
        <p:spPr>
          <a:xfrm>
            <a:off x="761803" y="350196"/>
            <a:ext cx="4646904" cy="1624520"/>
          </a:xfrm>
        </p:spPr>
        <p:txBody>
          <a:bodyPr anchor="ctr">
            <a:normAutofit/>
          </a:bodyPr>
          <a:lstStyle/>
          <a:p>
            <a:r>
              <a:rPr lang="en-GB" sz="4000"/>
              <a:t>Barrier to information sharing</a:t>
            </a:r>
          </a:p>
        </p:txBody>
      </p:sp>
      <p:sp>
        <p:nvSpPr>
          <p:cNvPr id="3" name="Content Placeholder 2">
            <a:extLst>
              <a:ext uri="{FF2B5EF4-FFF2-40B4-BE49-F238E27FC236}">
                <a16:creationId xmlns:a16="http://schemas.microsoft.com/office/drawing/2014/main" id="{6DBB1122-1ECE-0DE2-687B-CE274E449463}"/>
              </a:ext>
            </a:extLst>
          </p:cNvPr>
          <p:cNvSpPr>
            <a:spLocks noGrp="1"/>
          </p:cNvSpPr>
          <p:nvPr>
            <p:ph idx="1"/>
          </p:nvPr>
        </p:nvSpPr>
        <p:spPr>
          <a:xfrm>
            <a:off x="761802" y="2743200"/>
            <a:ext cx="4646905" cy="3613149"/>
          </a:xfrm>
        </p:spPr>
        <p:txBody>
          <a:bodyPr anchor="ctr">
            <a:normAutofit/>
          </a:bodyPr>
          <a:lstStyle/>
          <a:p>
            <a:r>
              <a:rPr lang="en-GB" sz="1900" dirty="0"/>
              <a:t>A lack of resources and skills in bringing partnership information together.</a:t>
            </a:r>
          </a:p>
          <a:p>
            <a:r>
              <a:rPr lang="en-GB" sz="1900" dirty="0"/>
              <a:t>The silo mentality – ‘it’s our data and you are not using it’.</a:t>
            </a:r>
          </a:p>
          <a:p>
            <a:r>
              <a:rPr lang="en-GB" sz="1900" dirty="0"/>
              <a:t>Poor communication between the ‘right’ people in agencies will often fail to break down the communication barriers in a partnership.</a:t>
            </a:r>
          </a:p>
          <a:p>
            <a:r>
              <a:rPr lang="en-GB" sz="1900" dirty="0"/>
              <a:t>Lack of understanding around legalisation, what they can and cannot share. </a:t>
            </a:r>
          </a:p>
          <a:p>
            <a:endParaRPr lang="en-GB" sz="1900" dirty="0"/>
          </a:p>
        </p:txBody>
      </p:sp>
      <p:pic>
        <p:nvPicPr>
          <p:cNvPr id="5" name="Picture 4" descr="Domino effect white cutouts and one blue cutout">
            <a:extLst>
              <a:ext uri="{FF2B5EF4-FFF2-40B4-BE49-F238E27FC236}">
                <a16:creationId xmlns:a16="http://schemas.microsoft.com/office/drawing/2014/main" id="{660B9013-A1B3-9F83-2D8A-9F5BE92D22C4}"/>
              </a:ext>
            </a:extLst>
          </p:cNvPr>
          <p:cNvPicPr>
            <a:picLocks noChangeAspect="1"/>
          </p:cNvPicPr>
          <p:nvPr/>
        </p:nvPicPr>
        <p:blipFill>
          <a:blip r:embed="rId2"/>
          <a:srcRect l="38476" r="2123" b="-2"/>
          <a:stretch/>
        </p:blipFill>
        <p:spPr>
          <a:xfrm>
            <a:off x="6096000" y="1"/>
            <a:ext cx="6102825" cy="6858000"/>
          </a:xfrm>
          <a:prstGeom prst="rect">
            <a:avLst/>
          </a:prstGeom>
        </p:spPr>
      </p:pic>
    </p:spTree>
    <p:extLst>
      <p:ext uri="{BB962C8B-B14F-4D97-AF65-F5344CB8AC3E}">
        <p14:creationId xmlns:p14="http://schemas.microsoft.com/office/powerpoint/2010/main" val="2996131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BDF9F-E071-5F7C-0815-4F049432C616}"/>
              </a:ext>
            </a:extLst>
          </p:cNvPr>
          <p:cNvSpPr>
            <a:spLocks noGrp="1"/>
          </p:cNvSpPr>
          <p:nvPr>
            <p:ph type="title"/>
          </p:nvPr>
        </p:nvSpPr>
        <p:spPr>
          <a:xfrm>
            <a:off x="635000" y="640823"/>
            <a:ext cx="3418659" cy="5583148"/>
          </a:xfrm>
        </p:spPr>
        <p:txBody>
          <a:bodyPr anchor="ctr">
            <a:normAutofit/>
          </a:bodyPr>
          <a:lstStyle/>
          <a:p>
            <a:r>
              <a:rPr lang="en-GB" sz="5400"/>
              <a:t>Principles of information sharing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D4BF0E4-CD12-7A89-7219-4B5A27FCA1F5}"/>
              </a:ext>
            </a:extLst>
          </p:cNvPr>
          <p:cNvGraphicFramePr>
            <a:graphicFrameLocks noGrp="1"/>
          </p:cNvGraphicFramePr>
          <p:nvPr>
            <p:ph idx="1"/>
            <p:extLst>
              <p:ext uri="{D42A27DB-BD31-4B8C-83A1-F6EECF244321}">
                <p14:modId xmlns:p14="http://schemas.microsoft.com/office/powerpoint/2010/main" val="10186515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446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Illuminated server room panel">
            <a:extLst>
              <a:ext uri="{FF2B5EF4-FFF2-40B4-BE49-F238E27FC236}">
                <a16:creationId xmlns:a16="http://schemas.microsoft.com/office/drawing/2014/main" id="{BAD4FD25-ABF5-21BF-8205-A5AB32B4F498}"/>
              </a:ext>
            </a:extLst>
          </p:cNvPr>
          <p:cNvPicPr>
            <a:picLocks noChangeAspect="1"/>
          </p:cNvPicPr>
          <p:nvPr/>
        </p:nvPicPr>
        <p:blipFill>
          <a:blip r:embed="rId2">
            <a:alphaModFix/>
          </a:blip>
          <a:srcRect t="15730"/>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3E277-0BEE-8C9F-F962-9FB3F925F14D}"/>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Data Protection Act</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9070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28322-C602-7CB7-A629-CEF848136397}"/>
              </a:ext>
            </a:extLst>
          </p:cNvPr>
          <p:cNvSpPr>
            <a:spLocks noGrp="1"/>
          </p:cNvSpPr>
          <p:nvPr>
            <p:ph type="title"/>
          </p:nvPr>
        </p:nvSpPr>
        <p:spPr>
          <a:xfrm>
            <a:off x="635000" y="640823"/>
            <a:ext cx="3418659" cy="5583148"/>
          </a:xfrm>
        </p:spPr>
        <p:txBody>
          <a:bodyPr anchor="ctr">
            <a:normAutofit/>
          </a:bodyPr>
          <a:lstStyle/>
          <a:p>
            <a:r>
              <a:rPr lang="en-GB" sz="5400"/>
              <a:t>What is DPA 1998</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8F3403-2C8D-C6F8-2F5D-6530F1F8675A}"/>
              </a:ext>
            </a:extLst>
          </p:cNvPr>
          <p:cNvGraphicFramePr>
            <a:graphicFrameLocks noGrp="1"/>
          </p:cNvGraphicFramePr>
          <p:nvPr>
            <p:ph idx="1"/>
            <p:extLst>
              <p:ext uri="{D42A27DB-BD31-4B8C-83A1-F6EECF244321}">
                <p14:modId xmlns:p14="http://schemas.microsoft.com/office/powerpoint/2010/main" val="15335918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560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4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data protection&#10;&#10;Description automatically generated">
            <a:extLst>
              <a:ext uri="{FF2B5EF4-FFF2-40B4-BE49-F238E27FC236}">
                <a16:creationId xmlns:a16="http://schemas.microsoft.com/office/drawing/2014/main" id="{CA92C78E-32FB-20F2-09A4-AF874D888E34}"/>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208558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iagram of a data protection act&#10;&#10;Description automatically generated">
            <a:extLst>
              <a:ext uri="{FF2B5EF4-FFF2-40B4-BE49-F238E27FC236}">
                <a16:creationId xmlns:a16="http://schemas.microsoft.com/office/drawing/2014/main" id="{70A38D4C-33E0-EBC7-9A9D-8B87D321ED2A}"/>
              </a:ext>
            </a:extLst>
          </p:cNvPr>
          <p:cNvPicPr>
            <a:picLocks noGrp="1" noChangeAspect="1"/>
          </p:cNvPicPr>
          <p:nvPr>
            <p:ph idx="1"/>
          </p:nvPr>
        </p:nvPicPr>
        <p:blipFill>
          <a:blip r:embed="rId3"/>
          <a:stretch>
            <a:fillRect/>
          </a:stretch>
        </p:blipFill>
        <p:spPr>
          <a:xfrm>
            <a:off x="643467" y="757258"/>
            <a:ext cx="10905066" cy="5343483"/>
          </a:xfrm>
          <a:prstGeom prst="rect">
            <a:avLst/>
          </a:prstGeom>
        </p:spPr>
      </p:pic>
    </p:spTree>
    <p:extLst>
      <p:ext uri="{BB962C8B-B14F-4D97-AF65-F5344CB8AC3E}">
        <p14:creationId xmlns:p14="http://schemas.microsoft.com/office/powerpoint/2010/main" val="4263083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30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 shot of a computer&#10;&#10;Description automatically generated">
            <a:extLst>
              <a:ext uri="{FF2B5EF4-FFF2-40B4-BE49-F238E27FC236}">
                <a16:creationId xmlns:a16="http://schemas.microsoft.com/office/drawing/2014/main" id="{5D19275D-99E8-963C-BC47-9E5F79CC57AB}"/>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160343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F1755F9-E1CE-6B88-D02E-91AED5755D8B}"/>
              </a:ext>
            </a:extLst>
          </p:cNvPr>
          <p:cNvSpPr>
            <a:spLocks noGrp="1"/>
          </p:cNvSpPr>
          <p:nvPr>
            <p:ph type="title"/>
          </p:nvPr>
        </p:nvSpPr>
        <p:spPr>
          <a:xfrm>
            <a:off x="838200" y="643467"/>
            <a:ext cx="2951205" cy="5571066"/>
          </a:xfrm>
        </p:spPr>
        <p:txBody>
          <a:bodyPr>
            <a:normAutofit/>
          </a:bodyPr>
          <a:lstStyle/>
          <a:p>
            <a:r>
              <a:rPr lang="en-GB">
                <a:solidFill>
                  <a:srgbClr val="FFFFFF"/>
                </a:solidFill>
              </a:rPr>
              <a:t>Powers for sharing information con’t</a:t>
            </a:r>
          </a:p>
        </p:txBody>
      </p:sp>
      <p:graphicFrame>
        <p:nvGraphicFramePr>
          <p:cNvPr id="5" name="Content Placeholder 2">
            <a:extLst>
              <a:ext uri="{FF2B5EF4-FFF2-40B4-BE49-F238E27FC236}">
                <a16:creationId xmlns:a16="http://schemas.microsoft.com/office/drawing/2014/main" id="{AA473DFF-9FAE-6CE9-EC2E-B7D1DEEBEB75}"/>
              </a:ext>
            </a:extLst>
          </p:cNvPr>
          <p:cNvGraphicFramePr>
            <a:graphicFrameLocks noGrp="1"/>
          </p:cNvGraphicFramePr>
          <p:nvPr>
            <p:ph idx="1"/>
            <p:extLst>
              <p:ext uri="{D42A27DB-BD31-4B8C-83A1-F6EECF244321}">
                <p14:modId xmlns:p14="http://schemas.microsoft.com/office/powerpoint/2010/main" val="285123608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94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60FD3EB-23CD-A4CE-CBE3-676D021B74AB}"/>
              </a:ext>
            </a:extLst>
          </p:cNvPr>
          <p:cNvSpPr>
            <a:spLocks noGrp="1"/>
          </p:cNvSpPr>
          <p:nvPr>
            <p:ph type="title"/>
          </p:nvPr>
        </p:nvSpPr>
        <p:spPr>
          <a:xfrm>
            <a:off x="838200" y="643467"/>
            <a:ext cx="2951205" cy="5571066"/>
          </a:xfrm>
        </p:spPr>
        <p:txBody>
          <a:bodyPr>
            <a:normAutofit/>
          </a:bodyPr>
          <a:lstStyle/>
          <a:p>
            <a:r>
              <a:rPr lang="en-GB">
                <a:solidFill>
                  <a:srgbClr val="FFFFFF"/>
                </a:solidFill>
              </a:rPr>
              <a:t>The Crime and Disordered Act 1988</a:t>
            </a:r>
          </a:p>
        </p:txBody>
      </p:sp>
      <p:graphicFrame>
        <p:nvGraphicFramePr>
          <p:cNvPr id="5" name="Content Placeholder 2">
            <a:extLst>
              <a:ext uri="{FF2B5EF4-FFF2-40B4-BE49-F238E27FC236}">
                <a16:creationId xmlns:a16="http://schemas.microsoft.com/office/drawing/2014/main" id="{CBA528D4-F6AA-1D56-0372-18010BCC2B44}"/>
              </a:ext>
            </a:extLst>
          </p:cNvPr>
          <p:cNvGraphicFramePr>
            <a:graphicFrameLocks noGrp="1"/>
          </p:cNvGraphicFramePr>
          <p:nvPr>
            <p:ph idx="1"/>
            <p:extLst>
              <p:ext uri="{D42A27DB-BD31-4B8C-83A1-F6EECF244321}">
                <p14:modId xmlns:p14="http://schemas.microsoft.com/office/powerpoint/2010/main" val="253133491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357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2E66D-6280-C6FC-24ED-77FF104BB682}"/>
              </a:ext>
            </a:extLst>
          </p:cNvPr>
          <p:cNvSpPr>
            <a:spLocks noGrp="1"/>
          </p:cNvSpPr>
          <p:nvPr>
            <p:ph type="title"/>
          </p:nvPr>
        </p:nvSpPr>
        <p:spPr>
          <a:xfrm>
            <a:off x="411480" y="987552"/>
            <a:ext cx="4485861" cy="1088136"/>
          </a:xfrm>
        </p:spPr>
        <p:txBody>
          <a:bodyPr anchor="b">
            <a:normAutofit/>
          </a:bodyPr>
          <a:lstStyle/>
          <a:p>
            <a:r>
              <a:rPr lang="en-GB" sz="3400"/>
              <a:t>Con’t</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1269CD4-8858-E931-9B42-8DC162CBDFD0}"/>
              </a:ext>
            </a:extLst>
          </p:cNvPr>
          <p:cNvSpPr>
            <a:spLocks noGrp="1"/>
          </p:cNvSpPr>
          <p:nvPr>
            <p:ph idx="1"/>
          </p:nvPr>
        </p:nvSpPr>
        <p:spPr>
          <a:xfrm>
            <a:off x="411479" y="2688336"/>
            <a:ext cx="4498848" cy="3584448"/>
          </a:xfrm>
        </p:spPr>
        <p:txBody>
          <a:bodyPr anchor="t">
            <a:normAutofit/>
          </a:bodyPr>
          <a:lstStyle/>
          <a:p>
            <a:r>
              <a:rPr lang="en-GB" sz="2400" dirty="0"/>
              <a:t>Sec 17A of the Act outlines the ability to share information which needs to be of a “prescribed description”.</a:t>
            </a:r>
          </a:p>
          <a:p>
            <a:r>
              <a:rPr lang="en-GB" sz="2400" dirty="0"/>
              <a:t>IE: relevant to the reduction of crime and disorder. </a:t>
            </a:r>
          </a:p>
        </p:txBody>
      </p:sp>
      <p:pic>
        <p:nvPicPr>
          <p:cNvPr id="5" name="Picture 4">
            <a:extLst>
              <a:ext uri="{FF2B5EF4-FFF2-40B4-BE49-F238E27FC236}">
                <a16:creationId xmlns:a16="http://schemas.microsoft.com/office/drawing/2014/main" id="{F40B4AF5-993C-B2B1-7DAD-952B3B61DE32}"/>
              </a:ext>
            </a:extLst>
          </p:cNvPr>
          <p:cNvPicPr>
            <a:picLocks noChangeAspect="1"/>
          </p:cNvPicPr>
          <p:nvPr/>
        </p:nvPicPr>
        <p:blipFill>
          <a:blip r:embed="rId2"/>
          <a:srcRect l="930" r="2243" b="-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535941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CA9E1-4AFE-C0F8-7302-E070CA0D88AD}"/>
              </a:ext>
            </a:extLst>
          </p:cNvPr>
          <p:cNvSpPr>
            <a:spLocks noGrp="1"/>
          </p:cNvSpPr>
          <p:nvPr>
            <p:ph type="title"/>
          </p:nvPr>
        </p:nvSpPr>
        <p:spPr>
          <a:xfrm>
            <a:off x="1171074" y="1396686"/>
            <a:ext cx="3240506" cy="4064628"/>
          </a:xfrm>
        </p:spPr>
        <p:txBody>
          <a:bodyPr>
            <a:normAutofit/>
          </a:bodyPr>
          <a:lstStyle/>
          <a:p>
            <a:r>
              <a:rPr lang="en-GB">
                <a:solidFill>
                  <a:srgbClr val="FFFFFF"/>
                </a:solidFill>
              </a:rPr>
              <a:t>The Police and Justice Act 2006</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D9F13C-E5F1-89D6-D16A-644F4B6622E5}"/>
              </a:ext>
            </a:extLst>
          </p:cNvPr>
          <p:cNvSpPr>
            <a:spLocks noGrp="1"/>
          </p:cNvSpPr>
          <p:nvPr>
            <p:ph idx="1"/>
          </p:nvPr>
        </p:nvSpPr>
        <p:spPr>
          <a:xfrm>
            <a:off x="5370153" y="1526033"/>
            <a:ext cx="5536397" cy="3935281"/>
          </a:xfrm>
        </p:spPr>
        <p:txBody>
          <a:bodyPr>
            <a:normAutofit/>
          </a:bodyPr>
          <a:lstStyle/>
          <a:p>
            <a:r>
              <a:rPr lang="en-GB" sz="2400" dirty="0"/>
              <a:t>When requested by a crime and disorder committee, responsible authorities and cooperating bodies are under a duty to share with the committee information that relates to the discharge of the authority’s crime and disorder functions, or that relates to the discharge by the committee of its review and scrutiny functions under section 19 of the Police and Justice Act.</a:t>
            </a:r>
          </a:p>
        </p:txBody>
      </p:sp>
    </p:spTree>
    <p:extLst>
      <p:ext uri="{BB962C8B-B14F-4D97-AF65-F5344CB8AC3E}">
        <p14:creationId xmlns:p14="http://schemas.microsoft.com/office/powerpoint/2010/main" val="19929491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4E085-A10C-936A-6A72-5F37118C5DE5}"/>
              </a:ext>
            </a:extLst>
          </p:cNvPr>
          <p:cNvSpPr>
            <a:spLocks noGrp="1"/>
          </p:cNvSpPr>
          <p:nvPr>
            <p:ph type="title"/>
          </p:nvPr>
        </p:nvSpPr>
        <p:spPr>
          <a:xfrm>
            <a:off x="1171074" y="1396686"/>
            <a:ext cx="3240506" cy="4064628"/>
          </a:xfrm>
        </p:spPr>
        <p:txBody>
          <a:bodyPr>
            <a:normAutofit/>
          </a:bodyPr>
          <a:lstStyle/>
          <a:p>
            <a:r>
              <a:rPr lang="en-GB">
                <a:solidFill>
                  <a:srgbClr val="FFFFFF"/>
                </a:solidFill>
              </a:rPr>
              <a:t>Criminal Justice and Court Act 2000</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E963E5-8422-AA29-8DA9-57F032FA6EA7}"/>
              </a:ext>
            </a:extLst>
          </p:cNvPr>
          <p:cNvSpPr>
            <a:spLocks noGrp="1"/>
          </p:cNvSpPr>
          <p:nvPr>
            <p:ph idx="1"/>
          </p:nvPr>
        </p:nvSpPr>
        <p:spPr>
          <a:xfrm>
            <a:off x="5370153" y="1526033"/>
            <a:ext cx="5536397" cy="3935281"/>
          </a:xfrm>
        </p:spPr>
        <p:txBody>
          <a:bodyPr>
            <a:normAutofit/>
          </a:bodyPr>
          <a:lstStyle/>
          <a:p>
            <a:r>
              <a:rPr lang="en-GB" dirty="0"/>
              <a:t>Relates to the specific duty for Police and Probation to share information. </a:t>
            </a:r>
          </a:p>
          <a:p>
            <a:r>
              <a:rPr lang="en-GB" dirty="0"/>
              <a:t>This relates to making joint arrangements for assessment of individuals. </a:t>
            </a:r>
          </a:p>
          <a:p>
            <a:r>
              <a:rPr lang="en-GB" dirty="0"/>
              <a:t>The management of the risks posed by offenders who may cause harm to the public. </a:t>
            </a:r>
          </a:p>
        </p:txBody>
      </p:sp>
    </p:spTree>
    <p:extLst>
      <p:ext uri="{BB962C8B-B14F-4D97-AF65-F5344CB8AC3E}">
        <p14:creationId xmlns:p14="http://schemas.microsoft.com/office/powerpoint/2010/main" val="1111546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DB76-9F7F-A716-795F-5D01638A06C1}"/>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Further reading</a:t>
            </a:r>
          </a:p>
        </p:txBody>
      </p:sp>
      <p:sp>
        <p:nvSpPr>
          <p:cNvPr id="3" name="Content Placeholder 2">
            <a:extLst>
              <a:ext uri="{FF2B5EF4-FFF2-40B4-BE49-F238E27FC236}">
                <a16:creationId xmlns:a16="http://schemas.microsoft.com/office/drawing/2014/main" id="{6BF1D24D-53BF-E1C0-FD66-1AC0B9B1B079}"/>
              </a:ext>
            </a:extLst>
          </p:cNvPr>
          <p:cNvSpPr>
            <a:spLocks noGrp="1"/>
          </p:cNvSpPr>
          <p:nvPr>
            <p:ph idx="1"/>
          </p:nvPr>
        </p:nvSpPr>
        <p:spPr>
          <a:xfrm>
            <a:off x="1113809" y="953037"/>
            <a:ext cx="4036333" cy="1709849"/>
          </a:xfrm>
        </p:spPr>
        <p:txBody>
          <a:bodyPr vert="horz" lIns="91440" tIns="45720" rIns="91440" bIns="45720" rtlCol="0" anchor="b">
            <a:normAutofit/>
          </a:bodyPr>
          <a:lstStyle/>
          <a:p>
            <a:pPr marL="0" indent="0">
              <a:buNone/>
            </a:pPr>
            <a:r>
              <a:rPr lang="en-US" sz="2000" kern="1200">
                <a:solidFill>
                  <a:schemeClr val="tx1"/>
                </a:solidFill>
                <a:latin typeface="+mn-lt"/>
                <a:ea typeface="+mn-ea"/>
                <a:cs typeface="+mn-cs"/>
              </a:rPr>
              <a:t>See the attached document saved within Moodle: </a:t>
            </a:r>
          </a:p>
        </p:txBody>
      </p:sp>
      <p:grpSp>
        <p:nvGrpSpPr>
          <p:cNvPr id="18" name="Group 1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A891DA-FC7E-3C5B-DD32-2BA4F76C9207}"/>
              </a:ext>
            </a:extLst>
          </p:cNvPr>
          <p:cNvPicPr>
            <a:picLocks noChangeAspect="1"/>
          </p:cNvPicPr>
          <p:nvPr/>
        </p:nvPicPr>
        <p:blipFill>
          <a:blip r:embed="rId3"/>
          <a:stretch>
            <a:fillRect/>
          </a:stretch>
        </p:blipFill>
        <p:spPr>
          <a:xfrm>
            <a:off x="6743304" y="666728"/>
            <a:ext cx="3894376" cy="5465791"/>
          </a:xfrm>
          <a:prstGeom prst="rect">
            <a:avLst/>
          </a:prstGeom>
        </p:spPr>
      </p:pic>
    </p:spTree>
    <p:extLst>
      <p:ext uri="{BB962C8B-B14F-4D97-AF65-F5344CB8AC3E}">
        <p14:creationId xmlns:p14="http://schemas.microsoft.com/office/powerpoint/2010/main" val="23352945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BC1E3-70F1-B64F-6F0D-3A0F2F48310B}"/>
              </a:ext>
            </a:extLst>
          </p:cNvPr>
          <p:cNvSpPr>
            <a:spLocks noGrp="1"/>
          </p:cNvSpPr>
          <p:nvPr>
            <p:ph type="title"/>
          </p:nvPr>
        </p:nvSpPr>
        <p:spPr>
          <a:xfrm>
            <a:off x="635000" y="640823"/>
            <a:ext cx="3418659" cy="5583148"/>
          </a:xfrm>
        </p:spPr>
        <p:txBody>
          <a:bodyPr anchor="ctr">
            <a:normAutofit/>
          </a:bodyPr>
          <a:lstStyle/>
          <a:p>
            <a:r>
              <a:rPr lang="en-GB" sz="5000"/>
              <a:t>Sharing agreements</a:t>
            </a:r>
          </a:p>
        </p:txBody>
      </p:sp>
      <p:sp>
        <p:nvSpPr>
          <p:cNvPr id="2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A62ABD1-2AB4-40F0-5F66-D40A10939C50}"/>
              </a:ext>
            </a:extLst>
          </p:cNvPr>
          <p:cNvGraphicFramePr>
            <a:graphicFrameLocks noGrp="1"/>
          </p:cNvGraphicFramePr>
          <p:nvPr>
            <p:ph idx="1"/>
            <p:extLst>
              <p:ext uri="{D42A27DB-BD31-4B8C-83A1-F6EECF244321}">
                <p14:modId xmlns:p14="http://schemas.microsoft.com/office/powerpoint/2010/main" val="38261303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439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88FD1-8891-4BAE-20FB-68B2F56457D1}"/>
              </a:ext>
            </a:extLst>
          </p:cNvPr>
          <p:cNvSpPr>
            <a:spLocks noGrp="1"/>
          </p:cNvSpPr>
          <p:nvPr>
            <p:ph type="title"/>
          </p:nvPr>
        </p:nvSpPr>
        <p:spPr>
          <a:xfrm>
            <a:off x="635000" y="640823"/>
            <a:ext cx="3418659" cy="5583148"/>
          </a:xfrm>
        </p:spPr>
        <p:txBody>
          <a:bodyPr anchor="ctr">
            <a:normAutofit/>
          </a:bodyPr>
          <a:lstStyle/>
          <a:p>
            <a:r>
              <a:rPr lang="en-GB" sz="4200"/>
              <a:t>Memorandum of understanding</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4C0596-0433-30F5-ED78-F5EB117D0F0F}"/>
              </a:ext>
            </a:extLst>
          </p:cNvPr>
          <p:cNvGraphicFramePr>
            <a:graphicFrameLocks noGrp="1"/>
          </p:cNvGraphicFramePr>
          <p:nvPr>
            <p:ph idx="1"/>
            <p:extLst>
              <p:ext uri="{D42A27DB-BD31-4B8C-83A1-F6EECF244321}">
                <p14:modId xmlns:p14="http://schemas.microsoft.com/office/powerpoint/2010/main" val="17704465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551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F8BAA-8968-DF2B-F15A-4CDBF57713AD}"/>
              </a:ext>
            </a:extLst>
          </p:cNvPr>
          <p:cNvSpPr>
            <a:spLocks noGrp="1"/>
          </p:cNvSpPr>
          <p:nvPr>
            <p:ph type="title"/>
          </p:nvPr>
        </p:nvSpPr>
        <p:spPr>
          <a:xfrm>
            <a:off x="635000" y="640823"/>
            <a:ext cx="3418659" cy="5583148"/>
          </a:xfrm>
        </p:spPr>
        <p:txBody>
          <a:bodyPr anchor="ctr">
            <a:normAutofit/>
          </a:bodyPr>
          <a:lstStyle/>
          <a:p>
            <a:r>
              <a:rPr lang="en-GB" sz="5400"/>
              <a:t>Information sharing agreement (ISA)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2303B2-3293-551C-D387-16A016C6C8A0}"/>
              </a:ext>
            </a:extLst>
          </p:cNvPr>
          <p:cNvGraphicFramePr>
            <a:graphicFrameLocks noGrp="1"/>
          </p:cNvGraphicFramePr>
          <p:nvPr>
            <p:ph idx="1"/>
            <p:extLst>
              <p:ext uri="{D42A27DB-BD31-4B8C-83A1-F6EECF244321}">
                <p14:modId xmlns:p14="http://schemas.microsoft.com/office/powerpoint/2010/main" val="17928576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7844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89176-BDF9-BB37-42BC-047C0B9D929A}"/>
              </a:ext>
            </a:extLst>
          </p:cNvPr>
          <p:cNvSpPr>
            <a:spLocks noGrp="1"/>
          </p:cNvSpPr>
          <p:nvPr>
            <p:ph type="title"/>
          </p:nvPr>
        </p:nvSpPr>
        <p:spPr>
          <a:xfrm>
            <a:off x="686834" y="1153572"/>
            <a:ext cx="3200400" cy="4461163"/>
          </a:xfrm>
        </p:spPr>
        <p:txBody>
          <a:bodyPr>
            <a:normAutofit/>
          </a:bodyPr>
          <a:lstStyle/>
          <a:p>
            <a:r>
              <a:rPr lang="en-GB">
                <a:solidFill>
                  <a:srgbClr val="FFFFFF"/>
                </a:solidFill>
              </a:rPr>
              <a:t>Statutory Obligations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2BD31A-FDEC-A85F-9FB6-A915A16D5D1E}"/>
              </a:ext>
            </a:extLst>
          </p:cNvPr>
          <p:cNvSpPr>
            <a:spLocks noGrp="1"/>
          </p:cNvSpPr>
          <p:nvPr>
            <p:ph idx="1"/>
          </p:nvPr>
        </p:nvSpPr>
        <p:spPr>
          <a:xfrm>
            <a:off x="4447308" y="591344"/>
            <a:ext cx="6906491" cy="5585619"/>
          </a:xfrm>
        </p:spPr>
        <p:txBody>
          <a:bodyPr anchor="ctr">
            <a:normAutofit/>
          </a:bodyPr>
          <a:lstStyle/>
          <a:p>
            <a:r>
              <a:rPr lang="en-GB" dirty="0"/>
              <a:t>Research task:</a:t>
            </a:r>
          </a:p>
          <a:p>
            <a:r>
              <a:rPr lang="en-GB" dirty="0"/>
              <a:t>There are some specific legal obligations where police information will need to be disclosed to another party. </a:t>
            </a:r>
          </a:p>
          <a:p>
            <a:endParaRPr lang="en-GB" dirty="0"/>
          </a:p>
          <a:p>
            <a:r>
              <a:rPr lang="en-GB" dirty="0"/>
              <a:t>10 minutes – research and list some of the specific situations in which the police need to disclose information to another party. </a:t>
            </a:r>
          </a:p>
          <a:p>
            <a:endParaRPr lang="en-GB" dirty="0"/>
          </a:p>
          <a:p>
            <a:endParaRPr lang="en-GB" dirty="0"/>
          </a:p>
          <a:p>
            <a:endParaRPr lang="en-GB" dirty="0"/>
          </a:p>
        </p:txBody>
      </p:sp>
    </p:spTree>
    <p:extLst>
      <p:ext uri="{BB962C8B-B14F-4D97-AF65-F5344CB8AC3E}">
        <p14:creationId xmlns:p14="http://schemas.microsoft.com/office/powerpoint/2010/main" val="41082210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CCFB9-F60F-C655-41FF-C12158FAEEE9}"/>
              </a:ext>
            </a:extLst>
          </p:cNvPr>
          <p:cNvSpPr>
            <a:spLocks noGrp="1"/>
          </p:cNvSpPr>
          <p:nvPr>
            <p:ph type="title"/>
          </p:nvPr>
        </p:nvSpPr>
        <p:spPr>
          <a:xfrm>
            <a:off x="793662" y="386930"/>
            <a:ext cx="10066122" cy="1298448"/>
          </a:xfrm>
        </p:spPr>
        <p:txBody>
          <a:bodyPr anchor="b">
            <a:normAutofit/>
          </a:bodyPr>
          <a:lstStyle/>
          <a:p>
            <a:r>
              <a:rPr lang="en-GB" sz="4800"/>
              <a:t>Statutory Obligations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B350EA-6B41-AC63-EFD6-F8A361C4CED8}"/>
              </a:ext>
            </a:extLst>
          </p:cNvPr>
          <p:cNvSpPr>
            <a:spLocks noGrp="1"/>
          </p:cNvSpPr>
          <p:nvPr>
            <p:ph idx="1"/>
          </p:nvPr>
        </p:nvSpPr>
        <p:spPr>
          <a:xfrm>
            <a:off x="793661" y="2599509"/>
            <a:ext cx="4530898" cy="3639450"/>
          </a:xfrm>
        </p:spPr>
        <p:txBody>
          <a:bodyPr anchor="ctr">
            <a:normAutofit/>
          </a:bodyPr>
          <a:lstStyle/>
          <a:p>
            <a:r>
              <a:rPr lang="en-GB" sz="2000" dirty="0"/>
              <a:t>There are some specific legal obligations where police information will need to be disclosed to another party. </a:t>
            </a:r>
          </a:p>
          <a:p>
            <a:endParaRPr lang="en-GB" sz="2000" dirty="0"/>
          </a:p>
          <a:p>
            <a:r>
              <a:rPr lang="en-GB" sz="2000" dirty="0"/>
              <a:t>These include: </a:t>
            </a:r>
          </a:p>
          <a:p>
            <a:r>
              <a:rPr lang="en-GB" sz="2000" dirty="0"/>
              <a:t>Freedom of Information Act 2000 and Safeguarding Vulnerable Groups Act 2006. </a:t>
            </a:r>
          </a:p>
          <a:p>
            <a:endParaRPr lang="en-GB" sz="2000" dirty="0"/>
          </a:p>
          <a:p>
            <a:endParaRPr lang="en-GB" sz="2000" dirty="0"/>
          </a:p>
        </p:txBody>
      </p:sp>
      <p:pic>
        <p:nvPicPr>
          <p:cNvPr id="5" name="Picture 4" descr="A close-up of words&#10;&#10;Description automatically generated">
            <a:extLst>
              <a:ext uri="{FF2B5EF4-FFF2-40B4-BE49-F238E27FC236}">
                <a16:creationId xmlns:a16="http://schemas.microsoft.com/office/drawing/2014/main" id="{D499E237-AFFE-3ADE-FA57-EE567EE0772F}"/>
              </a:ext>
            </a:extLst>
          </p:cNvPr>
          <p:cNvPicPr>
            <a:picLocks noChangeAspect="1"/>
          </p:cNvPicPr>
          <p:nvPr/>
        </p:nvPicPr>
        <p:blipFill>
          <a:blip r:embed="rId3"/>
          <a:stretch>
            <a:fillRect/>
          </a:stretch>
        </p:blipFill>
        <p:spPr>
          <a:xfrm>
            <a:off x="5911532" y="2590283"/>
            <a:ext cx="5150277" cy="3502188"/>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27070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29182-67F6-0443-1CFC-275C1E983ED3}"/>
              </a:ext>
            </a:extLst>
          </p:cNvPr>
          <p:cNvSpPr>
            <a:spLocks noGrp="1"/>
          </p:cNvSpPr>
          <p:nvPr>
            <p:ph type="title"/>
          </p:nvPr>
        </p:nvSpPr>
        <p:spPr>
          <a:xfrm>
            <a:off x="635000" y="640823"/>
            <a:ext cx="3418659" cy="5583148"/>
          </a:xfrm>
        </p:spPr>
        <p:txBody>
          <a:bodyPr anchor="ctr">
            <a:normAutofit/>
          </a:bodyPr>
          <a:lstStyle/>
          <a:p>
            <a:r>
              <a:rPr lang="en-GB" sz="5400"/>
              <a:t>Freedom of information Act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0384CA-164B-D775-8099-4C5FEAE20173}"/>
              </a:ext>
            </a:extLst>
          </p:cNvPr>
          <p:cNvGraphicFramePr>
            <a:graphicFrameLocks noGrp="1"/>
          </p:cNvGraphicFramePr>
          <p:nvPr>
            <p:ph idx="1"/>
            <p:extLst>
              <p:ext uri="{D42A27DB-BD31-4B8C-83A1-F6EECF244321}">
                <p14:modId xmlns:p14="http://schemas.microsoft.com/office/powerpoint/2010/main" val="30254629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4058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EB5C96-4388-0C20-405F-77F9B520F7F5}"/>
              </a:ext>
            </a:extLst>
          </p:cNvPr>
          <p:cNvSpPr>
            <a:spLocks noGrp="1"/>
          </p:cNvSpPr>
          <p:nvPr>
            <p:ph type="title"/>
          </p:nvPr>
        </p:nvSpPr>
        <p:spPr>
          <a:xfrm>
            <a:off x="838200" y="365125"/>
            <a:ext cx="10515600" cy="1325563"/>
          </a:xfrm>
        </p:spPr>
        <p:txBody>
          <a:bodyPr>
            <a:normAutofit/>
          </a:bodyPr>
          <a:lstStyle/>
          <a:p>
            <a:r>
              <a:rPr lang="en-GB" dirty="0"/>
              <a:t>Safeguarding Vulnerable Groups Act 2006</a:t>
            </a:r>
          </a:p>
        </p:txBody>
      </p:sp>
      <p:sp>
        <p:nvSpPr>
          <p:cNvPr id="3" name="Content Placeholder 2">
            <a:extLst>
              <a:ext uri="{FF2B5EF4-FFF2-40B4-BE49-F238E27FC236}">
                <a16:creationId xmlns:a16="http://schemas.microsoft.com/office/drawing/2014/main" id="{73DB4CD4-06BB-6A27-7CBD-416607CA3A81}"/>
              </a:ext>
            </a:extLst>
          </p:cNvPr>
          <p:cNvSpPr>
            <a:spLocks noGrp="1"/>
          </p:cNvSpPr>
          <p:nvPr>
            <p:ph idx="1"/>
          </p:nvPr>
        </p:nvSpPr>
        <p:spPr>
          <a:xfrm>
            <a:off x="838201" y="2013625"/>
            <a:ext cx="5257799" cy="4163337"/>
          </a:xfrm>
        </p:spPr>
        <p:txBody>
          <a:bodyPr>
            <a:normAutofit/>
          </a:bodyPr>
          <a:lstStyle/>
          <a:p>
            <a:pPr marL="0" indent="0">
              <a:buNone/>
            </a:pPr>
            <a:r>
              <a:rPr lang="en-GB" sz="2000">
                <a:latin typeface="Arial" panose="020B0604020202020204" pitchFamily="34" charset="0"/>
                <a:cs typeface="Arial" panose="020B0604020202020204" pitchFamily="34" charset="0"/>
              </a:rPr>
              <a:t>Provides employers with a system needed to check the suitability of employees to work with children or vulnerable adults. </a:t>
            </a:r>
          </a:p>
          <a:p>
            <a:pPr marL="0" indent="0">
              <a:buNone/>
            </a:pPr>
            <a:r>
              <a:rPr lang="en-GB" sz="2000">
                <a:latin typeface="Arial" panose="020B0604020202020204" pitchFamily="34" charset="0"/>
                <a:cs typeface="Arial" panose="020B0604020202020204" pitchFamily="34" charset="0"/>
              </a:rPr>
              <a:t>Aims to protect the most vulnerable from being exposed to potential perpetrators. </a:t>
            </a:r>
          </a:p>
          <a:p>
            <a:pPr marL="0" indent="0">
              <a:buNone/>
            </a:pPr>
            <a:r>
              <a:rPr lang="en-GB" sz="2000">
                <a:latin typeface="Arial" panose="020B0604020202020204" pitchFamily="34" charset="0"/>
                <a:cs typeface="Arial" panose="020B0604020202020204" pitchFamily="34" charset="0"/>
              </a:rPr>
              <a:t>Introduced the Vetting and Barring Scheme. </a:t>
            </a:r>
          </a:p>
          <a:p>
            <a:pPr marL="0" indent="0">
              <a:buNone/>
            </a:pPr>
            <a:r>
              <a:rPr lang="en-GB" sz="2000">
                <a:latin typeface="Arial" panose="020B0604020202020204" pitchFamily="34" charset="0"/>
                <a:cs typeface="Arial" panose="020B0604020202020204" pitchFamily="34" charset="0"/>
              </a:rPr>
              <a:t>Disclosure and Barring Service ( DBS) now administers the scheme. </a:t>
            </a:r>
          </a:p>
          <a:p>
            <a:pPr marL="0" indent="0">
              <a:buNone/>
            </a:pPr>
            <a:r>
              <a:rPr lang="en-GB" sz="2000" b="0" i="0">
                <a:effectLst/>
                <a:latin typeface="Arial" panose="020B0604020202020204" pitchFamily="34" charset="0"/>
                <a:cs typeface="Arial" panose="020B0604020202020204" pitchFamily="34" charset="0"/>
              </a:rPr>
              <a:t>The DBS decides whether an individual should be barred, to prevent them from working with children, or vulnerable adults, or both.</a:t>
            </a:r>
            <a:endParaRPr lang="en-GB" sz="2000">
              <a:latin typeface="Arial" panose="020B0604020202020204" pitchFamily="34" charset="0"/>
              <a:cs typeface="Arial" panose="020B0604020202020204" pitchFamily="34" charset="0"/>
            </a:endParaRPr>
          </a:p>
          <a:p>
            <a:endParaRPr lang="en-GB" sz="2000"/>
          </a:p>
        </p:txBody>
      </p:sp>
      <p:pic>
        <p:nvPicPr>
          <p:cNvPr id="5" name="Picture 4">
            <a:extLst>
              <a:ext uri="{FF2B5EF4-FFF2-40B4-BE49-F238E27FC236}">
                <a16:creationId xmlns:a16="http://schemas.microsoft.com/office/drawing/2014/main" id="{BC209644-C233-ACAD-C25B-F9CE95A196A0}"/>
              </a:ext>
            </a:extLst>
          </p:cNvPr>
          <p:cNvPicPr>
            <a:picLocks noChangeAspect="1"/>
          </p:cNvPicPr>
          <p:nvPr/>
        </p:nvPicPr>
        <p:blipFill>
          <a:blip r:embed="rId2"/>
          <a:stretch>
            <a:fillRect/>
          </a:stretch>
        </p:blipFill>
        <p:spPr>
          <a:xfrm>
            <a:off x="7443538" y="3718251"/>
            <a:ext cx="2775284" cy="848798"/>
          </a:xfrm>
          <a:prstGeom prst="rect">
            <a:avLst/>
          </a:prstGeom>
        </p:spPr>
      </p:pic>
    </p:spTree>
    <p:extLst>
      <p:ext uri="{BB962C8B-B14F-4D97-AF65-F5344CB8AC3E}">
        <p14:creationId xmlns:p14="http://schemas.microsoft.com/office/powerpoint/2010/main" val="34516721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AA1A8-5FFB-D45C-AF65-843172F1A1D1}"/>
              </a:ext>
            </a:extLst>
          </p:cNvPr>
          <p:cNvSpPr>
            <a:spLocks noGrp="1"/>
          </p:cNvSpPr>
          <p:nvPr>
            <p:ph type="title"/>
          </p:nvPr>
        </p:nvSpPr>
        <p:spPr>
          <a:xfrm>
            <a:off x="838200" y="365125"/>
            <a:ext cx="10515600" cy="1325563"/>
          </a:xfrm>
        </p:spPr>
        <p:txBody>
          <a:bodyPr>
            <a:normAutofit/>
          </a:bodyPr>
          <a:lstStyle/>
          <a:p>
            <a:r>
              <a:rPr lang="en-GB" sz="5400"/>
              <a:t>Human Rights Act 1998</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7ED142-357F-9731-C9DF-D0079B1241BC}"/>
              </a:ext>
            </a:extLst>
          </p:cNvPr>
          <p:cNvSpPr>
            <a:spLocks noGrp="1"/>
          </p:cNvSpPr>
          <p:nvPr>
            <p:ph idx="1"/>
          </p:nvPr>
        </p:nvSpPr>
        <p:spPr>
          <a:xfrm>
            <a:off x="838200" y="1929384"/>
            <a:ext cx="10515600" cy="4251960"/>
          </a:xfrm>
        </p:spPr>
        <p:txBody>
          <a:bodyPr>
            <a:normAutofit/>
          </a:bodyPr>
          <a:lstStyle/>
          <a:p>
            <a:r>
              <a:rPr lang="en-GB" sz="2400" dirty="0"/>
              <a:t>Article 8 HRA – the right to respect for private and family life. </a:t>
            </a:r>
          </a:p>
          <a:p>
            <a:r>
              <a:rPr lang="en-GB" sz="2400" dirty="0"/>
              <a:t>This article should be considered when sharing personal or sensitive personal data.</a:t>
            </a:r>
          </a:p>
          <a:p>
            <a:r>
              <a:rPr lang="en-GB" sz="2400" dirty="0"/>
              <a:t>• national security; </a:t>
            </a:r>
          </a:p>
          <a:p>
            <a:r>
              <a:rPr lang="en-GB" sz="2400" dirty="0"/>
              <a:t>• public safety; </a:t>
            </a:r>
          </a:p>
          <a:p>
            <a:r>
              <a:rPr lang="en-GB" sz="2400" dirty="0"/>
              <a:t>• economic wellbeing of the country; </a:t>
            </a:r>
          </a:p>
          <a:p>
            <a:r>
              <a:rPr lang="en-GB" sz="2400" dirty="0"/>
              <a:t>• to prevent crime or disorder; </a:t>
            </a:r>
          </a:p>
          <a:p>
            <a:r>
              <a:rPr lang="en-GB" sz="2400" dirty="0"/>
              <a:t>• to protect health</a:t>
            </a:r>
          </a:p>
          <a:p>
            <a:r>
              <a:rPr lang="en-GB" sz="2400" dirty="0"/>
              <a:t>• to protect the rights or freedoms of others.</a:t>
            </a:r>
          </a:p>
        </p:txBody>
      </p:sp>
    </p:spTree>
    <p:extLst>
      <p:ext uri="{BB962C8B-B14F-4D97-AF65-F5344CB8AC3E}">
        <p14:creationId xmlns:p14="http://schemas.microsoft.com/office/powerpoint/2010/main" val="28444661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2ABB49A-15F9-0A4C-EFDB-6F91D6A9FF7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information is available?</a:t>
            </a:r>
          </a:p>
        </p:txBody>
      </p:sp>
      <p:pic>
        <p:nvPicPr>
          <p:cNvPr id="5" name="Content Placeholder 4" descr="A diagram of a company&#10;&#10;Description automatically generated with medium confidence">
            <a:extLst>
              <a:ext uri="{FF2B5EF4-FFF2-40B4-BE49-F238E27FC236}">
                <a16:creationId xmlns:a16="http://schemas.microsoft.com/office/drawing/2014/main" id="{D666A374-221B-60DF-C5A5-165A6D186ABC}"/>
              </a:ext>
            </a:extLst>
          </p:cNvPr>
          <p:cNvPicPr>
            <a:picLocks noGrp="1" noChangeAspect="1"/>
          </p:cNvPicPr>
          <p:nvPr>
            <p:ph idx="1"/>
          </p:nvPr>
        </p:nvPicPr>
        <p:blipFill>
          <a:blip r:embed="rId3"/>
          <a:stretch>
            <a:fillRect/>
          </a:stretch>
        </p:blipFill>
        <p:spPr>
          <a:xfrm>
            <a:off x="4502428" y="1398094"/>
            <a:ext cx="7225748" cy="4061811"/>
          </a:xfrm>
          <a:prstGeom prst="rect">
            <a:avLst/>
          </a:prstGeom>
        </p:spPr>
      </p:pic>
    </p:spTree>
    <p:extLst>
      <p:ext uri="{BB962C8B-B14F-4D97-AF65-F5344CB8AC3E}">
        <p14:creationId xmlns:p14="http://schemas.microsoft.com/office/powerpoint/2010/main" val="40770920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849BF-95A0-1869-1EF8-C42A8A2E2910}"/>
              </a:ext>
            </a:extLst>
          </p:cNvPr>
          <p:cNvSpPr>
            <a:spLocks noGrp="1"/>
          </p:cNvSpPr>
          <p:nvPr>
            <p:ph type="title"/>
          </p:nvPr>
        </p:nvSpPr>
        <p:spPr/>
        <p:txBody>
          <a:bodyPr/>
          <a:lstStyle/>
          <a:p>
            <a:r>
              <a:rPr lang="en-GB" dirty="0"/>
              <a:t>NPFDU</a:t>
            </a:r>
          </a:p>
        </p:txBody>
      </p:sp>
      <p:sp>
        <p:nvSpPr>
          <p:cNvPr id="3" name="Content Placeholder 2">
            <a:extLst>
              <a:ext uri="{FF2B5EF4-FFF2-40B4-BE49-F238E27FC236}">
                <a16:creationId xmlns:a16="http://schemas.microsoft.com/office/drawing/2014/main" id="{6A36CB58-C392-4B7F-8831-07EF82DDD8E3}"/>
              </a:ext>
            </a:extLst>
          </p:cNvPr>
          <p:cNvSpPr>
            <a:spLocks noGrp="1"/>
          </p:cNvSpPr>
          <p:nvPr>
            <p:ph idx="1"/>
          </p:nvPr>
        </p:nvSpPr>
        <p:spPr/>
        <p:txBody>
          <a:bodyPr/>
          <a:lstStyle/>
          <a:p>
            <a:r>
              <a:rPr lang="en-GB" dirty="0"/>
              <a:t>National Police Freedom of information and Data Protection Central referral Unit. Part of the National Police Chiefs’ Council. </a:t>
            </a:r>
          </a:p>
          <a:p>
            <a:r>
              <a:rPr lang="en-GB" dirty="0"/>
              <a:t>Providing Guidance and support around DP and FOI.</a:t>
            </a:r>
          </a:p>
          <a:p>
            <a:r>
              <a:rPr lang="en-GB" dirty="0"/>
              <a:t>Encouraging FOI good practice. </a:t>
            </a:r>
          </a:p>
          <a:p>
            <a:r>
              <a:rPr lang="en-GB" dirty="0"/>
              <a:t>Developing relationships with partner agencies.</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C4D292B2-6FD8-3DC8-FC4C-970EFDDC84BA}"/>
              </a:ext>
            </a:extLst>
          </p:cNvPr>
          <p:cNvPicPr>
            <a:picLocks noChangeAspect="1"/>
          </p:cNvPicPr>
          <p:nvPr/>
        </p:nvPicPr>
        <p:blipFill>
          <a:blip r:embed="rId3"/>
          <a:stretch>
            <a:fillRect/>
          </a:stretch>
        </p:blipFill>
        <p:spPr>
          <a:xfrm>
            <a:off x="4467925" y="4610853"/>
            <a:ext cx="3256150" cy="1178105"/>
          </a:xfrm>
          <a:prstGeom prst="rect">
            <a:avLst/>
          </a:prstGeom>
        </p:spPr>
      </p:pic>
    </p:spTree>
    <p:extLst>
      <p:ext uri="{BB962C8B-B14F-4D97-AF65-F5344CB8AC3E}">
        <p14:creationId xmlns:p14="http://schemas.microsoft.com/office/powerpoint/2010/main" val="35135009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BDE0B48-71B0-E21E-4DC5-2D9960A2CE3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Prison Intelligence</a:t>
            </a:r>
          </a:p>
        </p:txBody>
      </p:sp>
      <p:pic>
        <p:nvPicPr>
          <p:cNvPr id="5" name="Content Placeholder 4">
            <a:extLst>
              <a:ext uri="{FF2B5EF4-FFF2-40B4-BE49-F238E27FC236}">
                <a16:creationId xmlns:a16="http://schemas.microsoft.com/office/drawing/2014/main" id="{B49AF34B-5AA2-98A0-C0F0-3FBA11462D9E}"/>
              </a:ext>
            </a:extLst>
          </p:cNvPr>
          <p:cNvPicPr>
            <a:picLocks noGrp="1" noChangeAspect="1"/>
          </p:cNvPicPr>
          <p:nvPr>
            <p:ph idx="1"/>
          </p:nvPr>
        </p:nvPicPr>
        <p:blipFill>
          <a:blip r:embed="rId2"/>
          <a:stretch>
            <a:fillRect/>
          </a:stretch>
        </p:blipFill>
        <p:spPr>
          <a:xfrm>
            <a:off x="4785586" y="467208"/>
            <a:ext cx="6659432" cy="5923584"/>
          </a:xfrm>
          <a:prstGeom prst="rect">
            <a:avLst/>
          </a:prstGeom>
        </p:spPr>
      </p:pic>
    </p:spTree>
    <p:extLst>
      <p:ext uri="{BB962C8B-B14F-4D97-AF65-F5344CB8AC3E}">
        <p14:creationId xmlns:p14="http://schemas.microsoft.com/office/powerpoint/2010/main" val="17550370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939E2-9CF5-813A-48EE-736F6628DB68}"/>
              </a:ext>
            </a:extLst>
          </p:cNvPr>
          <p:cNvSpPr>
            <a:spLocks noGrp="1"/>
          </p:cNvSpPr>
          <p:nvPr>
            <p:ph type="title"/>
          </p:nvPr>
        </p:nvSpPr>
        <p:spPr>
          <a:xfrm>
            <a:off x="1043631" y="809898"/>
            <a:ext cx="9942716" cy="1554480"/>
          </a:xfrm>
        </p:spPr>
        <p:txBody>
          <a:bodyPr anchor="ctr">
            <a:normAutofit/>
          </a:bodyPr>
          <a:lstStyle/>
          <a:p>
            <a:r>
              <a:rPr lang="en-GB" sz="4800"/>
              <a:t>HM Prison and Probation Service</a:t>
            </a:r>
          </a:p>
        </p:txBody>
      </p:sp>
      <p:sp>
        <p:nvSpPr>
          <p:cNvPr id="3" name="Content Placeholder 2">
            <a:extLst>
              <a:ext uri="{FF2B5EF4-FFF2-40B4-BE49-F238E27FC236}">
                <a16:creationId xmlns:a16="http://schemas.microsoft.com/office/drawing/2014/main" id="{A6710305-5C5C-6BFF-742F-CFFA77673D4D}"/>
              </a:ext>
            </a:extLst>
          </p:cNvPr>
          <p:cNvSpPr>
            <a:spLocks noGrp="1"/>
          </p:cNvSpPr>
          <p:nvPr>
            <p:ph idx="1"/>
          </p:nvPr>
        </p:nvSpPr>
        <p:spPr>
          <a:xfrm>
            <a:off x="1045028" y="3017522"/>
            <a:ext cx="9941319" cy="3124658"/>
          </a:xfrm>
        </p:spPr>
        <p:txBody>
          <a:bodyPr anchor="ctr">
            <a:normAutofit/>
          </a:bodyPr>
          <a:lstStyle/>
          <a:p>
            <a:r>
              <a:rPr lang="en-GB" sz="2400" dirty="0"/>
              <a:t>HMPPS collects information for a variety of purposes.</a:t>
            </a:r>
          </a:p>
          <a:p>
            <a:r>
              <a:rPr lang="en-GB" sz="2400" dirty="0"/>
              <a:t>Support offender management.</a:t>
            </a:r>
          </a:p>
          <a:p>
            <a:r>
              <a:rPr lang="en-GB" sz="2400" dirty="0"/>
              <a:t>Prevention/detection of crime.</a:t>
            </a:r>
          </a:p>
          <a:p>
            <a:r>
              <a:rPr lang="en-GB" sz="2400" dirty="0"/>
              <a:t>Preserving order within the location.</a:t>
            </a:r>
          </a:p>
          <a:p>
            <a:r>
              <a:rPr lang="en-GB" sz="2400" dirty="0"/>
              <a:t>Risk management.</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76024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B47AF-740D-6E9F-49F7-5925DE68EEA2}"/>
              </a:ext>
            </a:extLst>
          </p:cNvPr>
          <p:cNvSpPr>
            <a:spLocks noGrp="1"/>
          </p:cNvSpPr>
          <p:nvPr>
            <p:ph type="title"/>
          </p:nvPr>
        </p:nvSpPr>
        <p:spPr>
          <a:xfrm>
            <a:off x="630936" y="639520"/>
            <a:ext cx="3429000" cy="1719072"/>
          </a:xfrm>
        </p:spPr>
        <p:txBody>
          <a:bodyPr anchor="b">
            <a:normAutofit/>
          </a:bodyPr>
          <a:lstStyle/>
          <a:p>
            <a:r>
              <a:rPr lang="en-GB" sz="5400" dirty="0"/>
              <a:t>What is the risk?</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238A9A-C1E2-83CB-FC4C-1B42DEB3864B}"/>
              </a:ext>
            </a:extLst>
          </p:cNvPr>
          <p:cNvSpPr>
            <a:spLocks noGrp="1"/>
          </p:cNvSpPr>
          <p:nvPr>
            <p:ph idx="1"/>
          </p:nvPr>
        </p:nvSpPr>
        <p:spPr>
          <a:xfrm>
            <a:off x="630936" y="2807208"/>
            <a:ext cx="3429000" cy="3410712"/>
          </a:xfrm>
        </p:spPr>
        <p:txBody>
          <a:bodyPr anchor="t">
            <a:normAutofit/>
          </a:bodyPr>
          <a:lstStyle/>
          <a:p>
            <a:pPr marL="0" indent="0">
              <a:buNone/>
            </a:pPr>
            <a:r>
              <a:rPr lang="en-GB" sz="2400" dirty="0">
                <a:latin typeface="Arial" panose="020B0604020202020204" pitchFamily="34" charset="0"/>
                <a:cs typeface="Arial" panose="020B0604020202020204" pitchFamily="34" charset="0"/>
              </a:rPr>
              <a:t>Why do you think intelligence provided by prisoners needs to be managed appropriately?</a:t>
            </a:r>
          </a:p>
        </p:txBody>
      </p:sp>
      <p:pic>
        <p:nvPicPr>
          <p:cNvPr id="4" name="Picture 3" descr="A blue and red text&#10;&#10;Description automatically generated">
            <a:extLst>
              <a:ext uri="{FF2B5EF4-FFF2-40B4-BE49-F238E27FC236}">
                <a16:creationId xmlns:a16="http://schemas.microsoft.com/office/drawing/2014/main" id="{D7A19239-866B-F95C-99AD-1D54C3C44C0D}"/>
              </a:ext>
            </a:extLst>
          </p:cNvPr>
          <p:cNvPicPr>
            <a:picLocks noChangeAspect="1"/>
          </p:cNvPicPr>
          <p:nvPr/>
        </p:nvPicPr>
        <p:blipFill>
          <a:blip r:embed="rId2"/>
          <a:stretch>
            <a:fillRect/>
          </a:stretch>
        </p:blipFill>
        <p:spPr>
          <a:xfrm>
            <a:off x="4654296" y="1348918"/>
            <a:ext cx="6903720" cy="4160163"/>
          </a:xfrm>
          <a:prstGeom prst="rect">
            <a:avLst/>
          </a:prstGeom>
        </p:spPr>
      </p:pic>
    </p:spTree>
    <p:extLst>
      <p:ext uri="{BB962C8B-B14F-4D97-AF65-F5344CB8AC3E}">
        <p14:creationId xmlns:p14="http://schemas.microsoft.com/office/powerpoint/2010/main" val="12661400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4CB50B-11F5-5397-4D73-5F130DEF4DC0}"/>
              </a:ext>
            </a:extLst>
          </p:cNvPr>
          <p:cNvPicPr>
            <a:picLocks noChangeAspect="1"/>
          </p:cNvPicPr>
          <p:nvPr/>
        </p:nvPicPr>
        <p:blipFill>
          <a:blip r:embed="rId3"/>
          <a:srcRect b="8190"/>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B33ABC-8C1F-E297-D887-24B6E6DE5EF2}"/>
              </a:ext>
            </a:extLst>
          </p:cNvPr>
          <p:cNvSpPr>
            <a:spLocks noGrp="1"/>
          </p:cNvSpPr>
          <p:nvPr>
            <p:ph idx="1"/>
          </p:nvPr>
        </p:nvSpPr>
        <p:spPr>
          <a:xfrm>
            <a:off x="838200" y="538619"/>
            <a:ext cx="4785986" cy="5638344"/>
          </a:xfrm>
        </p:spPr>
        <p:txBody>
          <a:bodyPr>
            <a:normAutofit/>
          </a:bodyPr>
          <a:lstStyle/>
          <a:p>
            <a:r>
              <a:rPr lang="en-GB" sz="2400" b="0" i="0" dirty="0">
                <a:effectLst/>
                <a:latin typeface="Arial" panose="020B0604020202020204" pitchFamily="34" charset="0"/>
                <a:cs typeface="Arial" panose="020B0604020202020204" pitchFamily="34" charset="0"/>
              </a:rPr>
              <a:t>Prison intelligence officers (PIOs) are responsible for managing prison intelligence collection.</a:t>
            </a:r>
          </a:p>
          <a:p>
            <a:r>
              <a:rPr lang="en-GB" sz="2400" dirty="0">
                <a:latin typeface="Arial" panose="020B0604020202020204" pitchFamily="34" charset="0"/>
                <a:cs typeface="Arial" panose="020B0604020202020204" pitchFamily="34" charset="0"/>
              </a:rPr>
              <a:t>They facilitate access to prisoner-related intelligence and information. </a:t>
            </a:r>
          </a:p>
          <a:p>
            <a:r>
              <a:rPr lang="en-GB" sz="2400" dirty="0">
                <a:latin typeface="Arial" panose="020B0604020202020204" pitchFamily="34" charset="0"/>
                <a:cs typeface="Arial" panose="020B0604020202020204" pitchFamily="34" charset="0"/>
              </a:rPr>
              <a:t>A</a:t>
            </a:r>
            <a:r>
              <a:rPr lang="en-GB" sz="2400" b="0" i="0" dirty="0">
                <a:effectLst/>
                <a:latin typeface="Arial" panose="020B0604020202020204" pitchFamily="34" charset="0"/>
                <a:cs typeface="Arial" panose="020B0604020202020204" pitchFamily="34" charset="0"/>
              </a:rPr>
              <a:t>ccess to information on special interest prisoner groups such as extremist prisoners.</a:t>
            </a:r>
          </a:p>
          <a:p>
            <a:r>
              <a:rPr lang="en-GB" sz="2400" dirty="0">
                <a:latin typeface="Arial" panose="020B0604020202020204" pitchFamily="34" charset="0"/>
                <a:cs typeface="Arial" panose="020B0604020202020204" pitchFamily="34" charset="0"/>
              </a:rPr>
              <a:t>Provide updates on emerging crime networks and individuals. </a:t>
            </a:r>
          </a:p>
          <a:p>
            <a:r>
              <a:rPr lang="en-GB" sz="2400" dirty="0">
                <a:latin typeface="Arial" panose="020B0604020202020204" pitchFamily="34" charset="0"/>
                <a:cs typeface="Arial" panose="020B0604020202020204" pitchFamily="34" charset="0"/>
              </a:rPr>
              <a:t>Provide advice on CHIS tasking opportunities and recruitment. </a:t>
            </a:r>
          </a:p>
          <a:p>
            <a:pPr marL="0" indent="0">
              <a:buNone/>
            </a:pPr>
            <a:endParaRPr lang="en-GB" sz="1700" dirty="0"/>
          </a:p>
        </p:txBody>
      </p:sp>
    </p:spTree>
    <p:extLst>
      <p:ext uri="{BB962C8B-B14F-4D97-AF65-F5344CB8AC3E}">
        <p14:creationId xmlns:p14="http://schemas.microsoft.com/office/powerpoint/2010/main" val="4859541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C5B0F096-20B1-8E1C-7AC2-8A7880FC2475}"/>
              </a:ext>
            </a:extLst>
          </p:cNvPr>
          <p:cNvPicPr>
            <a:picLocks noChangeAspect="1"/>
          </p:cNvPicPr>
          <p:nvPr/>
        </p:nvPicPr>
        <p:blipFill>
          <a:blip r:embed="rId2">
            <a:alphaModFix amt="50000"/>
          </a:blip>
          <a:srcRect b="6250"/>
          <a:stretch/>
        </p:blipFill>
        <p:spPr>
          <a:xfrm>
            <a:off x="0" y="1"/>
            <a:ext cx="12191980" cy="6857999"/>
          </a:xfrm>
          <a:prstGeom prst="rect">
            <a:avLst/>
          </a:prstGeom>
        </p:spPr>
      </p:pic>
      <p:sp>
        <p:nvSpPr>
          <p:cNvPr id="2" name="Title 1">
            <a:extLst>
              <a:ext uri="{FF2B5EF4-FFF2-40B4-BE49-F238E27FC236}">
                <a16:creationId xmlns:a16="http://schemas.microsoft.com/office/drawing/2014/main" id="{D266C305-5F7C-97BC-E283-3AABCEA1145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24758360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563</TotalTime>
  <Words>2798</Words>
  <Application>Microsoft Office PowerPoint</Application>
  <PresentationFormat>Widescreen</PresentationFormat>
  <Paragraphs>224</Paragraphs>
  <Slides>46</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Aptos</vt:lpstr>
      <vt:lpstr>Aptos Display</vt:lpstr>
      <vt:lpstr>Arial</vt:lpstr>
      <vt:lpstr>Calibri</vt:lpstr>
      <vt:lpstr>Gotham</vt:lpstr>
      <vt:lpstr>Roboto</vt:lpstr>
      <vt:lpstr>Office Theme</vt:lpstr>
      <vt:lpstr>Handling information and Intelligence on vulnerable people. </vt:lpstr>
      <vt:lpstr>Aims and Objectives</vt:lpstr>
      <vt:lpstr>Recap last session</vt:lpstr>
      <vt:lpstr>PowerPoint Presentation</vt:lpstr>
      <vt:lpstr>PowerPoint Presentation</vt:lpstr>
      <vt:lpstr>PowerPoint Presentation</vt:lpstr>
      <vt:lpstr>PowerPoint Presentation</vt:lpstr>
      <vt:lpstr>PowerPoint Presentation</vt:lpstr>
      <vt:lpstr>Vulnerabilty</vt:lpstr>
      <vt:lpstr>Vulnerability recap </vt:lpstr>
      <vt:lpstr>What do you think?</vt:lpstr>
      <vt:lpstr>Multi –agency approaches</vt:lpstr>
      <vt:lpstr>Information sharing</vt:lpstr>
      <vt:lpstr>Information sharing cont.</vt:lpstr>
      <vt:lpstr>Providing a better service</vt:lpstr>
      <vt:lpstr>Responsible Authorities</vt:lpstr>
      <vt:lpstr>Multi Agency Approach</vt:lpstr>
      <vt:lpstr>Policing Purpose</vt:lpstr>
      <vt:lpstr>Barrier to information sharing</vt:lpstr>
      <vt:lpstr>Principles of information sharing</vt:lpstr>
      <vt:lpstr>Data Protection Act</vt:lpstr>
      <vt:lpstr>What is DPA 1998</vt:lpstr>
      <vt:lpstr>PowerPoint Presentation</vt:lpstr>
      <vt:lpstr>PowerPoint Presentation</vt:lpstr>
      <vt:lpstr>PowerPoint Presentation</vt:lpstr>
      <vt:lpstr>Powers for sharing information con’t</vt:lpstr>
      <vt:lpstr>The Crime and Disordered Act 1988</vt:lpstr>
      <vt:lpstr>Con’t</vt:lpstr>
      <vt:lpstr>The Police and Justice Act 2006</vt:lpstr>
      <vt:lpstr>Criminal Justice and Court Act 2000</vt:lpstr>
      <vt:lpstr>Further reading</vt:lpstr>
      <vt:lpstr>Sharing agreements</vt:lpstr>
      <vt:lpstr>Memorandum of understanding</vt:lpstr>
      <vt:lpstr>Information sharing agreement (ISA)</vt:lpstr>
      <vt:lpstr>Statutory Obligations</vt:lpstr>
      <vt:lpstr>Statutory Obligations</vt:lpstr>
      <vt:lpstr>Freedom of information Act </vt:lpstr>
      <vt:lpstr>Safeguarding Vulnerable Groups Act 2006</vt:lpstr>
      <vt:lpstr>Human Rights Act 1998</vt:lpstr>
      <vt:lpstr>What information is available?</vt:lpstr>
      <vt:lpstr>NPFDU</vt:lpstr>
      <vt:lpstr>Prison Intelligence</vt:lpstr>
      <vt:lpstr>HM Prison and Probation Service</vt:lpstr>
      <vt:lpstr>What is the risk?</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12</cp:revision>
  <dcterms:created xsi:type="dcterms:W3CDTF">2024-09-16T09:33:05Z</dcterms:created>
  <dcterms:modified xsi:type="dcterms:W3CDTF">2024-11-26T08:54:32Z</dcterms:modified>
</cp:coreProperties>
</file>