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5" r:id="rId3"/>
    <p:sldId id="261" r:id="rId4"/>
    <p:sldId id="257" r:id="rId5"/>
    <p:sldId id="258" r:id="rId6"/>
    <p:sldId id="259" r:id="rId7"/>
    <p:sldId id="264" r:id="rId8"/>
    <p:sldId id="268" r:id="rId9"/>
    <p:sldId id="260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287E15-F702-CAEE-FBF1-DD08CBEED44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6CB245-57E0-85B0-262E-7C974C64AF34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4AEEEF9A-C067-4B41-A138-2720DCCB9C86}" type="datetime1">
              <a:rPr lang="en-GB"/>
              <a:pPr lvl="0"/>
              <a:t>10/03/2026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71955BC-7573-6258-9543-A33F15B2AC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F9363BE-A199-A8A0-B2B1-CD657E63C1D1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2A49C-F9EB-F54C-19F9-E0F2C729BFCD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26D0BF-04FE-B5A2-8CDD-04AA230D306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A156A9D0-1813-4A97-883C-A27B572BA99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376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CEE8B2-0835-27B8-0F8F-851267C136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54850E-6E1C-6F4E-307D-8BF38CB6EB7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AFEB77-57F4-E3EF-5130-6278257C2A5E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F75C07E-EB90-4E6C-A5CE-3B9447489BAA}" type="slidenum">
              <a:t>9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857D1AD1-8FE0-7A2C-7242-6A758528C611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8">
              <a:extLst>
                <a:ext uri="{FF2B5EF4-FFF2-40B4-BE49-F238E27FC236}">
                  <a16:creationId xmlns:a16="http://schemas.microsoft.com/office/drawing/2014/main" id="{4245024F-608E-4528-140C-9398B747B2B8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31B20C05-B1B0-0522-2A6E-6C9DDC987C4C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id="{67388F36-EF58-FF59-1CE7-F070A050749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54951" y="2099736"/>
            <a:ext cx="8825660" cy="2677646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E6C7B19-203D-338B-EF5C-3B0CA67AFFD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54951" y="4777383"/>
            <a:ext cx="8825660" cy="861419"/>
          </a:xfrm>
        </p:spPr>
        <p:txBody>
          <a:bodyPr/>
          <a:lstStyle>
            <a:lvl1pPr marL="0" indent="0">
              <a:buNone/>
              <a:defRPr cap="all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65B4BBF-34EA-9021-146C-0672082C333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 rot="5400013">
            <a:off x="10158984" y="1792224"/>
            <a:ext cx="990596" cy="304796"/>
          </a:xfrm>
        </p:spPr>
        <p:txBody>
          <a:bodyPr anchor="t"/>
          <a:lstStyle>
            <a:lvl1pPr algn="l">
              <a:defRPr b="0">
                <a:solidFill>
                  <a:srgbClr val="FFFFFF"/>
                </a:solidFill>
              </a:defRPr>
            </a:lvl1pPr>
          </a:lstStyle>
          <a:p>
            <a:pPr lvl="0"/>
            <a:fld id="{6482F2AC-C712-42D2-8EA0-D98EC967B568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4435BDB-61A7-85B1-20EF-1C5AD82443B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 rot="5400013">
            <a:off x="8951971" y="3227837"/>
            <a:ext cx="3859792" cy="304796"/>
          </a:xfrm>
        </p:spPr>
        <p:txBody>
          <a:bodyPr/>
          <a:lstStyle>
            <a:lvl1pPr>
              <a:defRPr b="0">
                <a:solidFill>
                  <a:srgbClr val="FFFFFF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EE0114C7-A926-5066-5366-852C0F065E23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B05C5D0E-BDC3-6F62-A0AF-E627FB0B6B5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419271-A107-45E9-B318-6BF8D0BA0C9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201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EDA79-C6E2-8F67-F788-4085919A344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C646C-9E0F-7836-8AB2-75EC6415B2E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2603497"/>
            <a:ext cx="8825660" cy="341629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6D98C-61A7-C0EA-5FEC-BB64BBCBD29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2C12A2-B7C9-4110-ABA9-6C88B841A2AD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C7B44-C022-55FD-DD5C-C9439E771F4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7B8F0-C6E0-BB56-09C4-0F9D4923781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5C67EC-8E6D-4D1E-9563-2277171EAAD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79775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>
            <a:extLst>
              <a:ext uri="{FF2B5EF4-FFF2-40B4-BE49-F238E27FC236}">
                <a16:creationId xmlns:a16="http://schemas.microsoft.com/office/drawing/2014/main" id="{455AEE21-C3DE-20D8-84A4-0D2F31A4C474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3">
              <a:extLst>
                <a:ext uri="{FF2B5EF4-FFF2-40B4-BE49-F238E27FC236}">
                  <a16:creationId xmlns:a16="http://schemas.microsoft.com/office/drawing/2014/main" id="{B80618F3-5391-F337-6AF2-46CDB7192292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6">
              <a:extLst>
                <a:ext uri="{FF2B5EF4-FFF2-40B4-BE49-F238E27FC236}">
                  <a16:creationId xmlns:a16="http://schemas.microsoft.com/office/drawing/2014/main" id="{58EF7C6A-007A-E2AD-4F8B-27C32E44F1FF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7">
              <a:extLst>
                <a:ext uri="{FF2B5EF4-FFF2-40B4-BE49-F238E27FC236}">
                  <a16:creationId xmlns:a16="http://schemas.microsoft.com/office/drawing/2014/main" id="{857D33A7-067B-AD56-813C-F2A443247D55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8">
              <a:extLst>
                <a:ext uri="{FF2B5EF4-FFF2-40B4-BE49-F238E27FC236}">
                  <a16:creationId xmlns:a16="http://schemas.microsoft.com/office/drawing/2014/main" id="{8E8EA542-4C96-8D4D-5BE5-929246BA9AFC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9">
              <a:extLst>
                <a:ext uri="{FF2B5EF4-FFF2-40B4-BE49-F238E27FC236}">
                  <a16:creationId xmlns:a16="http://schemas.microsoft.com/office/drawing/2014/main" id="{58E74D18-571A-82A7-6F39-F20C56557193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0">
              <a:extLst>
                <a:ext uri="{FF2B5EF4-FFF2-40B4-BE49-F238E27FC236}">
                  <a16:creationId xmlns:a16="http://schemas.microsoft.com/office/drawing/2014/main" id="{7C23CABB-949F-B14E-5790-3BE7E503CAAF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9">
              <a:extLst>
                <a:ext uri="{FF2B5EF4-FFF2-40B4-BE49-F238E27FC236}">
                  <a16:creationId xmlns:a16="http://schemas.microsoft.com/office/drawing/2014/main" id="{07EADF51-A098-96F6-95AE-F5E999696C3D}"/>
                </a:ext>
              </a:extLst>
            </p:cNvPr>
            <p:cNvSpPr/>
            <p:nvPr/>
          </p:nvSpPr>
          <p:spPr>
            <a:xfrm>
              <a:off x="7289797" y="402162"/>
              <a:ext cx="4478868" cy="6053666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54A2A677-7D5E-4F07-E230-EAE783EEE42F}"/>
                </a:ext>
              </a:extLst>
            </p:cNvPr>
            <p:cNvSpPr/>
            <p:nvPr/>
          </p:nvSpPr>
          <p:spPr>
            <a:xfrm rot="16200004">
              <a:off x="3787248" y="2801707"/>
              <a:ext cx="6053666" cy="125455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AFF791E1-9563-BFD0-FEA0-4E5A18502AFB}"/>
                </a:ext>
              </a:extLst>
            </p:cNvPr>
            <p:cNvSpPr/>
            <p:nvPr/>
          </p:nvSpPr>
          <p:spPr>
            <a:xfrm rot="15922474">
              <a:off x="4698351" y="1826073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DB32D750-606B-72D7-CAE9-F4F297B932D6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4B3DEF04-9DC1-A67A-0A71-F2BEEE6E95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2677646"/>
            <a:ext cx="4351026" cy="2283823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E6E70D1D-36C5-4E32-AD7D-9B3664ECCE3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95563" y="2677646"/>
            <a:ext cx="3757543" cy="2283823"/>
          </a:xfrm>
        </p:spPr>
        <p:txBody>
          <a:bodyPr anchor="ctr"/>
          <a:lstStyle>
            <a:lvl1pPr marL="0" indent="0">
              <a:buNone/>
              <a:defRPr sz="2000" cap="all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0CBA39BF-466D-5896-D2E0-ED278C4730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CD82C7-FE3A-482D-B335-74F2EDD79A1A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E08812D-7725-FFAD-13F5-FEB83AA14C2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17BAA5B1-87CE-CDED-D5C6-713CBB586542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FF91FB4A-0CD0-4AF4-D8FE-99EF7D613CB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72FF06-20CA-4D3F-A91E-885B3B334C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985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3FA33-5BA0-B1FB-CC32-0EAE539FA15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CA175-5989-8921-166C-D37BF98E995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2603497"/>
            <a:ext cx="4825160" cy="341629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49C6C8-23BA-B6E2-AD96-D58943A5D58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08711" y="2603497"/>
            <a:ext cx="4825160" cy="341629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E17469-3B05-963A-7F09-6C98E9B1C94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668D161-F874-4868-ADCD-11BCE2471C7D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574179-5334-FADD-B79E-17323CA1AA3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8E7BA6-BDA5-22F5-FB4E-66A5857644E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F65D93-1685-4E8A-97AC-233FD653240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44006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1414D-FA23-E142-9DB5-B904160D6AE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F0FB2-DB9D-F963-ECE6-CB0B20399CD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54951" y="2603497"/>
            <a:ext cx="482516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B31166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CA0465-48D5-8FB6-3A1D-36AB6690CE7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154951" y="3179761"/>
            <a:ext cx="4825160" cy="284003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784A00-FED4-C287-96CD-3973B23A002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208711" y="2603497"/>
            <a:ext cx="482516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B31166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032C37-BDE9-E8C8-C20F-CF5EBE63D1EF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208711" y="3179761"/>
            <a:ext cx="4825160" cy="284003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21A834-8CA1-B441-B304-C9640B6F0FF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DDC84C0-AB32-488E-9C6A-64FC024F01D9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B4B68B-9578-144F-9479-3B70931470C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39E76C-A794-150D-297E-43C820B2594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CCB512-DF93-4FEC-B1B5-AE89B442E4B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656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AA79E-558B-391B-89A0-1191553FBB8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6F7425-A333-F215-DB53-953326FCEF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CF6D7F-76FC-42E2-BB94-7EC621099889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B9147A-213A-340D-AB83-789273048FC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88DCD2-1974-E28E-80D8-0896697ED38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5102BC0-24A5-4470-9C78-0D6D5963FC6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503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494579-5AE5-1562-6A9F-E36DD69584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63B20A-246B-4263-8D3B-ACBAC3D7A45F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E6C30A-77B6-1234-2094-0253518EB56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7326519-D233-4D19-6907-3AEF03BF01BA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2EF76FAD-83EC-705E-9DB4-0044CE1375E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BFBD26-3AE6-486C-98EC-3D3BB9E0B26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8812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185F3315-3AE6-6C43-65F4-F5BD13E3675E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3">
              <a:extLst>
                <a:ext uri="{FF2B5EF4-FFF2-40B4-BE49-F238E27FC236}">
                  <a16:creationId xmlns:a16="http://schemas.microsoft.com/office/drawing/2014/main" id="{D8129F78-440D-7499-E215-C7A4A549A8CC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6">
              <a:extLst>
                <a:ext uri="{FF2B5EF4-FFF2-40B4-BE49-F238E27FC236}">
                  <a16:creationId xmlns:a16="http://schemas.microsoft.com/office/drawing/2014/main" id="{C8016CFB-C09C-8188-65C5-F5DADD8D21C9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8">
              <a:extLst>
                <a:ext uri="{FF2B5EF4-FFF2-40B4-BE49-F238E27FC236}">
                  <a16:creationId xmlns:a16="http://schemas.microsoft.com/office/drawing/2014/main" id="{CF09C1C2-2895-A041-50C0-330C9296AA17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9">
              <a:extLst>
                <a:ext uri="{FF2B5EF4-FFF2-40B4-BE49-F238E27FC236}">
                  <a16:creationId xmlns:a16="http://schemas.microsoft.com/office/drawing/2014/main" id="{DC1EA927-CCEB-4867-C937-1CC3A0CB816C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20">
              <a:extLst>
                <a:ext uri="{FF2B5EF4-FFF2-40B4-BE49-F238E27FC236}">
                  <a16:creationId xmlns:a16="http://schemas.microsoft.com/office/drawing/2014/main" id="{EAAE4845-BBBC-1B26-AA2B-2B4DCFC557F9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1">
              <a:extLst>
                <a:ext uri="{FF2B5EF4-FFF2-40B4-BE49-F238E27FC236}">
                  <a16:creationId xmlns:a16="http://schemas.microsoft.com/office/drawing/2014/main" id="{AC1C0459-5A83-7134-88B0-2B8F5C0EE74A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10">
              <a:extLst>
                <a:ext uri="{FF2B5EF4-FFF2-40B4-BE49-F238E27FC236}">
                  <a16:creationId xmlns:a16="http://schemas.microsoft.com/office/drawing/2014/main" id="{9821FA81-CAB4-D546-F4ED-CF8B6DFC7AE5}"/>
                </a:ext>
              </a:extLst>
            </p:cNvPr>
            <p:cNvSpPr/>
            <p:nvPr/>
          </p:nvSpPr>
          <p:spPr>
            <a:xfrm>
              <a:off x="5713408" y="402162"/>
              <a:ext cx="6055257" cy="6053666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D3E2108C-8D13-8236-96F3-BB42AE84C238}"/>
                </a:ext>
              </a:extLst>
            </p:cNvPr>
            <p:cNvSpPr/>
            <p:nvPr/>
          </p:nvSpPr>
          <p:spPr>
            <a:xfrm rot="15922474">
              <a:off x="3140478" y="1826073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11EC884B-956C-8F20-EE98-AB35D93C6806}"/>
                </a:ext>
              </a:extLst>
            </p:cNvPr>
            <p:cNvSpPr/>
            <p:nvPr/>
          </p:nvSpPr>
          <p:spPr>
            <a:xfrm rot="16200004">
              <a:off x="2229375" y="2801707"/>
              <a:ext cx="6053666" cy="125455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7C43B881-2E6E-0509-4AB1-AAE9BDF21F8E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138516A3-637C-38E3-F037-4456CEA85E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1295403"/>
            <a:ext cx="2793153" cy="1600200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94C082F-34F8-36CF-CC15-50FE7147D10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781147" y="1447796"/>
            <a:ext cx="5190070" cy="4572000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5AA50D6A-2FCE-434E-1BF1-CC01C81EFAA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154951" y="3129277"/>
            <a:ext cx="2793153" cy="2895603"/>
          </a:xfrm>
        </p:spPr>
        <p:txBody>
          <a:bodyPr/>
          <a:lstStyle>
            <a:lvl1pPr marL="0" indent="0">
              <a:buNone/>
              <a:defRPr sz="1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Date Placeholder 4">
            <a:extLst>
              <a:ext uri="{FF2B5EF4-FFF2-40B4-BE49-F238E27FC236}">
                <a16:creationId xmlns:a16="http://schemas.microsoft.com/office/drawing/2014/main" id="{338F634B-743E-15DE-4D3C-5B6E13B5E9B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806888-3D5B-43C4-A653-9261B258D80E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7" name="Footer Placeholder 5">
            <a:extLst>
              <a:ext uri="{FF2B5EF4-FFF2-40B4-BE49-F238E27FC236}">
                <a16:creationId xmlns:a16="http://schemas.microsoft.com/office/drawing/2014/main" id="{BBCFB156-BD78-FDFF-6E78-26DB06FF415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8" name="Rectangle 15">
            <a:extLst>
              <a:ext uri="{FF2B5EF4-FFF2-40B4-BE49-F238E27FC236}">
                <a16:creationId xmlns:a16="http://schemas.microsoft.com/office/drawing/2014/main" id="{913726DC-9938-C8F4-128B-40576619A8BC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119E204E-2E3B-94A9-C8C9-3AD96B98D45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E45BBA-E82F-4839-AC4D-9A0F8E98C1B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310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CCC6305B-C654-FD5D-B95E-D73C19AFF088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3">
              <a:extLst>
                <a:ext uri="{FF2B5EF4-FFF2-40B4-BE49-F238E27FC236}">
                  <a16:creationId xmlns:a16="http://schemas.microsoft.com/office/drawing/2014/main" id="{C3F4DC71-4A06-2853-5ECC-F76437FFAF88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6">
              <a:extLst>
                <a:ext uri="{FF2B5EF4-FFF2-40B4-BE49-F238E27FC236}">
                  <a16:creationId xmlns:a16="http://schemas.microsoft.com/office/drawing/2014/main" id="{36C112F8-214C-C89E-9FB4-77B2210D315E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7">
              <a:extLst>
                <a:ext uri="{FF2B5EF4-FFF2-40B4-BE49-F238E27FC236}">
                  <a16:creationId xmlns:a16="http://schemas.microsoft.com/office/drawing/2014/main" id="{BA94F3C6-7661-F11A-8887-BBF7CB22A152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8">
              <a:extLst>
                <a:ext uri="{FF2B5EF4-FFF2-40B4-BE49-F238E27FC236}">
                  <a16:creationId xmlns:a16="http://schemas.microsoft.com/office/drawing/2014/main" id="{E76DBC2C-60B1-DE79-C724-1C1C6B95B6A1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9">
              <a:extLst>
                <a:ext uri="{FF2B5EF4-FFF2-40B4-BE49-F238E27FC236}">
                  <a16:creationId xmlns:a16="http://schemas.microsoft.com/office/drawing/2014/main" id="{B84E5D92-D43C-5AE8-101C-18BFC168ABC3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0">
              <a:extLst>
                <a:ext uri="{FF2B5EF4-FFF2-40B4-BE49-F238E27FC236}">
                  <a16:creationId xmlns:a16="http://schemas.microsoft.com/office/drawing/2014/main" id="{9DA72E94-B918-69AB-4E39-47EB9A8E36AA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10">
              <a:extLst>
                <a:ext uri="{FF2B5EF4-FFF2-40B4-BE49-F238E27FC236}">
                  <a16:creationId xmlns:a16="http://schemas.microsoft.com/office/drawing/2014/main" id="{96784655-06AB-A692-EC18-228D299974CA}"/>
                </a:ext>
              </a:extLst>
            </p:cNvPr>
            <p:cNvSpPr/>
            <p:nvPr/>
          </p:nvSpPr>
          <p:spPr>
            <a:xfrm>
              <a:off x="6172200" y="402162"/>
              <a:ext cx="5596466" cy="6053666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F795A811-411C-2232-D9D0-12214CCE819C}"/>
                </a:ext>
              </a:extLst>
            </p:cNvPr>
            <p:cNvSpPr/>
            <p:nvPr/>
          </p:nvSpPr>
          <p:spPr>
            <a:xfrm rot="15922474">
              <a:off x="4203587" y="1826073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2E445038-551D-D517-FB90-700D68F655FF}"/>
                </a:ext>
              </a:extLst>
            </p:cNvPr>
            <p:cNvSpPr/>
            <p:nvPr/>
          </p:nvSpPr>
          <p:spPr>
            <a:xfrm rot="16200004">
              <a:off x="3295438" y="2801707"/>
              <a:ext cx="6053666" cy="125455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45856055-4531-0B6E-9732-049AD6D87201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91BE9FEC-A7D6-8C50-1B27-4EFD316A05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1693331"/>
            <a:ext cx="3865132" cy="1735668"/>
          </a:xfrm>
        </p:spPr>
        <p:txBody>
          <a:bodyPr anchor="b">
            <a:normAutofit/>
          </a:bodyPr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795ECFF8-356A-BD27-F204-69DCCAAF5690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6547872" y="1143000"/>
            <a:ext cx="3227191" cy="4572000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CC8C2E0F-81C1-FD21-AD4E-1109F7419D7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154951" y="3657600"/>
            <a:ext cx="3859216" cy="1371600"/>
          </a:xfrm>
        </p:spPr>
        <p:txBody>
          <a:bodyPr/>
          <a:lstStyle>
            <a:lvl1pPr marL="0" indent="0">
              <a:buNone/>
              <a:defRPr sz="1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Date Placeholder 4">
            <a:extLst>
              <a:ext uri="{FF2B5EF4-FFF2-40B4-BE49-F238E27FC236}">
                <a16:creationId xmlns:a16="http://schemas.microsoft.com/office/drawing/2014/main" id="{D16A0D4C-DCFD-0E19-3FE5-D2DFD747787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0A5667-B5FC-4AD0-AECC-8AF5D2AFAC10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7" name="Footer Placeholder 5">
            <a:extLst>
              <a:ext uri="{FF2B5EF4-FFF2-40B4-BE49-F238E27FC236}">
                <a16:creationId xmlns:a16="http://schemas.microsoft.com/office/drawing/2014/main" id="{830ECAE0-0A5A-C4B3-FA14-D5AF79CADF4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8" name="Rectangle 15">
            <a:extLst>
              <a:ext uri="{FF2B5EF4-FFF2-40B4-BE49-F238E27FC236}">
                <a16:creationId xmlns:a16="http://schemas.microsoft.com/office/drawing/2014/main" id="{849EDE7B-1844-53EA-80B3-2007908C4916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AB59FFB6-D710-462D-3847-1BE1083F4B3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87EFA2-EE93-4F35-B5FC-4DA78FE96CC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1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2012DAA8-F3CF-C02A-07EF-B4FE415253A8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2">
              <a:extLst>
                <a:ext uri="{FF2B5EF4-FFF2-40B4-BE49-F238E27FC236}">
                  <a16:creationId xmlns:a16="http://schemas.microsoft.com/office/drawing/2014/main" id="{03E33022-60AD-517C-0A03-67E48F8CB416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6">
              <a:extLst>
                <a:ext uri="{FF2B5EF4-FFF2-40B4-BE49-F238E27FC236}">
                  <a16:creationId xmlns:a16="http://schemas.microsoft.com/office/drawing/2014/main" id="{161FBDA5-0291-577E-639D-6EBE766B4684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7">
              <a:extLst>
                <a:ext uri="{FF2B5EF4-FFF2-40B4-BE49-F238E27FC236}">
                  <a16:creationId xmlns:a16="http://schemas.microsoft.com/office/drawing/2014/main" id="{60D72DAC-C3FB-F1E1-DB2C-B46F8270E63A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8">
              <a:extLst>
                <a:ext uri="{FF2B5EF4-FFF2-40B4-BE49-F238E27FC236}">
                  <a16:creationId xmlns:a16="http://schemas.microsoft.com/office/drawing/2014/main" id="{46504FC7-EA28-C0B0-9CDE-4E19BB1A2C55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9">
              <a:extLst>
                <a:ext uri="{FF2B5EF4-FFF2-40B4-BE49-F238E27FC236}">
                  <a16:creationId xmlns:a16="http://schemas.microsoft.com/office/drawing/2014/main" id="{809C6F91-219A-90FE-2D6B-303BCB3AB112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0">
              <a:extLst>
                <a:ext uri="{FF2B5EF4-FFF2-40B4-BE49-F238E27FC236}">
                  <a16:creationId xmlns:a16="http://schemas.microsoft.com/office/drawing/2014/main" id="{5C1B2BB9-5906-F0C9-D610-8A13F63146F6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8F6FE41F-24D0-1E1C-0DB9-735C41A309F5}"/>
                </a:ext>
              </a:extLst>
            </p:cNvPr>
            <p:cNvSpPr/>
            <p:nvPr/>
          </p:nvSpPr>
          <p:spPr>
            <a:xfrm rot="10371510">
              <a:off x="263767" y="4438250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FE771AC5-386C-F75D-D6D2-7EBE55A5D398}"/>
                </a:ext>
              </a:extLst>
            </p:cNvPr>
            <p:cNvSpPr/>
            <p:nvPr/>
          </p:nvSpPr>
          <p:spPr>
            <a:xfrm rot="10799991">
              <a:off x="459504" y="321128"/>
              <a:ext cx="11277596" cy="45338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7104"/>
                <a:gd name="f4" fmla="val 2856"/>
                <a:gd name="f5" fmla="val 1"/>
                <a:gd name="f6" fmla="val 6943"/>
                <a:gd name="f7" fmla="val 26"/>
                <a:gd name="f8" fmla="val 6782"/>
                <a:gd name="f9" fmla="val 50"/>
                <a:gd name="f10" fmla="val 6621"/>
                <a:gd name="f11" fmla="val 73"/>
                <a:gd name="f12" fmla="val 6459"/>
                <a:gd name="f13" fmla="val 93"/>
                <a:gd name="f14" fmla="val 6298"/>
                <a:gd name="f15" fmla="val 113"/>
                <a:gd name="f16" fmla="val 6136"/>
                <a:gd name="f17" fmla="val 132"/>
                <a:gd name="f18" fmla="val 5976"/>
                <a:gd name="f19" fmla="val 148"/>
                <a:gd name="f20" fmla="val 5814"/>
                <a:gd name="f21" fmla="val 163"/>
                <a:gd name="f22" fmla="val 5653"/>
                <a:gd name="f23" fmla="val 177"/>
                <a:gd name="f24" fmla="val 5494"/>
                <a:gd name="f25" fmla="val 189"/>
                <a:gd name="f26" fmla="val 5334"/>
                <a:gd name="f27" fmla="val 201"/>
                <a:gd name="f28" fmla="val 5175"/>
                <a:gd name="f29" fmla="val 211"/>
                <a:gd name="f30" fmla="val 5017"/>
                <a:gd name="f31" fmla="val 219"/>
                <a:gd name="f32" fmla="val 4859"/>
                <a:gd name="f33" fmla="val 227"/>
                <a:gd name="f34" fmla="val 4703"/>
                <a:gd name="f35" fmla="val 234"/>
                <a:gd name="f36" fmla="val 4548"/>
                <a:gd name="f37" fmla="val 239"/>
                <a:gd name="f38" fmla="val 4393"/>
                <a:gd name="f39" fmla="val 243"/>
                <a:gd name="f40" fmla="val 4240"/>
                <a:gd name="f41" fmla="val 247"/>
                <a:gd name="f42" fmla="val 4088"/>
                <a:gd name="f43" fmla="val 249"/>
                <a:gd name="f44" fmla="val 3937"/>
                <a:gd name="f45" fmla="val 251"/>
                <a:gd name="f46" fmla="val 3788"/>
                <a:gd name="f47" fmla="val 252"/>
                <a:gd name="f48" fmla="val 3640"/>
                <a:gd name="f49" fmla="val 3494"/>
                <a:gd name="f50" fmla="val 3349"/>
                <a:gd name="f51" fmla="val 3207"/>
                <a:gd name="f52" fmla="val 246"/>
                <a:gd name="f53" fmla="val 3066"/>
                <a:gd name="f54" fmla="val 2928"/>
                <a:gd name="f55" fmla="val 240"/>
                <a:gd name="f56" fmla="val 2791"/>
                <a:gd name="f57" fmla="val 235"/>
                <a:gd name="f58" fmla="val 2656"/>
                <a:gd name="f59" fmla="val 230"/>
                <a:gd name="f60" fmla="val 2524"/>
                <a:gd name="f61" fmla="val 225"/>
                <a:gd name="f62" fmla="val 2266"/>
                <a:gd name="f63" fmla="val 212"/>
                <a:gd name="f64" fmla="val 2019"/>
                <a:gd name="f65" fmla="val 198"/>
                <a:gd name="f66" fmla="val 1782"/>
                <a:gd name="f67" fmla="val 183"/>
                <a:gd name="f68" fmla="val 1557"/>
                <a:gd name="f69" fmla="val 167"/>
                <a:gd name="f70" fmla="val 1343"/>
                <a:gd name="f71" fmla="val 150"/>
                <a:gd name="f72" fmla="val 1144"/>
                <a:gd name="f73" fmla="val 957"/>
                <a:gd name="f74" fmla="val 114"/>
                <a:gd name="f75" fmla="val 785"/>
                <a:gd name="f76" fmla="val 96"/>
                <a:gd name="f77" fmla="val 627"/>
                <a:gd name="f78" fmla="val 79"/>
                <a:gd name="f79" fmla="val 487"/>
                <a:gd name="f80" fmla="val 63"/>
                <a:gd name="f81" fmla="val 361"/>
                <a:gd name="f82" fmla="val 48"/>
                <a:gd name="f83" fmla="val 254"/>
                <a:gd name="f84" fmla="val 35"/>
                <a:gd name="f85" fmla="val 165"/>
                <a:gd name="f86" fmla="val 23"/>
                <a:gd name="f87" fmla="val 42"/>
                <a:gd name="f88" fmla="val 6"/>
                <a:gd name="f89" fmla="*/ f0 1 7104"/>
                <a:gd name="f90" fmla="*/ f1 1 2856"/>
                <a:gd name="f91" fmla="+- f4 0 f2"/>
                <a:gd name="f92" fmla="+- f3 0 f2"/>
                <a:gd name="f93" fmla="*/ f92 1 7104"/>
                <a:gd name="f94" fmla="*/ f91 1 2856"/>
                <a:gd name="f95" fmla="*/ 0 1 f93"/>
                <a:gd name="f96" fmla="*/ f3 1 f93"/>
                <a:gd name="f97" fmla="*/ 0 1 f94"/>
                <a:gd name="f98" fmla="*/ f4 1 f94"/>
                <a:gd name="f99" fmla="*/ f95 f89 1"/>
                <a:gd name="f100" fmla="*/ f96 f89 1"/>
                <a:gd name="f101" fmla="*/ f98 f90 1"/>
                <a:gd name="f102" fmla="*/ f97 f9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9" t="f102" r="f100" b="f101"/>
              <a:pathLst>
                <a:path w="7104" h="2856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5"/>
                  </a:lnTo>
                  <a:lnTo>
                    <a:pt x="f3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5"/>
                  </a:lnTo>
                  <a:lnTo>
                    <a:pt x="f49" y="f45"/>
                  </a:lnTo>
                  <a:lnTo>
                    <a:pt x="f50" y="f43"/>
                  </a:lnTo>
                  <a:lnTo>
                    <a:pt x="f51" y="f52"/>
                  </a:lnTo>
                  <a:lnTo>
                    <a:pt x="f53" y="f39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17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D8F6B939-081D-877F-E5E4-61383C7216F7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87692833-5615-EC5A-53E8-B2704F56C1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4969928"/>
            <a:ext cx="8825660" cy="566735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5ED9972D-A748-D03E-6749-E79C2D09FD02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154951" y="685800"/>
            <a:ext cx="8825660" cy="3429000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CBC441B0-A47A-1C69-43A0-7E8C4AB9D51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5536664"/>
            <a:ext cx="8825660" cy="493711"/>
          </a:xfrm>
        </p:spPr>
        <p:txBody>
          <a:bodyPr/>
          <a:lstStyle>
            <a:lvl1pPr marL="0" indent="0">
              <a:buNone/>
              <a:defRPr sz="12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5" name="Date Placeholder 4">
            <a:extLst>
              <a:ext uri="{FF2B5EF4-FFF2-40B4-BE49-F238E27FC236}">
                <a16:creationId xmlns:a16="http://schemas.microsoft.com/office/drawing/2014/main" id="{CC2B5DCE-DBD4-718F-0368-DB39A9C2D6D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FEA398-3F33-4281-8B8D-5F45F38C8B27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6" name="Footer Placeholder 5">
            <a:extLst>
              <a:ext uri="{FF2B5EF4-FFF2-40B4-BE49-F238E27FC236}">
                <a16:creationId xmlns:a16="http://schemas.microsoft.com/office/drawing/2014/main" id="{603969A5-7299-DEF0-2375-0BFB4D9ABCE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7586F896-A7F6-C7EE-1DF6-4FBD6EF5ED62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8" name="Slide Number Placeholder 6">
            <a:extLst>
              <a:ext uri="{FF2B5EF4-FFF2-40B4-BE49-F238E27FC236}">
                <a16:creationId xmlns:a16="http://schemas.microsoft.com/office/drawing/2014/main" id="{46291009-8369-C09A-3E7C-B0AF231954F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4FA39A-1277-4685-94D4-7A2E155F78A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981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5C9591DA-6203-87E6-9CF3-E5E9782BF240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0">
              <a:extLst>
                <a:ext uri="{FF2B5EF4-FFF2-40B4-BE49-F238E27FC236}">
                  <a16:creationId xmlns:a16="http://schemas.microsoft.com/office/drawing/2014/main" id="{DFAA2C0A-36BD-7A3E-E1D9-2CD096E15E9F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3">
              <a:extLst>
                <a:ext uri="{FF2B5EF4-FFF2-40B4-BE49-F238E27FC236}">
                  <a16:creationId xmlns:a16="http://schemas.microsoft.com/office/drawing/2014/main" id="{DDDFF32E-86EF-4115-FBB9-BC1A2CE6D5D4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4">
              <a:extLst>
                <a:ext uri="{FF2B5EF4-FFF2-40B4-BE49-F238E27FC236}">
                  <a16:creationId xmlns:a16="http://schemas.microsoft.com/office/drawing/2014/main" id="{B598E25E-889E-6F72-0380-8C0275D329CB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5">
              <a:extLst>
                <a:ext uri="{FF2B5EF4-FFF2-40B4-BE49-F238E27FC236}">
                  <a16:creationId xmlns:a16="http://schemas.microsoft.com/office/drawing/2014/main" id="{B31113E1-D5A3-801F-C129-7E3496C9539C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7">
              <a:extLst>
                <a:ext uri="{FF2B5EF4-FFF2-40B4-BE49-F238E27FC236}">
                  <a16:creationId xmlns:a16="http://schemas.microsoft.com/office/drawing/2014/main" id="{BD7932ED-5824-9A53-CB7B-57563D7CCEC0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18">
              <a:extLst>
                <a:ext uri="{FF2B5EF4-FFF2-40B4-BE49-F238E27FC236}">
                  <a16:creationId xmlns:a16="http://schemas.microsoft.com/office/drawing/2014/main" id="{1EEE332C-E9A5-4A7E-EF6A-F310D9501C6A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80FAD632-E96F-088C-4D38-820E1ABD8D5B}"/>
                </a:ext>
              </a:extLst>
            </p:cNvPr>
            <p:cNvSpPr/>
            <p:nvPr/>
          </p:nvSpPr>
          <p:spPr>
            <a:xfrm rot="21010064">
              <a:off x="8490945" y="2714872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EBADEF43-AD8C-5AEA-E59B-E5CAA436D585}"/>
                </a:ext>
              </a:extLst>
            </p:cNvPr>
            <p:cNvSpPr/>
            <p:nvPr/>
          </p:nvSpPr>
          <p:spPr>
            <a:xfrm>
              <a:off x="455608" y="2801319"/>
              <a:ext cx="11277596" cy="360263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7946"/>
                <a:gd name="f5" fmla="val 7945"/>
                <a:gd name="f6" fmla="val 4"/>
                <a:gd name="f7" fmla="val 9773"/>
                <a:gd name="f8" fmla="val 91"/>
                <a:gd name="f9" fmla="val 9547"/>
                <a:gd name="f10" fmla="val 175"/>
                <a:gd name="f11" fmla="val 9320"/>
                <a:gd name="f12" fmla="val 256"/>
                <a:gd name="f13" fmla="val 9092"/>
                <a:gd name="f14" fmla="val 326"/>
                <a:gd name="f15" fmla="val 8865"/>
                <a:gd name="f16" fmla="val 396"/>
                <a:gd name="f17" fmla="val 8637"/>
                <a:gd name="f18" fmla="val 462"/>
                <a:gd name="f19" fmla="val 8412"/>
                <a:gd name="f20" fmla="val 518"/>
                <a:gd name="f21" fmla="val 8184"/>
                <a:gd name="f22" fmla="val 571"/>
                <a:gd name="f23" fmla="val 7957"/>
                <a:gd name="f24" fmla="val 620"/>
                <a:gd name="f25" fmla="val 7734"/>
                <a:gd name="f26" fmla="val 662"/>
                <a:gd name="f27" fmla="val 7508"/>
                <a:gd name="f28" fmla="val 704"/>
                <a:gd name="f29" fmla="val 7285"/>
                <a:gd name="f30" fmla="val 739"/>
                <a:gd name="f31" fmla="val 7062"/>
                <a:gd name="f32" fmla="val 767"/>
                <a:gd name="f33" fmla="val 6840"/>
                <a:gd name="f34" fmla="val 795"/>
                <a:gd name="f35" fmla="val 6620"/>
                <a:gd name="f36" fmla="val 819"/>
                <a:gd name="f37" fmla="val 6402"/>
                <a:gd name="f38" fmla="val 837"/>
                <a:gd name="f39" fmla="val 6184"/>
                <a:gd name="f40" fmla="val 851"/>
                <a:gd name="f41" fmla="val 5968"/>
                <a:gd name="f42" fmla="val 865"/>
                <a:gd name="f43" fmla="val 5755"/>
                <a:gd name="f44" fmla="val 872"/>
                <a:gd name="f45" fmla="val 5542"/>
                <a:gd name="f46" fmla="val 879"/>
                <a:gd name="f47" fmla="val 5332"/>
                <a:gd name="f48" fmla="val 882"/>
                <a:gd name="f49" fmla="val 5124"/>
                <a:gd name="f50" fmla="val 4918"/>
                <a:gd name="f51" fmla="val 4714"/>
                <a:gd name="f52" fmla="val 4514"/>
                <a:gd name="f53" fmla="val 861"/>
                <a:gd name="f54" fmla="val 4316"/>
                <a:gd name="f55" fmla="val 4122"/>
                <a:gd name="f56" fmla="val 840"/>
                <a:gd name="f57" fmla="val 3929"/>
                <a:gd name="f58" fmla="val 823"/>
                <a:gd name="f59" fmla="val 3739"/>
                <a:gd name="f60" fmla="val 805"/>
                <a:gd name="f61" fmla="val 3553"/>
                <a:gd name="f62" fmla="val 788"/>
                <a:gd name="f63" fmla="val 3190"/>
                <a:gd name="f64" fmla="val 742"/>
                <a:gd name="f65" fmla="val 2842"/>
                <a:gd name="f66" fmla="val 693"/>
                <a:gd name="f67" fmla="val 2508"/>
                <a:gd name="f68" fmla="val 641"/>
                <a:gd name="f69" fmla="val 2192"/>
                <a:gd name="f70" fmla="val 585"/>
                <a:gd name="f71" fmla="val 1890"/>
                <a:gd name="f72" fmla="val 525"/>
                <a:gd name="f73" fmla="val 1610"/>
                <a:gd name="f74" fmla="val 1347"/>
                <a:gd name="f75" fmla="val 399"/>
                <a:gd name="f76" fmla="val 1105"/>
                <a:gd name="f77" fmla="val 336"/>
                <a:gd name="f78" fmla="val 883"/>
                <a:gd name="f79" fmla="val 277"/>
                <a:gd name="f80" fmla="val 686"/>
                <a:gd name="f81" fmla="val 221"/>
                <a:gd name="f82" fmla="val 508"/>
                <a:gd name="f83" fmla="val 168"/>
                <a:gd name="f84" fmla="val 358"/>
                <a:gd name="f85" fmla="val 123"/>
                <a:gd name="f86" fmla="val 232"/>
                <a:gd name="f87" fmla="val 81"/>
                <a:gd name="f88" fmla="val 59"/>
                <a:gd name="f89" fmla="val 21"/>
                <a:gd name="f90" fmla="*/ f0 1 10000"/>
                <a:gd name="f91" fmla="*/ f1 1 7946"/>
                <a:gd name="f92" fmla="+- f4 0 f2"/>
                <a:gd name="f93" fmla="+- f3 0 f2"/>
                <a:gd name="f94" fmla="*/ f93 1 10000"/>
                <a:gd name="f95" fmla="*/ f92 1 7946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7946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63DCAE1A-E505-60FD-A4EC-AB123D6A42A3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0CB0D846-D595-1BF2-6ABE-09635C73A1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48797" y="1063419"/>
            <a:ext cx="8831814" cy="1372989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A0699C39-E627-DD32-E941-489E66A6DC6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3543299"/>
            <a:ext cx="8825660" cy="2476496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E19835B4-A6D8-EC46-112F-606AF80B8DA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B1143C-E0F0-4DF6-B99B-0306EC87E0F6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5B55D52F-DEEE-B547-3441-2D81495B5FB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86232819-EE1B-4FE0-A857-3E9CEE9D67D0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E35E6ED-AC63-AFC0-1958-FE2EC549637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D706078-27D7-4D94-BD3D-D8991AC6110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26930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B689991-5D26-BA98-1DE6-69193D2B7D2C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6">
              <a:extLst>
                <a:ext uri="{FF2B5EF4-FFF2-40B4-BE49-F238E27FC236}">
                  <a16:creationId xmlns:a16="http://schemas.microsoft.com/office/drawing/2014/main" id="{F83858AB-7D28-D03F-10DB-92176946F4EF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9">
              <a:extLst>
                <a:ext uri="{FF2B5EF4-FFF2-40B4-BE49-F238E27FC236}">
                  <a16:creationId xmlns:a16="http://schemas.microsoft.com/office/drawing/2014/main" id="{08EC13BD-4657-02AA-379F-E690C45A9DF4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21">
              <a:extLst>
                <a:ext uri="{FF2B5EF4-FFF2-40B4-BE49-F238E27FC236}">
                  <a16:creationId xmlns:a16="http://schemas.microsoft.com/office/drawing/2014/main" id="{222BB298-B079-ED1A-6900-6CBFBF984B8B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22">
              <a:extLst>
                <a:ext uri="{FF2B5EF4-FFF2-40B4-BE49-F238E27FC236}">
                  <a16:creationId xmlns:a16="http://schemas.microsoft.com/office/drawing/2014/main" id="{383C5B83-10BC-D3C3-DE33-8FD79E7DD2E8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23">
              <a:extLst>
                <a:ext uri="{FF2B5EF4-FFF2-40B4-BE49-F238E27FC236}">
                  <a16:creationId xmlns:a16="http://schemas.microsoft.com/office/drawing/2014/main" id="{F938B895-4D41-B450-5B8B-E8226059DF2D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4">
              <a:extLst>
                <a:ext uri="{FF2B5EF4-FFF2-40B4-BE49-F238E27FC236}">
                  <a16:creationId xmlns:a16="http://schemas.microsoft.com/office/drawing/2014/main" id="{4D3FBC64-C3BA-C014-AA0E-279DE0778B8C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1F9FA720-9A1F-B7CC-200C-A4578FC65AA2}"/>
                </a:ext>
              </a:extLst>
            </p:cNvPr>
            <p:cNvSpPr/>
            <p:nvPr/>
          </p:nvSpPr>
          <p:spPr>
            <a:xfrm rot="21010064">
              <a:off x="8490945" y="4185118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549E990F-0841-9E7B-EF04-45C5922E1F9F}"/>
                </a:ext>
              </a:extLst>
            </p:cNvPr>
            <p:cNvSpPr/>
            <p:nvPr/>
          </p:nvSpPr>
          <p:spPr>
            <a:xfrm>
              <a:off x="455608" y="4241801"/>
              <a:ext cx="11277596" cy="233716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B9B15C25-B8DD-160F-1C83-6CBF7D221071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2" name="TextBox 15">
            <a:extLst>
              <a:ext uri="{FF2B5EF4-FFF2-40B4-BE49-F238E27FC236}">
                <a16:creationId xmlns:a16="http://schemas.microsoft.com/office/drawing/2014/main" id="{769F992A-204E-5802-36AC-332582C3F660}"/>
              </a:ext>
            </a:extLst>
          </p:cNvPr>
          <p:cNvSpPr txBox="1"/>
          <p:nvPr/>
        </p:nvSpPr>
        <p:spPr>
          <a:xfrm>
            <a:off x="881563" y="607335"/>
            <a:ext cx="801910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600" b="0" i="0" u="none" strike="noStrike" kern="1200" cap="none" spc="0" baseline="0">
                <a:solidFill>
                  <a:srgbClr val="EF53A5"/>
                </a:solidFill>
                <a:uFillTx/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9A0A533-5CA4-9152-AAF2-ECF314BAA382}"/>
              </a:ext>
            </a:extLst>
          </p:cNvPr>
          <p:cNvSpPr txBox="1"/>
          <p:nvPr/>
        </p:nvSpPr>
        <p:spPr>
          <a:xfrm>
            <a:off x="9884453" y="2613784"/>
            <a:ext cx="652762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600" b="0" i="0" u="none" strike="noStrike" kern="1200" cap="none" spc="0" baseline="0">
                <a:solidFill>
                  <a:srgbClr val="EF53A5"/>
                </a:solidFill>
                <a:uFillTx/>
                <a:latin typeface="Arial"/>
                <a:cs typeface="Arial"/>
              </a:rPr>
              <a:t>”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49E7706-FB2E-3B17-0681-A80452FCED1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81875" y="982129"/>
            <a:ext cx="8453902" cy="2696629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A7AF05A7-C69B-9EA3-51D5-A92BAC46BF4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945943" y="3678768"/>
            <a:ext cx="7731215" cy="342177"/>
          </a:xfrm>
        </p:spPr>
        <p:txBody>
          <a:bodyPr/>
          <a:lstStyle>
            <a:lvl1pPr marL="0" indent="0">
              <a:buNone/>
              <a:defRPr sz="1400" cap="small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0B0C2EC3-8D4E-55BF-E10B-E43CA25087D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5029200"/>
            <a:ext cx="9244894" cy="997857"/>
          </a:xfrm>
        </p:spPr>
        <p:txBody>
          <a:bodyPr anchor="ctr"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CF230146-23A8-D00F-7965-1181E383DAE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6F567FF-56FD-4E42-8247-3D2336C6A5D2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CE59EDB9-0F0B-51B4-B4DD-F9BC02F9B51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D262446-11E4-D9CD-5249-BBA2E0ABC6C5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2A73EEC6-0933-DFB0-F9E8-52CA3B4DA8E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2BFEFE-C2BA-4A0D-A71D-578CAC67FDE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367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E53F7268-EF21-EDBC-FD08-3483EB350130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0">
              <a:extLst>
                <a:ext uri="{FF2B5EF4-FFF2-40B4-BE49-F238E27FC236}">
                  <a16:creationId xmlns:a16="http://schemas.microsoft.com/office/drawing/2014/main" id="{D02A81B7-F5A9-1CA1-B015-EEB3E93D1BD9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4">
              <a:extLst>
                <a:ext uri="{FF2B5EF4-FFF2-40B4-BE49-F238E27FC236}">
                  <a16:creationId xmlns:a16="http://schemas.microsoft.com/office/drawing/2014/main" id="{0A6A6168-C9DF-0340-257D-9786B10D5103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5">
              <a:extLst>
                <a:ext uri="{FF2B5EF4-FFF2-40B4-BE49-F238E27FC236}">
                  <a16:creationId xmlns:a16="http://schemas.microsoft.com/office/drawing/2014/main" id="{E489C73B-31A9-41D5-9700-13D0C6FBDA52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6">
              <a:extLst>
                <a:ext uri="{FF2B5EF4-FFF2-40B4-BE49-F238E27FC236}">
                  <a16:creationId xmlns:a16="http://schemas.microsoft.com/office/drawing/2014/main" id="{19A16B2D-44E6-6E71-5ED0-C95C0FBDEDFA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7">
              <a:extLst>
                <a:ext uri="{FF2B5EF4-FFF2-40B4-BE49-F238E27FC236}">
                  <a16:creationId xmlns:a16="http://schemas.microsoft.com/office/drawing/2014/main" id="{F4A3D82F-57EC-9493-2196-D2966553994C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18">
              <a:extLst>
                <a:ext uri="{FF2B5EF4-FFF2-40B4-BE49-F238E27FC236}">
                  <a16:creationId xmlns:a16="http://schemas.microsoft.com/office/drawing/2014/main" id="{D2DA66D7-F2BD-9D62-B0E9-37F75340E0CD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83B9B7BF-E57E-4DB7-64A8-C130F6CD0F96}"/>
                </a:ext>
              </a:extLst>
            </p:cNvPr>
            <p:cNvSpPr/>
            <p:nvPr/>
          </p:nvSpPr>
          <p:spPr>
            <a:xfrm rot="21010064">
              <a:off x="8490945" y="4193585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EECD92DF-FF21-664D-7C48-3F51480D31DD}"/>
                </a:ext>
              </a:extLst>
            </p:cNvPr>
            <p:cNvSpPr/>
            <p:nvPr/>
          </p:nvSpPr>
          <p:spPr>
            <a:xfrm>
              <a:off x="455608" y="4241801"/>
              <a:ext cx="11277596" cy="233716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1007D041-6E2B-7314-41C7-5B00E1DE69DA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B56FD3F8-9327-0BC4-1E01-06CA94343CA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2370664"/>
            <a:ext cx="8825660" cy="1822518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E08E77E-2697-3D9E-4BB6-AD1299DE8AB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5024966"/>
            <a:ext cx="8825660" cy="860395"/>
          </a:xfrm>
        </p:spPr>
        <p:txBody>
          <a:bodyPr/>
          <a:lstStyle>
            <a:lvl1pPr marL="0" indent="0">
              <a:buNone/>
              <a:defRPr sz="20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DA72654-BE09-47C7-144A-AB49844D6DD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9E935B-98BA-4AD9-BBDB-9E7727A6C117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5CB3B0B4-6CE4-619D-1C3F-E8D33B3E6BB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6" name="Rectangle 13">
            <a:extLst>
              <a:ext uri="{FF2B5EF4-FFF2-40B4-BE49-F238E27FC236}">
                <a16:creationId xmlns:a16="http://schemas.microsoft.com/office/drawing/2014/main" id="{D7FE46E9-642E-7DC5-D0DF-3EEE0EF5116A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898C1869-CF74-185B-E958-E91EAC0FF17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E5C458-3DCD-44EA-BE37-1A4D79AC7BD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7490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7F6F7-076A-517C-9111-03DEBFCB6A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973671"/>
            <a:ext cx="8825660" cy="70696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59449-FCEE-1A11-AB77-23F4D7297F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2603497"/>
            <a:ext cx="314187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946281-4679-C178-D69F-9D8BAC1D7E5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3179761"/>
            <a:ext cx="3141878" cy="284729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A8D100-6CD9-7E71-E838-4421844C73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12719" y="2603497"/>
            <a:ext cx="314700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EA15083-6AAC-FB00-2CE0-A56F1402BC3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12719" y="3179761"/>
            <a:ext cx="3147008" cy="284729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999B80F-54E7-DC38-9472-87EE8FCC007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88135" y="2603497"/>
            <a:ext cx="314572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D69FF6F-D63E-A91D-F391-1AB1CB58F9A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88327" y="3179761"/>
            <a:ext cx="3145536" cy="284729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9" name="Straight Connector 16">
            <a:extLst>
              <a:ext uri="{FF2B5EF4-FFF2-40B4-BE49-F238E27FC236}">
                <a16:creationId xmlns:a16="http://schemas.microsoft.com/office/drawing/2014/main" id="{A1D6032E-0F32-E749-6E4B-8252EF9580D2}"/>
              </a:ext>
            </a:extLst>
          </p:cNvPr>
          <p:cNvCxnSpPr/>
          <p:nvPr/>
        </p:nvCxnSpPr>
        <p:spPr>
          <a:xfrm>
            <a:off x="4403969" y="2569628"/>
            <a:ext cx="0" cy="3492505"/>
          </a:xfrm>
          <a:prstGeom prst="straightConnector1">
            <a:avLst/>
          </a:prstGeom>
          <a:noFill/>
          <a:ln w="12701" cap="rnd">
            <a:solidFill>
              <a:srgbClr val="B31166">
                <a:alpha val="40000"/>
              </a:srgbClr>
            </a:solidFill>
            <a:prstDash val="solid"/>
            <a:miter/>
          </a:ln>
        </p:spPr>
      </p:cxnSp>
      <p:cxnSp>
        <p:nvCxnSpPr>
          <p:cNvPr id="10" name="Straight Connector 17">
            <a:extLst>
              <a:ext uri="{FF2B5EF4-FFF2-40B4-BE49-F238E27FC236}">
                <a16:creationId xmlns:a16="http://schemas.microsoft.com/office/drawing/2014/main" id="{0684D7E6-552B-50E2-F419-695097F696D2}"/>
              </a:ext>
            </a:extLst>
          </p:cNvPr>
          <p:cNvCxnSpPr/>
          <p:nvPr/>
        </p:nvCxnSpPr>
        <p:spPr>
          <a:xfrm>
            <a:off x="7772400" y="2569628"/>
            <a:ext cx="0" cy="3492505"/>
          </a:xfrm>
          <a:prstGeom prst="straightConnector1">
            <a:avLst/>
          </a:prstGeom>
          <a:noFill/>
          <a:ln w="12701" cap="rnd">
            <a:solidFill>
              <a:srgbClr val="B31166">
                <a:alpha val="40000"/>
              </a:srgbClr>
            </a:solidFill>
            <a:prstDash val="solid"/>
            <a:miter/>
          </a:ln>
        </p:spPr>
      </p:cxnSp>
      <p:sp>
        <p:nvSpPr>
          <p:cNvPr id="11" name="Date Placeholder 6">
            <a:extLst>
              <a:ext uri="{FF2B5EF4-FFF2-40B4-BE49-F238E27FC236}">
                <a16:creationId xmlns:a16="http://schemas.microsoft.com/office/drawing/2014/main" id="{AD65D12B-AA41-B9FF-FC6B-7C52F26BDB7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4DC363-D0D0-4092-829F-FBA07AD1546D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2" name="Footer Placeholder 7">
            <a:extLst>
              <a:ext uri="{FF2B5EF4-FFF2-40B4-BE49-F238E27FC236}">
                <a16:creationId xmlns:a16="http://schemas.microsoft.com/office/drawing/2014/main" id="{DBB6DB45-318A-F691-029E-586349DDD24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3" name="Slide Number Placeholder 8">
            <a:extLst>
              <a:ext uri="{FF2B5EF4-FFF2-40B4-BE49-F238E27FC236}">
                <a16:creationId xmlns:a16="http://schemas.microsoft.com/office/drawing/2014/main" id="{EFAE68D7-B20F-E62A-942D-0510476711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81643E-7D1E-41B5-BB79-E6CE076FD04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299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0D8F0-A16A-DBE9-0287-45CB064B94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973671"/>
            <a:ext cx="8825660" cy="70696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8A0C60-5779-B369-A6EA-D6748844313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4532845"/>
            <a:ext cx="305043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62866C5-2D35-24EB-A083-85775D64EA6A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334548" y="2603497"/>
            <a:ext cx="2691243" cy="1591513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8B8466DF-6A18-C130-873C-4E8F426408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5109109"/>
            <a:ext cx="3050438" cy="917947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C7A9E74C-069A-DCC1-52CB-3F70A4CB1F1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68863" y="4532845"/>
            <a:ext cx="305043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17191C9A-525D-4471-70F1-5573CEAF6054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4748460" y="2603497"/>
            <a:ext cx="2691243" cy="1591513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A5EEBCE7-9F35-47BF-B266-E8880622775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0171" y="5109109"/>
            <a:ext cx="3050438" cy="917947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861D1E95-3CA0-31A3-499C-F838B6E9599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82776" y="4532845"/>
            <a:ext cx="3051096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AF1C45CE-26D5-094D-A66D-ABFB5DA7FA75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8163031" y="2603497"/>
            <a:ext cx="2691243" cy="1591513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452747D-CE9E-FEB1-49C7-A395D9FAED3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82776" y="5109100"/>
            <a:ext cx="3051096" cy="917947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2" name="Straight Connector 42">
            <a:extLst>
              <a:ext uri="{FF2B5EF4-FFF2-40B4-BE49-F238E27FC236}">
                <a16:creationId xmlns:a16="http://schemas.microsoft.com/office/drawing/2014/main" id="{4D30EE5A-1881-9D80-AD59-E2753501C99A}"/>
              </a:ext>
            </a:extLst>
          </p:cNvPr>
          <p:cNvCxnSpPr/>
          <p:nvPr/>
        </p:nvCxnSpPr>
        <p:spPr>
          <a:xfrm>
            <a:off x="4405835" y="2569628"/>
            <a:ext cx="0" cy="3492505"/>
          </a:xfrm>
          <a:prstGeom prst="straightConnector1">
            <a:avLst/>
          </a:prstGeom>
          <a:noFill/>
          <a:ln w="12701" cap="rnd">
            <a:solidFill>
              <a:srgbClr val="B31166">
                <a:alpha val="40000"/>
              </a:srgbClr>
            </a:solidFill>
            <a:prstDash val="solid"/>
            <a:miter/>
          </a:ln>
        </p:spPr>
      </p:cxnSp>
      <p:cxnSp>
        <p:nvCxnSpPr>
          <p:cNvPr id="13" name="Straight Connector 43">
            <a:extLst>
              <a:ext uri="{FF2B5EF4-FFF2-40B4-BE49-F238E27FC236}">
                <a16:creationId xmlns:a16="http://schemas.microsoft.com/office/drawing/2014/main" id="{3AB1B5E3-4E4D-5FED-28F7-BB9ADCF5D1F8}"/>
              </a:ext>
            </a:extLst>
          </p:cNvPr>
          <p:cNvCxnSpPr/>
          <p:nvPr/>
        </p:nvCxnSpPr>
        <p:spPr>
          <a:xfrm>
            <a:off x="7797802" y="2569628"/>
            <a:ext cx="0" cy="3492505"/>
          </a:xfrm>
          <a:prstGeom prst="straightConnector1">
            <a:avLst/>
          </a:prstGeom>
          <a:noFill/>
          <a:ln w="12701" cap="rnd">
            <a:solidFill>
              <a:srgbClr val="B31166">
                <a:alpha val="40000"/>
              </a:srgbClr>
            </a:solidFill>
            <a:prstDash val="solid"/>
            <a:miter/>
          </a:ln>
        </p:spPr>
      </p:cxnSp>
      <p:sp>
        <p:nvSpPr>
          <p:cNvPr id="14" name="Date Placeholder 6">
            <a:extLst>
              <a:ext uri="{FF2B5EF4-FFF2-40B4-BE49-F238E27FC236}">
                <a16:creationId xmlns:a16="http://schemas.microsoft.com/office/drawing/2014/main" id="{68E0C63D-86CF-08D0-6B16-2DA9A0668D7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0BD586E-BE7E-43CC-A844-5A065EC65B19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5" name="Footer Placeholder 7">
            <a:extLst>
              <a:ext uri="{FF2B5EF4-FFF2-40B4-BE49-F238E27FC236}">
                <a16:creationId xmlns:a16="http://schemas.microsoft.com/office/drawing/2014/main" id="{3CCF345B-9C8B-7815-7753-331E50DDF05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561112" y="6391838"/>
            <a:ext cx="3644286" cy="304796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6" name="Slide Number Placeholder 8">
            <a:extLst>
              <a:ext uri="{FF2B5EF4-FFF2-40B4-BE49-F238E27FC236}">
                <a16:creationId xmlns:a16="http://schemas.microsoft.com/office/drawing/2014/main" id="{25BABA56-3DEF-C49C-1045-9C99963BB23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BFD217-1948-4CB9-93D9-9E8F1363006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649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40939-6911-6F04-1139-A146959D0AC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973671"/>
            <a:ext cx="8825660" cy="70696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F2DCAD-E324-3940-C2DD-5685974AC69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154951" y="2603497"/>
            <a:ext cx="8825660" cy="341629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84965-42E2-DD2C-4DEF-11390737821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0695435" y="6391838"/>
            <a:ext cx="990596" cy="304796"/>
          </a:xfrm>
        </p:spPr>
        <p:txBody>
          <a:bodyPr/>
          <a:lstStyle>
            <a:lvl1pPr>
              <a:defRPr/>
            </a:lvl1pPr>
          </a:lstStyle>
          <a:p>
            <a:pPr lvl="0"/>
            <a:fld id="{04A1CECE-BBB1-49A8-93ED-53C716B02B43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EDE474-579F-D36A-F182-F0E4D1FBDFD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A70AD-F9A3-E563-C0F5-BFC56AC0C5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292757-D641-4E82-A16F-16C0D090639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62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D7B67451-41B9-A2CB-EFDE-A45F3A267384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1">
              <a:extLst>
                <a:ext uri="{FF2B5EF4-FFF2-40B4-BE49-F238E27FC236}">
                  <a16:creationId xmlns:a16="http://schemas.microsoft.com/office/drawing/2014/main" id="{BB303629-BEE1-E430-C74D-839577C84438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4">
              <a:extLst>
                <a:ext uri="{FF2B5EF4-FFF2-40B4-BE49-F238E27FC236}">
                  <a16:creationId xmlns:a16="http://schemas.microsoft.com/office/drawing/2014/main" id="{2E943A06-8959-36E9-0825-86932F951830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5">
              <a:extLst>
                <a:ext uri="{FF2B5EF4-FFF2-40B4-BE49-F238E27FC236}">
                  <a16:creationId xmlns:a16="http://schemas.microsoft.com/office/drawing/2014/main" id="{FC2F170C-B940-E223-4E5E-E5DBBBC3FCF7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7">
              <a:extLst>
                <a:ext uri="{FF2B5EF4-FFF2-40B4-BE49-F238E27FC236}">
                  <a16:creationId xmlns:a16="http://schemas.microsoft.com/office/drawing/2014/main" id="{CD3FFB33-44C6-48E5-4D20-2E136D170585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8">
              <a:extLst>
                <a:ext uri="{FF2B5EF4-FFF2-40B4-BE49-F238E27FC236}">
                  <a16:creationId xmlns:a16="http://schemas.microsoft.com/office/drawing/2014/main" id="{B931D9C5-DFEA-431C-67B3-77917418C808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19">
              <a:extLst>
                <a:ext uri="{FF2B5EF4-FFF2-40B4-BE49-F238E27FC236}">
                  <a16:creationId xmlns:a16="http://schemas.microsoft.com/office/drawing/2014/main" id="{BF0DB8EC-57E5-E725-C260-A5BECB2E72F1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05EF683D-84E1-371C-70E2-F118E984768B}"/>
                </a:ext>
              </a:extLst>
            </p:cNvPr>
            <p:cNvSpPr/>
            <p:nvPr/>
          </p:nvSpPr>
          <p:spPr>
            <a:xfrm>
              <a:off x="414863" y="402162"/>
              <a:ext cx="6510866" cy="6053666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0CAE9C82-102A-99FE-D89F-86E4CCDF0F96}"/>
                </a:ext>
              </a:extLst>
            </p:cNvPr>
            <p:cNvSpPr/>
            <p:nvPr/>
          </p:nvSpPr>
          <p:spPr>
            <a:xfrm rot="5101754">
              <a:off x="6294738" y="4577734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124AA923-70DF-AEB8-B324-B1E8AC363AC5}"/>
                </a:ext>
              </a:extLst>
            </p:cNvPr>
            <p:cNvSpPr/>
            <p:nvPr/>
          </p:nvSpPr>
          <p:spPr>
            <a:xfrm rot="5400013">
              <a:off x="4449237" y="2801736"/>
              <a:ext cx="6053666" cy="125455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1126B034-B095-6CE1-491F-9793A6A12D4F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Vertical Title 1">
            <a:extLst>
              <a:ext uri="{FF2B5EF4-FFF2-40B4-BE49-F238E27FC236}">
                <a16:creationId xmlns:a16="http://schemas.microsoft.com/office/drawing/2014/main" id="{1F809E94-7D26-11D4-66B1-041C96E7E2C5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585237" y="1278468"/>
            <a:ext cx="1409968" cy="4748588"/>
          </a:xfrm>
        </p:spPr>
        <p:txBody>
          <a:bodyPr vert="eaVert" anchor="b"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Vertical Text Placeholder 2">
            <a:extLst>
              <a:ext uri="{FF2B5EF4-FFF2-40B4-BE49-F238E27FC236}">
                <a16:creationId xmlns:a16="http://schemas.microsoft.com/office/drawing/2014/main" id="{83C2538C-FAB9-5025-4990-653B7933954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154951" y="1278468"/>
            <a:ext cx="6256023" cy="474858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F6E092E3-83A4-69F0-CC2E-46CAC1A956A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0653107" y="6391838"/>
            <a:ext cx="992133" cy="304796"/>
          </a:xfrm>
        </p:spPr>
        <p:txBody>
          <a:bodyPr/>
          <a:lstStyle>
            <a:lvl1pPr>
              <a:defRPr/>
            </a:lvl1pPr>
          </a:lstStyle>
          <a:p>
            <a:pPr lvl="0"/>
            <a:fld id="{30F577DA-40A9-4E91-94B5-DE3FE1C9131E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DCC48125-F722-9ECE-CD0D-A4BF245A90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4AAD5CD7-9BB3-3AF7-3F0F-5C293A6A91F8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251133E4-7E35-B099-63DD-E9BE3EDA657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19BBFC-20B2-41E5-B651-36ECB02D111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554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>
            <a:extLst>
              <a:ext uri="{FF2B5EF4-FFF2-40B4-BE49-F238E27FC236}">
                <a16:creationId xmlns:a16="http://schemas.microsoft.com/office/drawing/2014/main" id="{477C6DDC-5627-17A3-BC36-8897772491EF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6">
              <a:extLst>
                <a:ext uri="{FF2B5EF4-FFF2-40B4-BE49-F238E27FC236}">
                  <a16:creationId xmlns:a16="http://schemas.microsoft.com/office/drawing/2014/main" id="{4847B749-D262-4AF7-7F64-6E9FA10A2645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19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4" name="Oval 12">
              <a:extLst>
                <a:ext uri="{FF2B5EF4-FFF2-40B4-BE49-F238E27FC236}">
                  <a16:creationId xmlns:a16="http://schemas.microsoft.com/office/drawing/2014/main" id="{ED5E5273-E242-CAD3-0A0A-210E12291455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5" name="Oval 14">
              <a:extLst>
                <a:ext uri="{FF2B5EF4-FFF2-40B4-BE49-F238E27FC236}">
                  <a16:creationId xmlns:a16="http://schemas.microsoft.com/office/drawing/2014/main" id="{517AFA84-9D17-6776-EA97-A6693FCFB335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6" name="Oval 17">
              <a:extLst>
                <a:ext uri="{FF2B5EF4-FFF2-40B4-BE49-F238E27FC236}">
                  <a16:creationId xmlns:a16="http://schemas.microsoft.com/office/drawing/2014/main" id="{119E3948-6BF0-EE6A-059F-168AB88C11A2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7" name="Oval 15">
              <a:extLst>
                <a:ext uri="{FF2B5EF4-FFF2-40B4-BE49-F238E27FC236}">
                  <a16:creationId xmlns:a16="http://schemas.microsoft.com/office/drawing/2014/main" id="{CEE618AE-1C11-69DC-D710-011CCBA0A9F8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8" name="Oval 16">
              <a:extLst>
                <a:ext uri="{FF2B5EF4-FFF2-40B4-BE49-F238E27FC236}">
                  <a16:creationId xmlns:a16="http://schemas.microsoft.com/office/drawing/2014/main" id="{01D9D30B-3D40-7378-9BF0-07848EDC86C6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E8A75315-B8FF-6D6C-FF21-51FA677E8F40}"/>
                </a:ext>
              </a:extLst>
            </p:cNvPr>
            <p:cNvSpPr/>
            <p:nvPr/>
          </p:nvSpPr>
          <p:spPr>
            <a:xfrm rot="21010064">
              <a:off x="8490945" y="1797519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9BE747DA-6D22-354B-489D-6F9093FBB135}"/>
                </a:ext>
              </a:extLst>
            </p:cNvPr>
            <p:cNvSpPr/>
            <p:nvPr/>
          </p:nvSpPr>
          <p:spPr>
            <a:xfrm>
              <a:off x="459504" y="1866409"/>
              <a:ext cx="11277596" cy="45338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7104"/>
                <a:gd name="f4" fmla="val 2856"/>
                <a:gd name="f5" fmla="val 1"/>
                <a:gd name="f6" fmla="val 6943"/>
                <a:gd name="f7" fmla="val 26"/>
                <a:gd name="f8" fmla="val 6782"/>
                <a:gd name="f9" fmla="val 50"/>
                <a:gd name="f10" fmla="val 6621"/>
                <a:gd name="f11" fmla="val 73"/>
                <a:gd name="f12" fmla="val 6459"/>
                <a:gd name="f13" fmla="val 93"/>
                <a:gd name="f14" fmla="val 6298"/>
                <a:gd name="f15" fmla="val 113"/>
                <a:gd name="f16" fmla="val 6136"/>
                <a:gd name="f17" fmla="val 132"/>
                <a:gd name="f18" fmla="val 5976"/>
                <a:gd name="f19" fmla="val 148"/>
                <a:gd name="f20" fmla="val 5814"/>
                <a:gd name="f21" fmla="val 163"/>
                <a:gd name="f22" fmla="val 5653"/>
                <a:gd name="f23" fmla="val 177"/>
                <a:gd name="f24" fmla="val 5494"/>
                <a:gd name="f25" fmla="val 189"/>
                <a:gd name="f26" fmla="val 5334"/>
                <a:gd name="f27" fmla="val 201"/>
                <a:gd name="f28" fmla="val 5175"/>
                <a:gd name="f29" fmla="val 211"/>
                <a:gd name="f30" fmla="val 5017"/>
                <a:gd name="f31" fmla="val 219"/>
                <a:gd name="f32" fmla="val 4859"/>
                <a:gd name="f33" fmla="val 227"/>
                <a:gd name="f34" fmla="val 4703"/>
                <a:gd name="f35" fmla="val 234"/>
                <a:gd name="f36" fmla="val 4548"/>
                <a:gd name="f37" fmla="val 239"/>
                <a:gd name="f38" fmla="val 4393"/>
                <a:gd name="f39" fmla="val 243"/>
                <a:gd name="f40" fmla="val 4240"/>
                <a:gd name="f41" fmla="val 247"/>
                <a:gd name="f42" fmla="val 4088"/>
                <a:gd name="f43" fmla="val 249"/>
                <a:gd name="f44" fmla="val 3937"/>
                <a:gd name="f45" fmla="val 251"/>
                <a:gd name="f46" fmla="val 3788"/>
                <a:gd name="f47" fmla="val 252"/>
                <a:gd name="f48" fmla="val 3640"/>
                <a:gd name="f49" fmla="val 3494"/>
                <a:gd name="f50" fmla="val 3349"/>
                <a:gd name="f51" fmla="val 3207"/>
                <a:gd name="f52" fmla="val 246"/>
                <a:gd name="f53" fmla="val 3066"/>
                <a:gd name="f54" fmla="val 2928"/>
                <a:gd name="f55" fmla="val 240"/>
                <a:gd name="f56" fmla="val 2791"/>
                <a:gd name="f57" fmla="val 235"/>
                <a:gd name="f58" fmla="val 2656"/>
                <a:gd name="f59" fmla="val 230"/>
                <a:gd name="f60" fmla="val 2524"/>
                <a:gd name="f61" fmla="val 225"/>
                <a:gd name="f62" fmla="val 2266"/>
                <a:gd name="f63" fmla="val 212"/>
                <a:gd name="f64" fmla="val 2019"/>
                <a:gd name="f65" fmla="val 198"/>
                <a:gd name="f66" fmla="val 1782"/>
                <a:gd name="f67" fmla="val 183"/>
                <a:gd name="f68" fmla="val 1557"/>
                <a:gd name="f69" fmla="val 167"/>
                <a:gd name="f70" fmla="val 1343"/>
                <a:gd name="f71" fmla="val 150"/>
                <a:gd name="f72" fmla="val 1144"/>
                <a:gd name="f73" fmla="val 957"/>
                <a:gd name="f74" fmla="val 114"/>
                <a:gd name="f75" fmla="val 785"/>
                <a:gd name="f76" fmla="val 96"/>
                <a:gd name="f77" fmla="val 627"/>
                <a:gd name="f78" fmla="val 79"/>
                <a:gd name="f79" fmla="val 487"/>
                <a:gd name="f80" fmla="val 63"/>
                <a:gd name="f81" fmla="val 361"/>
                <a:gd name="f82" fmla="val 48"/>
                <a:gd name="f83" fmla="val 254"/>
                <a:gd name="f84" fmla="val 35"/>
                <a:gd name="f85" fmla="val 165"/>
                <a:gd name="f86" fmla="val 23"/>
                <a:gd name="f87" fmla="val 42"/>
                <a:gd name="f88" fmla="val 6"/>
                <a:gd name="f89" fmla="*/ f0 1 7104"/>
                <a:gd name="f90" fmla="*/ f1 1 2856"/>
                <a:gd name="f91" fmla="+- f4 0 f2"/>
                <a:gd name="f92" fmla="+- f3 0 f2"/>
                <a:gd name="f93" fmla="*/ f92 1 7104"/>
                <a:gd name="f94" fmla="*/ f91 1 2856"/>
                <a:gd name="f95" fmla="*/ 0 1 f93"/>
                <a:gd name="f96" fmla="*/ f3 1 f93"/>
                <a:gd name="f97" fmla="*/ 0 1 f94"/>
                <a:gd name="f98" fmla="*/ f4 1 f94"/>
                <a:gd name="f99" fmla="*/ f95 f89 1"/>
                <a:gd name="f100" fmla="*/ f96 f89 1"/>
                <a:gd name="f101" fmla="*/ f98 f90 1"/>
                <a:gd name="f102" fmla="*/ f97 f9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9" t="f102" r="f100" b="f101"/>
              <a:pathLst>
                <a:path w="7104" h="2856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5"/>
                  </a:lnTo>
                  <a:lnTo>
                    <a:pt x="f3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5"/>
                  </a:lnTo>
                  <a:lnTo>
                    <a:pt x="f49" y="f45"/>
                  </a:lnTo>
                  <a:lnTo>
                    <a:pt x="f50" y="f43"/>
                  </a:lnTo>
                  <a:lnTo>
                    <a:pt x="f51" y="f52"/>
                  </a:lnTo>
                  <a:lnTo>
                    <a:pt x="f53" y="f39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17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AFD6A9C2-4FB0-D684-4FEB-ED9D6875695A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endParaRPr>
            </a:p>
          </p:txBody>
        </p:sp>
      </p:grp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7B58249D-2FD1-6A54-8D54-F0B8BA6DDCE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973671"/>
            <a:ext cx="8761415" cy="7069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D9A4783D-D96B-5311-EF2E-6D0D5A12B4F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54951" y="2603497"/>
            <a:ext cx="8761415" cy="34162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ABEF864F-6746-F63D-C460-01082D0BD54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0653107" y="6391838"/>
            <a:ext cx="990596" cy="30479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00" b="1" i="0" u="none" strike="noStrike" kern="1200" cap="none" spc="0" baseline="0">
                <a:solidFill>
                  <a:srgbClr val="B31166"/>
                </a:solidFill>
                <a:uFillTx/>
                <a:latin typeface="Century Gothic"/>
              </a:defRPr>
            </a:lvl1pPr>
          </a:lstStyle>
          <a:p>
            <a:pPr lvl="0"/>
            <a:fld id="{286D6698-DF5A-4A09-A8DC-5AB594177BE2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F60940F1-34A8-51D6-F34D-3ADB4C18A93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561112" y="6391838"/>
            <a:ext cx="3859792" cy="30479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00" b="1" i="0" u="none" strike="noStrike" kern="1200" cap="none" spc="0" baseline="0">
                <a:solidFill>
                  <a:srgbClr val="B31166"/>
                </a:solidFill>
                <a:uFillTx/>
                <a:latin typeface="Century Gothic"/>
              </a:defRPr>
            </a:lvl1pPr>
          </a:lstStyle>
          <a:p>
            <a:pPr lvl="0"/>
            <a:endParaRPr lang="en-US"/>
          </a:p>
        </p:txBody>
      </p:sp>
      <p:sp>
        <p:nvSpPr>
          <p:cNvPr id="16" name="Rectangle 20">
            <a:extLst>
              <a:ext uri="{FF2B5EF4-FFF2-40B4-BE49-F238E27FC236}">
                <a16:creationId xmlns:a16="http://schemas.microsoft.com/office/drawing/2014/main" id="{AE8144BD-44EE-22CA-5F2C-BCA064C8CDC8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A3A1FE0B-DC6E-67A0-A7F9-13A61876555D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352544" y="295726"/>
            <a:ext cx="838203" cy="7676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defRPr>
            </a:lvl1pPr>
          </a:lstStyle>
          <a:p>
            <a:pPr lvl="0"/>
            <a:fld id="{FC08FF12-2CBA-4CA7-BD1D-3983CEEFE586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GB" sz="3600" b="0" i="0" u="none" strike="noStrike" kern="1200" cap="none" spc="0" baseline="0">
          <a:solidFill>
            <a:srgbClr val="EBEBEB"/>
          </a:solidFill>
          <a:uFillTx/>
          <a:latin typeface="Century Gothic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800" b="0" i="0" u="none" strike="noStrike" kern="1200" cap="none" spc="0" baseline="0">
          <a:solidFill>
            <a:srgbClr val="404040"/>
          </a:solidFill>
          <a:uFillTx/>
          <a:latin typeface="Century Gothic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600" b="0" i="0" u="none" strike="noStrike" kern="1200" cap="none" spc="0" baseline="0">
          <a:solidFill>
            <a:srgbClr val="404040"/>
          </a:solidFill>
          <a:uFillTx/>
          <a:latin typeface="Century Gothic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400" b="0" i="0" u="none" strike="noStrike" kern="1200" cap="none" spc="0" baseline="0">
          <a:solidFill>
            <a:srgbClr val="404040"/>
          </a:solidFill>
          <a:uFillTx/>
          <a:latin typeface="Century Gothic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200" b="0" i="0" u="none" strike="noStrike" kern="1200" cap="none" spc="0" baseline="0">
          <a:solidFill>
            <a:srgbClr val="404040"/>
          </a:solidFill>
          <a:uFillTx/>
          <a:latin typeface="Century Gothic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200" b="0" i="0" u="none" strike="noStrike" kern="1200" cap="none" spc="0" baseline="0">
          <a:solidFill>
            <a:srgbClr val="404040"/>
          </a:solidFill>
          <a:uFillTx/>
          <a:latin typeface="Century Gothic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uth.nhs.uk/about-us/wuth-strategies/" TargetMode="External"/><Relationship Id="rId3" Type="http://schemas.openxmlformats.org/officeDocument/2006/relationships/hyperlink" Target="https://www.england.nhs.uk/long-read/working-in-partnership-with-people-and-communities-statutory-guidance/" TargetMode="External"/><Relationship Id="rId7" Type="http://schemas.openxmlformats.org/officeDocument/2006/relationships/hyperlink" Target="https://royalopencollege.org/blog/health-and-social-care/teamwork-in-health-and-social-care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vwv.co.uk/insights/articles/cqc-s-new-inspection-framework-collaboration-clarity-and-the-path-forward/" TargetMode="External"/><Relationship Id="rId5" Type="http://schemas.openxmlformats.org/officeDocument/2006/relationships/hyperlink" Target="https://uk.hfonline.org/the-role-of-teamwork-in-delivering-effective-health-and-social-care-services/" TargetMode="External"/><Relationship Id="rId4" Type="http://schemas.openxmlformats.org/officeDocument/2006/relationships/hyperlink" Target="https://www.scie.org.uk/integrated-care/multidisciplinary-team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k.sagepub.com/" TargetMode="External"/><Relationship Id="rId2" Type="http://schemas.openxmlformats.org/officeDocument/2006/relationships/hyperlink" Target="https://www.longtermplan.nhs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nstituteprojectmanagement.com/blog/the-5-stages-of-team-development/" TargetMode="External"/><Relationship Id="rId4" Type="http://schemas.openxmlformats.org/officeDocument/2006/relationships/hyperlink" Target="https://www.coursera.org/enterprise/articles/team-development?msockid=2e18bcf08c0d6fe62b11aad58d2a6eb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874D2-6E64-F14B-6EC9-CA1CE0ED0CD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Working in team</a:t>
            </a: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B6BB9673-9540-21D6-07A2-7E54D982E86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2468029"/>
            <a:ext cx="4825160" cy="3416298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1700" b="1">
                <a:latin typeface="Arial" pitchFamily="34"/>
                <a:cs typeface="Arial" pitchFamily="34"/>
              </a:rPr>
              <a:t>Student name</a:t>
            </a:r>
            <a:r>
              <a:rPr lang="en-GB" sz="1700">
                <a:latin typeface="Arial" pitchFamily="34"/>
                <a:cs typeface="Arial" pitchFamily="34"/>
              </a:rPr>
              <a:t>: Jovanny Herrera Cortes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nl-NL" sz="1700" b="1">
                <a:latin typeface="Arial" pitchFamily="34"/>
                <a:cs typeface="Arial" pitchFamily="34"/>
              </a:rPr>
              <a:t>Student ID</a:t>
            </a:r>
            <a:r>
              <a:rPr lang="nl-NL" sz="1700">
                <a:latin typeface="Arial" pitchFamily="34"/>
                <a:cs typeface="Arial" pitchFamily="34"/>
              </a:rPr>
              <a:t>:        2439224</a:t>
            </a:r>
            <a:endParaRPr lang="en-GB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nl-NL" sz="1700">
                <a:latin typeface="Arial" pitchFamily="34"/>
                <a:cs typeface="Arial" pitchFamily="34"/>
              </a:rPr>
              <a:t> </a:t>
            </a:r>
            <a:endParaRPr lang="en-GB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nl-NL" sz="1700" b="1">
                <a:latin typeface="Arial" pitchFamily="34"/>
                <a:cs typeface="Arial" pitchFamily="34"/>
              </a:rPr>
              <a:t>Module name</a:t>
            </a:r>
            <a:r>
              <a:rPr lang="nl-NL" sz="1700">
                <a:latin typeface="Arial" pitchFamily="34"/>
                <a:cs typeface="Arial" pitchFamily="34"/>
              </a:rPr>
              <a:t>: Profressional Career Development withing Health and Social Care</a:t>
            </a:r>
          </a:p>
          <a:p>
            <a:pPr marL="0" lvl="0" indent="0">
              <a:lnSpc>
                <a:spcPct val="80000"/>
              </a:lnSpc>
              <a:buNone/>
            </a:pPr>
            <a:endParaRPr lang="nl-NL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GB" sz="1700" b="1">
                <a:latin typeface="Arial" pitchFamily="34"/>
                <a:cs typeface="Arial" pitchFamily="34"/>
              </a:rPr>
              <a:t>Module code</a:t>
            </a:r>
            <a:r>
              <a:rPr lang="en-GB" sz="1700">
                <a:latin typeface="Arial" pitchFamily="34"/>
                <a:cs typeface="Arial" pitchFamily="34"/>
              </a:rPr>
              <a:t>:  LCHS 4009  LON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GB" sz="1700" b="1">
                <a:latin typeface="Arial" pitchFamily="34"/>
                <a:cs typeface="Arial" pitchFamily="34"/>
              </a:rPr>
              <a:t>Lecturer name</a:t>
            </a:r>
            <a:r>
              <a:rPr lang="en-GB" sz="1700">
                <a:latin typeface="Arial" pitchFamily="34"/>
                <a:cs typeface="Arial" pitchFamily="34"/>
              </a:rPr>
              <a:t>     Dr. Amitave Banik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1700"/>
          </a:p>
        </p:txBody>
      </p:sp>
      <p:pic>
        <p:nvPicPr>
          <p:cNvPr id="4" name="Picture 9" descr="Discover University of Wales Trinity Saint David">
            <a:extLst>
              <a:ext uri="{FF2B5EF4-FFF2-40B4-BE49-F238E27FC236}">
                <a16:creationId xmlns:a16="http://schemas.microsoft.com/office/drawing/2014/main" id="{FCE893BB-998A-8210-3C43-2F8D7A34DAAC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23628" y="2582329"/>
            <a:ext cx="3860797" cy="2456389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FB0FF-3A73-5AE9-B88B-030178666B4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9B7C7-89B6-41E7-0F5E-88F411DE78F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b="1"/>
              <a:t>                      Acknowledgement of the use of AI</a:t>
            </a:r>
          </a:p>
          <a:p>
            <a:pPr marL="0" lvl="0" indent="0">
              <a:buNone/>
            </a:pPr>
            <a:r>
              <a:rPr lang="en-GB"/>
              <a:t>I confirm that I have not used any form of AI in my assignment. I confirm I have copies of my drafts, notes, and other resources I have used to prepare my assignment.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718A9-5EFB-4B84-3AE0-193D812C8D6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0CA59-4F82-BE3F-66B7-90CDC202A60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2603497"/>
            <a:ext cx="6397316" cy="3416298"/>
          </a:xfrm>
        </p:spPr>
        <p:txBody>
          <a:bodyPr anchor="ctr"/>
          <a:lstStyle/>
          <a:p>
            <a:pPr lvl="0">
              <a:lnSpc>
                <a:spcPct val="90000"/>
              </a:lnSpc>
              <a:buFont typeface="Wingdings" pitchFamily="2"/>
              <a:buChar char="Ø"/>
            </a:pPr>
            <a:r>
              <a:rPr lang="en-GB" sz="1200" b="1">
                <a:latin typeface="Arial" pitchFamily="34"/>
                <a:cs typeface="Arial" pitchFamily="34"/>
              </a:rPr>
              <a:t>The Necessity of Collaboration: In modern practice, no single professional possesses the exhaustive range of expertise required to address every facet of a service user’s wellbeing.</a:t>
            </a:r>
          </a:p>
          <a:p>
            <a:pPr lvl="0">
              <a:lnSpc>
                <a:spcPct val="90000"/>
              </a:lnSpc>
              <a:buFont typeface="Wingdings" pitchFamily="2"/>
              <a:buChar char="Ø"/>
            </a:pPr>
            <a:r>
              <a:rPr lang="en-GB" sz="1200" b="1">
                <a:latin typeface="Arial" pitchFamily="34"/>
                <a:cs typeface="Arial" pitchFamily="34"/>
              </a:rPr>
              <a:t>A Holistic Framework: Effective teamwork facilitates a seamless partnership between nurses, social workers, and allied professional, which the primary driver for delivering  person centred care.</a:t>
            </a:r>
          </a:p>
          <a:p>
            <a:pPr lvl="0">
              <a:lnSpc>
                <a:spcPct val="90000"/>
              </a:lnSpc>
              <a:buFont typeface="Wingdings" pitchFamily="2"/>
              <a:buChar char="Ø"/>
            </a:pPr>
            <a:r>
              <a:rPr lang="en-GB" sz="1200" b="1">
                <a:latin typeface="Arial" pitchFamily="34"/>
                <a:cs typeface="Arial" pitchFamily="34"/>
              </a:rPr>
              <a:t>Standardising Safety: By prioritising transparent communication and shared objectives, teams actively mitigate clinical risk and uphold the continuity of care championed by NHS England (2019).</a:t>
            </a:r>
          </a:p>
        </p:txBody>
      </p:sp>
      <p:pic>
        <p:nvPicPr>
          <p:cNvPr id="4" name="Picture 4" descr="A group of people standing on a mountain&#10;&#10;AI-generated content may be incorrect.">
            <a:extLst>
              <a:ext uri="{FF2B5EF4-FFF2-40B4-BE49-F238E27FC236}">
                <a16:creationId xmlns:a16="http://schemas.microsoft.com/office/drawing/2014/main" id="{A11AF15D-6C88-C9D1-03E2-26A6DDD6E9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0568" y="3108310"/>
            <a:ext cx="3080046" cy="2402439"/>
          </a:xfrm>
          <a:prstGeom prst="rect">
            <a:avLst/>
          </a:prstGeom>
          <a:noFill/>
          <a:ln cap="flat">
            <a:noFill/>
          </a:ln>
          <a:effectLst>
            <a:outerShdw dist="50804" dir="5400000" algn="tl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5" descr="Group">
            <a:extLst>
              <a:ext uri="{FF2B5EF4-FFF2-40B4-BE49-F238E27FC236}">
                <a16:creationId xmlns:a16="http://schemas.microsoft.com/office/drawing/2014/main" id="{25AF334F-F76D-1C69-C3EE-89DBCFC96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51467" y="2793583"/>
            <a:ext cx="3031903" cy="3031903"/>
          </a:xfrm>
          <a:prstGeom prst="rect">
            <a:avLst/>
          </a:prstGeom>
          <a:noFill/>
          <a:ln cap="flat">
            <a:noFill/>
          </a:ln>
          <a:effectLst>
            <a:outerShdw dist="50804" dir="5400000" algn="tl">
              <a:srgbClr val="000000">
                <a:alpha val="43000"/>
              </a:srgb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77196-D360-C16F-0645-8F685F9A5F4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29672" y="2548469"/>
            <a:ext cx="6637867" cy="3661413"/>
          </a:xfrm>
        </p:spPr>
        <p:txBody>
          <a:bodyPr anchor="ctr"/>
          <a:lstStyle/>
          <a:p>
            <a:pPr marL="0" lvl="0" indent="0">
              <a:lnSpc>
                <a:spcPct val="90000"/>
              </a:lnSpc>
              <a:buNone/>
            </a:pPr>
            <a:r>
              <a:rPr lang="en-GB">
                <a:latin typeface="Arial" pitchFamily="34"/>
                <a:cs typeface="Arial" pitchFamily="34"/>
              </a:rPr>
              <a:t>Patient Care: Effective teamwork ensures that patients and service users receive coordinated, comprehensive care, reducing errors and improving outcomes.</a:t>
            </a:r>
          </a:p>
          <a:p>
            <a:pPr lvl="0">
              <a:lnSpc>
                <a:spcPct val="9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Enhances Communication: Teamwork fosters clear communication among healthcare professionals, which is critical for sharing important information and making informed decisions.</a:t>
            </a:r>
          </a:p>
          <a:p>
            <a:pPr lvl="0">
              <a:lnSpc>
                <a:spcPct val="9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Supports Multidisciplinary Collaboration: Health and social care often involve diverse professionals (nurses, doctors, social workers), and teamwork enables them to combine expertise for holistic care.</a:t>
            </a:r>
          </a:p>
          <a:p>
            <a:pPr marL="0" lvl="0" indent="0">
              <a:lnSpc>
                <a:spcPct val="90000"/>
              </a:lnSpc>
              <a:buNone/>
            </a:pPr>
            <a:r>
              <a:rPr lang="en-GB" b="1">
                <a:latin typeface="Arial" pitchFamily="34"/>
                <a:cs typeface="Arial" pitchFamily="34"/>
              </a:rPr>
              <a:t>    </a:t>
            </a:r>
            <a:r>
              <a:rPr lang="en-GB">
                <a:latin typeface="Arial" pitchFamily="34"/>
                <a:cs typeface="Arial" pitchFamily="34"/>
              </a:rPr>
              <a:t> Importance of Teamwork in Health and Social Care</a:t>
            </a:r>
          </a:p>
          <a:p>
            <a:pPr lvl="0">
              <a:lnSpc>
                <a:spcPct val="9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Improves Reduces Stress and Workload: Sharing responsibilities and supporting each other helps prevent burnout and ensures tasks are completed efficiently.</a:t>
            </a:r>
          </a:p>
          <a:p>
            <a:pPr lvl="0">
              <a:lnSpc>
                <a:spcPct val="9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Promotes Learning and Development: Working in a team allows professionals to learn from each other, improving skills and fostering professional growth.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>
            <a:extLst>
              <a:ext uri="{FF2B5EF4-FFF2-40B4-BE49-F238E27FC236}">
                <a16:creationId xmlns:a16="http://schemas.microsoft.com/office/drawing/2014/main" id="{EB974474-84B6-DA4E-2701-6985CD34B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3" name="Rectangle 22">
            <a:extLst>
              <a:ext uri="{FF2B5EF4-FFF2-40B4-BE49-F238E27FC236}">
                <a16:creationId xmlns:a16="http://schemas.microsoft.com/office/drawing/2014/main" id="{A0A0D802-51DE-8189-E5E4-C26D735E3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3B3059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4" name="Rectangle 24">
            <a:extLst>
              <a:ext uri="{FF2B5EF4-FFF2-40B4-BE49-F238E27FC236}">
                <a16:creationId xmlns:a16="http://schemas.microsoft.com/office/drawing/2014/main" id="{4B5C6470-2BCD-809F-44AE-13FB7E544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643463" y="801791"/>
            <a:ext cx="11000241" cy="5248262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r</a:t>
            </a:r>
          </a:p>
        </p:txBody>
      </p:sp>
      <p:sp>
        <p:nvSpPr>
          <p:cNvPr id="5" name="Rectangle 26">
            <a:extLst>
              <a:ext uri="{FF2B5EF4-FFF2-40B4-BE49-F238E27FC236}">
                <a16:creationId xmlns:a16="http://schemas.microsoft.com/office/drawing/2014/main" id="{37BB8B9A-C6F0-2671-3C8D-1AF4B7D75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CA646D86-7928-F493-32D1-3E8671460A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243" y="1533046"/>
            <a:ext cx="2806147" cy="42830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F766479E-335A-8AC5-CCEE-5EABC92DF7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13903" y="1454993"/>
            <a:ext cx="4559390" cy="4283067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9FB820A-B29C-5CBE-8B14-D677F970009B}"/>
              </a:ext>
            </a:extLst>
          </p:cNvPr>
          <p:cNvSpPr txBox="1"/>
          <p:nvPr/>
        </p:nvSpPr>
        <p:spPr>
          <a:xfrm>
            <a:off x="2662988" y="1310161"/>
            <a:ext cx="5518486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                           ROYAL OPEN COLLEGE ( January 9 2026 )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849A1-640F-6F7B-44EC-41306034B18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Practical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15DAB1-9A56-41CF-9978-5C626B5E3FD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3505196"/>
            <a:ext cx="8825660" cy="2514590"/>
          </a:xfrm>
        </p:spPr>
        <p:txBody>
          <a:bodyPr/>
          <a:lstStyle/>
          <a:p>
            <a:pPr lvl="0"/>
            <a:r>
              <a:rPr lang="en-GB" sz="1200" b="1">
                <a:latin typeface="Arial" pitchFamily="34"/>
                <a:cs typeface="Arial" pitchFamily="34"/>
              </a:rPr>
              <a:t>Imagine a patient with chronic conditions. An effective MDT brings together GPs, district nurses, and social workers. According to the Social Care Institute for Excellence (SCIE, 2022), this collaboration generates a shared identity. It allows professionals to trust each other’s expertise and provide constructive feedback. This 'joined-up' approach ensures the patient receives person-centred care that addresses both their medical and social needs simultaneously, rather than as separate, disconnected services</a:t>
            </a:r>
            <a:r>
              <a:rPr lang="en-GB" b="1"/>
              <a:t>."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5538F07B-6CA5-33C6-CB8D-213BA256C9CE}"/>
              </a:ext>
            </a:extLst>
          </p:cNvPr>
          <p:cNvSpPr txBox="1"/>
          <p:nvPr/>
        </p:nvSpPr>
        <p:spPr>
          <a:xfrm>
            <a:off x="1684864" y="1761070"/>
            <a:ext cx="8551331" cy="27699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Conclusion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Fundamental Basis : Effective teamwork serves as the primary cornerstone for a modern, integrated Health and Social Care system.</a:t>
            </a: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Key Outcomes: Collaborative efforts are essential for ensuring patient safety, driving innovation and maintaining a person-centred approach.</a:t>
            </a: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Regulatory alignment: As the Care Quality Commission (CQC) implements it’s a new inspection framework, multi agency collaboration is considered “mission critical” for all services providers.</a:t>
            </a: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Multi- Disciplinary Approach: Effective team often consist of diverse professionals (doctors, social workers, occupational therapists) this diversity allows for a holistic view of a service user’s needs rather than just treating a single medical symptom.</a:t>
            </a: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Century Gothic" pitchFamily="3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4BDC8-BEB4-8F95-EDC2-7602A1C22D8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Tuckman’s Model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0FEF09-281E-EC75-6BA1-E15330F6848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3543299"/>
            <a:ext cx="8825660" cy="2476496"/>
          </a:xfrm>
        </p:spPr>
        <p:txBody>
          <a:bodyPr/>
          <a:lstStyle/>
          <a:p>
            <a:pPr lvl="0"/>
            <a:r>
              <a:rPr lang="en-GB"/>
              <a:t>This work is based on the working model of psychologist Bruce Tuckman developed in 1965, in which he describes the 5 steps to form a work group such as Forming, Storming, Norming, Presenting, and Adjourning.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26EEF-1C2E-4F04-4575-E398187F614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0631" y="914400"/>
            <a:ext cx="10691265" cy="585536"/>
          </a:xfrm>
        </p:spPr>
        <p:txBody>
          <a:bodyPr/>
          <a:lstStyle/>
          <a:p>
            <a:pPr lvl="0"/>
            <a:r>
              <a:rPr lang="en-GB" sz="320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171B2C-6BFC-19F3-D89D-4E2A0CD728F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3126" y="2235205"/>
            <a:ext cx="10549688" cy="4038603"/>
          </a:xfrm>
        </p:spPr>
        <p:txBody>
          <a:bodyPr/>
          <a:lstStyle/>
          <a:p>
            <a:pPr lvl="0"/>
            <a:endParaRPr lang="en-GB" sz="1400"/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 NHS England: Working in partnership with the people and communities: available at:  </a:t>
            </a:r>
            <a:r>
              <a:rPr lang="en-GB" sz="1200"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https://www.england.nhs.uk/long-read/working-in-partnership-with-people-and-communities-statutory-guidance/</a:t>
            </a:r>
            <a:r>
              <a:rPr lang="en-GB" sz="1200">
                <a:latin typeface="Arial" pitchFamily="34"/>
                <a:cs typeface="Arial" pitchFamily="34"/>
              </a:rPr>
              <a:t>    (accessed: 18 February 2026).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Social care institute for excellence: Multidisciplinary Teams: available at   </a:t>
            </a:r>
            <a:r>
              <a:rPr lang="en-GB" sz="1200"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https://www.scie.org.uk/integrated-care/multidisciplinary-teams/</a:t>
            </a:r>
            <a:r>
              <a:rPr lang="en-GB" sz="1200">
                <a:latin typeface="Arial" pitchFamily="34"/>
                <a:cs typeface="Arial" pitchFamily="34"/>
              </a:rPr>
              <a:t>    (accessed: 18 February 2026)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 Health and Fitness: The Roll of the Teamwork in Delivering effective Health and Social Care services: available at:   </a:t>
            </a:r>
            <a:r>
              <a:rPr lang="en-GB" sz="1200"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https://uk.hfonline.org/the-role-of-teamwork-in-delivering-effective-health-and-social-care-services/</a:t>
            </a:r>
            <a:r>
              <a:rPr lang="en-GB" sz="1200">
                <a:latin typeface="Arial" pitchFamily="34"/>
                <a:cs typeface="Arial" pitchFamily="34"/>
              </a:rPr>
              <a:t>   (accessed: 18 February 2026).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CQC’s new inspection framework: Collaboration, clarity, and the path forward: available at:  </a:t>
            </a:r>
            <a:r>
              <a:rPr lang="en-GB" sz="1200"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https://www.vwv.co.uk/insights/articles/cqc-s-new-inspection-framework-collaboration-clarity-and-the-path-forward/</a:t>
            </a:r>
            <a:r>
              <a:rPr lang="en-GB" sz="1200">
                <a:latin typeface="Arial" pitchFamily="34"/>
                <a:cs typeface="Arial" pitchFamily="34"/>
              </a:rPr>
              <a:t>   (accessed: 18 February 2026)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ROYAL OPEN COLLEGE: Teamwork in Health and Social Care: available at:  </a:t>
            </a:r>
            <a:r>
              <a:rPr lang="en-GB" sz="1200">
                <a:latin typeface="Arial" pitchFamily="34"/>
                <a:cs typeface="Arial" pitchFamily="34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https://royalopencollege.org/blog/health-and-social-care/teamwork-in-health-and-social-care/</a:t>
            </a:r>
            <a:r>
              <a:rPr lang="en-GB" sz="1200">
                <a:latin typeface="Arial" pitchFamily="34"/>
                <a:cs typeface="Arial" pitchFamily="34"/>
              </a:rPr>
              <a:t>   (accessed: 18 February 2025)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NHS Wirral University Teaching Hospital: available at:  </a:t>
            </a:r>
            <a:r>
              <a:rPr lang="en-GB" sz="1200">
                <a:latin typeface="Arial" pitchFamily="34"/>
                <a:cs typeface="Arial" pitchFamily="34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https://www.wuth.nhs.uk/about-us/wuth-strategies/</a:t>
            </a:r>
            <a:r>
              <a:rPr lang="en-GB" sz="1200">
                <a:latin typeface="Arial" pitchFamily="34"/>
                <a:cs typeface="Arial" pitchFamily="34"/>
              </a:rPr>
              <a:t>    (accessed at: 18 February 2026).</a:t>
            </a:r>
          </a:p>
          <a:p>
            <a:pPr lvl="0"/>
            <a:endParaRPr lang="en-GB"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F4333-F374-2251-39D6-5769D211C58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F6F27-945D-D409-1B8B-B17C46CC097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1300">
                <a:latin typeface="Arial" pitchFamily="34"/>
                <a:cs typeface="Arial" pitchFamily="34"/>
              </a:rPr>
              <a:t>NHS England (2019) The NHS Long Term Plan. London: NHS England. Available at: </a:t>
            </a:r>
            <a:r>
              <a:rPr lang="en-GB" sz="1300">
                <a:latin typeface="Arial" pitchFamily="34"/>
                <a:cs typeface="Arial" pitchFamily="3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https://www.longtermplan.nhs.uk</a:t>
            </a:r>
            <a:r>
              <a:rPr lang="en-GB" sz="1300">
                <a:latin typeface="Arial" pitchFamily="34"/>
                <a:cs typeface="Arial" pitchFamily="34"/>
              </a:rPr>
              <a:t>   (Accessed: 23 February 2026).</a:t>
            </a:r>
          </a:p>
          <a:p>
            <a:pPr lvl="0"/>
            <a:r>
              <a:rPr lang="en-GB" sz="1300">
                <a:latin typeface="Arial" pitchFamily="34"/>
                <a:cs typeface="Arial" pitchFamily="34"/>
              </a:rPr>
              <a:t>Barton, G. and Bruce, A. (2015) Teaching interprofessional working in health and social care: A guide for educators and learners. London: SAGE. Available at:   </a:t>
            </a:r>
            <a:r>
              <a:rPr lang="en-GB" sz="1300"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https://uk.sagepub.com/</a:t>
            </a:r>
            <a:r>
              <a:rPr lang="en-GB" sz="1300">
                <a:latin typeface="Arial" pitchFamily="34"/>
                <a:cs typeface="Arial" pitchFamily="34"/>
              </a:rPr>
              <a:t>    (Accessed: 23 February 2026).</a:t>
            </a:r>
          </a:p>
          <a:p>
            <a:pPr lvl="0"/>
            <a:r>
              <a:rPr lang="en-GB" sz="1300">
                <a:latin typeface="Arial" pitchFamily="34"/>
                <a:cs typeface="Arial" pitchFamily="34"/>
              </a:rPr>
              <a:t>What is the team development: Causera enterprise: available at: </a:t>
            </a:r>
            <a:r>
              <a:rPr lang="en-GB" sz="1300"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https://www.coursera.org/enterprise/articles/team-development?msockid=2e18bcf08c0d6fe62b11aad58d2a6eb4</a:t>
            </a:r>
            <a:r>
              <a:rPr lang="en-GB" sz="1300">
                <a:latin typeface="Arial" pitchFamily="34"/>
                <a:cs typeface="Arial" pitchFamily="34"/>
              </a:rPr>
              <a:t>   (Accessed 10 March 2026).</a:t>
            </a:r>
          </a:p>
          <a:p>
            <a:pPr lvl="0"/>
            <a:endParaRPr lang="en-GB" sz="1300">
              <a:latin typeface="Arial" pitchFamily="34"/>
              <a:cs typeface="Arial" pitchFamily="34"/>
            </a:endParaRPr>
          </a:p>
          <a:p>
            <a:pPr lvl="0"/>
            <a:r>
              <a:rPr lang="en-GB" sz="1300">
                <a:latin typeface="Arial" pitchFamily="34"/>
                <a:cs typeface="Arial" pitchFamily="34"/>
              </a:rPr>
              <a:t>The 5 stages of Team development: Tuckman’s Model: Available at: </a:t>
            </a:r>
            <a:r>
              <a:rPr lang="en-GB" sz="1300"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https://instituteprojectmanagement.com/blog/the-5-stages-of-team-development/</a:t>
            </a:r>
            <a:r>
              <a:rPr lang="en-GB" sz="1300">
                <a:latin typeface="Arial" pitchFamily="34"/>
                <a:cs typeface="Arial" pitchFamily="34"/>
              </a:rPr>
              <a:t>  (Accessed: 10 March 2026).</a:t>
            </a:r>
          </a:p>
          <a:p>
            <a:pPr lvl="0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on Boardroom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920</Words>
  <Application>Microsoft Office PowerPoint</Application>
  <PresentationFormat>Widescreen</PresentationFormat>
  <Paragraphs>52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Century Gothic</vt:lpstr>
      <vt:lpstr>Wingdings</vt:lpstr>
      <vt:lpstr>Wingdings 3</vt:lpstr>
      <vt:lpstr>Ion Boardroom</vt:lpstr>
      <vt:lpstr>Working in team</vt:lpstr>
      <vt:lpstr>PowerPoint Presentation</vt:lpstr>
      <vt:lpstr>introduction</vt:lpstr>
      <vt:lpstr>PowerPoint Presentation</vt:lpstr>
      <vt:lpstr>PowerPoint Presentation</vt:lpstr>
      <vt:lpstr>Practical example</vt:lpstr>
      <vt:lpstr>PowerPoint Presentation</vt:lpstr>
      <vt:lpstr>Tuckman’s Model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jovanny herrera</dc:creator>
  <cp:lastModifiedBy>jovanny herrera</cp:lastModifiedBy>
  <cp:revision>30</cp:revision>
  <dcterms:created xsi:type="dcterms:W3CDTF">2026-02-11T19:47:02Z</dcterms:created>
  <dcterms:modified xsi:type="dcterms:W3CDTF">2026-03-10T17:49:41Z</dcterms:modified>
</cp:coreProperties>
</file>