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sldIdLst>
    <p:sldId id="273" r:id="rId2"/>
    <p:sldId id="274" r:id="rId3"/>
    <p:sldId id="275" r:id="rId4"/>
    <p:sldId id="277" r:id="rId5"/>
    <p:sldId id="276" r:id="rId6"/>
    <p:sldId id="260" r:id="rId7"/>
    <p:sldId id="286" r:id="rId8"/>
    <p:sldId id="256" r:id="rId9"/>
    <p:sldId id="259" r:id="rId10"/>
    <p:sldId id="283" r:id="rId11"/>
    <p:sldId id="262" r:id="rId12"/>
    <p:sldId id="270" r:id="rId13"/>
    <p:sldId id="271" r:id="rId14"/>
    <p:sldId id="279" r:id="rId15"/>
    <p:sldId id="280" r:id="rId16"/>
    <p:sldId id="281" r:id="rId17"/>
    <p:sldId id="284" r:id="rId18"/>
    <p:sldId id="285" r:id="rId19"/>
    <p:sldId id="268" r:id="rId20"/>
    <p:sldId id="272" r:id="rId21"/>
    <p:sldId id="282"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24B224-3481-1173-0695-E0FDA3CCEEED}" v="17" dt="2026-01-19T13:08:07.653"/>
    <p1510:client id="{72104F5D-ED1C-DEB3-6AF4-A3F7CC87264D}" v="258" dt="2026-01-17T15:42:11.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France (2404157)" userId="S::2404157@student.uwtsd.ac.uk::266a7c21-e41c-47ad-a023-83212a5f3115" providerId="AD" clId="Web-{72104F5D-ED1C-DEB3-6AF4-A3F7CC87264D}"/>
    <pc:docChg chg="delSld modSld">
      <pc:chgData name="Sophie France (2404157)" userId="S::2404157@student.uwtsd.ac.uk::266a7c21-e41c-47ad-a023-83212a5f3115" providerId="AD" clId="Web-{72104F5D-ED1C-DEB3-6AF4-A3F7CC87264D}" dt="2026-01-17T15:42:10.768" v="196"/>
      <pc:docMkLst>
        <pc:docMk/>
      </pc:docMkLst>
      <pc:sldChg chg="modSp">
        <pc:chgData name="Sophie France (2404157)" userId="S::2404157@student.uwtsd.ac.uk::266a7c21-e41c-47ad-a023-83212a5f3115" providerId="AD" clId="Web-{72104F5D-ED1C-DEB3-6AF4-A3F7CC87264D}" dt="2026-01-17T14:55:28.060" v="114" actId="1076"/>
        <pc:sldMkLst>
          <pc:docMk/>
          <pc:sldMk cId="109857222" sldId="256"/>
        </pc:sldMkLst>
        <pc:spChg chg="mod">
          <ac:chgData name="Sophie France (2404157)" userId="S::2404157@student.uwtsd.ac.uk::266a7c21-e41c-47ad-a023-83212a5f3115" providerId="AD" clId="Web-{72104F5D-ED1C-DEB3-6AF4-A3F7CC87264D}" dt="2026-01-17T14:55:22.669" v="113" actId="20577"/>
          <ac:spMkLst>
            <pc:docMk/>
            <pc:sldMk cId="109857222" sldId="256"/>
            <ac:spMk id="4" creationId="{BF7A801A-97D0-E9E6-726D-AF762428D286}"/>
          </ac:spMkLst>
        </pc:spChg>
        <pc:spChg chg="mod">
          <ac:chgData name="Sophie France (2404157)" userId="S::2404157@student.uwtsd.ac.uk::266a7c21-e41c-47ad-a023-83212a5f3115" providerId="AD" clId="Web-{72104F5D-ED1C-DEB3-6AF4-A3F7CC87264D}" dt="2026-01-17T14:55:28.060" v="114" actId="1076"/>
          <ac:spMkLst>
            <pc:docMk/>
            <pc:sldMk cId="109857222" sldId="256"/>
            <ac:spMk id="7" creationId="{B9C53FAA-63B1-44A8-C652-39B22056CBDE}"/>
          </ac:spMkLst>
        </pc:spChg>
      </pc:sldChg>
      <pc:sldChg chg="modSp">
        <pc:chgData name="Sophie France (2404157)" userId="S::2404157@student.uwtsd.ac.uk::266a7c21-e41c-47ad-a023-83212a5f3115" providerId="AD" clId="Web-{72104F5D-ED1C-DEB3-6AF4-A3F7CC87264D}" dt="2026-01-17T14:27:05.419" v="71" actId="20577"/>
        <pc:sldMkLst>
          <pc:docMk/>
          <pc:sldMk cId="1444258109" sldId="258"/>
        </pc:sldMkLst>
        <pc:spChg chg="mod">
          <ac:chgData name="Sophie France (2404157)" userId="S::2404157@student.uwtsd.ac.uk::266a7c21-e41c-47ad-a023-83212a5f3115" providerId="AD" clId="Web-{72104F5D-ED1C-DEB3-6AF4-A3F7CC87264D}" dt="2026-01-17T14:27:05.419" v="71" actId="20577"/>
          <ac:spMkLst>
            <pc:docMk/>
            <pc:sldMk cId="1444258109" sldId="258"/>
            <ac:spMk id="3" creationId="{B41F9EA3-87D8-AB1D-DB01-6C96ED8B0D17}"/>
          </ac:spMkLst>
        </pc:spChg>
      </pc:sldChg>
      <pc:sldChg chg="modSp">
        <pc:chgData name="Sophie France (2404157)" userId="S::2404157@student.uwtsd.ac.uk::266a7c21-e41c-47ad-a023-83212a5f3115" providerId="AD" clId="Web-{72104F5D-ED1C-DEB3-6AF4-A3F7CC87264D}" dt="2026-01-17T14:52:20.690" v="102" actId="20577"/>
        <pc:sldMkLst>
          <pc:docMk/>
          <pc:sldMk cId="2255909372" sldId="260"/>
        </pc:sldMkLst>
        <pc:spChg chg="mod">
          <ac:chgData name="Sophie France (2404157)" userId="S::2404157@student.uwtsd.ac.uk::266a7c21-e41c-47ad-a023-83212a5f3115" providerId="AD" clId="Web-{72104F5D-ED1C-DEB3-6AF4-A3F7CC87264D}" dt="2026-01-17T14:52:20.690" v="102" actId="20577"/>
          <ac:spMkLst>
            <pc:docMk/>
            <pc:sldMk cId="2255909372" sldId="260"/>
            <ac:spMk id="14" creationId="{4A6178D0-C48E-D053-B008-0466DF37877C}"/>
          </ac:spMkLst>
        </pc:spChg>
      </pc:sldChg>
      <pc:sldChg chg="addSp delSp modSp addAnim">
        <pc:chgData name="Sophie France (2404157)" userId="S::2404157@student.uwtsd.ac.uk::266a7c21-e41c-47ad-a023-83212a5f3115" providerId="AD" clId="Web-{72104F5D-ED1C-DEB3-6AF4-A3F7CC87264D}" dt="2026-01-17T15:00:47.307" v="122" actId="14100"/>
        <pc:sldMkLst>
          <pc:docMk/>
          <pc:sldMk cId="2654227915" sldId="262"/>
        </pc:sldMkLst>
        <pc:spChg chg="mod">
          <ac:chgData name="Sophie France (2404157)" userId="S::2404157@student.uwtsd.ac.uk::266a7c21-e41c-47ad-a023-83212a5f3115" providerId="AD" clId="Web-{72104F5D-ED1C-DEB3-6AF4-A3F7CC87264D}" dt="2026-01-17T12:58:09.457" v="38" actId="1076"/>
          <ac:spMkLst>
            <pc:docMk/>
            <pc:sldMk cId="2654227915" sldId="262"/>
            <ac:spMk id="14" creationId="{7968E373-D6B5-A8C7-FA06-90B57B973908}"/>
          </ac:spMkLst>
        </pc:spChg>
        <pc:spChg chg="mod">
          <ac:chgData name="Sophie France (2404157)" userId="S::2404157@student.uwtsd.ac.uk::266a7c21-e41c-47ad-a023-83212a5f3115" providerId="AD" clId="Web-{72104F5D-ED1C-DEB3-6AF4-A3F7CC87264D}" dt="2026-01-17T15:00:40.994" v="120" actId="1076"/>
          <ac:spMkLst>
            <pc:docMk/>
            <pc:sldMk cId="2654227915" sldId="262"/>
            <ac:spMk id="22" creationId="{674F4D91-7089-02AC-9FC9-8B06ECB1DE05}"/>
          </ac:spMkLst>
        </pc:spChg>
        <pc:spChg chg="mod">
          <ac:chgData name="Sophie France (2404157)" userId="S::2404157@student.uwtsd.ac.uk::266a7c21-e41c-47ad-a023-83212a5f3115" providerId="AD" clId="Web-{72104F5D-ED1C-DEB3-6AF4-A3F7CC87264D}" dt="2026-01-17T15:00:47.307" v="122" actId="14100"/>
          <ac:spMkLst>
            <pc:docMk/>
            <pc:sldMk cId="2654227915" sldId="262"/>
            <ac:spMk id="24" creationId="{415948FF-226C-7F92-5525-233123C0BA29}"/>
          </ac:spMkLst>
        </pc:spChg>
        <pc:picChg chg="add mod">
          <ac:chgData name="Sophie France (2404157)" userId="S::2404157@student.uwtsd.ac.uk::266a7c21-e41c-47ad-a023-83212a5f3115" providerId="AD" clId="Web-{72104F5D-ED1C-DEB3-6AF4-A3F7CC87264D}" dt="2026-01-17T12:58:06.488" v="37" actId="1076"/>
          <ac:picMkLst>
            <pc:docMk/>
            <pc:sldMk cId="2654227915" sldId="262"/>
            <ac:picMk id="3" creationId="{E835B57E-A606-BD29-40B4-2AD39F5912A5}"/>
          </ac:picMkLst>
        </pc:picChg>
      </pc:sldChg>
      <pc:sldChg chg="addSp delSp modSp addAnim">
        <pc:chgData name="Sophie France (2404157)" userId="S::2404157@student.uwtsd.ac.uk::266a7c21-e41c-47ad-a023-83212a5f3115" providerId="AD" clId="Web-{72104F5D-ED1C-DEB3-6AF4-A3F7CC87264D}" dt="2026-01-17T15:01:37.451" v="126" actId="1076"/>
        <pc:sldMkLst>
          <pc:docMk/>
          <pc:sldMk cId="2484232294" sldId="270"/>
        </pc:sldMkLst>
        <pc:spChg chg="mod">
          <ac:chgData name="Sophie France (2404157)" userId="S::2404157@student.uwtsd.ac.uk::266a7c21-e41c-47ad-a023-83212a5f3115" providerId="AD" clId="Web-{72104F5D-ED1C-DEB3-6AF4-A3F7CC87264D}" dt="2026-01-17T14:27:18.218" v="73" actId="20577"/>
          <ac:spMkLst>
            <pc:docMk/>
            <pc:sldMk cId="2484232294" sldId="270"/>
            <ac:spMk id="22" creationId="{0136F2DD-C040-0913-E5EE-FB7BC5FA5824}"/>
          </ac:spMkLst>
        </pc:spChg>
        <pc:picChg chg="add mod">
          <ac:chgData name="Sophie France (2404157)" userId="S::2404157@student.uwtsd.ac.uk::266a7c21-e41c-47ad-a023-83212a5f3115" providerId="AD" clId="Web-{72104F5D-ED1C-DEB3-6AF4-A3F7CC87264D}" dt="2026-01-17T15:01:37.451" v="126" actId="1076"/>
          <ac:picMkLst>
            <pc:docMk/>
            <pc:sldMk cId="2484232294" sldId="270"/>
            <ac:picMk id="16" creationId="{980F7E65-4009-7278-4E3B-815EC3428BDF}"/>
          </ac:picMkLst>
        </pc:picChg>
      </pc:sldChg>
      <pc:sldChg chg="addSp delSp modSp addAnim delAnim">
        <pc:chgData name="Sophie France (2404157)" userId="S::2404157@student.uwtsd.ac.uk::266a7c21-e41c-47ad-a023-83212a5f3115" providerId="AD" clId="Web-{72104F5D-ED1C-DEB3-6AF4-A3F7CC87264D}" dt="2026-01-17T15:02:35.017" v="130" actId="1076"/>
        <pc:sldMkLst>
          <pc:docMk/>
          <pc:sldMk cId="2752928914" sldId="271"/>
        </pc:sldMkLst>
        <pc:spChg chg="mod">
          <ac:chgData name="Sophie France (2404157)" userId="S::2404157@student.uwtsd.ac.uk::266a7c21-e41c-47ad-a023-83212a5f3115" providerId="AD" clId="Web-{72104F5D-ED1C-DEB3-6AF4-A3F7CC87264D}" dt="2026-01-17T15:02:35.017" v="130" actId="1076"/>
          <ac:spMkLst>
            <pc:docMk/>
            <pc:sldMk cId="2752928914" sldId="271"/>
            <ac:spMk id="15" creationId="{773FF426-1202-0715-E939-11DEE92290E7}"/>
          </ac:spMkLst>
        </pc:spChg>
        <pc:picChg chg="add mod">
          <ac:chgData name="Sophie France (2404157)" userId="S::2404157@student.uwtsd.ac.uk::266a7c21-e41c-47ad-a023-83212a5f3115" providerId="AD" clId="Web-{72104F5D-ED1C-DEB3-6AF4-A3F7CC87264D}" dt="2026-01-17T12:59:15.896" v="49" actId="1076"/>
          <ac:picMkLst>
            <pc:docMk/>
            <pc:sldMk cId="2752928914" sldId="271"/>
            <ac:picMk id="19" creationId="{8A5B5CD8-F395-1D65-57E2-7E8CE992A0A3}"/>
          </ac:picMkLst>
        </pc:picChg>
      </pc:sldChg>
      <pc:sldChg chg="modSp">
        <pc:chgData name="Sophie France (2404157)" userId="S::2404157@student.uwtsd.ac.uk::266a7c21-e41c-47ad-a023-83212a5f3115" providerId="AD" clId="Web-{72104F5D-ED1C-DEB3-6AF4-A3F7CC87264D}" dt="2026-01-17T14:33:57.906" v="75" actId="20577"/>
        <pc:sldMkLst>
          <pc:docMk/>
          <pc:sldMk cId="1632598572" sldId="274"/>
        </pc:sldMkLst>
        <pc:spChg chg="mod">
          <ac:chgData name="Sophie France (2404157)" userId="S::2404157@student.uwtsd.ac.uk::266a7c21-e41c-47ad-a023-83212a5f3115" providerId="AD" clId="Web-{72104F5D-ED1C-DEB3-6AF4-A3F7CC87264D}" dt="2026-01-17T14:33:57.906" v="75" actId="20577"/>
          <ac:spMkLst>
            <pc:docMk/>
            <pc:sldMk cId="1632598572" sldId="274"/>
            <ac:spMk id="14" creationId="{74494393-96A1-3312-AC92-E06638B5684E}"/>
          </ac:spMkLst>
        </pc:spChg>
      </pc:sldChg>
      <pc:sldChg chg="modSp">
        <pc:chgData name="Sophie France (2404157)" userId="S::2404157@student.uwtsd.ac.uk::266a7c21-e41c-47ad-a023-83212a5f3115" providerId="AD" clId="Web-{72104F5D-ED1C-DEB3-6AF4-A3F7CC87264D}" dt="2026-01-17T14:48:09.712" v="82" actId="20577"/>
        <pc:sldMkLst>
          <pc:docMk/>
          <pc:sldMk cId="3570143604" sldId="275"/>
        </pc:sldMkLst>
        <pc:spChg chg="mod">
          <ac:chgData name="Sophie France (2404157)" userId="S::2404157@student.uwtsd.ac.uk::266a7c21-e41c-47ad-a023-83212a5f3115" providerId="AD" clId="Web-{72104F5D-ED1C-DEB3-6AF4-A3F7CC87264D}" dt="2026-01-17T14:48:01.603" v="80" actId="20577"/>
          <ac:spMkLst>
            <pc:docMk/>
            <pc:sldMk cId="3570143604" sldId="275"/>
            <ac:spMk id="8" creationId="{17E94CCB-466F-BF14-BC18-64457970BD1B}"/>
          </ac:spMkLst>
        </pc:spChg>
        <pc:spChg chg="mod">
          <ac:chgData name="Sophie France (2404157)" userId="S::2404157@student.uwtsd.ac.uk::266a7c21-e41c-47ad-a023-83212a5f3115" providerId="AD" clId="Web-{72104F5D-ED1C-DEB3-6AF4-A3F7CC87264D}" dt="2026-01-17T14:48:09.712" v="82" actId="20577"/>
          <ac:spMkLst>
            <pc:docMk/>
            <pc:sldMk cId="3570143604" sldId="275"/>
            <ac:spMk id="10" creationId="{1D29B6DD-87EB-6EFE-D593-D39EEA3C890C}"/>
          </ac:spMkLst>
        </pc:spChg>
      </pc:sldChg>
      <pc:sldChg chg="delSp modSp">
        <pc:chgData name="Sophie France (2404157)" userId="S::2404157@student.uwtsd.ac.uk::266a7c21-e41c-47ad-a023-83212a5f3115" providerId="AD" clId="Web-{72104F5D-ED1C-DEB3-6AF4-A3F7CC87264D}" dt="2026-01-17T14:51:15.841" v="93"/>
        <pc:sldMkLst>
          <pc:docMk/>
          <pc:sldMk cId="3968297601" sldId="276"/>
        </pc:sldMkLst>
        <pc:spChg chg="mod">
          <ac:chgData name="Sophie France (2404157)" userId="S::2404157@student.uwtsd.ac.uk::266a7c21-e41c-47ad-a023-83212a5f3115" providerId="AD" clId="Web-{72104F5D-ED1C-DEB3-6AF4-A3F7CC87264D}" dt="2026-01-17T14:51:11.341" v="88" actId="20577"/>
          <ac:spMkLst>
            <pc:docMk/>
            <pc:sldMk cId="3968297601" sldId="276"/>
            <ac:spMk id="8" creationId="{5FE6489A-7326-C747-9E2F-E79191EB6566}"/>
          </ac:spMkLst>
        </pc:spChg>
        <pc:spChg chg="mod">
          <ac:chgData name="Sophie France (2404157)" userId="S::2404157@student.uwtsd.ac.uk::266a7c21-e41c-47ad-a023-83212a5f3115" providerId="AD" clId="Web-{72104F5D-ED1C-DEB3-6AF4-A3F7CC87264D}" dt="2026-01-17T14:27:11.670" v="72" actId="20577"/>
          <ac:spMkLst>
            <pc:docMk/>
            <pc:sldMk cId="3968297601" sldId="276"/>
            <ac:spMk id="14" creationId="{1258F3C6-E485-7CFB-D344-1863C2BFA8E8}"/>
          </ac:spMkLst>
        </pc:spChg>
      </pc:sldChg>
      <pc:sldChg chg="modSp">
        <pc:chgData name="Sophie France (2404157)" userId="S::2404157@student.uwtsd.ac.uk::266a7c21-e41c-47ad-a023-83212a5f3115" providerId="AD" clId="Web-{72104F5D-ED1C-DEB3-6AF4-A3F7CC87264D}" dt="2026-01-17T14:49:13.651" v="85" actId="20577"/>
        <pc:sldMkLst>
          <pc:docMk/>
          <pc:sldMk cId="2088601675" sldId="277"/>
        </pc:sldMkLst>
        <pc:spChg chg="mod">
          <ac:chgData name="Sophie France (2404157)" userId="S::2404157@student.uwtsd.ac.uk::266a7c21-e41c-47ad-a023-83212a5f3115" providerId="AD" clId="Web-{72104F5D-ED1C-DEB3-6AF4-A3F7CC87264D}" dt="2026-01-17T14:49:13.651" v="85" actId="20577"/>
          <ac:spMkLst>
            <pc:docMk/>
            <pc:sldMk cId="2088601675" sldId="277"/>
            <ac:spMk id="10" creationId="{FBD163CD-4399-8F12-4326-C322FBBE4479}"/>
          </ac:spMkLst>
        </pc:spChg>
      </pc:sldChg>
      <pc:sldChg chg="addSp delSp modSp addAnim delAnim">
        <pc:chgData name="Sophie France (2404157)" userId="S::2404157@student.uwtsd.ac.uk::266a7c21-e41c-47ad-a023-83212a5f3115" providerId="AD" clId="Web-{72104F5D-ED1C-DEB3-6AF4-A3F7CC87264D}" dt="2026-01-17T15:03:27.348" v="135" actId="1076"/>
        <pc:sldMkLst>
          <pc:docMk/>
          <pc:sldMk cId="4124134944" sldId="279"/>
        </pc:sldMkLst>
        <pc:spChg chg="mod">
          <ac:chgData name="Sophie France (2404157)" userId="S::2404157@student.uwtsd.ac.uk::266a7c21-e41c-47ad-a023-83212a5f3115" providerId="AD" clId="Web-{72104F5D-ED1C-DEB3-6AF4-A3F7CC87264D}" dt="2026-01-17T15:03:27.348" v="135" actId="1076"/>
          <ac:spMkLst>
            <pc:docMk/>
            <pc:sldMk cId="4124134944" sldId="279"/>
            <ac:spMk id="15" creationId="{841A3A9D-7352-CEBF-5AAE-12B8587C87C9}"/>
          </ac:spMkLst>
        </pc:spChg>
        <pc:spChg chg="mod">
          <ac:chgData name="Sophie France (2404157)" userId="S::2404157@student.uwtsd.ac.uk::266a7c21-e41c-47ad-a023-83212a5f3115" providerId="AD" clId="Web-{72104F5D-ED1C-DEB3-6AF4-A3F7CC87264D}" dt="2026-01-17T13:00:10.882" v="60" actId="1076"/>
          <ac:spMkLst>
            <pc:docMk/>
            <pc:sldMk cId="4124134944" sldId="279"/>
            <ac:spMk id="17" creationId="{C8DED555-61FC-F068-2F24-EC860F9ECC5D}"/>
          </ac:spMkLst>
        </pc:spChg>
        <pc:spChg chg="mod">
          <ac:chgData name="Sophie France (2404157)" userId="S::2404157@student.uwtsd.ac.uk::266a7c21-e41c-47ad-a023-83212a5f3115" providerId="AD" clId="Web-{72104F5D-ED1C-DEB3-6AF4-A3F7CC87264D}" dt="2026-01-17T13:00:06.460" v="59" actId="1076"/>
          <ac:spMkLst>
            <pc:docMk/>
            <pc:sldMk cId="4124134944" sldId="279"/>
            <ac:spMk id="19" creationId="{4DFF3146-98CA-A148-19DA-370D65C94238}"/>
          </ac:spMkLst>
        </pc:spChg>
        <pc:picChg chg="add mod">
          <ac:chgData name="Sophie France (2404157)" userId="S::2404157@student.uwtsd.ac.uk::266a7c21-e41c-47ad-a023-83212a5f3115" providerId="AD" clId="Web-{72104F5D-ED1C-DEB3-6AF4-A3F7CC87264D}" dt="2026-01-17T13:00:03.178" v="58" actId="14100"/>
          <ac:picMkLst>
            <pc:docMk/>
            <pc:sldMk cId="4124134944" sldId="279"/>
            <ac:picMk id="24" creationId="{A1FA7F05-666D-9155-002D-6C9F07DCA437}"/>
          </ac:picMkLst>
        </pc:picChg>
      </pc:sldChg>
      <pc:sldChg chg="addSp delSp modSp addAnim">
        <pc:chgData name="Sophie France (2404157)" userId="S::2404157@student.uwtsd.ac.uk::266a7c21-e41c-47ad-a023-83212a5f3115" providerId="AD" clId="Web-{72104F5D-ED1C-DEB3-6AF4-A3F7CC87264D}" dt="2026-01-17T15:42:10.768" v="196"/>
        <pc:sldMkLst>
          <pc:docMk/>
          <pc:sldMk cId="1207681389" sldId="280"/>
        </pc:sldMkLst>
        <pc:spChg chg="mod">
          <ac:chgData name="Sophie France (2404157)" userId="S::2404157@student.uwtsd.ac.uk::266a7c21-e41c-47ad-a023-83212a5f3115" providerId="AD" clId="Web-{72104F5D-ED1C-DEB3-6AF4-A3F7CC87264D}" dt="2026-01-17T12:56:43.236" v="22" actId="1076"/>
          <ac:spMkLst>
            <pc:docMk/>
            <pc:sldMk cId="1207681389" sldId="280"/>
            <ac:spMk id="15" creationId="{B33730DD-D5A2-EEF7-A7E0-16F0C9257667}"/>
          </ac:spMkLst>
        </pc:spChg>
        <pc:graphicFrameChg chg="mod modGraphic">
          <ac:chgData name="Sophie France (2404157)" userId="S::2404157@student.uwtsd.ac.uk::266a7c21-e41c-47ad-a023-83212a5f3115" providerId="AD" clId="Web-{72104F5D-ED1C-DEB3-6AF4-A3F7CC87264D}" dt="2026-01-17T15:42:10.768" v="196"/>
          <ac:graphicFrameMkLst>
            <pc:docMk/>
            <pc:sldMk cId="1207681389" sldId="280"/>
            <ac:graphicFrameMk id="7" creationId="{D0D0C88C-ECF8-6AB0-1A73-C2AE83458369}"/>
          </ac:graphicFrameMkLst>
        </pc:graphicFrameChg>
        <pc:picChg chg="add mod">
          <ac:chgData name="Sophie France (2404157)" userId="S::2404157@student.uwtsd.ac.uk::266a7c21-e41c-47ad-a023-83212a5f3115" providerId="AD" clId="Web-{72104F5D-ED1C-DEB3-6AF4-A3F7CC87264D}" dt="2026-01-17T12:56:37.517" v="21" actId="1076"/>
          <ac:picMkLst>
            <pc:docMk/>
            <pc:sldMk cId="1207681389" sldId="280"/>
            <ac:picMk id="21" creationId="{6B19136E-9FBC-FAA8-FCC6-0BAB9371A457}"/>
          </ac:picMkLst>
        </pc:picChg>
      </pc:sldChg>
      <pc:sldChg chg="addSp delSp modSp addAnim delAnim">
        <pc:chgData name="Sophie France (2404157)" userId="S::2404157@student.uwtsd.ac.uk::266a7c21-e41c-47ad-a023-83212a5f3115" providerId="AD" clId="Web-{72104F5D-ED1C-DEB3-6AF4-A3F7CC87264D}" dt="2026-01-17T15:06:11.104" v="142"/>
        <pc:sldMkLst>
          <pc:docMk/>
          <pc:sldMk cId="2424487929" sldId="281"/>
        </pc:sldMkLst>
        <pc:spChg chg="mod">
          <ac:chgData name="Sophie France (2404157)" userId="S::2404157@student.uwtsd.ac.uk::266a7c21-e41c-47ad-a023-83212a5f3115" providerId="AD" clId="Web-{72104F5D-ED1C-DEB3-6AF4-A3F7CC87264D}" dt="2026-01-17T12:57:26.269" v="30" actId="1076"/>
          <ac:spMkLst>
            <pc:docMk/>
            <pc:sldMk cId="2424487929" sldId="281"/>
            <ac:spMk id="15" creationId="{0ED1ECA3-C35A-D82F-B976-DBDB90A6E7AD}"/>
          </ac:spMkLst>
        </pc:spChg>
        <pc:picChg chg="add mod">
          <ac:chgData name="Sophie France (2404157)" userId="S::2404157@student.uwtsd.ac.uk::266a7c21-e41c-47ad-a023-83212a5f3115" providerId="AD" clId="Web-{72104F5D-ED1C-DEB3-6AF4-A3F7CC87264D}" dt="2026-01-17T12:57:22.143" v="29" actId="1076"/>
          <ac:picMkLst>
            <pc:docMk/>
            <pc:sldMk cId="2424487929" sldId="281"/>
            <ac:picMk id="21" creationId="{134598EA-8B15-E1E7-78A4-B438013A90AA}"/>
          </ac:picMkLst>
        </pc:picChg>
      </pc:sldChg>
      <pc:sldChg chg="delSp modSp">
        <pc:chgData name="Sophie France (2404157)" userId="S::2404157@student.uwtsd.ac.uk::266a7c21-e41c-47ad-a023-83212a5f3115" providerId="AD" clId="Web-{72104F5D-ED1C-DEB3-6AF4-A3F7CC87264D}" dt="2026-01-17T14:54:02.900" v="104"/>
        <pc:sldMkLst>
          <pc:docMk/>
          <pc:sldMk cId="1033816067" sldId="286"/>
        </pc:sldMkLst>
      </pc:sldChg>
    </pc:docChg>
  </pc:docChgLst>
  <pc:docChgLst>
    <pc:chgData name="Sophie France (2404157)" userId="S::2404157@student.uwtsd.ac.uk::266a7c21-e41c-47ad-a023-83212a5f3115" providerId="AD" clId="Web-{91A51BBD-5C37-F497-99F8-5C5781BD4D70}"/>
    <pc:docChg chg="modSld">
      <pc:chgData name="Sophie France (2404157)" userId="S::2404157@student.uwtsd.ac.uk::266a7c21-e41c-47ad-a023-83212a5f3115" providerId="AD" clId="Web-{91A51BBD-5C37-F497-99F8-5C5781BD4D70}" dt="2025-12-20T12:09:10.731" v="35" actId="20577"/>
      <pc:docMkLst>
        <pc:docMk/>
      </pc:docMkLst>
      <pc:sldChg chg="modSp">
        <pc:chgData name="Sophie France (2404157)" userId="S::2404157@student.uwtsd.ac.uk::266a7c21-e41c-47ad-a023-83212a5f3115" providerId="AD" clId="Web-{91A51BBD-5C37-F497-99F8-5C5781BD4D70}" dt="2025-12-20T12:08:00.384" v="7" actId="20577"/>
        <pc:sldMkLst>
          <pc:docMk/>
          <pc:sldMk cId="1444258109" sldId="258"/>
        </pc:sldMkLst>
        <pc:spChg chg="mod">
          <ac:chgData name="Sophie France (2404157)" userId="S::2404157@student.uwtsd.ac.uk::266a7c21-e41c-47ad-a023-83212a5f3115" providerId="AD" clId="Web-{91A51BBD-5C37-F497-99F8-5C5781BD4D70}" dt="2025-12-20T12:08:00.384" v="7" actId="20577"/>
          <ac:spMkLst>
            <pc:docMk/>
            <pc:sldMk cId="1444258109" sldId="258"/>
            <ac:spMk id="3" creationId="{B41F9EA3-87D8-AB1D-DB01-6C96ED8B0D17}"/>
          </ac:spMkLst>
        </pc:spChg>
      </pc:sldChg>
      <pc:sldChg chg="addSp delSp modSp">
        <pc:chgData name="Sophie France (2404157)" userId="S::2404157@student.uwtsd.ac.uk::266a7c21-e41c-47ad-a023-83212a5f3115" providerId="AD" clId="Web-{91A51BBD-5C37-F497-99F8-5C5781BD4D70}" dt="2025-12-20T12:09:10.731" v="35" actId="20577"/>
        <pc:sldMkLst>
          <pc:docMk/>
          <pc:sldMk cId="2654227915" sldId="262"/>
        </pc:sldMkLst>
        <pc:spChg chg="mod">
          <ac:chgData name="Sophie France (2404157)" userId="S::2404157@student.uwtsd.ac.uk::266a7c21-e41c-47ad-a023-83212a5f3115" providerId="AD" clId="Web-{91A51BBD-5C37-F497-99F8-5C5781BD4D70}" dt="2025-12-20T12:08:55.832" v="30" actId="1076"/>
          <ac:spMkLst>
            <pc:docMk/>
            <pc:sldMk cId="2654227915" sldId="262"/>
            <ac:spMk id="14" creationId="{7968E373-D6B5-A8C7-FA06-90B57B973908}"/>
          </ac:spMkLst>
        </pc:spChg>
      </pc:sldChg>
    </pc:docChg>
  </pc:docChgLst>
  <pc:docChgLst>
    <pc:chgData name="Sophie France (2404157)" userId="S::2404157@student.uwtsd.ac.uk::266a7c21-e41c-47ad-a023-83212a5f3115" providerId="AD" clId="Web-{4316F6AB-F117-189F-7E52-4DA28EF5F959}"/>
    <pc:docChg chg="addSld delSld modSld sldOrd">
      <pc:chgData name="Sophie France (2404157)" userId="S::2404157@student.uwtsd.ac.uk::266a7c21-e41c-47ad-a023-83212a5f3115" providerId="AD" clId="Web-{4316F6AB-F117-189F-7E52-4DA28EF5F959}" dt="2026-01-12T17:36:08.738" v="3752"/>
      <pc:docMkLst>
        <pc:docMk/>
      </pc:docMkLst>
      <pc:sldChg chg="modSp">
        <pc:chgData name="Sophie France (2404157)" userId="S::2404157@student.uwtsd.ac.uk::266a7c21-e41c-47ad-a023-83212a5f3115" providerId="AD" clId="Web-{4316F6AB-F117-189F-7E52-4DA28EF5F959}" dt="2026-01-12T14:27:13.294" v="1197"/>
        <pc:sldMkLst>
          <pc:docMk/>
          <pc:sldMk cId="3881899385" sldId="259"/>
        </pc:sldMkLst>
        <pc:graphicFrameChg chg="mod modGraphic">
          <ac:chgData name="Sophie France (2404157)" userId="S::2404157@student.uwtsd.ac.uk::266a7c21-e41c-47ad-a023-83212a5f3115" providerId="AD" clId="Web-{4316F6AB-F117-189F-7E52-4DA28EF5F959}" dt="2026-01-12T14:27:13.294" v="1197"/>
          <ac:graphicFrameMkLst>
            <pc:docMk/>
            <pc:sldMk cId="3881899385" sldId="259"/>
            <ac:graphicFrameMk id="10" creationId="{F703C35E-6959-1770-C02C-FDA209B95B17}"/>
          </ac:graphicFrameMkLst>
        </pc:graphicFrameChg>
      </pc:sldChg>
      <pc:sldChg chg="modSp">
        <pc:chgData name="Sophie France (2404157)" userId="S::2404157@student.uwtsd.ac.uk::266a7c21-e41c-47ad-a023-83212a5f3115" providerId="AD" clId="Web-{4316F6AB-F117-189F-7E52-4DA28EF5F959}" dt="2026-01-12T16:39:13.511" v="2218"/>
        <pc:sldMkLst>
          <pc:docMk/>
          <pc:sldMk cId="2654227915" sldId="262"/>
        </pc:sldMkLst>
        <pc:spChg chg="mod">
          <ac:chgData name="Sophie France (2404157)" userId="S::2404157@student.uwtsd.ac.uk::266a7c21-e41c-47ad-a023-83212a5f3115" providerId="AD" clId="Web-{4316F6AB-F117-189F-7E52-4DA28EF5F959}" dt="2026-01-12T12:27:23.343" v="467" actId="1076"/>
          <ac:spMkLst>
            <pc:docMk/>
            <pc:sldMk cId="2654227915" sldId="262"/>
            <ac:spMk id="12" creationId="{B729D50C-8690-D16E-8F20-6555AD877C91}"/>
          </ac:spMkLst>
        </pc:spChg>
        <pc:spChg chg="mod">
          <ac:chgData name="Sophie France (2404157)" userId="S::2404157@student.uwtsd.ac.uk::266a7c21-e41c-47ad-a023-83212a5f3115" providerId="AD" clId="Web-{4316F6AB-F117-189F-7E52-4DA28EF5F959}" dt="2026-01-12T12:27:20.062" v="466" actId="1076"/>
          <ac:spMkLst>
            <pc:docMk/>
            <pc:sldMk cId="2654227915" sldId="262"/>
            <ac:spMk id="22" creationId="{674F4D91-7089-02AC-9FC9-8B06ECB1DE05}"/>
          </ac:spMkLst>
        </pc:spChg>
        <pc:spChg chg="mod">
          <ac:chgData name="Sophie France (2404157)" userId="S::2404157@student.uwtsd.ac.uk::266a7c21-e41c-47ad-a023-83212a5f3115" providerId="AD" clId="Web-{4316F6AB-F117-189F-7E52-4DA28EF5F959}" dt="2026-01-12T13:00:58.550" v="1085" actId="20577"/>
          <ac:spMkLst>
            <pc:docMk/>
            <pc:sldMk cId="2654227915" sldId="262"/>
            <ac:spMk id="24" creationId="{415948FF-226C-7F92-5525-233123C0BA29}"/>
          </ac:spMkLst>
        </pc:spChg>
        <pc:graphicFrameChg chg="mod modGraphic">
          <ac:chgData name="Sophie France (2404157)" userId="S::2404157@student.uwtsd.ac.uk::266a7c21-e41c-47ad-a023-83212a5f3115" providerId="AD" clId="Web-{4316F6AB-F117-189F-7E52-4DA28EF5F959}" dt="2026-01-12T16:39:13.511" v="2218"/>
          <ac:graphicFrameMkLst>
            <pc:docMk/>
            <pc:sldMk cId="2654227915" sldId="262"/>
            <ac:graphicFrameMk id="7" creationId="{836E4341-DB50-97F4-1F68-11558399991A}"/>
          </ac:graphicFrameMkLst>
        </pc:graphicFrameChg>
      </pc:sldChg>
      <pc:sldChg chg="modSp">
        <pc:chgData name="Sophie France (2404157)" userId="S::2404157@student.uwtsd.ac.uk::266a7c21-e41c-47ad-a023-83212a5f3115" providerId="AD" clId="Web-{4316F6AB-F117-189F-7E52-4DA28EF5F959}" dt="2026-01-12T17:32:02.780" v="3731" actId="20577"/>
        <pc:sldMkLst>
          <pc:docMk/>
          <pc:sldMk cId="4202317194" sldId="268"/>
        </pc:sldMkLst>
        <pc:spChg chg="mod">
          <ac:chgData name="Sophie France (2404157)" userId="S::2404157@student.uwtsd.ac.uk::266a7c21-e41c-47ad-a023-83212a5f3115" providerId="AD" clId="Web-{4316F6AB-F117-189F-7E52-4DA28EF5F959}" dt="2026-01-12T17:32:02.780" v="3731" actId="20577"/>
          <ac:spMkLst>
            <pc:docMk/>
            <pc:sldMk cId="4202317194" sldId="268"/>
            <ac:spMk id="3" creationId="{46F83D26-496C-4480-4BFB-7D067E14D60D}"/>
          </ac:spMkLst>
        </pc:spChg>
      </pc:sldChg>
      <pc:sldChg chg="addSp modSp">
        <pc:chgData name="Sophie France (2404157)" userId="S::2404157@student.uwtsd.ac.uk::266a7c21-e41c-47ad-a023-83212a5f3115" providerId="AD" clId="Web-{4316F6AB-F117-189F-7E52-4DA28EF5F959}" dt="2026-01-12T16:39:30.527" v="2256"/>
        <pc:sldMkLst>
          <pc:docMk/>
          <pc:sldMk cId="2484232294" sldId="270"/>
        </pc:sldMkLst>
        <pc:spChg chg="mod">
          <ac:chgData name="Sophie France (2404157)" userId="S::2404157@student.uwtsd.ac.uk::266a7c21-e41c-47ad-a023-83212a5f3115" providerId="AD" clId="Web-{4316F6AB-F117-189F-7E52-4DA28EF5F959}" dt="2026-01-12T13:01:07.394" v="1086" actId="1076"/>
          <ac:spMkLst>
            <pc:docMk/>
            <pc:sldMk cId="2484232294" sldId="270"/>
            <ac:spMk id="10" creationId="{3C191F5F-23AA-4E0E-FB56-0428FB54B079}"/>
          </ac:spMkLst>
        </pc:spChg>
        <pc:spChg chg="add mod">
          <ac:chgData name="Sophie France (2404157)" userId="S::2404157@student.uwtsd.ac.uk::266a7c21-e41c-47ad-a023-83212a5f3115" providerId="AD" clId="Web-{4316F6AB-F117-189F-7E52-4DA28EF5F959}" dt="2026-01-12T13:01:26.442" v="1091" actId="1076"/>
          <ac:spMkLst>
            <pc:docMk/>
            <pc:sldMk cId="2484232294" sldId="270"/>
            <ac:spMk id="15" creationId="{6C6ED56E-F96C-3DD9-4D5B-6A9E68C180F3}"/>
          </ac:spMkLst>
        </pc:spChg>
        <pc:graphicFrameChg chg="mod modGraphic">
          <ac:chgData name="Sophie France (2404157)" userId="S::2404157@student.uwtsd.ac.uk::266a7c21-e41c-47ad-a023-83212a5f3115" providerId="AD" clId="Web-{4316F6AB-F117-189F-7E52-4DA28EF5F959}" dt="2026-01-12T16:39:30.527" v="2256"/>
          <ac:graphicFrameMkLst>
            <pc:docMk/>
            <pc:sldMk cId="2484232294" sldId="270"/>
            <ac:graphicFrameMk id="7" creationId="{62EB0C77-142A-1730-D3C6-6926A30F2A4F}"/>
          </ac:graphicFrameMkLst>
        </pc:graphicFrameChg>
      </pc:sldChg>
      <pc:sldChg chg="addSp modSp">
        <pc:chgData name="Sophie France (2404157)" userId="S::2404157@student.uwtsd.ac.uk::266a7c21-e41c-47ad-a023-83212a5f3115" providerId="AD" clId="Web-{4316F6AB-F117-189F-7E52-4DA28EF5F959}" dt="2026-01-12T16:47:31.045" v="2350"/>
        <pc:sldMkLst>
          <pc:docMk/>
          <pc:sldMk cId="2752928914" sldId="271"/>
        </pc:sldMkLst>
        <pc:spChg chg="mod">
          <ac:chgData name="Sophie France (2404157)" userId="S::2404157@student.uwtsd.ac.uk::266a7c21-e41c-47ad-a023-83212a5f3115" providerId="AD" clId="Web-{4316F6AB-F117-189F-7E52-4DA28EF5F959}" dt="2026-01-12T12:23:36.284" v="190" actId="1076"/>
          <ac:spMkLst>
            <pc:docMk/>
            <pc:sldMk cId="2752928914" sldId="271"/>
            <ac:spMk id="10" creationId="{805040B9-1F05-1FF6-1FB9-E3ADB15210D2}"/>
          </ac:spMkLst>
        </pc:spChg>
        <pc:spChg chg="add mod">
          <ac:chgData name="Sophie France (2404157)" userId="S::2404157@student.uwtsd.ac.uk::266a7c21-e41c-47ad-a023-83212a5f3115" providerId="AD" clId="Web-{4316F6AB-F117-189F-7E52-4DA28EF5F959}" dt="2026-01-12T12:39:12.419" v="517" actId="1076"/>
          <ac:spMkLst>
            <pc:docMk/>
            <pc:sldMk cId="2752928914" sldId="271"/>
            <ac:spMk id="14" creationId="{757EAFCA-B831-EE76-6D63-974114C33232}"/>
          </ac:spMkLst>
        </pc:spChg>
        <pc:spChg chg="add mod">
          <ac:chgData name="Sophie France (2404157)" userId="S::2404157@student.uwtsd.ac.uk::266a7c21-e41c-47ad-a023-83212a5f3115" providerId="AD" clId="Web-{4316F6AB-F117-189F-7E52-4DA28EF5F959}" dt="2026-01-12T12:24:01.598" v="195" actId="1076"/>
          <ac:spMkLst>
            <pc:docMk/>
            <pc:sldMk cId="2752928914" sldId="271"/>
            <ac:spMk id="15" creationId="{773FF426-1202-0715-E939-11DEE92290E7}"/>
          </ac:spMkLst>
        </pc:spChg>
        <pc:spChg chg="add mod">
          <ac:chgData name="Sophie France (2404157)" userId="S::2404157@student.uwtsd.ac.uk::266a7c21-e41c-47ad-a023-83212a5f3115" providerId="AD" clId="Web-{4316F6AB-F117-189F-7E52-4DA28EF5F959}" dt="2026-01-12T12:36:11.350" v="510" actId="1076"/>
          <ac:spMkLst>
            <pc:docMk/>
            <pc:sldMk cId="2752928914" sldId="271"/>
            <ac:spMk id="17" creationId="{70B9179B-A2C4-2BD3-000E-53C9F86B9320}"/>
          </ac:spMkLst>
        </pc:spChg>
        <pc:graphicFrameChg chg="mod modGraphic">
          <ac:chgData name="Sophie France (2404157)" userId="S::2404157@student.uwtsd.ac.uk::266a7c21-e41c-47ad-a023-83212a5f3115" providerId="AD" clId="Web-{4316F6AB-F117-189F-7E52-4DA28EF5F959}" dt="2026-01-12T16:47:31.045" v="2350"/>
          <ac:graphicFrameMkLst>
            <pc:docMk/>
            <pc:sldMk cId="2752928914" sldId="271"/>
            <ac:graphicFrameMk id="7" creationId="{B4D57A5A-60BA-EC4A-766A-5FE72106E5BD}"/>
          </ac:graphicFrameMkLst>
        </pc:graphicFrameChg>
      </pc:sldChg>
      <pc:sldChg chg="addSp delSp modSp">
        <pc:chgData name="Sophie France (2404157)" userId="S::2404157@student.uwtsd.ac.uk::266a7c21-e41c-47ad-a023-83212a5f3115" providerId="AD" clId="Web-{4316F6AB-F117-189F-7E52-4DA28EF5F959}" dt="2026-01-12T16:47:27.654" v="2348" actId="20577"/>
        <pc:sldMkLst>
          <pc:docMk/>
          <pc:sldMk cId="4124134944" sldId="279"/>
        </pc:sldMkLst>
        <pc:spChg chg="add mod">
          <ac:chgData name="Sophie France (2404157)" userId="S::2404157@student.uwtsd.ac.uk::266a7c21-e41c-47ad-a023-83212a5f3115" providerId="AD" clId="Web-{4316F6AB-F117-189F-7E52-4DA28EF5F959}" dt="2026-01-12T16:47:27.654" v="2348" actId="20577"/>
          <ac:spMkLst>
            <pc:docMk/>
            <pc:sldMk cId="4124134944" sldId="279"/>
            <ac:spMk id="15" creationId="{841A3A9D-7352-CEBF-5AAE-12B8587C87C9}"/>
          </ac:spMkLst>
        </pc:spChg>
        <pc:spChg chg="add mod">
          <ac:chgData name="Sophie France (2404157)" userId="S::2404157@student.uwtsd.ac.uk::266a7c21-e41c-47ad-a023-83212a5f3115" providerId="AD" clId="Web-{4316F6AB-F117-189F-7E52-4DA28EF5F959}" dt="2026-01-12T12:46:53.850" v="643" actId="1076"/>
          <ac:spMkLst>
            <pc:docMk/>
            <pc:sldMk cId="4124134944" sldId="279"/>
            <ac:spMk id="17" creationId="{C8DED555-61FC-F068-2F24-EC860F9ECC5D}"/>
          </ac:spMkLst>
        </pc:spChg>
        <pc:spChg chg="add mod">
          <ac:chgData name="Sophie France (2404157)" userId="S::2404157@student.uwtsd.ac.uk::266a7c21-e41c-47ad-a023-83212a5f3115" providerId="AD" clId="Web-{4316F6AB-F117-189F-7E52-4DA28EF5F959}" dt="2026-01-12T12:59:56.089" v="1082" actId="1076"/>
          <ac:spMkLst>
            <pc:docMk/>
            <pc:sldMk cId="4124134944" sldId="279"/>
            <ac:spMk id="18" creationId="{CD6FABF1-C1DD-7CDA-389C-976C6ACC6847}"/>
          </ac:spMkLst>
        </pc:spChg>
        <pc:spChg chg="add mod">
          <ac:chgData name="Sophie France (2404157)" userId="S::2404157@student.uwtsd.ac.uk::266a7c21-e41c-47ad-a023-83212a5f3115" providerId="AD" clId="Web-{4316F6AB-F117-189F-7E52-4DA28EF5F959}" dt="2026-01-12T13:06:33.054" v="1180" actId="1076"/>
          <ac:spMkLst>
            <pc:docMk/>
            <pc:sldMk cId="4124134944" sldId="279"/>
            <ac:spMk id="19" creationId="{4DFF3146-98CA-A148-19DA-370D65C94238}"/>
          </ac:spMkLst>
        </pc:spChg>
        <pc:graphicFrameChg chg="mod modGraphic">
          <ac:chgData name="Sophie France (2404157)" userId="S::2404157@student.uwtsd.ac.uk::266a7c21-e41c-47ad-a023-83212a5f3115" providerId="AD" clId="Web-{4316F6AB-F117-189F-7E52-4DA28EF5F959}" dt="2026-01-12T12:59:25.034" v="1074"/>
          <ac:graphicFrameMkLst>
            <pc:docMk/>
            <pc:sldMk cId="4124134944" sldId="279"/>
            <ac:graphicFrameMk id="7" creationId="{EF503FE0-4058-87D9-139A-FE1B002AF3F3}"/>
          </ac:graphicFrameMkLst>
        </pc:graphicFrameChg>
      </pc:sldChg>
      <pc:sldChg chg="addSp modSp">
        <pc:chgData name="Sophie France (2404157)" userId="S::2404157@student.uwtsd.ac.uk::266a7c21-e41c-47ad-a023-83212a5f3115" providerId="AD" clId="Web-{4316F6AB-F117-189F-7E52-4DA28EF5F959}" dt="2026-01-12T16:36:33.665" v="2127"/>
        <pc:sldMkLst>
          <pc:docMk/>
          <pc:sldMk cId="1207681389" sldId="280"/>
        </pc:sldMkLst>
        <pc:spChg chg="add mod">
          <ac:chgData name="Sophie France (2404157)" userId="S::2404157@student.uwtsd.ac.uk::266a7c21-e41c-47ad-a023-83212a5f3115" providerId="AD" clId="Web-{4316F6AB-F117-189F-7E52-4DA28EF5F959}" dt="2026-01-12T12:50:16.543" v="684" actId="14100"/>
          <ac:spMkLst>
            <pc:docMk/>
            <pc:sldMk cId="1207681389" sldId="280"/>
            <ac:spMk id="19" creationId="{6DC391EB-5651-71C6-B77C-557867868AE1}"/>
          </ac:spMkLst>
        </pc:spChg>
        <pc:spChg chg="add mod">
          <ac:chgData name="Sophie France (2404157)" userId="S::2404157@student.uwtsd.ac.uk::266a7c21-e41c-47ad-a023-83212a5f3115" providerId="AD" clId="Web-{4316F6AB-F117-189F-7E52-4DA28EF5F959}" dt="2026-01-12T12:50:44.121" v="691" actId="1076"/>
          <ac:spMkLst>
            <pc:docMk/>
            <pc:sldMk cId="1207681389" sldId="280"/>
            <ac:spMk id="20" creationId="{E7C5103F-7C26-2DBF-50ED-40B589DD4978}"/>
          </ac:spMkLst>
        </pc:spChg>
        <pc:graphicFrameChg chg="mod modGraphic">
          <ac:chgData name="Sophie France (2404157)" userId="S::2404157@student.uwtsd.ac.uk::266a7c21-e41c-47ad-a023-83212a5f3115" providerId="AD" clId="Web-{4316F6AB-F117-189F-7E52-4DA28EF5F959}" dt="2026-01-12T16:36:33.665" v="2127"/>
          <ac:graphicFrameMkLst>
            <pc:docMk/>
            <pc:sldMk cId="1207681389" sldId="280"/>
            <ac:graphicFrameMk id="7" creationId="{D0D0C88C-ECF8-6AB0-1A73-C2AE83458369}"/>
          </ac:graphicFrameMkLst>
        </pc:graphicFrameChg>
      </pc:sldChg>
      <pc:sldChg chg="addSp delSp modSp">
        <pc:chgData name="Sophie France (2404157)" userId="S::2404157@student.uwtsd.ac.uk::266a7c21-e41c-47ad-a023-83212a5f3115" providerId="AD" clId="Web-{4316F6AB-F117-189F-7E52-4DA28EF5F959}" dt="2026-01-12T16:49:35.361" v="2447" actId="1076"/>
        <pc:sldMkLst>
          <pc:docMk/>
          <pc:sldMk cId="2424487929" sldId="281"/>
        </pc:sldMkLst>
        <pc:spChg chg="add mod">
          <ac:chgData name="Sophie France (2404157)" userId="S::2404157@student.uwtsd.ac.uk::266a7c21-e41c-47ad-a023-83212a5f3115" providerId="AD" clId="Web-{4316F6AB-F117-189F-7E52-4DA28EF5F959}" dt="2026-01-12T16:46:30.402" v="2343" actId="20577"/>
          <ac:spMkLst>
            <pc:docMk/>
            <pc:sldMk cId="2424487929" sldId="281"/>
            <ac:spMk id="14" creationId="{C1F9418B-DE2A-9FA0-39E3-6CBC05FFC66E}"/>
          </ac:spMkLst>
        </pc:spChg>
        <pc:spChg chg="add mod">
          <ac:chgData name="Sophie France (2404157)" userId="S::2404157@student.uwtsd.ac.uk::266a7c21-e41c-47ad-a023-83212a5f3115" providerId="AD" clId="Web-{4316F6AB-F117-189F-7E52-4DA28EF5F959}" dt="2026-01-12T14:47:10.324" v="1715" actId="1076"/>
          <ac:spMkLst>
            <pc:docMk/>
            <pc:sldMk cId="2424487929" sldId="281"/>
            <ac:spMk id="15" creationId="{0ED1ECA3-C35A-D82F-B976-DBDB90A6E7AD}"/>
          </ac:spMkLst>
        </pc:spChg>
        <pc:spChg chg="add mod">
          <ac:chgData name="Sophie France (2404157)" userId="S::2404157@student.uwtsd.ac.uk::266a7c21-e41c-47ad-a023-83212a5f3115" providerId="AD" clId="Web-{4316F6AB-F117-189F-7E52-4DA28EF5F959}" dt="2026-01-12T16:37:15.915" v="2133" actId="14100"/>
          <ac:spMkLst>
            <pc:docMk/>
            <pc:sldMk cId="2424487929" sldId="281"/>
            <ac:spMk id="17" creationId="{46365B59-494C-E524-FEBD-1A785A5CC7AE}"/>
          </ac:spMkLst>
        </pc:spChg>
        <pc:spChg chg="add mod">
          <ac:chgData name="Sophie France (2404157)" userId="S::2404157@student.uwtsd.ac.uk::266a7c21-e41c-47ad-a023-83212a5f3115" providerId="AD" clId="Web-{4316F6AB-F117-189F-7E52-4DA28EF5F959}" dt="2026-01-12T16:37:21.212" v="2134" actId="1076"/>
          <ac:spMkLst>
            <pc:docMk/>
            <pc:sldMk cId="2424487929" sldId="281"/>
            <ac:spMk id="18" creationId="{615355D6-096C-DBD0-9531-65B5421BDFAA}"/>
          </ac:spMkLst>
        </pc:spChg>
        <pc:spChg chg="add mod">
          <ac:chgData name="Sophie France (2404157)" userId="S::2404157@student.uwtsd.ac.uk::266a7c21-e41c-47ad-a023-83212a5f3115" providerId="AD" clId="Web-{4316F6AB-F117-189F-7E52-4DA28EF5F959}" dt="2026-01-12T14:59:49.286" v="1798" actId="1076"/>
          <ac:spMkLst>
            <pc:docMk/>
            <pc:sldMk cId="2424487929" sldId="281"/>
            <ac:spMk id="19" creationId="{95E1D2DA-7545-5B81-29C7-A400127DAC63}"/>
          </ac:spMkLst>
        </pc:spChg>
        <pc:graphicFrameChg chg="mod modGraphic">
          <ac:chgData name="Sophie France (2404157)" userId="S::2404157@student.uwtsd.ac.uk::266a7c21-e41c-47ad-a023-83212a5f3115" providerId="AD" clId="Web-{4316F6AB-F117-189F-7E52-4DA28EF5F959}" dt="2026-01-12T16:36:55.087" v="2128" actId="1076"/>
          <ac:graphicFrameMkLst>
            <pc:docMk/>
            <pc:sldMk cId="2424487929" sldId="281"/>
            <ac:graphicFrameMk id="7" creationId="{54B0B264-061D-75F7-0FC2-97E84C585988}"/>
          </ac:graphicFrameMkLst>
        </pc:graphicFrameChg>
      </pc:sldChg>
      <pc:sldChg chg="modSp">
        <pc:chgData name="Sophie France (2404157)" userId="S::2404157@student.uwtsd.ac.uk::266a7c21-e41c-47ad-a023-83212a5f3115" providerId="AD" clId="Web-{4316F6AB-F117-189F-7E52-4DA28EF5F959}" dt="2026-01-12T17:18:31.690" v="3305" actId="20577"/>
        <pc:sldMkLst>
          <pc:docMk/>
          <pc:sldMk cId="1306458454" sldId="282"/>
        </pc:sldMkLst>
        <pc:spChg chg="mod">
          <ac:chgData name="Sophie France (2404157)" userId="S::2404157@student.uwtsd.ac.uk::266a7c21-e41c-47ad-a023-83212a5f3115" providerId="AD" clId="Web-{4316F6AB-F117-189F-7E52-4DA28EF5F959}" dt="2026-01-12T17:18:31.690" v="3305" actId="20577"/>
          <ac:spMkLst>
            <pc:docMk/>
            <pc:sldMk cId="1306458454" sldId="282"/>
            <ac:spMk id="3" creationId="{1700C93B-F8D1-A74A-CAF4-FE4985EF20F4}"/>
          </ac:spMkLst>
        </pc:spChg>
      </pc:sldChg>
      <pc:sldChg chg="addSp modSp new ord">
        <pc:chgData name="Sophie France (2404157)" userId="S::2404157@student.uwtsd.ac.uk::266a7c21-e41c-47ad-a023-83212a5f3115" providerId="AD" clId="Web-{4316F6AB-F117-189F-7E52-4DA28EF5F959}" dt="2026-01-12T17:36:08.738" v="3752"/>
        <pc:sldMkLst>
          <pc:docMk/>
          <pc:sldMk cId="2000702272" sldId="283"/>
        </pc:sldMkLst>
        <pc:spChg chg="mod">
          <ac:chgData name="Sophie France (2404157)" userId="S::2404157@student.uwtsd.ac.uk::266a7c21-e41c-47ad-a023-83212a5f3115" providerId="AD" clId="Web-{4316F6AB-F117-189F-7E52-4DA28EF5F959}" dt="2026-01-12T17:36:08.738" v="3752"/>
          <ac:spMkLst>
            <pc:docMk/>
            <pc:sldMk cId="2000702272" sldId="283"/>
            <ac:spMk id="2" creationId="{D7BA7972-6425-4240-7EAF-01AFB3E003CB}"/>
          </ac:spMkLst>
        </pc:spChg>
        <pc:spChg chg="mod">
          <ac:chgData name="Sophie France (2404157)" userId="S::2404157@student.uwtsd.ac.uk::266a7c21-e41c-47ad-a023-83212a5f3115" providerId="AD" clId="Web-{4316F6AB-F117-189F-7E52-4DA28EF5F959}" dt="2026-01-12T16:45:44.868" v="2304" actId="20577"/>
          <ac:spMkLst>
            <pc:docMk/>
            <pc:sldMk cId="2000702272" sldId="283"/>
            <ac:spMk id="3" creationId="{33859711-A98C-4630-DA9F-71E9F237ED78}"/>
          </ac:spMkLst>
        </pc:spChg>
        <pc:spChg chg="add mod">
          <ac:chgData name="Sophie France (2404157)" userId="S::2404157@student.uwtsd.ac.uk::266a7c21-e41c-47ad-a023-83212a5f3115" providerId="AD" clId="Web-{4316F6AB-F117-189F-7E52-4DA28EF5F959}" dt="2026-01-12T16:46:03.588" v="2339" actId="20577"/>
          <ac:spMkLst>
            <pc:docMk/>
            <pc:sldMk cId="2000702272" sldId="283"/>
            <ac:spMk id="7" creationId="{AEA5F90F-3DEE-3FD0-EFE2-FDD8CFF6B00D}"/>
          </ac:spMkLst>
        </pc:spChg>
        <pc:spChg chg="add mod">
          <ac:chgData name="Sophie France (2404157)" userId="S::2404157@student.uwtsd.ac.uk::266a7c21-e41c-47ad-a023-83212a5f3115" providerId="AD" clId="Web-{4316F6AB-F117-189F-7E52-4DA28EF5F959}" dt="2026-01-12T16:38:01.651" v="2136" actId="20577"/>
          <ac:spMkLst>
            <pc:docMk/>
            <pc:sldMk cId="2000702272" sldId="283"/>
            <ac:spMk id="8" creationId="{C18879BF-E0EF-BF98-51B3-F5B4BB1AE8CF}"/>
          </ac:spMkLst>
        </pc:spChg>
        <pc:spChg chg="add mod">
          <ac:chgData name="Sophie France (2404157)" userId="S::2404157@student.uwtsd.ac.uk::266a7c21-e41c-47ad-a023-83212a5f3115" providerId="AD" clId="Web-{4316F6AB-F117-189F-7E52-4DA28EF5F959}" dt="2026-01-12T16:27:12.255" v="2077" actId="20577"/>
          <ac:spMkLst>
            <pc:docMk/>
            <pc:sldMk cId="2000702272" sldId="283"/>
            <ac:spMk id="9" creationId="{C668191F-A8F4-7115-C938-EDE2B6617F40}"/>
          </ac:spMkLst>
        </pc:spChg>
        <pc:spChg chg="add mod">
          <ac:chgData name="Sophie France (2404157)" userId="S::2404157@student.uwtsd.ac.uk::266a7c21-e41c-47ad-a023-83212a5f3115" providerId="AD" clId="Web-{4316F6AB-F117-189F-7E52-4DA28EF5F959}" dt="2026-01-12T16:46:05.729" v="2340" actId="1076"/>
          <ac:spMkLst>
            <pc:docMk/>
            <pc:sldMk cId="2000702272" sldId="283"/>
            <ac:spMk id="10" creationId="{9B932AE0-1F4A-1B5E-E60E-EE606E9E4A85}"/>
          </ac:spMkLst>
        </pc:spChg>
        <pc:spChg chg="add mod">
          <ac:chgData name="Sophie France (2404157)" userId="S::2404157@student.uwtsd.ac.uk::266a7c21-e41c-47ad-a023-83212a5f3115" providerId="AD" clId="Web-{4316F6AB-F117-189F-7E52-4DA28EF5F959}" dt="2026-01-12T16:27:47.445" v="2091" actId="1076"/>
          <ac:spMkLst>
            <pc:docMk/>
            <pc:sldMk cId="2000702272" sldId="283"/>
            <ac:spMk id="11" creationId="{70F67F75-FCDA-CD8D-2636-EDDED3EEAC25}"/>
          </ac:spMkLst>
        </pc:spChg>
      </pc:sldChg>
      <pc:sldChg chg="addSp delSp modSp new">
        <pc:chgData name="Sophie France (2404157)" userId="S::2404157@student.uwtsd.ac.uk::266a7c21-e41c-47ad-a023-83212a5f3115" providerId="AD" clId="Web-{4316F6AB-F117-189F-7E52-4DA28EF5F959}" dt="2026-01-12T17:16:15.055" v="3298" actId="1076"/>
        <pc:sldMkLst>
          <pc:docMk/>
          <pc:sldMk cId="3181664984" sldId="284"/>
        </pc:sldMkLst>
        <pc:spChg chg="mod">
          <ac:chgData name="Sophie France (2404157)" userId="S::2404157@student.uwtsd.ac.uk::266a7c21-e41c-47ad-a023-83212a5f3115" providerId="AD" clId="Web-{4316F6AB-F117-189F-7E52-4DA28EF5F959}" dt="2026-01-12T16:50:17.612" v="2463"/>
          <ac:spMkLst>
            <pc:docMk/>
            <pc:sldMk cId="3181664984" sldId="284"/>
            <ac:spMk id="2" creationId="{C7D84BFC-80E3-68DB-054E-3F3CA7D91869}"/>
          </ac:spMkLst>
        </pc:spChg>
        <pc:spChg chg="mod">
          <ac:chgData name="Sophie France (2404157)" userId="S::2404157@student.uwtsd.ac.uk::266a7c21-e41c-47ad-a023-83212a5f3115" providerId="AD" clId="Web-{4316F6AB-F117-189F-7E52-4DA28EF5F959}" dt="2026-01-12T16:56:35.807" v="2871" actId="1076"/>
          <ac:spMkLst>
            <pc:docMk/>
            <pc:sldMk cId="3181664984" sldId="284"/>
            <ac:spMk id="3" creationId="{5070A166-99B0-DA7C-C071-55BCA7021991}"/>
          </ac:spMkLst>
        </pc:spChg>
        <pc:spChg chg="add mod">
          <ac:chgData name="Sophie France (2404157)" userId="S::2404157@student.uwtsd.ac.uk::266a7c21-e41c-47ad-a023-83212a5f3115" providerId="AD" clId="Web-{4316F6AB-F117-189F-7E52-4DA28EF5F959}" dt="2026-01-12T17:02:10.225" v="2886" actId="20577"/>
          <ac:spMkLst>
            <pc:docMk/>
            <pc:sldMk cId="3181664984" sldId="284"/>
            <ac:spMk id="7" creationId="{600E7E7F-1757-D114-8754-122D610B3C68}"/>
          </ac:spMkLst>
        </pc:spChg>
        <pc:spChg chg="add mod">
          <ac:chgData name="Sophie France (2404157)" userId="S::2404157@student.uwtsd.ac.uk::266a7c21-e41c-47ad-a023-83212a5f3115" providerId="AD" clId="Web-{4316F6AB-F117-189F-7E52-4DA28EF5F959}" dt="2026-01-12T17:15:56.006" v="3290" actId="1076"/>
          <ac:spMkLst>
            <pc:docMk/>
            <pc:sldMk cId="3181664984" sldId="284"/>
            <ac:spMk id="9" creationId="{387C33E7-7734-5563-A238-2420BFDF0081}"/>
          </ac:spMkLst>
        </pc:spChg>
        <pc:spChg chg="add mod">
          <ac:chgData name="Sophie France (2404157)" userId="S::2404157@student.uwtsd.ac.uk::266a7c21-e41c-47ad-a023-83212a5f3115" providerId="AD" clId="Web-{4316F6AB-F117-189F-7E52-4DA28EF5F959}" dt="2026-01-12T17:16:15.055" v="3298" actId="1076"/>
          <ac:spMkLst>
            <pc:docMk/>
            <pc:sldMk cId="3181664984" sldId="284"/>
            <ac:spMk id="10" creationId="{3D1F7D8F-3E43-D7C5-A7E1-DD9797234E8D}"/>
          </ac:spMkLst>
        </pc:spChg>
      </pc:sldChg>
      <pc:sldChg chg="addSp delSp modSp add replId">
        <pc:chgData name="Sophie France (2404157)" userId="S::2404157@student.uwtsd.ac.uk::266a7c21-e41c-47ad-a023-83212a5f3115" providerId="AD" clId="Web-{4316F6AB-F117-189F-7E52-4DA28EF5F959}" dt="2026-01-12T17:19:04.989" v="3322" actId="1076"/>
        <pc:sldMkLst>
          <pc:docMk/>
          <pc:sldMk cId="1388405545" sldId="285"/>
        </pc:sldMkLst>
        <pc:spChg chg="mod">
          <ac:chgData name="Sophie France (2404157)" userId="S::2404157@student.uwtsd.ac.uk::266a7c21-e41c-47ad-a023-83212a5f3115" providerId="AD" clId="Web-{4316F6AB-F117-189F-7E52-4DA28EF5F959}" dt="2026-01-12T17:05:28.577" v="2914" actId="20577"/>
          <ac:spMkLst>
            <pc:docMk/>
            <pc:sldMk cId="1388405545" sldId="285"/>
            <ac:spMk id="2" creationId="{A0074E00-90E1-A78E-94C0-686BB58A1083}"/>
          </ac:spMkLst>
        </pc:spChg>
        <pc:spChg chg="add mod">
          <ac:chgData name="Sophie France (2404157)" userId="S::2404157@student.uwtsd.ac.uk::266a7c21-e41c-47ad-a023-83212a5f3115" providerId="AD" clId="Web-{4316F6AB-F117-189F-7E52-4DA28EF5F959}" dt="2026-01-12T17:06:10.641" v="3010" actId="20577"/>
          <ac:spMkLst>
            <pc:docMk/>
            <pc:sldMk cId="1388405545" sldId="285"/>
            <ac:spMk id="9" creationId="{F193A5E0-A8E2-E285-549F-EAF05F651585}"/>
          </ac:spMkLst>
        </pc:spChg>
        <pc:spChg chg="add mod">
          <ac:chgData name="Sophie France (2404157)" userId="S::2404157@student.uwtsd.ac.uk::266a7c21-e41c-47ad-a023-83212a5f3115" providerId="AD" clId="Web-{4316F6AB-F117-189F-7E52-4DA28EF5F959}" dt="2026-01-12T17:19:04.989" v="3322" actId="1076"/>
          <ac:spMkLst>
            <pc:docMk/>
            <pc:sldMk cId="1388405545" sldId="285"/>
            <ac:spMk id="11" creationId="{C9DE5F47-5645-2F22-2360-3D157EA41D61}"/>
          </ac:spMkLst>
        </pc:spChg>
        <pc:graphicFrameChg chg="add mod modGraphic">
          <ac:chgData name="Sophie France (2404157)" userId="S::2404157@student.uwtsd.ac.uk::266a7c21-e41c-47ad-a023-83212a5f3115" providerId="AD" clId="Web-{4316F6AB-F117-189F-7E52-4DA28EF5F959}" dt="2026-01-12T17:10:04.693" v="3267"/>
          <ac:graphicFrameMkLst>
            <pc:docMk/>
            <pc:sldMk cId="1388405545" sldId="285"/>
            <ac:graphicFrameMk id="10" creationId="{EA524687-D004-BE79-344D-D0DFD1B6F2EA}"/>
          </ac:graphicFrameMkLst>
        </pc:graphicFrameChg>
      </pc:sldChg>
      <pc:sldChg chg="addSp delSp modSp add ord replId">
        <pc:chgData name="Sophie France (2404157)" userId="S::2404157@student.uwtsd.ac.uk::266a7c21-e41c-47ad-a023-83212a5f3115" providerId="AD" clId="Web-{4316F6AB-F117-189F-7E52-4DA28EF5F959}" dt="2026-01-12T17:33:12.069" v="3751" actId="14100"/>
        <pc:sldMkLst>
          <pc:docMk/>
          <pc:sldMk cId="1033816067" sldId="286"/>
        </pc:sldMkLst>
        <pc:spChg chg="mod">
          <ac:chgData name="Sophie France (2404157)" userId="S::2404157@student.uwtsd.ac.uk::266a7c21-e41c-47ad-a023-83212a5f3115" providerId="AD" clId="Web-{4316F6AB-F117-189F-7E52-4DA28EF5F959}" dt="2026-01-12T17:33:12.069" v="3751" actId="14100"/>
          <ac:spMkLst>
            <pc:docMk/>
            <pc:sldMk cId="1033816067" sldId="286"/>
            <ac:spMk id="2" creationId="{D58C873C-27BF-A4BD-2C22-CD3A88EE3D14}"/>
          </ac:spMkLst>
        </pc:spChg>
        <pc:spChg chg="add mod">
          <ac:chgData name="Sophie France (2404157)" userId="S::2404157@student.uwtsd.ac.uk::266a7c21-e41c-47ad-a023-83212a5f3115" providerId="AD" clId="Web-{4316F6AB-F117-189F-7E52-4DA28EF5F959}" dt="2026-01-12T17:32:49.160" v="3748" actId="1076"/>
          <ac:spMkLst>
            <pc:docMk/>
            <pc:sldMk cId="1033816067" sldId="286"/>
            <ac:spMk id="16" creationId="{BA2EE5D9-AB72-1505-0F5D-1CBD394CD406}"/>
          </ac:spMkLst>
        </pc:spChg>
        <pc:graphicFrameChg chg="add mod ord modGraphic">
          <ac:chgData name="Sophie France (2404157)" userId="S::2404157@student.uwtsd.ac.uk::266a7c21-e41c-47ad-a023-83212a5f3115" providerId="AD" clId="Web-{4316F6AB-F117-189F-7E52-4DA28EF5F959}" dt="2026-01-12T17:31:09.665" v="3700" actId="1076"/>
          <ac:graphicFrameMkLst>
            <pc:docMk/>
            <pc:sldMk cId="1033816067" sldId="286"/>
            <ac:graphicFrameMk id="14" creationId="{89F67EB4-4C98-DBB0-190E-5DDFB86C9455}"/>
          </ac:graphicFrameMkLst>
        </pc:graphicFrameChg>
      </pc:sldChg>
    </pc:docChg>
  </pc:docChgLst>
  <pc:docChgLst>
    <pc:chgData name="Sophie France (2404157)" userId="S::2404157@student.uwtsd.ac.uk::266a7c21-e41c-47ad-a023-83212a5f3115" providerId="AD" clId="Web-{A78D387B-F343-C749-57CA-E3D76D60F0FD}"/>
    <pc:docChg chg="addSld delSld modSld sldOrd">
      <pc:chgData name="Sophie France (2404157)" userId="S::2404157@student.uwtsd.ac.uk::266a7c21-e41c-47ad-a023-83212a5f3115" providerId="AD" clId="Web-{A78D387B-F343-C749-57CA-E3D76D60F0FD}" dt="2026-01-12T11:27:19.874" v="3040" actId="20577"/>
      <pc:docMkLst>
        <pc:docMk/>
      </pc:docMkLst>
      <pc:sldChg chg="addSp delSp modSp ord">
        <pc:chgData name="Sophie France (2404157)" userId="S::2404157@student.uwtsd.ac.uk::266a7c21-e41c-47ad-a023-83212a5f3115" providerId="AD" clId="Web-{A78D387B-F343-C749-57CA-E3D76D60F0FD}" dt="2026-01-10T15:05:25.741" v="1864" actId="20577"/>
        <pc:sldMkLst>
          <pc:docMk/>
          <pc:sldMk cId="109857222" sldId="256"/>
        </pc:sldMkLst>
        <pc:spChg chg="mod">
          <ac:chgData name="Sophie France (2404157)" userId="S::2404157@student.uwtsd.ac.uk::266a7c21-e41c-47ad-a023-83212a5f3115" providerId="AD" clId="Web-{A78D387B-F343-C749-57CA-E3D76D60F0FD}" dt="2026-01-10T15:05:25.741" v="1864" actId="20577"/>
          <ac:spMkLst>
            <pc:docMk/>
            <pc:sldMk cId="109857222" sldId="256"/>
            <ac:spMk id="2" creationId="{00000000-0000-0000-0000-000000000000}"/>
          </ac:spMkLst>
        </pc:spChg>
        <pc:spChg chg="add mod">
          <ac:chgData name="Sophie France (2404157)" userId="S::2404157@student.uwtsd.ac.uk::266a7c21-e41c-47ad-a023-83212a5f3115" providerId="AD" clId="Web-{A78D387B-F343-C749-57CA-E3D76D60F0FD}" dt="2026-01-10T15:02:40.801" v="1852" actId="1076"/>
          <ac:spMkLst>
            <pc:docMk/>
            <pc:sldMk cId="109857222" sldId="256"/>
            <ac:spMk id="4" creationId="{BF7A801A-97D0-E9E6-726D-AF762428D286}"/>
          </ac:spMkLst>
        </pc:spChg>
        <pc:spChg chg="mod">
          <ac:chgData name="Sophie France (2404157)" userId="S::2404157@student.uwtsd.ac.uk::266a7c21-e41c-47ad-a023-83212a5f3115" providerId="AD" clId="Web-{A78D387B-F343-C749-57CA-E3D76D60F0FD}" dt="2026-01-10T15:02:43.535" v="1853" actId="1076"/>
          <ac:spMkLst>
            <pc:docMk/>
            <pc:sldMk cId="109857222" sldId="256"/>
            <ac:spMk id="7" creationId="{B9C53FAA-63B1-44A8-C652-39B22056CBDE}"/>
          </ac:spMkLst>
        </pc:spChg>
        <pc:spChg chg="mod">
          <ac:chgData name="Sophie France (2404157)" userId="S::2404157@student.uwtsd.ac.uk::266a7c21-e41c-47ad-a023-83212a5f3115" providerId="AD" clId="Web-{A78D387B-F343-C749-57CA-E3D76D60F0FD}" dt="2026-01-10T14:52:03.390" v="1765" actId="20577"/>
          <ac:spMkLst>
            <pc:docMk/>
            <pc:sldMk cId="109857222" sldId="256"/>
            <ac:spMk id="8" creationId="{625E5743-913F-1F51-21BA-0F480DDC56DF}"/>
          </ac:spMkLst>
        </pc:spChg>
        <pc:spChg chg="mod">
          <ac:chgData name="Sophie France (2404157)" userId="S::2404157@student.uwtsd.ac.uk::266a7c21-e41c-47ad-a023-83212a5f3115" providerId="AD" clId="Web-{A78D387B-F343-C749-57CA-E3D76D60F0FD}" dt="2026-01-10T15:02:45.785" v="1854" actId="1076"/>
          <ac:spMkLst>
            <pc:docMk/>
            <pc:sldMk cId="109857222" sldId="256"/>
            <ac:spMk id="10" creationId="{80029980-CA63-C728-DEF4-DDC50ED794FA}"/>
          </ac:spMkLst>
        </pc:spChg>
      </pc:sldChg>
      <pc:sldChg chg="modSp">
        <pc:chgData name="Sophie France (2404157)" userId="S::2404157@student.uwtsd.ac.uk::266a7c21-e41c-47ad-a023-83212a5f3115" providerId="AD" clId="Web-{A78D387B-F343-C749-57CA-E3D76D60F0FD}" dt="2026-01-11T14:38:29.086" v="2277" actId="20577"/>
        <pc:sldMkLst>
          <pc:docMk/>
          <pc:sldMk cId="1444258109" sldId="258"/>
        </pc:sldMkLst>
        <pc:spChg chg="mod">
          <ac:chgData name="Sophie France (2404157)" userId="S::2404157@student.uwtsd.ac.uk::266a7c21-e41c-47ad-a023-83212a5f3115" providerId="AD" clId="Web-{A78D387B-F343-C749-57CA-E3D76D60F0FD}" dt="2026-01-11T14:38:29.086" v="2277" actId="20577"/>
          <ac:spMkLst>
            <pc:docMk/>
            <pc:sldMk cId="1444258109" sldId="258"/>
            <ac:spMk id="3" creationId="{B41F9EA3-87D8-AB1D-DB01-6C96ED8B0D17}"/>
          </ac:spMkLst>
        </pc:spChg>
      </pc:sldChg>
      <pc:sldChg chg="delSp modSp ord">
        <pc:chgData name="Sophie France (2404157)" userId="S::2404157@student.uwtsd.ac.uk::266a7c21-e41c-47ad-a023-83212a5f3115" providerId="AD" clId="Web-{A78D387B-F343-C749-57CA-E3D76D60F0FD}" dt="2026-01-10T15:05:19.273" v="1862" actId="20577"/>
        <pc:sldMkLst>
          <pc:docMk/>
          <pc:sldMk cId="3881899385" sldId="259"/>
        </pc:sldMkLst>
        <pc:spChg chg="mod">
          <ac:chgData name="Sophie France (2404157)" userId="S::2404157@student.uwtsd.ac.uk::266a7c21-e41c-47ad-a023-83212a5f3115" providerId="AD" clId="Web-{A78D387B-F343-C749-57CA-E3D76D60F0FD}" dt="2026-01-10T15:05:19.273" v="1862" actId="20577"/>
          <ac:spMkLst>
            <pc:docMk/>
            <pc:sldMk cId="3881899385" sldId="259"/>
            <ac:spMk id="2" creationId="{D5347553-FCC9-87E9-0CB0-29D575B5C20E}"/>
          </ac:spMkLst>
        </pc:spChg>
        <pc:graphicFrameChg chg="mod">
          <ac:chgData name="Sophie France (2404157)" userId="S::2404157@student.uwtsd.ac.uk::266a7c21-e41c-47ad-a023-83212a5f3115" providerId="AD" clId="Web-{A78D387B-F343-C749-57CA-E3D76D60F0FD}" dt="2026-01-10T11:57:53.490" v="105" actId="1076"/>
          <ac:graphicFrameMkLst>
            <pc:docMk/>
            <pc:sldMk cId="3881899385" sldId="259"/>
            <ac:graphicFrameMk id="10" creationId="{F703C35E-6959-1770-C02C-FDA209B95B17}"/>
          </ac:graphicFrameMkLst>
        </pc:graphicFrameChg>
      </pc:sldChg>
      <pc:sldChg chg="addSp delSp modSp ord">
        <pc:chgData name="Sophie France (2404157)" userId="S::2404157@student.uwtsd.ac.uk::266a7c21-e41c-47ad-a023-83212a5f3115" providerId="AD" clId="Web-{A78D387B-F343-C749-57CA-E3D76D60F0FD}" dt="2026-01-10T14:40:04.006" v="1640"/>
        <pc:sldMkLst>
          <pc:docMk/>
          <pc:sldMk cId="2255909372" sldId="260"/>
        </pc:sldMkLst>
        <pc:spChg chg="mod">
          <ac:chgData name="Sophie France (2404157)" userId="S::2404157@student.uwtsd.ac.uk::266a7c21-e41c-47ad-a023-83212a5f3115" providerId="AD" clId="Web-{A78D387B-F343-C749-57CA-E3D76D60F0FD}" dt="2026-01-10T12:28:18.764" v="557" actId="20577"/>
          <ac:spMkLst>
            <pc:docMk/>
            <pc:sldMk cId="2255909372" sldId="260"/>
            <ac:spMk id="9" creationId="{C304B8E9-714C-B329-48DB-1CBC8CCCC3F5}"/>
          </ac:spMkLst>
        </pc:spChg>
        <pc:spChg chg="mod">
          <ac:chgData name="Sophie France (2404157)" userId="S::2404157@student.uwtsd.ac.uk::266a7c21-e41c-47ad-a023-83212a5f3115" providerId="AD" clId="Web-{A78D387B-F343-C749-57CA-E3D76D60F0FD}" dt="2026-01-10T12:28:22.467" v="558" actId="20577"/>
          <ac:spMkLst>
            <pc:docMk/>
            <pc:sldMk cId="2255909372" sldId="260"/>
            <ac:spMk id="13" creationId="{BE9DBC05-BA8C-A21B-E94D-40F11884938D}"/>
          </ac:spMkLst>
        </pc:spChg>
        <pc:spChg chg="mod">
          <ac:chgData name="Sophie France (2404157)" userId="S::2404157@student.uwtsd.ac.uk::266a7c21-e41c-47ad-a023-83212a5f3115" providerId="AD" clId="Web-{A78D387B-F343-C749-57CA-E3D76D60F0FD}" dt="2026-01-10T12:40:12.386" v="644" actId="20577"/>
          <ac:spMkLst>
            <pc:docMk/>
            <pc:sldMk cId="2255909372" sldId="260"/>
            <ac:spMk id="14" creationId="{4A6178D0-C48E-D053-B008-0466DF37877C}"/>
          </ac:spMkLst>
        </pc:spChg>
      </pc:sldChg>
      <pc:sldChg chg="addSp delSp modSp">
        <pc:chgData name="Sophie France (2404157)" userId="S::2404157@student.uwtsd.ac.uk::266a7c21-e41c-47ad-a023-83212a5f3115" providerId="AD" clId="Web-{A78D387B-F343-C749-57CA-E3D76D60F0FD}" dt="2026-01-11T15:02:52.794" v="2531"/>
        <pc:sldMkLst>
          <pc:docMk/>
          <pc:sldMk cId="2654227915" sldId="262"/>
        </pc:sldMkLst>
        <pc:spChg chg="mod">
          <ac:chgData name="Sophie France (2404157)" userId="S::2404157@student.uwtsd.ac.uk::266a7c21-e41c-47ad-a023-83212a5f3115" providerId="AD" clId="Web-{A78D387B-F343-C749-57CA-E3D76D60F0FD}" dt="2026-01-11T14:20:33.557" v="1909" actId="14100"/>
          <ac:spMkLst>
            <pc:docMk/>
            <pc:sldMk cId="2654227915" sldId="262"/>
            <ac:spMk id="2" creationId="{4D88597D-7D86-5CB8-9AD1-CD3C9F891F10}"/>
          </ac:spMkLst>
        </pc:spChg>
        <pc:spChg chg="mod">
          <ac:chgData name="Sophie France (2404157)" userId="S::2404157@student.uwtsd.ac.uk::266a7c21-e41c-47ad-a023-83212a5f3115" providerId="AD" clId="Web-{A78D387B-F343-C749-57CA-E3D76D60F0FD}" dt="2026-01-11T14:20:29.713" v="1908" actId="20577"/>
          <ac:spMkLst>
            <pc:docMk/>
            <pc:sldMk cId="2654227915" sldId="262"/>
            <ac:spMk id="8" creationId="{632CB7D6-6CF1-88A8-40AF-7C9690E48675}"/>
          </ac:spMkLst>
        </pc:spChg>
        <pc:spChg chg="mod">
          <ac:chgData name="Sophie France (2404157)" userId="S::2404157@student.uwtsd.ac.uk::266a7c21-e41c-47ad-a023-83212a5f3115" providerId="AD" clId="Web-{A78D387B-F343-C749-57CA-E3D76D60F0FD}" dt="2026-01-11T15:00:55.979" v="2480" actId="20577"/>
          <ac:spMkLst>
            <pc:docMk/>
            <pc:sldMk cId="2654227915" sldId="262"/>
            <ac:spMk id="14" creationId="{7968E373-D6B5-A8C7-FA06-90B57B973908}"/>
          </ac:spMkLst>
        </pc:spChg>
        <pc:spChg chg="add mod">
          <ac:chgData name="Sophie France (2404157)" userId="S::2404157@student.uwtsd.ac.uk::266a7c21-e41c-47ad-a023-83212a5f3115" providerId="AD" clId="Web-{A78D387B-F343-C749-57CA-E3D76D60F0FD}" dt="2026-01-11T15:00:48.275" v="2479" actId="20577"/>
          <ac:spMkLst>
            <pc:docMk/>
            <pc:sldMk cId="2654227915" sldId="262"/>
            <ac:spMk id="22" creationId="{674F4D91-7089-02AC-9FC9-8B06ECB1DE05}"/>
          </ac:spMkLst>
        </pc:spChg>
        <pc:spChg chg="add mod">
          <ac:chgData name="Sophie France (2404157)" userId="S::2404157@student.uwtsd.ac.uk::266a7c21-e41c-47ad-a023-83212a5f3115" providerId="AD" clId="Web-{A78D387B-F343-C749-57CA-E3D76D60F0FD}" dt="2026-01-11T14:33:08.571" v="2149" actId="1076"/>
          <ac:spMkLst>
            <pc:docMk/>
            <pc:sldMk cId="2654227915" sldId="262"/>
            <ac:spMk id="24" creationId="{415948FF-226C-7F92-5525-233123C0BA29}"/>
          </ac:spMkLst>
        </pc:spChg>
        <pc:graphicFrameChg chg="mod modGraphic">
          <ac:chgData name="Sophie France (2404157)" userId="S::2404157@student.uwtsd.ac.uk::266a7c21-e41c-47ad-a023-83212a5f3115" providerId="AD" clId="Web-{A78D387B-F343-C749-57CA-E3D76D60F0FD}" dt="2026-01-11T14:36:22.207" v="2264"/>
          <ac:graphicFrameMkLst>
            <pc:docMk/>
            <pc:sldMk cId="2654227915" sldId="262"/>
            <ac:graphicFrameMk id="7" creationId="{836E4341-DB50-97F4-1F68-11558399991A}"/>
          </ac:graphicFrameMkLst>
        </pc:graphicFrameChg>
      </pc:sldChg>
      <pc:sldChg chg="addSp modSp ord">
        <pc:chgData name="Sophie France (2404157)" userId="S::2404157@student.uwtsd.ac.uk::266a7c21-e41c-47ad-a023-83212a5f3115" providerId="AD" clId="Web-{A78D387B-F343-C749-57CA-E3D76D60F0FD}" dt="2026-01-11T15:08:25.107" v="2604" actId="1076"/>
        <pc:sldMkLst>
          <pc:docMk/>
          <pc:sldMk cId="2484232294" sldId="270"/>
        </pc:sldMkLst>
        <pc:spChg chg="mod">
          <ac:chgData name="Sophie France (2404157)" userId="S::2404157@student.uwtsd.ac.uk::266a7c21-e41c-47ad-a023-83212a5f3115" providerId="AD" clId="Web-{A78D387B-F343-C749-57CA-E3D76D60F0FD}" dt="2026-01-11T14:48:59.662" v="2359" actId="20577"/>
          <ac:spMkLst>
            <pc:docMk/>
            <pc:sldMk cId="2484232294" sldId="270"/>
            <ac:spMk id="2" creationId="{74941EFB-7E0F-7582-CDAA-16F08F1EE027}"/>
          </ac:spMkLst>
        </pc:spChg>
        <pc:spChg chg="add mod">
          <ac:chgData name="Sophie France (2404157)" userId="S::2404157@student.uwtsd.ac.uk::266a7c21-e41c-47ad-a023-83212a5f3115" providerId="AD" clId="Web-{A78D387B-F343-C749-57CA-E3D76D60F0FD}" dt="2026-01-11T15:01:07.135" v="2481" actId="20577"/>
          <ac:spMkLst>
            <pc:docMk/>
            <pc:sldMk cId="2484232294" sldId="270"/>
            <ac:spMk id="9" creationId="{0D5B0FFE-3C18-933F-9231-EAB97081C007}"/>
          </ac:spMkLst>
        </pc:spChg>
        <pc:spChg chg="add mod">
          <ac:chgData name="Sophie France (2404157)" userId="S::2404157@student.uwtsd.ac.uk::266a7c21-e41c-47ad-a023-83212a5f3115" providerId="AD" clId="Web-{A78D387B-F343-C749-57CA-E3D76D60F0FD}" dt="2026-01-11T15:01:22.260" v="2483" actId="1076"/>
          <ac:spMkLst>
            <pc:docMk/>
            <pc:sldMk cId="2484232294" sldId="270"/>
            <ac:spMk id="10" creationId="{3C191F5F-23AA-4E0E-FB56-0428FB54B079}"/>
          </ac:spMkLst>
        </pc:spChg>
        <pc:spChg chg="add mod">
          <ac:chgData name="Sophie France (2404157)" userId="S::2404157@student.uwtsd.ac.uk::266a7c21-e41c-47ad-a023-83212a5f3115" providerId="AD" clId="Web-{A78D387B-F343-C749-57CA-E3D76D60F0FD}" dt="2026-01-11T15:08:25.107" v="2604" actId="1076"/>
          <ac:spMkLst>
            <pc:docMk/>
            <pc:sldMk cId="2484232294" sldId="270"/>
            <ac:spMk id="14" creationId="{0CE0CEA0-CDFC-76E6-7B3D-CA38CAF7FB07}"/>
          </ac:spMkLst>
        </pc:spChg>
        <pc:spChg chg="mod">
          <ac:chgData name="Sophie France (2404157)" userId="S::2404157@student.uwtsd.ac.uk::266a7c21-e41c-47ad-a023-83212a5f3115" providerId="AD" clId="Web-{A78D387B-F343-C749-57CA-E3D76D60F0FD}" dt="2026-01-11T15:00:25.930" v="2478" actId="20577"/>
          <ac:spMkLst>
            <pc:docMk/>
            <pc:sldMk cId="2484232294" sldId="270"/>
            <ac:spMk id="20" creationId="{7DD026AC-4AAB-9DD8-4823-40AD2E79422B}"/>
          </ac:spMkLst>
        </pc:spChg>
        <pc:spChg chg="mod">
          <ac:chgData name="Sophie France (2404157)" userId="S::2404157@student.uwtsd.ac.uk::266a7c21-e41c-47ad-a023-83212a5f3115" providerId="AD" clId="Web-{A78D387B-F343-C749-57CA-E3D76D60F0FD}" dt="2026-01-10T12:28:50.128" v="567" actId="20577"/>
          <ac:spMkLst>
            <pc:docMk/>
            <pc:sldMk cId="2484232294" sldId="270"/>
            <ac:spMk id="22" creationId="{0136F2DD-C040-0913-E5EE-FB7BC5FA5824}"/>
          </ac:spMkLst>
        </pc:spChg>
        <pc:graphicFrameChg chg="mod modGraphic">
          <ac:chgData name="Sophie France (2404157)" userId="S::2404157@student.uwtsd.ac.uk::266a7c21-e41c-47ad-a023-83212a5f3115" providerId="AD" clId="Web-{A78D387B-F343-C749-57CA-E3D76D60F0FD}" dt="2026-01-11T15:03:14.779" v="2593"/>
          <ac:graphicFrameMkLst>
            <pc:docMk/>
            <pc:sldMk cId="2484232294" sldId="270"/>
            <ac:graphicFrameMk id="7" creationId="{62EB0C77-142A-1730-D3C6-6926A30F2A4F}"/>
          </ac:graphicFrameMkLst>
        </pc:graphicFrameChg>
      </pc:sldChg>
      <pc:sldChg chg="addSp delSp modSp">
        <pc:chgData name="Sophie France (2404157)" userId="S::2404157@student.uwtsd.ac.uk::266a7c21-e41c-47ad-a023-83212a5f3115" providerId="AD" clId="Web-{A78D387B-F343-C749-57CA-E3D76D60F0FD}" dt="2026-01-12T11:25:44.576" v="2992" actId="1076"/>
        <pc:sldMkLst>
          <pc:docMk/>
          <pc:sldMk cId="2752928914" sldId="271"/>
        </pc:sldMkLst>
        <pc:spChg chg="mod">
          <ac:chgData name="Sophie France (2404157)" userId="S::2404157@student.uwtsd.ac.uk::266a7c21-e41c-47ad-a023-83212a5f3115" providerId="AD" clId="Web-{A78D387B-F343-C749-57CA-E3D76D60F0FD}" dt="2026-01-12T11:03:37.905" v="2921" actId="20577"/>
          <ac:spMkLst>
            <pc:docMk/>
            <pc:sldMk cId="2752928914" sldId="271"/>
            <ac:spMk id="2" creationId="{9EEABD53-854D-FC77-CB5C-941F9644CF0A}"/>
          </ac:spMkLst>
        </pc:spChg>
        <pc:spChg chg="mod">
          <ac:chgData name="Sophie France (2404157)" userId="S::2404157@student.uwtsd.ac.uk::266a7c21-e41c-47ad-a023-83212a5f3115" providerId="AD" clId="Web-{A78D387B-F343-C749-57CA-E3D76D60F0FD}" dt="2026-01-12T11:04:35.238" v="2931" actId="20577"/>
          <ac:spMkLst>
            <pc:docMk/>
            <pc:sldMk cId="2752928914" sldId="271"/>
            <ac:spMk id="10" creationId="{805040B9-1F05-1FF6-1FB9-E3ADB15210D2}"/>
          </ac:spMkLst>
        </pc:spChg>
        <pc:spChg chg="mod">
          <ac:chgData name="Sophie France (2404157)" userId="S::2404157@student.uwtsd.ac.uk::266a7c21-e41c-47ad-a023-83212a5f3115" providerId="AD" clId="Web-{A78D387B-F343-C749-57CA-E3D76D60F0FD}" dt="2026-01-11T14:38:44.774" v="2278" actId="20577"/>
          <ac:spMkLst>
            <pc:docMk/>
            <pc:sldMk cId="2752928914" sldId="271"/>
            <ac:spMk id="16" creationId="{26740099-A7E2-4611-D237-159203FDFC7C}"/>
          </ac:spMkLst>
        </pc:spChg>
        <pc:graphicFrameChg chg="mod modGraphic">
          <ac:chgData name="Sophie France (2404157)" userId="S::2404157@student.uwtsd.ac.uk::266a7c21-e41c-47ad-a023-83212a5f3115" providerId="AD" clId="Web-{A78D387B-F343-C749-57CA-E3D76D60F0FD}" dt="2026-01-12T11:04:40.207" v="2953"/>
          <ac:graphicFrameMkLst>
            <pc:docMk/>
            <pc:sldMk cId="2752928914" sldId="271"/>
            <ac:graphicFrameMk id="7" creationId="{B4D57A5A-60BA-EC4A-766A-5FE72106E5BD}"/>
          </ac:graphicFrameMkLst>
        </pc:graphicFrameChg>
      </pc:sldChg>
      <pc:sldChg chg="modSp">
        <pc:chgData name="Sophie France (2404157)" userId="S::2404157@student.uwtsd.ac.uk::266a7c21-e41c-47ad-a023-83212a5f3115" providerId="AD" clId="Web-{A78D387B-F343-C749-57CA-E3D76D60F0FD}" dt="2026-01-11T15:46:28.712" v="2883" actId="20577"/>
        <pc:sldMkLst>
          <pc:docMk/>
          <pc:sldMk cId="460915902" sldId="272"/>
        </pc:sldMkLst>
        <pc:spChg chg="mod">
          <ac:chgData name="Sophie France (2404157)" userId="S::2404157@student.uwtsd.ac.uk::266a7c21-e41c-47ad-a023-83212a5f3115" providerId="AD" clId="Web-{A78D387B-F343-C749-57CA-E3D76D60F0FD}" dt="2026-01-11T15:46:28.712" v="2883" actId="20577"/>
          <ac:spMkLst>
            <pc:docMk/>
            <pc:sldMk cId="460915902" sldId="272"/>
            <ac:spMk id="3" creationId="{361DA5E3-95CD-2066-7795-6226D597B292}"/>
          </ac:spMkLst>
        </pc:spChg>
      </pc:sldChg>
      <pc:sldChg chg="addSp modSp new ord">
        <pc:chgData name="Sophie France (2404157)" userId="S::2404157@student.uwtsd.ac.uk::266a7c21-e41c-47ad-a023-83212a5f3115" providerId="AD" clId="Web-{A78D387B-F343-C749-57CA-E3D76D60F0FD}" dt="2026-01-10T11:55:13.162" v="60" actId="20577"/>
        <pc:sldMkLst>
          <pc:docMk/>
          <pc:sldMk cId="226473521" sldId="273"/>
        </pc:sldMkLst>
        <pc:spChg chg="mod">
          <ac:chgData name="Sophie France (2404157)" userId="S::2404157@student.uwtsd.ac.uk::266a7c21-e41c-47ad-a023-83212a5f3115" providerId="AD" clId="Web-{A78D387B-F343-C749-57CA-E3D76D60F0FD}" dt="2026-01-10T11:54:34.552" v="50" actId="14100"/>
          <ac:spMkLst>
            <pc:docMk/>
            <pc:sldMk cId="226473521" sldId="273"/>
            <ac:spMk id="2" creationId="{47DA3900-A0AD-A3C7-C52D-69C41626609E}"/>
          </ac:spMkLst>
        </pc:spChg>
        <pc:spChg chg="mod">
          <ac:chgData name="Sophie France (2404157)" userId="S::2404157@student.uwtsd.ac.uk::266a7c21-e41c-47ad-a023-83212a5f3115" providerId="AD" clId="Web-{A78D387B-F343-C749-57CA-E3D76D60F0FD}" dt="2026-01-10T11:54:37.505" v="51" actId="1076"/>
          <ac:spMkLst>
            <pc:docMk/>
            <pc:sldMk cId="226473521" sldId="273"/>
            <ac:spMk id="3" creationId="{4A419F5F-4FA5-A47B-8C29-A90455902BBE}"/>
          </ac:spMkLst>
        </pc:spChg>
        <pc:spChg chg="add mod">
          <ac:chgData name="Sophie France (2404157)" userId="S::2404157@student.uwtsd.ac.uk::266a7c21-e41c-47ad-a023-83212a5f3115" providerId="AD" clId="Web-{A78D387B-F343-C749-57CA-E3D76D60F0FD}" dt="2026-01-10T11:55:13.162" v="60" actId="20577"/>
          <ac:spMkLst>
            <pc:docMk/>
            <pc:sldMk cId="226473521" sldId="273"/>
            <ac:spMk id="9" creationId="{18604BF6-D43C-D866-C628-4B13E08B73A7}"/>
          </ac:spMkLst>
        </pc:spChg>
        <pc:picChg chg="add mod">
          <ac:chgData name="Sophie France (2404157)" userId="S::2404157@student.uwtsd.ac.uk::266a7c21-e41c-47ad-a023-83212a5f3115" providerId="AD" clId="Web-{A78D387B-F343-C749-57CA-E3D76D60F0FD}" dt="2026-01-10T11:54:56.318" v="53" actId="1076"/>
          <ac:picMkLst>
            <pc:docMk/>
            <pc:sldMk cId="226473521" sldId="273"/>
            <ac:picMk id="8" creationId="{BA94838A-577C-8013-FCB2-A92F8BA9B340}"/>
          </ac:picMkLst>
        </pc:picChg>
      </pc:sldChg>
      <pc:sldChg chg="addSp delSp modSp add ord replId">
        <pc:chgData name="Sophie France (2404157)" userId="S::2404157@student.uwtsd.ac.uk::266a7c21-e41c-47ad-a023-83212a5f3115" providerId="AD" clId="Web-{A78D387B-F343-C749-57CA-E3D76D60F0FD}" dt="2026-01-10T12:43:50.957" v="724" actId="20577"/>
        <pc:sldMkLst>
          <pc:docMk/>
          <pc:sldMk cId="1632598572" sldId="274"/>
        </pc:sldMkLst>
        <pc:spChg chg="mod">
          <ac:chgData name="Sophie France (2404157)" userId="S::2404157@student.uwtsd.ac.uk::266a7c21-e41c-47ad-a023-83212a5f3115" providerId="AD" clId="Web-{A78D387B-F343-C749-57CA-E3D76D60F0FD}" dt="2026-01-10T12:03:22.946" v="147" actId="20577"/>
          <ac:spMkLst>
            <pc:docMk/>
            <pc:sldMk cId="1632598572" sldId="274"/>
            <ac:spMk id="2" creationId="{A708BA91-8F56-54A2-9E91-4E2544104EEE}"/>
          </ac:spMkLst>
        </pc:spChg>
        <pc:spChg chg="add del">
          <ac:chgData name="Sophie France (2404157)" userId="S::2404157@student.uwtsd.ac.uk::266a7c21-e41c-47ad-a023-83212a5f3115" providerId="AD" clId="Web-{A78D387B-F343-C749-57CA-E3D76D60F0FD}" dt="2026-01-10T11:56:48.583" v="78"/>
          <ac:spMkLst>
            <pc:docMk/>
            <pc:sldMk cId="1632598572" sldId="274"/>
            <ac:spMk id="3" creationId="{E68C532D-6365-B2AC-4C24-E1AE6DDADAD3}"/>
          </ac:spMkLst>
        </pc:spChg>
        <pc:spChg chg="add del">
          <ac:chgData name="Sophie France (2404157)" userId="S::2404157@student.uwtsd.ac.uk::266a7c21-e41c-47ad-a023-83212a5f3115" providerId="AD" clId="Web-{A78D387B-F343-C749-57CA-E3D76D60F0FD}" dt="2026-01-10T11:56:48.599" v="80"/>
          <ac:spMkLst>
            <pc:docMk/>
            <pc:sldMk cId="1632598572" sldId="274"/>
            <ac:spMk id="7" creationId="{02F8BB3D-4456-DF1C-3606-C92E8386AFDB}"/>
          </ac:spMkLst>
        </pc:spChg>
        <pc:spChg chg="mod">
          <ac:chgData name="Sophie France (2404157)" userId="S::2404157@student.uwtsd.ac.uk::266a7c21-e41c-47ad-a023-83212a5f3115" providerId="AD" clId="Web-{A78D387B-F343-C749-57CA-E3D76D60F0FD}" dt="2026-01-10T11:57:31.615" v="99" actId="20577"/>
          <ac:spMkLst>
            <pc:docMk/>
            <pc:sldMk cId="1632598572" sldId="274"/>
            <ac:spMk id="11" creationId="{BCAC349C-0D22-6272-31E8-1177407B01F0}"/>
          </ac:spMkLst>
        </pc:spChg>
        <pc:spChg chg="add mod">
          <ac:chgData name="Sophie France (2404157)" userId="S::2404157@student.uwtsd.ac.uk::266a7c21-e41c-47ad-a023-83212a5f3115" providerId="AD" clId="Web-{A78D387B-F343-C749-57CA-E3D76D60F0FD}" dt="2026-01-10T12:43:50.957" v="724" actId="20577"/>
          <ac:spMkLst>
            <pc:docMk/>
            <pc:sldMk cId="1632598572" sldId="274"/>
            <ac:spMk id="14" creationId="{74494393-96A1-3312-AC92-E06638B5684E}"/>
          </ac:spMkLst>
        </pc:spChg>
        <pc:spChg chg="add mod">
          <ac:chgData name="Sophie France (2404157)" userId="S::2404157@student.uwtsd.ac.uk::266a7c21-e41c-47ad-a023-83212a5f3115" providerId="AD" clId="Web-{A78D387B-F343-C749-57CA-E3D76D60F0FD}" dt="2026-01-10T12:22:27.427" v="442"/>
          <ac:spMkLst>
            <pc:docMk/>
            <pc:sldMk cId="1632598572" sldId="274"/>
            <ac:spMk id="15" creationId="{B9977E04-560E-BE5D-0F3B-DC928C3A6C90}"/>
          </ac:spMkLst>
        </pc:spChg>
        <pc:spChg chg="add mod">
          <ac:chgData name="Sophie France (2404157)" userId="S::2404157@student.uwtsd.ac.uk::266a7c21-e41c-47ad-a023-83212a5f3115" providerId="AD" clId="Web-{A78D387B-F343-C749-57CA-E3D76D60F0FD}" dt="2026-01-10T12:29:39.138" v="580" actId="1076"/>
          <ac:spMkLst>
            <pc:docMk/>
            <pc:sldMk cId="1632598572" sldId="274"/>
            <ac:spMk id="17" creationId="{9C7FB4D7-24CA-0153-087C-3FBAE0CCC097}"/>
          </ac:spMkLst>
        </pc:spChg>
        <pc:picChg chg="add mod">
          <ac:chgData name="Sophie France (2404157)" userId="S::2404157@student.uwtsd.ac.uk::266a7c21-e41c-47ad-a023-83212a5f3115" providerId="AD" clId="Web-{A78D387B-F343-C749-57CA-E3D76D60F0FD}" dt="2026-01-10T12:27:39.319" v="534" actId="1076"/>
          <ac:picMkLst>
            <pc:docMk/>
            <pc:sldMk cId="1632598572" sldId="274"/>
            <ac:picMk id="16" creationId="{A8ADBA29-F742-DC54-EB17-EC9E987ABB6F}"/>
          </ac:picMkLst>
        </pc:picChg>
      </pc:sldChg>
      <pc:sldChg chg="addSp delSp modSp add replId">
        <pc:chgData name="Sophie France (2404157)" userId="S::2404157@student.uwtsd.ac.uk::266a7c21-e41c-47ad-a023-83212a5f3115" providerId="AD" clId="Web-{A78D387B-F343-C749-57CA-E3D76D60F0FD}" dt="2026-01-10T12:35:20.948" v="634" actId="20577"/>
        <pc:sldMkLst>
          <pc:docMk/>
          <pc:sldMk cId="3570143604" sldId="275"/>
        </pc:sldMkLst>
        <pc:spChg chg="mod">
          <ac:chgData name="Sophie France (2404157)" userId="S::2404157@student.uwtsd.ac.uk::266a7c21-e41c-47ad-a023-83212a5f3115" providerId="AD" clId="Web-{A78D387B-F343-C749-57CA-E3D76D60F0FD}" dt="2026-01-10T12:34:24.742" v="630" actId="20577"/>
          <ac:spMkLst>
            <pc:docMk/>
            <pc:sldMk cId="3570143604" sldId="275"/>
            <ac:spMk id="8" creationId="{17E94CCB-466F-BF14-BC18-64457970BD1B}"/>
          </ac:spMkLst>
        </pc:spChg>
        <pc:spChg chg="add mod">
          <ac:chgData name="Sophie France (2404157)" userId="S::2404157@student.uwtsd.ac.uk::266a7c21-e41c-47ad-a023-83212a5f3115" providerId="AD" clId="Web-{A78D387B-F343-C749-57CA-E3D76D60F0FD}" dt="2026-01-10T12:35:20.948" v="634" actId="20577"/>
          <ac:spMkLst>
            <pc:docMk/>
            <pc:sldMk cId="3570143604" sldId="275"/>
            <ac:spMk id="10" creationId="{1D29B6DD-87EB-6EFE-D593-D39EEA3C890C}"/>
          </ac:spMkLst>
        </pc:spChg>
      </pc:sldChg>
      <pc:sldChg chg="addSp delSp modSp add replId">
        <pc:chgData name="Sophie France (2404157)" userId="S::2404157@student.uwtsd.ac.uk::266a7c21-e41c-47ad-a023-83212a5f3115" providerId="AD" clId="Web-{A78D387B-F343-C749-57CA-E3D76D60F0FD}" dt="2026-01-10T14:51:20.218" v="1742" actId="20577"/>
        <pc:sldMkLst>
          <pc:docMk/>
          <pc:sldMk cId="3968297601" sldId="276"/>
        </pc:sldMkLst>
        <pc:spChg chg="mod">
          <ac:chgData name="Sophie France (2404157)" userId="S::2404157@student.uwtsd.ac.uk::266a7c21-e41c-47ad-a023-83212a5f3115" providerId="AD" clId="Web-{A78D387B-F343-C749-57CA-E3D76D60F0FD}" dt="2026-01-10T12:42:33.002" v="666" actId="20577"/>
          <ac:spMkLst>
            <pc:docMk/>
            <pc:sldMk cId="3968297601" sldId="276"/>
            <ac:spMk id="2" creationId="{67989353-C8D6-5B27-C5DB-5D352FBB83D1}"/>
          </ac:spMkLst>
        </pc:spChg>
        <pc:spChg chg="mod">
          <ac:chgData name="Sophie France (2404157)" userId="S::2404157@student.uwtsd.ac.uk::266a7c21-e41c-47ad-a023-83212a5f3115" providerId="AD" clId="Web-{A78D387B-F343-C749-57CA-E3D76D60F0FD}" dt="2026-01-10T14:37:21.096" v="1583" actId="1076"/>
          <ac:spMkLst>
            <pc:docMk/>
            <pc:sldMk cId="3968297601" sldId="276"/>
            <ac:spMk id="8" creationId="{5FE6489A-7326-C747-9E2F-E79191EB6566}"/>
          </ac:spMkLst>
        </pc:spChg>
        <pc:spChg chg="add mod">
          <ac:chgData name="Sophie France (2404157)" userId="S::2404157@student.uwtsd.ac.uk::266a7c21-e41c-47ad-a023-83212a5f3115" providerId="AD" clId="Web-{A78D387B-F343-C749-57CA-E3D76D60F0FD}" dt="2026-01-10T14:48:23.727" v="1668" actId="20577"/>
          <ac:spMkLst>
            <pc:docMk/>
            <pc:sldMk cId="3968297601" sldId="276"/>
            <ac:spMk id="14" creationId="{1258F3C6-E485-7CFB-D344-1863C2BFA8E8}"/>
          </ac:spMkLst>
        </pc:spChg>
        <pc:picChg chg="add mod">
          <ac:chgData name="Sophie France (2404157)" userId="S::2404157@student.uwtsd.ac.uk::266a7c21-e41c-47ad-a023-83212a5f3115" providerId="AD" clId="Web-{A78D387B-F343-C749-57CA-E3D76D60F0FD}" dt="2026-01-10T14:47:59.211" v="1658" actId="1076"/>
          <ac:picMkLst>
            <pc:docMk/>
            <pc:sldMk cId="3968297601" sldId="276"/>
            <ac:picMk id="13" creationId="{04AE7BE0-6C08-50B6-D5A5-6744D0D8569A}"/>
          </ac:picMkLst>
        </pc:picChg>
      </pc:sldChg>
      <pc:sldChg chg="addSp delSp modSp add ord replId">
        <pc:chgData name="Sophie France (2404157)" userId="S::2404157@student.uwtsd.ac.uk::266a7c21-e41c-47ad-a023-83212a5f3115" providerId="AD" clId="Web-{A78D387B-F343-C749-57CA-E3D76D60F0FD}" dt="2026-01-10T14:42:21.327" v="1653" actId="1076"/>
        <pc:sldMkLst>
          <pc:docMk/>
          <pc:sldMk cId="2088601675" sldId="277"/>
        </pc:sldMkLst>
        <pc:spChg chg="mod">
          <ac:chgData name="Sophie France (2404157)" userId="S::2404157@student.uwtsd.ac.uk::266a7c21-e41c-47ad-a023-83212a5f3115" providerId="AD" clId="Web-{A78D387B-F343-C749-57CA-E3D76D60F0FD}" dt="2026-01-10T14:39:18.206" v="1617" actId="20577"/>
          <ac:spMkLst>
            <pc:docMk/>
            <pc:sldMk cId="2088601675" sldId="277"/>
            <ac:spMk id="2" creationId="{442FC7F1-7C66-BB7E-F42F-3D705EEDCCB2}"/>
          </ac:spMkLst>
        </pc:spChg>
        <pc:spChg chg="mod">
          <ac:chgData name="Sophie France (2404157)" userId="S::2404157@student.uwtsd.ac.uk::266a7c21-e41c-47ad-a023-83212a5f3115" providerId="AD" clId="Web-{A78D387B-F343-C749-57CA-E3D76D60F0FD}" dt="2026-01-10T14:39:37.316" v="1633" actId="20577"/>
          <ac:spMkLst>
            <pc:docMk/>
            <pc:sldMk cId="2088601675" sldId="277"/>
            <ac:spMk id="10" creationId="{FBD163CD-4399-8F12-4326-C322FBBE4479}"/>
          </ac:spMkLst>
        </pc:spChg>
        <pc:spChg chg="add mod">
          <ac:chgData name="Sophie France (2404157)" userId="S::2404157@student.uwtsd.ac.uk::266a7c21-e41c-47ad-a023-83212a5f3115" providerId="AD" clId="Web-{A78D387B-F343-C749-57CA-E3D76D60F0FD}" dt="2026-01-10T14:42:21.327" v="1653" actId="1076"/>
          <ac:spMkLst>
            <pc:docMk/>
            <pc:sldMk cId="2088601675" sldId="277"/>
            <ac:spMk id="13" creationId="{20DBCD0E-784E-17C2-7033-753F5830400B}"/>
          </ac:spMkLst>
        </pc:spChg>
        <pc:graphicFrameChg chg="mod">
          <ac:chgData name="Sophie France (2404157)" userId="S::2404157@student.uwtsd.ac.uk::266a7c21-e41c-47ad-a023-83212a5f3115" providerId="AD" clId="Web-{A78D387B-F343-C749-57CA-E3D76D60F0FD}" dt="2026-01-10T14:39:09.222" v="1601" actId="1076"/>
          <ac:graphicFrameMkLst>
            <pc:docMk/>
            <pc:sldMk cId="2088601675" sldId="277"/>
            <ac:graphicFrameMk id="12" creationId="{2C28D687-CBE9-7E83-C622-2758343E439F}"/>
          </ac:graphicFrameMkLst>
        </pc:graphicFrameChg>
      </pc:sldChg>
      <pc:sldChg chg="addSp modSp add replId">
        <pc:chgData name="Sophie France (2404157)" userId="S::2404157@student.uwtsd.ac.uk::266a7c21-e41c-47ad-a023-83212a5f3115" providerId="AD" clId="Web-{A78D387B-F343-C749-57CA-E3D76D60F0FD}" dt="2026-01-12T11:26:40.920" v="3021" actId="20577"/>
        <pc:sldMkLst>
          <pc:docMk/>
          <pc:sldMk cId="4124134944" sldId="279"/>
        </pc:sldMkLst>
        <pc:spChg chg="mod">
          <ac:chgData name="Sophie France (2404157)" userId="S::2404157@student.uwtsd.ac.uk::266a7c21-e41c-47ad-a023-83212a5f3115" providerId="AD" clId="Web-{A78D387B-F343-C749-57CA-E3D76D60F0FD}" dt="2026-01-11T15:31:09.962" v="2619" actId="20577"/>
          <ac:spMkLst>
            <pc:docMk/>
            <pc:sldMk cId="4124134944" sldId="279"/>
            <ac:spMk id="2" creationId="{AC83EF7E-CCC0-F999-608D-D43AB130CF6E}"/>
          </ac:spMkLst>
        </pc:spChg>
        <pc:spChg chg="mod">
          <ac:chgData name="Sophie France (2404157)" userId="S::2404157@student.uwtsd.ac.uk::266a7c21-e41c-47ad-a023-83212a5f3115" providerId="AD" clId="Web-{A78D387B-F343-C749-57CA-E3D76D60F0FD}" dt="2026-01-12T11:05:57.957" v="2957" actId="20577"/>
          <ac:spMkLst>
            <pc:docMk/>
            <pc:sldMk cId="4124134944" sldId="279"/>
            <ac:spMk id="10" creationId="{0DC2A31E-AC93-8D9D-8971-D9E455EDEE26}"/>
          </ac:spMkLst>
        </pc:spChg>
      </pc:sldChg>
      <pc:sldChg chg="addSp modSp add replId">
        <pc:chgData name="Sophie France (2404157)" userId="S::2404157@student.uwtsd.ac.uk::266a7c21-e41c-47ad-a023-83212a5f3115" providerId="AD" clId="Web-{A78D387B-F343-C749-57CA-E3D76D60F0FD}" dt="2026-01-11T15:54:41.339" v="2917" actId="1076"/>
        <pc:sldMkLst>
          <pc:docMk/>
          <pc:sldMk cId="1207681389" sldId="280"/>
        </pc:sldMkLst>
        <pc:spChg chg="mod">
          <ac:chgData name="Sophie France (2404157)" userId="S::2404157@student.uwtsd.ac.uk::266a7c21-e41c-47ad-a023-83212a5f3115" providerId="AD" clId="Web-{A78D387B-F343-C749-57CA-E3D76D60F0FD}" dt="2026-01-11T15:31:03.258" v="2618" actId="20577"/>
          <ac:spMkLst>
            <pc:docMk/>
            <pc:sldMk cId="1207681389" sldId="280"/>
            <ac:spMk id="2" creationId="{50A26A9B-FA2C-D1EB-0C89-9AC354B3001D}"/>
          </ac:spMkLst>
        </pc:spChg>
        <pc:spChg chg="add mod">
          <ac:chgData name="Sophie France (2404157)" userId="S::2404157@student.uwtsd.ac.uk::266a7c21-e41c-47ad-a023-83212a5f3115" providerId="AD" clId="Web-{A78D387B-F343-C749-57CA-E3D76D60F0FD}" dt="2026-01-11T15:54:36.183" v="2916" actId="1076"/>
          <ac:spMkLst>
            <pc:docMk/>
            <pc:sldMk cId="1207681389" sldId="280"/>
            <ac:spMk id="14" creationId="{6ACEEBE8-5BD7-4AEC-FC3B-0E18E87BAC9F}"/>
          </ac:spMkLst>
        </pc:spChg>
        <pc:spChg chg="add mod">
          <ac:chgData name="Sophie France (2404157)" userId="S::2404157@student.uwtsd.ac.uk::266a7c21-e41c-47ad-a023-83212a5f3115" providerId="AD" clId="Web-{A78D387B-F343-C749-57CA-E3D76D60F0FD}" dt="2026-01-11T15:47:53.478" v="2901" actId="20577"/>
          <ac:spMkLst>
            <pc:docMk/>
            <pc:sldMk cId="1207681389" sldId="280"/>
            <ac:spMk id="15" creationId="{B33730DD-D5A2-EEF7-A7E0-16F0C9257667}"/>
          </ac:spMkLst>
        </pc:spChg>
        <pc:spChg chg="add mod">
          <ac:chgData name="Sophie France (2404157)" userId="S::2404157@student.uwtsd.ac.uk::266a7c21-e41c-47ad-a023-83212a5f3115" providerId="AD" clId="Web-{A78D387B-F343-C749-57CA-E3D76D60F0FD}" dt="2026-01-11T15:54:41.339" v="2917" actId="1076"/>
          <ac:spMkLst>
            <pc:docMk/>
            <pc:sldMk cId="1207681389" sldId="280"/>
            <ac:spMk id="17" creationId="{F4994634-6D2E-FFEF-694B-ECF36DB64857}"/>
          </ac:spMkLst>
        </pc:spChg>
        <pc:spChg chg="add mod">
          <ac:chgData name="Sophie France (2404157)" userId="S::2404157@student.uwtsd.ac.uk::266a7c21-e41c-47ad-a023-83212a5f3115" providerId="AD" clId="Web-{A78D387B-F343-C749-57CA-E3D76D60F0FD}" dt="2026-01-11T15:53:40.823" v="2915" actId="1076"/>
          <ac:spMkLst>
            <pc:docMk/>
            <pc:sldMk cId="1207681389" sldId="280"/>
            <ac:spMk id="18" creationId="{E66DF696-EED2-E4DD-9435-281F13200018}"/>
          </ac:spMkLst>
        </pc:spChg>
        <pc:graphicFrameChg chg="mod modGraphic">
          <ac:chgData name="Sophie France (2404157)" userId="S::2404157@student.uwtsd.ac.uk::266a7c21-e41c-47ad-a023-83212a5f3115" providerId="AD" clId="Web-{A78D387B-F343-C749-57CA-E3D76D60F0FD}" dt="2026-01-11T15:38:38.001" v="2839"/>
          <ac:graphicFrameMkLst>
            <pc:docMk/>
            <pc:sldMk cId="1207681389" sldId="280"/>
            <ac:graphicFrameMk id="7" creationId="{D0D0C88C-ECF8-6AB0-1A73-C2AE83458369}"/>
          </ac:graphicFrameMkLst>
        </pc:graphicFrameChg>
      </pc:sldChg>
      <pc:sldChg chg="addSp modSp add replId">
        <pc:chgData name="Sophie France (2404157)" userId="S::2404157@student.uwtsd.ac.uk::266a7c21-e41c-47ad-a023-83212a5f3115" providerId="AD" clId="Web-{A78D387B-F343-C749-57CA-E3D76D60F0FD}" dt="2026-01-12T11:27:19.874" v="3040" actId="20577"/>
        <pc:sldMkLst>
          <pc:docMk/>
          <pc:sldMk cId="2424487929" sldId="281"/>
        </pc:sldMkLst>
        <pc:spChg chg="mod">
          <ac:chgData name="Sophie France (2404157)" userId="S::2404157@student.uwtsd.ac.uk::266a7c21-e41c-47ad-a023-83212a5f3115" providerId="AD" clId="Web-{A78D387B-F343-C749-57CA-E3D76D60F0FD}" dt="2026-01-12T11:08:55.535" v="2959" actId="20577"/>
          <ac:spMkLst>
            <pc:docMk/>
            <pc:sldMk cId="2424487929" sldId="281"/>
            <ac:spMk id="2" creationId="{6E5B6C77-734A-D99A-FE96-09E2C7C3A132}"/>
          </ac:spMkLst>
        </pc:spChg>
        <pc:spChg chg="mod">
          <ac:chgData name="Sophie France (2404157)" userId="S::2404157@student.uwtsd.ac.uk::266a7c21-e41c-47ad-a023-83212a5f3115" providerId="AD" clId="Web-{A78D387B-F343-C749-57CA-E3D76D60F0FD}" dt="2026-01-12T11:24:16.717" v="2974" actId="20577"/>
          <ac:spMkLst>
            <pc:docMk/>
            <pc:sldMk cId="2424487929" sldId="281"/>
            <ac:spMk id="10" creationId="{C85BDB31-F158-EB9F-CD8A-1C83839BA831}"/>
          </ac:spMkLst>
        </pc:spChg>
      </pc:sldChg>
      <pc:sldChg chg="modSp add replId">
        <pc:chgData name="Sophie France (2404157)" userId="S::2404157@student.uwtsd.ac.uk::266a7c21-e41c-47ad-a023-83212a5f3115" providerId="AD" clId="Web-{A78D387B-F343-C749-57CA-E3D76D60F0FD}" dt="2026-01-11T15:52:20.901" v="2905" actId="20577"/>
        <pc:sldMkLst>
          <pc:docMk/>
          <pc:sldMk cId="1306458454" sldId="282"/>
        </pc:sldMkLst>
        <pc:spChg chg="mod">
          <ac:chgData name="Sophie France (2404157)" userId="S::2404157@student.uwtsd.ac.uk::266a7c21-e41c-47ad-a023-83212a5f3115" providerId="AD" clId="Web-{A78D387B-F343-C749-57CA-E3D76D60F0FD}" dt="2026-01-11T15:52:20.901" v="2905" actId="20577"/>
          <ac:spMkLst>
            <pc:docMk/>
            <pc:sldMk cId="1306458454" sldId="282"/>
            <ac:spMk id="3" creationId="{1700C93B-F8D1-A74A-CAF4-FE4985EF20F4}"/>
          </ac:spMkLst>
        </pc:spChg>
      </pc:sldChg>
    </pc:docChg>
  </pc:docChgLst>
  <pc:docChgLst>
    <pc:chgData name="Sophie France (2404157)" userId="S::2404157@student.uwtsd.ac.uk::266a7c21-e41c-47ad-a023-83212a5f3115" providerId="AD" clId="Web-{4224B224-3481-1173-0695-E0FDA3CCEEED}"/>
    <pc:docChg chg="modSld">
      <pc:chgData name="Sophie France (2404157)" userId="S::2404157@student.uwtsd.ac.uk::266a7c21-e41c-47ad-a023-83212a5f3115" providerId="AD" clId="Web-{4224B224-3481-1173-0695-E0FDA3CCEEED}" dt="2026-01-18T15:23:37.884" v="13" actId="20577"/>
      <pc:docMkLst>
        <pc:docMk/>
      </pc:docMkLst>
      <pc:sldChg chg="modSp">
        <pc:chgData name="Sophie France (2404157)" userId="S::2404157@student.uwtsd.ac.uk::266a7c21-e41c-47ad-a023-83212a5f3115" providerId="AD" clId="Web-{4224B224-3481-1173-0695-E0FDA3CCEEED}" dt="2026-01-18T15:23:37.884" v="13" actId="20577"/>
        <pc:sldMkLst>
          <pc:docMk/>
          <pc:sldMk cId="1444258109" sldId="258"/>
        </pc:sldMkLst>
        <pc:spChg chg="mod">
          <ac:chgData name="Sophie France (2404157)" userId="S::2404157@student.uwtsd.ac.uk::266a7c21-e41c-47ad-a023-83212a5f3115" providerId="AD" clId="Web-{4224B224-3481-1173-0695-E0FDA3CCEEED}" dt="2026-01-18T15:23:37.884" v="13" actId="20577"/>
          <ac:spMkLst>
            <pc:docMk/>
            <pc:sldMk cId="1444258109" sldId="258"/>
            <ac:spMk id="2" creationId="{E497D9ED-DA89-7C86-5840-A90910CB04E4}"/>
          </ac:spMkLst>
        </pc:spChg>
        <pc:spChg chg="mod">
          <ac:chgData name="Sophie France (2404157)" userId="S::2404157@student.uwtsd.ac.uk::266a7c21-e41c-47ad-a023-83212a5f3115" providerId="AD" clId="Web-{4224B224-3481-1173-0695-E0FDA3CCEEED}" dt="2026-01-18T15:23:33.572" v="12" actId="20577"/>
          <ac:spMkLst>
            <pc:docMk/>
            <pc:sldMk cId="1444258109" sldId="258"/>
            <ac:spMk id="3" creationId="{B41F9EA3-87D8-AB1D-DB01-6C96ED8B0D17}"/>
          </ac:spMkLst>
        </pc:spChg>
      </pc:sldChg>
      <pc:sldChg chg="modSp">
        <pc:chgData name="Sophie France (2404157)" userId="S::2404157@student.uwtsd.ac.uk::266a7c21-e41c-47ad-a023-83212a5f3115" providerId="AD" clId="Web-{4224B224-3481-1173-0695-E0FDA3CCEEED}" dt="2026-01-18T15:23:00.274" v="5" actId="20577"/>
        <pc:sldMkLst>
          <pc:docMk/>
          <pc:sldMk cId="4202317194" sldId="268"/>
        </pc:sldMkLst>
        <pc:spChg chg="mod">
          <ac:chgData name="Sophie France (2404157)" userId="S::2404157@student.uwtsd.ac.uk::266a7c21-e41c-47ad-a023-83212a5f3115" providerId="AD" clId="Web-{4224B224-3481-1173-0695-E0FDA3CCEEED}" dt="2026-01-18T15:23:00.274" v="5" actId="20577"/>
          <ac:spMkLst>
            <pc:docMk/>
            <pc:sldMk cId="4202317194" sldId="268"/>
            <ac:spMk id="2" creationId="{463662DC-949C-383B-1A8C-6D4EDF135CDF}"/>
          </ac:spMkLst>
        </pc:spChg>
        <pc:spChg chg="mod">
          <ac:chgData name="Sophie France (2404157)" userId="S::2404157@student.uwtsd.ac.uk::266a7c21-e41c-47ad-a023-83212a5f3115" providerId="AD" clId="Web-{4224B224-3481-1173-0695-E0FDA3CCEEED}" dt="2026-01-18T15:22:57.242" v="4" actId="20577"/>
          <ac:spMkLst>
            <pc:docMk/>
            <pc:sldMk cId="4202317194" sldId="268"/>
            <ac:spMk id="3" creationId="{46F83D26-496C-4480-4BFB-7D067E14D60D}"/>
          </ac:spMkLst>
        </pc:spChg>
      </pc:sldChg>
      <pc:sldChg chg="modSp">
        <pc:chgData name="Sophie France (2404157)" userId="S::2404157@student.uwtsd.ac.uk::266a7c21-e41c-47ad-a023-83212a5f3115" providerId="AD" clId="Web-{4224B224-3481-1173-0695-E0FDA3CCEEED}" dt="2026-01-18T15:23:13.024" v="8" actId="20577"/>
        <pc:sldMkLst>
          <pc:docMk/>
          <pc:sldMk cId="460915902" sldId="272"/>
        </pc:sldMkLst>
        <pc:spChg chg="mod">
          <ac:chgData name="Sophie France (2404157)" userId="S::2404157@student.uwtsd.ac.uk::266a7c21-e41c-47ad-a023-83212a5f3115" providerId="AD" clId="Web-{4224B224-3481-1173-0695-E0FDA3CCEEED}" dt="2026-01-18T15:23:13.024" v="8" actId="20577"/>
          <ac:spMkLst>
            <pc:docMk/>
            <pc:sldMk cId="460915902" sldId="272"/>
            <ac:spMk id="2" creationId="{3733DB31-1416-1E52-BA4D-D44B20363697}"/>
          </ac:spMkLst>
        </pc:spChg>
        <pc:spChg chg="mod">
          <ac:chgData name="Sophie France (2404157)" userId="S::2404157@student.uwtsd.ac.uk::266a7c21-e41c-47ad-a023-83212a5f3115" providerId="AD" clId="Web-{4224B224-3481-1173-0695-E0FDA3CCEEED}" dt="2026-01-18T15:23:08.462" v="7" actId="20577"/>
          <ac:spMkLst>
            <pc:docMk/>
            <pc:sldMk cId="460915902" sldId="272"/>
            <ac:spMk id="3" creationId="{361DA5E3-95CD-2066-7795-6226D597B292}"/>
          </ac:spMkLst>
        </pc:spChg>
      </pc:sldChg>
      <pc:sldChg chg="modSp">
        <pc:chgData name="Sophie France (2404157)" userId="S::2404157@student.uwtsd.ac.uk::266a7c21-e41c-47ad-a023-83212a5f3115" providerId="AD" clId="Web-{4224B224-3481-1173-0695-E0FDA3CCEEED}" dt="2026-01-18T14:40:31.876" v="1"/>
        <pc:sldMkLst>
          <pc:docMk/>
          <pc:sldMk cId="1207681389" sldId="280"/>
        </pc:sldMkLst>
        <pc:graphicFrameChg chg="mod modGraphic">
          <ac:chgData name="Sophie France (2404157)" userId="S::2404157@student.uwtsd.ac.uk::266a7c21-e41c-47ad-a023-83212a5f3115" providerId="AD" clId="Web-{4224B224-3481-1173-0695-E0FDA3CCEEED}" dt="2026-01-18T14:40:31.876" v="1"/>
          <ac:graphicFrameMkLst>
            <pc:docMk/>
            <pc:sldMk cId="1207681389" sldId="280"/>
            <ac:graphicFrameMk id="7" creationId="{D0D0C88C-ECF8-6AB0-1A73-C2AE83458369}"/>
          </ac:graphicFrameMkLst>
        </pc:graphicFrameChg>
      </pc:sldChg>
      <pc:sldChg chg="modSp">
        <pc:chgData name="Sophie France (2404157)" userId="S::2404157@student.uwtsd.ac.uk::266a7c21-e41c-47ad-a023-83212a5f3115" providerId="AD" clId="Web-{4224B224-3481-1173-0695-E0FDA3CCEEED}" dt="2026-01-18T15:23:25.978" v="11" actId="20577"/>
        <pc:sldMkLst>
          <pc:docMk/>
          <pc:sldMk cId="1306458454" sldId="282"/>
        </pc:sldMkLst>
        <pc:spChg chg="mod">
          <ac:chgData name="Sophie France (2404157)" userId="S::2404157@student.uwtsd.ac.uk::266a7c21-e41c-47ad-a023-83212a5f3115" providerId="AD" clId="Web-{4224B224-3481-1173-0695-E0FDA3CCEEED}" dt="2026-01-18T15:23:25.978" v="11" actId="20577"/>
          <ac:spMkLst>
            <pc:docMk/>
            <pc:sldMk cId="1306458454" sldId="282"/>
            <ac:spMk id="2" creationId="{CF126A92-77F0-0E8F-91A9-656CADB5ACD3}"/>
          </ac:spMkLst>
        </pc:spChg>
        <pc:spChg chg="mod">
          <ac:chgData name="Sophie France (2404157)" userId="S::2404157@student.uwtsd.ac.uk::266a7c21-e41c-47ad-a023-83212a5f3115" providerId="AD" clId="Web-{4224B224-3481-1173-0695-E0FDA3CCEEED}" dt="2026-01-18T15:23:20.821" v="10" actId="20577"/>
          <ac:spMkLst>
            <pc:docMk/>
            <pc:sldMk cId="1306458454" sldId="282"/>
            <ac:spMk id="3" creationId="{1700C93B-F8D1-A74A-CAF4-FE4985EF20F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105899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15184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1/19/2026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9646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26769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4537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24295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95686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189014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46946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1/19/2026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645762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1/19/2026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60817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1171329139"/>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5" Type="http://schemas.openxmlformats.org/officeDocument/2006/relationships/image" Target="../media/image8.pn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rionfamilyphysio.com/10-facts-about-tendons" TargetMode="External"/><Relationship Id="rId7" Type="http://schemas.openxmlformats.org/officeDocument/2006/relationships/hyperlink" Target="https://matthewboydphysio.com/how-to-fix-patella-tendonitis-in-runners/" TargetMode="External"/><Relationship Id="rId2" Type="http://schemas.openxmlformats.org/officeDocument/2006/relationships/hyperlink" Target="https://www.posmc.com/specialties/knee-surgery/patellar-tendonitis-jumpers-knee/" TargetMode="External"/><Relationship Id="rId1" Type="http://schemas.openxmlformats.org/officeDocument/2006/relationships/slideLayout" Target="../slideLayouts/slideLayout2.xml"/><Relationship Id="rId6" Type="http://schemas.openxmlformats.org/officeDocument/2006/relationships/hyperlink" Target="https://workoutlabs.com/exercise-guide/wall-partial-half-squats/" TargetMode="External"/><Relationship Id="rId5" Type="http://schemas.openxmlformats.org/officeDocument/2006/relationships/hyperlink" Target="https://teambone.com/education-basic/biomechanics-of-bone/" TargetMode="External"/><Relationship Id="rId4" Type="http://schemas.openxmlformats.org/officeDocument/2006/relationships/hyperlink" Target="https://www.sciencedirect.com/topics/medicine-and-dentistry/tendon-str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3900-A0AD-A3C7-C52D-69C41626609E}"/>
              </a:ext>
            </a:extLst>
          </p:cNvPr>
          <p:cNvSpPr>
            <a:spLocks noGrp="1"/>
          </p:cNvSpPr>
          <p:nvPr>
            <p:ph type="title"/>
          </p:nvPr>
        </p:nvSpPr>
        <p:spPr>
          <a:xfrm>
            <a:off x="326" y="5229497"/>
            <a:ext cx="12191185" cy="1581293"/>
          </a:xfrm>
          <a:solidFill>
            <a:schemeClr val="accent4"/>
          </a:solidFill>
        </p:spPr>
        <p:txBody>
          <a:bodyPr/>
          <a:lstStyle/>
          <a:p>
            <a:pPr algn="ctr"/>
            <a:r>
              <a:rPr lang="en-US" dirty="0"/>
              <a:t>The Patella Tendon</a:t>
            </a:r>
            <a:endParaRPr lang="en-US"/>
          </a:p>
        </p:txBody>
      </p:sp>
      <p:sp>
        <p:nvSpPr>
          <p:cNvPr id="3" name="Content Placeholder 2">
            <a:extLst>
              <a:ext uri="{FF2B5EF4-FFF2-40B4-BE49-F238E27FC236}">
                <a16:creationId xmlns:a16="http://schemas.microsoft.com/office/drawing/2014/main" id="{4A419F5F-4FA5-A47B-8C29-A90455902BBE}"/>
              </a:ext>
            </a:extLst>
          </p:cNvPr>
          <p:cNvSpPr>
            <a:spLocks noGrp="1"/>
          </p:cNvSpPr>
          <p:nvPr>
            <p:ph idx="1"/>
          </p:nvPr>
        </p:nvSpPr>
        <p:spPr>
          <a:xfrm>
            <a:off x="980039" y="5852104"/>
            <a:ext cx="10653579" cy="593328"/>
          </a:xfrm>
        </p:spPr>
        <p:txBody>
          <a:bodyPr vert="horz" lIns="91440" tIns="45720" rIns="91440" bIns="45720" rtlCol="0" anchor="t">
            <a:normAutofit/>
          </a:bodyPr>
          <a:lstStyle/>
          <a:p>
            <a:pPr marL="0" indent="0" algn="ctr">
              <a:buNone/>
            </a:pPr>
            <a:r>
              <a:rPr lang="en-US" sz="1600" dirty="0"/>
              <a:t>Sophie France </a:t>
            </a:r>
            <a:endParaRPr lang="en-US" sz="1600"/>
          </a:p>
        </p:txBody>
      </p:sp>
      <p:sp>
        <p:nvSpPr>
          <p:cNvPr id="4" name="Date Placeholder 3">
            <a:extLst>
              <a:ext uri="{FF2B5EF4-FFF2-40B4-BE49-F238E27FC236}">
                <a16:creationId xmlns:a16="http://schemas.microsoft.com/office/drawing/2014/main" id="{43396D32-B5CC-4744-F6C4-45E42982E943}"/>
              </a:ext>
            </a:extLst>
          </p:cNvPr>
          <p:cNvSpPr>
            <a:spLocks noGrp="1"/>
          </p:cNvSpPr>
          <p:nvPr>
            <p:ph type="dt" sz="half" idx="10"/>
          </p:nvPr>
        </p:nvSpPr>
        <p:spPr/>
        <p:txBody>
          <a:bodyPr/>
          <a:lstStyle/>
          <a:p>
            <a:fld id="{CC8B9626-DF74-4F21-AED2-DCAFC71C4DDD}" type="datetime1">
              <a:t>1/19/2026</a:t>
            </a:fld>
            <a:endParaRPr lang="en-US" dirty="0"/>
          </a:p>
        </p:txBody>
      </p:sp>
      <p:sp>
        <p:nvSpPr>
          <p:cNvPr id="5" name="Footer Placeholder 4">
            <a:extLst>
              <a:ext uri="{FF2B5EF4-FFF2-40B4-BE49-F238E27FC236}">
                <a16:creationId xmlns:a16="http://schemas.microsoft.com/office/drawing/2014/main" id="{9839C76D-8332-EDB0-7436-B37DAFF35F1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D2AFF40-55A2-C99D-0760-B688C8BA62E8}"/>
              </a:ext>
            </a:extLst>
          </p:cNvPr>
          <p:cNvSpPr>
            <a:spLocks noGrp="1"/>
          </p:cNvSpPr>
          <p:nvPr>
            <p:ph type="sldNum" sz="quarter" idx="12"/>
          </p:nvPr>
        </p:nvSpPr>
        <p:spPr/>
        <p:txBody>
          <a:bodyPr/>
          <a:lstStyle/>
          <a:p>
            <a:fld id="{CC057153-B650-4DEB-B370-79DDCFDCE934}" type="slidenum">
              <a:rPr lang="en-US" dirty="0"/>
              <a:t>1</a:t>
            </a:fld>
            <a:endParaRPr lang="en-US" dirty="0"/>
          </a:p>
        </p:txBody>
      </p:sp>
      <p:pic>
        <p:nvPicPr>
          <p:cNvPr id="8" name="Picture 7" descr="Treating Patellar Tendonitis in Plano, Frisco, McKinney and Allen">
            <a:extLst>
              <a:ext uri="{FF2B5EF4-FFF2-40B4-BE49-F238E27FC236}">
                <a16:creationId xmlns:a16="http://schemas.microsoft.com/office/drawing/2014/main" id="{BA94838A-577C-8013-FCB2-A92F8BA9B340}"/>
              </a:ext>
            </a:extLst>
          </p:cNvPr>
          <p:cNvPicPr>
            <a:picLocks noChangeAspect="1"/>
          </p:cNvPicPr>
          <p:nvPr/>
        </p:nvPicPr>
        <p:blipFill>
          <a:blip r:embed="rId2"/>
          <a:stretch>
            <a:fillRect/>
          </a:stretch>
        </p:blipFill>
        <p:spPr>
          <a:xfrm>
            <a:off x="3574212" y="770425"/>
            <a:ext cx="5043577" cy="3735640"/>
          </a:xfrm>
          <a:prstGeom prst="rect">
            <a:avLst/>
          </a:prstGeom>
        </p:spPr>
      </p:pic>
      <p:sp>
        <p:nvSpPr>
          <p:cNvPr id="9" name="TextBox 8">
            <a:extLst>
              <a:ext uri="{FF2B5EF4-FFF2-40B4-BE49-F238E27FC236}">
                <a16:creationId xmlns:a16="http://schemas.microsoft.com/office/drawing/2014/main" id="{18604BF6-D43C-D866-C628-4B13E08B73A7}"/>
              </a:ext>
            </a:extLst>
          </p:cNvPr>
          <p:cNvSpPr txBox="1"/>
          <p:nvPr/>
        </p:nvSpPr>
        <p:spPr>
          <a:xfrm>
            <a:off x="7792528" y="4492925"/>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1​</a:t>
            </a:r>
          </a:p>
          <a:p>
            <a:pPr algn="ctr"/>
            <a:endParaRPr lang="en-US"/>
          </a:p>
        </p:txBody>
      </p:sp>
    </p:spTree>
    <p:extLst>
      <p:ext uri="{BB962C8B-B14F-4D97-AF65-F5344CB8AC3E}">
        <p14:creationId xmlns:p14="http://schemas.microsoft.com/office/powerpoint/2010/main" val="226473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E33129-A8EF-30AC-A6C2-FEDB65F906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08BA91-8F56-54A2-9E91-4E2544104EEE}"/>
              </a:ext>
            </a:extLst>
          </p:cNvPr>
          <p:cNvSpPr>
            <a:spLocks noGrp="1"/>
          </p:cNvSpPr>
          <p:nvPr>
            <p:ph type="title"/>
          </p:nvPr>
        </p:nvSpPr>
        <p:spPr>
          <a:xfrm>
            <a:off x="-5578" y="203584"/>
            <a:ext cx="7231767" cy="1506068"/>
          </a:xfrm>
          <a:solidFill>
            <a:schemeClr val="accent4"/>
          </a:solidFill>
          <a:ln>
            <a:solidFill>
              <a:schemeClr val="accent4"/>
            </a:solidFill>
          </a:ln>
        </p:spPr>
        <p:txBody>
          <a:bodyPr/>
          <a:lstStyle/>
          <a:p>
            <a:r>
              <a:rPr lang="en-US" dirty="0"/>
              <a:t>Structure of tendons </a:t>
            </a:r>
          </a:p>
        </p:txBody>
      </p:sp>
      <p:sp>
        <p:nvSpPr>
          <p:cNvPr id="3" name="Content Placeholder 2">
            <a:extLst>
              <a:ext uri="{FF2B5EF4-FFF2-40B4-BE49-F238E27FC236}">
                <a16:creationId xmlns:a16="http://schemas.microsoft.com/office/drawing/2014/main" id="{E68C532D-6365-B2AC-4C24-E1AE6DDADAD3}"/>
              </a:ext>
            </a:extLst>
          </p:cNvPr>
          <p:cNvSpPr>
            <a:spLocks noGrp="1"/>
          </p:cNvSpPr>
          <p:nvPr>
            <p:ph idx="1"/>
          </p:nvPr>
        </p:nvSpPr>
        <p:spPr>
          <a:xfrm>
            <a:off x="612647" y="1888060"/>
            <a:ext cx="10653579" cy="4421300"/>
          </a:xfrm>
        </p:spPr>
        <p:txBody>
          <a:bodyPr vert="horz" lIns="91440" tIns="45720" rIns="91440" bIns="45720" rtlCol="0" anchor="t">
            <a:normAutofit/>
          </a:bodyPr>
          <a:lstStyle/>
          <a:p>
            <a:pPr marL="0" indent="0">
              <a:buNone/>
            </a:pPr>
            <a:endParaRPr lang="en-US"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B6019CF6-FE34-A51B-3356-B4B8F6B29C07}"/>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D27415E9-8E41-7D9B-8BDE-BEFEC5D9078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DBFAF92-2783-EBF6-2A36-A60E1F94F1D8}"/>
              </a:ext>
            </a:extLst>
          </p:cNvPr>
          <p:cNvSpPr>
            <a:spLocks noGrp="1"/>
          </p:cNvSpPr>
          <p:nvPr>
            <p:ph type="sldNum" sz="quarter" idx="12"/>
          </p:nvPr>
        </p:nvSpPr>
        <p:spPr/>
        <p:txBody>
          <a:bodyPr/>
          <a:lstStyle/>
          <a:p>
            <a:fld id="{CC057153-B650-4DEB-B370-79DDCFDCE934}" type="slidenum">
              <a:rPr lang="en-US" dirty="0"/>
              <a:t>2</a:t>
            </a:fld>
            <a:endParaRPr lang="en-US" dirty="0"/>
          </a:p>
        </p:txBody>
      </p:sp>
      <p:sp>
        <p:nvSpPr>
          <p:cNvPr id="9" name="TextBox 8">
            <a:extLst>
              <a:ext uri="{FF2B5EF4-FFF2-40B4-BE49-F238E27FC236}">
                <a16:creationId xmlns:a16="http://schemas.microsoft.com/office/drawing/2014/main" id="{54B3A166-0CD3-6292-99BC-F260D7703CB7}"/>
              </a:ext>
            </a:extLst>
          </p:cNvPr>
          <p:cNvSpPr txBox="1"/>
          <p:nvPr/>
        </p:nvSpPr>
        <p:spPr>
          <a:xfrm>
            <a:off x="7231811" y="2084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pPr algn="ctr"/>
            <a:endParaRPr lang="en-US"/>
          </a:p>
        </p:txBody>
      </p:sp>
      <p:sp>
        <p:nvSpPr>
          <p:cNvPr id="7" name="TextBox 6">
            <a:extLst>
              <a:ext uri="{FF2B5EF4-FFF2-40B4-BE49-F238E27FC236}">
                <a16:creationId xmlns:a16="http://schemas.microsoft.com/office/drawing/2014/main" id="{02F8BB3D-4456-DF1C-3606-C92E8386AFDB}"/>
              </a:ext>
            </a:extLst>
          </p:cNvPr>
          <p:cNvSpPr txBox="1"/>
          <p:nvPr/>
        </p:nvSpPr>
        <p:spPr>
          <a:xfrm>
            <a:off x="-1877630" y="3111835"/>
            <a:ext cx="49856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endParaRPr lang="en-US"/>
          </a:p>
          <a:p>
            <a:endParaRPr lang="en-US" dirty="0"/>
          </a:p>
          <a:p>
            <a:endParaRPr lang="en-US" dirty="0"/>
          </a:p>
        </p:txBody>
      </p:sp>
      <p:sp>
        <p:nvSpPr>
          <p:cNvPr id="11" name="TextBox 10">
            <a:extLst>
              <a:ext uri="{FF2B5EF4-FFF2-40B4-BE49-F238E27FC236}">
                <a16:creationId xmlns:a16="http://schemas.microsoft.com/office/drawing/2014/main" id="{BCAC349C-0D22-6272-31E8-1177407B01F0}"/>
              </a:ext>
            </a:extLst>
          </p:cNvPr>
          <p:cNvSpPr txBox="1"/>
          <p:nvPr/>
        </p:nvSpPr>
        <p:spPr>
          <a:xfrm>
            <a:off x="0" y="567417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4" name="TextBox 13">
            <a:extLst>
              <a:ext uri="{FF2B5EF4-FFF2-40B4-BE49-F238E27FC236}">
                <a16:creationId xmlns:a16="http://schemas.microsoft.com/office/drawing/2014/main" id="{74494393-96A1-3312-AC92-E06638B5684E}"/>
              </a:ext>
            </a:extLst>
          </p:cNvPr>
          <p:cNvSpPr txBox="1"/>
          <p:nvPr/>
        </p:nvSpPr>
        <p:spPr>
          <a:xfrm>
            <a:off x="-8546" y="1892452"/>
            <a:ext cx="6957742" cy="1692771"/>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Tendons are a soft tissue structure that connect </a:t>
            </a:r>
            <a:r>
              <a:rPr lang="en-US" dirty="0">
                <a:solidFill>
                  <a:srgbClr val="FF0000"/>
                </a:solidFill>
                <a:latin typeface="Aptos"/>
              </a:rPr>
              <a:t>muscle to bone </a:t>
            </a:r>
            <a:endParaRPr lang="en-US" sz="1600" dirty="0">
              <a:solidFill>
                <a:schemeClr val="accent1"/>
              </a:solidFill>
              <a:latin typeface="Aptos"/>
            </a:endParaRPr>
          </a:p>
          <a:p>
            <a:endParaRPr lang="en-US" dirty="0">
              <a:latin typeface="Aptos"/>
            </a:endParaRPr>
          </a:p>
          <a:p>
            <a:r>
              <a:rPr lang="en-US" dirty="0">
                <a:latin typeface="Aptos"/>
              </a:rPr>
              <a:t>They vary in size and length:</a:t>
            </a:r>
          </a:p>
          <a:p>
            <a:pPr marL="285750" indent="-285750">
              <a:buFont typeface="Calibri"/>
              <a:buChar char="-"/>
            </a:pPr>
            <a:r>
              <a:rPr lang="en-US" dirty="0">
                <a:latin typeface="Aptos"/>
              </a:rPr>
              <a:t>Achilles tendon is long and relatively thin </a:t>
            </a:r>
          </a:p>
          <a:p>
            <a:pPr marL="285750" indent="-285750">
              <a:buFont typeface="Calibri"/>
              <a:buChar char="-"/>
            </a:pPr>
            <a:r>
              <a:rPr lang="en-US" dirty="0">
                <a:latin typeface="Aptos"/>
              </a:rPr>
              <a:t>Patella tendon is shorter with a greater cross-sectional area</a:t>
            </a:r>
          </a:p>
          <a:p>
            <a:r>
              <a:rPr lang="en-US" sz="1400" dirty="0">
                <a:latin typeface="Aptos"/>
                <a:ea typeface="+mn-lt"/>
                <a:cs typeface="+mn-lt"/>
              </a:rPr>
              <a:t>(Bojsen-Møller &amp; Magnusson, 2019) </a:t>
            </a:r>
          </a:p>
        </p:txBody>
      </p:sp>
      <p:sp>
        <p:nvSpPr>
          <p:cNvPr id="15" name="TextBox 14">
            <a:extLst>
              <a:ext uri="{FF2B5EF4-FFF2-40B4-BE49-F238E27FC236}">
                <a16:creationId xmlns:a16="http://schemas.microsoft.com/office/drawing/2014/main" id="{B9977E04-560E-BE5D-0F3B-DC928C3A6C90}"/>
              </a:ext>
            </a:extLst>
          </p:cNvPr>
          <p:cNvSpPr txBox="1"/>
          <p:nvPr/>
        </p:nvSpPr>
        <p:spPr>
          <a:xfrm>
            <a:off x="4136572" y="4667250"/>
            <a:ext cx="8055428" cy="1754326"/>
          </a:xfrm>
          <a:prstGeom prst="rect">
            <a:avLst/>
          </a:prstGeom>
          <a:solidFill>
            <a:schemeClr val="bg1"/>
          </a:solid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Bojsen-Møller &amp; Magnusson (2019) suggest it's likely that individual tendon structure links to its function​ </a:t>
            </a:r>
          </a:p>
          <a:p>
            <a:pPr marL="285750" indent="-285750">
              <a:buFont typeface="Calibri"/>
              <a:buChar char="-"/>
            </a:pPr>
            <a:r>
              <a:rPr lang="en-US" dirty="0">
                <a:latin typeface="Aptos"/>
              </a:rPr>
              <a:t>Some are built to </a:t>
            </a:r>
            <a:r>
              <a:rPr lang="en-US" dirty="0">
                <a:solidFill>
                  <a:srgbClr val="FF0000"/>
                </a:solidFill>
                <a:latin typeface="Aptos"/>
              </a:rPr>
              <a:t>store and release energy​ </a:t>
            </a:r>
          </a:p>
          <a:p>
            <a:pPr marL="285750" indent="-285750">
              <a:buFont typeface="Calibri"/>
              <a:buChar char="-"/>
            </a:pPr>
            <a:r>
              <a:rPr lang="en-US">
                <a:latin typeface="Aptos"/>
              </a:rPr>
              <a:t>Others for transmitting </a:t>
            </a:r>
            <a:r>
              <a:rPr lang="en-US" dirty="0">
                <a:latin typeface="Aptos"/>
              </a:rPr>
              <a:t>force, </a:t>
            </a:r>
            <a:r>
              <a:rPr lang="en-US" dirty="0">
                <a:solidFill>
                  <a:srgbClr val="FF0000"/>
                </a:solidFill>
                <a:latin typeface="Aptos"/>
              </a:rPr>
              <a:t>working efficiently</a:t>
            </a:r>
            <a:r>
              <a:rPr lang="en-US" dirty="0">
                <a:latin typeface="Aptos"/>
              </a:rPr>
              <a:t>, and </a:t>
            </a:r>
            <a:r>
              <a:rPr lang="en-US" dirty="0">
                <a:solidFill>
                  <a:srgbClr val="FF0000"/>
                </a:solidFill>
                <a:latin typeface="Aptos"/>
              </a:rPr>
              <a:t>controlling precise movements​</a:t>
            </a:r>
          </a:p>
          <a:p>
            <a:pPr algn="ctr"/>
            <a:endParaRPr lang="en-US"/>
          </a:p>
        </p:txBody>
      </p:sp>
      <p:pic>
        <p:nvPicPr>
          <p:cNvPr id="16" name="Picture 15" descr="10 Facts About Tendons">
            <a:extLst>
              <a:ext uri="{FF2B5EF4-FFF2-40B4-BE49-F238E27FC236}">
                <a16:creationId xmlns:a16="http://schemas.microsoft.com/office/drawing/2014/main" id="{A8ADBA29-F742-DC54-EB17-EC9E987ABB6F}"/>
              </a:ext>
            </a:extLst>
          </p:cNvPr>
          <p:cNvPicPr>
            <a:picLocks noChangeAspect="1"/>
          </p:cNvPicPr>
          <p:nvPr/>
        </p:nvPicPr>
        <p:blipFill>
          <a:blip r:embed="rId2"/>
          <a:stretch>
            <a:fillRect/>
          </a:stretch>
        </p:blipFill>
        <p:spPr>
          <a:xfrm>
            <a:off x="7762875" y="327252"/>
            <a:ext cx="4286250" cy="2257425"/>
          </a:xfrm>
          <a:prstGeom prst="rect">
            <a:avLst/>
          </a:prstGeom>
        </p:spPr>
      </p:pic>
      <p:sp>
        <p:nvSpPr>
          <p:cNvPr id="17" name="TextBox 16">
            <a:extLst>
              <a:ext uri="{FF2B5EF4-FFF2-40B4-BE49-F238E27FC236}">
                <a16:creationId xmlns:a16="http://schemas.microsoft.com/office/drawing/2014/main" id="{9C7FB4D7-24CA-0153-087C-3FBAE0CCC097}"/>
              </a:ext>
            </a:extLst>
          </p:cNvPr>
          <p:cNvSpPr txBox="1"/>
          <p:nvPr/>
        </p:nvSpPr>
        <p:spPr>
          <a:xfrm>
            <a:off x="10908689" y="2593058"/>
            <a:ext cx="22921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2</a:t>
            </a:r>
          </a:p>
        </p:txBody>
      </p:sp>
    </p:spTree>
    <p:extLst>
      <p:ext uri="{BB962C8B-B14F-4D97-AF65-F5344CB8AC3E}">
        <p14:creationId xmlns:p14="http://schemas.microsoft.com/office/powerpoint/2010/main" val="1632598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9E64A-1898-D856-FCC5-EA0C68831F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E091F-BEE1-0144-6F3D-E4110783F903}"/>
              </a:ext>
            </a:extLst>
          </p:cNvPr>
          <p:cNvSpPr>
            <a:spLocks noGrp="1"/>
          </p:cNvSpPr>
          <p:nvPr>
            <p:ph type="title"/>
          </p:nvPr>
        </p:nvSpPr>
        <p:spPr>
          <a:xfrm>
            <a:off x="-5578" y="203584"/>
            <a:ext cx="7231767" cy="1506068"/>
          </a:xfrm>
          <a:solidFill>
            <a:schemeClr val="accent4"/>
          </a:solidFill>
          <a:ln>
            <a:solidFill>
              <a:schemeClr val="accent4"/>
            </a:solidFill>
          </a:ln>
        </p:spPr>
        <p:txBody>
          <a:bodyPr/>
          <a:lstStyle/>
          <a:p>
            <a:r>
              <a:rPr lang="en-US" dirty="0"/>
              <a:t>Structure of tendons </a:t>
            </a:r>
          </a:p>
        </p:txBody>
      </p:sp>
      <p:sp>
        <p:nvSpPr>
          <p:cNvPr id="3" name="Content Placeholder 2">
            <a:extLst>
              <a:ext uri="{FF2B5EF4-FFF2-40B4-BE49-F238E27FC236}">
                <a16:creationId xmlns:a16="http://schemas.microsoft.com/office/drawing/2014/main" id="{CE9DFB79-CE25-80B7-B1DC-5CA5F16D8312}"/>
              </a:ext>
            </a:extLst>
          </p:cNvPr>
          <p:cNvSpPr>
            <a:spLocks noGrp="1"/>
          </p:cNvSpPr>
          <p:nvPr>
            <p:ph idx="1"/>
          </p:nvPr>
        </p:nvSpPr>
        <p:spPr>
          <a:xfrm>
            <a:off x="612647" y="1888060"/>
            <a:ext cx="10653579" cy="4421300"/>
          </a:xfrm>
        </p:spPr>
        <p:txBody>
          <a:bodyPr vert="horz" lIns="91440" tIns="45720" rIns="91440" bIns="45720" rtlCol="0" anchor="t">
            <a:normAutofit/>
          </a:bodyPr>
          <a:lstStyle/>
          <a:p>
            <a:pPr marL="0" indent="0">
              <a:buNone/>
            </a:pPr>
            <a:endParaRPr lang="en-US"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C4E00EFC-5001-B45C-E761-65957A1FB428}"/>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442D70ED-5A1F-911A-8B60-C107963B447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A23637C-741E-D304-6D08-E3952D7CE8FB}"/>
              </a:ext>
            </a:extLst>
          </p:cNvPr>
          <p:cNvSpPr>
            <a:spLocks noGrp="1"/>
          </p:cNvSpPr>
          <p:nvPr>
            <p:ph type="sldNum" sz="quarter" idx="12"/>
          </p:nvPr>
        </p:nvSpPr>
        <p:spPr/>
        <p:txBody>
          <a:bodyPr/>
          <a:lstStyle/>
          <a:p>
            <a:fld id="{CC057153-B650-4DEB-B370-79DDCFDCE934}" type="slidenum">
              <a:rPr lang="en-US" dirty="0"/>
              <a:t>3</a:t>
            </a:fld>
            <a:endParaRPr lang="en-US" dirty="0"/>
          </a:p>
        </p:txBody>
      </p:sp>
      <p:sp>
        <p:nvSpPr>
          <p:cNvPr id="8" name="TextBox 7">
            <a:extLst>
              <a:ext uri="{FF2B5EF4-FFF2-40B4-BE49-F238E27FC236}">
                <a16:creationId xmlns:a16="http://schemas.microsoft.com/office/drawing/2014/main" id="{17E94CCB-466F-BF14-BC18-64457970BD1B}"/>
              </a:ext>
            </a:extLst>
          </p:cNvPr>
          <p:cNvSpPr txBox="1"/>
          <p:nvPr/>
        </p:nvSpPr>
        <p:spPr>
          <a:xfrm>
            <a:off x="6161" y="1890623"/>
            <a:ext cx="8871856" cy="1415772"/>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Tendons are strong and play an essential role by transmitting tensile forces to bones to produce movements. </a:t>
            </a:r>
          </a:p>
          <a:p>
            <a:endParaRPr lang="en-US" dirty="0">
              <a:latin typeface="Aptos"/>
            </a:endParaRPr>
          </a:p>
          <a:p>
            <a:r>
              <a:rPr lang="en-US" dirty="0">
                <a:latin typeface="Aptos"/>
              </a:rPr>
              <a:t>They also withstand compressive forces</a:t>
            </a:r>
            <a:endParaRPr lang="en-US" sz="1400" dirty="0">
              <a:solidFill>
                <a:schemeClr val="accent1"/>
              </a:solidFill>
              <a:latin typeface="Aptos"/>
              <a:ea typeface="+mn-lt"/>
              <a:cs typeface="+mn-lt"/>
            </a:endParaRPr>
          </a:p>
          <a:p>
            <a:r>
              <a:rPr lang="en-US" sz="1400" dirty="0">
                <a:ea typeface="+mn-lt"/>
                <a:cs typeface="+mn-lt"/>
              </a:rPr>
              <a:t>(Svensson et al., 2012)</a:t>
            </a:r>
            <a:endParaRPr lang="en-US" sz="1400" dirty="0">
              <a:solidFill>
                <a:srgbClr val="169C9A"/>
              </a:solidFill>
              <a:ea typeface="+mn-lt"/>
              <a:cs typeface="+mn-lt"/>
            </a:endParaRPr>
          </a:p>
        </p:txBody>
      </p:sp>
      <p:sp>
        <p:nvSpPr>
          <p:cNvPr id="9" name="TextBox 8">
            <a:extLst>
              <a:ext uri="{FF2B5EF4-FFF2-40B4-BE49-F238E27FC236}">
                <a16:creationId xmlns:a16="http://schemas.microsoft.com/office/drawing/2014/main" id="{1A5039D2-49A2-A683-0163-2E171BB29676}"/>
              </a:ext>
            </a:extLst>
          </p:cNvPr>
          <p:cNvSpPr txBox="1"/>
          <p:nvPr/>
        </p:nvSpPr>
        <p:spPr>
          <a:xfrm>
            <a:off x="7231811" y="2084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pPr algn="ctr"/>
            <a:endParaRPr lang="en-US"/>
          </a:p>
        </p:txBody>
      </p:sp>
      <p:sp>
        <p:nvSpPr>
          <p:cNvPr id="7" name="TextBox 6">
            <a:extLst>
              <a:ext uri="{FF2B5EF4-FFF2-40B4-BE49-F238E27FC236}">
                <a16:creationId xmlns:a16="http://schemas.microsoft.com/office/drawing/2014/main" id="{029B931A-040B-7CF1-A658-990B87E16636}"/>
              </a:ext>
            </a:extLst>
          </p:cNvPr>
          <p:cNvSpPr txBox="1"/>
          <p:nvPr/>
        </p:nvSpPr>
        <p:spPr>
          <a:xfrm>
            <a:off x="-1877630" y="3111835"/>
            <a:ext cx="49856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endParaRPr lang="en-US"/>
          </a:p>
          <a:p>
            <a:endParaRPr lang="en-US" dirty="0"/>
          </a:p>
          <a:p>
            <a:endParaRPr lang="en-US" dirty="0"/>
          </a:p>
        </p:txBody>
      </p:sp>
      <p:sp>
        <p:nvSpPr>
          <p:cNvPr id="11" name="TextBox 10">
            <a:extLst>
              <a:ext uri="{FF2B5EF4-FFF2-40B4-BE49-F238E27FC236}">
                <a16:creationId xmlns:a16="http://schemas.microsoft.com/office/drawing/2014/main" id="{23BD7249-342D-9051-11E0-0279714A268F}"/>
              </a:ext>
            </a:extLst>
          </p:cNvPr>
          <p:cNvSpPr txBox="1"/>
          <p:nvPr/>
        </p:nvSpPr>
        <p:spPr>
          <a:xfrm>
            <a:off x="0" y="567417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1D29B6DD-87EB-6EFE-D593-D39EEA3C890C}"/>
              </a:ext>
            </a:extLst>
          </p:cNvPr>
          <p:cNvSpPr txBox="1"/>
          <p:nvPr/>
        </p:nvSpPr>
        <p:spPr>
          <a:xfrm>
            <a:off x="4953000" y="4503964"/>
            <a:ext cx="7239000" cy="1969770"/>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Aptos"/>
              </a:rPr>
              <a:t>What are tendons made of?</a:t>
            </a:r>
          </a:p>
          <a:p>
            <a:r>
              <a:rPr lang="en-US" dirty="0">
                <a:latin typeface="Aptos"/>
              </a:rPr>
              <a:t>Research by Svensson (2012) showed tendons to be made of densely packed type I collagen fibrils</a:t>
            </a:r>
            <a:r>
              <a:rPr lang="en-US" sz="1400" dirty="0">
                <a:solidFill>
                  <a:schemeClr val="accent1"/>
                </a:solidFill>
                <a:latin typeface="Aptos"/>
              </a:rPr>
              <a:t> </a:t>
            </a:r>
            <a:r>
              <a:rPr lang="en-US" dirty="0">
                <a:latin typeface="Aptos"/>
              </a:rPr>
              <a:t>which give tendons their strength. ​ ​ </a:t>
            </a:r>
            <a:endParaRPr lang="en-US" dirty="0"/>
          </a:p>
          <a:p>
            <a:endParaRPr lang="en-US" dirty="0">
              <a:latin typeface="Aptos"/>
            </a:endParaRPr>
          </a:p>
          <a:p>
            <a:r>
              <a:rPr lang="en-US" dirty="0">
                <a:latin typeface="Aptos"/>
              </a:rPr>
              <a:t>This leads them to be unique in how much force they can withstand (up to 8x BW). ​</a:t>
            </a:r>
          </a:p>
          <a:p>
            <a:r>
              <a:rPr lang="en-US" sz="1400" dirty="0">
                <a:latin typeface="Aptos"/>
              </a:rPr>
              <a:t>(Svensson et al., 20</a:t>
            </a:r>
            <a:r>
              <a:rPr lang="en-US" sz="1400" dirty="0"/>
              <a:t>12)</a:t>
            </a:r>
          </a:p>
        </p:txBody>
      </p:sp>
    </p:spTree>
    <p:extLst>
      <p:ext uri="{BB962C8B-B14F-4D97-AF65-F5344CB8AC3E}">
        <p14:creationId xmlns:p14="http://schemas.microsoft.com/office/powerpoint/2010/main" val="3570143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1DD30-986E-FEC7-CEB0-163435BE91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2FC7F1-7C66-BB7E-F42F-3D705EEDCCB2}"/>
              </a:ext>
            </a:extLst>
          </p:cNvPr>
          <p:cNvSpPr>
            <a:spLocks noGrp="1"/>
          </p:cNvSpPr>
          <p:nvPr>
            <p:ph type="title"/>
          </p:nvPr>
        </p:nvSpPr>
        <p:spPr>
          <a:xfrm>
            <a:off x="-5578" y="203584"/>
            <a:ext cx="7231767" cy="1506068"/>
          </a:xfrm>
          <a:solidFill>
            <a:schemeClr val="accent4"/>
          </a:solidFill>
          <a:ln>
            <a:solidFill>
              <a:schemeClr val="accent4"/>
            </a:solidFill>
          </a:ln>
        </p:spPr>
        <p:txBody>
          <a:bodyPr/>
          <a:lstStyle/>
          <a:p>
            <a:r>
              <a:rPr lang="en-US" dirty="0"/>
              <a:t>Arthrokinematics </a:t>
            </a:r>
          </a:p>
        </p:txBody>
      </p:sp>
      <p:sp>
        <p:nvSpPr>
          <p:cNvPr id="3" name="Content Placeholder 2">
            <a:extLst>
              <a:ext uri="{FF2B5EF4-FFF2-40B4-BE49-F238E27FC236}">
                <a16:creationId xmlns:a16="http://schemas.microsoft.com/office/drawing/2014/main" id="{6F7A510A-EEB3-9AD3-DDFA-6EB4D5108204}"/>
              </a:ext>
            </a:extLst>
          </p:cNvPr>
          <p:cNvSpPr>
            <a:spLocks noGrp="1"/>
          </p:cNvSpPr>
          <p:nvPr>
            <p:ph idx="1"/>
          </p:nvPr>
        </p:nvSpPr>
        <p:spPr>
          <a:xfrm>
            <a:off x="612647" y="1888060"/>
            <a:ext cx="10653579" cy="4421300"/>
          </a:xfrm>
        </p:spPr>
        <p:txBody>
          <a:bodyPr vert="horz" lIns="91440" tIns="45720" rIns="91440" bIns="45720" rtlCol="0" anchor="t">
            <a:normAutofit/>
          </a:bodyPr>
          <a:lstStyle/>
          <a:p>
            <a:pPr marL="0" indent="0">
              <a:buNone/>
            </a:pPr>
            <a:endParaRPr lang="en-US"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F68FABB9-80A7-76EC-EA20-3ED86AAC6661}"/>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8CF58D57-BE17-4211-E2BA-A5E49EEE58F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95AD755-32FF-20B0-4D46-AB5928291675}"/>
              </a:ext>
            </a:extLst>
          </p:cNvPr>
          <p:cNvSpPr>
            <a:spLocks noGrp="1"/>
          </p:cNvSpPr>
          <p:nvPr>
            <p:ph type="sldNum" sz="quarter" idx="12"/>
          </p:nvPr>
        </p:nvSpPr>
        <p:spPr/>
        <p:txBody>
          <a:bodyPr/>
          <a:lstStyle/>
          <a:p>
            <a:fld id="{CC057153-B650-4DEB-B370-79DDCFDCE934}" type="slidenum">
              <a:rPr lang="en-US" dirty="0"/>
              <a:t>4</a:t>
            </a:fld>
            <a:endParaRPr lang="en-US" dirty="0"/>
          </a:p>
        </p:txBody>
      </p:sp>
      <p:sp>
        <p:nvSpPr>
          <p:cNvPr id="9" name="TextBox 8">
            <a:extLst>
              <a:ext uri="{FF2B5EF4-FFF2-40B4-BE49-F238E27FC236}">
                <a16:creationId xmlns:a16="http://schemas.microsoft.com/office/drawing/2014/main" id="{16F057B6-66F3-D249-DD3E-80286E2EA2A9}"/>
              </a:ext>
            </a:extLst>
          </p:cNvPr>
          <p:cNvSpPr txBox="1"/>
          <p:nvPr/>
        </p:nvSpPr>
        <p:spPr>
          <a:xfrm>
            <a:off x="7231811" y="2084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pPr algn="ctr"/>
            <a:endParaRPr lang="en-US"/>
          </a:p>
        </p:txBody>
      </p:sp>
      <p:sp>
        <p:nvSpPr>
          <p:cNvPr id="7" name="TextBox 6">
            <a:extLst>
              <a:ext uri="{FF2B5EF4-FFF2-40B4-BE49-F238E27FC236}">
                <a16:creationId xmlns:a16="http://schemas.microsoft.com/office/drawing/2014/main" id="{2B03EAC8-0C21-6E01-398A-5382974206B6}"/>
              </a:ext>
            </a:extLst>
          </p:cNvPr>
          <p:cNvSpPr txBox="1"/>
          <p:nvPr/>
        </p:nvSpPr>
        <p:spPr>
          <a:xfrm>
            <a:off x="-1877630" y="3111835"/>
            <a:ext cx="49856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endParaRPr lang="en-US"/>
          </a:p>
          <a:p>
            <a:endParaRPr lang="en-US" dirty="0"/>
          </a:p>
          <a:p>
            <a:endParaRPr lang="en-US" dirty="0"/>
          </a:p>
        </p:txBody>
      </p:sp>
      <p:sp>
        <p:nvSpPr>
          <p:cNvPr id="11" name="TextBox 10">
            <a:extLst>
              <a:ext uri="{FF2B5EF4-FFF2-40B4-BE49-F238E27FC236}">
                <a16:creationId xmlns:a16="http://schemas.microsoft.com/office/drawing/2014/main" id="{A7031006-0C09-1933-1936-14BE6B5FBD82}"/>
              </a:ext>
            </a:extLst>
          </p:cNvPr>
          <p:cNvSpPr txBox="1"/>
          <p:nvPr/>
        </p:nvSpPr>
        <p:spPr>
          <a:xfrm>
            <a:off x="0" y="567417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FBD163CD-4399-8F12-4326-C322FBBE4479}"/>
              </a:ext>
            </a:extLst>
          </p:cNvPr>
          <p:cNvSpPr txBox="1"/>
          <p:nvPr/>
        </p:nvSpPr>
        <p:spPr>
          <a:xfrm>
            <a:off x="-9585" y="1888057"/>
            <a:ext cx="4593131" cy="1754326"/>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The patella tendon and joint arthrokinematics </a:t>
            </a:r>
          </a:p>
          <a:p>
            <a:pPr marL="285750" indent="-285750">
              <a:buFont typeface="Calibri"/>
              <a:buChar char="-"/>
            </a:pPr>
            <a:r>
              <a:rPr lang="en-US" dirty="0">
                <a:latin typeface="Aptos"/>
              </a:rPr>
              <a:t>Patellofemoral joint</a:t>
            </a:r>
          </a:p>
          <a:p>
            <a:pPr marL="285750" indent="-285750">
              <a:buFont typeface="Calibri"/>
              <a:buChar char="-"/>
            </a:pPr>
            <a:r>
              <a:rPr lang="en-US" dirty="0">
                <a:latin typeface="Aptos"/>
              </a:rPr>
              <a:t>The patella tendon transmits forces from the quadriceps muscles to extend the knee</a:t>
            </a:r>
          </a:p>
        </p:txBody>
      </p:sp>
      <p:graphicFrame>
        <p:nvGraphicFramePr>
          <p:cNvPr id="12" name="Table 11">
            <a:extLst>
              <a:ext uri="{FF2B5EF4-FFF2-40B4-BE49-F238E27FC236}">
                <a16:creationId xmlns:a16="http://schemas.microsoft.com/office/drawing/2014/main" id="{2C28D687-CBE9-7E83-C622-2758343E439F}"/>
              </a:ext>
            </a:extLst>
          </p:cNvPr>
          <p:cNvGraphicFramePr>
            <a:graphicFrameLocks noGrp="1"/>
          </p:cNvGraphicFramePr>
          <p:nvPr>
            <p:extLst>
              <p:ext uri="{D42A27DB-BD31-4B8C-83A1-F6EECF244321}">
                <p14:modId xmlns:p14="http://schemas.microsoft.com/office/powerpoint/2010/main" val="875869331"/>
              </p:ext>
            </p:extLst>
          </p:nvPr>
        </p:nvGraphicFramePr>
        <p:xfrm>
          <a:off x="4898571" y="3224893"/>
          <a:ext cx="6939008" cy="2748280"/>
        </p:xfrm>
        <a:graphic>
          <a:graphicData uri="http://schemas.openxmlformats.org/drawingml/2006/table">
            <a:tbl>
              <a:tblPr firstRow="1" bandRow="1">
                <a:tableStyleId>{5C22544A-7EE6-4342-B048-85BDC9FD1C3A}</a:tableStyleId>
              </a:tblPr>
              <a:tblGrid>
                <a:gridCol w="1734752">
                  <a:extLst>
                    <a:ext uri="{9D8B030D-6E8A-4147-A177-3AD203B41FA5}">
                      <a16:colId xmlns:a16="http://schemas.microsoft.com/office/drawing/2014/main" val="825831411"/>
                    </a:ext>
                  </a:extLst>
                </a:gridCol>
                <a:gridCol w="1734752">
                  <a:extLst>
                    <a:ext uri="{9D8B030D-6E8A-4147-A177-3AD203B41FA5}">
                      <a16:colId xmlns:a16="http://schemas.microsoft.com/office/drawing/2014/main" val="43794673"/>
                    </a:ext>
                  </a:extLst>
                </a:gridCol>
                <a:gridCol w="1734752">
                  <a:extLst>
                    <a:ext uri="{9D8B030D-6E8A-4147-A177-3AD203B41FA5}">
                      <a16:colId xmlns:a16="http://schemas.microsoft.com/office/drawing/2014/main" val="1447086722"/>
                    </a:ext>
                  </a:extLst>
                </a:gridCol>
                <a:gridCol w="1734752">
                  <a:extLst>
                    <a:ext uri="{9D8B030D-6E8A-4147-A177-3AD203B41FA5}">
                      <a16:colId xmlns:a16="http://schemas.microsoft.com/office/drawing/2014/main" val="1437832419"/>
                    </a:ext>
                  </a:extLst>
                </a:gridCol>
              </a:tblGrid>
              <a:tr h="370840">
                <a:tc>
                  <a:txBody>
                    <a:bodyPr/>
                    <a:lstStyle/>
                    <a:p>
                      <a:r>
                        <a:rPr lang="en-US" sz="1600" dirty="0">
                          <a:latin typeface="Aptos"/>
                        </a:rPr>
                        <a:t>Extension </a:t>
                      </a:r>
                    </a:p>
                  </a:txBody>
                  <a:tcPr/>
                </a:tc>
                <a:tc>
                  <a:txBody>
                    <a:bodyPr/>
                    <a:lstStyle/>
                    <a:p>
                      <a:r>
                        <a:rPr lang="en-US" sz="1600" dirty="0">
                          <a:latin typeface="Aptos"/>
                        </a:rPr>
                        <a:t>Early-flexion </a:t>
                      </a:r>
                    </a:p>
                  </a:txBody>
                  <a:tcPr/>
                </a:tc>
                <a:tc>
                  <a:txBody>
                    <a:bodyPr/>
                    <a:lstStyle/>
                    <a:p>
                      <a:r>
                        <a:rPr lang="en-US" sz="1600" dirty="0">
                          <a:latin typeface="Aptos"/>
                        </a:rPr>
                        <a:t>Mid-flexion</a:t>
                      </a:r>
                    </a:p>
                  </a:txBody>
                  <a:tcPr/>
                </a:tc>
                <a:tc>
                  <a:txBody>
                    <a:bodyPr/>
                    <a:lstStyle/>
                    <a:p>
                      <a:r>
                        <a:rPr lang="en-US" sz="1600" dirty="0">
                          <a:latin typeface="Aptos"/>
                        </a:rPr>
                        <a:t>Deep flexion</a:t>
                      </a:r>
                    </a:p>
                  </a:txBody>
                  <a:tcPr/>
                </a:tc>
                <a:extLst>
                  <a:ext uri="{0D108BD9-81ED-4DB2-BD59-A6C34878D82A}">
                    <a16:rowId xmlns:a16="http://schemas.microsoft.com/office/drawing/2014/main" val="2763296782"/>
                  </a:ext>
                </a:extLst>
              </a:tr>
              <a:tr h="370839">
                <a:tc>
                  <a:txBody>
                    <a:bodyPr/>
                    <a:lstStyle/>
                    <a:p>
                      <a:pPr lvl="0">
                        <a:buNone/>
                      </a:pPr>
                      <a:r>
                        <a:rPr lang="en-US" sz="1600" b="0" i="0" u="none" strike="noStrike" noProof="0" dirty="0">
                          <a:latin typeface="Aptos"/>
                        </a:rPr>
                        <a:t>Relaxed and at its greatest angle</a:t>
                      </a:r>
                      <a:endParaRPr lang="en-US" sz="1600">
                        <a:latin typeface="Aptos"/>
                      </a:endParaRPr>
                    </a:p>
                  </a:txBody>
                  <a:tcPr/>
                </a:tc>
                <a:tc>
                  <a:txBody>
                    <a:bodyPr/>
                    <a:lstStyle/>
                    <a:p>
                      <a:pPr lvl="0">
                        <a:buNone/>
                      </a:pPr>
                      <a:r>
                        <a:rPr lang="en-US" sz="1600" b="0" i="0" u="none" strike="noStrike" noProof="0" dirty="0">
                          <a:latin typeface="Aptos"/>
                        </a:rPr>
                        <a:t>Sharp elongation of tendon</a:t>
                      </a:r>
                      <a:endParaRPr lang="en-US" sz="1600">
                        <a:latin typeface="Aptos"/>
                      </a:endParaRPr>
                    </a:p>
                  </a:txBody>
                  <a:tcPr/>
                </a:tc>
                <a:tc>
                  <a:txBody>
                    <a:bodyPr/>
                    <a:lstStyle/>
                    <a:p>
                      <a:pPr lvl="0">
                        <a:buNone/>
                      </a:pPr>
                      <a:r>
                        <a:rPr lang="en-US" sz="1600" b="0" i="0" u="none" strike="noStrike" noProof="0" dirty="0">
                          <a:latin typeface="Aptos"/>
                        </a:rPr>
                        <a:t>Transmits compressive forces</a:t>
                      </a:r>
                      <a:endParaRPr lang="en-US" sz="1600">
                        <a:latin typeface="Aptos"/>
                      </a:endParaRPr>
                    </a:p>
                  </a:txBody>
                  <a:tcPr/>
                </a:tc>
                <a:tc>
                  <a:txBody>
                    <a:bodyPr/>
                    <a:lstStyle/>
                    <a:p>
                      <a:pPr lvl="0">
                        <a:buNone/>
                      </a:pPr>
                      <a:r>
                        <a:rPr lang="en-US" sz="1600" b="0" i="0" u="none" strike="noStrike" noProof="0" dirty="0">
                          <a:latin typeface="Aptos"/>
                        </a:rPr>
                        <a:t>Tendon is compressed against tibia</a:t>
                      </a:r>
                    </a:p>
                  </a:txBody>
                  <a:tcPr/>
                </a:tc>
                <a:extLst>
                  <a:ext uri="{0D108BD9-81ED-4DB2-BD59-A6C34878D82A}">
                    <a16:rowId xmlns:a16="http://schemas.microsoft.com/office/drawing/2014/main" val="1083228491"/>
                  </a:ext>
                </a:extLst>
              </a:tr>
              <a:tr h="370838">
                <a:tc>
                  <a:txBody>
                    <a:bodyPr/>
                    <a:lstStyle/>
                    <a:p>
                      <a:pPr lvl="0">
                        <a:buNone/>
                      </a:pPr>
                      <a:r>
                        <a:rPr lang="en-US" sz="1600" b="0" i="0" u="none" strike="noStrike" noProof="0" dirty="0">
                          <a:latin typeface="Aptos"/>
                        </a:rPr>
                        <a:t>Patella rests above the trochlear groove</a:t>
                      </a:r>
                      <a:endParaRPr lang="en-US" sz="1600">
                        <a:latin typeface="Aptos"/>
                      </a:endParaRPr>
                    </a:p>
                  </a:txBody>
                  <a:tcPr/>
                </a:tc>
                <a:tc>
                  <a:txBody>
                    <a:bodyPr/>
                    <a:lstStyle/>
                    <a:p>
                      <a:pPr lvl="0">
                        <a:buNone/>
                      </a:pPr>
                      <a:r>
                        <a:rPr lang="en-US" sz="1600" b="0" i="0" u="none" strike="noStrike" noProof="0" dirty="0">
                          <a:latin typeface="Aptos"/>
                        </a:rPr>
                        <a:t>Patella starts to enter the shallow part of the trochlear groove</a:t>
                      </a:r>
                      <a:endParaRPr lang="en-US" sz="1600">
                        <a:latin typeface="Aptos"/>
                      </a:endParaRPr>
                    </a:p>
                  </a:txBody>
                  <a:tcPr/>
                </a:tc>
                <a:tc>
                  <a:txBody>
                    <a:bodyPr/>
                    <a:lstStyle/>
                    <a:p>
                      <a:pPr lvl="0">
                        <a:buNone/>
                      </a:pPr>
                      <a:r>
                        <a:rPr lang="en-US" sz="1600" b="0" i="0" u="none" strike="noStrike" noProof="0" dirty="0">
                          <a:latin typeface="Aptos"/>
                        </a:rPr>
                        <a:t>Patella moves inferiorly </a:t>
                      </a:r>
                      <a:endParaRPr lang="en-US" sz="1600">
                        <a:latin typeface="Aptos"/>
                      </a:endParaRPr>
                    </a:p>
                  </a:txBody>
                  <a:tcPr/>
                </a:tc>
                <a:tc>
                  <a:txBody>
                    <a:bodyPr/>
                    <a:lstStyle/>
                    <a:p>
                      <a:pPr lvl="0">
                        <a:buNone/>
                      </a:pPr>
                      <a:r>
                        <a:rPr lang="en-US" sz="1600" b="0" i="0" u="none" strike="noStrike" noProof="0" dirty="0">
                          <a:latin typeface="Aptos"/>
                        </a:rPr>
                        <a:t>The top of the patella touches the femur, sitting below the intercondylar groove</a:t>
                      </a:r>
                      <a:endParaRPr lang="en-US" sz="1600">
                        <a:latin typeface="Aptos"/>
                      </a:endParaRPr>
                    </a:p>
                  </a:txBody>
                  <a:tcPr/>
                </a:tc>
                <a:extLst>
                  <a:ext uri="{0D108BD9-81ED-4DB2-BD59-A6C34878D82A}">
                    <a16:rowId xmlns:a16="http://schemas.microsoft.com/office/drawing/2014/main" val="2268116930"/>
                  </a:ext>
                </a:extLst>
              </a:tr>
            </a:tbl>
          </a:graphicData>
        </a:graphic>
      </p:graphicFrame>
      <p:sp>
        <p:nvSpPr>
          <p:cNvPr id="13" name="TextBox 12">
            <a:extLst>
              <a:ext uri="{FF2B5EF4-FFF2-40B4-BE49-F238E27FC236}">
                <a16:creationId xmlns:a16="http://schemas.microsoft.com/office/drawing/2014/main" id="{20DBCD0E-784E-17C2-7033-753F5830400B}"/>
              </a:ext>
            </a:extLst>
          </p:cNvPr>
          <p:cNvSpPr txBox="1"/>
          <p:nvPr/>
        </p:nvSpPr>
        <p:spPr>
          <a:xfrm>
            <a:off x="9715500" y="65042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600" dirty="0">
                <a:latin typeface="Aptos"/>
              </a:rPr>
              <a:t>​(</a:t>
            </a:r>
            <a:r>
              <a:rPr lang="en-US" sz="1600" err="1">
                <a:latin typeface="Aptos"/>
              </a:rPr>
              <a:t>Ołowiana</a:t>
            </a:r>
            <a:r>
              <a:rPr lang="en-US" sz="1600" dirty="0">
                <a:latin typeface="Aptos"/>
              </a:rPr>
              <a:t> et al., 2020)​ </a:t>
            </a:r>
          </a:p>
          <a:p>
            <a:pPr algn="ctr"/>
            <a:endParaRPr lang="en-US"/>
          </a:p>
        </p:txBody>
      </p:sp>
    </p:spTree>
    <p:extLst>
      <p:ext uri="{BB962C8B-B14F-4D97-AF65-F5344CB8AC3E}">
        <p14:creationId xmlns:p14="http://schemas.microsoft.com/office/powerpoint/2010/main" val="208860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BD9FE-02EA-205E-6B13-524EAE5C12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989353-C8D6-5B27-C5DB-5D352FBB83D1}"/>
              </a:ext>
            </a:extLst>
          </p:cNvPr>
          <p:cNvSpPr>
            <a:spLocks noGrp="1"/>
          </p:cNvSpPr>
          <p:nvPr>
            <p:ph type="title"/>
          </p:nvPr>
        </p:nvSpPr>
        <p:spPr>
          <a:xfrm>
            <a:off x="-5578" y="203584"/>
            <a:ext cx="7231767" cy="1506068"/>
          </a:xfrm>
          <a:solidFill>
            <a:schemeClr val="accent4"/>
          </a:solidFill>
          <a:ln>
            <a:solidFill>
              <a:schemeClr val="accent4"/>
            </a:solidFill>
          </a:ln>
        </p:spPr>
        <p:txBody>
          <a:bodyPr/>
          <a:lstStyle/>
          <a:p>
            <a:r>
              <a:rPr lang="en-US" dirty="0"/>
              <a:t>Tissue mechanics  </a:t>
            </a:r>
          </a:p>
        </p:txBody>
      </p:sp>
      <p:sp>
        <p:nvSpPr>
          <p:cNvPr id="3" name="Content Placeholder 2">
            <a:extLst>
              <a:ext uri="{FF2B5EF4-FFF2-40B4-BE49-F238E27FC236}">
                <a16:creationId xmlns:a16="http://schemas.microsoft.com/office/drawing/2014/main" id="{4CB83F23-7362-3597-8733-AFA262D895A4}"/>
              </a:ext>
            </a:extLst>
          </p:cNvPr>
          <p:cNvSpPr>
            <a:spLocks noGrp="1"/>
          </p:cNvSpPr>
          <p:nvPr>
            <p:ph idx="1"/>
          </p:nvPr>
        </p:nvSpPr>
        <p:spPr>
          <a:xfrm>
            <a:off x="612647" y="1888060"/>
            <a:ext cx="10653579" cy="4421300"/>
          </a:xfrm>
        </p:spPr>
        <p:txBody>
          <a:bodyPr vert="horz" lIns="91440" tIns="45720" rIns="91440" bIns="45720" rtlCol="0" anchor="t">
            <a:normAutofit/>
          </a:bodyPr>
          <a:lstStyle/>
          <a:p>
            <a:pPr marL="0" indent="0">
              <a:buNone/>
            </a:pPr>
            <a:endParaRPr lang="en-US"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716037C1-8076-F54F-B526-BC52F6E102BF}"/>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140BDE23-B724-F282-FE63-62B42BD74D4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F0E4EE2-DE79-FA87-22DA-D4134AB81F28}"/>
              </a:ext>
            </a:extLst>
          </p:cNvPr>
          <p:cNvSpPr>
            <a:spLocks noGrp="1"/>
          </p:cNvSpPr>
          <p:nvPr>
            <p:ph type="sldNum" sz="quarter" idx="12"/>
          </p:nvPr>
        </p:nvSpPr>
        <p:spPr/>
        <p:txBody>
          <a:bodyPr/>
          <a:lstStyle/>
          <a:p>
            <a:fld id="{CC057153-B650-4DEB-B370-79DDCFDCE934}" type="slidenum">
              <a:rPr lang="en-US" dirty="0"/>
              <a:t>5</a:t>
            </a:fld>
            <a:endParaRPr lang="en-US" dirty="0"/>
          </a:p>
        </p:txBody>
      </p:sp>
      <p:sp>
        <p:nvSpPr>
          <p:cNvPr id="8" name="TextBox 7">
            <a:extLst>
              <a:ext uri="{FF2B5EF4-FFF2-40B4-BE49-F238E27FC236}">
                <a16:creationId xmlns:a16="http://schemas.microsoft.com/office/drawing/2014/main" id="{5FE6489A-7326-C747-9E2F-E79191EB6566}"/>
              </a:ext>
            </a:extLst>
          </p:cNvPr>
          <p:cNvSpPr txBox="1"/>
          <p:nvPr/>
        </p:nvSpPr>
        <p:spPr>
          <a:xfrm>
            <a:off x="-7446" y="1781766"/>
            <a:ext cx="8871856" cy="2031325"/>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What is tendon load tolerance?</a:t>
            </a:r>
          </a:p>
          <a:p>
            <a:pPr marL="285750" indent="-285750">
              <a:buFont typeface="Calibri"/>
              <a:buChar char="-"/>
            </a:pPr>
            <a:r>
              <a:rPr lang="en-US" dirty="0">
                <a:latin typeface="Aptos"/>
                <a:ea typeface="+mn-lt"/>
                <a:cs typeface="+mn-lt"/>
              </a:rPr>
              <a:t>The maximum amount of physical stress (load) a tendon can handle during activity without causing injury</a:t>
            </a:r>
          </a:p>
          <a:p>
            <a:pPr marL="285750" indent="-285750">
              <a:buFont typeface="Calibri"/>
              <a:buChar char="-"/>
            </a:pPr>
            <a:endParaRPr lang="en-US" dirty="0">
              <a:latin typeface="Aptos"/>
            </a:endParaRPr>
          </a:p>
          <a:p>
            <a:pPr marL="285750" indent="-285750">
              <a:buFont typeface="Calibri"/>
              <a:buChar char="-"/>
            </a:pPr>
            <a:r>
              <a:rPr lang="en-US" dirty="0">
                <a:latin typeface="Aptos"/>
                <a:ea typeface="+mn-lt"/>
                <a:cs typeface="+mn-lt"/>
              </a:rPr>
              <a:t>When a tendon is loaded in the body, the force travels through the extracellular matrix to mechanosensitive cells, triggering physiological responses and shifting the balance of genes that build up or break down tendon tissue</a:t>
            </a:r>
          </a:p>
        </p:txBody>
      </p:sp>
      <p:sp>
        <p:nvSpPr>
          <p:cNvPr id="9" name="TextBox 8">
            <a:extLst>
              <a:ext uri="{FF2B5EF4-FFF2-40B4-BE49-F238E27FC236}">
                <a16:creationId xmlns:a16="http://schemas.microsoft.com/office/drawing/2014/main" id="{1B65C09F-6BA9-6646-D4CE-6B0578367D61}"/>
              </a:ext>
            </a:extLst>
          </p:cNvPr>
          <p:cNvSpPr txBox="1"/>
          <p:nvPr/>
        </p:nvSpPr>
        <p:spPr>
          <a:xfrm>
            <a:off x="7231811" y="2084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pPr algn="ctr"/>
            <a:endParaRPr lang="en-US"/>
          </a:p>
        </p:txBody>
      </p:sp>
      <p:sp>
        <p:nvSpPr>
          <p:cNvPr id="7" name="TextBox 6">
            <a:extLst>
              <a:ext uri="{FF2B5EF4-FFF2-40B4-BE49-F238E27FC236}">
                <a16:creationId xmlns:a16="http://schemas.microsoft.com/office/drawing/2014/main" id="{7F55362D-C13D-EAA7-3136-022C7A2FC095}"/>
              </a:ext>
            </a:extLst>
          </p:cNvPr>
          <p:cNvSpPr txBox="1"/>
          <p:nvPr/>
        </p:nvSpPr>
        <p:spPr>
          <a:xfrm>
            <a:off x="-1877630" y="3111835"/>
            <a:ext cx="49856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endParaRPr lang="en-US"/>
          </a:p>
          <a:p>
            <a:endParaRPr lang="en-US" dirty="0"/>
          </a:p>
          <a:p>
            <a:endParaRPr lang="en-US" dirty="0"/>
          </a:p>
        </p:txBody>
      </p:sp>
      <p:sp>
        <p:nvSpPr>
          <p:cNvPr id="11" name="TextBox 10">
            <a:extLst>
              <a:ext uri="{FF2B5EF4-FFF2-40B4-BE49-F238E27FC236}">
                <a16:creationId xmlns:a16="http://schemas.microsoft.com/office/drawing/2014/main" id="{20154399-2736-8D03-C78D-18593B7F748A}"/>
              </a:ext>
            </a:extLst>
          </p:cNvPr>
          <p:cNvSpPr txBox="1"/>
          <p:nvPr/>
        </p:nvSpPr>
        <p:spPr>
          <a:xfrm>
            <a:off x="0" y="567417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pic>
        <p:nvPicPr>
          <p:cNvPr id="13" name="Picture 12" descr="How to fix Patella Tendonitis in Runners | Matthew Boyd Physio">
            <a:extLst>
              <a:ext uri="{FF2B5EF4-FFF2-40B4-BE49-F238E27FC236}">
                <a16:creationId xmlns:a16="http://schemas.microsoft.com/office/drawing/2014/main" id="{04AE7BE0-6C08-50B6-D5A5-6744D0D8569A}"/>
              </a:ext>
            </a:extLst>
          </p:cNvPr>
          <p:cNvPicPr>
            <a:picLocks noChangeAspect="1"/>
          </p:cNvPicPr>
          <p:nvPr/>
        </p:nvPicPr>
        <p:blipFill>
          <a:blip r:embed="rId2"/>
          <a:stretch>
            <a:fillRect/>
          </a:stretch>
        </p:blipFill>
        <p:spPr>
          <a:xfrm>
            <a:off x="2588079" y="4400597"/>
            <a:ext cx="6689269" cy="2411093"/>
          </a:xfrm>
          <a:prstGeom prst="rect">
            <a:avLst/>
          </a:prstGeom>
        </p:spPr>
      </p:pic>
      <p:sp>
        <p:nvSpPr>
          <p:cNvPr id="14" name="TextBox 13">
            <a:extLst>
              <a:ext uri="{FF2B5EF4-FFF2-40B4-BE49-F238E27FC236}">
                <a16:creationId xmlns:a16="http://schemas.microsoft.com/office/drawing/2014/main" id="{1258F3C6-E485-7CFB-D344-1863C2BFA8E8}"/>
              </a:ext>
            </a:extLst>
          </p:cNvPr>
          <p:cNvSpPr txBox="1"/>
          <p:nvPr/>
        </p:nvSpPr>
        <p:spPr>
          <a:xfrm>
            <a:off x="9283984" y="6457300"/>
            <a:ext cx="26417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6</a:t>
            </a:r>
          </a:p>
        </p:txBody>
      </p:sp>
    </p:spTree>
    <p:extLst>
      <p:ext uri="{BB962C8B-B14F-4D97-AF65-F5344CB8AC3E}">
        <p14:creationId xmlns:p14="http://schemas.microsoft.com/office/powerpoint/2010/main" val="3968297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8E467-1AFD-2D09-9B0F-C813A384F6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A41CD0-D4D6-0A13-BAE9-4736FE96F6F0}"/>
              </a:ext>
            </a:extLst>
          </p:cNvPr>
          <p:cNvSpPr>
            <a:spLocks noGrp="1"/>
          </p:cNvSpPr>
          <p:nvPr>
            <p:ph type="title"/>
          </p:nvPr>
        </p:nvSpPr>
        <p:spPr>
          <a:xfrm>
            <a:off x="-5578" y="203584"/>
            <a:ext cx="7231767" cy="1506068"/>
          </a:xfrm>
          <a:solidFill>
            <a:schemeClr val="accent4"/>
          </a:solidFill>
          <a:ln>
            <a:solidFill>
              <a:schemeClr val="accent4"/>
            </a:solidFill>
          </a:ln>
        </p:spPr>
        <p:txBody>
          <a:bodyPr/>
          <a:lstStyle/>
          <a:p>
            <a:br>
              <a:rPr lang="en-US" dirty="0"/>
            </a:br>
            <a:r>
              <a:rPr lang="en-US" dirty="0"/>
              <a:t>Tissue mechanics </a:t>
            </a:r>
          </a:p>
        </p:txBody>
      </p:sp>
      <p:sp>
        <p:nvSpPr>
          <p:cNvPr id="4" name="Date Placeholder 3">
            <a:extLst>
              <a:ext uri="{FF2B5EF4-FFF2-40B4-BE49-F238E27FC236}">
                <a16:creationId xmlns:a16="http://schemas.microsoft.com/office/drawing/2014/main" id="{36119B8F-A91C-937C-DC21-1DC9BCF5F7DB}"/>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C0EC8C76-26D8-489D-EAEF-F3E1B46041C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A4C43C2-4C0A-B4A7-E68D-FDE71A0AC419}"/>
              </a:ext>
            </a:extLst>
          </p:cNvPr>
          <p:cNvSpPr>
            <a:spLocks noGrp="1"/>
          </p:cNvSpPr>
          <p:nvPr>
            <p:ph type="sldNum" sz="quarter" idx="12"/>
          </p:nvPr>
        </p:nvSpPr>
        <p:spPr/>
        <p:txBody>
          <a:bodyPr/>
          <a:lstStyle/>
          <a:p>
            <a:fld id="{CC057153-B650-4DEB-B370-79DDCFDCE934}" type="slidenum">
              <a:rPr lang="en-US" dirty="0"/>
              <a:t>6</a:t>
            </a:fld>
            <a:endParaRPr lang="en-US" dirty="0"/>
          </a:p>
        </p:txBody>
      </p:sp>
      <p:sp>
        <p:nvSpPr>
          <p:cNvPr id="9" name="TextBox 8">
            <a:extLst>
              <a:ext uri="{FF2B5EF4-FFF2-40B4-BE49-F238E27FC236}">
                <a16:creationId xmlns:a16="http://schemas.microsoft.com/office/drawing/2014/main" id="{C304B8E9-714C-B329-48DB-1CBC8CCCC3F5}"/>
              </a:ext>
            </a:extLst>
          </p:cNvPr>
          <p:cNvSpPr txBox="1"/>
          <p:nvPr/>
        </p:nvSpPr>
        <p:spPr>
          <a:xfrm>
            <a:off x="3777461" y="6003053"/>
            <a:ext cx="13167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3</a:t>
            </a:r>
          </a:p>
        </p:txBody>
      </p:sp>
      <p:sp>
        <p:nvSpPr>
          <p:cNvPr id="10" name="TextBox 9">
            <a:extLst>
              <a:ext uri="{FF2B5EF4-FFF2-40B4-BE49-F238E27FC236}">
                <a16:creationId xmlns:a16="http://schemas.microsoft.com/office/drawing/2014/main" id="{6736EC69-3E3C-A41A-F17E-30B557DE63B7}"/>
              </a:ext>
            </a:extLst>
          </p:cNvPr>
          <p:cNvSpPr txBox="1"/>
          <p:nvPr/>
        </p:nvSpPr>
        <p:spPr>
          <a:xfrm>
            <a:off x="-842" y="2175356"/>
            <a:ext cx="41299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Aptos"/>
              </a:rPr>
              <a:t>Tendon stress strain curve</a:t>
            </a:r>
          </a:p>
        </p:txBody>
      </p:sp>
      <p:pic>
        <p:nvPicPr>
          <p:cNvPr id="3" name="Picture 2" descr="Biomechanics of Bone - Team Bone">
            <a:extLst>
              <a:ext uri="{FF2B5EF4-FFF2-40B4-BE49-F238E27FC236}">
                <a16:creationId xmlns:a16="http://schemas.microsoft.com/office/drawing/2014/main" id="{B3C100E3-4554-077C-C77B-2CF2CEC03ACE}"/>
              </a:ext>
            </a:extLst>
          </p:cNvPr>
          <p:cNvPicPr>
            <a:picLocks noChangeAspect="1"/>
          </p:cNvPicPr>
          <p:nvPr/>
        </p:nvPicPr>
        <p:blipFill>
          <a:blip r:embed="rId2"/>
          <a:stretch>
            <a:fillRect/>
          </a:stretch>
        </p:blipFill>
        <p:spPr>
          <a:xfrm>
            <a:off x="7368037" y="4055"/>
            <a:ext cx="4817133" cy="3456834"/>
          </a:xfrm>
          <a:prstGeom prst="rect">
            <a:avLst/>
          </a:prstGeom>
        </p:spPr>
      </p:pic>
      <p:sp>
        <p:nvSpPr>
          <p:cNvPr id="13" name="TextBox 12">
            <a:extLst>
              <a:ext uri="{FF2B5EF4-FFF2-40B4-BE49-F238E27FC236}">
                <a16:creationId xmlns:a16="http://schemas.microsoft.com/office/drawing/2014/main" id="{BE9DBC05-BA8C-A21B-E94D-40F11884938D}"/>
              </a:ext>
            </a:extLst>
          </p:cNvPr>
          <p:cNvSpPr txBox="1"/>
          <p:nvPr/>
        </p:nvSpPr>
        <p:spPr>
          <a:xfrm>
            <a:off x="9981069" y="3475203"/>
            <a:ext cx="221334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Aptos"/>
              </a:rPr>
              <a:t>Bone stress strain</a:t>
            </a:r>
          </a:p>
          <a:p>
            <a:r>
              <a:rPr lang="en-US" sz="1400" dirty="0">
                <a:latin typeface="Aptos"/>
              </a:rPr>
              <a:t>Image 4</a:t>
            </a:r>
          </a:p>
        </p:txBody>
      </p:sp>
      <p:sp>
        <p:nvSpPr>
          <p:cNvPr id="14" name="TextBox 13">
            <a:extLst>
              <a:ext uri="{FF2B5EF4-FFF2-40B4-BE49-F238E27FC236}">
                <a16:creationId xmlns:a16="http://schemas.microsoft.com/office/drawing/2014/main" id="{4A6178D0-C48E-D053-B008-0466DF37877C}"/>
              </a:ext>
            </a:extLst>
          </p:cNvPr>
          <p:cNvSpPr txBox="1"/>
          <p:nvPr/>
        </p:nvSpPr>
        <p:spPr>
          <a:xfrm>
            <a:off x="5607509" y="4367678"/>
            <a:ext cx="6537872" cy="1631216"/>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Similarities and differences </a:t>
            </a:r>
          </a:p>
          <a:p>
            <a:endParaRPr lang="en-US" dirty="0">
              <a:latin typeface="Aptos"/>
            </a:endParaRPr>
          </a:p>
          <a:p>
            <a:pPr marL="285750" indent="-285750">
              <a:buFont typeface="Calibri"/>
              <a:buChar char="-"/>
            </a:pPr>
            <a:r>
              <a:rPr lang="en-US" dirty="0">
                <a:latin typeface="Aptos"/>
              </a:rPr>
              <a:t>Bone takes longer to fail but reaches yield point earlier </a:t>
            </a:r>
          </a:p>
          <a:p>
            <a:pPr marL="285750" indent="-285750">
              <a:buFont typeface="Calibri"/>
              <a:buChar char="-"/>
            </a:pPr>
            <a:r>
              <a:rPr lang="en-US" dirty="0">
                <a:latin typeface="Aptos"/>
              </a:rPr>
              <a:t>Tendon is able to withstand more stretch but fails quickly </a:t>
            </a:r>
          </a:p>
          <a:p>
            <a:endParaRPr lang="en-US" sz="1400" dirty="0">
              <a:solidFill>
                <a:srgbClr val="169C9A"/>
              </a:solidFill>
              <a:latin typeface="Aptos"/>
            </a:endParaRPr>
          </a:p>
          <a:p>
            <a:r>
              <a:rPr lang="en-US" sz="1400" dirty="0">
                <a:latin typeface="Aptos"/>
                <a:ea typeface="+mn-lt"/>
                <a:cs typeface="+mn-lt"/>
              </a:rPr>
              <a:t>(Alencar et al., 2020) </a:t>
            </a:r>
          </a:p>
        </p:txBody>
      </p:sp>
      <p:pic>
        <p:nvPicPr>
          <p:cNvPr id="11" name="Content Placeholder 10" descr="Tendon Stress - an overview | ScienceDirect Topics">
            <a:extLst>
              <a:ext uri="{FF2B5EF4-FFF2-40B4-BE49-F238E27FC236}">
                <a16:creationId xmlns:a16="http://schemas.microsoft.com/office/drawing/2014/main" id="{9500AD72-97AC-4FFD-BE38-73DE82D1FCDA}"/>
              </a:ext>
            </a:extLst>
          </p:cNvPr>
          <p:cNvPicPr>
            <a:picLocks noGrp="1" noChangeAspect="1"/>
          </p:cNvPicPr>
          <p:nvPr>
            <p:ph idx="1"/>
          </p:nvPr>
        </p:nvPicPr>
        <p:blipFill>
          <a:blip r:embed="rId3"/>
          <a:stretch>
            <a:fillRect/>
          </a:stretch>
        </p:blipFill>
        <p:spPr>
          <a:xfrm>
            <a:off x="343022" y="2549046"/>
            <a:ext cx="4292087" cy="3458683"/>
          </a:xfrm>
          <a:prstGeom prst="rect">
            <a:avLst/>
          </a:prstGeom>
        </p:spPr>
      </p:pic>
    </p:spTree>
    <p:extLst>
      <p:ext uri="{BB962C8B-B14F-4D97-AF65-F5344CB8AC3E}">
        <p14:creationId xmlns:p14="http://schemas.microsoft.com/office/powerpoint/2010/main" val="225590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9A53B-1DD8-9C44-CECF-C7D4CE70E6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8C873C-27BF-A4BD-2C22-CD3A88EE3D14}"/>
              </a:ext>
            </a:extLst>
          </p:cNvPr>
          <p:cNvSpPr>
            <a:spLocks noGrp="1"/>
          </p:cNvSpPr>
          <p:nvPr>
            <p:ph type="title"/>
          </p:nvPr>
        </p:nvSpPr>
        <p:spPr>
          <a:xfrm>
            <a:off x="327" y="208462"/>
            <a:ext cx="5265150" cy="1349972"/>
          </a:xfrm>
          <a:solidFill>
            <a:schemeClr val="accent4"/>
          </a:solidFill>
          <a:ln>
            <a:solidFill>
              <a:schemeClr val="accent4">
                <a:lumMod val="40000"/>
                <a:lumOff val="60000"/>
              </a:schemeClr>
            </a:solidFill>
          </a:ln>
        </p:spPr>
        <p:txBody>
          <a:bodyPr>
            <a:normAutofit/>
          </a:bodyPr>
          <a:lstStyle/>
          <a:p>
            <a:r>
              <a:rPr lang="en-US" u="sng" dirty="0">
                <a:latin typeface="Aptos"/>
              </a:rPr>
              <a:t>How do tendons heal?</a:t>
            </a:r>
            <a:br>
              <a:rPr lang="en-US" u="sng" dirty="0">
                <a:latin typeface="Aptos"/>
              </a:rPr>
            </a:br>
            <a:endParaRPr lang="en-US" u="sng">
              <a:latin typeface="Aptos"/>
            </a:endParaRPr>
          </a:p>
        </p:txBody>
      </p:sp>
      <p:sp>
        <p:nvSpPr>
          <p:cNvPr id="4" name="Date Placeholder 3">
            <a:extLst>
              <a:ext uri="{FF2B5EF4-FFF2-40B4-BE49-F238E27FC236}">
                <a16:creationId xmlns:a16="http://schemas.microsoft.com/office/drawing/2014/main" id="{0B7CE979-FE08-13EB-B572-AAC510177377}"/>
              </a:ext>
            </a:extLst>
          </p:cNvPr>
          <p:cNvSpPr>
            <a:spLocks noGrp="1"/>
          </p:cNvSpPr>
          <p:nvPr>
            <p:ph type="dt" sz="half" idx="10"/>
          </p:nvPr>
        </p:nvSpPr>
        <p:spPr/>
        <p:txBody>
          <a:bodyPr/>
          <a:lstStyle/>
          <a:p>
            <a:fld id="{B702C697-E657-4985-B4B0-7CF04B970E4A}" type="datetime1">
              <a:t>1/19/2026</a:t>
            </a:fld>
            <a:endParaRPr lang="en-US" dirty="0"/>
          </a:p>
        </p:txBody>
      </p:sp>
      <p:sp>
        <p:nvSpPr>
          <p:cNvPr id="5" name="Footer Placeholder 4">
            <a:extLst>
              <a:ext uri="{FF2B5EF4-FFF2-40B4-BE49-F238E27FC236}">
                <a16:creationId xmlns:a16="http://schemas.microsoft.com/office/drawing/2014/main" id="{349153D1-FFBD-FDEE-7105-E0FC825D8E5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140E0E5-A36C-D910-D64A-4CA06DEDFFF1}"/>
              </a:ext>
            </a:extLst>
          </p:cNvPr>
          <p:cNvSpPr>
            <a:spLocks noGrp="1"/>
          </p:cNvSpPr>
          <p:nvPr>
            <p:ph type="sldNum" sz="quarter" idx="12"/>
          </p:nvPr>
        </p:nvSpPr>
        <p:spPr/>
        <p:txBody>
          <a:bodyPr/>
          <a:lstStyle/>
          <a:p>
            <a:fld id="{CC057153-B650-4DEB-B370-79DDCFDCE934}" type="slidenum">
              <a:rPr lang="en-US" dirty="0"/>
              <a:t>7</a:t>
            </a:fld>
            <a:endParaRPr lang="en-US" dirty="0"/>
          </a:p>
        </p:txBody>
      </p:sp>
      <p:graphicFrame>
        <p:nvGraphicFramePr>
          <p:cNvPr id="14" name="Content Placeholder 13">
            <a:extLst>
              <a:ext uri="{FF2B5EF4-FFF2-40B4-BE49-F238E27FC236}">
                <a16:creationId xmlns:a16="http://schemas.microsoft.com/office/drawing/2014/main" id="{89F67EB4-4C98-DBB0-190E-5DDFB86C9455}"/>
              </a:ext>
            </a:extLst>
          </p:cNvPr>
          <p:cNvGraphicFramePr>
            <a:graphicFrameLocks noGrp="1"/>
          </p:cNvGraphicFramePr>
          <p:nvPr>
            <p:ph idx="1"/>
            <p:extLst>
              <p:ext uri="{D42A27DB-BD31-4B8C-83A1-F6EECF244321}">
                <p14:modId xmlns:p14="http://schemas.microsoft.com/office/powerpoint/2010/main" val="2978833526"/>
              </p:ext>
            </p:extLst>
          </p:nvPr>
        </p:nvGraphicFramePr>
        <p:xfrm>
          <a:off x="1034596" y="2260374"/>
          <a:ext cx="10653711" cy="3114040"/>
        </p:xfrm>
        <a:graphic>
          <a:graphicData uri="http://schemas.openxmlformats.org/drawingml/2006/table">
            <a:tbl>
              <a:tblPr firstRow="1" bandRow="1">
                <a:tableStyleId>{5C22544A-7EE6-4342-B048-85BDC9FD1C3A}</a:tableStyleId>
              </a:tblPr>
              <a:tblGrid>
                <a:gridCol w="3551237">
                  <a:extLst>
                    <a:ext uri="{9D8B030D-6E8A-4147-A177-3AD203B41FA5}">
                      <a16:colId xmlns:a16="http://schemas.microsoft.com/office/drawing/2014/main" val="1545736730"/>
                    </a:ext>
                  </a:extLst>
                </a:gridCol>
                <a:gridCol w="3551237">
                  <a:extLst>
                    <a:ext uri="{9D8B030D-6E8A-4147-A177-3AD203B41FA5}">
                      <a16:colId xmlns:a16="http://schemas.microsoft.com/office/drawing/2014/main" val="246720572"/>
                    </a:ext>
                  </a:extLst>
                </a:gridCol>
                <a:gridCol w="3551237">
                  <a:extLst>
                    <a:ext uri="{9D8B030D-6E8A-4147-A177-3AD203B41FA5}">
                      <a16:colId xmlns:a16="http://schemas.microsoft.com/office/drawing/2014/main" val="1484526760"/>
                    </a:ext>
                  </a:extLst>
                </a:gridCol>
              </a:tblGrid>
              <a:tr h="370840">
                <a:tc>
                  <a:txBody>
                    <a:bodyPr/>
                    <a:lstStyle/>
                    <a:p>
                      <a:r>
                        <a:rPr lang="en-US" dirty="0">
                          <a:latin typeface="Aptos"/>
                        </a:rPr>
                        <a:t>Phase </a:t>
                      </a:r>
                    </a:p>
                  </a:txBody>
                  <a:tcPr/>
                </a:tc>
                <a:tc>
                  <a:txBody>
                    <a:bodyPr/>
                    <a:lstStyle/>
                    <a:p>
                      <a:r>
                        <a:rPr lang="en-US" dirty="0">
                          <a:latin typeface="Aptos"/>
                        </a:rPr>
                        <a:t>Description </a:t>
                      </a:r>
                    </a:p>
                  </a:txBody>
                  <a:tcPr/>
                </a:tc>
                <a:tc>
                  <a:txBody>
                    <a:bodyPr/>
                    <a:lstStyle/>
                    <a:p>
                      <a:r>
                        <a:rPr lang="en-US" dirty="0">
                          <a:latin typeface="Aptos"/>
                        </a:rPr>
                        <a:t>Duration </a:t>
                      </a:r>
                    </a:p>
                  </a:txBody>
                  <a:tcPr/>
                </a:tc>
                <a:extLst>
                  <a:ext uri="{0D108BD9-81ED-4DB2-BD59-A6C34878D82A}">
                    <a16:rowId xmlns:a16="http://schemas.microsoft.com/office/drawing/2014/main" val="4289684090"/>
                  </a:ext>
                </a:extLst>
              </a:tr>
              <a:tr h="370839">
                <a:tc>
                  <a:txBody>
                    <a:bodyPr/>
                    <a:lstStyle/>
                    <a:p>
                      <a:pPr lvl="0">
                        <a:buNone/>
                      </a:pPr>
                      <a:r>
                        <a:rPr lang="en-US" dirty="0">
                          <a:latin typeface="Aptos"/>
                        </a:rPr>
                        <a:t>Inflammatory phase </a:t>
                      </a:r>
                    </a:p>
                  </a:txBody>
                  <a:tcPr/>
                </a:tc>
                <a:tc>
                  <a:txBody>
                    <a:bodyPr/>
                    <a:lstStyle/>
                    <a:p>
                      <a:pPr lvl="0" algn="l">
                        <a:lnSpc>
                          <a:spcPct val="100000"/>
                        </a:lnSpc>
                        <a:spcBef>
                          <a:spcPts val="0"/>
                        </a:spcBef>
                        <a:spcAft>
                          <a:spcPts val="0"/>
                        </a:spcAft>
                        <a:buNone/>
                      </a:pPr>
                      <a:r>
                        <a:rPr lang="en-US" sz="1800" b="0" i="0" u="none" strike="noStrike" noProof="0" dirty="0">
                          <a:latin typeface="Aptos"/>
                        </a:rPr>
                        <a:t>Inflammatory (neutrophils, macrophages) cells clean up damaged tissue </a:t>
                      </a:r>
                    </a:p>
                  </a:txBody>
                  <a:tcPr/>
                </a:tc>
                <a:tc>
                  <a:txBody>
                    <a:bodyPr/>
                    <a:lstStyle/>
                    <a:p>
                      <a:pPr lvl="0">
                        <a:buNone/>
                      </a:pPr>
                      <a:r>
                        <a:rPr lang="en-US" dirty="0">
                          <a:latin typeface="Aptos"/>
                        </a:rPr>
                        <a:t>48-72 hours</a:t>
                      </a:r>
                    </a:p>
                  </a:txBody>
                  <a:tcPr/>
                </a:tc>
                <a:extLst>
                  <a:ext uri="{0D108BD9-81ED-4DB2-BD59-A6C34878D82A}">
                    <a16:rowId xmlns:a16="http://schemas.microsoft.com/office/drawing/2014/main" val="4159581216"/>
                  </a:ext>
                </a:extLst>
              </a:tr>
              <a:tr h="370838">
                <a:tc>
                  <a:txBody>
                    <a:bodyPr/>
                    <a:lstStyle/>
                    <a:p>
                      <a:pPr lvl="0">
                        <a:buNone/>
                      </a:pPr>
                      <a:r>
                        <a:rPr lang="en-US" sz="1800" b="0" i="0" u="none" strike="noStrike" noProof="0" dirty="0">
                          <a:latin typeface="Aptos"/>
                        </a:rPr>
                        <a:t>Fibroblastic / Proliferative phase</a:t>
                      </a:r>
                      <a:endParaRPr lang="en-US" dirty="0">
                        <a:latin typeface="Aptos"/>
                      </a:endParaRPr>
                    </a:p>
                  </a:txBody>
                  <a:tcPr/>
                </a:tc>
                <a:tc>
                  <a:txBody>
                    <a:bodyPr/>
                    <a:lstStyle/>
                    <a:p>
                      <a:pPr lvl="0" algn="l">
                        <a:lnSpc>
                          <a:spcPct val="100000"/>
                        </a:lnSpc>
                        <a:spcBef>
                          <a:spcPts val="0"/>
                        </a:spcBef>
                        <a:spcAft>
                          <a:spcPts val="0"/>
                        </a:spcAft>
                        <a:buNone/>
                      </a:pPr>
                      <a:r>
                        <a:rPr lang="en-US" sz="1800" b="0" i="0" u="none" strike="noStrike" noProof="0" dirty="0">
                          <a:latin typeface="Aptos"/>
                        </a:rPr>
                        <a:t>Collagen‑producing cells build new tissue and begin repairing the tendon</a:t>
                      </a:r>
                      <a:endParaRPr lang="en-US" dirty="0">
                        <a:latin typeface="Aptos"/>
                      </a:endParaRPr>
                    </a:p>
                  </a:txBody>
                  <a:tcPr/>
                </a:tc>
                <a:tc>
                  <a:txBody>
                    <a:bodyPr/>
                    <a:lstStyle/>
                    <a:p>
                      <a:pPr lvl="0">
                        <a:buNone/>
                      </a:pPr>
                      <a:r>
                        <a:rPr lang="en-US" dirty="0">
                          <a:latin typeface="Aptos"/>
                        </a:rPr>
                        <a:t>Up to 7 weeks </a:t>
                      </a:r>
                    </a:p>
                  </a:txBody>
                  <a:tcPr/>
                </a:tc>
                <a:extLst>
                  <a:ext uri="{0D108BD9-81ED-4DB2-BD59-A6C34878D82A}">
                    <a16:rowId xmlns:a16="http://schemas.microsoft.com/office/drawing/2014/main" val="4203315532"/>
                  </a:ext>
                </a:extLst>
              </a:tr>
              <a:tr h="370838">
                <a:tc>
                  <a:txBody>
                    <a:bodyPr/>
                    <a:lstStyle/>
                    <a:p>
                      <a:pPr lvl="0">
                        <a:buNone/>
                      </a:pPr>
                      <a:r>
                        <a:rPr lang="en-US" sz="1800" b="0" i="0" u="none" strike="noStrike" noProof="0" dirty="0">
                          <a:latin typeface="Aptos"/>
                        </a:rPr>
                        <a:t>Remodeling phase </a:t>
                      </a:r>
                      <a:endParaRPr lang="en-US" dirty="0">
                        <a:latin typeface="Aptos"/>
                      </a:endParaRPr>
                    </a:p>
                  </a:txBody>
                  <a:tcPr/>
                </a:tc>
                <a:tc>
                  <a:txBody>
                    <a:bodyPr/>
                    <a:lstStyle/>
                    <a:p>
                      <a:pPr lvl="0" algn="l">
                        <a:lnSpc>
                          <a:spcPct val="100000"/>
                        </a:lnSpc>
                        <a:spcBef>
                          <a:spcPts val="0"/>
                        </a:spcBef>
                        <a:spcAft>
                          <a:spcPts val="0"/>
                        </a:spcAft>
                        <a:buNone/>
                      </a:pPr>
                      <a:r>
                        <a:rPr lang="en-US" sz="1800" b="0" i="0" u="none" strike="noStrike" noProof="0" dirty="0">
                          <a:latin typeface="Aptos"/>
                        </a:rPr>
                        <a:t> New collagen reorganizes and strengthens, gradually restoring tendon structure</a:t>
                      </a:r>
                      <a:endParaRPr lang="en-US" dirty="0">
                        <a:latin typeface="Aptos"/>
                      </a:endParaRPr>
                    </a:p>
                  </a:txBody>
                  <a:tcPr/>
                </a:tc>
                <a:tc>
                  <a:txBody>
                    <a:bodyPr/>
                    <a:lstStyle/>
                    <a:p>
                      <a:pPr lvl="0">
                        <a:buNone/>
                      </a:pPr>
                      <a:r>
                        <a:rPr lang="en-US" dirty="0">
                          <a:latin typeface="Aptos"/>
                        </a:rPr>
                        <a:t>Months - years</a:t>
                      </a:r>
                    </a:p>
                  </a:txBody>
                  <a:tcPr/>
                </a:tc>
                <a:extLst>
                  <a:ext uri="{0D108BD9-81ED-4DB2-BD59-A6C34878D82A}">
                    <a16:rowId xmlns:a16="http://schemas.microsoft.com/office/drawing/2014/main" val="90172084"/>
                  </a:ext>
                </a:extLst>
              </a:tr>
            </a:tbl>
          </a:graphicData>
        </a:graphic>
      </p:graphicFrame>
      <p:sp>
        <p:nvSpPr>
          <p:cNvPr id="16" name="TextBox 15">
            <a:extLst>
              <a:ext uri="{FF2B5EF4-FFF2-40B4-BE49-F238E27FC236}">
                <a16:creationId xmlns:a16="http://schemas.microsoft.com/office/drawing/2014/main" id="{BA2EE5D9-AB72-1505-0F5D-1CBD394CD406}"/>
              </a:ext>
            </a:extLst>
          </p:cNvPr>
          <p:cNvSpPr txBox="1"/>
          <p:nvPr/>
        </p:nvSpPr>
        <p:spPr>
          <a:xfrm>
            <a:off x="10150929" y="5048250"/>
            <a:ext cx="24765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(Nichols., 2019)</a:t>
            </a:r>
          </a:p>
          <a:p>
            <a:pPr algn="ctr"/>
            <a:endParaRPr lang="en-US"/>
          </a:p>
        </p:txBody>
      </p:sp>
    </p:spTree>
    <p:extLst>
      <p:ext uri="{BB962C8B-B14F-4D97-AF65-F5344CB8AC3E}">
        <p14:creationId xmlns:p14="http://schemas.microsoft.com/office/powerpoint/2010/main" val="1033816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8" y="239882"/>
            <a:ext cx="6083943" cy="1226826"/>
          </a:xfrm>
          <a:solidFill>
            <a:schemeClr val="accent6">
              <a:lumMod val="40000"/>
              <a:lumOff val="60000"/>
            </a:schemeClr>
          </a:solidFill>
        </p:spPr>
        <p:txBody>
          <a:bodyPr anchor="t">
            <a:normAutofit/>
          </a:bodyPr>
          <a:lstStyle/>
          <a:p>
            <a:r>
              <a:rPr lang="en-US" sz="3600" u="sng" dirty="0">
                <a:latin typeface="Aptos"/>
              </a:rPr>
              <a:t>Patella Tendonitis Grade 2</a:t>
            </a:r>
          </a:p>
        </p:txBody>
      </p:sp>
      <p:sp>
        <p:nvSpPr>
          <p:cNvPr id="9" name="Text Placeholder 3">
            <a:extLst>
              <a:ext uri="{FF2B5EF4-FFF2-40B4-BE49-F238E27FC236}">
                <a16:creationId xmlns:a16="http://schemas.microsoft.com/office/drawing/2014/main" id="{3D4C1B5A-3A36-DC96-93EE-A187FE957F3F}"/>
              </a:ext>
            </a:extLst>
          </p:cNvPr>
          <p:cNvSpPr>
            <a:spLocks noGrp="1"/>
          </p:cNvSpPr>
          <p:nvPr>
            <p:ph type="body" sz="half" idx="2"/>
          </p:nvPr>
        </p:nvSpPr>
        <p:spPr>
          <a:xfrm>
            <a:off x="266481" y="1721649"/>
            <a:ext cx="4256992" cy="5022857"/>
          </a:xfrm>
        </p:spPr>
        <p:txBody>
          <a:bodyPr>
            <a:normAutofit/>
          </a:bodyPr>
          <a:lstStyle/>
          <a:p>
            <a:endParaRPr lang="en-US" dirty="0">
              <a:latin typeface="Aptos"/>
            </a:endParaRPr>
          </a:p>
          <a:p>
            <a:endParaRPr lang="en-US" sz="1400" dirty="0">
              <a:latin typeface="Aptos"/>
            </a:endParaRPr>
          </a:p>
        </p:txBody>
      </p:sp>
      <p:sp>
        <p:nvSpPr>
          <p:cNvPr id="11" name="Date Placeholder 4">
            <a:extLst>
              <a:ext uri="{FF2B5EF4-FFF2-40B4-BE49-F238E27FC236}">
                <a16:creationId xmlns:a16="http://schemas.microsoft.com/office/drawing/2014/main" id="{5B4C8B9A-48C6-1572-3A45-065E2675F0AC}"/>
              </a:ext>
            </a:extLst>
          </p:cNvPr>
          <p:cNvSpPr>
            <a:spLocks noGrp="1"/>
          </p:cNvSpPr>
          <p:nvPr>
            <p:ph type="dt" sz="half" idx="10"/>
          </p:nvPr>
        </p:nvSpPr>
        <p:spPr>
          <a:xfrm>
            <a:off x="137160" y="6453002"/>
            <a:ext cx="3494314" cy="365125"/>
          </a:xfrm>
        </p:spPr>
        <p:txBody>
          <a:bodyPr/>
          <a:lstStyle/>
          <a:p>
            <a:pPr>
              <a:spcAft>
                <a:spcPts val="600"/>
              </a:spcAft>
            </a:pPr>
            <a:fld id="{AE102F53-03FE-40E4-B6DB-515F35A14EF7}" type="datetime1">
              <a:pPr>
                <a:spcAft>
                  <a:spcPts val="600"/>
                </a:spcAft>
              </a:pPr>
              <a:t>1/19/2026</a:t>
            </a:fld>
            <a:endParaRPr lang="en-US"/>
          </a:p>
        </p:txBody>
      </p:sp>
      <p:sp>
        <p:nvSpPr>
          <p:cNvPr id="13" name="Footer Placeholder 5">
            <a:extLst>
              <a:ext uri="{FF2B5EF4-FFF2-40B4-BE49-F238E27FC236}">
                <a16:creationId xmlns:a16="http://schemas.microsoft.com/office/drawing/2014/main" id="{3EB75E60-2026-50AD-17FA-18C06111943F}"/>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08B520DD-80B6-BE94-FE2D-C97F164573A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
        <p:nvSpPr>
          <p:cNvPr id="7" name="TextBox 6">
            <a:extLst>
              <a:ext uri="{FF2B5EF4-FFF2-40B4-BE49-F238E27FC236}">
                <a16:creationId xmlns:a16="http://schemas.microsoft.com/office/drawing/2014/main" id="{B9C53FAA-63B1-44A8-C652-39B22056CBDE}"/>
              </a:ext>
            </a:extLst>
          </p:cNvPr>
          <p:cNvSpPr txBox="1"/>
          <p:nvPr/>
        </p:nvSpPr>
        <p:spPr>
          <a:xfrm>
            <a:off x="6738493" y="3429876"/>
            <a:ext cx="5455511" cy="861774"/>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The patella tendon is one of the most vulnerable tendons and is most often injured through overuse </a:t>
            </a:r>
          </a:p>
          <a:p>
            <a:r>
              <a:rPr lang="en-US" sz="1400" dirty="0">
                <a:latin typeface="Aptos"/>
                <a:ea typeface="+mn-lt"/>
                <a:cs typeface="+mn-lt"/>
              </a:rPr>
              <a:t>(</a:t>
            </a:r>
            <a:r>
              <a:rPr lang="en-US" sz="1400" dirty="0" err="1">
                <a:latin typeface="Aptos"/>
                <a:ea typeface="+mn-lt"/>
                <a:cs typeface="+mn-lt"/>
              </a:rPr>
              <a:t>Aicale</a:t>
            </a:r>
            <a:r>
              <a:rPr lang="en-US" sz="1400" dirty="0">
                <a:latin typeface="Aptos"/>
                <a:ea typeface="+mn-lt"/>
                <a:cs typeface="+mn-lt"/>
              </a:rPr>
              <a:t> et al., 2020) </a:t>
            </a:r>
          </a:p>
        </p:txBody>
      </p:sp>
      <p:sp>
        <p:nvSpPr>
          <p:cNvPr id="8" name="TextBox 7">
            <a:extLst>
              <a:ext uri="{FF2B5EF4-FFF2-40B4-BE49-F238E27FC236}">
                <a16:creationId xmlns:a16="http://schemas.microsoft.com/office/drawing/2014/main" id="{625E5743-913F-1F51-21BA-0F480DDC56DF}"/>
              </a:ext>
            </a:extLst>
          </p:cNvPr>
          <p:cNvSpPr txBox="1"/>
          <p:nvPr/>
        </p:nvSpPr>
        <p:spPr>
          <a:xfrm>
            <a:off x="143970" y="3112004"/>
            <a:ext cx="53574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  </a:t>
            </a:r>
            <a:endParaRPr lang="en-US"/>
          </a:p>
          <a:p>
            <a:endParaRPr lang="en-US" dirty="0"/>
          </a:p>
        </p:txBody>
      </p:sp>
      <p:sp>
        <p:nvSpPr>
          <p:cNvPr id="10" name="TextBox 9">
            <a:extLst>
              <a:ext uri="{FF2B5EF4-FFF2-40B4-BE49-F238E27FC236}">
                <a16:creationId xmlns:a16="http://schemas.microsoft.com/office/drawing/2014/main" id="{80029980-CA63-C728-DEF4-DDC50ED794FA}"/>
              </a:ext>
            </a:extLst>
          </p:cNvPr>
          <p:cNvSpPr txBox="1"/>
          <p:nvPr/>
        </p:nvSpPr>
        <p:spPr>
          <a:xfrm>
            <a:off x="-4526" y="1702375"/>
            <a:ext cx="7798896" cy="1415772"/>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Tendonitis is inflammation of a tendon caused by acute trauma such as fatigue leading to improper techniques, impact/ external damage and loading disuse </a:t>
            </a:r>
          </a:p>
          <a:p>
            <a:r>
              <a:rPr lang="en-US" sz="1400" dirty="0">
                <a:latin typeface="Aptos"/>
                <a:ea typeface="+mn-lt"/>
                <a:cs typeface="+mn-lt"/>
              </a:rPr>
              <a:t>(</a:t>
            </a:r>
            <a:r>
              <a:rPr lang="en-US" sz="1400" err="1">
                <a:latin typeface="Aptos"/>
                <a:ea typeface="+mn-lt"/>
                <a:cs typeface="+mn-lt"/>
              </a:rPr>
              <a:t>Aicale</a:t>
            </a:r>
            <a:r>
              <a:rPr lang="en-US" sz="1400" dirty="0">
                <a:latin typeface="Aptos"/>
                <a:ea typeface="+mn-lt"/>
                <a:cs typeface="+mn-lt"/>
              </a:rPr>
              <a:t> et al., 2020)</a:t>
            </a:r>
            <a:r>
              <a:rPr lang="en-US" sz="1400" dirty="0">
                <a:latin typeface="Aptos"/>
              </a:rPr>
              <a:t> </a:t>
            </a:r>
          </a:p>
          <a:p>
            <a:endParaRPr lang="en-US" dirty="0"/>
          </a:p>
        </p:txBody>
      </p:sp>
      <p:sp>
        <p:nvSpPr>
          <p:cNvPr id="4" name="TextBox 3">
            <a:extLst>
              <a:ext uri="{FF2B5EF4-FFF2-40B4-BE49-F238E27FC236}">
                <a16:creationId xmlns:a16="http://schemas.microsoft.com/office/drawing/2014/main" id="{BF7A801A-97D0-E9E6-726D-AF762428D286}"/>
              </a:ext>
            </a:extLst>
          </p:cNvPr>
          <p:cNvSpPr txBox="1"/>
          <p:nvPr/>
        </p:nvSpPr>
        <p:spPr>
          <a:xfrm>
            <a:off x="0" y="4884965"/>
            <a:ext cx="6096000" cy="1138773"/>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ea typeface="+mn-lt"/>
                <a:cs typeface="+mn-lt"/>
              </a:rPr>
              <a:t>Changes in tendon stiffness or stretch can alter how much force a muscle produces by affecting the length at which its fibers operate during movement.</a:t>
            </a:r>
            <a:endParaRPr lang="en-US" dirty="0">
              <a:latin typeface="Aptos"/>
            </a:endParaRPr>
          </a:p>
          <a:p>
            <a:r>
              <a:rPr lang="en-US" sz="1400" dirty="0">
                <a:latin typeface="Aptos"/>
                <a:ea typeface="+mn-lt"/>
                <a:cs typeface="+mn-lt"/>
              </a:rPr>
              <a:t>(Bojsen-Møller &amp; Magnusson, 2019) </a:t>
            </a:r>
          </a:p>
        </p:txBody>
      </p:sp>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47553-FCC9-87E9-0CB0-29D575B5C20E}"/>
              </a:ext>
            </a:extLst>
          </p:cNvPr>
          <p:cNvSpPr>
            <a:spLocks noGrp="1"/>
          </p:cNvSpPr>
          <p:nvPr>
            <p:ph type="title"/>
          </p:nvPr>
        </p:nvSpPr>
        <p:spPr>
          <a:xfrm>
            <a:off x="-5578" y="203584"/>
            <a:ext cx="6102375" cy="1070640"/>
          </a:xfrm>
          <a:solidFill>
            <a:schemeClr val="accent6">
              <a:lumMod val="40000"/>
              <a:lumOff val="60000"/>
            </a:schemeClr>
          </a:solidFill>
          <a:ln>
            <a:solidFill>
              <a:schemeClr val="accent6">
                <a:lumMod val="40000"/>
                <a:lumOff val="60000"/>
              </a:schemeClr>
            </a:solidFill>
          </a:ln>
        </p:spPr>
        <p:txBody>
          <a:bodyPr/>
          <a:lstStyle/>
          <a:p>
            <a:r>
              <a:rPr lang="en-US" u="sng" dirty="0">
                <a:latin typeface="Aptos"/>
              </a:rPr>
              <a:t>Patella Tendonitis </a:t>
            </a:r>
          </a:p>
        </p:txBody>
      </p:sp>
      <p:sp>
        <p:nvSpPr>
          <p:cNvPr id="3" name="Content Placeholder 2">
            <a:extLst>
              <a:ext uri="{FF2B5EF4-FFF2-40B4-BE49-F238E27FC236}">
                <a16:creationId xmlns:a16="http://schemas.microsoft.com/office/drawing/2014/main" id="{619C0CB4-0E86-99AE-0C5F-2934645EDFA0}"/>
              </a:ext>
            </a:extLst>
          </p:cNvPr>
          <p:cNvSpPr>
            <a:spLocks noGrp="1"/>
          </p:cNvSpPr>
          <p:nvPr>
            <p:ph idx="1"/>
          </p:nvPr>
        </p:nvSpPr>
        <p:spPr>
          <a:xfrm>
            <a:off x="612647" y="1888060"/>
            <a:ext cx="10653579" cy="4421300"/>
          </a:xfrm>
        </p:spPr>
        <p:txBody>
          <a:bodyPr vert="horz" lIns="91440" tIns="45720" rIns="91440" bIns="45720" rtlCol="0" anchor="t">
            <a:normAutofit/>
          </a:bodyPr>
          <a:lstStyle/>
          <a:p>
            <a:pPr marL="0" indent="0">
              <a:buNone/>
            </a:pPr>
            <a:endParaRPr lang="en-US"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EFA0938C-10C1-CA3B-701C-AC41B2030509}"/>
              </a:ext>
            </a:extLst>
          </p:cNvPr>
          <p:cNvSpPr>
            <a:spLocks noGrp="1"/>
          </p:cNvSpPr>
          <p:nvPr>
            <p:ph type="dt" sz="half" idx="10"/>
          </p:nvPr>
        </p:nvSpPr>
        <p:spPr/>
        <p:txBody>
          <a:bodyPr/>
          <a:lstStyle/>
          <a:p>
            <a:fld id="{1AD2CFD8-1693-4588-94EC-6721E5364E9B}" type="datetime1">
              <a:t>1/19/2026</a:t>
            </a:fld>
            <a:endParaRPr lang="en-US" dirty="0"/>
          </a:p>
        </p:txBody>
      </p:sp>
      <p:sp>
        <p:nvSpPr>
          <p:cNvPr id="5" name="Footer Placeholder 4">
            <a:extLst>
              <a:ext uri="{FF2B5EF4-FFF2-40B4-BE49-F238E27FC236}">
                <a16:creationId xmlns:a16="http://schemas.microsoft.com/office/drawing/2014/main" id="{DDE8A9C2-0643-F4B7-1490-23C664B311D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1001D95-5E42-0DF2-42F1-16A39C32ACAE}"/>
              </a:ext>
            </a:extLst>
          </p:cNvPr>
          <p:cNvSpPr>
            <a:spLocks noGrp="1"/>
          </p:cNvSpPr>
          <p:nvPr>
            <p:ph type="sldNum" sz="quarter" idx="12"/>
          </p:nvPr>
        </p:nvSpPr>
        <p:spPr/>
        <p:txBody>
          <a:bodyPr/>
          <a:lstStyle/>
          <a:p>
            <a:fld id="{CC057153-B650-4DEB-B370-79DDCFDCE934}" type="slidenum">
              <a:rPr lang="en-US" dirty="0"/>
              <a:t>9</a:t>
            </a:fld>
            <a:endParaRPr lang="en-US" dirty="0"/>
          </a:p>
        </p:txBody>
      </p:sp>
      <p:sp>
        <p:nvSpPr>
          <p:cNvPr id="9" name="TextBox 8">
            <a:extLst>
              <a:ext uri="{FF2B5EF4-FFF2-40B4-BE49-F238E27FC236}">
                <a16:creationId xmlns:a16="http://schemas.microsoft.com/office/drawing/2014/main" id="{D5A02397-EC46-204D-D60E-7F9D1CF459D0}"/>
              </a:ext>
            </a:extLst>
          </p:cNvPr>
          <p:cNvSpPr txBox="1"/>
          <p:nvPr/>
        </p:nvSpPr>
        <p:spPr>
          <a:xfrm>
            <a:off x="7231811" y="2084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pPr algn="ctr"/>
            <a:endParaRPr lang="en-US"/>
          </a:p>
        </p:txBody>
      </p:sp>
      <p:sp>
        <p:nvSpPr>
          <p:cNvPr id="7" name="TextBox 6">
            <a:extLst>
              <a:ext uri="{FF2B5EF4-FFF2-40B4-BE49-F238E27FC236}">
                <a16:creationId xmlns:a16="http://schemas.microsoft.com/office/drawing/2014/main" id="{F5D0972E-9708-1552-9A0B-21D7BC7507BD}"/>
              </a:ext>
            </a:extLst>
          </p:cNvPr>
          <p:cNvSpPr txBox="1"/>
          <p:nvPr/>
        </p:nvSpPr>
        <p:spPr>
          <a:xfrm>
            <a:off x="-1877630" y="3111835"/>
            <a:ext cx="49856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endParaRPr lang="en-US"/>
          </a:p>
          <a:p>
            <a:endParaRPr lang="en-US" dirty="0"/>
          </a:p>
          <a:p>
            <a:endParaRPr lang="en-US" dirty="0"/>
          </a:p>
        </p:txBody>
      </p:sp>
      <p:graphicFrame>
        <p:nvGraphicFramePr>
          <p:cNvPr id="10" name="Table 9">
            <a:extLst>
              <a:ext uri="{FF2B5EF4-FFF2-40B4-BE49-F238E27FC236}">
                <a16:creationId xmlns:a16="http://schemas.microsoft.com/office/drawing/2014/main" id="{F703C35E-6959-1770-C02C-FDA209B95B17}"/>
              </a:ext>
            </a:extLst>
          </p:cNvPr>
          <p:cNvGraphicFramePr>
            <a:graphicFrameLocks noGrp="1"/>
          </p:cNvGraphicFramePr>
          <p:nvPr>
            <p:extLst>
              <p:ext uri="{D42A27DB-BD31-4B8C-83A1-F6EECF244321}">
                <p14:modId xmlns:p14="http://schemas.microsoft.com/office/powerpoint/2010/main" val="2536922683"/>
              </p:ext>
            </p:extLst>
          </p:nvPr>
        </p:nvGraphicFramePr>
        <p:xfrm>
          <a:off x="2435678" y="2109107"/>
          <a:ext cx="7314440" cy="3851207"/>
        </p:xfrm>
        <a:graphic>
          <a:graphicData uri="http://schemas.openxmlformats.org/drawingml/2006/table">
            <a:tbl>
              <a:tblPr firstRow="1" bandRow="1">
                <a:tableStyleId>{5C22544A-7EE6-4342-B048-85BDC9FD1C3A}</a:tableStyleId>
              </a:tblPr>
              <a:tblGrid>
                <a:gridCol w="1828610">
                  <a:extLst>
                    <a:ext uri="{9D8B030D-6E8A-4147-A177-3AD203B41FA5}">
                      <a16:colId xmlns:a16="http://schemas.microsoft.com/office/drawing/2014/main" val="563558336"/>
                    </a:ext>
                  </a:extLst>
                </a:gridCol>
                <a:gridCol w="1828610">
                  <a:extLst>
                    <a:ext uri="{9D8B030D-6E8A-4147-A177-3AD203B41FA5}">
                      <a16:colId xmlns:a16="http://schemas.microsoft.com/office/drawing/2014/main" val="1331305299"/>
                    </a:ext>
                  </a:extLst>
                </a:gridCol>
                <a:gridCol w="1828610">
                  <a:extLst>
                    <a:ext uri="{9D8B030D-6E8A-4147-A177-3AD203B41FA5}">
                      <a16:colId xmlns:a16="http://schemas.microsoft.com/office/drawing/2014/main" val="1640216482"/>
                    </a:ext>
                  </a:extLst>
                </a:gridCol>
                <a:gridCol w="1828610">
                  <a:extLst>
                    <a:ext uri="{9D8B030D-6E8A-4147-A177-3AD203B41FA5}">
                      <a16:colId xmlns:a16="http://schemas.microsoft.com/office/drawing/2014/main" val="2301174308"/>
                    </a:ext>
                  </a:extLst>
                </a:gridCol>
              </a:tblGrid>
              <a:tr h="660259">
                <a:tc>
                  <a:txBody>
                    <a:bodyPr/>
                    <a:lstStyle/>
                    <a:p>
                      <a:r>
                        <a:rPr lang="en-US" sz="1600" dirty="0">
                          <a:latin typeface="Aptos"/>
                        </a:rPr>
                        <a:t>Grade 1 (mild)  </a:t>
                      </a:r>
                    </a:p>
                  </a:txBody>
                  <a:tcPr/>
                </a:tc>
                <a:tc>
                  <a:txBody>
                    <a:bodyPr/>
                    <a:lstStyle/>
                    <a:p>
                      <a:r>
                        <a:rPr lang="en-US" sz="1600" dirty="0">
                          <a:latin typeface="Aptos"/>
                        </a:rPr>
                        <a:t>Grade 2</a:t>
                      </a:r>
                    </a:p>
                    <a:p>
                      <a:pPr lvl="0">
                        <a:buNone/>
                      </a:pPr>
                      <a:r>
                        <a:rPr lang="en-US" sz="1600" dirty="0">
                          <a:latin typeface="Aptos"/>
                        </a:rPr>
                        <a:t>(moderate)</a:t>
                      </a:r>
                    </a:p>
                  </a:txBody>
                  <a:tcPr/>
                </a:tc>
                <a:tc>
                  <a:txBody>
                    <a:bodyPr/>
                    <a:lstStyle/>
                    <a:p>
                      <a:r>
                        <a:rPr lang="en-US" sz="1600" dirty="0">
                          <a:latin typeface="Aptos"/>
                        </a:rPr>
                        <a:t>Grade 3</a:t>
                      </a:r>
                    </a:p>
                    <a:p>
                      <a:pPr lvl="0">
                        <a:buNone/>
                      </a:pPr>
                      <a:r>
                        <a:rPr lang="en-US" sz="1600" dirty="0">
                          <a:latin typeface="Aptos"/>
                        </a:rPr>
                        <a:t>(severe)</a:t>
                      </a:r>
                    </a:p>
                  </a:txBody>
                  <a:tcPr/>
                </a:tc>
                <a:tc>
                  <a:txBody>
                    <a:bodyPr/>
                    <a:lstStyle/>
                    <a:p>
                      <a:r>
                        <a:rPr lang="en-US" sz="1600" dirty="0">
                          <a:latin typeface="Aptos"/>
                        </a:rPr>
                        <a:t>Grade 4</a:t>
                      </a:r>
                    </a:p>
                    <a:p>
                      <a:pPr lvl="0">
                        <a:buNone/>
                      </a:pPr>
                      <a:r>
                        <a:rPr lang="en-US" sz="1600" dirty="0">
                          <a:latin typeface="Aptos"/>
                        </a:rPr>
                        <a:t>(rupture) </a:t>
                      </a:r>
                    </a:p>
                  </a:txBody>
                  <a:tcPr/>
                </a:tc>
                <a:extLst>
                  <a:ext uri="{0D108BD9-81ED-4DB2-BD59-A6C34878D82A}">
                    <a16:rowId xmlns:a16="http://schemas.microsoft.com/office/drawing/2014/main" val="1581949557"/>
                  </a:ext>
                </a:extLst>
              </a:tr>
              <a:tr h="1392628">
                <a:tc>
                  <a:txBody>
                    <a:bodyPr/>
                    <a:lstStyle/>
                    <a:p>
                      <a:pPr lvl="0" algn="l">
                        <a:lnSpc>
                          <a:spcPct val="100000"/>
                        </a:lnSpc>
                        <a:spcBef>
                          <a:spcPts val="0"/>
                        </a:spcBef>
                        <a:spcAft>
                          <a:spcPts val="0"/>
                        </a:spcAft>
                        <a:buNone/>
                      </a:pPr>
                      <a:r>
                        <a:rPr lang="en-US" sz="1600" b="0" i="0" u="none" strike="noStrike" noProof="0" dirty="0">
                          <a:latin typeface="Aptos"/>
                        </a:rPr>
                        <a:t>Pain only after activity; no</a:t>
                      </a:r>
                      <a:endParaRPr lang="en-US" sz="1600">
                        <a:latin typeface="Aptos"/>
                      </a:endParaRPr>
                    </a:p>
                    <a:p>
                      <a:pPr lvl="0">
                        <a:buNone/>
                      </a:pPr>
                      <a:r>
                        <a:rPr lang="en-US" sz="1600" b="0" i="0" u="none" strike="noStrike" noProof="0" dirty="0">
                          <a:latin typeface="Aptos"/>
                        </a:rPr>
                        <a:t>performance loss. </a:t>
                      </a:r>
                      <a:endParaRPr lang="en-US" sz="1600">
                        <a:latin typeface="Aptos"/>
                      </a:endParaRPr>
                    </a:p>
                  </a:txBody>
                  <a:tcPr/>
                </a:tc>
                <a:tc>
                  <a:txBody>
                    <a:bodyPr/>
                    <a:lstStyle/>
                    <a:p>
                      <a:pPr lvl="0" algn="l">
                        <a:lnSpc>
                          <a:spcPct val="100000"/>
                        </a:lnSpc>
                        <a:spcBef>
                          <a:spcPts val="0"/>
                        </a:spcBef>
                        <a:spcAft>
                          <a:spcPts val="0"/>
                        </a:spcAft>
                        <a:buNone/>
                      </a:pPr>
                      <a:r>
                        <a:rPr lang="en-US" sz="1600" b="0" i="0" u="none" strike="noStrike" noProof="0" dirty="0">
                          <a:latin typeface="Aptos"/>
                        </a:rPr>
                        <a:t>Pain during activity that</a:t>
                      </a:r>
                      <a:endParaRPr lang="en-US" sz="1600">
                        <a:latin typeface="Aptos"/>
                      </a:endParaRPr>
                    </a:p>
                    <a:p>
                      <a:pPr lvl="0" algn="l">
                        <a:lnSpc>
                          <a:spcPct val="100000"/>
                        </a:lnSpc>
                        <a:spcBef>
                          <a:spcPts val="0"/>
                        </a:spcBef>
                        <a:spcAft>
                          <a:spcPts val="0"/>
                        </a:spcAft>
                        <a:buNone/>
                      </a:pPr>
                      <a:r>
                        <a:rPr lang="en-US" sz="1600" b="0" i="0" u="none" strike="noStrike" noProof="0" dirty="0">
                          <a:latin typeface="Aptos"/>
                        </a:rPr>
                        <a:t>might subside, then return; some</a:t>
                      </a:r>
                      <a:endParaRPr lang="en-US" sz="1600">
                        <a:latin typeface="Aptos"/>
                      </a:endParaRPr>
                    </a:p>
                    <a:p>
                      <a:pPr lvl="0">
                        <a:buNone/>
                      </a:pPr>
                      <a:r>
                        <a:rPr lang="en-US" sz="1600" b="0" i="0" u="none" strike="noStrike" noProof="0" dirty="0">
                          <a:latin typeface="Aptos"/>
                        </a:rPr>
                        <a:t>performance issues. </a:t>
                      </a:r>
                      <a:endParaRPr lang="en-US" sz="1600">
                        <a:latin typeface="Aptos"/>
                      </a:endParaRPr>
                    </a:p>
                  </a:txBody>
                  <a:tcPr/>
                </a:tc>
                <a:tc>
                  <a:txBody>
                    <a:bodyPr/>
                    <a:lstStyle/>
                    <a:p>
                      <a:pPr lvl="0" algn="l">
                        <a:lnSpc>
                          <a:spcPct val="100000"/>
                        </a:lnSpc>
                        <a:spcBef>
                          <a:spcPts val="0"/>
                        </a:spcBef>
                        <a:spcAft>
                          <a:spcPts val="0"/>
                        </a:spcAft>
                        <a:buNone/>
                      </a:pPr>
                      <a:r>
                        <a:rPr lang="en-US" sz="1600" b="0" i="0" u="none" strike="noStrike" noProof="0" dirty="0">
                          <a:latin typeface="Aptos"/>
                        </a:rPr>
                        <a:t>Persistent pain with daily</a:t>
                      </a:r>
                      <a:endParaRPr lang="en-US" sz="1600">
                        <a:latin typeface="Aptos"/>
                      </a:endParaRPr>
                    </a:p>
                    <a:p>
                      <a:pPr lvl="0" algn="l">
                        <a:lnSpc>
                          <a:spcPct val="100000"/>
                        </a:lnSpc>
                        <a:spcBef>
                          <a:spcPts val="0"/>
                        </a:spcBef>
                        <a:spcAft>
                          <a:spcPts val="0"/>
                        </a:spcAft>
                        <a:buNone/>
                      </a:pPr>
                      <a:r>
                        <a:rPr lang="en-US" sz="1600" b="0" i="0" u="none" strike="noStrike" noProof="0" dirty="0">
                          <a:latin typeface="Aptos"/>
                        </a:rPr>
                        <a:t>activities (sitting, walking, running); significant</a:t>
                      </a:r>
                      <a:endParaRPr lang="en-US" sz="1600">
                        <a:latin typeface="Aptos"/>
                      </a:endParaRPr>
                    </a:p>
                    <a:p>
                      <a:pPr lvl="0">
                        <a:buNone/>
                      </a:pPr>
                      <a:r>
                        <a:rPr lang="en-US" sz="1600" b="0" i="0" u="none" strike="noStrike" noProof="0" dirty="0">
                          <a:latin typeface="Aptos"/>
                        </a:rPr>
                        <a:t>performance impairment</a:t>
                      </a:r>
                      <a:endParaRPr lang="en-US" sz="1600">
                        <a:latin typeface="Aptos"/>
                      </a:endParaRPr>
                    </a:p>
                  </a:txBody>
                  <a:tcPr/>
                </a:tc>
                <a:tc>
                  <a:txBody>
                    <a:bodyPr/>
                    <a:lstStyle/>
                    <a:p>
                      <a:pPr lvl="0" algn="l">
                        <a:lnSpc>
                          <a:spcPct val="100000"/>
                        </a:lnSpc>
                        <a:spcBef>
                          <a:spcPts val="0"/>
                        </a:spcBef>
                        <a:spcAft>
                          <a:spcPts val="0"/>
                        </a:spcAft>
                        <a:buNone/>
                      </a:pPr>
                      <a:r>
                        <a:rPr lang="en-US" sz="1600" b="0" i="0" u="none" strike="noStrike" noProof="0" dirty="0">
                          <a:latin typeface="Aptos"/>
                        </a:rPr>
                        <a:t>Complete tear, inability to</a:t>
                      </a:r>
                      <a:endParaRPr lang="en-US" sz="1600">
                        <a:latin typeface="Aptos"/>
                      </a:endParaRPr>
                    </a:p>
                    <a:p>
                      <a:pPr lvl="0" algn="l">
                        <a:lnSpc>
                          <a:spcPct val="100000"/>
                        </a:lnSpc>
                        <a:spcBef>
                          <a:spcPts val="0"/>
                        </a:spcBef>
                        <a:spcAft>
                          <a:spcPts val="0"/>
                        </a:spcAft>
                        <a:buNone/>
                      </a:pPr>
                      <a:r>
                        <a:rPr lang="en-US" sz="1600" b="0" i="0" u="none" strike="noStrike" noProof="0" dirty="0">
                          <a:latin typeface="Aptos"/>
                        </a:rPr>
                        <a:t>extend knee without help, often needs</a:t>
                      </a:r>
                      <a:endParaRPr lang="en-US" sz="1600">
                        <a:latin typeface="Aptos"/>
                      </a:endParaRPr>
                    </a:p>
                    <a:p>
                      <a:pPr lvl="0">
                        <a:buNone/>
                      </a:pPr>
                      <a:r>
                        <a:rPr lang="en-US" sz="1600" b="0" i="0" u="none" strike="noStrike" noProof="0" dirty="0">
                          <a:latin typeface="Aptos"/>
                        </a:rPr>
                        <a:t>surgery. </a:t>
                      </a:r>
                      <a:endParaRPr lang="en-US" sz="1600">
                        <a:latin typeface="Aptos"/>
                      </a:endParaRPr>
                    </a:p>
                  </a:txBody>
                  <a:tcPr/>
                </a:tc>
                <a:extLst>
                  <a:ext uri="{0D108BD9-81ED-4DB2-BD59-A6C34878D82A}">
                    <a16:rowId xmlns:a16="http://schemas.microsoft.com/office/drawing/2014/main" val="1542581168"/>
                  </a:ext>
                </a:extLst>
              </a:tr>
              <a:tr h="1392628">
                <a:tc>
                  <a:txBody>
                    <a:bodyPr/>
                    <a:lstStyle/>
                    <a:p>
                      <a:pPr lvl="0">
                        <a:buNone/>
                      </a:pPr>
                      <a:r>
                        <a:rPr lang="en-US" sz="1600" b="0" i="0" u="none" strike="noStrike" noProof="0" dirty="0">
                          <a:latin typeface="Aptos"/>
                        </a:rPr>
                        <a:t>Mild tear/stretching, minimal fiber disruption.</a:t>
                      </a:r>
                      <a:endParaRPr lang="en-US" sz="1600">
                        <a:latin typeface="Aptos"/>
                      </a:endParaRPr>
                    </a:p>
                  </a:txBody>
                  <a:tcPr/>
                </a:tc>
                <a:tc>
                  <a:txBody>
                    <a:bodyPr/>
                    <a:lstStyle/>
                    <a:p>
                      <a:pPr lvl="0">
                        <a:buNone/>
                      </a:pPr>
                      <a:r>
                        <a:rPr lang="en-US" sz="1600" b="0" i="0" u="none" strike="noStrike" noProof="0" dirty="0">
                          <a:latin typeface="Aptos"/>
                        </a:rPr>
                        <a:t>Moderate tear, partial fiber disruption, potential tendon lengthening.</a:t>
                      </a:r>
                      <a:endParaRPr lang="en-US" sz="1600">
                        <a:latin typeface="Aptos"/>
                      </a:endParaRPr>
                    </a:p>
                  </a:txBody>
                  <a:tcPr/>
                </a:tc>
                <a:tc>
                  <a:txBody>
                    <a:bodyPr/>
                    <a:lstStyle/>
                    <a:p>
                      <a:pPr lvl="0">
                        <a:buNone/>
                      </a:pPr>
                      <a:r>
                        <a:rPr lang="en-US" sz="1600" b="0" i="0" u="none" strike="noStrike" noProof="0" dirty="0">
                          <a:latin typeface="Aptos"/>
                        </a:rPr>
                        <a:t>Complete tear (rupture) across all fibers, separated from bone</a:t>
                      </a:r>
                      <a:endParaRPr lang="en-US" sz="1600">
                        <a:latin typeface="Aptos"/>
                      </a:endParaRPr>
                    </a:p>
                  </a:txBody>
                  <a:tcPr/>
                </a:tc>
                <a:tc>
                  <a:txBody>
                    <a:bodyPr/>
                    <a:lstStyle/>
                    <a:p>
                      <a:r>
                        <a:rPr lang="en-US" dirty="0">
                          <a:latin typeface="Aptos"/>
                        </a:rPr>
                        <a:t>&lt;-- </a:t>
                      </a:r>
                    </a:p>
                  </a:txBody>
                  <a:tcPr/>
                </a:tc>
                <a:extLst>
                  <a:ext uri="{0D108BD9-81ED-4DB2-BD59-A6C34878D82A}">
                    <a16:rowId xmlns:a16="http://schemas.microsoft.com/office/drawing/2014/main" val="3801975726"/>
                  </a:ext>
                </a:extLst>
              </a:tr>
            </a:tbl>
          </a:graphicData>
        </a:graphic>
      </p:graphicFrame>
      <p:sp>
        <p:nvSpPr>
          <p:cNvPr id="11" name="TextBox 10">
            <a:extLst>
              <a:ext uri="{FF2B5EF4-FFF2-40B4-BE49-F238E27FC236}">
                <a16:creationId xmlns:a16="http://schemas.microsoft.com/office/drawing/2014/main" id="{FBEE727F-F231-2C32-FFDD-57CCDFE80F7E}"/>
              </a:ext>
            </a:extLst>
          </p:cNvPr>
          <p:cNvSpPr txBox="1"/>
          <p:nvPr/>
        </p:nvSpPr>
        <p:spPr>
          <a:xfrm>
            <a:off x="0" y="567417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​(Miller, 2013) </a:t>
            </a:r>
          </a:p>
          <a:p>
            <a:pPr algn="ctr"/>
            <a:endParaRPr lang="en-US"/>
          </a:p>
        </p:txBody>
      </p:sp>
    </p:spTree>
    <p:extLst>
      <p:ext uri="{BB962C8B-B14F-4D97-AF65-F5344CB8AC3E}">
        <p14:creationId xmlns:p14="http://schemas.microsoft.com/office/powerpoint/2010/main" val="388189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7972-6425-4240-7EAF-01AFB3E003CB}"/>
              </a:ext>
            </a:extLst>
          </p:cNvPr>
          <p:cNvSpPr>
            <a:spLocks noGrp="1"/>
          </p:cNvSpPr>
          <p:nvPr>
            <p:ph type="title"/>
          </p:nvPr>
        </p:nvSpPr>
        <p:spPr>
          <a:xfrm>
            <a:off x="327" y="426176"/>
            <a:ext cx="8272328" cy="1132258"/>
          </a:xfrm>
          <a:solidFill>
            <a:schemeClr val="accent6">
              <a:lumMod val="40000"/>
              <a:lumOff val="60000"/>
            </a:schemeClr>
          </a:solidFill>
          <a:ln>
            <a:solidFill>
              <a:schemeClr val="accent4">
                <a:lumMod val="40000"/>
                <a:lumOff val="60000"/>
              </a:schemeClr>
            </a:solidFill>
          </a:ln>
        </p:spPr>
        <p:txBody>
          <a:bodyPr>
            <a:normAutofit fontScale="90000"/>
          </a:bodyPr>
          <a:lstStyle/>
          <a:p>
            <a:r>
              <a:rPr lang="en-US" u="sng" dirty="0">
                <a:latin typeface="Aptos"/>
              </a:rPr>
              <a:t>How do we prevent deconditioning after injury?</a:t>
            </a:r>
            <a:br>
              <a:rPr lang="en-US" u="sng" dirty="0">
                <a:latin typeface="Aptos"/>
              </a:rPr>
            </a:br>
            <a:endParaRPr lang="en-US" u="sng" dirty="0">
              <a:latin typeface="Aptos"/>
            </a:endParaRPr>
          </a:p>
        </p:txBody>
      </p:sp>
      <p:sp>
        <p:nvSpPr>
          <p:cNvPr id="3" name="Content Placeholder 2">
            <a:extLst>
              <a:ext uri="{FF2B5EF4-FFF2-40B4-BE49-F238E27FC236}">
                <a16:creationId xmlns:a16="http://schemas.microsoft.com/office/drawing/2014/main" id="{33859711-A98C-4630-DA9F-71E9F237ED78}"/>
              </a:ext>
            </a:extLst>
          </p:cNvPr>
          <p:cNvSpPr>
            <a:spLocks noGrp="1"/>
          </p:cNvSpPr>
          <p:nvPr>
            <p:ph idx="1"/>
          </p:nvPr>
        </p:nvSpPr>
        <p:spPr>
          <a:xfrm>
            <a:off x="177218" y="1892425"/>
            <a:ext cx="6857187" cy="2198971"/>
          </a:xfrm>
          <a:solidFill>
            <a:schemeClr val="bg1"/>
          </a:solidFill>
          <a:ln>
            <a:solidFill>
              <a:schemeClr val="accent4"/>
            </a:solidFill>
          </a:ln>
        </p:spPr>
        <p:txBody>
          <a:bodyPr vert="horz" lIns="91440" tIns="45720" rIns="91440" bIns="45720" rtlCol="0" anchor="t">
            <a:normAutofit/>
          </a:bodyPr>
          <a:lstStyle/>
          <a:p>
            <a:pPr marL="0" indent="0">
              <a:buNone/>
            </a:pPr>
            <a:r>
              <a:rPr lang="en-US" dirty="0">
                <a:latin typeface="Aptos"/>
              </a:rPr>
              <a:t>What is deconditioning?</a:t>
            </a:r>
          </a:p>
          <a:p>
            <a:pPr>
              <a:buFont typeface="Calibri" panose="020B0604020202020204" pitchFamily="34" charset="0"/>
              <a:buChar char="-"/>
            </a:pPr>
            <a:r>
              <a:rPr lang="en-US" dirty="0">
                <a:latin typeface="Aptos"/>
              </a:rPr>
              <a:t>A decline in physical endurance, strength, balance, </a:t>
            </a:r>
            <a:r>
              <a:rPr lang="en-US" err="1">
                <a:latin typeface="Aptos"/>
              </a:rPr>
              <a:t>etc</a:t>
            </a:r>
            <a:endParaRPr lang="en-US">
              <a:latin typeface="Aptos"/>
            </a:endParaRPr>
          </a:p>
          <a:p>
            <a:pPr>
              <a:buFont typeface="Calibri" panose="020B0604020202020204" pitchFamily="34" charset="0"/>
              <a:buChar char="-"/>
            </a:pPr>
            <a:r>
              <a:rPr lang="en-US" dirty="0">
                <a:latin typeface="Aptos"/>
              </a:rPr>
              <a:t>It makes daily or usual tasks difficult</a:t>
            </a:r>
          </a:p>
          <a:p>
            <a:pPr>
              <a:buFont typeface="Calibri" panose="020B0604020202020204" pitchFamily="34" charset="0"/>
              <a:buChar char="-"/>
            </a:pPr>
            <a:r>
              <a:rPr lang="en-US" dirty="0">
                <a:latin typeface="Aptos"/>
              </a:rPr>
              <a:t>A regression of physicality</a:t>
            </a:r>
          </a:p>
        </p:txBody>
      </p:sp>
      <p:sp>
        <p:nvSpPr>
          <p:cNvPr id="4" name="Date Placeholder 3">
            <a:extLst>
              <a:ext uri="{FF2B5EF4-FFF2-40B4-BE49-F238E27FC236}">
                <a16:creationId xmlns:a16="http://schemas.microsoft.com/office/drawing/2014/main" id="{6523A666-8AAB-072C-C6DD-D2AC895365C6}"/>
              </a:ext>
            </a:extLst>
          </p:cNvPr>
          <p:cNvSpPr>
            <a:spLocks noGrp="1"/>
          </p:cNvSpPr>
          <p:nvPr>
            <p:ph type="dt" sz="half" idx="10"/>
          </p:nvPr>
        </p:nvSpPr>
        <p:spPr/>
        <p:txBody>
          <a:bodyPr/>
          <a:lstStyle/>
          <a:p>
            <a:fld id="{B702C697-E657-4985-B4B0-7CF04B970E4A}" type="datetime1">
              <a:t>1/19/2026</a:t>
            </a:fld>
            <a:endParaRPr lang="en-US" dirty="0"/>
          </a:p>
        </p:txBody>
      </p:sp>
      <p:sp>
        <p:nvSpPr>
          <p:cNvPr id="5" name="Footer Placeholder 4">
            <a:extLst>
              <a:ext uri="{FF2B5EF4-FFF2-40B4-BE49-F238E27FC236}">
                <a16:creationId xmlns:a16="http://schemas.microsoft.com/office/drawing/2014/main" id="{C805B204-6253-3A8C-6811-5A76793E08A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6469A91-772C-3726-2CDE-5533FE2A6908}"/>
              </a:ext>
            </a:extLst>
          </p:cNvPr>
          <p:cNvSpPr>
            <a:spLocks noGrp="1"/>
          </p:cNvSpPr>
          <p:nvPr>
            <p:ph type="sldNum" sz="quarter" idx="12"/>
          </p:nvPr>
        </p:nvSpPr>
        <p:spPr/>
        <p:txBody>
          <a:bodyPr/>
          <a:lstStyle/>
          <a:p>
            <a:fld id="{CC057153-B650-4DEB-B370-79DDCFDCE934}" type="slidenum">
              <a:rPr lang="en-US" dirty="0"/>
              <a:t>10</a:t>
            </a:fld>
            <a:endParaRPr lang="en-US" dirty="0"/>
          </a:p>
        </p:txBody>
      </p:sp>
      <p:sp>
        <p:nvSpPr>
          <p:cNvPr id="7" name="TextBox 6">
            <a:extLst>
              <a:ext uri="{FF2B5EF4-FFF2-40B4-BE49-F238E27FC236}">
                <a16:creationId xmlns:a16="http://schemas.microsoft.com/office/drawing/2014/main" id="{AEA5F90F-3DEE-3FD0-EFE2-FDD8CFF6B00D}"/>
              </a:ext>
            </a:extLst>
          </p:cNvPr>
          <p:cNvSpPr txBox="1"/>
          <p:nvPr/>
        </p:nvSpPr>
        <p:spPr>
          <a:xfrm>
            <a:off x="8476876" y="207761"/>
            <a:ext cx="3574695" cy="1477328"/>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To prevent deconditioning:</a:t>
            </a:r>
          </a:p>
          <a:p>
            <a:pPr marL="285750" indent="-285750">
              <a:buFont typeface="Calibri"/>
              <a:buChar char="-"/>
            </a:pPr>
            <a:r>
              <a:rPr lang="en-US" dirty="0">
                <a:latin typeface="Aptos"/>
              </a:rPr>
              <a:t>Rehab!</a:t>
            </a:r>
          </a:p>
          <a:p>
            <a:pPr marL="285750" indent="-285750">
              <a:buFont typeface="Calibri"/>
              <a:buChar char="-"/>
            </a:pPr>
            <a:r>
              <a:rPr lang="en-US" dirty="0">
                <a:latin typeface="Aptos"/>
              </a:rPr>
              <a:t>Staying active</a:t>
            </a:r>
          </a:p>
          <a:p>
            <a:pPr marL="285750" indent="-285750">
              <a:buFont typeface="Calibri"/>
              <a:buChar char="-"/>
            </a:pPr>
            <a:r>
              <a:rPr lang="en-US" dirty="0">
                <a:latin typeface="Aptos"/>
              </a:rPr>
              <a:t>Must understand the injury and tissue healing</a:t>
            </a:r>
          </a:p>
        </p:txBody>
      </p:sp>
      <p:sp>
        <p:nvSpPr>
          <p:cNvPr id="8" name="TextBox 7">
            <a:extLst>
              <a:ext uri="{FF2B5EF4-FFF2-40B4-BE49-F238E27FC236}">
                <a16:creationId xmlns:a16="http://schemas.microsoft.com/office/drawing/2014/main" id="{C18879BF-E0EF-BF98-51B3-F5B4BB1AE8CF}"/>
              </a:ext>
            </a:extLst>
          </p:cNvPr>
          <p:cNvSpPr txBox="1"/>
          <p:nvPr/>
        </p:nvSpPr>
        <p:spPr>
          <a:xfrm>
            <a:off x="6555971" y="4906375"/>
            <a:ext cx="5496067" cy="1200329"/>
          </a:xfrm>
          <a:prstGeom prst="rect">
            <a:avLst/>
          </a:prstGeom>
          <a:noFill/>
          <a:ln>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Through rehab:</a:t>
            </a:r>
          </a:p>
          <a:p>
            <a:pPr marL="285750" indent="-285750">
              <a:buFont typeface="Calibri"/>
              <a:buChar char="-"/>
            </a:pPr>
            <a:r>
              <a:rPr lang="en-US" dirty="0">
                <a:latin typeface="Aptos"/>
              </a:rPr>
              <a:t>Early </a:t>
            </a:r>
            <a:r>
              <a:rPr lang="en-GB" dirty="0">
                <a:latin typeface="Aptos"/>
              </a:rPr>
              <a:t>mobilisation </a:t>
            </a:r>
          </a:p>
          <a:p>
            <a:pPr marL="285750" indent="-285750">
              <a:buFont typeface="Calibri"/>
              <a:buChar char="-"/>
            </a:pPr>
            <a:r>
              <a:rPr lang="en-US" dirty="0">
                <a:latin typeface="Aptos"/>
              </a:rPr>
              <a:t>Restoring lost range of movement</a:t>
            </a:r>
          </a:p>
          <a:p>
            <a:pPr marL="285750" indent="-285750">
              <a:buFont typeface="Calibri"/>
              <a:buChar char="-"/>
            </a:pPr>
            <a:r>
              <a:rPr lang="en-US" dirty="0">
                <a:latin typeface="Aptos"/>
              </a:rPr>
              <a:t>Functional and foundation movements</a:t>
            </a:r>
          </a:p>
        </p:txBody>
      </p:sp>
      <p:sp>
        <p:nvSpPr>
          <p:cNvPr id="9" name="TextBox 8">
            <a:extLst>
              <a:ext uri="{FF2B5EF4-FFF2-40B4-BE49-F238E27FC236}">
                <a16:creationId xmlns:a16="http://schemas.microsoft.com/office/drawing/2014/main" id="{C668191F-A8F4-7115-C938-EDE2B6617F40}"/>
              </a:ext>
            </a:extLst>
          </p:cNvPr>
          <p:cNvSpPr txBox="1"/>
          <p:nvPr/>
        </p:nvSpPr>
        <p:spPr>
          <a:xfrm>
            <a:off x="5742214" y="3810000"/>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ptos"/>
              </a:rPr>
              <a:t>(Arora., 2022)</a:t>
            </a:r>
          </a:p>
          <a:p>
            <a:pPr algn="ctr"/>
            <a:endParaRPr lang="en-US"/>
          </a:p>
        </p:txBody>
      </p:sp>
      <p:sp>
        <p:nvSpPr>
          <p:cNvPr id="10" name="TextBox 9">
            <a:extLst>
              <a:ext uri="{FF2B5EF4-FFF2-40B4-BE49-F238E27FC236}">
                <a16:creationId xmlns:a16="http://schemas.microsoft.com/office/drawing/2014/main" id="{9B932AE0-1F4A-1B5E-E60E-EE606E9E4A85}"/>
              </a:ext>
            </a:extLst>
          </p:cNvPr>
          <p:cNvSpPr txBox="1"/>
          <p:nvPr/>
        </p:nvSpPr>
        <p:spPr>
          <a:xfrm>
            <a:off x="10899321" y="1687285"/>
            <a:ext cx="257175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(Arora., 2022)​</a:t>
            </a:r>
          </a:p>
          <a:p>
            <a:pPr algn="ctr"/>
            <a:endParaRPr lang="en-US"/>
          </a:p>
        </p:txBody>
      </p:sp>
      <p:sp>
        <p:nvSpPr>
          <p:cNvPr id="11" name="TextBox 10">
            <a:extLst>
              <a:ext uri="{FF2B5EF4-FFF2-40B4-BE49-F238E27FC236}">
                <a16:creationId xmlns:a16="http://schemas.microsoft.com/office/drawing/2014/main" id="{70F67F75-FCDA-CD8D-2636-EDDED3EEAC25}"/>
              </a:ext>
            </a:extLst>
          </p:cNvPr>
          <p:cNvSpPr txBox="1"/>
          <p:nvPr/>
        </p:nvSpPr>
        <p:spPr>
          <a:xfrm>
            <a:off x="10763250" y="4898571"/>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(Arora., 2022)​</a:t>
            </a:r>
          </a:p>
          <a:p>
            <a:pPr algn="ctr"/>
            <a:endParaRPr lang="en-US"/>
          </a:p>
        </p:txBody>
      </p:sp>
    </p:spTree>
    <p:extLst>
      <p:ext uri="{BB962C8B-B14F-4D97-AF65-F5344CB8AC3E}">
        <p14:creationId xmlns:p14="http://schemas.microsoft.com/office/powerpoint/2010/main" val="2000702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8597D-7D86-5CB8-9AD1-CD3C9F891F10}"/>
              </a:ext>
            </a:extLst>
          </p:cNvPr>
          <p:cNvSpPr>
            <a:spLocks noGrp="1"/>
          </p:cNvSpPr>
          <p:nvPr>
            <p:ph type="title"/>
          </p:nvPr>
        </p:nvSpPr>
        <p:spPr>
          <a:xfrm>
            <a:off x="-5578" y="548640"/>
            <a:ext cx="4097503" cy="1542012"/>
          </a:xfrm>
          <a:solidFill>
            <a:schemeClr val="accent6">
              <a:lumMod val="40000"/>
              <a:lumOff val="60000"/>
            </a:schemeClr>
          </a:solidFill>
        </p:spPr>
        <p:txBody>
          <a:bodyPr/>
          <a:lstStyle/>
          <a:p>
            <a:r>
              <a:rPr lang="en-US" dirty="0">
                <a:latin typeface="Aptos"/>
              </a:rPr>
              <a:t>Rehab exercise 1</a:t>
            </a:r>
            <a:br>
              <a:rPr lang="en-US" dirty="0"/>
            </a:br>
            <a:endParaRPr lang="en-US" dirty="0"/>
          </a:p>
        </p:txBody>
      </p:sp>
      <p:graphicFrame>
        <p:nvGraphicFramePr>
          <p:cNvPr id="7" name="Content Placeholder 6">
            <a:extLst>
              <a:ext uri="{FF2B5EF4-FFF2-40B4-BE49-F238E27FC236}">
                <a16:creationId xmlns:a16="http://schemas.microsoft.com/office/drawing/2014/main" id="{836E4341-DB50-97F4-1F68-11558399991A}"/>
              </a:ext>
            </a:extLst>
          </p:cNvPr>
          <p:cNvGraphicFramePr>
            <a:graphicFrameLocks noGrp="1"/>
          </p:cNvGraphicFramePr>
          <p:nvPr>
            <p:ph idx="1"/>
            <p:extLst>
              <p:ext uri="{D42A27DB-BD31-4B8C-83A1-F6EECF244321}">
                <p14:modId xmlns:p14="http://schemas.microsoft.com/office/powerpoint/2010/main" val="2078404200"/>
              </p:ext>
            </p:extLst>
          </p:nvPr>
        </p:nvGraphicFramePr>
        <p:xfrm>
          <a:off x="5161471" y="-28755"/>
          <a:ext cx="7028202" cy="2888133"/>
        </p:xfrm>
        <a:graphic>
          <a:graphicData uri="http://schemas.openxmlformats.org/drawingml/2006/table">
            <a:tbl>
              <a:tblPr firstRow="1" bandRow="1">
                <a:tableStyleId>{5C22544A-7EE6-4342-B048-85BDC9FD1C3A}</a:tableStyleId>
              </a:tblPr>
              <a:tblGrid>
                <a:gridCol w="3514101">
                  <a:extLst>
                    <a:ext uri="{9D8B030D-6E8A-4147-A177-3AD203B41FA5}">
                      <a16:colId xmlns:a16="http://schemas.microsoft.com/office/drawing/2014/main" val="4292073662"/>
                    </a:ext>
                  </a:extLst>
                </a:gridCol>
                <a:gridCol w="3514101">
                  <a:extLst>
                    <a:ext uri="{9D8B030D-6E8A-4147-A177-3AD203B41FA5}">
                      <a16:colId xmlns:a16="http://schemas.microsoft.com/office/drawing/2014/main" val="1016729775"/>
                    </a:ext>
                  </a:extLst>
                </a:gridCol>
              </a:tblGrid>
              <a:tr h="602133">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134207">
                <a:tc>
                  <a:txBody>
                    <a:bodyPr/>
                    <a:lstStyle/>
                    <a:p>
                      <a:pPr lvl="0">
                        <a:buNone/>
                      </a:pPr>
                      <a:r>
                        <a:rPr lang="en-US" dirty="0">
                          <a:latin typeface="Aptos"/>
                        </a:rPr>
                        <a:t>Isometric knee extension with exercise ball</a:t>
                      </a:r>
                    </a:p>
                    <a:p>
                      <a:pPr marL="285750" lvl="0" indent="-285750">
                        <a:buFont typeface="Calibri"/>
                        <a:buChar char="-"/>
                      </a:pPr>
                      <a:r>
                        <a:rPr lang="en-US" dirty="0">
                          <a:latin typeface="Aptos"/>
                        </a:rPr>
                        <a:t>Challenges balance and coordination </a:t>
                      </a:r>
                    </a:p>
                    <a:p>
                      <a:pPr marL="285750" lvl="0" indent="-285750">
                        <a:buFont typeface="Calibri"/>
                        <a:buChar char="-"/>
                      </a:pPr>
                      <a:endParaRPr lang="en-US" dirty="0">
                        <a:latin typeface="Aptos"/>
                      </a:endParaRPr>
                    </a:p>
                    <a:p>
                      <a:pPr marL="0" lvl="0" indent="0">
                        <a:buNone/>
                      </a:pPr>
                      <a:r>
                        <a:rPr lang="en-US" dirty="0">
                          <a:latin typeface="Aptos"/>
                        </a:rPr>
                        <a:t>Can also use a resistance band or towel at home!</a:t>
                      </a:r>
                    </a:p>
                  </a:txBody>
                  <a:tcPr>
                    <a:solidFill>
                      <a:schemeClr val="accent6">
                        <a:lumMod val="40000"/>
                        <a:lumOff val="60000"/>
                      </a:schemeClr>
                    </a:solidFill>
                  </a:tcPr>
                </a:tc>
                <a:tc>
                  <a:txBody>
                    <a:bodyPr/>
                    <a:lstStyle/>
                    <a:p>
                      <a:pPr lvl="0">
                        <a:buNone/>
                      </a:pPr>
                      <a:r>
                        <a:rPr lang="en-US" sz="1800" b="0" i="0" u="none" strike="noStrike" noProof="0" dirty="0">
                          <a:latin typeface="Aptos"/>
                        </a:rPr>
                        <a:t>Isometric single leg knee extension with a towel under the leg </a:t>
                      </a:r>
                    </a:p>
                    <a:p>
                      <a:pPr marL="285750" lvl="0" indent="-285750">
                        <a:buFont typeface="Calibri"/>
                        <a:buChar char="-"/>
                      </a:pPr>
                      <a:r>
                        <a:rPr lang="en-US" sz="1800" b="0" i="0" u="none" strike="noStrike" noProof="0" dirty="0">
                          <a:latin typeface="Aptos"/>
                        </a:rPr>
                        <a:t>Good for post-surgery </a:t>
                      </a:r>
                    </a:p>
                    <a:p>
                      <a:pPr marL="0" lvl="0" indent="0">
                        <a:buNone/>
                      </a:pPr>
                      <a:r>
                        <a:rPr lang="en-US" sz="1800" b="0" i="0" u="none" strike="noStrike" noProof="0" dirty="0">
                          <a:latin typeface="Aptos"/>
                        </a:rPr>
                        <a:t>OR</a:t>
                      </a:r>
                      <a:br>
                        <a:rPr lang="en-US" sz="1800" b="0" i="0" u="none" strike="noStrike" noProof="0" dirty="0">
                          <a:latin typeface="Aptos"/>
                        </a:rPr>
                      </a:br>
                      <a:r>
                        <a:rPr lang="en-US" sz="1800" b="0" i="0" u="none" strike="noStrike" noProof="0" dirty="0">
                          <a:latin typeface="Aptos"/>
                        </a:rPr>
                        <a:t>Prone Hangs </a:t>
                      </a:r>
                    </a:p>
                    <a:p>
                      <a:pPr marL="285750" lvl="0" indent="-285750">
                        <a:buFont typeface="Calibri"/>
                        <a:buChar char="-"/>
                      </a:pPr>
                      <a:r>
                        <a:rPr lang="en-US" sz="1800" b="0" i="0" u="none" strike="noStrike" noProof="0" dirty="0">
                          <a:latin typeface="Aptos"/>
                        </a:rPr>
                        <a:t>A long stretch inducing passive extension</a:t>
                      </a:r>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941D12F6-87F0-8E2B-744B-676EFFDC05AF}"/>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A1685F9F-B8D7-0030-ADAD-E4ADB656AFA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086B6DF-FAE6-0E5C-BA5C-A2A13D2C157E}"/>
              </a:ext>
            </a:extLst>
          </p:cNvPr>
          <p:cNvSpPr>
            <a:spLocks noGrp="1"/>
          </p:cNvSpPr>
          <p:nvPr>
            <p:ph type="sldNum" sz="quarter" idx="12"/>
          </p:nvPr>
        </p:nvSpPr>
        <p:spPr/>
        <p:txBody>
          <a:bodyPr/>
          <a:lstStyle/>
          <a:p>
            <a:fld id="{CC057153-B650-4DEB-B370-79DDCFDCE934}" type="slidenum">
              <a:rPr lang="en-US" dirty="0"/>
              <a:t>11</a:t>
            </a:fld>
            <a:endParaRPr lang="en-US" dirty="0"/>
          </a:p>
        </p:txBody>
      </p:sp>
      <p:sp>
        <p:nvSpPr>
          <p:cNvPr id="8" name="TextBox 7">
            <a:extLst>
              <a:ext uri="{FF2B5EF4-FFF2-40B4-BE49-F238E27FC236}">
                <a16:creationId xmlns:a16="http://schemas.microsoft.com/office/drawing/2014/main" id="{632CB7D6-6CF1-88A8-40AF-7C9690E48675}"/>
              </a:ext>
            </a:extLst>
          </p:cNvPr>
          <p:cNvSpPr txBox="1"/>
          <p:nvPr/>
        </p:nvSpPr>
        <p:spPr>
          <a:xfrm>
            <a:off x="-4137" y="1258508"/>
            <a:ext cx="409575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latin typeface="Aptos"/>
              </a:rPr>
              <a:t>Isometric Knee Extensions Against a Wall</a:t>
            </a:r>
          </a:p>
        </p:txBody>
      </p:sp>
      <p:sp>
        <p:nvSpPr>
          <p:cNvPr id="12" name="TextBox 11">
            <a:extLst>
              <a:ext uri="{FF2B5EF4-FFF2-40B4-BE49-F238E27FC236}">
                <a16:creationId xmlns:a16="http://schemas.microsoft.com/office/drawing/2014/main" id="{B729D50C-8690-D16E-8F20-6555AD877C91}"/>
              </a:ext>
            </a:extLst>
          </p:cNvPr>
          <p:cNvSpPr txBox="1"/>
          <p:nvPr/>
        </p:nvSpPr>
        <p:spPr>
          <a:xfrm>
            <a:off x="10279812" y="2519375"/>
            <a:ext cx="23435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​(Pearson et al., 2020)​ </a:t>
            </a:r>
          </a:p>
          <a:p>
            <a:pPr algn="ctr"/>
            <a:endParaRPr lang="en-US"/>
          </a:p>
        </p:txBody>
      </p:sp>
      <p:sp>
        <p:nvSpPr>
          <p:cNvPr id="14" name="TextBox 13">
            <a:extLst>
              <a:ext uri="{FF2B5EF4-FFF2-40B4-BE49-F238E27FC236}">
                <a16:creationId xmlns:a16="http://schemas.microsoft.com/office/drawing/2014/main" id="{7968E373-D6B5-A8C7-FA06-90B57B973908}"/>
              </a:ext>
            </a:extLst>
          </p:cNvPr>
          <p:cNvSpPr txBox="1"/>
          <p:nvPr/>
        </p:nvSpPr>
        <p:spPr>
          <a:xfrm>
            <a:off x="6418" y="5548121"/>
            <a:ext cx="2458529" cy="646331"/>
          </a:xfrm>
          <a:prstGeom prst="rect">
            <a:avLst/>
          </a:prstGeom>
          <a:solidFill>
            <a:schemeClr val="bg1"/>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ea typeface="+mn-lt"/>
                <a:cs typeface="+mn-lt"/>
              </a:rPr>
              <a:t>30 sec x5</a:t>
            </a:r>
          </a:p>
          <a:p>
            <a:pPr algn="ctr"/>
            <a:r>
              <a:rPr lang="en-US" sz="1400" dirty="0">
                <a:latin typeface="Aptos"/>
                <a:ea typeface="+mn-lt"/>
                <a:cs typeface="+mn-lt"/>
              </a:rPr>
              <a:t>(Rio et al., 2019)</a:t>
            </a:r>
            <a:r>
              <a:rPr lang="en-US" dirty="0">
                <a:ea typeface="+mn-lt"/>
                <a:cs typeface="+mn-lt"/>
              </a:rPr>
              <a:t> </a:t>
            </a:r>
            <a:endParaRPr lang="en-US" dirty="0"/>
          </a:p>
        </p:txBody>
      </p:sp>
      <p:sp>
        <p:nvSpPr>
          <p:cNvPr id="11" name="TextBox 10">
            <a:extLst>
              <a:ext uri="{FF2B5EF4-FFF2-40B4-BE49-F238E27FC236}">
                <a16:creationId xmlns:a16="http://schemas.microsoft.com/office/drawing/2014/main" id="{90511559-F21F-A934-CE0F-52A935CCDCAD}"/>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22" name="TextBox 21">
            <a:extLst>
              <a:ext uri="{FF2B5EF4-FFF2-40B4-BE49-F238E27FC236}">
                <a16:creationId xmlns:a16="http://schemas.microsoft.com/office/drawing/2014/main" id="{674F4D91-7089-02AC-9FC9-8B06ECB1DE05}"/>
              </a:ext>
            </a:extLst>
          </p:cNvPr>
          <p:cNvSpPr txBox="1"/>
          <p:nvPr/>
        </p:nvSpPr>
        <p:spPr>
          <a:xfrm>
            <a:off x="4651229" y="3933787"/>
            <a:ext cx="5138594" cy="1477328"/>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Loads the tendon safely</a:t>
            </a:r>
          </a:p>
          <a:p>
            <a:pPr marL="285750" indent="-285750">
              <a:buFont typeface="Calibri"/>
              <a:buChar char="-"/>
            </a:pPr>
            <a:r>
              <a:rPr lang="en-US" dirty="0">
                <a:latin typeface="Aptos"/>
              </a:rPr>
              <a:t>Low irritation to joint</a:t>
            </a:r>
          </a:p>
          <a:p>
            <a:pPr marL="285750" indent="-285750">
              <a:buFont typeface="Calibri"/>
              <a:buChar char="-"/>
            </a:pPr>
            <a:r>
              <a:rPr lang="en-US" dirty="0">
                <a:latin typeface="Aptos"/>
              </a:rPr>
              <a:t>Strengthens tendon and quadriceps </a:t>
            </a:r>
          </a:p>
          <a:p>
            <a:pPr marL="285750" indent="-285750">
              <a:buFont typeface="Calibri"/>
              <a:buChar char="-"/>
            </a:pPr>
            <a:r>
              <a:rPr lang="en-US" dirty="0">
                <a:latin typeface="Aptos"/>
              </a:rPr>
              <a:t>Increases neuromuscular control </a:t>
            </a:r>
          </a:p>
        </p:txBody>
      </p:sp>
      <p:sp>
        <p:nvSpPr>
          <p:cNvPr id="24" name="TextBox 23">
            <a:extLst>
              <a:ext uri="{FF2B5EF4-FFF2-40B4-BE49-F238E27FC236}">
                <a16:creationId xmlns:a16="http://schemas.microsoft.com/office/drawing/2014/main" id="{415948FF-226C-7F92-5525-233123C0BA29}"/>
              </a:ext>
            </a:extLst>
          </p:cNvPr>
          <p:cNvSpPr txBox="1"/>
          <p:nvPr/>
        </p:nvSpPr>
        <p:spPr>
          <a:xfrm>
            <a:off x="8586107" y="5102678"/>
            <a:ext cx="20818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200" dirty="0">
                <a:latin typeface="Aptos"/>
              </a:rPr>
              <a:t>​(Rio et al., 2015)</a:t>
            </a:r>
            <a:r>
              <a:rPr lang="en-US" sz="1400" dirty="0">
                <a:latin typeface="Aptos"/>
              </a:rPr>
              <a:t> </a:t>
            </a:r>
          </a:p>
          <a:p>
            <a:pPr algn="ctr"/>
            <a:endParaRPr lang="en-US"/>
          </a:p>
        </p:txBody>
      </p:sp>
      <p:pic>
        <p:nvPicPr>
          <p:cNvPr id="3" name="IMG_9933">
            <a:hlinkClick r:id="" action="ppaction://media"/>
            <a:extLst>
              <a:ext uri="{FF2B5EF4-FFF2-40B4-BE49-F238E27FC236}">
                <a16:creationId xmlns:a16="http://schemas.microsoft.com/office/drawing/2014/main" id="{E835B57E-A606-BD29-40B4-2AD39F5912A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966" y="2080403"/>
            <a:ext cx="3325513" cy="3473571"/>
          </a:xfrm>
          <a:prstGeom prst="rect">
            <a:avLst/>
          </a:prstGeom>
        </p:spPr>
      </p:pic>
    </p:spTree>
    <p:extLst>
      <p:ext uri="{BB962C8B-B14F-4D97-AF65-F5344CB8AC3E}">
        <p14:creationId xmlns:p14="http://schemas.microsoft.com/office/powerpoint/2010/main" val="265422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A0FC2-166F-17A1-679D-E3B44B7FC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41EFB-7E0F-7582-CDAA-16F08F1EE027}"/>
              </a:ext>
            </a:extLst>
          </p:cNvPr>
          <p:cNvSpPr>
            <a:spLocks noGrp="1"/>
          </p:cNvSpPr>
          <p:nvPr>
            <p:ph type="title"/>
          </p:nvPr>
        </p:nvSpPr>
        <p:spPr>
          <a:xfrm>
            <a:off x="-5578" y="548640"/>
            <a:ext cx="4097503" cy="1161012"/>
          </a:xfrm>
          <a:solidFill>
            <a:schemeClr val="accent6">
              <a:lumMod val="40000"/>
              <a:lumOff val="60000"/>
            </a:schemeClr>
          </a:solidFill>
        </p:spPr>
        <p:txBody>
          <a:bodyPr/>
          <a:lstStyle/>
          <a:p>
            <a:r>
              <a:rPr lang="en-US" dirty="0">
                <a:latin typeface="Aptos"/>
              </a:rPr>
              <a:t>Rehab exercise 2</a:t>
            </a:r>
            <a:br>
              <a:rPr lang="en-US" dirty="0"/>
            </a:br>
            <a:endParaRPr lang="en-US" dirty="0"/>
          </a:p>
        </p:txBody>
      </p:sp>
      <p:graphicFrame>
        <p:nvGraphicFramePr>
          <p:cNvPr id="7" name="Content Placeholder 6">
            <a:extLst>
              <a:ext uri="{FF2B5EF4-FFF2-40B4-BE49-F238E27FC236}">
                <a16:creationId xmlns:a16="http://schemas.microsoft.com/office/drawing/2014/main" id="{62EB0C77-142A-1730-D3C6-6926A30F2A4F}"/>
              </a:ext>
            </a:extLst>
          </p:cNvPr>
          <p:cNvGraphicFramePr>
            <a:graphicFrameLocks noGrp="1"/>
          </p:cNvGraphicFramePr>
          <p:nvPr>
            <p:ph idx="1"/>
            <p:extLst>
              <p:ext uri="{D42A27DB-BD31-4B8C-83A1-F6EECF244321}">
                <p14:modId xmlns:p14="http://schemas.microsoft.com/office/powerpoint/2010/main" val="2668424416"/>
              </p:ext>
            </p:extLst>
          </p:nvPr>
        </p:nvGraphicFramePr>
        <p:xfrm>
          <a:off x="5161471" y="-28755"/>
          <a:ext cx="7028202" cy="2337212"/>
        </p:xfrm>
        <a:graphic>
          <a:graphicData uri="http://schemas.openxmlformats.org/drawingml/2006/table">
            <a:tbl>
              <a:tblPr firstRow="1" bandRow="1">
                <a:tableStyleId>{5C22544A-7EE6-4342-B048-85BDC9FD1C3A}</a:tableStyleId>
              </a:tblPr>
              <a:tblGrid>
                <a:gridCol w="3514101">
                  <a:extLst>
                    <a:ext uri="{9D8B030D-6E8A-4147-A177-3AD203B41FA5}">
                      <a16:colId xmlns:a16="http://schemas.microsoft.com/office/drawing/2014/main" val="4292073662"/>
                    </a:ext>
                  </a:extLst>
                </a:gridCol>
                <a:gridCol w="3514101">
                  <a:extLst>
                    <a:ext uri="{9D8B030D-6E8A-4147-A177-3AD203B41FA5}">
                      <a16:colId xmlns:a16="http://schemas.microsoft.com/office/drawing/2014/main" val="1016729775"/>
                    </a:ext>
                  </a:extLst>
                </a:gridCol>
              </a:tblGrid>
              <a:tr h="814484">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522728">
                <a:tc>
                  <a:txBody>
                    <a:bodyPr/>
                    <a:lstStyle/>
                    <a:p>
                      <a:pPr lvl="0">
                        <a:buNone/>
                      </a:pPr>
                      <a:r>
                        <a:rPr lang="en-US" dirty="0">
                          <a:latin typeface="Aptos"/>
                        </a:rPr>
                        <a:t>Wall sit with plates under the heels </a:t>
                      </a:r>
                    </a:p>
                    <a:p>
                      <a:pPr marL="285750" lvl="0" indent="-285750">
                        <a:buFont typeface="Calibri"/>
                        <a:buChar char="-"/>
                      </a:pPr>
                      <a:r>
                        <a:rPr lang="en-US" dirty="0">
                          <a:latin typeface="Aptos"/>
                        </a:rPr>
                        <a:t>Increases demand on quadriceps and knee</a:t>
                      </a:r>
                    </a:p>
                    <a:p>
                      <a:pPr marL="0" lvl="0" indent="0">
                        <a:buNone/>
                      </a:pPr>
                      <a:endParaRPr lang="en-US" dirty="0">
                        <a:latin typeface="Aptos"/>
                      </a:endParaRPr>
                    </a:p>
                  </a:txBody>
                  <a:tcPr>
                    <a:solidFill>
                      <a:schemeClr val="accent6">
                        <a:lumMod val="40000"/>
                        <a:lumOff val="60000"/>
                      </a:schemeClr>
                    </a:solidFill>
                  </a:tcPr>
                </a:tc>
                <a:tc>
                  <a:txBody>
                    <a:bodyPr/>
                    <a:lstStyle/>
                    <a:p>
                      <a:pPr lvl="0">
                        <a:buNone/>
                      </a:pPr>
                      <a:r>
                        <a:rPr lang="en-US" sz="1800" b="0" i="0" u="none" strike="noStrike" noProof="0" dirty="0"/>
                        <a:t>½ depth wall sit </a:t>
                      </a:r>
                    </a:p>
                    <a:p>
                      <a:pPr marL="285750" lvl="0" indent="-285750">
                        <a:buFont typeface="Calibri"/>
                        <a:buChar char="-"/>
                      </a:pPr>
                      <a:r>
                        <a:rPr lang="en-US" sz="1800" b="0" i="0" u="none" strike="noStrike" noProof="0" dirty="0"/>
                        <a:t>Reduces stress</a:t>
                      </a:r>
                    </a:p>
                    <a:p>
                      <a:pPr marL="0" lvl="0" indent="0">
                        <a:buNone/>
                      </a:pPr>
                      <a:endParaRPr lang="en-US" sz="1800" b="0" i="0" u="none" strike="noStrike" noProof="0" dirty="0"/>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58A15DAD-723F-69DA-06B9-E64EA7853EDA}"/>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9B84DB37-9D61-AAFC-CDE4-831C2B2F384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DF820B0-87B4-32DF-0671-AD22DCF4F544}"/>
              </a:ext>
            </a:extLst>
          </p:cNvPr>
          <p:cNvSpPr>
            <a:spLocks noGrp="1"/>
          </p:cNvSpPr>
          <p:nvPr>
            <p:ph type="sldNum" sz="quarter" idx="12"/>
          </p:nvPr>
        </p:nvSpPr>
        <p:spPr/>
        <p:txBody>
          <a:bodyPr/>
          <a:lstStyle/>
          <a:p>
            <a:fld id="{CC057153-B650-4DEB-B370-79DDCFDCE934}" type="slidenum">
              <a:rPr lang="en-US" dirty="0"/>
              <a:t>12</a:t>
            </a:fld>
            <a:endParaRPr lang="en-US" dirty="0"/>
          </a:p>
        </p:txBody>
      </p:sp>
      <p:sp>
        <p:nvSpPr>
          <p:cNvPr id="8" name="TextBox 7">
            <a:extLst>
              <a:ext uri="{FF2B5EF4-FFF2-40B4-BE49-F238E27FC236}">
                <a16:creationId xmlns:a16="http://schemas.microsoft.com/office/drawing/2014/main" id="{217A717B-7A0E-64AB-000E-F9DF9BCF975B}"/>
              </a:ext>
            </a:extLst>
          </p:cNvPr>
          <p:cNvSpPr txBox="1"/>
          <p:nvPr/>
        </p:nvSpPr>
        <p:spPr>
          <a:xfrm>
            <a:off x="-4137" y="1258508"/>
            <a:ext cx="65450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latin typeface="Aptos"/>
              </a:rPr>
              <a:t>Wall Sit </a:t>
            </a:r>
          </a:p>
        </p:txBody>
      </p:sp>
      <p:sp>
        <p:nvSpPr>
          <p:cNvPr id="12" name="TextBox 11">
            <a:extLst>
              <a:ext uri="{FF2B5EF4-FFF2-40B4-BE49-F238E27FC236}">
                <a16:creationId xmlns:a16="http://schemas.microsoft.com/office/drawing/2014/main" id="{76D05071-89FC-61B0-44CB-4CA6749461F1}"/>
              </a:ext>
            </a:extLst>
          </p:cNvPr>
          <p:cNvSpPr txBox="1"/>
          <p:nvPr/>
        </p:nvSpPr>
        <p:spPr>
          <a:xfrm>
            <a:off x="10279812" y="1689340"/>
            <a:ext cx="2343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p>
        </p:txBody>
      </p:sp>
      <p:sp>
        <p:nvSpPr>
          <p:cNvPr id="3" name="TextBox 2">
            <a:extLst>
              <a:ext uri="{FF2B5EF4-FFF2-40B4-BE49-F238E27FC236}">
                <a16:creationId xmlns:a16="http://schemas.microsoft.com/office/drawing/2014/main" id="{35D3BBC3-3B5A-20D3-3BDF-75A9A3728646}"/>
              </a:ext>
            </a:extLst>
          </p:cNvPr>
          <p:cNvSpPr txBox="1"/>
          <p:nvPr/>
        </p:nvSpPr>
        <p:spPr>
          <a:xfrm>
            <a:off x="10711132" y="6131944"/>
            <a:ext cx="14808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dirty="0">
                <a:solidFill>
                  <a:srgbClr val="000000"/>
                </a:solidFill>
                <a:latin typeface="Aptos"/>
                <a:ea typeface="Aptos"/>
                <a:cs typeface="Aptos"/>
              </a:rPr>
              <a:t>​</a:t>
            </a:r>
            <a:r>
              <a:rPr lang="en-US" sz="1400" b="0" i="0" dirty="0">
                <a:solidFill>
                  <a:srgbClr val="000000"/>
                </a:solidFill>
                <a:latin typeface="Aptos"/>
                <a:ea typeface="Aptos"/>
                <a:cs typeface="Aptos"/>
              </a:rPr>
              <a:t>​</a:t>
            </a:r>
            <a:endParaRPr lang="en-US" sz="1400" dirty="0">
              <a:latin typeface="Aptos"/>
            </a:endParaRPr>
          </a:p>
          <a:p>
            <a:pPr algn="ctr"/>
            <a:endParaRPr lang="en-US"/>
          </a:p>
        </p:txBody>
      </p:sp>
      <p:sp>
        <p:nvSpPr>
          <p:cNvPr id="11" name="TextBox 10">
            <a:extLst>
              <a:ext uri="{FF2B5EF4-FFF2-40B4-BE49-F238E27FC236}">
                <a16:creationId xmlns:a16="http://schemas.microsoft.com/office/drawing/2014/main" id="{14B196BE-9F74-EE06-4560-360EE90062BF}"/>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pic>
        <p:nvPicPr>
          <p:cNvPr id="19" name="Picture 18" descr="Wall Partial / Half Squats – WorkoutLabs Exercise Guide">
            <a:extLst>
              <a:ext uri="{FF2B5EF4-FFF2-40B4-BE49-F238E27FC236}">
                <a16:creationId xmlns:a16="http://schemas.microsoft.com/office/drawing/2014/main" id="{F5DAA8E1-8115-475D-810C-50C5CCB1FCD7}"/>
              </a:ext>
            </a:extLst>
          </p:cNvPr>
          <p:cNvPicPr>
            <a:picLocks noChangeAspect="1"/>
          </p:cNvPicPr>
          <p:nvPr/>
        </p:nvPicPr>
        <p:blipFill>
          <a:blip r:embed="rId4"/>
          <a:srcRect l="58470" r="546" b="820"/>
          <a:stretch>
            <a:fillRect/>
          </a:stretch>
        </p:blipFill>
        <p:spPr>
          <a:xfrm>
            <a:off x="10982954" y="587765"/>
            <a:ext cx="1073517" cy="1728789"/>
          </a:xfrm>
          <a:prstGeom prst="rect">
            <a:avLst/>
          </a:prstGeom>
        </p:spPr>
      </p:pic>
      <p:sp>
        <p:nvSpPr>
          <p:cNvPr id="20" name="TextBox 19">
            <a:extLst>
              <a:ext uri="{FF2B5EF4-FFF2-40B4-BE49-F238E27FC236}">
                <a16:creationId xmlns:a16="http://schemas.microsoft.com/office/drawing/2014/main" id="{7DD026AC-4AAB-9DD8-4823-40AD2E79422B}"/>
              </a:ext>
            </a:extLst>
          </p:cNvPr>
          <p:cNvSpPr txBox="1"/>
          <p:nvPr/>
        </p:nvSpPr>
        <p:spPr>
          <a:xfrm>
            <a:off x="2857862" y="2462610"/>
            <a:ext cx="2400399" cy="646331"/>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rPr>
              <a:t>1 minute </a:t>
            </a:r>
            <a:endParaRPr lang="en-US">
              <a:latin typeface="Aptos"/>
            </a:endParaRPr>
          </a:p>
          <a:p>
            <a:endParaRPr lang="en-US" dirty="0"/>
          </a:p>
        </p:txBody>
      </p:sp>
      <p:sp>
        <p:nvSpPr>
          <p:cNvPr id="22" name="TextBox 21">
            <a:extLst>
              <a:ext uri="{FF2B5EF4-FFF2-40B4-BE49-F238E27FC236}">
                <a16:creationId xmlns:a16="http://schemas.microsoft.com/office/drawing/2014/main" id="{0136F2DD-C040-0913-E5EE-FB7BC5FA5824}"/>
              </a:ext>
            </a:extLst>
          </p:cNvPr>
          <p:cNvSpPr txBox="1"/>
          <p:nvPr/>
        </p:nvSpPr>
        <p:spPr>
          <a:xfrm>
            <a:off x="11214340" y="2307566"/>
            <a:ext cx="12652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5</a:t>
            </a:r>
          </a:p>
          <a:p>
            <a:pPr algn="ctr"/>
            <a:endParaRPr lang="en-US"/>
          </a:p>
        </p:txBody>
      </p:sp>
      <p:sp>
        <p:nvSpPr>
          <p:cNvPr id="9" name="TextBox 8">
            <a:extLst>
              <a:ext uri="{FF2B5EF4-FFF2-40B4-BE49-F238E27FC236}">
                <a16:creationId xmlns:a16="http://schemas.microsoft.com/office/drawing/2014/main" id="{0D5B0FFE-3C18-933F-9231-EAB97081C007}"/>
              </a:ext>
            </a:extLst>
          </p:cNvPr>
          <p:cNvSpPr txBox="1"/>
          <p:nvPr/>
        </p:nvSpPr>
        <p:spPr>
          <a:xfrm>
            <a:off x="2857500" y="277585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a:t>
            </a:r>
            <a:r>
              <a:rPr lang="en-US" sz="1400" dirty="0" err="1">
                <a:latin typeface="Aptos"/>
              </a:rPr>
              <a:t>Gruodis</a:t>
            </a:r>
            <a:r>
              <a:rPr lang="en-US" sz="1400" dirty="0">
                <a:latin typeface="Aptos"/>
              </a:rPr>
              <a:t> &amp; </a:t>
            </a:r>
            <a:r>
              <a:rPr lang="en-US" sz="1400" dirty="0" err="1">
                <a:latin typeface="Aptos"/>
              </a:rPr>
              <a:t>Sipavičienė</a:t>
            </a:r>
            <a:r>
              <a:rPr lang="en-US" sz="1400" dirty="0">
                <a:latin typeface="Aptos"/>
              </a:rPr>
              <a:t>, 2025)​</a:t>
            </a:r>
            <a:r>
              <a:rPr lang="en-US" sz="1400" dirty="0"/>
              <a:t> </a:t>
            </a:r>
          </a:p>
          <a:p>
            <a:pPr algn="ctr"/>
            <a:endParaRPr lang="en-US"/>
          </a:p>
        </p:txBody>
      </p:sp>
      <p:sp>
        <p:nvSpPr>
          <p:cNvPr id="10" name="TextBox 9">
            <a:extLst>
              <a:ext uri="{FF2B5EF4-FFF2-40B4-BE49-F238E27FC236}">
                <a16:creationId xmlns:a16="http://schemas.microsoft.com/office/drawing/2014/main" id="{3C191F5F-23AA-4E0E-FB56-0428FB54B079}"/>
              </a:ext>
            </a:extLst>
          </p:cNvPr>
          <p:cNvSpPr txBox="1"/>
          <p:nvPr/>
        </p:nvSpPr>
        <p:spPr>
          <a:xfrm>
            <a:off x="6288166" y="3427300"/>
            <a:ext cx="3988550" cy="1754326"/>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Challenges and builds endurance and strength </a:t>
            </a:r>
          </a:p>
          <a:p>
            <a:pPr marL="285750" indent="-285750">
              <a:buFont typeface="Calibri"/>
              <a:buChar char="-"/>
            </a:pPr>
            <a:r>
              <a:rPr lang="en-US" dirty="0">
                <a:latin typeface="Aptos"/>
              </a:rPr>
              <a:t>Safely loads tendon </a:t>
            </a:r>
          </a:p>
          <a:p>
            <a:pPr marL="285750" indent="-285750">
              <a:buFont typeface="Calibri"/>
              <a:buChar char="-"/>
            </a:pPr>
            <a:r>
              <a:rPr lang="en-US" dirty="0">
                <a:latin typeface="Aptos"/>
              </a:rPr>
              <a:t>Helps the joint deal with stress</a:t>
            </a:r>
          </a:p>
          <a:p>
            <a:pPr marL="285750" indent="-285750">
              <a:buFont typeface="Calibri"/>
              <a:buChar char="-"/>
            </a:pPr>
            <a:r>
              <a:rPr lang="en-US" dirty="0">
                <a:latin typeface="Aptos"/>
              </a:rPr>
              <a:t>Balance </a:t>
            </a:r>
          </a:p>
        </p:txBody>
      </p:sp>
      <p:sp>
        <p:nvSpPr>
          <p:cNvPr id="14" name="TextBox 13">
            <a:extLst>
              <a:ext uri="{FF2B5EF4-FFF2-40B4-BE49-F238E27FC236}">
                <a16:creationId xmlns:a16="http://schemas.microsoft.com/office/drawing/2014/main" id="{0CE0CEA0-CDFC-76E6-7B3D-CA38CAF7FB07}"/>
              </a:ext>
            </a:extLst>
          </p:cNvPr>
          <p:cNvSpPr txBox="1"/>
          <p:nvPr/>
        </p:nvSpPr>
        <p:spPr>
          <a:xfrm>
            <a:off x="7783286" y="225878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​(Rodríguez et al., 2024)</a:t>
            </a:r>
            <a:r>
              <a:rPr lang="en-US" dirty="0"/>
              <a:t> </a:t>
            </a:r>
          </a:p>
          <a:p>
            <a:pPr algn="ctr"/>
            <a:endParaRPr lang="en-US"/>
          </a:p>
        </p:txBody>
      </p:sp>
      <p:sp>
        <p:nvSpPr>
          <p:cNvPr id="15" name="TextBox 14">
            <a:extLst>
              <a:ext uri="{FF2B5EF4-FFF2-40B4-BE49-F238E27FC236}">
                <a16:creationId xmlns:a16="http://schemas.microsoft.com/office/drawing/2014/main" id="{6C6ED56E-F96C-3DD9-4D5B-6A9E68C180F3}"/>
              </a:ext>
            </a:extLst>
          </p:cNvPr>
          <p:cNvSpPr txBox="1"/>
          <p:nvPr/>
        </p:nvSpPr>
        <p:spPr>
          <a:xfrm>
            <a:off x="7936302" y="485235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a:t>
            </a:r>
            <a:r>
              <a:rPr lang="en-US" sz="1400" err="1">
                <a:latin typeface="Aptos"/>
              </a:rPr>
              <a:t>Gruodis</a:t>
            </a:r>
            <a:r>
              <a:rPr lang="en-US" sz="1400" dirty="0">
                <a:latin typeface="Aptos"/>
              </a:rPr>
              <a:t> &amp; </a:t>
            </a:r>
            <a:r>
              <a:rPr lang="en-US" sz="1400" err="1">
                <a:latin typeface="Aptos"/>
              </a:rPr>
              <a:t>Sipavičienė</a:t>
            </a:r>
            <a:r>
              <a:rPr lang="en-US" sz="1400" dirty="0">
                <a:latin typeface="Aptos"/>
              </a:rPr>
              <a:t>, 2025)​</a:t>
            </a:r>
          </a:p>
          <a:p>
            <a:pPr algn="ctr"/>
            <a:endParaRPr lang="en-US"/>
          </a:p>
        </p:txBody>
      </p:sp>
      <p:pic>
        <p:nvPicPr>
          <p:cNvPr id="16" name="IMG_9935">
            <a:hlinkClick r:id="" action="ppaction://media"/>
            <a:extLst>
              <a:ext uri="{FF2B5EF4-FFF2-40B4-BE49-F238E27FC236}">
                <a16:creationId xmlns:a16="http://schemas.microsoft.com/office/drawing/2014/main" id="{980F7E65-4009-7278-4E3B-815EC3428B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6299" y="1764101"/>
            <a:ext cx="2596611" cy="3358552"/>
          </a:xfrm>
          <a:prstGeom prst="rect">
            <a:avLst/>
          </a:prstGeom>
        </p:spPr>
      </p:pic>
    </p:spTree>
    <p:extLst>
      <p:ext uri="{BB962C8B-B14F-4D97-AF65-F5344CB8AC3E}">
        <p14:creationId xmlns:p14="http://schemas.microsoft.com/office/powerpoint/2010/main" val="248423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B0BAB-ACBF-0991-CF37-8E751BE4EB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EABD53-854D-FC77-CB5C-941F9644CF0A}"/>
              </a:ext>
            </a:extLst>
          </p:cNvPr>
          <p:cNvSpPr>
            <a:spLocks noGrp="1"/>
          </p:cNvSpPr>
          <p:nvPr>
            <p:ph type="title"/>
          </p:nvPr>
        </p:nvSpPr>
        <p:spPr>
          <a:xfrm>
            <a:off x="-5578" y="548640"/>
            <a:ext cx="4097503" cy="1161012"/>
          </a:xfrm>
          <a:solidFill>
            <a:schemeClr val="accent6">
              <a:lumMod val="40000"/>
              <a:lumOff val="60000"/>
            </a:schemeClr>
          </a:solidFill>
        </p:spPr>
        <p:txBody>
          <a:bodyPr>
            <a:normAutofit/>
          </a:bodyPr>
          <a:lstStyle/>
          <a:p>
            <a:r>
              <a:rPr lang="en-US" dirty="0">
                <a:latin typeface="Aptos"/>
              </a:rPr>
              <a:t>Rehab exercise 3</a:t>
            </a:r>
            <a:endParaRPr lang="en-US" dirty="0"/>
          </a:p>
        </p:txBody>
      </p:sp>
      <p:graphicFrame>
        <p:nvGraphicFramePr>
          <p:cNvPr id="7" name="Content Placeholder 6">
            <a:extLst>
              <a:ext uri="{FF2B5EF4-FFF2-40B4-BE49-F238E27FC236}">
                <a16:creationId xmlns:a16="http://schemas.microsoft.com/office/drawing/2014/main" id="{B4D57A5A-60BA-EC4A-766A-5FE72106E5BD}"/>
              </a:ext>
            </a:extLst>
          </p:cNvPr>
          <p:cNvGraphicFramePr>
            <a:graphicFrameLocks noGrp="1"/>
          </p:cNvGraphicFramePr>
          <p:nvPr>
            <p:ph idx="1"/>
            <p:extLst>
              <p:ext uri="{D42A27DB-BD31-4B8C-83A1-F6EECF244321}">
                <p14:modId xmlns:p14="http://schemas.microsoft.com/office/powerpoint/2010/main" val="3638180057"/>
              </p:ext>
            </p:extLst>
          </p:nvPr>
        </p:nvGraphicFramePr>
        <p:xfrm>
          <a:off x="5161471" y="-28755"/>
          <a:ext cx="7028202" cy="2337212"/>
        </p:xfrm>
        <a:graphic>
          <a:graphicData uri="http://schemas.openxmlformats.org/drawingml/2006/table">
            <a:tbl>
              <a:tblPr firstRow="1" bandRow="1">
                <a:tableStyleId>{5C22544A-7EE6-4342-B048-85BDC9FD1C3A}</a:tableStyleId>
              </a:tblPr>
              <a:tblGrid>
                <a:gridCol w="3514101">
                  <a:extLst>
                    <a:ext uri="{9D8B030D-6E8A-4147-A177-3AD203B41FA5}">
                      <a16:colId xmlns:a16="http://schemas.microsoft.com/office/drawing/2014/main" val="4292073662"/>
                    </a:ext>
                  </a:extLst>
                </a:gridCol>
                <a:gridCol w="3514101">
                  <a:extLst>
                    <a:ext uri="{9D8B030D-6E8A-4147-A177-3AD203B41FA5}">
                      <a16:colId xmlns:a16="http://schemas.microsoft.com/office/drawing/2014/main" val="1016729775"/>
                    </a:ext>
                  </a:extLst>
                </a:gridCol>
              </a:tblGrid>
              <a:tr h="814484">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522728">
                <a:tc>
                  <a:txBody>
                    <a:bodyPr/>
                    <a:lstStyle/>
                    <a:p>
                      <a:pPr lvl="0">
                        <a:buNone/>
                      </a:pPr>
                      <a:r>
                        <a:rPr lang="en-US" sz="1800" b="0" i="0" u="none" strike="noStrike" noProof="0" dirty="0">
                          <a:latin typeface="Aptos"/>
                        </a:rPr>
                        <a:t>Standing Terminal Knee Extension</a:t>
                      </a:r>
                    </a:p>
                    <a:p>
                      <a:pPr marL="285750" lvl="0" indent="-285750">
                        <a:buFont typeface="Calibri"/>
                        <a:buChar char="-"/>
                      </a:pPr>
                      <a:r>
                        <a:rPr lang="en-US" sz="1800" b="0" i="0" u="none" strike="noStrike" noProof="0" dirty="0">
                          <a:latin typeface="Aptos"/>
                        </a:rPr>
                        <a:t>Weight Bearing </a:t>
                      </a:r>
                    </a:p>
                    <a:p>
                      <a:pPr marL="285750" lvl="0" indent="-285750">
                        <a:buFont typeface="Calibri"/>
                        <a:buChar char="-"/>
                      </a:pPr>
                      <a:r>
                        <a:rPr lang="en-US" sz="1800" b="0" i="0" u="none" strike="noStrike" noProof="0" dirty="0">
                          <a:latin typeface="Aptos"/>
                        </a:rPr>
                        <a:t>Can do banded </a:t>
                      </a:r>
                    </a:p>
                  </a:txBody>
                  <a:tcPr>
                    <a:solidFill>
                      <a:schemeClr val="accent6">
                        <a:lumMod val="40000"/>
                        <a:lumOff val="60000"/>
                      </a:schemeClr>
                    </a:solidFill>
                  </a:tcPr>
                </a:tc>
                <a:tc>
                  <a:txBody>
                    <a:bodyPr/>
                    <a:lstStyle/>
                    <a:p>
                      <a:pPr lvl="0">
                        <a:buNone/>
                      </a:pPr>
                      <a:r>
                        <a:rPr lang="en-US" sz="1800" b="0" i="0" u="none" strike="noStrike" noProof="0" dirty="0">
                          <a:latin typeface="Aptos"/>
                        </a:rPr>
                        <a:t>Heel Slides </a:t>
                      </a:r>
                    </a:p>
                    <a:p>
                      <a:pPr marL="285750" lvl="0" indent="-285750">
                        <a:buFont typeface="Calibri"/>
                        <a:buChar char="-"/>
                      </a:pPr>
                      <a:r>
                        <a:rPr lang="en-US" sz="1800" b="0" i="0" u="none" strike="noStrike" noProof="0" dirty="0">
                          <a:latin typeface="Aptos"/>
                        </a:rPr>
                        <a:t>Supported by floor</a:t>
                      </a:r>
                    </a:p>
                    <a:p>
                      <a:pPr marL="285750" lvl="0" indent="-285750">
                        <a:buFont typeface="Calibri"/>
                        <a:buChar char="-"/>
                      </a:pPr>
                      <a:r>
                        <a:rPr lang="en-US" sz="1800" b="0" i="0" u="none" strike="noStrike" noProof="0" dirty="0">
                          <a:latin typeface="Aptos"/>
                        </a:rPr>
                        <a:t>A towel under the heels helps extension occur </a:t>
                      </a:r>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A63F27FC-8B2D-09F5-B954-91B7CF6AB291}"/>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822DA4C2-D9E2-19EF-59E3-998B0911CC2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063DDAA-9A2D-3614-A2CE-573ABD90BC39}"/>
              </a:ext>
            </a:extLst>
          </p:cNvPr>
          <p:cNvSpPr>
            <a:spLocks noGrp="1"/>
          </p:cNvSpPr>
          <p:nvPr>
            <p:ph type="sldNum" sz="quarter" idx="12"/>
          </p:nvPr>
        </p:nvSpPr>
        <p:spPr/>
        <p:txBody>
          <a:bodyPr/>
          <a:lstStyle/>
          <a:p>
            <a:fld id="{CC057153-B650-4DEB-B370-79DDCFDCE934}" type="slidenum">
              <a:rPr lang="en-US" dirty="0"/>
              <a:t>13</a:t>
            </a:fld>
            <a:endParaRPr lang="en-US" dirty="0"/>
          </a:p>
        </p:txBody>
      </p:sp>
      <p:sp>
        <p:nvSpPr>
          <p:cNvPr id="12" name="TextBox 11">
            <a:extLst>
              <a:ext uri="{FF2B5EF4-FFF2-40B4-BE49-F238E27FC236}">
                <a16:creationId xmlns:a16="http://schemas.microsoft.com/office/drawing/2014/main" id="{0EDC59D6-15D5-69C9-9E09-F18800750B67}"/>
              </a:ext>
            </a:extLst>
          </p:cNvPr>
          <p:cNvSpPr txBox="1"/>
          <p:nvPr/>
        </p:nvSpPr>
        <p:spPr>
          <a:xfrm>
            <a:off x="10279812" y="1689340"/>
            <a:ext cx="2343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p>
        </p:txBody>
      </p:sp>
      <p:sp>
        <p:nvSpPr>
          <p:cNvPr id="3" name="TextBox 2">
            <a:extLst>
              <a:ext uri="{FF2B5EF4-FFF2-40B4-BE49-F238E27FC236}">
                <a16:creationId xmlns:a16="http://schemas.microsoft.com/office/drawing/2014/main" id="{EA601162-B4E2-0B47-5A79-9DFF60AAB1D5}"/>
              </a:ext>
            </a:extLst>
          </p:cNvPr>
          <p:cNvSpPr txBox="1"/>
          <p:nvPr/>
        </p:nvSpPr>
        <p:spPr>
          <a:xfrm>
            <a:off x="10711132" y="6131944"/>
            <a:ext cx="14808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dirty="0">
                <a:solidFill>
                  <a:srgbClr val="000000"/>
                </a:solidFill>
                <a:latin typeface="Aptos"/>
                <a:ea typeface="Aptos"/>
                <a:cs typeface="Aptos"/>
              </a:rPr>
              <a:t>​</a:t>
            </a:r>
            <a:r>
              <a:rPr lang="en-US" sz="1400" b="0" i="0" dirty="0">
                <a:solidFill>
                  <a:srgbClr val="000000"/>
                </a:solidFill>
                <a:latin typeface="Aptos"/>
                <a:ea typeface="Aptos"/>
                <a:cs typeface="Aptos"/>
              </a:rPr>
              <a:t>​</a:t>
            </a:r>
            <a:endParaRPr lang="en-US" sz="1400" dirty="0">
              <a:latin typeface="Aptos"/>
            </a:endParaRPr>
          </a:p>
          <a:p>
            <a:pPr algn="ctr"/>
            <a:endParaRPr lang="en-US"/>
          </a:p>
        </p:txBody>
      </p:sp>
      <p:sp>
        <p:nvSpPr>
          <p:cNvPr id="11" name="TextBox 10">
            <a:extLst>
              <a:ext uri="{FF2B5EF4-FFF2-40B4-BE49-F238E27FC236}">
                <a16:creationId xmlns:a16="http://schemas.microsoft.com/office/drawing/2014/main" id="{9FC62935-3011-1024-0D3E-46D7C1CD9635}"/>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805040B9-1F05-1FF6-1FB9-E3ADB15210D2}"/>
              </a:ext>
            </a:extLst>
          </p:cNvPr>
          <p:cNvSpPr txBox="1"/>
          <p:nvPr/>
        </p:nvSpPr>
        <p:spPr>
          <a:xfrm>
            <a:off x="-4181" y="1225633"/>
            <a:ext cx="42604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latin typeface="Aptos"/>
              </a:rPr>
              <a:t>Leg Extensions</a:t>
            </a:r>
            <a:r>
              <a:rPr lang="en-US" sz="2400" u="sng" dirty="0"/>
              <a:t> </a:t>
            </a:r>
          </a:p>
        </p:txBody>
      </p:sp>
      <p:sp>
        <p:nvSpPr>
          <p:cNvPr id="16" name="TextBox 15">
            <a:extLst>
              <a:ext uri="{FF2B5EF4-FFF2-40B4-BE49-F238E27FC236}">
                <a16:creationId xmlns:a16="http://schemas.microsoft.com/office/drawing/2014/main" id="{26740099-A7E2-4611-D237-159203FDFC7C}"/>
              </a:ext>
            </a:extLst>
          </p:cNvPr>
          <p:cNvSpPr txBox="1"/>
          <p:nvPr/>
        </p:nvSpPr>
        <p:spPr>
          <a:xfrm>
            <a:off x="1897811" y="534118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 </a:t>
            </a:r>
          </a:p>
          <a:p>
            <a:pPr algn="ctr"/>
            <a:endParaRPr lang="en-US"/>
          </a:p>
        </p:txBody>
      </p:sp>
      <p:sp>
        <p:nvSpPr>
          <p:cNvPr id="14" name="TextBox 13">
            <a:extLst>
              <a:ext uri="{FF2B5EF4-FFF2-40B4-BE49-F238E27FC236}">
                <a16:creationId xmlns:a16="http://schemas.microsoft.com/office/drawing/2014/main" id="{757EAFCA-B831-EE76-6D63-974114C33232}"/>
              </a:ext>
            </a:extLst>
          </p:cNvPr>
          <p:cNvSpPr txBox="1"/>
          <p:nvPr/>
        </p:nvSpPr>
        <p:spPr>
          <a:xfrm>
            <a:off x="5827957" y="3092578"/>
            <a:ext cx="4325246" cy="1938992"/>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Builds endurance and strength</a:t>
            </a:r>
          </a:p>
          <a:p>
            <a:pPr marL="285750" indent="-285750">
              <a:buFont typeface="Calibri"/>
              <a:buChar char="-"/>
            </a:pPr>
            <a:r>
              <a:rPr lang="en-US" dirty="0">
                <a:latin typeface="Aptos"/>
              </a:rPr>
              <a:t>Coordination </a:t>
            </a:r>
          </a:p>
          <a:p>
            <a:pPr marL="285750" indent="-285750">
              <a:buFont typeface="Calibri"/>
              <a:buChar char="-"/>
            </a:pPr>
            <a:r>
              <a:rPr lang="en-US" dirty="0">
                <a:latin typeface="Aptos"/>
              </a:rPr>
              <a:t>With weights or high reps can cause hypertrophy of the tendon</a:t>
            </a:r>
          </a:p>
          <a:p>
            <a:pPr marL="285750" indent="-285750">
              <a:buFont typeface="Calibri"/>
              <a:buChar char="-"/>
            </a:pPr>
            <a:r>
              <a:rPr lang="en-US" dirty="0">
                <a:latin typeface="Aptos"/>
              </a:rPr>
              <a:t>Isolates quads and therefore PT</a:t>
            </a:r>
          </a:p>
          <a:p>
            <a:r>
              <a:rPr lang="en-US" sz="1200" dirty="0">
                <a:latin typeface="Aptos"/>
                <a:ea typeface="+mn-lt"/>
                <a:cs typeface="+mn-lt"/>
              </a:rPr>
              <a:t>(</a:t>
            </a:r>
            <a:r>
              <a:rPr lang="en-US" sz="1200" err="1">
                <a:latin typeface="Aptos"/>
                <a:ea typeface="+mn-lt"/>
                <a:cs typeface="+mn-lt"/>
              </a:rPr>
              <a:t>Malliaras</a:t>
            </a:r>
            <a:r>
              <a:rPr lang="en-US" sz="1200" dirty="0">
                <a:latin typeface="Aptos"/>
                <a:ea typeface="+mn-lt"/>
                <a:cs typeface="+mn-lt"/>
              </a:rPr>
              <a:t> et al., 2015) </a:t>
            </a:r>
          </a:p>
        </p:txBody>
      </p:sp>
      <p:sp>
        <p:nvSpPr>
          <p:cNvPr id="15" name="TextBox 14">
            <a:extLst>
              <a:ext uri="{FF2B5EF4-FFF2-40B4-BE49-F238E27FC236}">
                <a16:creationId xmlns:a16="http://schemas.microsoft.com/office/drawing/2014/main" id="{773FF426-1202-0715-E939-11DEE92290E7}"/>
              </a:ext>
            </a:extLst>
          </p:cNvPr>
          <p:cNvSpPr txBox="1"/>
          <p:nvPr/>
        </p:nvSpPr>
        <p:spPr>
          <a:xfrm>
            <a:off x="159829" y="5542521"/>
            <a:ext cx="2366602" cy="584775"/>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rPr>
              <a:t>15 x3-4</a:t>
            </a:r>
          </a:p>
          <a:p>
            <a:pPr algn="ctr"/>
            <a:r>
              <a:rPr lang="en-US" sz="1400" dirty="0">
                <a:latin typeface="Aptos"/>
                <a:ea typeface="+mn-lt"/>
                <a:cs typeface="+mn-lt"/>
              </a:rPr>
              <a:t>(</a:t>
            </a:r>
            <a:r>
              <a:rPr lang="en-US" sz="1400" err="1">
                <a:latin typeface="Aptos"/>
                <a:ea typeface="+mn-lt"/>
                <a:cs typeface="+mn-lt"/>
              </a:rPr>
              <a:t>Malliaras</a:t>
            </a:r>
            <a:r>
              <a:rPr lang="en-US" sz="1400" dirty="0">
                <a:latin typeface="Aptos"/>
                <a:ea typeface="+mn-lt"/>
                <a:cs typeface="+mn-lt"/>
              </a:rPr>
              <a:t> et al., 2015) </a:t>
            </a:r>
          </a:p>
        </p:txBody>
      </p:sp>
      <p:sp>
        <p:nvSpPr>
          <p:cNvPr id="17" name="TextBox 16">
            <a:extLst>
              <a:ext uri="{FF2B5EF4-FFF2-40B4-BE49-F238E27FC236}">
                <a16:creationId xmlns:a16="http://schemas.microsoft.com/office/drawing/2014/main" id="{70B9179B-A2C4-2BD3-000E-53C9F86B9320}"/>
              </a:ext>
            </a:extLst>
          </p:cNvPr>
          <p:cNvSpPr txBox="1"/>
          <p:nvPr/>
        </p:nvSpPr>
        <p:spPr>
          <a:xfrm>
            <a:off x="9144000" y="19866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200" dirty="0">
                <a:latin typeface="Aptos"/>
              </a:rPr>
              <a:t>​(Núñez-Martínez &amp; Hernández-Guillen, 2021) </a:t>
            </a:r>
          </a:p>
          <a:p>
            <a:pPr algn="ctr"/>
            <a:endParaRPr lang="en-US"/>
          </a:p>
        </p:txBody>
      </p:sp>
      <p:pic>
        <p:nvPicPr>
          <p:cNvPr id="19" name="IMG_9937">
            <a:hlinkClick r:id="" action="ppaction://media"/>
            <a:extLst>
              <a:ext uri="{FF2B5EF4-FFF2-40B4-BE49-F238E27FC236}">
                <a16:creationId xmlns:a16="http://schemas.microsoft.com/office/drawing/2014/main" id="{8A5B5CD8-F395-1D65-57E2-7E8CE992A0A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283" y="1706592"/>
            <a:ext cx="2711510" cy="3833005"/>
          </a:xfrm>
          <a:prstGeom prst="rect">
            <a:avLst/>
          </a:prstGeom>
        </p:spPr>
      </p:pic>
    </p:spTree>
    <p:extLst>
      <p:ext uri="{BB962C8B-B14F-4D97-AF65-F5344CB8AC3E}">
        <p14:creationId xmlns:p14="http://schemas.microsoft.com/office/powerpoint/2010/main" val="2752928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14140-0640-03D0-1847-53D6D3899C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83EF7E-CCC0-F999-608D-D43AB130CF6E}"/>
              </a:ext>
            </a:extLst>
          </p:cNvPr>
          <p:cNvSpPr>
            <a:spLocks noGrp="1"/>
          </p:cNvSpPr>
          <p:nvPr>
            <p:ph type="title"/>
          </p:nvPr>
        </p:nvSpPr>
        <p:spPr>
          <a:xfrm>
            <a:off x="-5578" y="548640"/>
            <a:ext cx="4097503" cy="1161012"/>
          </a:xfrm>
          <a:solidFill>
            <a:schemeClr val="accent6">
              <a:lumMod val="40000"/>
              <a:lumOff val="60000"/>
            </a:schemeClr>
          </a:solidFill>
        </p:spPr>
        <p:txBody>
          <a:bodyPr>
            <a:normAutofit/>
          </a:bodyPr>
          <a:lstStyle/>
          <a:p>
            <a:r>
              <a:rPr lang="en-US" dirty="0">
                <a:latin typeface="Aptos"/>
              </a:rPr>
              <a:t>Rehab exercise 4</a:t>
            </a:r>
            <a:br>
              <a:rPr lang="en-US" dirty="0"/>
            </a:br>
            <a:endParaRPr lang="en-US" dirty="0"/>
          </a:p>
        </p:txBody>
      </p:sp>
      <p:graphicFrame>
        <p:nvGraphicFramePr>
          <p:cNvPr id="7" name="Content Placeholder 6">
            <a:extLst>
              <a:ext uri="{FF2B5EF4-FFF2-40B4-BE49-F238E27FC236}">
                <a16:creationId xmlns:a16="http://schemas.microsoft.com/office/drawing/2014/main" id="{EF503FE0-4058-87D9-139A-FE1B002AF3F3}"/>
              </a:ext>
            </a:extLst>
          </p:cNvPr>
          <p:cNvGraphicFramePr>
            <a:graphicFrameLocks noGrp="1"/>
          </p:cNvGraphicFramePr>
          <p:nvPr>
            <p:ph idx="1"/>
            <p:extLst>
              <p:ext uri="{D42A27DB-BD31-4B8C-83A1-F6EECF244321}">
                <p14:modId xmlns:p14="http://schemas.microsoft.com/office/powerpoint/2010/main" val="2088704693"/>
              </p:ext>
            </p:extLst>
          </p:nvPr>
        </p:nvGraphicFramePr>
        <p:xfrm>
          <a:off x="5161471" y="-28755"/>
          <a:ext cx="7028202" cy="2551844"/>
        </p:xfrm>
        <a:graphic>
          <a:graphicData uri="http://schemas.openxmlformats.org/drawingml/2006/table">
            <a:tbl>
              <a:tblPr firstRow="1" bandRow="1">
                <a:tableStyleId>{5C22544A-7EE6-4342-B048-85BDC9FD1C3A}</a:tableStyleId>
              </a:tblPr>
              <a:tblGrid>
                <a:gridCol w="3514101">
                  <a:extLst>
                    <a:ext uri="{9D8B030D-6E8A-4147-A177-3AD203B41FA5}">
                      <a16:colId xmlns:a16="http://schemas.microsoft.com/office/drawing/2014/main" val="4292073662"/>
                    </a:ext>
                  </a:extLst>
                </a:gridCol>
                <a:gridCol w="3514101">
                  <a:extLst>
                    <a:ext uri="{9D8B030D-6E8A-4147-A177-3AD203B41FA5}">
                      <a16:colId xmlns:a16="http://schemas.microsoft.com/office/drawing/2014/main" val="1016729775"/>
                    </a:ext>
                  </a:extLst>
                </a:gridCol>
              </a:tblGrid>
              <a:tr h="814484">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522728">
                <a:tc>
                  <a:txBody>
                    <a:bodyPr/>
                    <a:lstStyle/>
                    <a:p>
                      <a:pPr marL="0" lvl="0" indent="0">
                        <a:buNone/>
                      </a:pPr>
                      <a:r>
                        <a:rPr lang="en-US" dirty="0">
                          <a:latin typeface="Aptos"/>
                        </a:rPr>
                        <a:t>Introduce a static hold at the top of the step</a:t>
                      </a:r>
                    </a:p>
                    <a:p>
                      <a:pPr marL="285750" lvl="0" indent="-285750">
                        <a:buFont typeface="Calibri"/>
                        <a:buChar char="-"/>
                      </a:pPr>
                      <a:r>
                        <a:rPr lang="en-US" dirty="0">
                          <a:latin typeface="Aptos"/>
                        </a:rPr>
                        <a:t>Engages quads more</a:t>
                      </a:r>
                    </a:p>
                    <a:p>
                      <a:pPr marL="0" lvl="0" indent="0">
                        <a:buNone/>
                      </a:pPr>
                      <a:endParaRPr lang="en-US" dirty="0">
                        <a:latin typeface="Aptos"/>
                      </a:endParaRPr>
                    </a:p>
                  </a:txBody>
                  <a:tcPr>
                    <a:solidFill>
                      <a:schemeClr val="accent6">
                        <a:lumMod val="40000"/>
                        <a:lumOff val="60000"/>
                      </a:schemeClr>
                    </a:solidFill>
                  </a:tcPr>
                </a:tc>
                <a:tc>
                  <a:txBody>
                    <a:bodyPr/>
                    <a:lstStyle/>
                    <a:p>
                      <a:pPr lvl="0">
                        <a:buNone/>
                      </a:pPr>
                      <a:r>
                        <a:rPr lang="en-US" sz="1800" b="0" i="0" u="none" strike="noStrike" noProof="0" dirty="0">
                          <a:solidFill>
                            <a:srgbClr val="000000"/>
                          </a:solidFill>
                          <a:latin typeface="Aptos"/>
                        </a:rPr>
                        <a:t>Standing Terminal Knee Extension</a:t>
                      </a:r>
                      <a:endParaRPr lang="en-US" dirty="0"/>
                    </a:p>
                    <a:p>
                      <a:pPr marL="285750" lvl="0" indent="-285750">
                        <a:buFont typeface="Calibri"/>
                        <a:buChar char="-"/>
                      </a:pPr>
                      <a:r>
                        <a:rPr lang="en-US" sz="1800" b="0" i="0" u="none" strike="noStrike" noProof="0" dirty="0">
                          <a:solidFill>
                            <a:srgbClr val="000000"/>
                          </a:solidFill>
                          <a:latin typeface="Aptos"/>
                        </a:rPr>
                        <a:t>Same exercise but takes away the step</a:t>
                      </a:r>
                    </a:p>
                    <a:p>
                      <a:pPr marL="285750" lvl="0" indent="-285750">
                        <a:buFont typeface="Calibri"/>
                        <a:buChar char="-"/>
                      </a:pPr>
                      <a:r>
                        <a:rPr lang="en-US" sz="1800" b="0" i="0" u="none" strike="noStrike" noProof="0" dirty="0">
                          <a:solidFill>
                            <a:srgbClr val="000000"/>
                          </a:solidFill>
                          <a:latin typeface="Aptos"/>
                        </a:rPr>
                        <a:t>Simply focuses on quad engagement </a:t>
                      </a:r>
                    </a:p>
                    <a:p>
                      <a:pPr marL="285750" lvl="0" indent="-285750">
                        <a:buFont typeface="Calibri"/>
                        <a:buChar char="-"/>
                      </a:pPr>
                      <a:r>
                        <a:rPr lang="en-US" sz="1800" b="0" i="0" u="none" strike="noStrike" noProof="0" dirty="0">
                          <a:solidFill>
                            <a:srgbClr val="000000"/>
                          </a:solidFill>
                          <a:latin typeface="Aptos"/>
                        </a:rPr>
                        <a:t> Can add a band for resistance</a:t>
                      </a:r>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159C7EAD-3ADE-17CF-33AB-D8FDF630E6F3}"/>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887A7446-1E62-4262-3932-DDFDCB439A3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4AD5430-CF96-556A-51C8-7E2B597390E5}"/>
              </a:ext>
            </a:extLst>
          </p:cNvPr>
          <p:cNvSpPr>
            <a:spLocks noGrp="1"/>
          </p:cNvSpPr>
          <p:nvPr>
            <p:ph type="sldNum" sz="quarter" idx="12"/>
          </p:nvPr>
        </p:nvSpPr>
        <p:spPr/>
        <p:txBody>
          <a:bodyPr/>
          <a:lstStyle/>
          <a:p>
            <a:fld id="{CC057153-B650-4DEB-B370-79DDCFDCE934}" type="slidenum">
              <a:rPr lang="en-US" dirty="0"/>
              <a:t>14</a:t>
            </a:fld>
            <a:endParaRPr lang="en-US" dirty="0"/>
          </a:p>
        </p:txBody>
      </p:sp>
      <p:sp>
        <p:nvSpPr>
          <p:cNvPr id="12" name="TextBox 11">
            <a:extLst>
              <a:ext uri="{FF2B5EF4-FFF2-40B4-BE49-F238E27FC236}">
                <a16:creationId xmlns:a16="http://schemas.microsoft.com/office/drawing/2014/main" id="{AF9C4B72-E735-E3F9-8883-B2EAD5FCE396}"/>
              </a:ext>
            </a:extLst>
          </p:cNvPr>
          <p:cNvSpPr txBox="1"/>
          <p:nvPr/>
        </p:nvSpPr>
        <p:spPr>
          <a:xfrm>
            <a:off x="10279812" y="1689340"/>
            <a:ext cx="2343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p>
        </p:txBody>
      </p:sp>
      <p:sp>
        <p:nvSpPr>
          <p:cNvPr id="3" name="TextBox 2">
            <a:extLst>
              <a:ext uri="{FF2B5EF4-FFF2-40B4-BE49-F238E27FC236}">
                <a16:creationId xmlns:a16="http://schemas.microsoft.com/office/drawing/2014/main" id="{E8EFF284-6DDF-F65A-10A1-D0DCB7DFEF55}"/>
              </a:ext>
            </a:extLst>
          </p:cNvPr>
          <p:cNvSpPr txBox="1"/>
          <p:nvPr/>
        </p:nvSpPr>
        <p:spPr>
          <a:xfrm>
            <a:off x="10711132" y="6131944"/>
            <a:ext cx="14808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dirty="0">
                <a:solidFill>
                  <a:srgbClr val="000000"/>
                </a:solidFill>
                <a:latin typeface="Aptos"/>
                <a:ea typeface="Aptos"/>
                <a:cs typeface="Aptos"/>
              </a:rPr>
              <a:t>​</a:t>
            </a:r>
            <a:r>
              <a:rPr lang="en-US" sz="1400" b="0" i="0" dirty="0">
                <a:solidFill>
                  <a:srgbClr val="000000"/>
                </a:solidFill>
                <a:latin typeface="Aptos"/>
                <a:ea typeface="Aptos"/>
                <a:cs typeface="Aptos"/>
              </a:rPr>
              <a:t>​</a:t>
            </a:r>
            <a:endParaRPr lang="en-US" sz="1400" dirty="0">
              <a:latin typeface="Aptos"/>
            </a:endParaRPr>
          </a:p>
          <a:p>
            <a:pPr algn="ctr"/>
            <a:endParaRPr lang="en-US"/>
          </a:p>
        </p:txBody>
      </p:sp>
      <p:sp>
        <p:nvSpPr>
          <p:cNvPr id="11" name="TextBox 10">
            <a:extLst>
              <a:ext uri="{FF2B5EF4-FFF2-40B4-BE49-F238E27FC236}">
                <a16:creationId xmlns:a16="http://schemas.microsoft.com/office/drawing/2014/main" id="{12C81D2F-D82E-6795-E71F-39489256DB0D}"/>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0DC2A31E-AC93-8D9D-8971-D9E455EDEE26}"/>
              </a:ext>
            </a:extLst>
          </p:cNvPr>
          <p:cNvSpPr txBox="1"/>
          <p:nvPr/>
        </p:nvSpPr>
        <p:spPr>
          <a:xfrm>
            <a:off x="-4181" y="1320883"/>
            <a:ext cx="42604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dirty="0"/>
              <a:t>Step Ups </a:t>
            </a:r>
          </a:p>
        </p:txBody>
      </p:sp>
      <p:sp>
        <p:nvSpPr>
          <p:cNvPr id="16" name="TextBox 15">
            <a:extLst>
              <a:ext uri="{FF2B5EF4-FFF2-40B4-BE49-F238E27FC236}">
                <a16:creationId xmlns:a16="http://schemas.microsoft.com/office/drawing/2014/main" id="{542ADDBB-E85C-EF08-E809-6D843B7E6C6E}"/>
              </a:ext>
            </a:extLst>
          </p:cNvPr>
          <p:cNvSpPr txBox="1"/>
          <p:nvPr/>
        </p:nvSpPr>
        <p:spPr>
          <a:xfrm>
            <a:off x="1897811" y="534118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 </a:t>
            </a:r>
          </a:p>
          <a:p>
            <a:pPr algn="ctr"/>
            <a:endParaRPr lang="en-US"/>
          </a:p>
        </p:txBody>
      </p:sp>
      <p:sp>
        <p:nvSpPr>
          <p:cNvPr id="15" name="TextBox 14">
            <a:extLst>
              <a:ext uri="{FF2B5EF4-FFF2-40B4-BE49-F238E27FC236}">
                <a16:creationId xmlns:a16="http://schemas.microsoft.com/office/drawing/2014/main" id="{841A3A9D-7352-CEBF-5AAE-12B8587C87C9}"/>
              </a:ext>
            </a:extLst>
          </p:cNvPr>
          <p:cNvSpPr txBox="1"/>
          <p:nvPr/>
        </p:nvSpPr>
        <p:spPr>
          <a:xfrm>
            <a:off x="6267617" y="3371240"/>
            <a:ext cx="5793781" cy="1969770"/>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Builds coordination and balance</a:t>
            </a:r>
          </a:p>
          <a:p>
            <a:pPr marL="285750" indent="-285750">
              <a:buFont typeface="Calibri"/>
              <a:buChar char="-"/>
            </a:pPr>
            <a:r>
              <a:rPr lang="en-US" dirty="0">
                <a:latin typeface="Aptos"/>
              </a:rPr>
              <a:t>Good early sport specific exercise for jumping athletes</a:t>
            </a:r>
          </a:p>
          <a:p>
            <a:pPr marL="285750" indent="-285750">
              <a:buFont typeface="Calibri"/>
              <a:buChar char="-"/>
            </a:pPr>
            <a:r>
              <a:rPr lang="en-US" dirty="0">
                <a:latin typeface="Aptos"/>
              </a:rPr>
              <a:t>Strength and power </a:t>
            </a:r>
          </a:p>
          <a:p>
            <a:pPr marL="285750" indent="-285750">
              <a:buFont typeface="Calibri"/>
              <a:buChar char="-"/>
            </a:pPr>
            <a:r>
              <a:rPr lang="en-US" dirty="0">
                <a:latin typeface="Aptos"/>
              </a:rPr>
              <a:t>Functional daily living exercise</a:t>
            </a:r>
          </a:p>
          <a:p>
            <a:pPr marL="285750" indent="-285750">
              <a:buFont typeface="Calibri"/>
              <a:buChar char="-"/>
            </a:pPr>
            <a:r>
              <a:rPr lang="en-US" dirty="0">
                <a:latin typeface="Aptos"/>
              </a:rPr>
              <a:t>Dynamic and takes patient through ROM</a:t>
            </a:r>
          </a:p>
          <a:p>
            <a:r>
              <a:rPr lang="en-US" sz="1400" dirty="0">
                <a:latin typeface="Aptos"/>
                <a:ea typeface="+mn-lt"/>
                <a:cs typeface="+mn-lt"/>
              </a:rPr>
              <a:t>(</a:t>
            </a:r>
            <a:r>
              <a:rPr lang="en-US" sz="1400" dirty="0" err="1">
                <a:latin typeface="Aptos"/>
                <a:ea typeface="+mn-lt"/>
                <a:cs typeface="+mn-lt"/>
              </a:rPr>
              <a:t>Malliaras</a:t>
            </a:r>
            <a:r>
              <a:rPr lang="en-US" sz="1400" dirty="0">
                <a:latin typeface="Aptos"/>
                <a:ea typeface="+mn-lt"/>
                <a:cs typeface="+mn-lt"/>
              </a:rPr>
              <a:t> et al., 2015)</a:t>
            </a:r>
            <a:endParaRPr lang="en-US" dirty="0">
              <a:latin typeface="Aptos"/>
            </a:endParaRPr>
          </a:p>
        </p:txBody>
      </p:sp>
      <p:sp>
        <p:nvSpPr>
          <p:cNvPr id="17" name="TextBox 16">
            <a:extLst>
              <a:ext uri="{FF2B5EF4-FFF2-40B4-BE49-F238E27FC236}">
                <a16:creationId xmlns:a16="http://schemas.microsoft.com/office/drawing/2014/main" id="{C8DED555-61FC-F068-2F24-EC860F9ECC5D}"/>
              </a:ext>
            </a:extLst>
          </p:cNvPr>
          <p:cNvSpPr txBox="1"/>
          <p:nvPr/>
        </p:nvSpPr>
        <p:spPr>
          <a:xfrm>
            <a:off x="2843866" y="2702744"/>
            <a:ext cx="2095530" cy="584775"/>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rPr>
              <a:t>8 x4</a:t>
            </a:r>
          </a:p>
          <a:p>
            <a:pPr algn="ctr"/>
            <a:r>
              <a:rPr lang="en-US" sz="1400" dirty="0">
                <a:latin typeface="Aptos"/>
                <a:ea typeface="+mn-lt"/>
                <a:cs typeface="+mn-lt"/>
              </a:rPr>
              <a:t>(</a:t>
            </a:r>
            <a:r>
              <a:rPr lang="en-US" sz="1400" dirty="0" err="1">
                <a:latin typeface="Aptos"/>
                <a:ea typeface="+mn-lt"/>
                <a:cs typeface="+mn-lt"/>
              </a:rPr>
              <a:t>Malliaras</a:t>
            </a:r>
            <a:r>
              <a:rPr lang="en-US" sz="1400" dirty="0">
                <a:latin typeface="Aptos"/>
                <a:ea typeface="+mn-lt"/>
                <a:cs typeface="+mn-lt"/>
              </a:rPr>
              <a:t> et al., 2015)</a:t>
            </a:r>
            <a:endParaRPr lang="en-US" sz="1400" dirty="0">
              <a:latin typeface="Aptos"/>
            </a:endParaRPr>
          </a:p>
        </p:txBody>
      </p:sp>
      <p:sp>
        <p:nvSpPr>
          <p:cNvPr id="18" name="TextBox 17">
            <a:extLst>
              <a:ext uri="{FF2B5EF4-FFF2-40B4-BE49-F238E27FC236}">
                <a16:creationId xmlns:a16="http://schemas.microsoft.com/office/drawing/2014/main" id="{CD6FABF1-C1DD-7CDA-389C-976C6ACC6847}"/>
              </a:ext>
            </a:extLst>
          </p:cNvPr>
          <p:cNvSpPr txBox="1"/>
          <p:nvPr/>
        </p:nvSpPr>
        <p:spPr>
          <a:xfrm>
            <a:off x="8669547" y="2508849"/>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ptos"/>
              </a:rPr>
              <a:t>(Núñez-Martínez &amp; Hernández-Guillen, 2021) ​</a:t>
            </a:r>
          </a:p>
          <a:p>
            <a:pPr algn="ctr"/>
            <a:endParaRPr lang="en-US"/>
          </a:p>
        </p:txBody>
      </p:sp>
      <p:sp>
        <p:nvSpPr>
          <p:cNvPr id="19" name="TextBox 18">
            <a:extLst>
              <a:ext uri="{FF2B5EF4-FFF2-40B4-BE49-F238E27FC236}">
                <a16:creationId xmlns:a16="http://schemas.microsoft.com/office/drawing/2014/main" id="{4DFF3146-98CA-A148-19DA-370D65C94238}"/>
              </a:ext>
            </a:extLst>
          </p:cNvPr>
          <p:cNvSpPr txBox="1"/>
          <p:nvPr/>
        </p:nvSpPr>
        <p:spPr>
          <a:xfrm>
            <a:off x="-10901" y="5695380"/>
            <a:ext cx="5633180" cy="861774"/>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 can be used further into rehab as a plyometric exercise, focusing on agility!</a:t>
            </a:r>
          </a:p>
          <a:p>
            <a:r>
              <a:rPr lang="en-US" sz="1200" dirty="0">
                <a:latin typeface="Aptos"/>
              </a:rPr>
              <a:t>(Douglas.,2023)</a:t>
            </a:r>
          </a:p>
        </p:txBody>
      </p:sp>
      <p:pic>
        <p:nvPicPr>
          <p:cNvPr id="24" name="IMG_9938">
            <a:hlinkClick r:id="" action="ppaction://media"/>
            <a:extLst>
              <a:ext uri="{FF2B5EF4-FFF2-40B4-BE49-F238E27FC236}">
                <a16:creationId xmlns:a16="http://schemas.microsoft.com/office/drawing/2014/main" id="{A1FA7F05-666D-9155-002D-6C9F07DCA4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597" y="1720969"/>
            <a:ext cx="2806402" cy="3948024"/>
          </a:xfrm>
          <a:prstGeom prst="rect">
            <a:avLst/>
          </a:prstGeom>
        </p:spPr>
      </p:pic>
    </p:spTree>
    <p:extLst>
      <p:ext uri="{BB962C8B-B14F-4D97-AF65-F5344CB8AC3E}">
        <p14:creationId xmlns:p14="http://schemas.microsoft.com/office/powerpoint/2010/main" val="412413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4E33C-6896-B550-2E3F-DFA45E5562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A26A9B-FA2C-D1EB-0C89-9AC354B3001D}"/>
              </a:ext>
            </a:extLst>
          </p:cNvPr>
          <p:cNvSpPr>
            <a:spLocks noGrp="1"/>
          </p:cNvSpPr>
          <p:nvPr>
            <p:ph type="title"/>
          </p:nvPr>
        </p:nvSpPr>
        <p:spPr>
          <a:xfrm>
            <a:off x="-5578" y="548640"/>
            <a:ext cx="4097503" cy="1161012"/>
          </a:xfrm>
          <a:solidFill>
            <a:schemeClr val="accent6">
              <a:lumMod val="40000"/>
              <a:lumOff val="60000"/>
            </a:schemeClr>
          </a:solidFill>
        </p:spPr>
        <p:txBody>
          <a:bodyPr>
            <a:normAutofit/>
          </a:bodyPr>
          <a:lstStyle/>
          <a:p>
            <a:r>
              <a:rPr lang="en-US" dirty="0">
                <a:latin typeface="Aptos"/>
              </a:rPr>
              <a:t>Rehab exercise 5</a:t>
            </a:r>
            <a:br>
              <a:rPr lang="en-US" dirty="0"/>
            </a:br>
            <a:endParaRPr lang="en-US" dirty="0"/>
          </a:p>
        </p:txBody>
      </p:sp>
      <p:graphicFrame>
        <p:nvGraphicFramePr>
          <p:cNvPr id="7" name="Content Placeholder 6">
            <a:extLst>
              <a:ext uri="{FF2B5EF4-FFF2-40B4-BE49-F238E27FC236}">
                <a16:creationId xmlns:a16="http://schemas.microsoft.com/office/drawing/2014/main" id="{D0D0C88C-ECF8-6AB0-1A73-C2AE83458369}"/>
              </a:ext>
            </a:extLst>
          </p:cNvPr>
          <p:cNvGraphicFramePr>
            <a:graphicFrameLocks noGrp="1"/>
          </p:cNvGraphicFramePr>
          <p:nvPr>
            <p:ph idx="1"/>
            <p:extLst>
              <p:ext uri="{D42A27DB-BD31-4B8C-83A1-F6EECF244321}">
                <p14:modId xmlns:p14="http://schemas.microsoft.com/office/powerpoint/2010/main" val="725927366"/>
              </p:ext>
            </p:extLst>
          </p:nvPr>
        </p:nvGraphicFramePr>
        <p:xfrm>
          <a:off x="5161471" y="0"/>
          <a:ext cx="7043856" cy="2558749"/>
        </p:xfrm>
        <a:graphic>
          <a:graphicData uri="http://schemas.openxmlformats.org/drawingml/2006/table">
            <a:tbl>
              <a:tblPr firstRow="1" bandRow="1">
                <a:tableStyleId>{5C22544A-7EE6-4342-B048-85BDC9FD1C3A}</a:tableStyleId>
              </a:tblPr>
              <a:tblGrid>
                <a:gridCol w="3521928">
                  <a:extLst>
                    <a:ext uri="{9D8B030D-6E8A-4147-A177-3AD203B41FA5}">
                      <a16:colId xmlns:a16="http://schemas.microsoft.com/office/drawing/2014/main" val="4292073662"/>
                    </a:ext>
                  </a:extLst>
                </a:gridCol>
                <a:gridCol w="3521928">
                  <a:extLst>
                    <a:ext uri="{9D8B030D-6E8A-4147-A177-3AD203B41FA5}">
                      <a16:colId xmlns:a16="http://schemas.microsoft.com/office/drawing/2014/main" val="1016729775"/>
                    </a:ext>
                  </a:extLst>
                </a:gridCol>
              </a:tblGrid>
              <a:tr h="897805">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660944">
                <a:tc>
                  <a:txBody>
                    <a:bodyPr/>
                    <a:lstStyle/>
                    <a:p>
                      <a:pPr lvl="0">
                        <a:buNone/>
                      </a:pPr>
                      <a:r>
                        <a:rPr lang="en-US" dirty="0">
                          <a:latin typeface="Aptos"/>
                        </a:rPr>
                        <a:t>Single leg decline squats </a:t>
                      </a:r>
                    </a:p>
                    <a:p>
                      <a:pPr marL="285750" lvl="0" indent="-285750">
                        <a:buFont typeface="Calibri"/>
                        <a:buChar char="-"/>
                      </a:pPr>
                      <a:r>
                        <a:rPr lang="en-US" dirty="0">
                          <a:latin typeface="Aptos"/>
                        </a:rPr>
                        <a:t>Increased load on quadriceps </a:t>
                      </a:r>
                    </a:p>
                    <a:p>
                      <a:pPr marL="285750" lvl="0" indent="-285750">
                        <a:buFont typeface="Calibri"/>
                        <a:buChar char="-"/>
                      </a:pPr>
                      <a:r>
                        <a:rPr lang="en-US" dirty="0">
                          <a:latin typeface="Aptos"/>
                        </a:rPr>
                        <a:t>Challenges balance and proprioception </a:t>
                      </a:r>
                    </a:p>
                  </a:txBody>
                  <a:tcPr>
                    <a:solidFill>
                      <a:schemeClr val="accent6">
                        <a:lumMod val="40000"/>
                        <a:lumOff val="60000"/>
                      </a:schemeClr>
                    </a:solidFill>
                  </a:tcPr>
                </a:tc>
                <a:tc>
                  <a:txBody>
                    <a:bodyPr/>
                    <a:lstStyle/>
                    <a:p>
                      <a:pPr lvl="0">
                        <a:buNone/>
                      </a:pPr>
                      <a:r>
                        <a:rPr lang="en-US" sz="1800" b="0" i="0" u="none" strike="noStrike" noProof="0" dirty="0">
                          <a:latin typeface="Aptos"/>
                        </a:rPr>
                        <a:t>Normal squat</a:t>
                      </a:r>
                    </a:p>
                    <a:p>
                      <a:pPr marL="285750" lvl="0" indent="-285750">
                        <a:buFont typeface="Calibri"/>
                        <a:buChar char="-"/>
                      </a:pPr>
                      <a:r>
                        <a:rPr lang="en-US" sz="1800" b="0" i="0" u="none" strike="noStrike" noProof="0" dirty="0">
                          <a:latin typeface="Aptos"/>
                        </a:rPr>
                        <a:t>Loads stress more equally</a:t>
                      </a:r>
                      <a:r>
                        <a:rPr lang="en-US" sz="1800" b="0" i="0" u="none" strike="noStrike" noProof="0" dirty="0"/>
                        <a:t> </a:t>
                      </a:r>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354475A2-EB60-9F19-9DC3-CF1C56EE5AFC}"/>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AE78415D-F5A7-0E91-E817-2D165AA07A9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9962098-BEFE-9F51-709E-1F633926BCD1}"/>
              </a:ext>
            </a:extLst>
          </p:cNvPr>
          <p:cNvSpPr>
            <a:spLocks noGrp="1"/>
          </p:cNvSpPr>
          <p:nvPr>
            <p:ph type="sldNum" sz="quarter" idx="12"/>
          </p:nvPr>
        </p:nvSpPr>
        <p:spPr/>
        <p:txBody>
          <a:bodyPr/>
          <a:lstStyle/>
          <a:p>
            <a:fld id="{CC057153-B650-4DEB-B370-79DDCFDCE934}" type="slidenum">
              <a:rPr lang="en-US" dirty="0"/>
              <a:t>15</a:t>
            </a:fld>
            <a:endParaRPr lang="en-US" dirty="0"/>
          </a:p>
        </p:txBody>
      </p:sp>
      <p:sp>
        <p:nvSpPr>
          <p:cNvPr id="12" name="TextBox 11">
            <a:extLst>
              <a:ext uri="{FF2B5EF4-FFF2-40B4-BE49-F238E27FC236}">
                <a16:creationId xmlns:a16="http://schemas.microsoft.com/office/drawing/2014/main" id="{AAA06C18-DEDE-E4ED-510C-A514F4692557}"/>
              </a:ext>
            </a:extLst>
          </p:cNvPr>
          <p:cNvSpPr txBox="1"/>
          <p:nvPr/>
        </p:nvSpPr>
        <p:spPr>
          <a:xfrm>
            <a:off x="10279812" y="1689340"/>
            <a:ext cx="2343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p>
        </p:txBody>
      </p:sp>
      <p:sp>
        <p:nvSpPr>
          <p:cNvPr id="3" name="TextBox 2">
            <a:extLst>
              <a:ext uri="{FF2B5EF4-FFF2-40B4-BE49-F238E27FC236}">
                <a16:creationId xmlns:a16="http://schemas.microsoft.com/office/drawing/2014/main" id="{D2985F56-ADFB-B5CB-B4F6-943343A4891E}"/>
              </a:ext>
            </a:extLst>
          </p:cNvPr>
          <p:cNvSpPr txBox="1"/>
          <p:nvPr/>
        </p:nvSpPr>
        <p:spPr>
          <a:xfrm>
            <a:off x="10711132" y="6131944"/>
            <a:ext cx="14808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dirty="0">
                <a:solidFill>
                  <a:srgbClr val="000000"/>
                </a:solidFill>
                <a:latin typeface="Aptos"/>
                <a:ea typeface="Aptos"/>
                <a:cs typeface="Aptos"/>
              </a:rPr>
              <a:t>​</a:t>
            </a:r>
            <a:r>
              <a:rPr lang="en-US" sz="1400" b="0" i="0" dirty="0">
                <a:solidFill>
                  <a:srgbClr val="000000"/>
                </a:solidFill>
                <a:latin typeface="Aptos"/>
                <a:ea typeface="Aptos"/>
                <a:cs typeface="Aptos"/>
              </a:rPr>
              <a:t>​</a:t>
            </a:r>
            <a:endParaRPr lang="en-US" sz="1400" dirty="0">
              <a:latin typeface="Aptos"/>
            </a:endParaRPr>
          </a:p>
          <a:p>
            <a:pPr algn="ctr"/>
            <a:endParaRPr lang="en-US"/>
          </a:p>
        </p:txBody>
      </p:sp>
      <p:sp>
        <p:nvSpPr>
          <p:cNvPr id="11" name="TextBox 10">
            <a:extLst>
              <a:ext uri="{FF2B5EF4-FFF2-40B4-BE49-F238E27FC236}">
                <a16:creationId xmlns:a16="http://schemas.microsoft.com/office/drawing/2014/main" id="{4331ACF9-BBB2-C598-2622-92EDFF5A658B}"/>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5CDD2147-41E4-95DC-FE3F-21FBDD0639F2}"/>
              </a:ext>
            </a:extLst>
          </p:cNvPr>
          <p:cNvSpPr txBox="1"/>
          <p:nvPr/>
        </p:nvSpPr>
        <p:spPr>
          <a:xfrm>
            <a:off x="-4181" y="1320883"/>
            <a:ext cx="42604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dirty="0"/>
              <a:t>Decline Squats</a:t>
            </a:r>
            <a:endParaRPr lang="en-US" dirty="0"/>
          </a:p>
        </p:txBody>
      </p:sp>
      <p:sp>
        <p:nvSpPr>
          <p:cNvPr id="16" name="TextBox 15">
            <a:extLst>
              <a:ext uri="{FF2B5EF4-FFF2-40B4-BE49-F238E27FC236}">
                <a16:creationId xmlns:a16="http://schemas.microsoft.com/office/drawing/2014/main" id="{B4B0D527-6766-00E5-47E1-47976200DEA9}"/>
              </a:ext>
            </a:extLst>
          </p:cNvPr>
          <p:cNvSpPr txBox="1"/>
          <p:nvPr/>
        </p:nvSpPr>
        <p:spPr>
          <a:xfrm>
            <a:off x="1897811" y="534118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 </a:t>
            </a:r>
          </a:p>
          <a:p>
            <a:pPr algn="ctr"/>
            <a:endParaRPr lang="en-US"/>
          </a:p>
        </p:txBody>
      </p:sp>
      <p:sp>
        <p:nvSpPr>
          <p:cNvPr id="14" name="TextBox 13">
            <a:extLst>
              <a:ext uri="{FF2B5EF4-FFF2-40B4-BE49-F238E27FC236}">
                <a16:creationId xmlns:a16="http://schemas.microsoft.com/office/drawing/2014/main" id="{6ACEEBE8-5BD7-4AEC-FC3B-0E18E87BAC9F}"/>
              </a:ext>
            </a:extLst>
          </p:cNvPr>
          <p:cNvSpPr txBox="1"/>
          <p:nvPr/>
        </p:nvSpPr>
        <p:spPr>
          <a:xfrm>
            <a:off x="4351342" y="3223264"/>
            <a:ext cx="5668154" cy="1754326"/>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Targets quadricep muscles </a:t>
            </a:r>
          </a:p>
          <a:p>
            <a:pPr marL="285750" indent="-285750">
              <a:buFont typeface="Calibri"/>
              <a:buChar char="-"/>
            </a:pPr>
            <a:r>
              <a:rPr lang="en-US" dirty="0">
                <a:latin typeface="Aptos"/>
              </a:rPr>
              <a:t>Increased load on PT </a:t>
            </a:r>
            <a:endParaRPr lang="en-US" dirty="0">
              <a:latin typeface="Aptos"/>
              <a:ea typeface="+mn-lt"/>
              <a:cs typeface="+mn-lt"/>
            </a:endParaRPr>
          </a:p>
          <a:p>
            <a:pPr marL="285750" indent="-285750">
              <a:buFont typeface="Calibri"/>
              <a:buChar char="-"/>
            </a:pPr>
            <a:r>
              <a:rPr lang="en-US" dirty="0">
                <a:latin typeface="Aptos"/>
                <a:ea typeface="+mn-lt"/>
                <a:cs typeface="+mn-lt"/>
              </a:rPr>
              <a:t>Isolates the eccentric (lengthening) phase of the squat, which is vital for tendon repair</a:t>
            </a:r>
          </a:p>
          <a:p>
            <a:pPr marL="285750" indent="-285750">
              <a:buFont typeface="Calibri"/>
              <a:buChar char="-"/>
            </a:pPr>
            <a:r>
              <a:rPr lang="en-US" dirty="0">
                <a:latin typeface="Aptos"/>
              </a:rPr>
              <a:t>Strengthening </a:t>
            </a:r>
          </a:p>
        </p:txBody>
      </p:sp>
      <p:sp>
        <p:nvSpPr>
          <p:cNvPr id="15" name="TextBox 14">
            <a:extLst>
              <a:ext uri="{FF2B5EF4-FFF2-40B4-BE49-F238E27FC236}">
                <a16:creationId xmlns:a16="http://schemas.microsoft.com/office/drawing/2014/main" id="{B33730DD-D5A2-EEF7-A7E0-16F0C9257667}"/>
              </a:ext>
            </a:extLst>
          </p:cNvPr>
          <p:cNvSpPr txBox="1"/>
          <p:nvPr/>
        </p:nvSpPr>
        <p:spPr>
          <a:xfrm>
            <a:off x="28654" y="5219415"/>
            <a:ext cx="2654649" cy="584775"/>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latin typeface="Aptos"/>
              </a:rPr>
              <a:t>10 reps x4</a:t>
            </a:r>
          </a:p>
          <a:p>
            <a:pPr algn="ctr"/>
            <a:r>
              <a:rPr lang="en-US" sz="1400" dirty="0">
                <a:latin typeface="Aptos"/>
                <a:ea typeface="+mn-lt"/>
                <a:cs typeface="+mn-lt"/>
              </a:rPr>
              <a:t>(Lim &amp; Wong, 2018)</a:t>
            </a:r>
            <a:r>
              <a:rPr lang="en-US" sz="1600" dirty="0">
                <a:latin typeface="Aptos"/>
                <a:ea typeface="+mn-lt"/>
                <a:cs typeface="+mn-lt"/>
              </a:rPr>
              <a:t> </a:t>
            </a:r>
            <a:endParaRPr lang="en-US" sz="1600" dirty="0">
              <a:latin typeface="Aptos"/>
            </a:endParaRPr>
          </a:p>
        </p:txBody>
      </p:sp>
      <p:sp>
        <p:nvSpPr>
          <p:cNvPr id="17" name="TextBox 16">
            <a:extLst>
              <a:ext uri="{FF2B5EF4-FFF2-40B4-BE49-F238E27FC236}">
                <a16:creationId xmlns:a16="http://schemas.microsoft.com/office/drawing/2014/main" id="{F4994634-6D2E-FFEF-694B-ECF36DB64857}"/>
              </a:ext>
            </a:extLst>
          </p:cNvPr>
          <p:cNvSpPr txBox="1"/>
          <p:nvPr/>
        </p:nvSpPr>
        <p:spPr>
          <a:xfrm>
            <a:off x="8286750" y="464003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​(Biernat et al., 2014) </a:t>
            </a:r>
          </a:p>
          <a:p>
            <a:pPr algn="ctr"/>
            <a:endParaRPr lang="en-US"/>
          </a:p>
        </p:txBody>
      </p:sp>
      <p:sp>
        <p:nvSpPr>
          <p:cNvPr id="18" name="TextBox 17">
            <a:extLst>
              <a:ext uri="{FF2B5EF4-FFF2-40B4-BE49-F238E27FC236}">
                <a16:creationId xmlns:a16="http://schemas.microsoft.com/office/drawing/2014/main" id="{E66DF696-EED2-E4DD-9435-281F13200018}"/>
              </a:ext>
            </a:extLst>
          </p:cNvPr>
          <p:cNvSpPr txBox="1"/>
          <p:nvPr/>
        </p:nvSpPr>
        <p:spPr>
          <a:xfrm>
            <a:off x="10273393" y="19866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​(Rodríguez et al., 2024) ​</a:t>
            </a:r>
          </a:p>
          <a:p>
            <a:pPr algn="ctr"/>
            <a:endParaRPr lang="en-US"/>
          </a:p>
        </p:txBody>
      </p:sp>
      <p:sp>
        <p:nvSpPr>
          <p:cNvPr id="19" name="TextBox 18">
            <a:extLst>
              <a:ext uri="{FF2B5EF4-FFF2-40B4-BE49-F238E27FC236}">
                <a16:creationId xmlns:a16="http://schemas.microsoft.com/office/drawing/2014/main" id="{6DC391EB-5651-71C6-B77C-557867868AE1}"/>
              </a:ext>
            </a:extLst>
          </p:cNvPr>
          <p:cNvSpPr txBox="1"/>
          <p:nvPr/>
        </p:nvSpPr>
        <p:spPr>
          <a:xfrm>
            <a:off x="6268528" y="5657491"/>
            <a:ext cx="5923472" cy="1200329"/>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 is also good for reintroducing energy‑storage loading which helps the tendon handle higher forces and improves power for returning to sport!</a:t>
            </a:r>
            <a:endParaRPr lang="en-US" dirty="0"/>
          </a:p>
          <a:p>
            <a:pPr algn="ctr"/>
            <a:endParaRPr lang="en-US"/>
          </a:p>
        </p:txBody>
      </p:sp>
      <p:sp>
        <p:nvSpPr>
          <p:cNvPr id="20" name="TextBox 19">
            <a:extLst>
              <a:ext uri="{FF2B5EF4-FFF2-40B4-BE49-F238E27FC236}">
                <a16:creationId xmlns:a16="http://schemas.microsoft.com/office/drawing/2014/main" id="{E7C5103F-7C26-2DBF-50ED-40B589DD4978}"/>
              </a:ext>
            </a:extLst>
          </p:cNvPr>
          <p:cNvSpPr txBox="1"/>
          <p:nvPr/>
        </p:nvSpPr>
        <p:spPr>
          <a:xfrm>
            <a:off x="6268528" y="6563264"/>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ptos"/>
              </a:rPr>
              <a:t>(</a:t>
            </a:r>
            <a:r>
              <a:rPr lang="en-US" sz="1400" err="1">
                <a:latin typeface="Aptos"/>
              </a:rPr>
              <a:t>Malliaras</a:t>
            </a:r>
            <a:r>
              <a:rPr lang="en-US" sz="1400" dirty="0">
                <a:latin typeface="Aptos"/>
              </a:rPr>
              <a:t> et al., 2015)</a:t>
            </a:r>
          </a:p>
          <a:p>
            <a:pPr algn="ctr"/>
            <a:endParaRPr lang="en-US"/>
          </a:p>
        </p:txBody>
      </p:sp>
      <p:pic>
        <p:nvPicPr>
          <p:cNvPr id="21" name="IMG_9941">
            <a:hlinkClick r:id="" action="ppaction://media"/>
            <a:extLst>
              <a:ext uri="{FF2B5EF4-FFF2-40B4-BE49-F238E27FC236}">
                <a16:creationId xmlns:a16="http://schemas.microsoft.com/office/drawing/2014/main" id="{6B19136E-9FBC-FAA8-FCC6-0BAB9371A45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87" y="1864743"/>
            <a:ext cx="2698570" cy="3358552"/>
          </a:xfrm>
          <a:prstGeom prst="rect">
            <a:avLst/>
          </a:prstGeom>
        </p:spPr>
      </p:pic>
    </p:spTree>
    <p:extLst>
      <p:ext uri="{BB962C8B-B14F-4D97-AF65-F5344CB8AC3E}">
        <p14:creationId xmlns:p14="http://schemas.microsoft.com/office/powerpoint/2010/main" val="120768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3A924-7491-B041-4EE6-A55A57469D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5B6C77-734A-D99A-FE96-09E2C7C3A132}"/>
              </a:ext>
            </a:extLst>
          </p:cNvPr>
          <p:cNvSpPr>
            <a:spLocks noGrp="1"/>
          </p:cNvSpPr>
          <p:nvPr>
            <p:ph type="title"/>
          </p:nvPr>
        </p:nvSpPr>
        <p:spPr>
          <a:xfrm>
            <a:off x="-5578" y="548640"/>
            <a:ext cx="4097503" cy="1161012"/>
          </a:xfrm>
          <a:solidFill>
            <a:schemeClr val="accent6">
              <a:lumMod val="40000"/>
              <a:lumOff val="60000"/>
            </a:schemeClr>
          </a:solidFill>
        </p:spPr>
        <p:txBody>
          <a:bodyPr>
            <a:normAutofit/>
          </a:bodyPr>
          <a:lstStyle/>
          <a:p>
            <a:r>
              <a:rPr lang="en-US" dirty="0">
                <a:latin typeface="Aptos"/>
              </a:rPr>
              <a:t>Rehab exercise 6</a:t>
            </a:r>
            <a:endParaRPr lang="en-US" dirty="0"/>
          </a:p>
        </p:txBody>
      </p:sp>
      <p:graphicFrame>
        <p:nvGraphicFramePr>
          <p:cNvPr id="7" name="Content Placeholder 6">
            <a:extLst>
              <a:ext uri="{FF2B5EF4-FFF2-40B4-BE49-F238E27FC236}">
                <a16:creationId xmlns:a16="http://schemas.microsoft.com/office/drawing/2014/main" id="{54B0B264-061D-75F7-0FC2-97E84C585988}"/>
              </a:ext>
            </a:extLst>
          </p:cNvPr>
          <p:cNvGraphicFramePr>
            <a:graphicFrameLocks noGrp="1"/>
          </p:cNvGraphicFramePr>
          <p:nvPr>
            <p:ph idx="1"/>
            <p:extLst>
              <p:ext uri="{D42A27DB-BD31-4B8C-83A1-F6EECF244321}">
                <p14:modId xmlns:p14="http://schemas.microsoft.com/office/powerpoint/2010/main" val="2112111978"/>
              </p:ext>
            </p:extLst>
          </p:nvPr>
        </p:nvGraphicFramePr>
        <p:xfrm>
          <a:off x="4807685" y="-1541"/>
          <a:ext cx="7028202" cy="2337212"/>
        </p:xfrm>
        <a:graphic>
          <a:graphicData uri="http://schemas.openxmlformats.org/drawingml/2006/table">
            <a:tbl>
              <a:tblPr firstRow="1" bandRow="1">
                <a:tableStyleId>{5C22544A-7EE6-4342-B048-85BDC9FD1C3A}</a:tableStyleId>
              </a:tblPr>
              <a:tblGrid>
                <a:gridCol w="3514101">
                  <a:extLst>
                    <a:ext uri="{9D8B030D-6E8A-4147-A177-3AD203B41FA5}">
                      <a16:colId xmlns:a16="http://schemas.microsoft.com/office/drawing/2014/main" val="4292073662"/>
                    </a:ext>
                  </a:extLst>
                </a:gridCol>
                <a:gridCol w="3514101">
                  <a:extLst>
                    <a:ext uri="{9D8B030D-6E8A-4147-A177-3AD203B41FA5}">
                      <a16:colId xmlns:a16="http://schemas.microsoft.com/office/drawing/2014/main" val="1016729775"/>
                    </a:ext>
                  </a:extLst>
                </a:gridCol>
              </a:tblGrid>
              <a:tr h="814484">
                <a:tc>
                  <a:txBody>
                    <a:bodyPr/>
                    <a:lstStyle/>
                    <a:p>
                      <a:r>
                        <a:rPr lang="en-US" dirty="0">
                          <a:solidFill>
                            <a:schemeClr val="tx1"/>
                          </a:solidFill>
                          <a:latin typeface="Aptos"/>
                        </a:rPr>
                        <a:t>Progression </a:t>
                      </a:r>
                    </a:p>
                  </a:txBody>
                  <a:tcPr>
                    <a:solidFill>
                      <a:schemeClr val="accent6">
                        <a:lumMod val="40000"/>
                        <a:lumOff val="60000"/>
                      </a:schemeClr>
                    </a:solidFill>
                  </a:tcPr>
                </a:tc>
                <a:tc>
                  <a:txBody>
                    <a:bodyPr/>
                    <a:lstStyle/>
                    <a:p>
                      <a:r>
                        <a:rPr lang="en-US" dirty="0">
                          <a:solidFill>
                            <a:schemeClr val="tx1"/>
                          </a:solidFill>
                          <a:latin typeface="Aptos"/>
                        </a:rPr>
                        <a:t>Regression </a:t>
                      </a:r>
                    </a:p>
                  </a:txBody>
                  <a:tcPr>
                    <a:solidFill>
                      <a:schemeClr val="accent6">
                        <a:lumMod val="40000"/>
                        <a:lumOff val="60000"/>
                      </a:schemeClr>
                    </a:solidFill>
                  </a:tcPr>
                </a:tc>
                <a:extLst>
                  <a:ext uri="{0D108BD9-81ED-4DB2-BD59-A6C34878D82A}">
                    <a16:rowId xmlns:a16="http://schemas.microsoft.com/office/drawing/2014/main" val="212683706"/>
                  </a:ext>
                </a:extLst>
              </a:tr>
              <a:tr h="1522728">
                <a:tc>
                  <a:txBody>
                    <a:bodyPr/>
                    <a:lstStyle/>
                    <a:p>
                      <a:pPr lvl="0">
                        <a:buNone/>
                      </a:pPr>
                      <a:r>
                        <a:rPr lang="en-US" dirty="0">
                          <a:latin typeface="Aptos"/>
                        </a:rPr>
                        <a:t>Change the surface</a:t>
                      </a:r>
                    </a:p>
                    <a:p>
                      <a:pPr marL="285750" lvl="0" indent="-285750">
                        <a:buFont typeface="Calibri"/>
                        <a:buChar char="-"/>
                      </a:pPr>
                      <a:r>
                        <a:rPr lang="en-US" dirty="0">
                          <a:latin typeface="Aptos"/>
                        </a:rPr>
                        <a:t>i.e., Bosu ball</a:t>
                      </a:r>
                    </a:p>
                    <a:p>
                      <a:pPr marL="0" lvl="0" indent="0">
                        <a:buNone/>
                      </a:pPr>
                      <a:r>
                        <a:rPr lang="en-US" dirty="0">
                          <a:latin typeface="Aptos"/>
                        </a:rPr>
                        <a:t>&gt;increased challenge to balance </a:t>
                      </a:r>
                    </a:p>
                    <a:p>
                      <a:pPr marL="0" lvl="0" indent="0">
                        <a:buNone/>
                      </a:pPr>
                      <a:endParaRPr lang="en-US" dirty="0">
                        <a:latin typeface="Aptos"/>
                      </a:endParaRPr>
                    </a:p>
                  </a:txBody>
                  <a:tcPr>
                    <a:solidFill>
                      <a:schemeClr val="accent6">
                        <a:lumMod val="40000"/>
                        <a:lumOff val="60000"/>
                      </a:schemeClr>
                    </a:solidFill>
                  </a:tcPr>
                </a:tc>
                <a:tc>
                  <a:txBody>
                    <a:bodyPr/>
                    <a:lstStyle/>
                    <a:p>
                      <a:pPr lvl="0">
                        <a:buNone/>
                      </a:pPr>
                      <a:r>
                        <a:rPr lang="en-US" sz="1800" b="0" i="0" u="none" strike="noStrike" noProof="0" dirty="0">
                          <a:latin typeface="Aptos"/>
                        </a:rPr>
                        <a:t>Toe tap the floor instead of touching the floor with a flat foot</a:t>
                      </a:r>
                    </a:p>
                    <a:p>
                      <a:pPr marL="285750" lvl="0" indent="-285750">
                        <a:buFont typeface="Calibri"/>
                        <a:buChar char="-"/>
                      </a:pPr>
                      <a:r>
                        <a:rPr lang="en-US" sz="1800" b="0" i="0" u="none" strike="noStrike" noProof="0" dirty="0">
                          <a:latin typeface="Aptos"/>
                        </a:rPr>
                        <a:t>Can focus on the movement more than balance </a:t>
                      </a:r>
                    </a:p>
                  </a:txBody>
                  <a:tcPr>
                    <a:solidFill>
                      <a:schemeClr val="accent6">
                        <a:lumMod val="40000"/>
                        <a:lumOff val="60000"/>
                      </a:schemeClr>
                    </a:solidFill>
                  </a:tcPr>
                </a:tc>
                <a:extLst>
                  <a:ext uri="{0D108BD9-81ED-4DB2-BD59-A6C34878D82A}">
                    <a16:rowId xmlns:a16="http://schemas.microsoft.com/office/drawing/2014/main" val="1137070681"/>
                  </a:ext>
                </a:extLst>
              </a:tr>
            </a:tbl>
          </a:graphicData>
        </a:graphic>
      </p:graphicFrame>
      <p:sp>
        <p:nvSpPr>
          <p:cNvPr id="4" name="Date Placeholder 3">
            <a:extLst>
              <a:ext uri="{FF2B5EF4-FFF2-40B4-BE49-F238E27FC236}">
                <a16:creationId xmlns:a16="http://schemas.microsoft.com/office/drawing/2014/main" id="{4C10E016-3FD5-1963-60FD-0237760E17C1}"/>
              </a:ext>
            </a:extLst>
          </p:cNvPr>
          <p:cNvSpPr>
            <a:spLocks noGrp="1"/>
          </p:cNvSpPr>
          <p:nvPr>
            <p:ph type="dt" sz="half" idx="10"/>
          </p:nvPr>
        </p:nvSpPr>
        <p:spPr/>
        <p:txBody>
          <a:bodyPr/>
          <a:lstStyle/>
          <a:p>
            <a:fld id="{080BFDF2-34DA-4CD9-9063-EA4C4119E257}" type="datetime1">
              <a:t>1/19/2026</a:t>
            </a:fld>
            <a:endParaRPr lang="en-US" dirty="0"/>
          </a:p>
        </p:txBody>
      </p:sp>
      <p:sp>
        <p:nvSpPr>
          <p:cNvPr id="5" name="Footer Placeholder 4">
            <a:extLst>
              <a:ext uri="{FF2B5EF4-FFF2-40B4-BE49-F238E27FC236}">
                <a16:creationId xmlns:a16="http://schemas.microsoft.com/office/drawing/2014/main" id="{02109DAB-BCEE-06B6-598B-C868C79212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308C24-85BF-8319-BFF5-DB2B0FA67A33}"/>
              </a:ext>
            </a:extLst>
          </p:cNvPr>
          <p:cNvSpPr>
            <a:spLocks noGrp="1"/>
          </p:cNvSpPr>
          <p:nvPr>
            <p:ph type="sldNum" sz="quarter" idx="12"/>
          </p:nvPr>
        </p:nvSpPr>
        <p:spPr/>
        <p:txBody>
          <a:bodyPr/>
          <a:lstStyle/>
          <a:p>
            <a:fld id="{CC057153-B650-4DEB-B370-79DDCFDCE934}" type="slidenum">
              <a:rPr lang="en-US" dirty="0"/>
              <a:t>16</a:t>
            </a:fld>
            <a:endParaRPr lang="en-US" dirty="0"/>
          </a:p>
        </p:txBody>
      </p:sp>
      <p:sp>
        <p:nvSpPr>
          <p:cNvPr id="12" name="TextBox 11">
            <a:extLst>
              <a:ext uri="{FF2B5EF4-FFF2-40B4-BE49-F238E27FC236}">
                <a16:creationId xmlns:a16="http://schemas.microsoft.com/office/drawing/2014/main" id="{676D03B8-7E1E-DC22-803A-55B3F88312AA}"/>
              </a:ext>
            </a:extLst>
          </p:cNvPr>
          <p:cNvSpPr txBox="1"/>
          <p:nvPr/>
        </p:nvSpPr>
        <p:spPr>
          <a:xfrm>
            <a:off x="10279812" y="1689340"/>
            <a:ext cx="2343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p>
        </p:txBody>
      </p:sp>
      <p:sp>
        <p:nvSpPr>
          <p:cNvPr id="3" name="TextBox 2">
            <a:extLst>
              <a:ext uri="{FF2B5EF4-FFF2-40B4-BE49-F238E27FC236}">
                <a16:creationId xmlns:a16="http://schemas.microsoft.com/office/drawing/2014/main" id="{F2E78810-ED4E-6EA1-9C7A-ADDA35639F5A}"/>
              </a:ext>
            </a:extLst>
          </p:cNvPr>
          <p:cNvSpPr txBox="1"/>
          <p:nvPr/>
        </p:nvSpPr>
        <p:spPr>
          <a:xfrm>
            <a:off x="10711132" y="6131944"/>
            <a:ext cx="14808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dirty="0">
                <a:solidFill>
                  <a:srgbClr val="000000"/>
                </a:solidFill>
                <a:latin typeface="Aptos"/>
                <a:ea typeface="Aptos"/>
                <a:cs typeface="Aptos"/>
              </a:rPr>
              <a:t>​</a:t>
            </a:r>
            <a:r>
              <a:rPr lang="en-US" sz="1400" b="0" i="0" dirty="0">
                <a:solidFill>
                  <a:srgbClr val="000000"/>
                </a:solidFill>
                <a:latin typeface="Aptos"/>
                <a:ea typeface="Aptos"/>
                <a:cs typeface="Aptos"/>
              </a:rPr>
              <a:t>​</a:t>
            </a:r>
            <a:endParaRPr lang="en-US" sz="1400" dirty="0">
              <a:latin typeface="Aptos"/>
            </a:endParaRPr>
          </a:p>
          <a:p>
            <a:pPr algn="ctr"/>
            <a:endParaRPr lang="en-US"/>
          </a:p>
        </p:txBody>
      </p:sp>
      <p:sp>
        <p:nvSpPr>
          <p:cNvPr id="11" name="TextBox 10">
            <a:extLst>
              <a:ext uri="{FF2B5EF4-FFF2-40B4-BE49-F238E27FC236}">
                <a16:creationId xmlns:a16="http://schemas.microsoft.com/office/drawing/2014/main" id="{38988DE9-0176-D85C-7AF4-329931CB6CD9}"/>
              </a:ext>
            </a:extLst>
          </p:cNvPr>
          <p:cNvSpPr txBox="1"/>
          <p:nvPr/>
        </p:nvSpPr>
        <p:spPr>
          <a:xfrm>
            <a:off x="3565584" y="6060056"/>
            <a:ext cx="2156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endParaRPr lang="en-US" sz="1400" dirty="0"/>
          </a:p>
          <a:p>
            <a:pPr algn="ctr"/>
            <a:endParaRPr lang="en-US"/>
          </a:p>
        </p:txBody>
      </p:sp>
      <p:sp>
        <p:nvSpPr>
          <p:cNvPr id="10" name="TextBox 9">
            <a:extLst>
              <a:ext uri="{FF2B5EF4-FFF2-40B4-BE49-F238E27FC236}">
                <a16:creationId xmlns:a16="http://schemas.microsoft.com/office/drawing/2014/main" id="{C85BDB31-F158-EB9F-CD8A-1C83839BA831}"/>
              </a:ext>
            </a:extLst>
          </p:cNvPr>
          <p:cNvSpPr txBox="1"/>
          <p:nvPr/>
        </p:nvSpPr>
        <p:spPr>
          <a:xfrm>
            <a:off x="-4181" y="1320883"/>
            <a:ext cx="42604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a:t>Single Leg Step Downs </a:t>
            </a:r>
            <a:endParaRPr lang="en-US" sz="2000" u="sng" dirty="0"/>
          </a:p>
        </p:txBody>
      </p:sp>
      <p:sp>
        <p:nvSpPr>
          <p:cNvPr id="16" name="TextBox 15">
            <a:extLst>
              <a:ext uri="{FF2B5EF4-FFF2-40B4-BE49-F238E27FC236}">
                <a16:creationId xmlns:a16="http://schemas.microsoft.com/office/drawing/2014/main" id="{10CDD2D6-71F0-199A-E24A-01241303AF2A}"/>
              </a:ext>
            </a:extLst>
          </p:cNvPr>
          <p:cNvSpPr txBox="1"/>
          <p:nvPr/>
        </p:nvSpPr>
        <p:spPr>
          <a:xfrm>
            <a:off x="1897811" y="534118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t> </a:t>
            </a:r>
          </a:p>
          <a:p>
            <a:pPr algn="ctr"/>
            <a:endParaRPr lang="en-US"/>
          </a:p>
        </p:txBody>
      </p:sp>
      <p:sp>
        <p:nvSpPr>
          <p:cNvPr id="14" name="TextBox 13">
            <a:extLst>
              <a:ext uri="{FF2B5EF4-FFF2-40B4-BE49-F238E27FC236}">
                <a16:creationId xmlns:a16="http://schemas.microsoft.com/office/drawing/2014/main" id="{C1F9418B-DE2A-9FA0-39E3-6CBC05FFC66E}"/>
              </a:ext>
            </a:extLst>
          </p:cNvPr>
          <p:cNvSpPr txBox="1"/>
          <p:nvPr/>
        </p:nvSpPr>
        <p:spPr>
          <a:xfrm>
            <a:off x="4930210" y="3012711"/>
            <a:ext cx="6515091" cy="1754326"/>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This exercise:</a:t>
            </a:r>
          </a:p>
          <a:p>
            <a:pPr marL="285750" indent="-285750">
              <a:buFont typeface="Calibri"/>
              <a:buChar char="-"/>
            </a:pPr>
            <a:r>
              <a:rPr lang="en-US" dirty="0">
                <a:latin typeface="Aptos"/>
              </a:rPr>
              <a:t>Focuses on the down phase</a:t>
            </a:r>
          </a:p>
          <a:p>
            <a:pPr marL="285750" indent="-285750">
              <a:buFont typeface="Calibri"/>
              <a:buChar char="-"/>
            </a:pPr>
            <a:r>
              <a:rPr lang="en-US" dirty="0">
                <a:latin typeface="Aptos"/>
              </a:rPr>
              <a:t>Strengthen supporting muscles, including the hamstrings</a:t>
            </a:r>
          </a:p>
          <a:p>
            <a:pPr marL="285750" indent="-285750">
              <a:buFont typeface="Calibri"/>
              <a:buChar char="-"/>
            </a:pPr>
            <a:r>
              <a:rPr lang="en-US" dirty="0">
                <a:latin typeface="Aptos"/>
              </a:rPr>
              <a:t>Targets balance and coordination </a:t>
            </a:r>
          </a:p>
          <a:p>
            <a:pPr marL="285750" indent="-285750">
              <a:buFont typeface="Calibri"/>
              <a:buChar char="-"/>
            </a:pPr>
            <a:r>
              <a:rPr lang="en-US" dirty="0">
                <a:latin typeface="Aptos"/>
              </a:rPr>
              <a:t>Functional exercise for daily living </a:t>
            </a:r>
          </a:p>
          <a:p>
            <a:pPr marL="285750" indent="-285750">
              <a:buFont typeface="Calibri"/>
              <a:buChar char="-"/>
            </a:pPr>
            <a:endParaRPr lang="en-US" dirty="0">
              <a:latin typeface="Neue Haas Grotesk Text Pro"/>
            </a:endParaRPr>
          </a:p>
        </p:txBody>
      </p:sp>
      <p:sp>
        <p:nvSpPr>
          <p:cNvPr id="15" name="TextBox 14">
            <a:extLst>
              <a:ext uri="{FF2B5EF4-FFF2-40B4-BE49-F238E27FC236}">
                <a16:creationId xmlns:a16="http://schemas.microsoft.com/office/drawing/2014/main" id="{0ED1ECA3-C35A-D82F-B976-DBDB90A6E7AD}"/>
              </a:ext>
            </a:extLst>
          </p:cNvPr>
          <p:cNvSpPr txBox="1"/>
          <p:nvPr/>
        </p:nvSpPr>
        <p:spPr>
          <a:xfrm>
            <a:off x="2343509" y="2077528"/>
            <a:ext cx="2300378" cy="584775"/>
          </a:xfrm>
          <a:prstGeom prst="rect">
            <a:avLst/>
          </a:prstGeom>
          <a:noFill/>
          <a:ln>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ptos"/>
              </a:rPr>
              <a:t>8 x4​ </a:t>
            </a:r>
          </a:p>
          <a:p>
            <a:pPr algn="ctr"/>
            <a:r>
              <a:rPr lang="en-US" sz="1400" dirty="0">
                <a:latin typeface="Aptos"/>
              </a:rPr>
              <a:t>(</a:t>
            </a:r>
            <a:r>
              <a:rPr lang="en-US" sz="1400" dirty="0" err="1">
                <a:latin typeface="Aptos"/>
              </a:rPr>
              <a:t>Malliaras</a:t>
            </a:r>
            <a:r>
              <a:rPr lang="en-US" sz="1400" dirty="0">
                <a:latin typeface="Aptos"/>
              </a:rPr>
              <a:t> et al., 2015)</a:t>
            </a:r>
          </a:p>
        </p:txBody>
      </p:sp>
      <p:sp>
        <p:nvSpPr>
          <p:cNvPr id="17" name="TextBox 16">
            <a:extLst>
              <a:ext uri="{FF2B5EF4-FFF2-40B4-BE49-F238E27FC236}">
                <a16:creationId xmlns:a16="http://schemas.microsoft.com/office/drawing/2014/main" id="{46365B59-494C-E524-FEBD-1A785A5CC7AE}"/>
              </a:ext>
            </a:extLst>
          </p:cNvPr>
          <p:cNvSpPr txBox="1"/>
          <p:nvPr/>
        </p:nvSpPr>
        <p:spPr>
          <a:xfrm>
            <a:off x="10282122" y="4318343"/>
            <a:ext cx="1351985"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200" dirty="0">
                <a:latin typeface="Aptos"/>
              </a:rPr>
              <a:t>​(FIVES, 2006)​ </a:t>
            </a:r>
          </a:p>
          <a:p>
            <a:pPr algn="ctr"/>
            <a:endParaRPr lang="en-US"/>
          </a:p>
        </p:txBody>
      </p:sp>
      <p:sp>
        <p:nvSpPr>
          <p:cNvPr id="18" name="TextBox 17">
            <a:extLst>
              <a:ext uri="{FF2B5EF4-FFF2-40B4-BE49-F238E27FC236}">
                <a16:creationId xmlns:a16="http://schemas.microsoft.com/office/drawing/2014/main" id="{615355D6-096C-DBD0-9531-65B5421BDFAA}"/>
              </a:ext>
            </a:extLst>
          </p:cNvPr>
          <p:cNvSpPr txBox="1"/>
          <p:nvPr/>
        </p:nvSpPr>
        <p:spPr>
          <a:xfrm>
            <a:off x="9681097" y="2018478"/>
            <a:ext cx="2054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400" dirty="0">
                <a:latin typeface="Aptos"/>
              </a:rPr>
              <a:t>(Rodríguez et al., 2024) </a:t>
            </a:r>
          </a:p>
          <a:p>
            <a:pPr algn="ctr"/>
            <a:endParaRPr lang="en-US"/>
          </a:p>
        </p:txBody>
      </p:sp>
      <p:sp>
        <p:nvSpPr>
          <p:cNvPr id="19" name="TextBox 18">
            <a:extLst>
              <a:ext uri="{FF2B5EF4-FFF2-40B4-BE49-F238E27FC236}">
                <a16:creationId xmlns:a16="http://schemas.microsoft.com/office/drawing/2014/main" id="{95E1D2DA-7545-5B81-29C7-A400127DAC63}"/>
              </a:ext>
            </a:extLst>
          </p:cNvPr>
          <p:cNvSpPr txBox="1"/>
          <p:nvPr/>
        </p:nvSpPr>
        <p:spPr>
          <a:xfrm>
            <a:off x="-10398" y="5792963"/>
            <a:ext cx="4791440" cy="584775"/>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Another exercise to use for plyometrics!</a:t>
            </a:r>
          </a:p>
          <a:p>
            <a:r>
              <a:rPr lang="en-US" sz="1400" dirty="0">
                <a:latin typeface="Aptos"/>
                <a:ea typeface="+mn-lt"/>
                <a:cs typeface="+mn-lt"/>
              </a:rPr>
              <a:t>(Douglas.,2023)</a:t>
            </a:r>
            <a:endParaRPr lang="en-US" sz="1200" dirty="0">
              <a:latin typeface="Aptos"/>
            </a:endParaRPr>
          </a:p>
        </p:txBody>
      </p:sp>
      <p:pic>
        <p:nvPicPr>
          <p:cNvPr id="21" name="IMG_9942">
            <a:hlinkClick r:id="" action="ppaction://media"/>
            <a:extLst>
              <a:ext uri="{FF2B5EF4-FFF2-40B4-BE49-F238E27FC236}">
                <a16:creationId xmlns:a16="http://schemas.microsoft.com/office/drawing/2014/main" id="{134598EA-8B15-E1E7-78A4-B438013A90A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 y="1720969"/>
            <a:ext cx="2284533" cy="3660477"/>
          </a:xfrm>
          <a:prstGeom prst="rect">
            <a:avLst/>
          </a:prstGeom>
        </p:spPr>
      </p:pic>
    </p:spTree>
    <p:extLst>
      <p:ext uri="{BB962C8B-B14F-4D97-AF65-F5344CB8AC3E}">
        <p14:creationId xmlns:p14="http://schemas.microsoft.com/office/powerpoint/2010/main" val="242448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4BFC-80E3-68DB-054E-3F3CA7D91869}"/>
              </a:ext>
            </a:extLst>
          </p:cNvPr>
          <p:cNvSpPr>
            <a:spLocks noGrp="1"/>
          </p:cNvSpPr>
          <p:nvPr>
            <p:ph type="title"/>
          </p:nvPr>
        </p:nvSpPr>
        <p:spPr>
          <a:xfrm>
            <a:off x="327" y="358140"/>
            <a:ext cx="4843328" cy="1132258"/>
          </a:xfrm>
          <a:solidFill>
            <a:schemeClr val="accent2">
              <a:lumMod val="60000"/>
              <a:lumOff val="40000"/>
            </a:schemeClr>
          </a:solidFill>
        </p:spPr>
        <p:txBody>
          <a:bodyPr/>
          <a:lstStyle/>
          <a:p>
            <a:r>
              <a:rPr lang="en-US" dirty="0">
                <a:latin typeface="Aptos"/>
              </a:rPr>
              <a:t>Assistive devices</a:t>
            </a:r>
          </a:p>
        </p:txBody>
      </p:sp>
      <p:sp>
        <p:nvSpPr>
          <p:cNvPr id="3" name="Content Placeholder 2">
            <a:extLst>
              <a:ext uri="{FF2B5EF4-FFF2-40B4-BE49-F238E27FC236}">
                <a16:creationId xmlns:a16="http://schemas.microsoft.com/office/drawing/2014/main" id="{5070A166-99B0-DA7C-C071-55BCA7021991}"/>
              </a:ext>
            </a:extLst>
          </p:cNvPr>
          <p:cNvSpPr>
            <a:spLocks noGrp="1"/>
          </p:cNvSpPr>
          <p:nvPr>
            <p:ph idx="1"/>
          </p:nvPr>
        </p:nvSpPr>
        <p:spPr>
          <a:xfrm>
            <a:off x="5143825" y="150711"/>
            <a:ext cx="6802758" cy="1559436"/>
          </a:xfrm>
          <a:ln>
            <a:solidFill>
              <a:schemeClr val="accent2">
                <a:lumMod val="75000"/>
              </a:schemeClr>
            </a:solidFill>
          </a:ln>
        </p:spPr>
        <p:txBody>
          <a:bodyPr vert="horz" lIns="91440" tIns="45720" rIns="91440" bIns="45720" rtlCol="0" anchor="t">
            <a:normAutofit fontScale="92500" lnSpcReduction="10000"/>
          </a:bodyPr>
          <a:lstStyle/>
          <a:p>
            <a:pPr marL="0" indent="0">
              <a:buNone/>
            </a:pPr>
            <a:r>
              <a:rPr lang="en-US" dirty="0">
                <a:latin typeface="Aptos"/>
              </a:rPr>
              <a:t>Some people may need assistive devices to help during rehabilitation</a:t>
            </a:r>
          </a:p>
          <a:p>
            <a:pPr marL="0" indent="0">
              <a:buNone/>
            </a:pPr>
            <a:r>
              <a:rPr lang="en-US" dirty="0">
                <a:latin typeface="Aptos"/>
              </a:rPr>
              <a:t>This is because they may have had a higher-grade tendonitis which required surgery or they may be older</a:t>
            </a:r>
          </a:p>
          <a:p>
            <a:pPr marL="0" indent="0">
              <a:buNone/>
            </a:pPr>
            <a:endParaRPr lang="en-US" dirty="0"/>
          </a:p>
        </p:txBody>
      </p:sp>
      <p:sp>
        <p:nvSpPr>
          <p:cNvPr id="4" name="Date Placeholder 3">
            <a:extLst>
              <a:ext uri="{FF2B5EF4-FFF2-40B4-BE49-F238E27FC236}">
                <a16:creationId xmlns:a16="http://schemas.microsoft.com/office/drawing/2014/main" id="{E0A657B3-F58A-7638-3057-CC29146A65CD}"/>
              </a:ext>
            </a:extLst>
          </p:cNvPr>
          <p:cNvSpPr>
            <a:spLocks noGrp="1"/>
          </p:cNvSpPr>
          <p:nvPr>
            <p:ph type="dt" sz="half" idx="10"/>
          </p:nvPr>
        </p:nvSpPr>
        <p:spPr/>
        <p:txBody>
          <a:bodyPr/>
          <a:lstStyle/>
          <a:p>
            <a:fld id="{1A8499CD-B1EC-4825-83B2-D709FB77BD3B}" type="datetime1">
              <a:t>1/19/2026</a:t>
            </a:fld>
            <a:endParaRPr lang="en-US" dirty="0"/>
          </a:p>
        </p:txBody>
      </p:sp>
      <p:sp>
        <p:nvSpPr>
          <p:cNvPr id="5" name="Footer Placeholder 4">
            <a:extLst>
              <a:ext uri="{FF2B5EF4-FFF2-40B4-BE49-F238E27FC236}">
                <a16:creationId xmlns:a16="http://schemas.microsoft.com/office/drawing/2014/main" id="{7461A363-3625-F75B-DFAC-4B3214D5983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1074E6-D43C-3C9D-0999-D698566E580D}"/>
              </a:ext>
            </a:extLst>
          </p:cNvPr>
          <p:cNvSpPr>
            <a:spLocks noGrp="1"/>
          </p:cNvSpPr>
          <p:nvPr>
            <p:ph type="sldNum" sz="quarter" idx="12"/>
          </p:nvPr>
        </p:nvSpPr>
        <p:spPr/>
        <p:txBody>
          <a:bodyPr/>
          <a:lstStyle/>
          <a:p>
            <a:fld id="{CC057153-B650-4DEB-B370-79DDCFDCE934}" type="slidenum">
              <a:rPr lang="en-US" dirty="0"/>
              <a:t>17</a:t>
            </a:fld>
            <a:endParaRPr lang="en-US" dirty="0"/>
          </a:p>
        </p:txBody>
      </p:sp>
      <p:sp>
        <p:nvSpPr>
          <p:cNvPr id="7" name="TextBox 6">
            <a:extLst>
              <a:ext uri="{FF2B5EF4-FFF2-40B4-BE49-F238E27FC236}">
                <a16:creationId xmlns:a16="http://schemas.microsoft.com/office/drawing/2014/main" id="{600E7E7F-1757-D114-8754-122D610B3C68}"/>
              </a:ext>
            </a:extLst>
          </p:cNvPr>
          <p:cNvSpPr txBox="1"/>
          <p:nvPr/>
        </p:nvSpPr>
        <p:spPr>
          <a:xfrm>
            <a:off x="2947" y="1899167"/>
            <a:ext cx="6591738" cy="3970318"/>
          </a:xfrm>
          <a:prstGeom prst="rect">
            <a:avLst/>
          </a:prstGeom>
          <a:no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Exercises such as:</a:t>
            </a:r>
          </a:p>
          <a:p>
            <a:pPr marL="285750" indent="-285750">
              <a:buFont typeface="Calibri"/>
              <a:buChar char="-"/>
            </a:pPr>
            <a:r>
              <a:rPr lang="en-US" dirty="0">
                <a:latin typeface="Aptos"/>
              </a:rPr>
              <a:t>Wall sits</a:t>
            </a:r>
          </a:p>
          <a:p>
            <a:pPr marL="285750" indent="-285750">
              <a:buFont typeface="Calibri"/>
              <a:buChar char="-"/>
            </a:pPr>
            <a:r>
              <a:rPr lang="en-US" dirty="0">
                <a:latin typeface="Aptos"/>
              </a:rPr>
              <a:t>Step ups and step downs</a:t>
            </a:r>
          </a:p>
          <a:p>
            <a:pPr marL="285750" indent="-285750">
              <a:buFont typeface="Calibri"/>
              <a:buChar char="-"/>
            </a:pPr>
            <a:r>
              <a:rPr lang="en-US" dirty="0">
                <a:latin typeface="Aptos"/>
              </a:rPr>
              <a:t>Decline Squats</a:t>
            </a:r>
          </a:p>
          <a:p>
            <a:endParaRPr lang="en-US" dirty="0">
              <a:latin typeface="Aptos"/>
            </a:endParaRPr>
          </a:p>
          <a:p>
            <a:r>
              <a:rPr lang="en-US" dirty="0">
                <a:latin typeface="Aptos"/>
              </a:rPr>
              <a:t>All require the patient to be weight bearing, so a practitioner could remove the exercises or adapt them using assistive devices such as </a:t>
            </a:r>
          </a:p>
          <a:p>
            <a:pPr marL="285750" indent="-285750">
              <a:buFont typeface="Calibri"/>
              <a:buChar char="-"/>
            </a:pPr>
            <a:r>
              <a:rPr lang="en-US" dirty="0">
                <a:latin typeface="Aptos"/>
              </a:rPr>
              <a:t>Crutches</a:t>
            </a:r>
          </a:p>
          <a:p>
            <a:pPr marL="285750" indent="-285750">
              <a:buFont typeface="Calibri"/>
              <a:buChar char="-"/>
            </a:pPr>
            <a:r>
              <a:rPr lang="en-US" dirty="0">
                <a:latin typeface="Aptos"/>
              </a:rPr>
              <a:t>Canes</a:t>
            </a:r>
          </a:p>
          <a:p>
            <a:pPr marL="285750" indent="-285750">
              <a:buFont typeface="Calibri"/>
              <a:buChar char="-"/>
            </a:pPr>
            <a:r>
              <a:rPr lang="en-US" dirty="0">
                <a:latin typeface="Aptos"/>
              </a:rPr>
              <a:t>Walkers </a:t>
            </a:r>
          </a:p>
          <a:p>
            <a:pPr marL="285750" indent="-285750">
              <a:buFont typeface="Calibri"/>
              <a:buChar char="-"/>
            </a:pPr>
            <a:r>
              <a:rPr lang="en-US" dirty="0">
                <a:latin typeface="Aptos"/>
              </a:rPr>
              <a:t>Mobility rails</a:t>
            </a:r>
          </a:p>
          <a:p>
            <a:pPr marL="285750" indent="-285750">
              <a:buFont typeface="Calibri"/>
              <a:buChar char="-"/>
            </a:pPr>
            <a:r>
              <a:rPr lang="en-US" dirty="0">
                <a:latin typeface="Aptos"/>
              </a:rPr>
              <a:t>Chairs </a:t>
            </a:r>
          </a:p>
          <a:p>
            <a:pPr marL="285750" indent="-285750">
              <a:buFont typeface="Calibri"/>
              <a:buChar char="-"/>
            </a:pPr>
            <a:r>
              <a:rPr lang="en-US" dirty="0">
                <a:latin typeface="Aptos"/>
              </a:rPr>
              <a:t>Jump boxes in gyms </a:t>
            </a:r>
          </a:p>
        </p:txBody>
      </p:sp>
      <p:sp>
        <p:nvSpPr>
          <p:cNvPr id="9" name="TextBox 8">
            <a:extLst>
              <a:ext uri="{FF2B5EF4-FFF2-40B4-BE49-F238E27FC236}">
                <a16:creationId xmlns:a16="http://schemas.microsoft.com/office/drawing/2014/main" id="{387C33E7-7734-5563-A238-2420BFDF0081}"/>
              </a:ext>
            </a:extLst>
          </p:cNvPr>
          <p:cNvSpPr txBox="1"/>
          <p:nvPr/>
        </p:nvSpPr>
        <p:spPr>
          <a:xfrm>
            <a:off x="10640786" y="1496786"/>
            <a:ext cx="164646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ptos"/>
              </a:rPr>
              <a:t>(Crouse., 2024)</a:t>
            </a:r>
          </a:p>
          <a:p>
            <a:pPr algn="ctr"/>
            <a:endParaRPr lang="en-US"/>
          </a:p>
        </p:txBody>
      </p:sp>
      <p:sp>
        <p:nvSpPr>
          <p:cNvPr id="10" name="TextBox 9">
            <a:extLst>
              <a:ext uri="{FF2B5EF4-FFF2-40B4-BE49-F238E27FC236}">
                <a16:creationId xmlns:a16="http://schemas.microsoft.com/office/drawing/2014/main" id="{3D1F7D8F-3E43-D7C5-A7E1-DD9797234E8D}"/>
              </a:ext>
            </a:extLst>
          </p:cNvPr>
          <p:cNvSpPr txBox="1"/>
          <p:nvPr/>
        </p:nvSpPr>
        <p:spPr>
          <a:xfrm>
            <a:off x="5265964" y="556532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ptos"/>
              </a:rPr>
              <a:t>(Crouse., 2024)​</a:t>
            </a:r>
          </a:p>
          <a:p>
            <a:pPr algn="ctr"/>
            <a:endParaRPr lang="en-US"/>
          </a:p>
        </p:txBody>
      </p:sp>
    </p:spTree>
    <p:extLst>
      <p:ext uri="{BB962C8B-B14F-4D97-AF65-F5344CB8AC3E}">
        <p14:creationId xmlns:p14="http://schemas.microsoft.com/office/powerpoint/2010/main" val="3181664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8D47F-E30F-6AD2-224D-BCD37E2D60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74E00-90E1-A78E-94C0-686BB58A1083}"/>
              </a:ext>
            </a:extLst>
          </p:cNvPr>
          <p:cNvSpPr>
            <a:spLocks noGrp="1"/>
          </p:cNvSpPr>
          <p:nvPr>
            <p:ph type="title"/>
          </p:nvPr>
        </p:nvSpPr>
        <p:spPr>
          <a:xfrm>
            <a:off x="327" y="358140"/>
            <a:ext cx="7210970" cy="1132258"/>
          </a:xfrm>
          <a:solidFill>
            <a:schemeClr val="accent2">
              <a:lumMod val="60000"/>
              <a:lumOff val="40000"/>
            </a:schemeClr>
          </a:solidFill>
        </p:spPr>
        <p:txBody>
          <a:bodyPr/>
          <a:lstStyle/>
          <a:p>
            <a:r>
              <a:rPr lang="en-US" dirty="0">
                <a:latin typeface="Aptos"/>
              </a:rPr>
              <a:t>Conservative and Surgical methods</a:t>
            </a:r>
            <a:endParaRPr lang="en-US" dirty="0"/>
          </a:p>
        </p:txBody>
      </p:sp>
      <p:sp>
        <p:nvSpPr>
          <p:cNvPr id="4" name="Date Placeholder 3">
            <a:extLst>
              <a:ext uri="{FF2B5EF4-FFF2-40B4-BE49-F238E27FC236}">
                <a16:creationId xmlns:a16="http://schemas.microsoft.com/office/drawing/2014/main" id="{A9807AB9-F51B-65AF-09A7-C6968E05AF4C}"/>
              </a:ext>
            </a:extLst>
          </p:cNvPr>
          <p:cNvSpPr>
            <a:spLocks noGrp="1"/>
          </p:cNvSpPr>
          <p:nvPr>
            <p:ph type="dt" sz="half" idx="10"/>
          </p:nvPr>
        </p:nvSpPr>
        <p:spPr/>
        <p:txBody>
          <a:bodyPr/>
          <a:lstStyle/>
          <a:p>
            <a:fld id="{1A8499CD-B1EC-4825-83B2-D709FB77BD3B}" type="datetime1">
              <a:t>1/19/2026</a:t>
            </a:fld>
            <a:endParaRPr lang="en-US" dirty="0"/>
          </a:p>
        </p:txBody>
      </p:sp>
      <p:sp>
        <p:nvSpPr>
          <p:cNvPr id="5" name="Footer Placeholder 4">
            <a:extLst>
              <a:ext uri="{FF2B5EF4-FFF2-40B4-BE49-F238E27FC236}">
                <a16:creationId xmlns:a16="http://schemas.microsoft.com/office/drawing/2014/main" id="{548C4ECB-336A-6A9F-4BD7-91D62D5D239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ECD4E04-2E13-0A0B-DA9E-4D21A0372FC8}"/>
              </a:ext>
            </a:extLst>
          </p:cNvPr>
          <p:cNvSpPr>
            <a:spLocks noGrp="1"/>
          </p:cNvSpPr>
          <p:nvPr>
            <p:ph type="sldNum" sz="quarter" idx="12"/>
          </p:nvPr>
        </p:nvSpPr>
        <p:spPr/>
        <p:txBody>
          <a:bodyPr/>
          <a:lstStyle/>
          <a:p>
            <a:fld id="{CC057153-B650-4DEB-B370-79DDCFDCE934}" type="slidenum">
              <a:rPr lang="en-US" dirty="0"/>
              <a:t>18</a:t>
            </a:fld>
            <a:endParaRPr lang="en-US" dirty="0"/>
          </a:p>
        </p:txBody>
      </p:sp>
      <p:sp>
        <p:nvSpPr>
          <p:cNvPr id="9" name="Content Placeholder 8">
            <a:extLst>
              <a:ext uri="{FF2B5EF4-FFF2-40B4-BE49-F238E27FC236}">
                <a16:creationId xmlns:a16="http://schemas.microsoft.com/office/drawing/2014/main" id="{F193A5E0-A8E2-E285-549F-EAF05F651585}"/>
              </a:ext>
            </a:extLst>
          </p:cNvPr>
          <p:cNvSpPr>
            <a:spLocks noGrp="1"/>
          </p:cNvSpPr>
          <p:nvPr>
            <p:ph idx="1"/>
          </p:nvPr>
        </p:nvSpPr>
        <p:spPr/>
        <p:txBody>
          <a:bodyPr vert="horz" lIns="91440" tIns="45720" rIns="91440" bIns="45720" rtlCol="0" anchor="t">
            <a:normAutofit/>
          </a:bodyPr>
          <a:lstStyle/>
          <a:p>
            <a:pPr marL="0" indent="0">
              <a:buNone/>
            </a:pPr>
            <a:r>
              <a:rPr lang="en-US" dirty="0">
                <a:latin typeface="Aptos"/>
              </a:rPr>
              <a:t>Other methods for patella tendonitis management include:</a:t>
            </a:r>
            <a:endParaRPr lang="en-US"/>
          </a:p>
          <a:p>
            <a:pPr marL="0" indent="0">
              <a:buNone/>
            </a:pPr>
            <a:endParaRPr lang="en-US" dirty="0">
              <a:latin typeface="Aptos"/>
            </a:endParaRPr>
          </a:p>
          <a:p>
            <a:pPr marL="0" indent="0">
              <a:buNone/>
            </a:pPr>
            <a:endParaRPr lang="en-US" dirty="0"/>
          </a:p>
        </p:txBody>
      </p:sp>
      <p:graphicFrame>
        <p:nvGraphicFramePr>
          <p:cNvPr id="10" name="Table 9">
            <a:extLst>
              <a:ext uri="{FF2B5EF4-FFF2-40B4-BE49-F238E27FC236}">
                <a16:creationId xmlns:a16="http://schemas.microsoft.com/office/drawing/2014/main" id="{EA524687-D004-BE79-344D-D0DFD1B6F2EA}"/>
              </a:ext>
            </a:extLst>
          </p:cNvPr>
          <p:cNvGraphicFramePr>
            <a:graphicFrameLocks noGrp="1"/>
          </p:cNvGraphicFramePr>
          <p:nvPr>
            <p:extLst>
              <p:ext uri="{D42A27DB-BD31-4B8C-83A1-F6EECF244321}">
                <p14:modId xmlns:p14="http://schemas.microsoft.com/office/powerpoint/2010/main" val="4267575018"/>
              </p:ext>
            </p:extLst>
          </p:nvPr>
        </p:nvGraphicFramePr>
        <p:xfrm>
          <a:off x="2338251" y="2600162"/>
          <a:ext cx="8168640" cy="2763517"/>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4258663572"/>
                    </a:ext>
                  </a:extLst>
                </a:gridCol>
                <a:gridCol w="4084320">
                  <a:extLst>
                    <a:ext uri="{9D8B030D-6E8A-4147-A177-3AD203B41FA5}">
                      <a16:colId xmlns:a16="http://schemas.microsoft.com/office/drawing/2014/main" val="2473543078"/>
                    </a:ext>
                  </a:extLst>
                </a:gridCol>
              </a:tblGrid>
              <a:tr h="370840">
                <a:tc>
                  <a:txBody>
                    <a:bodyPr/>
                    <a:lstStyle/>
                    <a:p>
                      <a:r>
                        <a:rPr lang="en-US" dirty="0">
                          <a:latin typeface="Aptos"/>
                        </a:rPr>
                        <a:t>Conservative </a:t>
                      </a:r>
                    </a:p>
                  </a:txBody>
                  <a:tcPr/>
                </a:tc>
                <a:tc>
                  <a:txBody>
                    <a:bodyPr/>
                    <a:lstStyle/>
                    <a:p>
                      <a:r>
                        <a:rPr lang="en-US" dirty="0">
                          <a:latin typeface="Aptos"/>
                        </a:rPr>
                        <a:t>Surgical </a:t>
                      </a:r>
                    </a:p>
                  </a:txBody>
                  <a:tcPr/>
                </a:tc>
                <a:extLst>
                  <a:ext uri="{0D108BD9-81ED-4DB2-BD59-A6C34878D82A}">
                    <a16:rowId xmlns:a16="http://schemas.microsoft.com/office/drawing/2014/main" val="2815997067"/>
                  </a:ext>
                </a:extLst>
              </a:tr>
              <a:tr h="370840">
                <a:tc>
                  <a:txBody>
                    <a:bodyPr/>
                    <a:lstStyle/>
                    <a:p>
                      <a:r>
                        <a:rPr lang="en-US" dirty="0">
                          <a:latin typeface="Aptos"/>
                        </a:rPr>
                        <a:t>Rehabilitation </a:t>
                      </a:r>
                    </a:p>
                  </a:txBody>
                  <a:tcPr/>
                </a:tc>
                <a:tc>
                  <a:txBody>
                    <a:bodyPr/>
                    <a:lstStyle/>
                    <a:p>
                      <a:r>
                        <a:rPr lang="en-US" dirty="0">
                          <a:latin typeface="Aptos"/>
                        </a:rPr>
                        <a:t>Open surgery </a:t>
                      </a:r>
                    </a:p>
                  </a:txBody>
                  <a:tcPr/>
                </a:tc>
                <a:extLst>
                  <a:ext uri="{0D108BD9-81ED-4DB2-BD59-A6C34878D82A}">
                    <a16:rowId xmlns:a16="http://schemas.microsoft.com/office/drawing/2014/main" val="1417753382"/>
                  </a:ext>
                </a:extLst>
              </a:tr>
              <a:tr h="370840">
                <a:tc>
                  <a:txBody>
                    <a:bodyPr/>
                    <a:lstStyle/>
                    <a:p>
                      <a:r>
                        <a:rPr lang="en-US" dirty="0">
                          <a:latin typeface="Aptos"/>
                        </a:rPr>
                        <a:t>Physical therapy </a:t>
                      </a:r>
                    </a:p>
                  </a:txBody>
                  <a:tcPr/>
                </a:tc>
                <a:tc>
                  <a:txBody>
                    <a:bodyPr/>
                    <a:lstStyle/>
                    <a:p>
                      <a:pPr lvl="0">
                        <a:buNone/>
                      </a:pPr>
                      <a:r>
                        <a:rPr lang="en-US" sz="1800" b="0" i="0" u="none" strike="noStrike" noProof="0" dirty="0">
                          <a:latin typeface="Aptos"/>
                        </a:rPr>
                        <a:t>Arthroscopic Surgery</a:t>
                      </a:r>
                    </a:p>
                    <a:p>
                      <a:pPr marL="285750" lvl="0" indent="-285750">
                        <a:buFont typeface="Calibri"/>
                        <a:buChar char="-"/>
                      </a:pPr>
                      <a:r>
                        <a:rPr lang="en-US" sz="1800" b="0" i="0" u="none" strike="noStrike" noProof="0" dirty="0">
                          <a:latin typeface="Aptos"/>
                        </a:rPr>
                        <a:t>Minimally invasive </a:t>
                      </a:r>
                    </a:p>
                  </a:txBody>
                  <a:tcPr/>
                </a:tc>
                <a:extLst>
                  <a:ext uri="{0D108BD9-81ED-4DB2-BD59-A6C34878D82A}">
                    <a16:rowId xmlns:a16="http://schemas.microsoft.com/office/drawing/2014/main" val="3914161538"/>
                  </a:ext>
                </a:extLst>
              </a:tr>
              <a:tr h="370839">
                <a:tc>
                  <a:txBody>
                    <a:bodyPr/>
                    <a:lstStyle/>
                    <a:p>
                      <a:pPr lvl="0">
                        <a:buNone/>
                      </a:pPr>
                      <a:r>
                        <a:rPr lang="en-US" dirty="0">
                          <a:latin typeface="Aptos"/>
                        </a:rPr>
                        <a:t>Patella straps and support </a:t>
                      </a:r>
                    </a:p>
                  </a:txBody>
                  <a:tcPr/>
                </a:tc>
                <a:tc>
                  <a:txBody>
                    <a:bodyPr/>
                    <a:lstStyle/>
                    <a:p>
                      <a:pPr lvl="0">
                        <a:buNone/>
                      </a:pPr>
                      <a:endParaRPr lang="en-US" dirty="0">
                        <a:latin typeface="Aptos"/>
                      </a:endParaRPr>
                    </a:p>
                  </a:txBody>
                  <a:tcPr/>
                </a:tc>
                <a:extLst>
                  <a:ext uri="{0D108BD9-81ED-4DB2-BD59-A6C34878D82A}">
                    <a16:rowId xmlns:a16="http://schemas.microsoft.com/office/drawing/2014/main" val="3290519024"/>
                  </a:ext>
                </a:extLst>
              </a:tr>
              <a:tr h="370838">
                <a:tc>
                  <a:txBody>
                    <a:bodyPr/>
                    <a:lstStyle/>
                    <a:p>
                      <a:pPr lvl="0">
                        <a:buNone/>
                      </a:pPr>
                      <a:r>
                        <a:rPr lang="en-US" dirty="0">
                          <a:latin typeface="Aptos"/>
                        </a:rPr>
                        <a:t>Injections </a:t>
                      </a:r>
                    </a:p>
                  </a:txBody>
                  <a:tcPr/>
                </a:tc>
                <a:tc>
                  <a:txBody>
                    <a:bodyPr/>
                    <a:lstStyle/>
                    <a:p>
                      <a:pPr lvl="0">
                        <a:buNone/>
                      </a:pPr>
                      <a:endParaRPr lang="en-US" dirty="0">
                        <a:latin typeface="Aptos"/>
                      </a:endParaRPr>
                    </a:p>
                  </a:txBody>
                  <a:tcPr/>
                </a:tc>
                <a:extLst>
                  <a:ext uri="{0D108BD9-81ED-4DB2-BD59-A6C34878D82A}">
                    <a16:rowId xmlns:a16="http://schemas.microsoft.com/office/drawing/2014/main" val="1330573797"/>
                  </a:ext>
                </a:extLst>
              </a:tr>
              <a:tr h="370838">
                <a:tc>
                  <a:txBody>
                    <a:bodyPr/>
                    <a:lstStyle/>
                    <a:p>
                      <a:pPr lvl="0">
                        <a:buNone/>
                      </a:pPr>
                      <a:r>
                        <a:rPr lang="en-US" sz="1800" b="0" i="0" u="none" strike="noStrike" noProof="0" dirty="0">
                          <a:latin typeface="Aptos"/>
                        </a:rPr>
                        <a:t>Extracorporeal Shockwave Therapy</a:t>
                      </a:r>
                      <a:endParaRPr lang="en-US" dirty="0">
                        <a:latin typeface="Aptos"/>
                      </a:endParaRPr>
                    </a:p>
                    <a:p>
                      <a:pPr marL="285750" lvl="0" indent="-285750">
                        <a:buFont typeface="Calibri"/>
                        <a:buChar char="-"/>
                      </a:pPr>
                      <a:r>
                        <a:rPr lang="en-US" sz="1800" b="0" i="0" u="none" strike="noStrike" noProof="0" dirty="0">
                          <a:latin typeface="Aptos"/>
                        </a:rPr>
                        <a:t>May be used in chronic cases. </a:t>
                      </a:r>
                      <a:endParaRPr lang="en-US">
                        <a:latin typeface="Aptos"/>
                      </a:endParaRPr>
                    </a:p>
                  </a:txBody>
                  <a:tcPr/>
                </a:tc>
                <a:tc>
                  <a:txBody>
                    <a:bodyPr/>
                    <a:lstStyle/>
                    <a:p>
                      <a:pPr lvl="0">
                        <a:buNone/>
                      </a:pPr>
                      <a:endParaRPr lang="en-US" dirty="0">
                        <a:latin typeface="Aptos"/>
                      </a:endParaRPr>
                    </a:p>
                  </a:txBody>
                  <a:tcPr/>
                </a:tc>
                <a:extLst>
                  <a:ext uri="{0D108BD9-81ED-4DB2-BD59-A6C34878D82A}">
                    <a16:rowId xmlns:a16="http://schemas.microsoft.com/office/drawing/2014/main" val="3632945121"/>
                  </a:ext>
                </a:extLst>
              </a:tr>
            </a:tbl>
          </a:graphicData>
        </a:graphic>
      </p:graphicFrame>
      <p:sp>
        <p:nvSpPr>
          <p:cNvPr id="11" name="TextBox 10">
            <a:extLst>
              <a:ext uri="{FF2B5EF4-FFF2-40B4-BE49-F238E27FC236}">
                <a16:creationId xmlns:a16="http://schemas.microsoft.com/office/drawing/2014/main" id="{C9DE5F47-5645-2F22-2360-3D157EA41D61}"/>
              </a:ext>
            </a:extLst>
          </p:cNvPr>
          <p:cNvSpPr txBox="1"/>
          <p:nvPr/>
        </p:nvSpPr>
        <p:spPr>
          <a:xfrm>
            <a:off x="9946821" y="6449786"/>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ptos"/>
              </a:rPr>
              <a:t>(Brockmeyer., 2015)</a:t>
            </a:r>
          </a:p>
          <a:p>
            <a:pPr algn="ctr"/>
            <a:endParaRPr lang="en-US"/>
          </a:p>
        </p:txBody>
      </p:sp>
    </p:spTree>
    <p:extLst>
      <p:ext uri="{BB962C8B-B14F-4D97-AF65-F5344CB8AC3E}">
        <p14:creationId xmlns:p14="http://schemas.microsoft.com/office/powerpoint/2010/main" val="1388405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662DC-949C-383B-1A8C-6D4EDF135CDF}"/>
              </a:ext>
            </a:extLst>
          </p:cNvPr>
          <p:cNvSpPr>
            <a:spLocks noGrp="1"/>
          </p:cNvSpPr>
          <p:nvPr>
            <p:ph type="title"/>
          </p:nvPr>
        </p:nvSpPr>
        <p:spPr/>
        <p:txBody>
          <a:bodyPr/>
          <a:lstStyle/>
          <a:p>
            <a:r>
              <a:rPr lang="en-US" dirty="0">
                <a:latin typeface="Aptos"/>
              </a:rPr>
              <a:t>References </a:t>
            </a:r>
          </a:p>
        </p:txBody>
      </p:sp>
      <p:sp>
        <p:nvSpPr>
          <p:cNvPr id="3" name="Content Placeholder 2">
            <a:extLst>
              <a:ext uri="{FF2B5EF4-FFF2-40B4-BE49-F238E27FC236}">
                <a16:creationId xmlns:a16="http://schemas.microsoft.com/office/drawing/2014/main" id="{46F83D26-496C-4480-4BFB-7D067E14D60D}"/>
              </a:ext>
            </a:extLst>
          </p:cNvPr>
          <p:cNvSpPr>
            <a:spLocks noGrp="1"/>
          </p:cNvSpPr>
          <p:nvPr>
            <p:ph idx="1"/>
          </p:nvPr>
        </p:nvSpPr>
        <p:spPr>
          <a:xfrm>
            <a:off x="-5579" y="1111683"/>
            <a:ext cx="12191955" cy="5197677"/>
          </a:xfrm>
        </p:spPr>
        <p:txBody>
          <a:bodyPr vert="horz" lIns="91440" tIns="45720" rIns="91440" bIns="45720" rtlCol="0" anchor="t">
            <a:normAutofit/>
          </a:bodyPr>
          <a:lstStyle/>
          <a:p>
            <a:r>
              <a:rPr lang="en-US" sz="1600" dirty="0" err="1">
                <a:latin typeface="Aptos"/>
                <a:ea typeface="+mn-lt"/>
                <a:cs typeface="+mn-lt"/>
              </a:rPr>
              <a:t>Aicale</a:t>
            </a:r>
            <a:r>
              <a:rPr lang="en-US" sz="1600" dirty="0">
                <a:latin typeface="Aptos"/>
                <a:ea typeface="+mn-lt"/>
                <a:cs typeface="+mn-lt"/>
              </a:rPr>
              <a:t>, R., Oliviero, A., &amp; </a:t>
            </a:r>
            <a:r>
              <a:rPr lang="en-US" sz="1600" dirty="0" err="1">
                <a:latin typeface="Aptos"/>
                <a:ea typeface="+mn-lt"/>
                <a:cs typeface="+mn-lt"/>
              </a:rPr>
              <a:t>Maffulli</a:t>
            </a:r>
            <a:r>
              <a:rPr lang="en-US" sz="1600" dirty="0">
                <a:latin typeface="Aptos"/>
                <a:ea typeface="+mn-lt"/>
                <a:cs typeface="+mn-lt"/>
              </a:rPr>
              <a:t>, N. (2020). Management of Achilles and patellar tendinopathy: what we know, what we can do. Journal of Foot and Ankle Research, 13(1), 59. </a:t>
            </a:r>
          </a:p>
          <a:p>
            <a:r>
              <a:rPr lang="en-US" sz="1600" dirty="0">
                <a:latin typeface="Aptos"/>
                <a:ea typeface="+mn-lt"/>
                <a:cs typeface="+mn-lt"/>
              </a:rPr>
              <a:t>Svensson, R. B., Hansen, P., Hassenkam, T., Haraldsson, B. T., Aagaard, P., Kovanen, V., Krogsgaard, M., Kjaer, M., &amp; Magnusson, S. P. (2012). Mechanical properties of human patellar tendon at the hierarchical levels of tendon and fibril. Journal of Applied Physiology, 112(3), 419–426. </a:t>
            </a:r>
            <a:endParaRPr lang="en-US" sz="1600">
              <a:latin typeface="Aptos"/>
              <a:ea typeface="+mn-lt"/>
              <a:cs typeface="+mn-lt"/>
            </a:endParaRPr>
          </a:p>
          <a:p>
            <a:r>
              <a:rPr lang="en-US" sz="1600" dirty="0">
                <a:latin typeface="Aptos"/>
                <a:ea typeface="+mn-lt"/>
                <a:cs typeface="+mn-lt"/>
              </a:rPr>
              <a:t>Alencar, C. H. M. F., Silveira, C. R. S., Cavalcante, M. M., Vieira, C. G. M., Teixeira, M. J. D., Neto, F. A., de Abreu, A., &amp; Chhabra, A. (2020). Periosteum: An imaging review. European Journal of Radiology Open, 7, 100249. </a:t>
            </a:r>
            <a:endParaRPr lang="en-US" sz="1600">
              <a:latin typeface="Aptos"/>
              <a:ea typeface="+mn-lt"/>
              <a:cs typeface="+mn-lt"/>
            </a:endParaRPr>
          </a:p>
          <a:p>
            <a:r>
              <a:rPr lang="en-US" sz="1600" dirty="0">
                <a:latin typeface="Aptos"/>
                <a:ea typeface="+mn-lt"/>
                <a:cs typeface="+mn-lt"/>
              </a:rPr>
              <a:t>Pearson, S. J., Stadler, S., Menz, H., Morrissey, D., Scott, I., Munteanu, S., &amp; </a:t>
            </a:r>
            <a:r>
              <a:rPr lang="en-US" sz="1600" dirty="0" err="1">
                <a:latin typeface="Aptos"/>
                <a:ea typeface="+mn-lt"/>
                <a:cs typeface="+mn-lt"/>
              </a:rPr>
              <a:t>Malliaras</a:t>
            </a:r>
            <a:r>
              <a:rPr lang="en-US" sz="1600" dirty="0">
                <a:latin typeface="Aptos"/>
                <a:ea typeface="+mn-lt"/>
                <a:cs typeface="+mn-lt"/>
              </a:rPr>
              <a:t>, P. (2020). Immediate and short-term effects of short-and long-duration isometric contractions in patellar tendinopathy. Clinical Journal of Sport Medicine, 30(4), 335–340.  </a:t>
            </a:r>
            <a:endParaRPr lang="en-US" sz="1600">
              <a:latin typeface="Aptos"/>
              <a:ea typeface="+mn-lt"/>
              <a:cs typeface="+mn-lt"/>
            </a:endParaRPr>
          </a:p>
          <a:p>
            <a:r>
              <a:rPr lang="en-US" sz="1600" dirty="0">
                <a:latin typeface="Aptos"/>
                <a:ea typeface="+mn-lt"/>
                <a:cs typeface="+mn-lt"/>
              </a:rPr>
              <a:t>Vang, C. and Niznik, A., 2020. The effectiveness of isometric contractions compared with isotonic contractions in reducing pain for in-season athletes with patellar tendinopathy. Journal of sport rehabilitation, 30(3), pp.512-515. </a:t>
            </a:r>
            <a:endParaRPr lang="en-US" sz="1600">
              <a:latin typeface="Aptos"/>
              <a:ea typeface="+mn-lt"/>
              <a:cs typeface="+mn-lt"/>
            </a:endParaRPr>
          </a:p>
          <a:p>
            <a:r>
              <a:rPr lang="en-US" sz="1600" dirty="0">
                <a:latin typeface="Aptos"/>
                <a:ea typeface="+mn-lt"/>
                <a:cs typeface="+mn-lt"/>
              </a:rPr>
              <a:t>Miller, T. T. (2013). The patellar tendon. Paper presented at the Seminars in Musculoskeletal Radiology, , 17(01) 56.  </a:t>
            </a:r>
            <a:endParaRPr lang="en-US" sz="1600">
              <a:latin typeface="Aptos"/>
              <a:ea typeface="+mn-lt"/>
              <a:cs typeface="+mn-lt"/>
            </a:endParaRPr>
          </a:p>
          <a:p>
            <a:r>
              <a:rPr lang="en-US" sz="1600" dirty="0">
                <a:latin typeface="Aptos"/>
                <a:ea typeface="+mn-lt"/>
                <a:cs typeface="+mn-lt"/>
              </a:rPr>
              <a:t>Nichols, A.E., Best, K.T. and Loiselle, A.E., 2019. The cellular basis of fibrotic tendon healing: challenges and opportunities. Translational Research, 209, pp.156-168. </a:t>
            </a:r>
            <a:endParaRPr lang="en-US" sz="1600">
              <a:latin typeface="Aptos"/>
              <a:ea typeface="+mn-lt"/>
              <a:cs typeface="+mn-lt"/>
            </a:endParaRPr>
          </a:p>
        </p:txBody>
      </p:sp>
      <p:sp>
        <p:nvSpPr>
          <p:cNvPr id="4" name="Date Placeholder 3">
            <a:extLst>
              <a:ext uri="{FF2B5EF4-FFF2-40B4-BE49-F238E27FC236}">
                <a16:creationId xmlns:a16="http://schemas.microsoft.com/office/drawing/2014/main" id="{8B80981C-B036-7870-8536-0E2E1AC20875}"/>
              </a:ext>
            </a:extLst>
          </p:cNvPr>
          <p:cNvSpPr>
            <a:spLocks noGrp="1"/>
          </p:cNvSpPr>
          <p:nvPr>
            <p:ph type="dt" sz="half" idx="10"/>
          </p:nvPr>
        </p:nvSpPr>
        <p:spPr/>
        <p:txBody>
          <a:bodyPr/>
          <a:lstStyle/>
          <a:p>
            <a:fld id="{F163344C-3167-4277-8B36-208C7D963F65}" type="datetime1">
              <a:t>1/19/2026</a:t>
            </a:fld>
            <a:endParaRPr lang="en-US" dirty="0"/>
          </a:p>
        </p:txBody>
      </p:sp>
      <p:sp>
        <p:nvSpPr>
          <p:cNvPr id="5" name="Footer Placeholder 4">
            <a:extLst>
              <a:ext uri="{FF2B5EF4-FFF2-40B4-BE49-F238E27FC236}">
                <a16:creationId xmlns:a16="http://schemas.microsoft.com/office/drawing/2014/main" id="{303D6A33-A2AB-9DE7-68A4-852800479E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FB7EE30-36E8-3C20-A77A-695ADF995F7A}"/>
              </a:ext>
            </a:extLst>
          </p:cNvPr>
          <p:cNvSpPr>
            <a:spLocks noGrp="1"/>
          </p:cNvSpPr>
          <p:nvPr>
            <p:ph type="sldNum" sz="quarter" idx="12"/>
          </p:nvPr>
        </p:nvSpPr>
        <p:spPr/>
        <p:txBody>
          <a:bodyPr/>
          <a:lstStyle/>
          <a:p>
            <a:fld id="{CC057153-B650-4DEB-B370-79DDCFDCE934}" type="slidenum">
              <a:rPr lang="en-US" dirty="0"/>
              <a:t>19</a:t>
            </a:fld>
            <a:endParaRPr lang="en-US" dirty="0"/>
          </a:p>
        </p:txBody>
      </p:sp>
    </p:spTree>
    <p:extLst>
      <p:ext uri="{BB962C8B-B14F-4D97-AF65-F5344CB8AC3E}">
        <p14:creationId xmlns:p14="http://schemas.microsoft.com/office/powerpoint/2010/main" val="4202317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8EC57-2FA1-8470-9DAA-085B63FC81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33DB31-1416-1E52-BA4D-D44B20363697}"/>
              </a:ext>
            </a:extLst>
          </p:cNvPr>
          <p:cNvSpPr>
            <a:spLocks noGrp="1"/>
          </p:cNvSpPr>
          <p:nvPr>
            <p:ph type="title"/>
          </p:nvPr>
        </p:nvSpPr>
        <p:spPr/>
        <p:txBody>
          <a:bodyPr/>
          <a:lstStyle/>
          <a:p>
            <a:r>
              <a:rPr lang="en-US" dirty="0">
                <a:latin typeface="Aptos"/>
              </a:rPr>
              <a:t>References </a:t>
            </a:r>
          </a:p>
        </p:txBody>
      </p:sp>
      <p:sp>
        <p:nvSpPr>
          <p:cNvPr id="3" name="Content Placeholder 2">
            <a:extLst>
              <a:ext uri="{FF2B5EF4-FFF2-40B4-BE49-F238E27FC236}">
                <a16:creationId xmlns:a16="http://schemas.microsoft.com/office/drawing/2014/main" id="{361DA5E3-95CD-2066-7795-6226D597B292}"/>
              </a:ext>
            </a:extLst>
          </p:cNvPr>
          <p:cNvSpPr>
            <a:spLocks noGrp="1"/>
          </p:cNvSpPr>
          <p:nvPr>
            <p:ph idx="1"/>
          </p:nvPr>
        </p:nvSpPr>
        <p:spPr>
          <a:xfrm>
            <a:off x="-5579" y="1111683"/>
            <a:ext cx="12191955" cy="5197677"/>
          </a:xfrm>
        </p:spPr>
        <p:txBody>
          <a:bodyPr vert="horz" lIns="91440" tIns="45720" rIns="91440" bIns="45720" rtlCol="0" anchor="t">
            <a:normAutofit/>
          </a:bodyPr>
          <a:lstStyle/>
          <a:p>
            <a:r>
              <a:rPr lang="en-US" sz="1600" dirty="0">
                <a:latin typeface="Aptos"/>
                <a:ea typeface="+mn-lt"/>
                <a:cs typeface="+mn-lt"/>
              </a:rPr>
              <a:t>Rio, E., </a:t>
            </a:r>
            <a:r>
              <a:rPr lang="en-US" sz="1600" err="1">
                <a:latin typeface="Aptos"/>
                <a:ea typeface="+mn-lt"/>
                <a:cs typeface="+mn-lt"/>
              </a:rPr>
              <a:t>Purdam</a:t>
            </a:r>
            <a:r>
              <a:rPr lang="en-US" sz="1600" dirty="0">
                <a:latin typeface="Aptos"/>
                <a:ea typeface="+mn-lt"/>
                <a:cs typeface="+mn-lt"/>
              </a:rPr>
              <a:t>, C., Girdwood, M., &amp; Cook, J. (2019). Isometric exercise to reduce pain in patellar tendinopathy in-season: is it effective “on the road”? Clinical Journal of Sport Medicine, 29(3), 188–192.    </a:t>
            </a:r>
          </a:p>
          <a:p>
            <a:r>
              <a:rPr lang="en-US" sz="1600" dirty="0">
                <a:latin typeface="Aptos"/>
                <a:ea typeface="+mn-lt"/>
                <a:cs typeface="+mn-lt"/>
              </a:rPr>
              <a:t>Bojsen-Møller, J., &amp; Magnusson, S. P. (2019). Mechanical properties, physiological behavior, and function of aponeurosis and tendon. Journal of Applied Physiology, 126(6), 1800–1807. </a:t>
            </a:r>
          </a:p>
          <a:p>
            <a:r>
              <a:rPr lang="en-US" sz="1600" err="1">
                <a:latin typeface="Aptos"/>
                <a:ea typeface="+mn-lt"/>
                <a:cs typeface="+mn-lt"/>
              </a:rPr>
              <a:t>Ołowiana</a:t>
            </a:r>
            <a:r>
              <a:rPr lang="en-US" sz="1600" dirty="0">
                <a:latin typeface="Aptos"/>
                <a:ea typeface="+mn-lt"/>
                <a:cs typeface="+mn-lt"/>
              </a:rPr>
              <a:t>, E., Selkow, N., Laudner, K., Puciato, D., &amp; </a:t>
            </a:r>
            <a:r>
              <a:rPr lang="en-US" sz="1600" err="1">
                <a:latin typeface="Aptos"/>
                <a:ea typeface="+mn-lt"/>
                <a:cs typeface="+mn-lt"/>
              </a:rPr>
              <a:t>Bączkowicz</a:t>
            </a:r>
            <a:r>
              <a:rPr lang="en-US" sz="1600" dirty="0">
                <a:latin typeface="Aptos"/>
                <a:ea typeface="+mn-lt"/>
                <a:cs typeface="+mn-lt"/>
              </a:rPr>
              <a:t>, D. (2020). </a:t>
            </a:r>
            <a:r>
              <a:rPr lang="en-US" sz="1600" err="1">
                <a:latin typeface="Aptos"/>
                <a:ea typeface="+mn-lt"/>
                <a:cs typeface="+mn-lt"/>
              </a:rPr>
              <a:t>Vibroarthrographic</a:t>
            </a:r>
            <a:r>
              <a:rPr lang="en-US" sz="1600" dirty="0">
                <a:latin typeface="Aptos"/>
                <a:ea typeface="+mn-lt"/>
                <a:cs typeface="+mn-lt"/>
              </a:rPr>
              <a:t> analysis of patellofemoral joint arthrokinematics during squats with increasing external loads. BMC Sports Science, Medicine and Rehabilitation, 12(1), 51. </a:t>
            </a:r>
          </a:p>
          <a:p>
            <a:r>
              <a:rPr lang="en-US" sz="1600" dirty="0">
                <a:latin typeface="Aptos"/>
                <a:ea typeface="+mn-lt"/>
                <a:cs typeface="+mn-lt"/>
              </a:rPr>
              <a:t>Rio, E., </a:t>
            </a:r>
            <a:r>
              <a:rPr lang="en-US" sz="1600" err="1">
                <a:latin typeface="Aptos"/>
                <a:ea typeface="+mn-lt"/>
                <a:cs typeface="+mn-lt"/>
              </a:rPr>
              <a:t>Kidgell</a:t>
            </a:r>
            <a:r>
              <a:rPr lang="en-US" sz="1600" dirty="0">
                <a:latin typeface="Aptos"/>
                <a:ea typeface="+mn-lt"/>
                <a:cs typeface="+mn-lt"/>
              </a:rPr>
              <a:t>, D., </a:t>
            </a:r>
            <a:r>
              <a:rPr lang="en-US" sz="1600" err="1">
                <a:latin typeface="Aptos"/>
                <a:ea typeface="+mn-lt"/>
                <a:cs typeface="+mn-lt"/>
              </a:rPr>
              <a:t>Purdam</a:t>
            </a:r>
            <a:r>
              <a:rPr lang="en-US" sz="1600" dirty="0">
                <a:latin typeface="Aptos"/>
                <a:ea typeface="+mn-lt"/>
                <a:cs typeface="+mn-lt"/>
              </a:rPr>
              <a:t>, C., Gaida, J., Moseley, G. L., Pearce, A. J., &amp; Cook, J. (2015). Isometric exercise induces analgesia and reduces inhibition in patellar tendinopathy. British Journal of Sports Medicine, 49(19), 1277–1283.</a:t>
            </a:r>
          </a:p>
          <a:p>
            <a:r>
              <a:rPr lang="en-US" sz="1600" err="1">
                <a:latin typeface="Aptos"/>
                <a:ea typeface="+mn-lt"/>
                <a:cs typeface="+mn-lt"/>
              </a:rPr>
              <a:t>Gruodis</a:t>
            </a:r>
            <a:r>
              <a:rPr lang="en-US" sz="1600" dirty="0">
                <a:latin typeface="Aptos"/>
                <a:ea typeface="+mn-lt"/>
                <a:cs typeface="+mn-lt"/>
              </a:rPr>
              <a:t>, A., &amp; </a:t>
            </a:r>
            <a:r>
              <a:rPr lang="en-US" sz="1600" err="1">
                <a:latin typeface="Aptos"/>
                <a:ea typeface="+mn-lt"/>
                <a:cs typeface="+mn-lt"/>
              </a:rPr>
              <a:t>Sipavičienė</a:t>
            </a:r>
            <a:r>
              <a:rPr lang="en-US" sz="1600" dirty="0">
                <a:latin typeface="Aptos"/>
                <a:ea typeface="+mn-lt"/>
                <a:cs typeface="+mn-lt"/>
              </a:rPr>
              <a:t>, S. (2025). Effects of therapeutic exercise on pain, range of motion, and patellar tendon in volleyball players with jumper’s knee. </a:t>
            </a:r>
            <a:r>
              <a:rPr lang="en-US" sz="1600" err="1">
                <a:latin typeface="Aptos"/>
                <a:ea typeface="+mn-lt"/>
                <a:cs typeface="+mn-lt"/>
              </a:rPr>
              <a:t>Reabilitacijos</a:t>
            </a:r>
            <a:r>
              <a:rPr lang="en-US" sz="1600" dirty="0">
                <a:latin typeface="Aptos"/>
                <a:ea typeface="+mn-lt"/>
                <a:cs typeface="+mn-lt"/>
              </a:rPr>
              <a:t> </a:t>
            </a:r>
            <a:r>
              <a:rPr lang="en-US" sz="1600" err="1">
                <a:latin typeface="Aptos"/>
                <a:ea typeface="+mn-lt"/>
                <a:cs typeface="+mn-lt"/>
              </a:rPr>
              <a:t>Mokslai</a:t>
            </a:r>
            <a:r>
              <a:rPr lang="en-US" sz="1600" dirty="0">
                <a:latin typeface="Aptos"/>
                <a:ea typeface="+mn-lt"/>
                <a:cs typeface="+mn-lt"/>
              </a:rPr>
              <a:t>: </a:t>
            </a:r>
            <a:r>
              <a:rPr lang="en-US" sz="1600" err="1">
                <a:latin typeface="Aptos"/>
                <a:ea typeface="+mn-lt"/>
                <a:cs typeface="+mn-lt"/>
              </a:rPr>
              <a:t>Slauga</a:t>
            </a:r>
            <a:r>
              <a:rPr lang="en-US" sz="1600" dirty="0">
                <a:latin typeface="Aptos"/>
                <a:ea typeface="+mn-lt"/>
                <a:cs typeface="+mn-lt"/>
              </a:rPr>
              <a:t>, </a:t>
            </a:r>
            <a:r>
              <a:rPr lang="en-US" sz="1600" err="1">
                <a:latin typeface="Aptos"/>
                <a:ea typeface="+mn-lt"/>
                <a:cs typeface="+mn-lt"/>
              </a:rPr>
              <a:t>Kineziterapija</a:t>
            </a:r>
            <a:r>
              <a:rPr lang="en-US" sz="1600" dirty="0">
                <a:latin typeface="Aptos"/>
                <a:ea typeface="+mn-lt"/>
                <a:cs typeface="+mn-lt"/>
              </a:rPr>
              <a:t>, </a:t>
            </a:r>
            <a:r>
              <a:rPr lang="en-US" sz="1600" err="1">
                <a:latin typeface="Aptos"/>
                <a:ea typeface="+mn-lt"/>
                <a:cs typeface="+mn-lt"/>
              </a:rPr>
              <a:t>Ergoterapija</a:t>
            </a:r>
            <a:r>
              <a:rPr lang="en-US" sz="1600" dirty="0">
                <a:latin typeface="Aptos"/>
                <a:ea typeface="+mn-lt"/>
                <a:cs typeface="+mn-lt"/>
              </a:rPr>
              <a:t>., 2(33), 119–128.  </a:t>
            </a:r>
          </a:p>
          <a:p>
            <a:r>
              <a:rPr lang="en-US" sz="1600" dirty="0">
                <a:latin typeface="Aptos"/>
                <a:ea typeface="+mn-lt"/>
                <a:cs typeface="+mn-lt"/>
              </a:rPr>
              <a:t>Rodríguez, S., Suarez-Cuervo, A. N., &amp; León-Prieto, C. (2024). Exercise progressions and regressions in sports training and rehabilitation. Journal of Bodywork and Movement Therapies, 40, 1879–1889. </a:t>
            </a:r>
          </a:p>
          <a:p>
            <a:r>
              <a:rPr lang="en-US" sz="1600" dirty="0">
                <a:latin typeface="Aptos"/>
                <a:ea typeface="+mn-lt"/>
                <a:cs typeface="+mn-lt"/>
              </a:rPr>
              <a:t>Lim, H. Y., &amp; Wong, S. H. (2018). Effects of isometric, eccentric, or heavy slow resistance exercises on pain and function in individuals with patellar tendinopathy: A systematic review. Physiotherapy Research International, 23(4), e1721. </a:t>
            </a:r>
          </a:p>
        </p:txBody>
      </p:sp>
      <p:sp>
        <p:nvSpPr>
          <p:cNvPr id="4" name="Date Placeholder 3">
            <a:extLst>
              <a:ext uri="{FF2B5EF4-FFF2-40B4-BE49-F238E27FC236}">
                <a16:creationId xmlns:a16="http://schemas.microsoft.com/office/drawing/2014/main" id="{447CD267-FEB2-B252-3315-50F678963D32}"/>
              </a:ext>
            </a:extLst>
          </p:cNvPr>
          <p:cNvSpPr>
            <a:spLocks noGrp="1"/>
          </p:cNvSpPr>
          <p:nvPr>
            <p:ph type="dt" sz="half" idx="10"/>
          </p:nvPr>
        </p:nvSpPr>
        <p:spPr/>
        <p:txBody>
          <a:bodyPr/>
          <a:lstStyle/>
          <a:p>
            <a:fld id="{F163344C-3167-4277-8B36-208C7D963F65}" type="datetime1">
              <a:t>1/19/2026</a:t>
            </a:fld>
            <a:endParaRPr lang="en-US" dirty="0"/>
          </a:p>
        </p:txBody>
      </p:sp>
      <p:sp>
        <p:nvSpPr>
          <p:cNvPr id="5" name="Footer Placeholder 4">
            <a:extLst>
              <a:ext uri="{FF2B5EF4-FFF2-40B4-BE49-F238E27FC236}">
                <a16:creationId xmlns:a16="http://schemas.microsoft.com/office/drawing/2014/main" id="{BAA5CDF2-7CFC-80E0-6062-A4126D2422A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CD4AD48-2EEC-E14E-A355-4BB74408DFA4}"/>
              </a:ext>
            </a:extLst>
          </p:cNvPr>
          <p:cNvSpPr>
            <a:spLocks noGrp="1"/>
          </p:cNvSpPr>
          <p:nvPr>
            <p:ph type="sldNum" sz="quarter" idx="12"/>
          </p:nvPr>
        </p:nvSpPr>
        <p:spPr/>
        <p:txBody>
          <a:bodyPr/>
          <a:lstStyle/>
          <a:p>
            <a:fld id="{CC057153-B650-4DEB-B370-79DDCFDCE934}" type="slidenum">
              <a:rPr lang="en-US" dirty="0"/>
              <a:t>20</a:t>
            </a:fld>
            <a:endParaRPr lang="en-US" dirty="0"/>
          </a:p>
        </p:txBody>
      </p:sp>
    </p:spTree>
    <p:extLst>
      <p:ext uri="{BB962C8B-B14F-4D97-AF65-F5344CB8AC3E}">
        <p14:creationId xmlns:p14="http://schemas.microsoft.com/office/powerpoint/2010/main" val="460915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E0630-7D03-2BF6-0591-69DEA9DA7C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126A92-77F0-0E8F-91A9-656CADB5ACD3}"/>
              </a:ext>
            </a:extLst>
          </p:cNvPr>
          <p:cNvSpPr>
            <a:spLocks noGrp="1"/>
          </p:cNvSpPr>
          <p:nvPr>
            <p:ph type="title"/>
          </p:nvPr>
        </p:nvSpPr>
        <p:spPr/>
        <p:txBody>
          <a:bodyPr/>
          <a:lstStyle/>
          <a:p>
            <a:r>
              <a:rPr lang="en-US" dirty="0">
                <a:latin typeface="Aptos"/>
              </a:rPr>
              <a:t>References</a:t>
            </a:r>
            <a:r>
              <a:rPr lang="en-US" dirty="0"/>
              <a:t> </a:t>
            </a:r>
          </a:p>
        </p:txBody>
      </p:sp>
      <p:sp>
        <p:nvSpPr>
          <p:cNvPr id="3" name="Content Placeholder 2">
            <a:extLst>
              <a:ext uri="{FF2B5EF4-FFF2-40B4-BE49-F238E27FC236}">
                <a16:creationId xmlns:a16="http://schemas.microsoft.com/office/drawing/2014/main" id="{1700C93B-F8D1-A74A-CAF4-FE4985EF20F4}"/>
              </a:ext>
            </a:extLst>
          </p:cNvPr>
          <p:cNvSpPr>
            <a:spLocks noGrp="1"/>
          </p:cNvSpPr>
          <p:nvPr>
            <p:ph idx="1"/>
          </p:nvPr>
        </p:nvSpPr>
        <p:spPr>
          <a:xfrm>
            <a:off x="-5579" y="1111683"/>
            <a:ext cx="12191955" cy="5327073"/>
          </a:xfrm>
        </p:spPr>
        <p:txBody>
          <a:bodyPr vert="horz" lIns="91440" tIns="45720" rIns="91440" bIns="45720" rtlCol="0" anchor="t">
            <a:normAutofit lnSpcReduction="10000"/>
          </a:bodyPr>
          <a:lstStyle/>
          <a:p>
            <a:r>
              <a:rPr lang="en-US" sz="1600" dirty="0">
                <a:latin typeface="Aptos"/>
                <a:ea typeface="+mn-lt"/>
                <a:cs typeface="+mn-lt"/>
              </a:rPr>
              <a:t>Biernat, R., </a:t>
            </a:r>
            <a:r>
              <a:rPr lang="en-US" sz="1600" dirty="0" err="1">
                <a:latin typeface="Aptos"/>
                <a:ea typeface="+mn-lt"/>
                <a:cs typeface="+mn-lt"/>
              </a:rPr>
              <a:t>Trzaskoma</a:t>
            </a:r>
            <a:r>
              <a:rPr lang="en-US" sz="1600" dirty="0">
                <a:latin typeface="Aptos"/>
                <a:ea typeface="+mn-lt"/>
                <a:cs typeface="+mn-lt"/>
              </a:rPr>
              <a:t>, Z., </a:t>
            </a:r>
            <a:r>
              <a:rPr lang="en-US" sz="1600" dirty="0" err="1">
                <a:latin typeface="Aptos"/>
                <a:ea typeface="+mn-lt"/>
                <a:cs typeface="+mn-lt"/>
              </a:rPr>
              <a:t>Trzaskoma</a:t>
            </a:r>
            <a:r>
              <a:rPr lang="en-US" sz="1600" dirty="0">
                <a:latin typeface="Aptos"/>
                <a:ea typeface="+mn-lt"/>
                <a:cs typeface="+mn-lt"/>
              </a:rPr>
              <a:t>, L., &amp; </a:t>
            </a:r>
            <a:r>
              <a:rPr lang="en-US" sz="1600" dirty="0" err="1">
                <a:latin typeface="Aptos"/>
                <a:ea typeface="+mn-lt"/>
                <a:cs typeface="+mn-lt"/>
              </a:rPr>
              <a:t>Czaprowski</a:t>
            </a:r>
            <a:r>
              <a:rPr lang="en-US" sz="1600" dirty="0">
                <a:latin typeface="Aptos"/>
                <a:ea typeface="+mn-lt"/>
                <a:cs typeface="+mn-lt"/>
              </a:rPr>
              <a:t>, D. (2014). Rehabilitation protocol for patellar tendinopathy applied among 16-to 19-year old volleyball players. The Journal of Strength &amp; Conditioning Research, 28(1), 43–52 </a:t>
            </a:r>
          </a:p>
          <a:p>
            <a:r>
              <a:rPr lang="en-US" sz="1600" err="1">
                <a:latin typeface="Aptos"/>
                <a:ea typeface="+mn-lt"/>
                <a:cs typeface="+mn-lt"/>
              </a:rPr>
              <a:t>Malliaras</a:t>
            </a:r>
            <a:r>
              <a:rPr lang="en-US" sz="1600" dirty="0">
                <a:latin typeface="Aptos"/>
                <a:ea typeface="+mn-lt"/>
                <a:cs typeface="+mn-lt"/>
              </a:rPr>
              <a:t>, P., Cook, J., </a:t>
            </a:r>
            <a:r>
              <a:rPr lang="en-US" sz="1600" err="1">
                <a:latin typeface="Aptos"/>
                <a:ea typeface="+mn-lt"/>
                <a:cs typeface="+mn-lt"/>
              </a:rPr>
              <a:t>Purdam</a:t>
            </a:r>
            <a:r>
              <a:rPr lang="en-US" sz="1600" dirty="0">
                <a:latin typeface="Aptos"/>
                <a:ea typeface="+mn-lt"/>
                <a:cs typeface="+mn-lt"/>
              </a:rPr>
              <a:t>, C., &amp; Rio, E. (2015). Patellar tendinopathy: clinical diagnosis, load management, and advice for challenging case presentations. Journal of </a:t>
            </a:r>
            <a:r>
              <a:rPr lang="en-US" sz="1600" err="1">
                <a:latin typeface="Aptos"/>
                <a:ea typeface="+mn-lt"/>
                <a:cs typeface="+mn-lt"/>
              </a:rPr>
              <a:t>Orthopaedic</a:t>
            </a:r>
            <a:r>
              <a:rPr lang="en-US" sz="1600" dirty="0">
                <a:latin typeface="Aptos"/>
                <a:ea typeface="+mn-lt"/>
                <a:cs typeface="+mn-lt"/>
              </a:rPr>
              <a:t> &amp; Sports Physical Therapy, 45(11), 887–898.</a:t>
            </a:r>
          </a:p>
          <a:p>
            <a:r>
              <a:rPr lang="en-US" sz="1600" dirty="0">
                <a:latin typeface="Aptos"/>
                <a:ea typeface="+mn-lt"/>
                <a:cs typeface="+mn-lt"/>
              </a:rPr>
              <a:t>Núñez-Martínez, P., &amp; Hernández-Guillen, D. (2021). Management of patellar tendinopathy through monitoring, load control, and therapeutic exercise: a systematic review. Journal of Sport Rehabilitation, 31(3), 337–350.</a:t>
            </a:r>
          </a:p>
          <a:p>
            <a:r>
              <a:rPr lang="en-US" sz="1600" dirty="0">
                <a:latin typeface="Aptos"/>
                <a:ea typeface="+mn-lt"/>
                <a:cs typeface="+mn-lt"/>
              </a:rPr>
              <a:t>Douglas, K., 2023. Rehabilitation After Patellar Tendon </a:t>
            </a:r>
            <a:r>
              <a:rPr lang="en-US" sz="1600" err="1">
                <a:latin typeface="Aptos"/>
                <a:ea typeface="+mn-lt"/>
                <a:cs typeface="+mn-lt"/>
              </a:rPr>
              <a:t>Midsubstance</a:t>
            </a:r>
            <a:r>
              <a:rPr lang="en-US" sz="1600" dirty="0">
                <a:latin typeface="Aptos"/>
                <a:ea typeface="+mn-lt"/>
                <a:cs typeface="+mn-lt"/>
              </a:rPr>
              <a:t> Repair in a Child: A Case Report (Doctoral dissertation, University of Iowa).</a:t>
            </a:r>
          </a:p>
          <a:p>
            <a:r>
              <a:rPr lang="en-US" sz="1600" dirty="0">
                <a:latin typeface="Aptos"/>
                <a:ea typeface="+mn-lt"/>
                <a:cs typeface="+mn-lt"/>
              </a:rPr>
              <a:t>FIVES, G. (2006). Patellar and Quadriceps Tendon Repair. Post Surgical Rehabilitation Guidelines for the Orthopedic Clinician, Mosby, </a:t>
            </a:r>
            <a:r>
              <a:rPr lang="en-US" sz="1600" err="1">
                <a:latin typeface="Aptos"/>
                <a:ea typeface="+mn-lt"/>
                <a:cs typeface="+mn-lt"/>
              </a:rPr>
              <a:t>St.Louis</a:t>
            </a:r>
            <a:r>
              <a:rPr lang="en-US" sz="1600" dirty="0">
                <a:latin typeface="Aptos"/>
                <a:ea typeface="+mn-lt"/>
                <a:cs typeface="+mn-lt"/>
              </a:rPr>
              <a:t>, MO, , 393–406.</a:t>
            </a:r>
          </a:p>
          <a:p>
            <a:r>
              <a:rPr lang="en-US" sz="1600" dirty="0">
                <a:latin typeface="Aptos"/>
                <a:ea typeface="+mn-lt"/>
                <a:cs typeface="+mn-lt"/>
              </a:rPr>
              <a:t>Arora, A., 2022. Time to move again: from deconditioning to reconditioning. Age and Ageing, 51(2), p.afab227.</a:t>
            </a:r>
          </a:p>
          <a:p>
            <a:r>
              <a:rPr lang="en-US" sz="1600" dirty="0">
                <a:latin typeface="Aptos"/>
                <a:ea typeface="+mn-lt"/>
                <a:cs typeface="+mn-lt"/>
              </a:rPr>
              <a:t>Crouse, M.D., Lord, S. and Keller, M.M., 2024. Patient-perceived barriers and facilitators to full weight-bearing with a lower-extremity circular external fixator: a qualitative study. SA </a:t>
            </a:r>
            <a:r>
              <a:rPr lang="en-US" sz="1600" err="1">
                <a:latin typeface="Aptos"/>
                <a:ea typeface="+mn-lt"/>
                <a:cs typeface="+mn-lt"/>
              </a:rPr>
              <a:t>Orthopaedic</a:t>
            </a:r>
            <a:r>
              <a:rPr lang="en-US" sz="1600" dirty="0">
                <a:latin typeface="Aptos"/>
                <a:ea typeface="+mn-lt"/>
                <a:cs typeface="+mn-lt"/>
              </a:rPr>
              <a:t> Journal, 23(4), pp.180-186.</a:t>
            </a:r>
          </a:p>
          <a:p>
            <a:r>
              <a:rPr lang="en-US" sz="1600" dirty="0">
                <a:latin typeface="Aptos"/>
                <a:ea typeface="+mn-lt"/>
                <a:cs typeface="+mn-lt"/>
              </a:rPr>
              <a:t>Brockmeyer, M., Diehl, N., Schmitt, C., Kohn, D.M. and Lorbach, O., 2015. Results of surgical treatment of chronic patellar tendinosis (Jumper's knee): a systematic review of the literature. Arthroscopy: The Journal of Arthroscopic &amp; Related Surgery, 31(12), pp.2424-2429.</a:t>
            </a:r>
          </a:p>
        </p:txBody>
      </p:sp>
      <p:sp>
        <p:nvSpPr>
          <p:cNvPr id="4" name="Date Placeholder 3">
            <a:extLst>
              <a:ext uri="{FF2B5EF4-FFF2-40B4-BE49-F238E27FC236}">
                <a16:creationId xmlns:a16="http://schemas.microsoft.com/office/drawing/2014/main" id="{D8AB915A-1FFB-EEF1-81F3-DE56A178BB86}"/>
              </a:ext>
            </a:extLst>
          </p:cNvPr>
          <p:cNvSpPr>
            <a:spLocks noGrp="1"/>
          </p:cNvSpPr>
          <p:nvPr>
            <p:ph type="dt" sz="half" idx="10"/>
          </p:nvPr>
        </p:nvSpPr>
        <p:spPr/>
        <p:txBody>
          <a:bodyPr/>
          <a:lstStyle/>
          <a:p>
            <a:fld id="{F163344C-3167-4277-8B36-208C7D963F65}" type="datetime1">
              <a:t>1/19/2026</a:t>
            </a:fld>
            <a:endParaRPr lang="en-US" dirty="0"/>
          </a:p>
        </p:txBody>
      </p:sp>
      <p:sp>
        <p:nvSpPr>
          <p:cNvPr id="5" name="Footer Placeholder 4">
            <a:extLst>
              <a:ext uri="{FF2B5EF4-FFF2-40B4-BE49-F238E27FC236}">
                <a16:creationId xmlns:a16="http://schemas.microsoft.com/office/drawing/2014/main" id="{8BDAFC06-2832-F114-F391-2FA646274B5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5821959-503F-0420-2B43-5E3DCD6155CE}"/>
              </a:ext>
            </a:extLst>
          </p:cNvPr>
          <p:cNvSpPr>
            <a:spLocks noGrp="1"/>
          </p:cNvSpPr>
          <p:nvPr>
            <p:ph type="sldNum" sz="quarter" idx="12"/>
          </p:nvPr>
        </p:nvSpPr>
        <p:spPr/>
        <p:txBody>
          <a:bodyPr/>
          <a:lstStyle/>
          <a:p>
            <a:fld id="{CC057153-B650-4DEB-B370-79DDCFDCE934}" type="slidenum">
              <a:rPr lang="en-US" dirty="0"/>
              <a:t>21</a:t>
            </a:fld>
            <a:endParaRPr lang="en-US" dirty="0"/>
          </a:p>
        </p:txBody>
      </p:sp>
    </p:spTree>
    <p:extLst>
      <p:ext uri="{BB962C8B-B14F-4D97-AF65-F5344CB8AC3E}">
        <p14:creationId xmlns:p14="http://schemas.microsoft.com/office/powerpoint/2010/main" val="1306458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D9ED-DA89-7C86-5840-A90910CB04E4}"/>
              </a:ext>
            </a:extLst>
          </p:cNvPr>
          <p:cNvSpPr>
            <a:spLocks noGrp="1"/>
          </p:cNvSpPr>
          <p:nvPr>
            <p:ph type="title"/>
          </p:nvPr>
        </p:nvSpPr>
        <p:spPr/>
        <p:txBody>
          <a:bodyPr/>
          <a:lstStyle/>
          <a:p>
            <a:r>
              <a:rPr lang="en-US" dirty="0">
                <a:latin typeface="Aptos"/>
              </a:rPr>
              <a:t>Image references</a:t>
            </a:r>
            <a:r>
              <a:rPr lang="en-US" dirty="0"/>
              <a:t> </a:t>
            </a:r>
          </a:p>
        </p:txBody>
      </p:sp>
      <p:sp>
        <p:nvSpPr>
          <p:cNvPr id="3" name="Content Placeholder 2">
            <a:extLst>
              <a:ext uri="{FF2B5EF4-FFF2-40B4-BE49-F238E27FC236}">
                <a16:creationId xmlns:a16="http://schemas.microsoft.com/office/drawing/2014/main" id="{B41F9EA3-87D8-AB1D-DB01-6C96ED8B0D17}"/>
              </a:ext>
            </a:extLst>
          </p:cNvPr>
          <p:cNvSpPr>
            <a:spLocks noGrp="1"/>
          </p:cNvSpPr>
          <p:nvPr>
            <p:ph idx="1"/>
          </p:nvPr>
        </p:nvSpPr>
        <p:spPr/>
        <p:txBody>
          <a:bodyPr vert="horz" lIns="91440" tIns="45720" rIns="91440" bIns="45720" rtlCol="0" anchor="t">
            <a:normAutofit/>
          </a:bodyPr>
          <a:lstStyle/>
          <a:p>
            <a:r>
              <a:rPr lang="en-US" dirty="0">
                <a:latin typeface="Aptos"/>
              </a:rPr>
              <a:t>Image 1 : </a:t>
            </a:r>
            <a:r>
              <a:rPr lang="en-US" dirty="0">
                <a:latin typeface="Aptos"/>
                <a:ea typeface="+mn-lt"/>
                <a:cs typeface="+mn-lt"/>
                <a:hlinkClick r:id="rId2"/>
              </a:rPr>
              <a:t>https://www.posmc.com/specialties/knee-surgery/patellar-tendonitis-jumpers-knee/</a:t>
            </a:r>
            <a:r>
              <a:rPr lang="en-US" dirty="0">
                <a:latin typeface="Aptos"/>
                <a:ea typeface="+mn-lt"/>
                <a:cs typeface="+mn-lt"/>
              </a:rPr>
              <a:t> </a:t>
            </a:r>
            <a:endParaRPr lang="en-US">
              <a:latin typeface="Aptos"/>
            </a:endParaRPr>
          </a:p>
          <a:p>
            <a:r>
              <a:rPr lang="en-US" dirty="0">
                <a:latin typeface="Aptos"/>
                <a:ea typeface="+mn-lt"/>
                <a:cs typeface="+mn-lt"/>
              </a:rPr>
              <a:t>Image 2: </a:t>
            </a:r>
            <a:r>
              <a:rPr lang="en-US" dirty="0">
                <a:latin typeface="Aptos"/>
                <a:ea typeface="+mn-lt"/>
                <a:cs typeface="+mn-lt"/>
                <a:hlinkClick r:id="rId3"/>
              </a:rPr>
              <a:t>https://www.orionfamilyphysio.com/10-facts-about-tendons</a:t>
            </a:r>
            <a:r>
              <a:rPr lang="en-US" dirty="0">
                <a:latin typeface="Aptos"/>
                <a:ea typeface="+mn-lt"/>
                <a:cs typeface="+mn-lt"/>
              </a:rPr>
              <a:t> </a:t>
            </a:r>
          </a:p>
          <a:p>
            <a:r>
              <a:rPr lang="en-US" dirty="0">
                <a:latin typeface="Aptos"/>
                <a:ea typeface="+mn-lt"/>
                <a:cs typeface="+mn-lt"/>
              </a:rPr>
              <a:t>Image 3: </a:t>
            </a:r>
            <a:r>
              <a:rPr lang="en-US" dirty="0">
                <a:latin typeface="Aptos"/>
                <a:ea typeface="+mn-lt"/>
                <a:cs typeface="+mn-lt"/>
                <a:hlinkClick r:id="rId4"/>
              </a:rPr>
              <a:t>https://www.sciencedirect.com/topics/medicine-and-dentistry/tendon-stress</a:t>
            </a:r>
            <a:r>
              <a:rPr lang="en-US" dirty="0">
                <a:latin typeface="Aptos"/>
                <a:ea typeface="+mn-lt"/>
                <a:cs typeface="+mn-lt"/>
              </a:rPr>
              <a:t> </a:t>
            </a:r>
            <a:endParaRPr lang="en-US">
              <a:latin typeface="Aptos"/>
            </a:endParaRPr>
          </a:p>
          <a:p>
            <a:r>
              <a:rPr lang="en-US" dirty="0">
                <a:latin typeface="Aptos"/>
                <a:ea typeface="+mn-lt"/>
                <a:cs typeface="+mn-lt"/>
              </a:rPr>
              <a:t>Image 4: </a:t>
            </a:r>
            <a:r>
              <a:rPr lang="en-US" dirty="0">
                <a:latin typeface="Aptos"/>
                <a:ea typeface="+mn-lt"/>
                <a:cs typeface="+mn-lt"/>
                <a:hlinkClick r:id="rId5"/>
              </a:rPr>
              <a:t>https://teambone.com/education-basic/biomechanics-of-bone/</a:t>
            </a:r>
            <a:r>
              <a:rPr lang="en-US" dirty="0">
                <a:latin typeface="Aptos"/>
                <a:ea typeface="+mn-lt"/>
                <a:cs typeface="+mn-lt"/>
              </a:rPr>
              <a:t> </a:t>
            </a:r>
          </a:p>
          <a:p>
            <a:r>
              <a:rPr lang="en-US" dirty="0">
                <a:latin typeface="Aptos"/>
                <a:ea typeface="+mn-lt"/>
                <a:cs typeface="+mn-lt"/>
              </a:rPr>
              <a:t>Image 5: </a:t>
            </a:r>
            <a:r>
              <a:rPr lang="en-US" dirty="0">
                <a:latin typeface="Aptos"/>
                <a:ea typeface="+mn-lt"/>
                <a:cs typeface="+mn-lt"/>
                <a:hlinkClick r:id="rId6"/>
              </a:rPr>
              <a:t>https://workoutlabs.com/exercise-guide/wall-partial-half-squats/</a:t>
            </a:r>
            <a:r>
              <a:rPr lang="en-US" dirty="0">
                <a:latin typeface="Aptos"/>
                <a:ea typeface="+mn-lt"/>
                <a:cs typeface="+mn-lt"/>
              </a:rPr>
              <a:t> </a:t>
            </a:r>
          </a:p>
          <a:p>
            <a:r>
              <a:rPr lang="en-US" dirty="0">
                <a:latin typeface="Aptos"/>
                <a:ea typeface="+mn-lt"/>
                <a:cs typeface="+mn-lt"/>
              </a:rPr>
              <a:t>Image 6: </a:t>
            </a:r>
            <a:r>
              <a:rPr lang="en-US" dirty="0">
                <a:latin typeface="Aptos"/>
                <a:ea typeface="+mn-lt"/>
                <a:cs typeface="+mn-lt"/>
                <a:hlinkClick r:id="rId7"/>
              </a:rPr>
              <a:t>https://matthewboydphysio.com/how-to-fix-patella-tendonitis-in-runners/</a:t>
            </a:r>
            <a:r>
              <a:rPr lang="en-US" dirty="0">
                <a:ea typeface="+mn-lt"/>
                <a:cs typeface="+mn-lt"/>
              </a:rPr>
              <a:t> </a:t>
            </a:r>
          </a:p>
        </p:txBody>
      </p:sp>
    </p:spTree>
    <p:extLst>
      <p:ext uri="{BB962C8B-B14F-4D97-AF65-F5344CB8AC3E}">
        <p14:creationId xmlns:p14="http://schemas.microsoft.com/office/powerpoint/2010/main" val="144425810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VanillaVTI</vt:lpstr>
      <vt:lpstr>The Patella Tendon</vt:lpstr>
      <vt:lpstr>Structure of tendons </vt:lpstr>
      <vt:lpstr>Structure of tendons </vt:lpstr>
      <vt:lpstr>Arthrokinematics </vt:lpstr>
      <vt:lpstr>Tissue mechanics  </vt:lpstr>
      <vt:lpstr> Tissue mechanics </vt:lpstr>
      <vt:lpstr>How do tendons heal? </vt:lpstr>
      <vt:lpstr>Patella Tendonitis Grade 2</vt:lpstr>
      <vt:lpstr>Patella Tendonitis </vt:lpstr>
      <vt:lpstr>How do we prevent deconditioning after injury? </vt:lpstr>
      <vt:lpstr>Rehab exercise 1 </vt:lpstr>
      <vt:lpstr>Rehab exercise 2 </vt:lpstr>
      <vt:lpstr>Rehab exercise 3</vt:lpstr>
      <vt:lpstr>Rehab exercise 4 </vt:lpstr>
      <vt:lpstr>Rehab exercise 5 </vt:lpstr>
      <vt:lpstr>Rehab exercise 6</vt:lpstr>
      <vt:lpstr>Assistive devices</vt:lpstr>
      <vt:lpstr>Conservative and Surgical methods</vt:lpstr>
      <vt:lpstr>References </vt:lpstr>
      <vt:lpstr>References </vt:lpstr>
      <vt:lpstr>References </vt:lpstr>
      <vt:lpstr>Image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1916</cp:revision>
  <dcterms:created xsi:type="dcterms:W3CDTF">2025-11-25T16:58:48Z</dcterms:created>
  <dcterms:modified xsi:type="dcterms:W3CDTF">2026-01-19T13:08:18Z</dcterms:modified>
</cp:coreProperties>
</file>