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69F821-11DD-F42D-B814-F08126ABDB3B}" v="1911" dt="2026-07-12T20:14:58.5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David (2436637)" userId="S::2436637@student.uwtsd.ac.uk::ccdf582c-9a0d-45ee-8508-b4244cf320b1" providerId="AD" clId="Web-{0669F821-11DD-F42D-B814-F08126ABDB3B}"/>
    <pc:docChg chg="mod addSld delSld modSld sldOrd addMainMaster delMainMaster">
      <pc:chgData name="Maria David (2436637)" userId="S::2436637@student.uwtsd.ac.uk::ccdf582c-9a0d-45ee-8508-b4244cf320b1" providerId="AD" clId="Web-{0669F821-11DD-F42D-B814-F08126ABDB3B}" dt="2026-07-12T20:15:02.602" v="1615"/>
      <pc:docMkLst>
        <pc:docMk/>
      </pc:docMkLst>
      <pc:sldChg chg="addSp delSp modSp mod setBg modClrScheme delDesignElem chgLayout">
        <pc:chgData name="Maria David (2436637)" userId="S::2436637@student.uwtsd.ac.uk::ccdf582c-9a0d-45ee-8508-b4244cf320b1" providerId="AD" clId="Web-{0669F821-11DD-F42D-B814-F08126ABDB3B}" dt="2026-07-12T13:44:16.992" v="637" actId="1076"/>
        <pc:sldMkLst>
          <pc:docMk/>
          <pc:sldMk cId="2499791184" sldId="256"/>
        </pc:sldMkLst>
        <pc:spChg chg="mod ord">
          <ac:chgData name="Maria David (2436637)" userId="S::2436637@student.uwtsd.ac.uk::ccdf582c-9a0d-45ee-8508-b4244cf320b1" providerId="AD" clId="Web-{0669F821-11DD-F42D-B814-F08126ABDB3B}" dt="2026-07-12T13:44:16.992" v="637" actId="1076"/>
          <ac:spMkLst>
            <pc:docMk/>
            <pc:sldMk cId="2499791184" sldId="256"/>
            <ac:spMk id="2" creationId="{00000000-0000-0000-0000-000000000000}"/>
          </ac:spMkLst>
        </pc:spChg>
        <pc:spChg chg="del mod">
          <ac:chgData name="Maria David (2436637)" userId="S::2436637@student.uwtsd.ac.uk::ccdf582c-9a0d-45ee-8508-b4244cf320b1" providerId="AD" clId="Web-{0669F821-11DD-F42D-B814-F08126ABDB3B}" dt="2026-07-12T13:18:58.934" v="6"/>
          <ac:spMkLst>
            <pc:docMk/>
            <pc:sldMk cId="2499791184" sldId="256"/>
            <ac:spMk id="3" creationId="{00000000-0000-0000-0000-000000000000}"/>
          </ac:spMkLst>
        </pc:spChg>
        <pc:spChg chg="add del">
          <ac:chgData name="Maria David (2436637)" userId="S::2436637@student.uwtsd.ac.uk::ccdf582c-9a0d-45ee-8508-b4244cf320b1" providerId="AD" clId="Web-{0669F821-11DD-F42D-B814-F08126ABDB3B}" dt="2026-07-12T13:30:50.281" v="302"/>
          <ac:spMkLst>
            <pc:docMk/>
            <pc:sldMk cId="2499791184" sldId="256"/>
            <ac:spMk id="9" creationId="{B5A8AFA4-5C32-4100-9C6D-839A47E15FA0}"/>
          </ac:spMkLst>
        </pc:spChg>
        <pc:spChg chg="add del">
          <ac:chgData name="Maria David (2436637)" userId="S::2436637@student.uwtsd.ac.uk::ccdf582c-9a0d-45ee-8508-b4244cf320b1" providerId="AD" clId="Web-{0669F821-11DD-F42D-B814-F08126ABDB3B}" dt="2026-07-12T13:30:50.281" v="302"/>
          <ac:spMkLst>
            <pc:docMk/>
            <pc:sldMk cId="2499791184" sldId="256"/>
            <ac:spMk id="11" creationId="{96B5F253-7949-47C2-9DBD-1570ECDA2296}"/>
          </ac:spMkLst>
        </pc:spChg>
        <pc:picChg chg="add mod">
          <ac:chgData name="Maria David (2436637)" userId="S::2436637@student.uwtsd.ac.uk::ccdf582c-9a0d-45ee-8508-b4244cf320b1" providerId="AD" clId="Web-{0669F821-11DD-F42D-B814-F08126ABDB3B}" dt="2026-07-12T13:44:08.600" v="636" actId="1076"/>
          <ac:picMkLst>
            <pc:docMk/>
            <pc:sldMk cId="2499791184" sldId="256"/>
            <ac:picMk id="4" creationId="{50CCDD01-2802-1E7A-E16D-D60F7660DAD1}"/>
          </ac:picMkLst>
        </pc:picChg>
      </pc:sldChg>
      <pc:sldChg chg="modSp new del">
        <pc:chgData name="Maria David (2436637)" userId="S::2436637@student.uwtsd.ac.uk::ccdf582c-9a0d-45ee-8508-b4244cf320b1" providerId="AD" clId="Web-{0669F821-11DD-F42D-B814-F08126ABDB3B}" dt="2026-07-12T13:21:32.367" v="38"/>
        <pc:sldMkLst>
          <pc:docMk/>
          <pc:sldMk cId="4117763926" sldId="257"/>
        </pc:sldMkLst>
        <pc:spChg chg="mod">
          <ac:chgData name="Maria David (2436637)" userId="S::2436637@student.uwtsd.ac.uk::ccdf582c-9a0d-45ee-8508-b4244cf320b1" providerId="AD" clId="Web-{0669F821-11DD-F42D-B814-F08126ABDB3B}" dt="2026-07-12T13:21:18.850" v="36" actId="20577"/>
          <ac:spMkLst>
            <pc:docMk/>
            <pc:sldMk cId="4117763926" sldId="257"/>
            <ac:spMk id="2" creationId="{6F2029C0-3927-C9C2-35E7-B35F0575834B}"/>
          </ac:spMkLst>
        </pc:spChg>
      </pc:sldChg>
      <pc:sldChg chg="addSp modSp new mod modClrScheme chgLayout">
        <pc:chgData name="Maria David (2436637)" userId="S::2436637@student.uwtsd.ac.uk::ccdf582c-9a0d-45ee-8508-b4244cf320b1" providerId="AD" clId="Web-{0669F821-11DD-F42D-B814-F08126ABDB3B}" dt="2026-07-12T13:37:45.528" v="478" actId="20577"/>
        <pc:sldMkLst>
          <pc:docMk/>
          <pc:sldMk cId="2569240797" sldId="258"/>
        </pc:sldMkLst>
        <pc:spChg chg="mod ord">
          <ac:chgData name="Maria David (2436637)" userId="S::2436637@student.uwtsd.ac.uk::ccdf582c-9a0d-45ee-8508-b4244cf320b1" providerId="AD" clId="Web-{0669F821-11DD-F42D-B814-F08126ABDB3B}" dt="2026-07-12T13:37:45.528" v="478" actId="20577"/>
          <ac:spMkLst>
            <pc:docMk/>
            <pc:sldMk cId="2569240797" sldId="258"/>
            <ac:spMk id="2" creationId="{67CE6FE3-2916-609E-2802-9C21FAA35F9F}"/>
          </ac:spMkLst>
        </pc:spChg>
        <pc:spChg chg="mod ord">
          <ac:chgData name="Maria David (2436637)" userId="S::2436637@student.uwtsd.ac.uk::ccdf582c-9a0d-45ee-8508-b4244cf320b1" providerId="AD" clId="Web-{0669F821-11DD-F42D-B814-F08126ABDB3B}" dt="2026-07-12T13:31:14.470" v="304" actId="1076"/>
          <ac:spMkLst>
            <pc:docMk/>
            <pc:sldMk cId="2569240797" sldId="258"/>
            <ac:spMk id="3" creationId="{5E6A6983-F1A2-F18F-BFA9-185A811F7D03}"/>
          </ac:spMkLst>
        </pc:spChg>
        <pc:spChg chg="mod ord">
          <ac:chgData name="Maria David (2436637)" userId="S::2436637@student.uwtsd.ac.uk::ccdf582c-9a0d-45ee-8508-b4244cf320b1" providerId="AD" clId="Web-{0669F821-11DD-F42D-B814-F08126ABDB3B}" dt="2026-07-12T13:31:20.408" v="305" actId="1076"/>
          <ac:spMkLst>
            <pc:docMk/>
            <pc:sldMk cId="2569240797" sldId="258"/>
            <ac:spMk id="4" creationId="{99E3CA9C-EB6C-24E8-279C-660C5F6A2F66}"/>
          </ac:spMkLst>
        </pc:spChg>
        <pc:spChg chg="mod ord">
          <ac:chgData name="Maria David (2436637)" userId="S::2436637@student.uwtsd.ac.uk::ccdf582c-9a0d-45ee-8508-b4244cf320b1" providerId="AD" clId="Web-{0669F821-11DD-F42D-B814-F08126ABDB3B}" dt="2026-07-12T13:31:31.909" v="308" actId="1076"/>
          <ac:spMkLst>
            <pc:docMk/>
            <pc:sldMk cId="2569240797" sldId="258"/>
            <ac:spMk id="5" creationId="{6BB909A6-17B4-6D11-BBBA-0C069BD7DBFF}"/>
          </ac:spMkLst>
        </pc:spChg>
        <pc:spChg chg="mod ord">
          <ac:chgData name="Maria David (2436637)" userId="S::2436637@student.uwtsd.ac.uk::ccdf582c-9a0d-45ee-8508-b4244cf320b1" providerId="AD" clId="Web-{0669F821-11DD-F42D-B814-F08126ABDB3B}" dt="2026-07-12T13:31:28.455" v="307" actId="1076"/>
          <ac:spMkLst>
            <pc:docMk/>
            <pc:sldMk cId="2569240797" sldId="258"/>
            <ac:spMk id="6" creationId="{DB57888F-215F-E935-F311-66812CEFCD84}"/>
          </ac:spMkLst>
        </pc:spChg>
        <pc:spChg chg="add mod">
          <ac:chgData name="Maria David (2436637)" userId="S::2436637@student.uwtsd.ac.uk::ccdf582c-9a0d-45ee-8508-b4244cf320b1" providerId="AD" clId="Web-{0669F821-11DD-F42D-B814-F08126ABDB3B}" dt="2026-07-12T13:31:24.111" v="306" actId="1076"/>
          <ac:spMkLst>
            <pc:docMk/>
            <pc:sldMk cId="2569240797" sldId="258"/>
            <ac:spMk id="7" creationId="{23FAACF4-9593-4F79-526C-0302C593C791}"/>
          </ac:spMkLst>
        </pc:spChg>
      </pc:sldChg>
      <pc:sldChg chg="modSp new">
        <pc:chgData name="Maria David (2436637)" userId="S::2436637@student.uwtsd.ac.uk::ccdf582c-9a0d-45ee-8508-b4244cf320b1" providerId="AD" clId="Web-{0669F821-11DD-F42D-B814-F08126ABDB3B}" dt="2026-07-12T13:36:49.790" v="470" actId="20577"/>
        <pc:sldMkLst>
          <pc:docMk/>
          <pc:sldMk cId="2832022319" sldId="259"/>
        </pc:sldMkLst>
        <pc:spChg chg="mod">
          <ac:chgData name="Maria David (2436637)" userId="S::2436637@student.uwtsd.ac.uk::ccdf582c-9a0d-45ee-8508-b4244cf320b1" providerId="AD" clId="Web-{0669F821-11DD-F42D-B814-F08126ABDB3B}" dt="2026-07-12T13:34:20.311" v="328" actId="20577"/>
          <ac:spMkLst>
            <pc:docMk/>
            <pc:sldMk cId="2832022319" sldId="259"/>
            <ac:spMk id="2" creationId="{59F03BFB-97AD-99E4-F511-CCEC799CDC89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13:34:29.827" v="336" actId="20577"/>
          <ac:spMkLst>
            <pc:docMk/>
            <pc:sldMk cId="2832022319" sldId="259"/>
            <ac:spMk id="3" creationId="{B566C1A7-7374-07D8-511E-5031CC44CB55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13:35:28.472" v="401" actId="20577"/>
          <ac:spMkLst>
            <pc:docMk/>
            <pc:sldMk cId="2832022319" sldId="259"/>
            <ac:spMk id="4" creationId="{FFC29F00-73EA-DF16-DB8F-8EC938E451D7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13:34:38.437" v="341" actId="20577"/>
          <ac:spMkLst>
            <pc:docMk/>
            <pc:sldMk cId="2832022319" sldId="259"/>
            <ac:spMk id="5" creationId="{18875128-A21B-3343-4282-BFB53EA173DB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13:36:49.790" v="470" actId="20577"/>
          <ac:spMkLst>
            <pc:docMk/>
            <pc:sldMk cId="2832022319" sldId="259"/>
            <ac:spMk id="6" creationId="{C0A5B6AB-B352-A2F1-5E6D-FC42633481EC}"/>
          </ac:spMkLst>
        </pc:spChg>
      </pc:sldChg>
      <pc:sldChg chg="modSp new">
        <pc:chgData name="Maria David (2436637)" userId="S::2436637@student.uwtsd.ac.uk::ccdf582c-9a0d-45ee-8508-b4244cf320b1" providerId="AD" clId="Web-{0669F821-11DD-F42D-B814-F08126ABDB3B}" dt="2026-07-12T14:12:40.682" v="664" actId="20577"/>
        <pc:sldMkLst>
          <pc:docMk/>
          <pc:sldMk cId="3709185323" sldId="260"/>
        </pc:sldMkLst>
        <pc:spChg chg="mod">
          <ac:chgData name="Maria David (2436637)" userId="S::2436637@student.uwtsd.ac.uk::ccdf582c-9a0d-45ee-8508-b4244cf320b1" providerId="AD" clId="Web-{0669F821-11DD-F42D-B814-F08126ABDB3B}" dt="2026-07-12T13:38:09.514" v="493" actId="20577"/>
          <ac:spMkLst>
            <pc:docMk/>
            <pc:sldMk cId="3709185323" sldId="260"/>
            <ac:spMk id="2" creationId="{C9C63852-D172-EACD-88C5-204E56E4D862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14:12:40.682" v="664" actId="20577"/>
          <ac:spMkLst>
            <pc:docMk/>
            <pc:sldMk cId="3709185323" sldId="260"/>
            <ac:spMk id="3" creationId="{FD3059D1-13BD-A812-20E2-C4AB0A8295D5}"/>
          </ac:spMkLst>
        </pc:spChg>
      </pc:sldChg>
      <pc:sldChg chg="addSp delSp modSp new ord">
        <pc:chgData name="Maria David (2436637)" userId="S::2436637@student.uwtsd.ac.uk::ccdf582c-9a0d-45ee-8508-b4244cf320b1" providerId="AD" clId="Web-{0669F821-11DD-F42D-B814-F08126ABDB3B}" dt="2026-07-12T14:17:09.235" v="805" actId="20577"/>
        <pc:sldMkLst>
          <pc:docMk/>
          <pc:sldMk cId="296786740" sldId="261"/>
        </pc:sldMkLst>
        <pc:spChg chg="mod">
          <ac:chgData name="Maria David (2436637)" userId="S::2436637@student.uwtsd.ac.uk::ccdf582c-9a0d-45ee-8508-b4244cf320b1" providerId="AD" clId="Web-{0669F821-11DD-F42D-B814-F08126ABDB3B}" dt="2026-07-12T14:14:01.094" v="691" actId="20577"/>
          <ac:spMkLst>
            <pc:docMk/>
            <pc:sldMk cId="296786740" sldId="261"/>
            <ac:spMk id="2" creationId="{C3038689-346E-7FBF-2869-847340661E7E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14:15:27.302" v="744" actId="14100"/>
          <ac:spMkLst>
            <pc:docMk/>
            <pc:sldMk cId="296786740" sldId="261"/>
            <ac:spMk id="3" creationId="{C5058382-D5AF-4ABE-48A5-FE4B7BDEC87A}"/>
          </ac:spMkLst>
        </pc:spChg>
        <pc:spChg chg="add del mod">
          <ac:chgData name="Maria David (2436637)" userId="S::2436637@student.uwtsd.ac.uk::ccdf582c-9a0d-45ee-8508-b4244cf320b1" providerId="AD" clId="Web-{0669F821-11DD-F42D-B814-F08126ABDB3B}" dt="2026-07-12T14:15:41.741" v="747"/>
          <ac:spMkLst>
            <pc:docMk/>
            <pc:sldMk cId="296786740" sldId="261"/>
            <ac:spMk id="7" creationId="{6BB20FD7-D752-7269-D327-BBA54ABCB2C5}"/>
          </ac:spMkLst>
        </pc:spChg>
        <pc:spChg chg="add mod">
          <ac:chgData name="Maria David (2436637)" userId="S::2436637@student.uwtsd.ac.uk::ccdf582c-9a0d-45ee-8508-b4244cf320b1" providerId="AD" clId="Web-{0669F821-11DD-F42D-B814-F08126ABDB3B}" dt="2026-07-12T14:17:09.235" v="805" actId="20577"/>
          <ac:spMkLst>
            <pc:docMk/>
            <pc:sldMk cId="296786740" sldId="261"/>
            <ac:spMk id="8" creationId="{11653D8A-0FB1-702E-4409-166EB858438D}"/>
          </ac:spMkLst>
        </pc:spChg>
      </pc:sldChg>
      <pc:sldChg chg="addSp modSp new">
        <pc:chgData name="Maria David (2436637)" userId="S::2436637@student.uwtsd.ac.uk::ccdf582c-9a0d-45ee-8508-b4244cf320b1" providerId="AD" clId="Web-{0669F821-11DD-F42D-B814-F08126ABDB3B}" dt="2026-07-12T15:13:24.969" v="1020" actId="20577"/>
        <pc:sldMkLst>
          <pc:docMk/>
          <pc:sldMk cId="3218428833" sldId="262"/>
        </pc:sldMkLst>
        <pc:spChg chg="mod">
          <ac:chgData name="Maria David (2436637)" userId="S::2436637@student.uwtsd.ac.uk::ccdf582c-9a0d-45ee-8508-b4244cf320b1" providerId="AD" clId="Web-{0669F821-11DD-F42D-B814-F08126ABDB3B}" dt="2026-07-12T14:57:00.460" v="822" actId="20577"/>
          <ac:spMkLst>
            <pc:docMk/>
            <pc:sldMk cId="3218428833" sldId="262"/>
            <ac:spMk id="2" creationId="{1985B544-0356-A492-783B-FF29A1623C90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15:12:26.452" v="1011" actId="20577"/>
          <ac:spMkLst>
            <pc:docMk/>
            <pc:sldMk cId="3218428833" sldId="262"/>
            <ac:spMk id="3" creationId="{1CC4CEF2-3078-A3FE-E9C7-748D3A1B54AD}"/>
          </ac:spMkLst>
        </pc:spChg>
        <pc:spChg chg="add mod">
          <ac:chgData name="Maria David (2436637)" userId="S::2436637@student.uwtsd.ac.uk::ccdf582c-9a0d-45ee-8508-b4244cf320b1" providerId="AD" clId="Web-{0669F821-11DD-F42D-B814-F08126ABDB3B}" dt="2026-07-12T15:13:24.969" v="1020" actId="20577"/>
          <ac:spMkLst>
            <pc:docMk/>
            <pc:sldMk cId="3218428833" sldId="262"/>
            <ac:spMk id="7" creationId="{60623CA2-EAA4-0D11-0BE4-40034C9CECA1}"/>
          </ac:spMkLst>
        </pc:spChg>
      </pc:sldChg>
      <pc:sldChg chg="modSp new">
        <pc:chgData name="Maria David (2436637)" userId="S::2436637@student.uwtsd.ac.uk::ccdf582c-9a0d-45ee-8508-b4244cf320b1" providerId="AD" clId="Web-{0669F821-11DD-F42D-B814-F08126ABDB3B}" dt="2026-07-12T15:18:29.090" v="1124" actId="20577"/>
        <pc:sldMkLst>
          <pc:docMk/>
          <pc:sldMk cId="375407266" sldId="263"/>
        </pc:sldMkLst>
        <pc:spChg chg="mod">
          <ac:chgData name="Maria David (2436637)" userId="S::2436637@student.uwtsd.ac.uk::ccdf582c-9a0d-45ee-8508-b4244cf320b1" providerId="AD" clId="Web-{0669F821-11DD-F42D-B814-F08126ABDB3B}" dt="2026-07-12T15:13:49.830" v="1034" actId="20577"/>
          <ac:spMkLst>
            <pc:docMk/>
            <pc:sldMk cId="375407266" sldId="263"/>
            <ac:spMk id="2" creationId="{7E07E93D-59F8-CD64-BCD8-8B306DEE66F3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15:18:29.090" v="1124" actId="20577"/>
          <ac:spMkLst>
            <pc:docMk/>
            <pc:sldMk cId="375407266" sldId="263"/>
            <ac:spMk id="3" creationId="{75B1BE11-7195-2259-EB91-947CB8275421}"/>
          </ac:spMkLst>
        </pc:spChg>
      </pc:sldChg>
      <pc:sldChg chg="addSp modSp new">
        <pc:chgData name="Maria David (2436637)" userId="S::2436637@student.uwtsd.ac.uk::ccdf582c-9a0d-45ee-8508-b4244cf320b1" providerId="AD" clId="Web-{0669F821-11DD-F42D-B814-F08126ABDB3B}" dt="2026-07-12T15:29:57.005" v="1337" actId="20577"/>
        <pc:sldMkLst>
          <pc:docMk/>
          <pc:sldMk cId="3938869042" sldId="264"/>
        </pc:sldMkLst>
        <pc:spChg chg="mod">
          <ac:chgData name="Maria David (2436637)" userId="S::2436637@student.uwtsd.ac.uk::ccdf582c-9a0d-45ee-8508-b4244cf320b1" providerId="AD" clId="Web-{0669F821-11DD-F42D-B814-F08126ABDB3B}" dt="2026-07-12T15:21:43.409" v="1137" actId="20577"/>
          <ac:spMkLst>
            <pc:docMk/>
            <pc:sldMk cId="3938869042" sldId="264"/>
            <ac:spMk id="2" creationId="{3400990C-F09B-779C-0BE2-FEAFD711C301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15:29:47.145" v="1333" actId="20577"/>
          <ac:spMkLst>
            <pc:docMk/>
            <pc:sldMk cId="3938869042" sldId="264"/>
            <ac:spMk id="3" creationId="{82785494-38A6-10CC-89E3-604EBCE67961}"/>
          </ac:spMkLst>
        </pc:spChg>
        <pc:spChg chg="add mod">
          <ac:chgData name="Maria David (2436637)" userId="S::2436637@student.uwtsd.ac.uk::ccdf582c-9a0d-45ee-8508-b4244cf320b1" providerId="AD" clId="Web-{0669F821-11DD-F42D-B814-F08126ABDB3B}" dt="2026-07-12T15:29:57.005" v="1337" actId="20577"/>
          <ac:spMkLst>
            <pc:docMk/>
            <pc:sldMk cId="3938869042" sldId="264"/>
            <ac:spMk id="7" creationId="{30466BCB-2F87-3D76-33C8-E3B1543D8ED1}"/>
          </ac:spMkLst>
        </pc:spChg>
      </pc:sldChg>
      <pc:sldChg chg="addSp modSp new mod modClrScheme chgLayout">
        <pc:chgData name="Maria David (2436637)" userId="S::2436637@student.uwtsd.ac.uk::ccdf582c-9a0d-45ee-8508-b4244cf320b1" providerId="AD" clId="Web-{0669F821-11DD-F42D-B814-F08126ABDB3B}" dt="2026-07-12T20:13:04.672" v="1583"/>
        <pc:sldMkLst>
          <pc:docMk/>
          <pc:sldMk cId="570208529" sldId="265"/>
        </pc:sldMkLst>
        <pc:spChg chg="mod ord">
          <ac:chgData name="Maria David (2436637)" userId="S::2436637@student.uwtsd.ac.uk::ccdf582c-9a0d-45ee-8508-b4244cf320b1" providerId="AD" clId="Web-{0669F821-11DD-F42D-B814-F08126ABDB3B}" dt="2026-07-12T20:13:04.672" v="1583"/>
          <ac:spMkLst>
            <pc:docMk/>
            <pc:sldMk cId="570208529" sldId="265"/>
            <ac:spMk id="2" creationId="{78615D3E-B4C9-181B-84E2-BF563329F7C1}"/>
          </ac:spMkLst>
        </pc:spChg>
        <pc:spChg chg="mod ord">
          <ac:chgData name="Maria David (2436637)" userId="S::2436637@student.uwtsd.ac.uk::ccdf582c-9a0d-45ee-8508-b4244cf320b1" providerId="AD" clId="Web-{0669F821-11DD-F42D-B814-F08126ABDB3B}" dt="2026-07-12T20:13:04.672" v="1583"/>
          <ac:spMkLst>
            <pc:docMk/>
            <pc:sldMk cId="570208529" sldId="265"/>
            <ac:spMk id="3" creationId="{8DE8286A-02DA-2CC9-7482-6F8F8ADBE6E8}"/>
          </ac:spMkLst>
        </pc:spChg>
        <pc:spChg chg="mod ord">
          <ac:chgData name="Maria David (2436637)" userId="S::2436637@student.uwtsd.ac.uk::ccdf582c-9a0d-45ee-8508-b4244cf320b1" providerId="AD" clId="Web-{0669F821-11DD-F42D-B814-F08126ABDB3B}" dt="2026-07-12T20:13:04.672" v="1583"/>
          <ac:spMkLst>
            <pc:docMk/>
            <pc:sldMk cId="570208529" sldId="265"/>
            <ac:spMk id="4" creationId="{4196FF2D-9B80-49C0-7FB4-BB3C756A6D95}"/>
          </ac:spMkLst>
        </pc:spChg>
        <pc:spChg chg="mod ord">
          <ac:chgData name="Maria David (2436637)" userId="S::2436637@student.uwtsd.ac.uk::ccdf582c-9a0d-45ee-8508-b4244cf320b1" providerId="AD" clId="Web-{0669F821-11DD-F42D-B814-F08126ABDB3B}" dt="2026-07-12T20:13:04.672" v="1583"/>
          <ac:spMkLst>
            <pc:docMk/>
            <pc:sldMk cId="570208529" sldId="265"/>
            <ac:spMk id="5" creationId="{EE736E95-6FFB-C55E-7EAC-1486C7FA3708}"/>
          </ac:spMkLst>
        </pc:spChg>
        <pc:spChg chg="mod ord">
          <ac:chgData name="Maria David (2436637)" userId="S::2436637@student.uwtsd.ac.uk::ccdf582c-9a0d-45ee-8508-b4244cf320b1" providerId="AD" clId="Web-{0669F821-11DD-F42D-B814-F08126ABDB3B}" dt="2026-07-12T20:13:04.672" v="1583"/>
          <ac:spMkLst>
            <pc:docMk/>
            <pc:sldMk cId="570208529" sldId="265"/>
            <ac:spMk id="6" creationId="{2B908C2C-1053-7537-88AF-41B7F79119B3}"/>
          </ac:spMkLst>
        </pc:spChg>
        <pc:spChg chg="add mod">
          <ac:chgData name="Maria David (2436637)" userId="S::2436637@student.uwtsd.ac.uk::ccdf582c-9a0d-45ee-8508-b4244cf320b1" providerId="AD" clId="Web-{0669F821-11DD-F42D-B814-F08126ABDB3B}" dt="2026-07-12T15:46:52.218" v="1575" actId="20577"/>
          <ac:spMkLst>
            <pc:docMk/>
            <pc:sldMk cId="570208529" sldId="265"/>
            <ac:spMk id="7" creationId="{C4780106-27C3-B283-F08E-AB4040BB1498}"/>
          </ac:spMkLst>
        </pc:spChg>
      </pc:sldChg>
      <pc:sldChg chg="addSp modSp new mod modClrScheme chgLayout">
        <pc:chgData name="Maria David (2436637)" userId="S::2436637@student.uwtsd.ac.uk::ccdf582c-9a0d-45ee-8508-b4244cf320b1" providerId="AD" clId="Web-{0669F821-11DD-F42D-B814-F08126ABDB3B}" dt="2026-07-12T20:15:02.602" v="1615"/>
        <pc:sldMkLst>
          <pc:docMk/>
          <pc:sldMk cId="2022051169" sldId="266"/>
        </pc:sldMkLst>
        <pc:spChg chg="mod">
          <ac:chgData name="Maria David (2436637)" userId="S::2436637@student.uwtsd.ac.uk::ccdf582c-9a0d-45ee-8508-b4244cf320b1" providerId="AD" clId="Web-{0669F821-11DD-F42D-B814-F08126ABDB3B}" dt="2026-07-12T20:15:02.602" v="1615"/>
          <ac:spMkLst>
            <pc:docMk/>
            <pc:sldMk cId="2022051169" sldId="266"/>
            <ac:spMk id="2" creationId="{33D4FDE6-0F97-C054-E350-D0DBDD5040DE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20:15:02.602" v="1615"/>
          <ac:spMkLst>
            <pc:docMk/>
            <pc:sldMk cId="2022051169" sldId="266"/>
            <ac:spMk id="3" creationId="{CDA5EDC2-6753-A2E1-9679-3D8F02965222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20:15:02.602" v="1615"/>
          <ac:spMkLst>
            <pc:docMk/>
            <pc:sldMk cId="2022051169" sldId="266"/>
            <ac:spMk id="4" creationId="{3FE89B2E-4C7F-5F82-6BF1-B8F5ACD80C66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20:15:02.602" v="1615"/>
          <ac:spMkLst>
            <pc:docMk/>
            <pc:sldMk cId="2022051169" sldId="266"/>
            <ac:spMk id="5" creationId="{375E790B-91F2-3650-C7D4-252F7D38A100}"/>
          </ac:spMkLst>
        </pc:spChg>
        <pc:spChg chg="mod">
          <ac:chgData name="Maria David (2436637)" userId="S::2436637@student.uwtsd.ac.uk::ccdf582c-9a0d-45ee-8508-b4244cf320b1" providerId="AD" clId="Web-{0669F821-11DD-F42D-B814-F08126ABDB3B}" dt="2026-07-12T20:15:02.602" v="1615"/>
          <ac:spMkLst>
            <pc:docMk/>
            <pc:sldMk cId="2022051169" sldId="266"/>
            <ac:spMk id="6" creationId="{CE46C526-2266-CE8C-6B95-D81259F6B033}"/>
          </ac:spMkLst>
        </pc:spChg>
        <pc:picChg chg="add mod ord">
          <ac:chgData name="Maria David (2436637)" userId="S::2436637@student.uwtsd.ac.uk::ccdf582c-9a0d-45ee-8508-b4244cf320b1" providerId="AD" clId="Web-{0669F821-11DD-F42D-B814-F08126ABDB3B}" dt="2026-07-12T20:15:02.602" v="1615"/>
          <ac:picMkLst>
            <pc:docMk/>
            <pc:sldMk cId="2022051169" sldId="266"/>
            <ac:picMk id="7" creationId="{C6DAABAB-5521-5A1A-176D-3F2864170E0C}"/>
          </ac:picMkLst>
        </pc:picChg>
      </pc:sldChg>
      <pc:sldChg chg="modSp new del">
        <pc:chgData name="Maria David (2436637)" userId="S::2436637@student.uwtsd.ac.uk::ccdf582c-9a0d-45ee-8508-b4244cf320b1" providerId="AD" clId="Web-{0669F821-11DD-F42D-B814-F08126ABDB3B}" dt="2026-07-12T20:12:32.405" v="1581"/>
        <pc:sldMkLst>
          <pc:docMk/>
          <pc:sldMk cId="4003176099" sldId="266"/>
        </pc:sldMkLst>
        <pc:spChg chg="mod">
          <ac:chgData name="Maria David (2436637)" userId="S::2436637@student.uwtsd.ac.uk::ccdf582c-9a0d-45ee-8508-b4244cf320b1" providerId="AD" clId="Web-{0669F821-11DD-F42D-B814-F08126ABDB3B}" dt="2026-07-12T20:12:17.452" v="1580" actId="20577"/>
          <ac:spMkLst>
            <pc:docMk/>
            <pc:sldMk cId="4003176099" sldId="266"/>
            <ac:spMk id="2" creationId="{15884EF5-D23E-D932-1EF7-B6E64F36F001}"/>
          </ac:spMkLst>
        </pc:spChg>
      </pc:sldChg>
      <pc:sldMasterChg chg="del delSldLayout">
        <pc:chgData name="Maria David (2436637)" userId="S::2436637@student.uwtsd.ac.uk::ccdf582c-9a0d-45ee-8508-b4244cf320b1" providerId="AD" clId="Web-{0669F821-11DD-F42D-B814-F08126ABDB3B}" dt="2026-07-12T13:30:50.281" v="302"/>
        <pc:sldMasterMkLst>
          <pc:docMk/>
          <pc:sldMasterMk cId="2934950202" sldId="2147483648"/>
        </pc:sldMasterMkLst>
        <pc:sldLayoutChg chg="del">
          <pc:chgData name="Maria David (2436637)" userId="S::2436637@student.uwtsd.ac.uk::ccdf582c-9a0d-45ee-8508-b4244cf320b1" providerId="AD" clId="Web-{0669F821-11DD-F42D-B814-F08126ABDB3B}" dt="2026-07-12T13:30:50.281" v="302"/>
          <pc:sldLayoutMkLst>
            <pc:docMk/>
            <pc:sldMasterMk cId="2934950202" sldId="2147483648"/>
            <pc:sldLayoutMk cId="106736027" sldId="2147483649"/>
          </pc:sldLayoutMkLst>
        </pc:sldLayoutChg>
        <pc:sldLayoutChg chg="del">
          <pc:chgData name="Maria David (2436637)" userId="S::2436637@student.uwtsd.ac.uk::ccdf582c-9a0d-45ee-8508-b4244cf320b1" providerId="AD" clId="Web-{0669F821-11DD-F42D-B814-F08126ABDB3B}" dt="2026-07-12T13:30:50.281" v="302"/>
          <pc:sldLayoutMkLst>
            <pc:docMk/>
            <pc:sldMasterMk cId="2934950202" sldId="2147483648"/>
            <pc:sldLayoutMk cId="2792769509" sldId="2147483650"/>
          </pc:sldLayoutMkLst>
        </pc:sldLayoutChg>
        <pc:sldLayoutChg chg="del">
          <pc:chgData name="Maria David (2436637)" userId="S::2436637@student.uwtsd.ac.uk::ccdf582c-9a0d-45ee-8508-b4244cf320b1" providerId="AD" clId="Web-{0669F821-11DD-F42D-B814-F08126ABDB3B}" dt="2026-07-12T13:30:50.281" v="302"/>
          <pc:sldLayoutMkLst>
            <pc:docMk/>
            <pc:sldMasterMk cId="2934950202" sldId="2147483648"/>
            <pc:sldLayoutMk cId="2703149142" sldId="2147483651"/>
          </pc:sldLayoutMkLst>
        </pc:sldLayoutChg>
        <pc:sldLayoutChg chg="del">
          <pc:chgData name="Maria David (2436637)" userId="S::2436637@student.uwtsd.ac.uk::ccdf582c-9a0d-45ee-8508-b4244cf320b1" providerId="AD" clId="Web-{0669F821-11DD-F42D-B814-F08126ABDB3B}" dt="2026-07-12T13:30:50.281" v="302"/>
          <pc:sldLayoutMkLst>
            <pc:docMk/>
            <pc:sldMasterMk cId="2934950202" sldId="2147483648"/>
            <pc:sldLayoutMk cId="4139618703" sldId="2147483652"/>
          </pc:sldLayoutMkLst>
        </pc:sldLayoutChg>
        <pc:sldLayoutChg chg="del">
          <pc:chgData name="Maria David (2436637)" userId="S::2436637@student.uwtsd.ac.uk::ccdf582c-9a0d-45ee-8508-b4244cf320b1" providerId="AD" clId="Web-{0669F821-11DD-F42D-B814-F08126ABDB3B}" dt="2026-07-12T13:30:50.281" v="302"/>
          <pc:sldLayoutMkLst>
            <pc:docMk/>
            <pc:sldMasterMk cId="2934950202" sldId="2147483648"/>
            <pc:sldLayoutMk cId="3652911608" sldId="2147483653"/>
          </pc:sldLayoutMkLst>
        </pc:sldLayoutChg>
        <pc:sldLayoutChg chg="del">
          <pc:chgData name="Maria David (2436637)" userId="S::2436637@student.uwtsd.ac.uk::ccdf582c-9a0d-45ee-8508-b4244cf320b1" providerId="AD" clId="Web-{0669F821-11DD-F42D-B814-F08126ABDB3B}" dt="2026-07-12T13:30:50.281" v="302"/>
          <pc:sldLayoutMkLst>
            <pc:docMk/>
            <pc:sldMasterMk cId="2934950202" sldId="2147483648"/>
            <pc:sldLayoutMk cId="3836998024" sldId="2147483654"/>
          </pc:sldLayoutMkLst>
        </pc:sldLayoutChg>
        <pc:sldLayoutChg chg="del">
          <pc:chgData name="Maria David (2436637)" userId="S::2436637@student.uwtsd.ac.uk::ccdf582c-9a0d-45ee-8508-b4244cf320b1" providerId="AD" clId="Web-{0669F821-11DD-F42D-B814-F08126ABDB3B}" dt="2026-07-12T13:30:50.281" v="302"/>
          <pc:sldLayoutMkLst>
            <pc:docMk/>
            <pc:sldMasterMk cId="2934950202" sldId="2147483648"/>
            <pc:sldLayoutMk cId="1895968748" sldId="2147483655"/>
          </pc:sldLayoutMkLst>
        </pc:sldLayoutChg>
        <pc:sldLayoutChg chg="del">
          <pc:chgData name="Maria David (2436637)" userId="S::2436637@student.uwtsd.ac.uk::ccdf582c-9a0d-45ee-8508-b4244cf320b1" providerId="AD" clId="Web-{0669F821-11DD-F42D-B814-F08126ABDB3B}" dt="2026-07-12T13:30:50.281" v="302"/>
          <pc:sldLayoutMkLst>
            <pc:docMk/>
            <pc:sldMasterMk cId="2934950202" sldId="2147483648"/>
            <pc:sldLayoutMk cId="2243803359" sldId="2147483656"/>
          </pc:sldLayoutMkLst>
        </pc:sldLayoutChg>
        <pc:sldLayoutChg chg="del">
          <pc:chgData name="Maria David (2436637)" userId="S::2436637@student.uwtsd.ac.uk::ccdf582c-9a0d-45ee-8508-b4244cf320b1" providerId="AD" clId="Web-{0669F821-11DD-F42D-B814-F08126ABDB3B}" dt="2026-07-12T13:30:50.281" v="302"/>
          <pc:sldLayoutMkLst>
            <pc:docMk/>
            <pc:sldMasterMk cId="2934950202" sldId="2147483648"/>
            <pc:sldLayoutMk cId="1525016920" sldId="2147483657"/>
          </pc:sldLayoutMkLst>
        </pc:sldLayoutChg>
        <pc:sldLayoutChg chg="del">
          <pc:chgData name="Maria David (2436637)" userId="S::2436637@student.uwtsd.ac.uk::ccdf582c-9a0d-45ee-8508-b4244cf320b1" providerId="AD" clId="Web-{0669F821-11DD-F42D-B814-F08126ABDB3B}" dt="2026-07-12T13:30:50.281" v="302"/>
          <pc:sldLayoutMkLst>
            <pc:docMk/>
            <pc:sldMasterMk cId="2934950202" sldId="2147483648"/>
            <pc:sldLayoutMk cId="881899748" sldId="2147483658"/>
          </pc:sldLayoutMkLst>
        </pc:sldLayoutChg>
        <pc:sldLayoutChg chg="del">
          <pc:chgData name="Maria David (2436637)" userId="S::2436637@student.uwtsd.ac.uk::ccdf582c-9a0d-45ee-8508-b4244cf320b1" providerId="AD" clId="Web-{0669F821-11DD-F42D-B814-F08126ABDB3B}" dt="2026-07-12T13:30:50.281" v="302"/>
          <pc:sldLayoutMkLst>
            <pc:docMk/>
            <pc:sldMasterMk cId="2934950202" sldId="2147483648"/>
            <pc:sldLayoutMk cId="3668357131" sldId="2147483659"/>
          </pc:sldLayoutMkLst>
        </pc:sldLayoutChg>
      </pc:sldMasterChg>
      <pc:sldMasterChg chg="add del addSldLayout delSldLayout modSldLayout">
        <pc:chgData name="Maria David (2436637)" userId="S::2436637@student.uwtsd.ac.uk::ccdf582c-9a0d-45ee-8508-b4244cf320b1" providerId="AD" clId="Web-{0669F821-11DD-F42D-B814-F08126ABDB3B}" dt="2026-07-12T13:31:06.563" v="303"/>
        <pc:sldMasterMkLst>
          <pc:docMk/>
          <pc:sldMasterMk cId="1794110137" sldId="2147483660"/>
        </pc:sldMasterMkLst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2433777353" sldId="2147483661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4229196394" sldId="2147483662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2120972495" sldId="2147483663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3291482882" sldId="2147483664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4223053402" sldId="2147483665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3093085763" sldId="2147483666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111174673" sldId="2147483667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1737645470" sldId="2147483668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689893425" sldId="2147483669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3828909642" sldId="2147483670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70032274" sldId="2147483671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3515167068" sldId="2147483672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187991054" sldId="2147483673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511578330" sldId="2147483674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1981764076" sldId="2147483675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1776241865" sldId="2147483676"/>
          </pc:sldLayoutMkLst>
        </pc:sldLayoutChg>
        <pc:sldLayoutChg chg="add del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794110137" sldId="2147483660"/>
            <pc:sldLayoutMk cId="30037576" sldId="2147483677"/>
          </pc:sldLayoutMkLst>
        </pc:sldLayoutChg>
      </pc:sldMasterChg>
      <pc:sldMasterChg chg="add addSldLayout modSldLayout">
        <pc:chgData name="Maria David (2436637)" userId="S::2436637@student.uwtsd.ac.uk::ccdf582c-9a0d-45ee-8508-b4244cf320b1" providerId="AD" clId="Web-{0669F821-11DD-F42D-B814-F08126ABDB3B}" dt="2026-07-12T13:31:06.563" v="303"/>
        <pc:sldMasterMkLst>
          <pc:docMk/>
          <pc:sldMasterMk cId="1427706374" sldId="2147483678"/>
        </pc:sldMasterMkLst>
        <pc:sldLayoutChg chg="add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427706374" sldId="2147483678"/>
            <pc:sldLayoutMk cId="361643523" sldId="2147483679"/>
          </pc:sldLayoutMkLst>
        </pc:sldLayoutChg>
        <pc:sldLayoutChg chg="add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427706374" sldId="2147483678"/>
            <pc:sldLayoutMk cId="2227984446" sldId="2147483680"/>
          </pc:sldLayoutMkLst>
        </pc:sldLayoutChg>
        <pc:sldLayoutChg chg="add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427706374" sldId="2147483678"/>
            <pc:sldLayoutMk cId="2434169625" sldId="2147483681"/>
          </pc:sldLayoutMkLst>
        </pc:sldLayoutChg>
        <pc:sldLayoutChg chg="add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427706374" sldId="2147483678"/>
            <pc:sldLayoutMk cId="1820985469" sldId="2147483682"/>
          </pc:sldLayoutMkLst>
        </pc:sldLayoutChg>
        <pc:sldLayoutChg chg="add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427706374" sldId="2147483678"/>
            <pc:sldLayoutMk cId="3184763805" sldId="2147483683"/>
          </pc:sldLayoutMkLst>
        </pc:sldLayoutChg>
        <pc:sldLayoutChg chg="add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427706374" sldId="2147483678"/>
            <pc:sldLayoutMk cId="3816920985" sldId="2147483684"/>
          </pc:sldLayoutMkLst>
        </pc:sldLayoutChg>
        <pc:sldLayoutChg chg="add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427706374" sldId="2147483678"/>
            <pc:sldLayoutMk cId="3489766126" sldId="2147483685"/>
          </pc:sldLayoutMkLst>
        </pc:sldLayoutChg>
        <pc:sldLayoutChg chg="add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427706374" sldId="2147483678"/>
            <pc:sldLayoutMk cId="3801611702" sldId="2147483686"/>
          </pc:sldLayoutMkLst>
        </pc:sldLayoutChg>
        <pc:sldLayoutChg chg="add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427706374" sldId="2147483678"/>
            <pc:sldLayoutMk cId="749086786" sldId="2147483687"/>
          </pc:sldLayoutMkLst>
        </pc:sldLayoutChg>
        <pc:sldLayoutChg chg="add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427706374" sldId="2147483678"/>
            <pc:sldLayoutMk cId="1341740616" sldId="2147483688"/>
          </pc:sldLayoutMkLst>
        </pc:sldLayoutChg>
        <pc:sldLayoutChg chg="add mod replId">
          <pc:chgData name="Maria David (2436637)" userId="S::2436637@student.uwtsd.ac.uk::ccdf582c-9a0d-45ee-8508-b4244cf320b1" providerId="AD" clId="Web-{0669F821-11DD-F42D-B814-F08126ABDB3B}" dt="2026-07-12T13:31:06.563" v="303"/>
          <pc:sldLayoutMkLst>
            <pc:docMk/>
            <pc:sldMasterMk cId="1427706374" sldId="2147483678"/>
            <pc:sldLayoutMk cId="549753676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435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984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169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985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763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920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76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611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9086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740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753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7706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478254" y="4433391"/>
            <a:ext cx="5476948" cy="2423672"/>
          </a:xfrm>
        </p:spPr>
        <p:txBody>
          <a:bodyPr anchor="b">
            <a:normAutofit fontScale="90000"/>
          </a:bodyPr>
          <a:lstStyle/>
          <a:p>
            <a:r>
              <a:rPr lang="ro-RO" sz="3200" b="1" i="1" dirty="0">
                <a:solidFill>
                  <a:srgbClr val="595959"/>
                </a:solidFill>
                <a:latin typeface="Bell MT"/>
                <a:ea typeface="+mj-lt"/>
                <a:cs typeface="+mj-lt"/>
              </a:rPr>
              <a:t>                   </a:t>
            </a:r>
            <a:br>
              <a:rPr lang="ro-RO" sz="3200" b="1" i="1" dirty="0">
                <a:solidFill>
                  <a:srgbClr val="595959"/>
                </a:solidFill>
                <a:latin typeface="Bell MT"/>
                <a:ea typeface="+mj-lt"/>
                <a:cs typeface="+mj-lt"/>
              </a:rPr>
            </a:br>
            <a:r>
              <a:rPr lang="ro-RO" sz="3200" b="1" i="1">
                <a:solidFill>
                  <a:srgbClr val="595959"/>
                </a:solidFill>
                <a:latin typeface="Bell MT"/>
                <a:ea typeface="+mj-lt"/>
                <a:cs typeface="+mj-lt"/>
              </a:rPr>
              <a:t>               Maria's Traditional Bakery</a:t>
            </a:r>
            <a:r>
              <a:rPr lang="ro-RO" sz="3200" dirty="0">
                <a:solidFill>
                  <a:srgbClr val="595959"/>
                </a:solidFill>
                <a:latin typeface="Grandview Display"/>
                <a:ea typeface="+mj-lt"/>
                <a:cs typeface="+mj-lt"/>
              </a:rPr>
              <a:t> </a:t>
            </a:r>
            <a:r>
              <a:rPr lang="ro-RO" sz="3200">
                <a:solidFill>
                  <a:srgbClr val="595959"/>
                </a:solidFill>
                <a:ea typeface="+mj-lt"/>
                <a:cs typeface="+mj-lt"/>
              </a:rPr>
              <a:t>Enterprise and</a:t>
            </a:r>
            <a:br>
              <a:rPr lang="ro-RO" sz="3200" dirty="0">
                <a:solidFill>
                  <a:srgbClr val="595959"/>
                </a:solidFill>
                <a:ea typeface="+mj-lt"/>
                <a:cs typeface="+mj-lt"/>
              </a:rPr>
            </a:br>
            <a:r>
              <a:rPr lang="ro-RO" sz="3200">
                <a:solidFill>
                  <a:srgbClr val="595959"/>
                </a:solidFill>
                <a:ea typeface="+mj-lt"/>
                <a:cs typeface="+mj-lt"/>
              </a:rPr>
              <a:t> Entrepreneurship (LCLM4006)</a:t>
            </a:r>
            <a:br>
              <a:rPr lang="ro-RO" sz="3200" dirty="0">
                <a:solidFill>
                  <a:srgbClr val="595959"/>
                </a:solidFill>
                <a:ea typeface="+mj-lt"/>
                <a:cs typeface="+mj-lt"/>
              </a:rPr>
            </a:br>
            <a:br>
              <a:rPr lang="ro-RO" sz="3200" dirty="0">
                <a:ea typeface="+mj-lt"/>
                <a:cs typeface="+mj-lt"/>
              </a:rPr>
            </a:br>
            <a:r>
              <a:rPr lang="ro-RO" sz="3200">
                <a:solidFill>
                  <a:srgbClr val="595959"/>
                </a:solidFill>
                <a:ea typeface="+mj-lt"/>
                <a:cs typeface="+mj-lt"/>
              </a:rPr>
              <a:t> Individual Presentation Pitch</a:t>
            </a:r>
            <a:br>
              <a:rPr lang="ro-RO" sz="3200" dirty="0">
                <a:solidFill>
                  <a:srgbClr val="595959"/>
                </a:solidFill>
                <a:ea typeface="+mj-lt"/>
                <a:cs typeface="+mj-lt"/>
              </a:rPr>
            </a:br>
            <a:br>
              <a:rPr lang="ro-RO" sz="3200" dirty="0">
                <a:ea typeface="+mj-lt"/>
                <a:cs typeface="+mj-lt"/>
              </a:rPr>
            </a:br>
            <a:r>
              <a:rPr lang="ro-RO" sz="3200">
                <a:solidFill>
                  <a:srgbClr val="595959"/>
                </a:solidFill>
                <a:ea typeface="+mj-lt"/>
                <a:cs typeface="+mj-lt"/>
              </a:rPr>
              <a:t> Certificate in Higher Education</a:t>
            </a:r>
            <a:br>
              <a:rPr lang="ro-RO" sz="3200" dirty="0">
                <a:solidFill>
                  <a:srgbClr val="595959"/>
                </a:solidFill>
                <a:ea typeface="+mj-lt"/>
                <a:cs typeface="+mj-lt"/>
              </a:rPr>
            </a:br>
            <a:br>
              <a:rPr lang="ro-RO" sz="3200" dirty="0">
                <a:solidFill>
                  <a:srgbClr val="595959"/>
                </a:solidFill>
                <a:ea typeface="+mj-lt"/>
                <a:cs typeface="+mj-lt"/>
              </a:rPr>
            </a:br>
            <a:r>
              <a:rPr lang="ro-RO" sz="3200">
                <a:solidFill>
                  <a:srgbClr val="595959"/>
                </a:solidFill>
                <a:ea typeface="+mj-lt"/>
                <a:cs typeface="+mj-lt"/>
              </a:rPr>
              <a:t> Business Skills for the Workplace</a:t>
            </a:r>
            <a:br>
              <a:rPr lang="ro-RO" sz="3200" dirty="0">
                <a:solidFill>
                  <a:srgbClr val="595959"/>
                </a:solidFill>
                <a:ea typeface="+mj-lt"/>
                <a:cs typeface="+mj-lt"/>
              </a:rPr>
            </a:br>
            <a:br>
              <a:rPr lang="ro-RO" sz="3200" dirty="0">
                <a:ea typeface="+mj-lt"/>
                <a:cs typeface="+mj-lt"/>
              </a:rPr>
            </a:br>
            <a:r>
              <a:rPr lang="ro-RO" sz="3200">
                <a:solidFill>
                  <a:srgbClr val="595959"/>
                </a:solidFill>
                <a:ea typeface="+mj-lt"/>
                <a:cs typeface="+mj-lt"/>
              </a:rPr>
              <a:t> Student Name: Maria David Student ID: 2436637 Lecturer: Fouziya Farheen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CCDD01-2802-1E7A-E16D-D60F7660DA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89"/>
          <a:stretch>
            <a:fillRect/>
          </a:stretch>
        </p:blipFill>
        <p:spPr>
          <a:xfrm>
            <a:off x="6506646" y="1179285"/>
            <a:ext cx="54102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E6FE3-2916-609E-2802-9C21FAA35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8817" y="2127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latin typeface="Bell MT"/>
              </a:rPr>
              <a:t>Business Idea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6A6983-F1A2-F18F-BFA9-185A811F7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0017" y="2189163"/>
            <a:ext cx="5157787" cy="82391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1800" dirty="0"/>
              <a:t>Maria's Traditional Bakery is a family-owned bakery </a:t>
            </a:r>
            <a:r>
              <a:rPr lang="en-US" sz="1800"/>
              <a:t>specializing</a:t>
            </a:r>
            <a:r>
              <a:rPr lang="en-US" sz="1800" dirty="0"/>
              <a:t> in authentic Romanian bread, pastries, cakes and desserts.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3CA9C-EB6C-24E8-279C-660C5F6A2F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0016" y="3172732"/>
            <a:ext cx="5157787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Main</a:t>
            </a:r>
            <a:r>
              <a:rPr lang="en-US" dirty="0"/>
              <a:t> products</a:t>
            </a:r>
          </a:p>
          <a:p>
            <a:r>
              <a:rPr lang="en-US"/>
              <a:t>Bread </a:t>
            </a:r>
          </a:p>
          <a:p>
            <a:r>
              <a:rPr lang="en-US" dirty="0" err="1"/>
              <a:t>Cozonac</a:t>
            </a:r>
            <a:r>
              <a:rPr lang="en-US" dirty="0"/>
              <a:t> </a:t>
            </a:r>
          </a:p>
          <a:p>
            <a:r>
              <a:rPr lang="en-US"/>
              <a:t>Cheese</a:t>
            </a:r>
            <a:r>
              <a:rPr lang="en-US" dirty="0"/>
              <a:t> pastries </a:t>
            </a:r>
          </a:p>
          <a:p>
            <a:r>
              <a:rPr lang="en-US"/>
              <a:t>Pretzels</a:t>
            </a:r>
            <a:endParaRPr lang="en-US" dirty="0"/>
          </a:p>
          <a:p>
            <a:r>
              <a:rPr lang="en-US"/>
              <a:t>Cakes</a:t>
            </a:r>
            <a:endParaRPr lang="en-US" dirty="0"/>
          </a:p>
          <a:p>
            <a:r>
              <a:rPr lang="en-US"/>
              <a:t>Coffee 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B909A6-17B4-6D11-BBBA-0C069BD7DB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03686" y="1782763"/>
            <a:ext cx="5183188" cy="823912"/>
          </a:xfrm>
        </p:spPr>
        <p:txBody>
          <a:bodyPr>
            <a:normAutofit/>
          </a:bodyPr>
          <a:lstStyle/>
          <a:p>
            <a:r>
              <a:rPr lang="en-US" sz="2600"/>
              <a:t>Business goals: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57888F-215F-E935-F311-66812CEFCD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0600" y="3006725"/>
            <a:ext cx="5183188" cy="31829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Bring traditional Romanian baking to the </a:t>
            </a:r>
            <a:r>
              <a:rPr lang="en-US" dirty="0" err="1"/>
              <a:t>uk</a:t>
            </a:r>
            <a:r>
              <a:rPr lang="en-US" dirty="0"/>
              <a:t> </a:t>
            </a:r>
          </a:p>
          <a:p>
            <a:r>
              <a:rPr lang="en-US"/>
              <a:t>Produce fresh handmade products daily</a:t>
            </a:r>
            <a:endParaRPr lang="en-US" dirty="0"/>
          </a:p>
          <a:p>
            <a:r>
              <a:rPr lang="en-US"/>
              <a:t>Serve Romanian and local UK customers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FAACF4-9593-4F79-526C-0302C593C791}"/>
              </a:ext>
            </a:extLst>
          </p:cNvPr>
          <p:cNvSpPr txBox="1"/>
          <p:nvPr/>
        </p:nvSpPr>
        <p:spPr>
          <a:xfrm>
            <a:off x="1275443" y="6457043"/>
            <a:ext cx="999399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i="1" dirty="0"/>
              <a:t>Authentic Romanian family recipes made fresh everyd</a:t>
            </a:r>
            <a:r>
              <a:rPr lang="en-US" sz="2000" b="1" i="1"/>
              <a:t>ay using premium ingredients</a:t>
            </a:r>
            <a:endParaRPr lang="en-US" sz="2000" b="1" i="1" dirty="0"/>
          </a:p>
        </p:txBody>
      </p:sp>
    </p:spTree>
    <p:extLst>
      <p:ext uri="{BB962C8B-B14F-4D97-AF65-F5344CB8AC3E}">
        <p14:creationId xmlns:p14="http://schemas.microsoft.com/office/powerpoint/2010/main" val="2569240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03BFB-97AD-99E4-F511-CCEC799CD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Management and Legal Structure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66C1A7-7374-07D8-511E-5031CC44CB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Management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C29F00-73EA-DF16-DB8F-8EC938E451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Owner respo</a:t>
            </a:r>
            <a:r>
              <a:rPr lang="en-US"/>
              <a:t>nsibilities</a:t>
            </a:r>
          </a:p>
          <a:p>
            <a:r>
              <a:rPr lang="en-US"/>
              <a:t>Daily operations </a:t>
            </a:r>
            <a:endParaRPr lang="en-US" dirty="0"/>
          </a:p>
          <a:p>
            <a:r>
              <a:rPr lang="en-US"/>
              <a:t>Baking </a:t>
            </a:r>
          </a:p>
          <a:p>
            <a:r>
              <a:rPr lang="en-US"/>
              <a:t>Finance </a:t>
            </a:r>
          </a:p>
          <a:p>
            <a:r>
              <a:rPr lang="en-US"/>
              <a:t>Marketing</a:t>
            </a:r>
            <a:endParaRPr lang="en-US" dirty="0"/>
          </a:p>
          <a:p>
            <a:r>
              <a:rPr lang="en-US"/>
              <a:t>Customer care </a:t>
            </a:r>
            <a:endParaRPr lang="en-US" dirty="0"/>
          </a:p>
          <a:p>
            <a:r>
              <a:rPr lang="en-US"/>
              <a:t>Food safety 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875128-A21B-3343-4282-BFB53EA173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/>
              <a:t>Legal structure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A5B6AB-B352-A2F1-5E6D-FC42633481E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/>
              <a:t>Private Limited Company (LTD)</a:t>
            </a:r>
          </a:p>
          <a:p>
            <a:pPr marL="0" indent="0">
              <a:buNone/>
            </a:pPr>
            <a:r>
              <a:rPr lang="en-US"/>
              <a:t>Benefits </a:t>
            </a:r>
          </a:p>
          <a:p>
            <a:r>
              <a:rPr lang="en-US"/>
              <a:t>Limited liability </a:t>
            </a:r>
          </a:p>
          <a:p>
            <a:r>
              <a:rPr lang="en-US"/>
              <a:t>Professional image </a:t>
            </a:r>
            <a:endParaRPr lang="en-US" dirty="0"/>
          </a:p>
          <a:p>
            <a:r>
              <a:rPr lang="en-US"/>
              <a:t>Easier access to funding </a:t>
            </a:r>
          </a:p>
          <a:p>
            <a:r>
              <a:rPr lang="en-US"/>
              <a:t>Suitable for future growth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CA3B77-C36A-012E-30E7-0DC2078C0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F009C-59A1-4E7C-9A27-A31B3D9B048C}" type="datetime1">
              <a:t>7/12/2026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DB85EE-1937-26B8-95A5-33971EE7A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7EF155-2126-ACE5-63C6-8A523ADD3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2022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63852-D172-EACD-88C5-204E56E4D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PESTLE </a:t>
            </a:r>
            <a:r>
              <a:rPr lang="en-US"/>
              <a:t>Analysis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059D1-13BD-A812-20E2-C4AB0A8295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Political </a:t>
            </a:r>
          </a:p>
          <a:p>
            <a:r>
              <a:rPr lang="en-US" dirty="0"/>
              <a:t>Food Standards Agency regulations </a:t>
            </a:r>
            <a:r>
              <a:rPr lang="en-US"/>
              <a:t>ensure food safety and </a:t>
            </a:r>
            <a:r>
              <a:rPr lang="en-US" err="1"/>
              <a:t>increas</a:t>
            </a:r>
            <a:r>
              <a:rPr lang="en-US"/>
              <a:t>e customer confidence</a:t>
            </a:r>
          </a:p>
          <a:p>
            <a:pPr marL="0" indent="0">
              <a:buNone/>
            </a:pPr>
            <a:r>
              <a:rPr lang="en-US"/>
              <a:t>Economic </a:t>
            </a:r>
          </a:p>
          <a:p>
            <a:r>
              <a:rPr lang="en-US" dirty="0"/>
              <a:t>Growing demand for </a:t>
            </a:r>
            <a:r>
              <a:rPr lang="en-US" dirty="0" err="1"/>
              <a:t>artisian</a:t>
            </a:r>
            <a:r>
              <a:rPr lang="en-US" dirty="0"/>
              <a:t> bakery products </a:t>
            </a:r>
            <a:r>
              <a:rPr lang="en-US"/>
              <a:t>despite</a:t>
            </a:r>
            <a:r>
              <a:rPr lang="en-US" dirty="0"/>
              <a:t> rising food prices</a:t>
            </a:r>
          </a:p>
          <a:p>
            <a:pPr marL="0" indent="0">
              <a:buNone/>
            </a:pPr>
            <a:r>
              <a:rPr lang="en-US"/>
              <a:t>Social </a:t>
            </a:r>
          </a:p>
          <a:p>
            <a:r>
              <a:rPr lang="en-US" dirty="0"/>
              <a:t>Increasing Romanian population in the UK creates demand for </a:t>
            </a:r>
            <a:r>
              <a:rPr lang="en-US"/>
              <a:t>authentic bakery products  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1E2A6-3E0E-D6AA-61B9-BB1468E95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6DA90-1A2B-41BC-AA51-1FD13DC0E270}" type="datetime1"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52B8BD-01D8-82B5-4733-C61A1B7EE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6B8AC8-8221-80F5-742A-6107672AD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185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38689-346E-7FBF-2869-847340661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Maketing</a:t>
            </a:r>
            <a:r>
              <a:rPr lang="en-US" dirty="0"/>
              <a:t> Strategy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58382-D5AF-4ABE-48A5-FE4B7BDEC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559171"/>
            <a:ext cx="4245429" cy="33826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Social Media Marketing                           </a:t>
            </a:r>
          </a:p>
          <a:p>
            <a:pPr marL="0" indent="0">
              <a:buNone/>
            </a:pPr>
            <a:r>
              <a:rPr lang="en-US"/>
              <a:t>Platforms: </a:t>
            </a:r>
          </a:p>
          <a:p>
            <a:r>
              <a:rPr lang="en-US"/>
              <a:t>Facebook </a:t>
            </a:r>
          </a:p>
          <a:p>
            <a:r>
              <a:rPr lang="en-US"/>
              <a:t>Instagram </a:t>
            </a:r>
            <a:endParaRPr lang="en-US" dirty="0"/>
          </a:p>
          <a:p>
            <a:r>
              <a:rPr lang="en-US"/>
              <a:t>TikTok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CF303-FD0E-4954-794B-B199EF490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F3F2-E65E-4C0A-9DA7-6EDE9233374A}" type="datetime1"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AA9AC8-09BD-881A-41FA-DBAD735D8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BC0C2-EABB-5C5F-455B-77EC84F40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5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653D8A-0FB1-702E-4409-166EB858438D}"/>
              </a:ext>
            </a:extLst>
          </p:cNvPr>
          <p:cNvSpPr txBox="1"/>
          <p:nvPr/>
        </p:nvSpPr>
        <p:spPr>
          <a:xfrm>
            <a:off x="4248149" y="2647949"/>
            <a:ext cx="440054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Content: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Fresh bakery photos 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/>
              <a:t>Baking videos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Customer </a:t>
            </a:r>
            <a:r>
              <a:rPr lang="en-US"/>
              <a:t>reviews 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/>
              <a:t>Seasonal promotions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86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5B544-0356-A492-783B-FF29A1623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Marketing Strategy 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4CEF2-3078-A3FE-E9C7-748D3A1B5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559171"/>
            <a:ext cx="4020458" cy="33826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dirty="0"/>
              <a:t>Website and Customer </a:t>
            </a:r>
            <a:r>
              <a:rPr lang="en-US" sz="2400"/>
              <a:t>Loyalty</a:t>
            </a:r>
            <a:endParaRPr lang="en-US" sz="2400" dirty="0"/>
          </a:p>
          <a:p>
            <a:pPr marL="0" indent="0">
              <a:buNone/>
            </a:pPr>
            <a:r>
              <a:rPr lang="en-US" sz="2400"/>
              <a:t>Website features </a:t>
            </a:r>
            <a:endParaRPr lang="en-US" sz="2400" dirty="0"/>
          </a:p>
          <a:p>
            <a:pPr marL="342900" indent="-342900"/>
            <a:r>
              <a:rPr lang="en-US" sz="2400"/>
              <a:t>Online ordering</a:t>
            </a:r>
            <a:endParaRPr lang="en-US" sz="2400" dirty="0"/>
          </a:p>
          <a:p>
            <a:pPr marL="342900" indent="-342900"/>
            <a:r>
              <a:rPr lang="en-US" sz="2400"/>
              <a:t>Product catalogue </a:t>
            </a:r>
            <a:endParaRPr lang="en-US" sz="2400" dirty="0"/>
          </a:p>
          <a:p>
            <a:pPr marL="342900" indent="-342900"/>
            <a:r>
              <a:rPr lang="en-US" sz="2400"/>
              <a:t>Collection times</a:t>
            </a:r>
            <a:endParaRPr lang="en-US" sz="2400" dirty="0"/>
          </a:p>
          <a:p>
            <a:pPr marL="342900" indent="-342900"/>
            <a:r>
              <a:rPr lang="en-US" sz="2400"/>
              <a:t>Contact details </a:t>
            </a:r>
            <a:endParaRPr lang="en-US" sz="2400" dirty="0"/>
          </a:p>
          <a:p>
            <a:pPr marL="342900" indent="-342900"/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4483CE-9AB5-D3F8-B058-0BD047163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F6935-04F2-4E80-A59B-C10B5BE6A321}" type="datetime1"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51B758-A06E-AFC1-975D-EBDA9A48F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6A4D0-A767-07F8-D190-14AD27735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6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623CA2-EAA4-0D11-0BE4-40034C9CECA1}"/>
              </a:ext>
            </a:extLst>
          </p:cNvPr>
          <p:cNvSpPr txBox="1"/>
          <p:nvPr/>
        </p:nvSpPr>
        <p:spPr>
          <a:xfrm>
            <a:off x="5807528" y="2559049"/>
            <a:ext cx="49911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Loyalty </a:t>
            </a:r>
            <a:r>
              <a:rPr lang="en-US" sz="2400" dirty="0" err="1"/>
              <a:t>programme</a:t>
            </a:r>
            <a:endParaRPr lang="en-US" dirty="0" err="1"/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Every tenth </a:t>
            </a:r>
            <a:r>
              <a:rPr lang="en-US" sz="2400"/>
              <a:t>coffee</a:t>
            </a:r>
            <a:r>
              <a:rPr lang="en-US" sz="2400" dirty="0"/>
              <a:t> free</a:t>
            </a:r>
          </a:p>
          <a:p>
            <a:pPr marL="285750" indent="-285750">
              <a:buFont typeface="Arial"/>
              <a:buChar char="•"/>
            </a:pPr>
            <a:r>
              <a:rPr lang="en-US" sz="2400"/>
              <a:t>Birthday discounts</a:t>
            </a: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/>
              <a:t>Seasonal offers</a:t>
            </a:r>
            <a:endParaRPr lang="en-US" sz="2400" dirty="0"/>
          </a:p>
          <a:p>
            <a:endParaRPr lang="en-US" sz="2400" dirty="0"/>
          </a:p>
          <a:p>
            <a:r>
              <a:rPr lang="en-US" sz="2400"/>
              <a:t>Benefits</a:t>
            </a: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Increases </a:t>
            </a:r>
            <a:r>
              <a:rPr lang="en-US" sz="2400"/>
              <a:t>customer</a:t>
            </a:r>
            <a:r>
              <a:rPr lang="en-US" sz="2400" dirty="0"/>
              <a:t> retention </a:t>
            </a:r>
          </a:p>
          <a:p>
            <a:pPr marL="285750" indent="-285750">
              <a:buFont typeface="Arial"/>
              <a:buChar char="•"/>
            </a:pPr>
            <a:r>
              <a:rPr lang="en-US" sz="2400"/>
              <a:t>Improves convenience </a:t>
            </a: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/>
              <a:t>Generates repeat sales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428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7E93D-59F8-CD64-BCD8-8B306DEE6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Funding </a:t>
            </a:r>
            <a:r>
              <a:rPr lang="en-US"/>
              <a:t>Requirements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1BE11-7195-2259-EB91-947CB8275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Total funding </a:t>
            </a:r>
            <a:r>
              <a:rPr lang="en-US"/>
              <a:t>required </a:t>
            </a:r>
          </a:p>
          <a:p>
            <a:pPr marL="0" indent="0">
              <a:buNone/>
            </a:pPr>
            <a:r>
              <a:rPr lang="en-US"/>
              <a:t>£60,000</a:t>
            </a:r>
            <a:endParaRPr lang="en-US" dirty="0"/>
          </a:p>
          <a:p>
            <a:pPr marL="0" indent="0">
              <a:buNone/>
            </a:pPr>
            <a:r>
              <a:rPr lang="en-US"/>
              <a:t>Funding sources:</a:t>
            </a:r>
            <a:endParaRPr lang="en-US" dirty="0"/>
          </a:p>
          <a:p>
            <a:pPr marL="342900" indent="-342900"/>
            <a:r>
              <a:rPr lang="en-US"/>
              <a:t>Owner investments,£15,000 </a:t>
            </a:r>
          </a:p>
          <a:p>
            <a:pPr marL="342900" indent="-342900"/>
            <a:r>
              <a:rPr lang="en-US"/>
              <a:t>Government</a:t>
            </a:r>
            <a:r>
              <a:rPr lang="en-US" dirty="0"/>
              <a:t> Start Up Loan,£25,000</a:t>
            </a:r>
          </a:p>
          <a:p>
            <a:pPr marL="342900" indent="-342900"/>
            <a:r>
              <a:rPr lang="en-US"/>
              <a:t>Bank loan, £20,000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C19095-5146-562B-8FAA-00BEA3FFD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3A9EC-478A-4C4D-9703-FF34B9861135}" type="datetime1"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6D87CF-3A95-8979-9D88-926F36202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45A3A-DA6F-4B10-4FCF-23394C3B2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07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0990C-F09B-779C-0BE2-FEAFD711C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Funding Allocation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85494-38A6-10CC-89E3-604EBCE67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072943"/>
            <a:ext cx="4114800" cy="386888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/>
              <a:t>Commercial ovens:£15,000</a:t>
            </a:r>
            <a:endParaRPr lang="en-US" sz="2400" dirty="0"/>
          </a:p>
          <a:p>
            <a:r>
              <a:rPr lang="en-US" sz="2400"/>
              <a:t>Bakery equipment:£8,000</a:t>
            </a:r>
            <a:endParaRPr lang="en-US" sz="2400" dirty="0"/>
          </a:p>
          <a:p>
            <a:r>
              <a:rPr lang="en-US" sz="2400" dirty="0" err="1"/>
              <a:t>Refrigirator</a:t>
            </a:r>
            <a:r>
              <a:rPr lang="en-US" sz="2400" dirty="0"/>
              <a:t>:£5,000</a:t>
            </a:r>
          </a:p>
          <a:p>
            <a:r>
              <a:rPr lang="en-US" sz="2400"/>
              <a:t>Display counters:£6,000</a:t>
            </a:r>
            <a:endParaRPr lang="en-US" sz="2400" dirty="0"/>
          </a:p>
          <a:p>
            <a:r>
              <a:rPr lang="en-US" sz="2400"/>
              <a:t>Furniture:£4,000</a:t>
            </a:r>
            <a:endParaRPr lang="en-US" sz="2400" dirty="0"/>
          </a:p>
          <a:p>
            <a:r>
              <a:rPr lang="en-US" sz="2400"/>
              <a:t>Initial stock:£5,000</a:t>
            </a:r>
            <a:endParaRPr lang="en-US" sz="2400" dirty="0"/>
          </a:p>
          <a:p>
            <a:r>
              <a:rPr lang="en-US" sz="2400"/>
              <a:t>Rent deposit:£5,000</a:t>
            </a:r>
            <a:endParaRPr lang="en-US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CA588-8BD6-A2E3-4999-B8F7BE01E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2ACF-70ED-4DBA-9D8E-1CCE18461068}" type="datetime1"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F6E0F-CE1B-98B8-1D26-366C9B5E7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9376B-290B-5CD6-8954-EBF5CA466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8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466BCB-2F87-3D76-33C8-E3B1543D8ED1}"/>
              </a:ext>
            </a:extLst>
          </p:cNvPr>
          <p:cNvSpPr txBox="1"/>
          <p:nvPr/>
        </p:nvSpPr>
        <p:spPr>
          <a:xfrm>
            <a:off x="5391150" y="2088242"/>
            <a:ext cx="468992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/>
              <a:t>Website :£2,000</a:t>
            </a: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/>
              <a:t>Marketing :£3,000</a:t>
            </a: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Insurance and </a:t>
            </a:r>
            <a:r>
              <a:rPr lang="en-US" sz="2400" dirty="0" err="1"/>
              <a:t>licences</a:t>
            </a:r>
            <a:r>
              <a:rPr lang="en-US" sz="2400" dirty="0"/>
              <a:t>:£2,000</a:t>
            </a:r>
          </a:p>
          <a:p>
            <a:pPr marL="285750" indent="-285750">
              <a:buFont typeface="Arial"/>
              <a:buChar char="•"/>
            </a:pPr>
            <a:r>
              <a:rPr lang="en-US" sz="2400"/>
              <a:t>Contingency fund: £5,000</a:t>
            </a:r>
            <a:endParaRPr lang="en-US" sz="2400" dirty="0"/>
          </a:p>
          <a:p>
            <a:endParaRPr lang="en-US" sz="2400" dirty="0"/>
          </a:p>
          <a:p>
            <a:pPr>
              <a:buFont typeface="Arial"/>
            </a:pPr>
            <a:r>
              <a:rPr lang="en-US" sz="2400"/>
              <a:t>Total:£60,000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38869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15D3E-B4C9-181B-84E2-BF563329F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This Business Will </a:t>
            </a:r>
            <a:r>
              <a:rPr lang="en-US"/>
              <a:t>Succeed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8286A-02DA-2CC9-7482-6F8F8ADBE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276143"/>
            <a:ext cx="3904343" cy="366568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/>
              <a:t>Competitive</a:t>
            </a:r>
            <a:r>
              <a:rPr lang="en-US">
                <a:solidFill>
                  <a:srgbClr val="000000"/>
                </a:solidFill>
                <a:latin typeface="Grandview Display"/>
              </a:rPr>
              <a:t> advantages:</a:t>
            </a:r>
            <a:endParaRPr lang="en-US"/>
          </a:p>
          <a:p>
            <a:pPr marL="342900" indent="-342900"/>
            <a:r>
              <a:rPr lang="en-US"/>
              <a:t>Authentic Romanian recipes</a:t>
            </a:r>
            <a:endParaRPr lang="en-US" dirty="0"/>
          </a:p>
          <a:p>
            <a:pPr marL="342900" indent="-342900"/>
            <a:r>
              <a:rPr lang="en-US"/>
              <a:t>Handmade products </a:t>
            </a:r>
            <a:endParaRPr lang="en-US" dirty="0"/>
          </a:p>
          <a:p>
            <a:pPr marL="342900" indent="-342900"/>
            <a:r>
              <a:rPr lang="en-US"/>
              <a:t>Fresh daily production </a:t>
            </a:r>
            <a:endParaRPr lang="en-US" dirty="0"/>
          </a:p>
          <a:p>
            <a:pPr marL="342900" indent="-342900"/>
            <a:r>
              <a:rPr lang="en-US"/>
              <a:t>Sustainable packaging </a:t>
            </a:r>
            <a:endParaRPr lang="en-US" dirty="0"/>
          </a:p>
          <a:p>
            <a:pPr marL="342900" indent="-342900"/>
            <a:r>
              <a:rPr lang="en-US"/>
              <a:t>Excellent customer service </a:t>
            </a:r>
            <a:endParaRPr lang="en-US" dirty="0"/>
          </a:p>
          <a:p>
            <a:pPr marL="342900" indent="-342900"/>
            <a:r>
              <a:rPr lang="en-US"/>
              <a:t>Online ordering</a:t>
            </a:r>
            <a:endParaRPr lang="en-US" dirty="0"/>
          </a:p>
          <a:p>
            <a:pPr marL="342900" indent="-342900"/>
            <a:r>
              <a:rPr lang="en-US" dirty="0"/>
              <a:t>Community </a:t>
            </a:r>
            <a:r>
              <a:rPr lang="en-US"/>
              <a:t>involvement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6FF2D-9B80-49C0-7FB4-BB3C756A6D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35E63-8300-4474-8D60-5FB048AD2E8A}" type="datetime1"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36E95-6FFB-C55E-7EAC-1486C7FA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908C2C-1053-7537-88AF-41B7F7911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9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780106-27C3-B283-F08E-AB4040BB1498}"/>
              </a:ext>
            </a:extLst>
          </p:cNvPr>
          <p:cNvSpPr txBox="1"/>
          <p:nvPr/>
        </p:nvSpPr>
        <p:spPr>
          <a:xfrm>
            <a:off x="5105400" y="2305050"/>
            <a:ext cx="43053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Growth plans: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Build loyal customers 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/>
              <a:t>Supply cafes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Home delivery 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208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4FDE6-0F97-C054-E350-D0DBDD504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>
            <a:normAutofit/>
          </a:bodyPr>
          <a:lstStyle/>
          <a:p>
            <a:r>
              <a:rPr lang="en-US"/>
              <a:t>THANK YOU FOR LITSENING 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6DAABAB-5521-5A1A-176D-3F2864170E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2475" y="987425"/>
            <a:ext cx="4873625" cy="4873625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DA5EDC2-6753-A2E1-9679-3D8F029652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>
            <a:normAutofit/>
          </a:bodyPr>
          <a:lstStyle/>
          <a:p>
            <a:r>
              <a:rPr lang="en-US" i="1"/>
              <a:t>QUESTIONS?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E89B2E-4C7F-5F82-6BF1-B8F5ACD80C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9A9030E-37FD-4405-923B-C276CA269BF9}" type="datetime1"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E790B-91F2-3650-C7D4-252F7D38A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6C526-2266-CE8C-6B95-D81259F6B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05116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DashVTI</vt:lpstr>
      <vt:lpstr>                                   Maria's Traditional Bakery Enterprise and  Entrepreneurship (LCLM4006)   Individual Presentation Pitch   Certificate in Higher Education   Business Skills for the Workplace   Student Name: Maria David Student ID: 2436637 Lecturer: Fouziya Farheen</vt:lpstr>
      <vt:lpstr>Business Idea </vt:lpstr>
      <vt:lpstr>Management and Legal Structure </vt:lpstr>
      <vt:lpstr>PESTLE Analysis </vt:lpstr>
      <vt:lpstr>Maketing Strategy 1</vt:lpstr>
      <vt:lpstr>Marketing Strategy 2</vt:lpstr>
      <vt:lpstr>Funding Requirements</vt:lpstr>
      <vt:lpstr>Funding Allocation </vt:lpstr>
      <vt:lpstr>Why This Business Will Succeed </vt:lpstr>
      <vt:lpstr>THANK YOU FOR LITSENING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382</cp:revision>
  <dcterms:created xsi:type="dcterms:W3CDTF">2026-07-12T13:12:48Z</dcterms:created>
  <dcterms:modified xsi:type="dcterms:W3CDTF">2026-07-12T20:15:05Z</dcterms:modified>
</cp:coreProperties>
</file>