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25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735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69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45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16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411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927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72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10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709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87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4A52C-60C9-461E-AC2C-223C5892A6E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D5B3F-BCF1-44A8-B5C6-ADF6049F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796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2.emf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4.emf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4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6.emf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SJEQ7002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Assessment Guide</a:t>
            </a:r>
            <a:endParaRPr lang="en-GB" dirty="0"/>
          </a:p>
        </p:txBody>
      </p:sp>
      <p:pic>
        <p:nvPicPr>
          <p:cNvPr id="4" name="tmpBBF7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6.2244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664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74"/>
    </mc:Choice>
    <mc:Fallback>
      <p:transition spd="slow" advTm="23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515394"/>
            <a:ext cx="9507620" cy="2971800"/>
          </a:xfrm>
          <a:prstGeom prst="rect">
            <a:avLst/>
          </a:prstGeom>
        </p:spPr>
      </p:pic>
      <p:pic>
        <p:nvPicPr>
          <p:cNvPr id="3" name="tmp4592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8.494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357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113"/>
    </mc:Choice>
    <mc:Fallback>
      <p:transition spd="slow" advTm="143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099594"/>
            <a:ext cx="9507620" cy="180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3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763044"/>
            <a:ext cx="9507620" cy="2476500"/>
          </a:xfrm>
          <a:prstGeom prst="rect">
            <a:avLst/>
          </a:prstGeom>
        </p:spPr>
      </p:pic>
      <p:pic>
        <p:nvPicPr>
          <p:cNvPr id="3" name="tmpAABD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.931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025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86"/>
    </mc:Choice>
    <mc:Fallback>
      <p:transition spd="slow" advTm="60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099594"/>
            <a:ext cx="9507620" cy="180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9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3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636044"/>
            <a:ext cx="9507620" cy="2730500"/>
          </a:xfrm>
          <a:prstGeom prst="rect">
            <a:avLst/>
          </a:prstGeom>
        </p:spPr>
      </p:pic>
      <p:pic>
        <p:nvPicPr>
          <p:cNvPr id="3" name="tmpC937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9.2539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96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649"/>
    </mc:Choice>
    <mc:Fallback>
      <p:transition spd="slow" advTm="144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099594"/>
            <a:ext cx="9507620" cy="180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8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3775|recordLength=23801|start=0|end=23775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43114|recordLength=143132|start=0|end=143114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60486|recordLength=60489|start=0|end=60486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44649|recordLength=144688|start=0|end=144649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</Words>
  <Application>Microsoft Office PowerPoint</Application>
  <PresentationFormat>Widescreen</PresentationFormat>
  <Paragraphs>8</Paragraphs>
  <Slides>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SJEQ7002</vt:lpstr>
      <vt:lpstr>Assessment 1</vt:lpstr>
      <vt:lpstr>Learning Outcomes</vt:lpstr>
      <vt:lpstr>Assessment 2</vt:lpstr>
      <vt:lpstr>Learning Outcomes</vt:lpstr>
      <vt:lpstr>Assessment 3</vt:lpstr>
      <vt:lpstr>Learning Outcomes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SJEQ7002</dc:title>
  <dc:creator>Philip Morgan</dc:creator>
  <cp:lastModifiedBy>Philip Morgan</cp:lastModifiedBy>
  <cp:revision>2</cp:revision>
  <dcterms:created xsi:type="dcterms:W3CDTF">2017-11-20T08:19:49Z</dcterms:created>
  <dcterms:modified xsi:type="dcterms:W3CDTF">2017-11-24T14:15:05Z</dcterms:modified>
</cp:coreProperties>
</file>