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23"/>
  </p:notesMasterIdLst>
  <p:handoutMasterIdLst>
    <p:handoutMasterId r:id="rId24"/>
  </p:handoutMasterIdLst>
  <p:sldIdLst>
    <p:sldId id="325" r:id="rId5"/>
    <p:sldId id="320" r:id="rId6"/>
    <p:sldId id="303" r:id="rId7"/>
    <p:sldId id="304" r:id="rId8"/>
    <p:sldId id="311" r:id="rId9"/>
    <p:sldId id="308" r:id="rId10"/>
    <p:sldId id="326" r:id="rId11"/>
    <p:sldId id="327" r:id="rId12"/>
    <p:sldId id="305" r:id="rId13"/>
    <p:sldId id="312" r:id="rId14"/>
    <p:sldId id="301" r:id="rId15"/>
    <p:sldId id="323" r:id="rId16"/>
    <p:sldId id="330" r:id="rId17"/>
    <p:sldId id="324" r:id="rId18"/>
    <p:sldId id="331" r:id="rId19"/>
    <p:sldId id="328" r:id="rId20"/>
    <p:sldId id="329" r:id="rId21"/>
    <p:sldId id="316"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40" userDrawn="1">
          <p15:clr>
            <a:srgbClr val="A4A3A4"/>
          </p15:clr>
        </p15:guide>
        <p15:guide id="2" orient="horz" pos="2160">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5AA1BD55-57CD-466E-0725-B6CBA11E0D12}" name="Lauren Weldy (ALLEGIS GROUP SERVICES)" initials="LW" userId="S::v-lweldy@microsoft.com::07a2285c-a352-4b96-8658-ecc34365c15e" providerId="AD"/>
  <p188:author id="{05079B93-9652-6626-7181-414354FAD15D}" name="Sher Dionisio" initials="SD" userId="Sher Dionisio" providerId="None"/>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4029166-9D7E-8441-B726-B1E7CA6802A4}" v="195" dt="2025-01-19T14:58:13.218"/>
  </p1510:revLst>
</p1510:revInfo>
</file>

<file path=ppt/tableStyles.xml><?xml version="1.0" encoding="utf-8"?>
<a:tblStyleLst xmlns:a="http://schemas.openxmlformats.org/drawingml/2006/main" def="{8799B23B-EC83-4686-B30A-512413B5E67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447" autoAdjust="0"/>
    <p:restoredTop sz="96024" autoAdjust="0"/>
  </p:normalViewPr>
  <p:slideViewPr>
    <p:cSldViewPr snapToGrid="0">
      <p:cViewPr>
        <p:scale>
          <a:sx n="110" d="100"/>
          <a:sy n="110" d="100"/>
        </p:scale>
        <p:origin x="800" y="240"/>
      </p:cViewPr>
      <p:guideLst>
        <p:guide pos="3840"/>
        <p:guide orient="horz" pos="2160"/>
      </p:guideLst>
    </p:cSldViewPr>
  </p:slideViewPr>
  <p:outlineViewPr>
    <p:cViewPr>
      <p:scale>
        <a:sx n="33" d="100"/>
        <a:sy n="33" d="100"/>
      </p:scale>
      <p:origin x="0" y="6258"/>
    </p:cViewPr>
  </p:outlineViewPr>
  <p:notesTextViewPr>
    <p:cViewPr>
      <p:scale>
        <a:sx n="1" d="1"/>
        <a:sy n="1" d="1"/>
      </p:scale>
      <p:origin x="0" y="0"/>
    </p:cViewPr>
  </p:notesTextViewPr>
  <p:sorterViewPr>
    <p:cViewPr>
      <p:scale>
        <a:sx n="100" d="100"/>
        <a:sy n="100" d="100"/>
      </p:scale>
      <p:origin x="0" y="-58"/>
    </p:cViewPr>
  </p:sorterViewPr>
  <p:notesViewPr>
    <p:cSldViewPr snapToGrid="0">
      <p:cViewPr varScale="1">
        <p:scale>
          <a:sx n="63" d="100"/>
          <a:sy n="63" d="100"/>
        </p:scale>
        <p:origin x="1986" y="108"/>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8/10/relationships/authors" Target="author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nnon Mitchell (2411336)" userId="692be6de-36ce-4fc6-a4c2-bf17fe60b0d7" providerId="ADAL" clId="{64029166-9D7E-8441-B726-B1E7CA6802A4}"/>
    <pc:docChg chg="undo redo custSel addSld delSld modSld sldOrd">
      <pc:chgData name="Shannon Mitchell (2411336)" userId="692be6de-36ce-4fc6-a4c2-bf17fe60b0d7" providerId="ADAL" clId="{64029166-9D7E-8441-B726-B1E7CA6802A4}" dt="2025-01-19T14:59:45.068" v="8010" actId="20577"/>
      <pc:docMkLst>
        <pc:docMk/>
      </pc:docMkLst>
      <pc:sldChg chg="addSp delSp modSp mod">
        <pc:chgData name="Shannon Mitchell (2411336)" userId="692be6de-36ce-4fc6-a4c2-bf17fe60b0d7" providerId="ADAL" clId="{64029166-9D7E-8441-B726-B1E7CA6802A4}" dt="2025-01-19T14:35:47.487" v="7609" actId="20577"/>
        <pc:sldMkLst>
          <pc:docMk/>
          <pc:sldMk cId="2521850417" sldId="301"/>
        </pc:sldMkLst>
        <pc:spChg chg="del mod">
          <ac:chgData name="Shannon Mitchell (2411336)" userId="692be6de-36ce-4fc6-a4c2-bf17fe60b0d7" providerId="ADAL" clId="{64029166-9D7E-8441-B726-B1E7CA6802A4}" dt="2025-01-18T22:29:57.289" v="2307" actId="478"/>
          <ac:spMkLst>
            <pc:docMk/>
            <pc:sldMk cId="2521850417" sldId="301"/>
            <ac:spMk id="2" creationId="{76B9A34D-9418-BFBD-12B0-821DAF1D28A8}"/>
          </ac:spMkLst>
        </pc:spChg>
        <pc:spChg chg="add del mod">
          <ac:chgData name="Shannon Mitchell (2411336)" userId="692be6de-36ce-4fc6-a4c2-bf17fe60b0d7" providerId="ADAL" clId="{64029166-9D7E-8441-B726-B1E7CA6802A4}" dt="2025-01-18T22:29:58.957" v="2308" actId="478"/>
          <ac:spMkLst>
            <pc:docMk/>
            <pc:sldMk cId="2521850417" sldId="301"/>
            <ac:spMk id="4" creationId="{81A09566-7849-D65E-5545-8648A95EA76E}"/>
          </ac:spMkLst>
        </pc:spChg>
        <pc:spChg chg="del mod">
          <ac:chgData name="Shannon Mitchell (2411336)" userId="692be6de-36ce-4fc6-a4c2-bf17fe60b0d7" providerId="ADAL" clId="{64029166-9D7E-8441-B726-B1E7CA6802A4}" dt="2025-01-18T22:30:02.791" v="2309" actId="3680"/>
          <ac:spMkLst>
            <pc:docMk/>
            <pc:sldMk cId="2521850417" sldId="301"/>
            <ac:spMk id="5" creationId="{A1EF40D9-2F4F-6BA9-0246-2FA2252507C4}"/>
          </ac:spMkLst>
        </pc:spChg>
        <pc:spChg chg="add mod">
          <ac:chgData name="Shannon Mitchell (2411336)" userId="692be6de-36ce-4fc6-a4c2-bf17fe60b0d7" providerId="ADAL" clId="{64029166-9D7E-8441-B726-B1E7CA6802A4}" dt="2025-01-18T23:02:59.891" v="2487" actId="14100"/>
          <ac:spMkLst>
            <pc:docMk/>
            <pc:sldMk cId="2521850417" sldId="301"/>
            <ac:spMk id="7" creationId="{ACD92DD6-6276-179E-9769-1F73FFE982BB}"/>
          </ac:spMkLst>
        </pc:spChg>
        <pc:spChg chg="add del mod">
          <ac:chgData name="Shannon Mitchell (2411336)" userId="692be6de-36ce-4fc6-a4c2-bf17fe60b0d7" providerId="ADAL" clId="{64029166-9D7E-8441-B726-B1E7CA6802A4}" dt="2025-01-18T22:31:07.619" v="2325" actId="478"/>
          <ac:spMkLst>
            <pc:docMk/>
            <pc:sldMk cId="2521850417" sldId="301"/>
            <ac:spMk id="9" creationId="{1DE155B2-9C14-06A2-3169-6DEDEBF440C6}"/>
          </ac:spMkLst>
        </pc:spChg>
        <pc:spChg chg="add mod">
          <ac:chgData name="Shannon Mitchell (2411336)" userId="692be6de-36ce-4fc6-a4c2-bf17fe60b0d7" providerId="ADAL" clId="{64029166-9D7E-8441-B726-B1E7CA6802A4}" dt="2025-01-18T22:32:38.897" v="2393" actId="1076"/>
          <ac:spMkLst>
            <pc:docMk/>
            <pc:sldMk cId="2521850417" sldId="301"/>
            <ac:spMk id="10" creationId="{AE25AE51-C2C2-2DF9-E2F0-876DCDE55FD0}"/>
          </ac:spMkLst>
        </pc:spChg>
        <pc:spChg chg="add del mod">
          <ac:chgData name="Shannon Mitchell (2411336)" userId="692be6de-36ce-4fc6-a4c2-bf17fe60b0d7" providerId="ADAL" clId="{64029166-9D7E-8441-B726-B1E7CA6802A4}" dt="2025-01-18T23:02:24.822" v="2436"/>
          <ac:spMkLst>
            <pc:docMk/>
            <pc:sldMk cId="2521850417" sldId="301"/>
            <ac:spMk id="11" creationId="{DED21BA1-64C2-55BE-B22F-5FE9B6FC3678}"/>
          </ac:spMkLst>
        </pc:spChg>
        <pc:spChg chg="add del mod">
          <ac:chgData name="Shannon Mitchell (2411336)" userId="692be6de-36ce-4fc6-a4c2-bf17fe60b0d7" providerId="ADAL" clId="{64029166-9D7E-8441-B726-B1E7CA6802A4}" dt="2025-01-18T23:03:01.557" v="2489"/>
          <ac:spMkLst>
            <pc:docMk/>
            <pc:sldMk cId="2521850417" sldId="301"/>
            <ac:spMk id="12" creationId="{AC1851EF-8B64-4E97-9FC6-9E255ECE49B6}"/>
          </ac:spMkLst>
        </pc:spChg>
        <pc:spChg chg="add mod">
          <ac:chgData name="Shannon Mitchell (2411336)" userId="692be6de-36ce-4fc6-a4c2-bf17fe60b0d7" providerId="ADAL" clId="{64029166-9D7E-8441-B726-B1E7CA6802A4}" dt="2025-01-19T14:35:47.487" v="7609" actId="20577"/>
          <ac:spMkLst>
            <pc:docMk/>
            <pc:sldMk cId="2521850417" sldId="301"/>
            <ac:spMk id="13" creationId="{035A0B43-826F-BE65-5313-C9F6F6CE3836}"/>
          </ac:spMkLst>
        </pc:spChg>
        <pc:spChg chg="add del mod">
          <ac:chgData name="Shannon Mitchell (2411336)" userId="692be6de-36ce-4fc6-a4c2-bf17fe60b0d7" providerId="ADAL" clId="{64029166-9D7E-8441-B726-B1E7CA6802A4}" dt="2025-01-19T14:32:25.413" v="7595" actId="478"/>
          <ac:spMkLst>
            <pc:docMk/>
            <pc:sldMk cId="2521850417" sldId="301"/>
            <ac:spMk id="14" creationId="{9E94CCA6-D75C-3C5C-A746-A6A52C79F150}"/>
          </ac:spMkLst>
        </pc:spChg>
        <pc:spChg chg="add mod">
          <ac:chgData name="Shannon Mitchell (2411336)" userId="692be6de-36ce-4fc6-a4c2-bf17fe60b0d7" providerId="ADAL" clId="{64029166-9D7E-8441-B726-B1E7CA6802A4}" dt="2025-01-19T14:33:04.797" v="7602" actId="1076"/>
          <ac:spMkLst>
            <pc:docMk/>
            <pc:sldMk cId="2521850417" sldId="301"/>
            <ac:spMk id="15" creationId="{E687C118-B527-F417-24B3-09E8A96A19F1}"/>
          </ac:spMkLst>
        </pc:spChg>
        <pc:graphicFrameChg chg="add del mod ord modGraphic">
          <ac:chgData name="Shannon Mitchell (2411336)" userId="692be6de-36ce-4fc6-a4c2-bf17fe60b0d7" providerId="ADAL" clId="{64029166-9D7E-8441-B726-B1E7CA6802A4}" dt="2025-01-18T22:31:04.407" v="2324" actId="478"/>
          <ac:graphicFrameMkLst>
            <pc:docMk/>
            <pc:sldMk cId="2521850417" sldId="301"/>
            <ac:graphicFrameMk id="6" creationId="{610B221B-98A9-7FA9-FC78-11C04520F467}"/>
          </ac:graphicFrameMkLst>
        </pc:graphicFrameChg>
        <pc:graphicFrameChg chg="del modGraphic">
          <ac:chgData name="Shannon Mitchell (2411336)" userId="692be6de-36ce-4fc6-a4c2-bf17fe60b0d7" providerId="ADAL" clId="{64029166-9D7E-8441-B726-B1E7CA6802A4}" dt="2025-01-18T22:29:55.751" v="2306" actId="478"/>
          <ac:graphicFrameMkLst>
            <pc:docMk/>
            <pc:sldMk cId="2521850417" sldId="301"/>
            <ac:graphicFrameMk id="16" creationId="{D21EAE01-8524-8579-07FD-1FFCE3A86996}"/>
          </ac:graphicFrameMkLst>
        </pc:graphicFrameChg>
        <pc:picChg chg="add mod">
          <ac:chgData name="Shannon Mitchell (2411336)" userId="692be6de-36ce-4fc6-a4c2-bf17fe60b0d7" providerId="ADAL" clId="{64029166-9D7E-8441-B726-B1E7CA6802A4}" dt="2025-01-19T14:32:49.141" v="7598" actId="1076"/>
          <ac:picMkLst>
            <pc:docMk/>
            <pc:sldMk cId="2521850417" sldId="301"/>
            <ac:picMk id="3074" creationId="{798BDB89-2D9B-EBB2-5E5A-D0B269B118DC}"/>
          </ac:picMkLst>
        </pc:picChg>
      </pc:sldChg>
      <pc:sldChg chg="addSp delSp modSp mod">
        <pc:chgData name="Shannon Mitchell (2411336)" userId="692be6de-36ce-4fc6-a4c2-bf17fe60b0d7" providerId="ADAL" clId="{64029166-9D7E-8441-B726-B1E7CA6802A4}" dt="2025-01-19T13:00:58.361" v="6374" actId="1076"/>
        <pc:sldMkLst>
          <pc:docMk/>
          <pc:sldMk cId="2601268584" sldId="303"/>
        </pc:sldMkLst>
        <pc:spChg chg="mod">
          <ac:chgData name="Shannon Mitchell (2411336)" userId="692be6de-36ce-4fc6-a4c2-bf17fe60b0d7" providerId="ADAL" clId="{64029166-9D7E-8441-B726-B1E7CA6802A4}" dt="2025-01-17T21:54:54.147" v="848" actId="1076"/>
          <ac:spMkLst>
            <pc:docMk/>
            <pc:sldMk cId="2601268584" sldId="303"/>
            <ac:spMk id="2" creationId="{4AF6A9D8-976C-8AAC-2CBD-9B4A66F86974}"/>
          </ac:spMkLst>
        </pc:spChg>
        <pc:spChg chg="mod">
          <ac:chgData name="Shannon Mitchell (2411336)" userId="692be6de-36ce-4fc6-a4c2-bf17fe60b0d7" providerId="ADAL" clId="{64029166-9D7E-8441-B726-B1E7CA6802A4}" dt="2025-01-18T20:35:13.636" v="2129" actId="255"/>
          <ac:spMkLst>
            <pc:docMk/>
            <pc:sldMk cId="2601268584" sldId="303"/>
            <ac:spMk id="3" creationId="{02821FCA-16FB-476A-D5E8-71043C51C7F6}"/>
          </ac:spMkLst>
        </pc:spChg>
        <pc:spChg chg="add del mod">
          <ac:chgData name="Shannon Mitchell (2411336)" userId="692be6de-36ce-4fc6-a4c2-bf17fe60b0d7" providerId="ADAL" clId="{64029166-9D7E-8441-B726-B1E7CA6802A4}" dt="2025-01-12T16:51:43.051" v="57"/>
          <ac:spMkLst>
            <pc:docMk/>
            <pc:sldMk cId="2601268584" sldId="303"/>
            <ac:spMk id="4" creationId="{1B36157D-44B7-2435-A88A-7C6B0E6BAB06}"/>
          </ac:spMkLst>
        </pc:spChg>
        <pc:spChg chg="add mod">
          <ac:chgData name="Shannon Mitchell (2411336)" userId="692be6de-36ce-4fc6-a4c2-bf17fe60b0d7" providerId="ADAL" clId="{64029166-9D7E-8441-B726-B1E7CA6802A4}" dt="2025-01-19T13:00:58.361" v="6374" actId="1076"/>
          <ac:spMkLst>
            <pc:docMk/>
            <pc:sldMk cId="2601268584" sldId="303"/>
            <ac:spMk id="4" creationId="{DA6830A0-266E-1769-D7CF-51F1E0F8E598}"/>
          </ac:spMkLst>
        </pc:spChg>
        <pc:spChg chg="add mod">
          <ac:chgData name="Shannon Mitchell (2411336)" userId="692be6de-36ce-4fc6-a4c2-bf17fe60b0d7" providerId="ADAL" clId="{64029166-9D7E-8441-B726-B1E7CA6802A4}" dt="2025-01-17T21:58:35.916" v="969" actId="115"/>
          <ac:spMkLst>
            <pc:docMk/>
            <pc:sldMk cId="2601268584" sldId="303"/>
            <ac:spMk id="5" creationId="{4EC93C9E-A607-5D8C-D75E-B55C17C4CD74}"/>
          </ac:spMkLst>
        </pc:spChg>
        <pc:spChg chg="add del mod">
          <ac:chgData name="Shannon Mitchell (2411336)" userId="692be6de-36ce-4fc6-a4c2-bf17fe60b0d7" providerId="ADAL" clId="{64029166-9D7E-8441-B726-B1E7CA6802A4}" dt="2025-01-12T16:54:14.879" v="60"/>
          <ac:spMkLst>
            <pc:docMk/>
            <pc:sldMk cId="2601268584" sldId="303"/>
            <ac:spMk id="5" creationId="{AE56EC47-9A81-2A86-2920-05CD3B9BD2BB}"/>
          </ac:spMkLst>
        </pc:spChg>
        <pc:spChg chg="add mod">
          <ac:chgData name="Shannon Mitchell (2411336)" userId="692be6de-36ce-4fc6-a4c2-bf17fe60b0d7" providerId="ADAL" clId="{64029166-9D7E-8441-B726-B1E7CA6802A4}" dt="2025-01-19T13:00:54.138" v="6373" actId="1076"/>
          <ac:spMkLst>
            <pc:docMk/>
            <pc:sldMk cId="2601268584" sldId="303"/>
            <ac:spMk id="6" creationId="{DCD7B6F1-6953-26BF-0432-693079C27770}"/>
          </ac:spMkLst>
        </pc:spChg>
      </pc:sldChg>
      <pc:sldChg chg="addSp delSp modSp mod setBg">
        <pc:chgData name="Shannon Mitchell (2411336)" userId="692be6de-36ce-4fc6-a4c2-bf17fe60b0d7" providerId="ADAL" clId="{64029166-9D7E-8441-B726-B1E7CA6802A4}" dt="2025-01-19T14:23:04.347" v="6922" actId="20577"/>
        <pc:sldMkLst>
          <pc:docMk/>
          <pc:sldMk cId="3401553009" sldId="304"/>
        </pc:sldMkLst>
        <pc:spChg chg="add mod">
          <ac:chgData name="Shannon Mitchell (2411336)" userId="692be6de-36ce-4fc6-a4c2-bf17fe60b0d7" providerId="ADAL" clId="{64029166-9D7E-8441-B726-B1E7CA6802A4}" dt="2025-01-17T22:59:01.495" v="1355" actId="1076"/>
          <ac:spMkLst>
            <pc:docMk/>
            <pc:sldMk cId="3401553009" sldId="304"/>
            <ac:spMk id="2" creationId="{2A195511-70EE-C346-1B64-60B5EEDD12E2}"/>
          </ac:spMkLst>
        </pc:spChg>
        <pc:spChg chg="del mod">
          <ac:chgData name="Shannon Mitchell (2411336)" userId="692be6de-36ce-4fc6-a4c2-bf17fe60b0d7" providerId="ADAL" clId="{64029166-9D7E-8441-B726-B1E7CA6802A4}" dt="2025-01-12T17:38:07.705" v="243" actId="478"/>
          <ac:spMkLst>
            <pc:docMk/>
            <pc:sldMk cId="3401553009" sldId="304"/>
            <ac:spMk id="2" creationId="{62450E14-4211-5F36-6992-CA0CEC2D8D37}"/>
          </ac:spMkLst>
        </pc:spChg>
        <pc:spChg chg="add del mod">
          <ac:chgData name="Shannon Mitchell (2411336)" userId="692be6de-36ce-4fc6-a4c2-bf17fe60b0d7" providerId="ADAL" clId="{64029166-9D7E-8441-B726-B1E7CA6802A4}" dt="2025-01-12T17:13:10.341" v="220"/>
          <ac:spMkLst>
            <pc:docMk/>
            <pc:sldMk cId="3401553009" sldId="304"/>
            <ac:spMk id="3" creationId="{98AE25AE-3881-679B-2AC0-7029BB78FB8D}"/>
          </ac:spMkLst>
        </pc:spChg>
        <pc:spChg chg="add del mod">
          <ac:chgData name="Shannon Mitchell (2411336)" userId="692be6de-36ce-4fc6-a4c2-bf17fe60b0d7" providerId="ADAL" clId="{64029166-9D7E-8441-B726-B1E7CA6802A4}" dt="2025-01-12T17:13:11.266" v="222"/>
          <ac:spMkLst>
            <pc:docMk/>
            <pc:sldMk cId="3401553009" sldId="304"/>
            <ac:spMk id="4" creationId="{B7E886EC-E9E3-6675-7D16-5E8A40317DA9}"/>
          </ac:spMkLst>
        </pc:spChg>
        <pc:spChg chg="add del">
          <ac:chgData name="Shannon Mitchell (2411336)" userId="692be6de-36ce-4fc6-a4c2-bf17fe60b0d7" providerId="ADAL" clId="{64029166-9D7E-8441-B726-B1E7CA6802A4}" dt="2025-01-12T18:02:01.800" v="582" actId="34124"/>
          <ac:spMkLst>
            <pc:docMk/>
            <pc:sldMk cId="3401553009" sldId="304"/>
            <ac:spMk id="4" creationId="{BB7FE7FC-F441-410F-9636-0BEF0B0CC88D}"/>
          </ac:spMkLst>
        </pc:spChg>
        <pc:spChg chg="add del mod">
          <ac:chgData name="Shannon Mitchell (2411336)" userId="692be6de-36ce-4fc6-a4c2-bf17fe60b0d7" providerId="ADAL" clId="{64029166-9D7E-8441-B726-B1E7CA6802A4}" dt="2025-01-17T23:28:43.622" v="1481" actId="478"/>
          <ac:spMkLst>
            <pc:docMk/>
            <pc:sldMk cId="3401553009" sldId="304"/>
            <ac:spMk id="5" creationId="{B0B42ED8-0337-8D02-77E9-1DA5D2EE3117}"/>
          </ac:spMkLst>
        </pc:spChg>
        <pc:spChg chg="mod">
          <ac:chgData name="Shannon Mitchell (2411336)" userId="692be6de-36ce-4fc6-a4c2-bf17fe60b0d7" providerId="ADAL" clId="{64029166-9D7E-8441-B726-B1E7CA6802A4}" dt="2025-01-19T14:23:04.347" v="6922" actId="20577"/>
          <ac:spMkLst>
            <pc:docMk/>
            <pc:sldMk cId="3401553009" sldId="304"/>
            <ac:spMk id="6" creationId="{9B2B90BA-86EC-2AA4-484C-5F4BE5EBFE82}"/>
          </ac:spMkLst>
        </pc:spChg>
        <pc:spChg chg="add del mod">
          <ac:chgData name="Shannon Mitchell (2411336)" userId="692be6de-36ce-4fc6-a4c2-bf17fe60b0d7" providerId="ADAL" clId="{64029166-9D7E-8441-B726-B1E7CA6802A4}" dt="2025-01-18T20:33:30.235" v="2113" actId="478"/>
          <ac:spMkLst>
            <pc:docMk/>
            <pc:sldMk cId="3401553009" sldId="304"/>
            <ac:spMk id="7" creationId="{0F9F9319-FAAB-6902-CEAB-4E390A2B57A9}"/>
          </ac:spMkLst>
        </pc:spChg>
        <pc:spChg chg="add del mod">
          <ac:chgData name="Shannon Mitchell (2411336)" userId="692be6de-36ce-4fc6-a4c2-bf17fe60b0d7" providerId="ADAL" clId="{64029166-9D7E-8441-B726-B1E7CA6802A4}" dt="2025-01-12T17:41:51.689" v="419"/>
          <ac:spMkLst>
            <pc:docMk/>
            <pc:sldMk cId="3401553009" sldId="304"/>
            <ac:spMk id="8" creationId="{64E3B900-C263-8AF1-075C-32B6485056AA}"/>
          </ac:spMkLst>
        </pc:spChg>
        <pc:spChg chg="add del">
          <ac:chgData name="Shannon Mitchell (2411336)" userId="692be6de-36ce-4fc6-a4c2-bf17fe60b0d7" providerId="ADAL" clId="{64029166-9D7E-8441-B726-B1E7CA6802A4}" dt="2025-01-12T18:00:42.900" v="560" actId="34122"/>
          <ac:spMkLst>
            <pc:docMk/>
            <pc:sldMk cId="3401553009" sldId="304"/>
            <ac:spMk id="9" creationId="{9576AC4F-A488-4742-BA7C-D6244715113D}"/>
          </ac:spMkLst>
        </pc:spChg>
        <pc:spChg chg="add del mod">
          <ac:chgData name="Shannon Mitchell (2411336)" userId="692be6de-36ce-4fc6-a4c2-bf17fe60b0d7" providerId="ADAL" clId="{64029166-9D7E-8441-B726-B1E7CA6802A4}" dt="2025-01-17T23:27:02.931" v="1462"/>
          <ac:spMkLst>
            <pc:docMk/>
            <pc:sldMk cId="3401553009" sldId="304"/>
            <ac:spMk id="10" creationId="{2183384D-C424-2FE5-BA80-8331759E93C1}"/>
          </ac:spMkLst>
        </pc:spChg>
        <pc:spChg chg="add del">
          <ac:chgData name="Shannon Mitchell (2411336)" userId="692be6de-36ce-4fc6-a4c2-bf17fe60b0d7" providerId="ADAL" clId="{64029166-9D7E-8441-B726-B1E7CA6802A4}" dt="2025-01-12T18:02:01.275" v="581" actId="34122"/>
          <ac:spMkLst>
            <pc:docMk/>
            <pc:sldMk cId="3401553009" sldId="304"/>
            <ac:spMk id="10" creationId="{946A21A5-D97A-4B55-A2C9-FFFBBD83C703}"/>
          </ac:spMkLst>
        </pc:spChg>
        <pc:spChg chg="add del mod">
          <ac:chgData name="Shannon Mitchell (2411336)" userId="692be6de-36ce-4fc6-a4c2-bf17fe60b0d7" providerId="ADAL" clId="{64029166-9D7E-8441-B726-B1E7CA6802A4}" dt="2025-01-17T23:27:06.520" v="1466"/>
          <ac:spMkLst>
            <pc:docMk/>
            <pc:sldMk cId="3401553009" sldId="304"/>
            <ac:spMk id="11" creationId="{BC599E8F-E334-6D4B-98FF-76448FD2F1C5}"/>
          </ac:spMkLst>
        </pc:spChg>
        <pc:spChg chg="add del mod">
          <ac:chgData name="Shannon Mitchell (2411336)" userId="692be6de-36ce-4fc6-a4c2-bf17fe60b0d7" providerId="ADAL" clId="{64029166-9D7E-8441-B726-B1E7CA6802A4}" dt="2025-01-17T23:27:07.088" v="1468"/>
          <ac:spMkLst>
            <pc:docMk/>
            <pc:sldMk cId="3401553009" sldId="304"/>
            <ac:spMk id="12" creationId="{38529141-F700-F3B8-6905-9D59E15A3D93}"/>
          </ac:spMkLst>
        </pc:spChg>
        <pc:spChg chg="add del">
          <ac:chgData name="Shannon Mitchell (2411336)" userId="692be6de-36ce-4fc6-a4c2-bf17fe60b0d7" providerId="ADAL" clId="{64029166-9D7E-8441-B726-B1E7CA6802A4}" dt="2025-01-12T18:02:02.342" v="583" actId="34122"/>
          <ac:spMkLst>
            <pc:docMk/>
            <pc:sldMk cId="3401553009" sldId="304"/>
            <ac:spMk id="16" creationId="{1DCAC1D2-64BA-4393-95B1-802C5EABADA4}"/>
          </ac:spMkLst>
        </pc:spChg>
        <pc:spChg chg="add del">
          <ac:chgData name="Shannon Mitchell (2411336)" userId="692be6de-36ce-4fc6-a4c2-bf17fe60b0d7" providerId="ADAL" clId="{64029166-9D7E-8441-B726-B1E7CA6802A4}" dt="2025-01-12T17:45:11.022" v="453" actId="11529"/>
          <ac:spMkLst>
            <pc:docMk/>
            <pc:sldMk cId="3401553009" sldId="304"/>
            <ac:spMk id="21" creationId="{F1725A2A-D37A-5C26-D201-A46140B42A35}"/>
          </ac:spMkLst>
        </pc:spChg>
        <pc:spChg chg="add del mod">
          <ac:chgData name="Shannon Mitchell (2411336)" userId="692be6de-36ce-4fc6-a4c2-bf17fe60b0d7" providerId="ADAL" clId="{64029166-9D7E-8441-B726-B1E7CA6802A4}" dt="2025-01-12T17:47:00.368" v="466" actId="478"/>
          <ac:spMkLst>
            <pc:docMk/>
            <pc:sldMk cId="3401553009" sldId="304"/>
            <ac:spMk id="22" creationId="{675C8A8B-BBE9-713A-3537-9412C45CE33F}"/>
          </ac:spMkLst>
        </pc:spChg>
        <pc:spChg chg="add del mod">
          <ac:chgData name="Shannon Mitchell (2411336)" userId="692be6de-36ce-4fc6-a4c2-bf17fe60b0d7" providerId="ADAL" clId="{64029166-9D7E-8441-B726-B1E7CA6802A4}" dt="2025-01-12T17:46:24.398" v="463"/>
          <ac:spMkLst>
            <pc:docMk/>
            <pc:sldMk cId="3401553009" sldId="304"/>
            <ac:spMk id="23" creationId="{9EA171CC-3AE6-5F2D-D76B-2B62FEA86726}"/>
          </ac:spMkLst>
        </pc:spChg>
        <pc:spChg chg="add del mod">
          <ac:chgData name="Shannon Mitchell (2411336)" userId="692be6de-36ce-4fc6-a4c2-bf17fe60b0d7" providerId="ADAL" clId="{64029166-9D7E-8441-B726-B1E7CA6802A4}" dt="2025-01-12T17:46:26.192" v="465"/>
          <ac:spMkLst>
            <pc:docMk/>
            <pc:sldMk cId="3401553009" sldId="304"/>
            <ac:spMk id="24" creationId="{A306A57C-41DD-46A4-4B7E-249DF1B9292A}"/>
          </ac:spMkLst>
        </pc:spChg>
        <pc:spChg chg="add del mod">
          <ac:chgData name="Shannon Mitchell (2411336)" userId="692be6de-36ce-4fc6-a4c2-bf17fe60b0d7" providerId="ADAL" clId="{64029166-9D7E-8441-B726-B1E7CA6802A4}" dt="2025-01-12T18:01:59.758" v="579" actId="767"/>
          <ac:spMkLst>
            <pc:docMk/>
            <pc:sldMk cId="3401553009" sldId="304"/>
            <ac:spMk id="37" creationId="{9AFA5CE3-316A-78BE-CF95-70DD2433E170}"/>
          </ac:spMkLst>
        </pc:spChg>
        <pc:grpChg chg="add del mod">
          <ac:chgData name="Shannon Mitchell (2411336)" userId="692be6de-36ce-4fc6-a4c2-bf17fe60b0d7" providerId="ADAL" clId="{64029166-9D7E-8441-B726-B1E7CA6802A4}" dt="2025-01-12T17:44:02.502" v="441"/>
          <ac:grpSpMkLst>
            <pc:docMk/>
            <pc:sldMk cId="3401553009" sldId="304"/>
            <ac:grpSpMk id="15" creationId="{7284D1E6-7A65-050F-8C95-BDB8FF0056E3}"/>
          </ac:grpSpMkLst>
        </pc:grpChg>
        <pc:grpChg chg="mod">
          <ac:chgData name="Shannon Mitchell (2411336)" userId="692be6de-36ce-4fc6-a4c2-bf17fe60b0d7" providerId="ADAL" clId="{64029166-9D7E-8441-B726-B1E7CA6802A4}" dt="2025-01-12T17:44:02.502" v="441"/>
          <ac:grpSpMkLst>
            <pc:docMk/>
            <pc:sldMk cId="3401553009" sldId="304"/>
            <ac:grpSpMk id="16" creationId="{413D9259-9D13-EF1C-EF78-55FC60E55184}"/>
          </ac:grpSpMkLst>
        </pc:grpChg>
        <pc:grpChg chg="add del mod">
          <ac:chgData name="Shannon Mitchell (2411336)" userId="692be6de-36ce-4fc6-a4c2-bf17fe60b0d7" providerId="ADAL" clId="{64029166-9D7E-8441-B726-B1E7CA6802A4}" dt="2025-01-12T17:44:24.835" v="450"/>
          <ac:grpSpMkLst>
            <pc:docMk/>
            <pc:sldMk cId="3401553009" sldId="304"/>
            <ac:grpSpMk id="19" creationId="{D71EB735-1A61-41BB-603A-AE2FDBE08A8C}"/>
          </ac:grpSpMkLst>
        </pc:grpChg>
        <pc:grpChg chg="mod">
          <ac:chgData name="Shannon Mitchell (2411336)" userId="692be6de-36ce-4fc6-a4c2-bf17fe60b0d7" providerId="ADAL" clId="{64029166-9D7E-8441-B726-B1E7CA6802A4}" dt="2025-01-12T17:44:24.835" v="450"/>
          <ac:grpSpMkLst>
            <pc:docMk/>
            <pc:sldMk cId="3401553009" sldId="304"/>
            <ac:grpSpMk id="20" creationId="{2AD7180F-5B33-9199-D92E-6FAB49A5CA0A}"/>
          </ac:grpSpMkLst>
        </pc:grpChg>
        <pc:grpChg chg="add del mod">
          <ac:chgData name="Shannon Mitchell (2411336)" userId="692be6de-36ce-4fc6-a4c2-bf17fe60b0d7" providerId="ADAL" clId="{64029166-9D7E-8441-B726-B1E7CA6802A4}" dt="2025-01-12T17:48:10.215" v="476"/>
          <ac:grpSpMkLst>
            <pc:docMk/>
            <pc:sldMk cId="3401553009" sldId="304"/>
            <ac:grpSpMk id="29" creationId="{7C32E40A-85FD-9696-DF7D-24D9BC13A9F6}"/>
          </ac:grpSpMkLst>
        </pc:grpChg>
        <pc:grpChg chg="mod">
          <ac:chgData name="Shannon Mitchell (2411336)" userId="692be6de-36ce-4fc6-a4c2-bf17fe60b0d7" providerId="ADAL" clId="{64029166-9D7E-8441-B726-B1E7CA6802A4}" dt="2025-01-12T17:48:10.215" v="476"/>
          <ac:grpSpMkLst>
            <pc:docMk/>
            <pc:sldMk cId="3401553009" sldId="304"/>
            <ac:grpSpMk id="30" creationId="{09525C7F-3C0D-D89D-E7CD-0DAFA972679C}"/>
          </ac:grpSpMkLst>
        </pc:grpChg>
        <pc:picChg chg="add del mod">
          <ac:chgData name="Shannon Mitchell (2411336)" userId="692be6de-36ce-4fc6-a4c2-bf17fe60b0d7" providerId="ADAL" clId="{64029166-9D7E-8441-B726-B1E7CA6802A4}" dt="2025-01-18T20:02:28.542" v="2036" actId="478"/>
          <ac:picMkLst>
            <pc:docMk/>
            <pc:sldMk cId="3401553009" sldId="304"/>
            <ac:picMk id="3" creationId="{92FE7D5F-C008-6B1B-3708-C27BA3BCAC09}"/>
          </ac:picMkLst>
        </pc:picChg>
        <pc:inkChg chg="add del">
          <ac:chgData name="Shannon Mitchell (2411336)" userId="692be6de-36ce-4fc6-a4c2-bf17fe60b0d7" providerId="ADAL" clId="{64029166-9D7E-8441-B726-B1E7CA6802A4}" dt="2025-01-12T18:02:00.700" v="580" actId="34124"/>
          <ac:inkMkLst>
            <pc:docMk/>
            <pc:sldMk cId="3401553009" sldId="304"/>
            <ac:inkMk id="2" creationId="{ECDCB218-58B0-45FB-BB11-6B4409A3C5E2}"/>
          </ac:inkMkLst>
        </pc:inkChg>
        <pc:inkChg chg="add del">
          <ac:chgData name="Shannon Mitchell (2411336)" userId="692be6de-36ce-4fc6-a4c2-bf17fe60b0d7" providerId="ADAL" clId="{64029166-9D7E-8441-B726-B1E7CA6802A4}" dt="2025-01-18T20:02:31.018" v="2038" actId="478"/>
          <ac:inkMkLst>
            <pc:docMk/>
            <pc:sldMk cId="3401553009" sldId="304"/>
            <ac:inkMk id="4" creationId="{E199C0E8-B93E-BDF7-7350-91B2E32A042B}"/>
          </ac:inkMkLst>
        </pc:inkChg>
        <pc:inkChg chg="add del">
          <ac:chgData name="Shannon Mitchell (2411336)" userId="692be6de-36ce-4fc6-a4c2-bf17fe60b0d7" providerId="ADAL" clId="{64029166-9D7E-8441-B726-B1E7CA6802A4}" dt="2025-01-18T20:02:29.935" v="2037" actId="478"/>
          <ac:inkMkLst>
            <pc:docMk/>
            <pc:sldMk cId="3401553009" sldId="304"/>
            <ac:inkMk id="8" creationId="{29C0A8C7-EC88-4A7A-0999-D65E37112DE6}"/>
          </ac:inkMkLst>
        </pc:inkChg>
        <pc:inkChg chg="add del">
          <ac:chgData name="Shannon Mitchell (2411336)" userId="692be6de-36ce-4fc6-a4c2-bf17fe60b0d7" providerId="ADAL" clId="{64029166-9D7E-8441-B726-B1E7CA6802A4}" dt="2025-01-18T20:02:32.482" v="2039" actId="478"/>
          <ac:inkMkLst>
            <pc:docMk/>
            <pc:sldMk cId="3401553009" sldId="304"/>
            <ac:inkMk id="9" creationId="{1C67C87E-EE8A-4BCB-C08F-3F31CB96C778}"/>
          </ac:inkMkLst>
        </pc:inkChg>
        <pc:inkChg chg="add del">
          <ac:chgData name="Shannon Mitchell (2411336)" userId="692be6de-36ce-4fc6-a4c2-bf17fe60b0d7" providerId="ADAL" clId="{64029166-9D7E-8441-B726-B1E7CA6802A4}" dt="2025-01-12T17:44:04.723" v="445" actId="9405"/>
          <ac:inkMkLst>
            <pc:docMk/>
            <pc:sldMk cId="3401553009" sldId="304"/>
            <ac:inkMk id="9" creationId="{F2B46346-68CC-37F6-69F1-805F3A5D6C17}"/>
          </ac:inkMkLst>
        </pc:inkChg>
        <pc:inkChg chg="add del mod">
          <ac:chgData name="Shannon Mitchell (2411336)" userId="692be6de-36ce-4fc6-a4c2-bf17fe60b0d7" providerId="ADAL" clId="{64029166-9D7E-8441-B726-B1E7CA6802A4}" dt="2025-01-12T17:44:03.986" v="444" actId="9405"/>
          <ac:inkMkLst>
            <pc:docMk/>
            <pc:sldMk cId="3401553009" sldId="304"/>
            <ac:inkMk id="10" creationId="{8A03C1B7-9DB2-07E3-732E-186538F3D372}"/>
          </ac:inkMkLst>
        </pc:inkChg>
        <pc:inkChg chg="add del mod">
          <ac:chgData name="Shannon Mitchell (2411336)" userId="692be6de-36ce-4fc6-a4c2-bf17fe60b0d7" providerId="ADAL" clId="{64029166-9D7E-8441-B726-B1E7CA6802A4}" dt="2025-01-12T17:44:03.444" v="443" actId="9405"/>
          <ac:inkMkLst>
            <pc:docMk/>
            <pc:sldMk cId="3401553009" sldId="304"/>
            <ac:inkMk id="11" creationId="{25B3FB99-B40E-676A-E6A0-5521247D77BF}"/>
          </ac:inkMkLst>
        </pc:inkChg>
        <pc:inkChg chg="add del mod">
          <ac:chgData name="Shannon Mitchell (2411336)" userId="692be6de-36ce-4fc6-a4c2-bf17fe60b0d7" providerId="ADAL" clId="{64029166-9D7E-8441-B726-B1E7CA6802A4}" dt="2025-01-12T17:44:02.943" v="442" actId="9405"/>
          <ac:inkMkLst>
            <pc:docMk/>
            <pc:sldMk cId="3401553009" sldId="304"/>
            <ac:inkMk id="12" creationId="{46C0106E-4459-200F-D743-11E8336377FA}"/>
          </ac:inkMkLst>
        </pc:inkChg>
        <pc:inkChg chg="add del mod">
          <ac:chgData name="Shannon Mitchell (2411336)" userId="692be6de-36ce-4fc6-a4c2-bf17fe60b0d7" providerId="ADAL" clId="{64029166-9D7E-8441-B726-B1E7CA6802A4}" dt="2025-01-12T17:44:02.502" v="441"/>
          <ac:inkMkLst>
            <pc:docMk/>
            <pc:sldMk cId="3401553009" sldId="304"/>
            <ac:inkMk id="13" creationId="{20E85FF0-D70D-97BF-5DD6-0F6DE9D6FC1F}"/>
          </ac:inkMkLst>
        </pc:inkChg>
        <pc:inkChg chg="add del mod">
          <ac:chgData name="Shannon Mitchell (2411336)" userId="692be6de-36ce-4fc6-a4c2-bf17fe60b0d7" providerId="ADAL" clId="{64029166-9D7E-8441-B726-B1E7CA6802A4}" dt="2025-01-12T17:44:25.360" v="451" actId="9405"/>
          <ac:inkMkLst>
            <pc:docMk/>
            <pc:sldMk cId="3401553009" sldId="304"/>
            <ac:inkMk id="17" creationId="{45D63A36-BE10-6CE3-4CE3-4C2E40DD7C16}"/>
          </ac:inkMkLst>
        </pc:inkChg>
        <pc:inkChg chg="add del mod">
          <ac:chgData name="Shannon Mitchell (2411336)" userId="692be6de-36ce-4fc6-a4c2-bf17fe60b0d7" providerId="ADAL" clId="{64029166-9D7E-8441-B726-B1E7CA6802A4}" dt="2025-01-12T17:44:24.835" v="450"/>
          <ac:inkMkLst>
            <pc:docMk/>
            <pc:sldMk cId="3401553009" sldId="304"/>
            <ac:inkMk id="18" creationId="{26A43636-FA29-3DD8-EBC1-22804D42B521}"/>
          </ac:inkMkLst>
        </pc:inkChg>
        <pc:inkChg chg="add del">
          <ac:chgData name="Shannon Mitchell (2411336)" userId="692be6de-36ce-4fc6-a4c2-bf17fe60b0d7" providerId="ADAL" clId="{64029166-9D7E-8441-B726-B1E7CA6802A4}" dt="2025-01-12T17:47:25.114" v="468" actId="9405"/>
          <ac:inkMkLst>
            <pc:docMk/>
            <pc:sldMk cId="3401553009" sldId="304"/>
            <ac:inkMk id="25" creationId="{01B86CEB-B837-C74D-BBAE-7D7F45F989B6}"/>
          </ac:inkMkLst>
        </pc:inkChg>
        <pc:inkChg chg="add del">
          <ac:chgData name="Shannon Mitchell (2411336)" userId="692be6de-36ce-4fc6-a4c2-bf17fe60b0d7" providerId="ADAL" clId="{64029166-9D7E-8441-B726-B1E7CA6802A4}" dt="2025-01-12T17:48:11.411" v="478" actId="9405"/>
          <ac:inkMkLst>
            <pc:docMk/>
            <pc:sldMk cId="3401553009" sldId="304"/>
            <ac:inkMk id="26" creationId="{147D4524-BB10-060F-FCC9-FEBB7B296F73}"/>
          </ac:inkMkLst>
        </pc:inkChg>
        <pc:inkChg chg="add del mod">
          <ac:chgData name="Shannon Mitchell (2411336)" userId="692be6de-36ce-4fc6-a4c2-bf17fe60b0d7" providerId="ADAL" clId="{64029166-9D7E-8441-B726-B1E7CA6802A4}" dt="2025-01-12T17:48:10.836" v="477" actId="9405"/>
          <ac:inkMkLst>
            <pc:docMk/>
            <pc:sldMk cId="3401553009" sldId="304"/>
            <ac:inkMk id="27" creationId="{B08AF90F-62C5-1A77-B22B-E3A8CA423737}"/>
          </ac:inkMkLst>
        </pc:inkChg>
        <pc:inkChg chg="add del mod">
          <ac:chgData name="Shannon Mitchell (2411336)" userId="692be6de-36ce-4fc6-a4c2-bf17fe60b0d7" providerId="ADAL" clId="{64029166-9D7E-8441-B726-B1E7CA6802A4}" dt="2025-01-12T17:48:10.215" v="476"/>
          <ac:inkMkLst>
            <pc:docMk/>
            <pc:sldMk cId="3401553009" sldId="304"/>
            <ac:inkMk id="28" creationId="{986B38D5-ABE4-EB52-1ACC-7BE5974A0439}"/>
          </ac:inkMkLst>
        </pc:inkChg>
        <pc:inkChg chg="add del">
          <ac:chgData name="Shannon Mitchell (2411336)" userId="692be6de-36ce-4fc6-a4c2-bf17fe60b0d7" providerId="ADAL" clId="{64029166-9D7E-8441-B726-B1E7CA6802A4}" dt="2025-01-12T17:48:09.551" v="474" actId="9405"/>
          <ac:inkMkLst>
            <pc:docMk/>
            <pc:sldMk cId="3401553009" sldId="304"/>
            <ac:inkMk id="31" creationId="{7108CA04-9EF6-6047-EE17-B46738DC245F}"/>
          </ac:inkMkLst>
        </pc:inkChg>
        <pc:inkChg chg="add del">
          <ac:chgData name="Shannon Mitchell (2411336)" userId="692be6de-36ce-4fc6-a4c2-bf17fe60b0d7" providerId="ADAL" clId="{64029166-9D7E-8441-B726-B1E7CA6802A4}" dt="2025-01-12T17:48:24.351" v="480" actId="9405"/>
          <ac:inkMkLst>
            <pc:docMk/>
            <pc:sldMk cId="3401553009" sldId="304"/>
            <ac:inkMk id="32" creationId="{86D2910E-248B-95A9-76D3-FB7C95A4D5F4}"/>
          </ac:inkMkLst>
        </pc:inkChg>
        <pc:inkChg chg="add del mod">
          <ac:chgData name="Shannon Mitchell (2411336)" userId="692be6de-36ce-4fc6-a4c2-bf17fe60b0d7" providerId="ADAL" clId="{64029166-9D7E-8441-B726-B1E7CA6802A4}" dt="2025-01-15T17:29:28.121" v="694" actId="478"/>
          <ac:inkMkLst>
            <pc:docMk/>
            <pc:sldMk cId="3401553009" sldId="304"/>
            <ac:inkMk id="33" creationId="{ACC19165-146C-1979-A8E1-44C6871ABF9B}"/>
          </ac:inkMkLst>
        </pc:inkChg>
        <pc:inkChg chg="add del mod">
          <ac:chgData name="Shannon Mitchell (2411336)" userId="692be6de-36ce-4fc6-a4c2-bf17fe60b0d7" providerId="ADAL" clId="{64029166-9D7E-8441-B726-B1E7CA6802A4}" dt="2025-01-15T17:29:38.159" v="696" actId="478"/>
          <ac:inkMkLst>
            <pc:docMk/>
            <pc:sldMk cId="3401553009" sldId="304"/>
            <ac:inkMk id="34" creationId="{FBECD95A-B743-0471-3420-21E0D34E304D}"/>
          </ac:inkMkLst>
        </pc:inkChg>
        <pc:inkChg chg="add del mod">
          <ac:chgData name="Shannon Mitchell (2411336)" userId="692be6de-36ce-4fc6-a4c2-bf17fe60b0d7" providerId="ADAL" clId="{64029166-9D7E-8441-B726-B1E7CA6802A4}" dt="2025-01-17T22:01:00.299" v="1002" actId="478"/>
          <ac:inkMkLst>
            <pc:docMk/>
            <pc:sldMk cId="3401553009" sldId="304"/>
            <ac:inkMk id="35" creationId="{2714937F-7BE9-03E4-1FAB-D67A3376AC52}"/>
          </ac:inkMkLst>
        </pc:inkChg>
        <pc:inkChg chg="add del mod">
          <ac:chgData name="Shannon Mitchell (2411336)" userId="692be6de-36ce-4fc6-a4c2-bf17fe60b0d7" providerId="ADAL" clId="{64029166-9D7E-8441-B726-B1E7CA6802A4}" dt="2025-01-17T22:01:00.299" v="1002" actId="478"/>
          <ac:inkMkLst>
            <pc:docMk/>
            <pc:sldMk cId="3401553009" sldId="304"/>
            <ac:inkMk id="36" creationId="{B159DC5B-4914-B6F5-6B0B-4650DD367EFD}"/>
          </ac:inkMkLst>
        </pc:inkChg>
        <pc:inkChg chg="add del">
          <ac:chgData name="Shannon Mitchell (2411336)" userId="692be6de-36ce-4fc6-a4c2-bf17fe60b0d7" providerId="ADAL" clId="{64029166-9D7E-8441-B726-B1E7CA6802A4}" dt="2025-01-12T18:01:29.899" v="571" actId="9405"/>
          <ac:inkMkLst>
            <pc:docMk/>
            <pc:sldMk cId="3401553009" sldId="304"/>
            <ac:inkMk id="38" creationId="{DCC076C0-E1D1-C2EA-FD6B-BEF417F50590}"/>
          </ac:inkMkLst>
        </pc:inkChg>
        <pc:inkChg chg="add del">
          <ac:chgData name="Shannon Mitchell (2411336)" userId="692be6de-36ce-4fc6-a4c2-bf17fe60b0d7" providerId="ADAL" clId="{64029166-9D7E-8441-B726-B1E7CA6802A4}" dt="2025-01-12T18:01:37.331" v="573" actId="9405"/>
          <ac:inkMkLst>
            <pc:docMk/>
            <pc:sldMk cId="3401553009" sldId="304"/>
            <ac:inkMk id="39" creationId="{F74A4216-DBF9-54CA-37CC-043F063374B1}"/>
          </ac:inkMkLst>
        </pc:inkChg>
        <pc:inkChg chg="add del">
          <ac:chgData name="Shannon Mitchell (2411336)" userId="692be6de-36ce-4fc6-a4c2-bf17fe60b0d7" providerId="ADAL" clId="{64029166-9D7E-8441-B726-B1E7CA6802A4}" dt="2025-01-12T18:01:58.168" v="577" actId="9405"/>
          <ac:inkMkLst>
            <pc:docMk/>
            <pc:sldMk cId="3401553009" sldId="304"/>
            <ac:inkMk id="40" creationId="{31C3F50E-1192-54CB-2F6F-C8F3DD9D1728}"/>
          </ac:inkMkLst>
        </pc:inkChg>
        <pc:inkChg chg="add del">
          <ac:chgData name="Shannon Mitchell (2411336)" userId="692be6de-36ce-4fc6-a4c2-bf17fe60b0d7" providerId="ADAL" clId="{64029166-9D7E-8441-B726-B1E7CA6802A4}" dt="2025-01-12T18:01:57.788" v="576" actId="9405"/>
          <ac:inkMkLst>
            <pc:docMk/>
            <pc:sldMk cId="3401553009" sldId="304"/>
            <ac:inkMk id="41" creationId="{F4BD3DC3-EB27-AB85-929E-BE5E9DD9CD90}"/>
          </ac:inkMkLst>
        </pc:inkChg>
      </pc:sldChg>
      <pc:sldChg chg="addSp delSp modSp mod">
        <pc:chgData name="Shannon Mitchell (2411336)" userId="692be6de-36ce-4fc6-a4c2-bf17fe60b0d7" providerId="ADAL" clId="{64029166-9D7E-8441-B726-B1E7CA6802A4}" dt="2025-01-19T12:35:36.703" v="4441" actId="113"/>
        <pc:sldMkLst>
          <pc:docMk/>
          <pc:sldMk cId="3521377661" sldId="305"/>
        </pc:sldMkLst>
        <pc:spChg chg="del mod">
          <ac:chgData name="Shannon Mitchell (2411336)" userId="692be6de-36ce-4fc6-a4c2-bf17fe60b0d7" providerId="ADAL" clId="{64029166-9D7E-8441-B726-B1E7CA6802A4}" dt="2025-01-17T23:30:16.096" v="1492" actId="478"/>
          <ac:spMkLst>
            <pc:docMk/>
            <pc:sldMk cId="3521377661" sldId="305"/>
            <ac:spMk id="2" creationId="{44D2F9CA-6CCB-FE4B-47B4-927C5FA9E0BF}"/>
          </ac:spMkLst>
        </pc:spChg>
        <pc:spChg chg="add del mod">
          <ac:chgData name="Shannon Mitchell (2411336)" userId="692be6de-36ce-4fc6-a4c2-bf17fe60b0d7" providerId="ADAL" clId="{64029166-9D7E-8441-B726-B1E7CA6802A4}" dt="2025-01-17T23:30:17.734" v="1493" actId="478"/>
          <ac:spMkLst>
            <pc:docMk/>
            <pc:sldMk cId="3521377661" sldId="305"/>
            <ac:spMk id="4" creationId="{47F8E23D-05C9-72F8-6664-BE2027ED2679}"/>
          </ac:spMkLst>
        </pc:spChg>
        <pc:spChg chg="del mod">
          <ac:chgData name="Shannon Mitchell (2411336)" userId="692be6de-36ce-4fc6-a4c2-bf17fe60b0d7" providerId="ADAL" clId="{64029166-9D7E-8441-B726-B1E7CA6802A4}" dt="2025-01-17T23:50:48.206" v="1760" actId="478"/>
          <ac:spMkLst>
            <pc:docMk/>
            <pc:sldMk cId="3521377661" sldId="305"/>
            <ac:spMk id="5" creationId="{2751AB27-49D3-9D5A-DD1D-C53F80E7F566}"/>
          </ac:spMkLst>
        </pc:spChg>
        <pc:spChg chg="add mod">
          <ac:chgData name="Shannon Mitchell (2411336)" userId="692be6de-36ce-4fc6-a4c2-bf17fe60b0d7" providerId="ADAL" clId="{64029166-9D7E-8441-B726-B1E7CA6802A4}" dt="2025-01-18T20:38:56.595" v="2162" actId="1076"/>
          <ac:spMkLst>
            <pc:docMk/>
            <pc:sldMk cId="3521377661" sldId="305"/>
            <ac:spMk id="6" creationId="{202C9080-77AE-3F1D-3758-4CD74BADF61E}"/>
          </ac:spMkLst>
        </pc:spChg>
        <pc:spChg chg="add del mod">
          <ac:chgData name="Shannon Mitchell (2411336)" userId="692be6de-36ce-4fc6-a4c2-bf17fe60b0d7" providerId="ADAL" clId="{64029166-9D7E-8441-B726-B1E7CA6802A4}" dt="2025-01-17T23:31:53.048" v="1572"/>
          <ac:spMkLst>
            <pc:docMk/>
            <pc:sldMk cId="3521377661" sldId="305"/>
            <ac:spMk id="8" creationId="{91AF755B-D9CD-4DF7-4E7E-CFA6D9E436AA}"/>
          </ac:spMkLst>
        </pc:spChg>
        <pc:spChg chg="add del mod">
          <ac:chgData name="Shannon Mitchell (2411336)" userId="692be6de-36ce-4fc6-a4c2-bf17fe60b0d7" providerId="ADAL" clId="{64029166-9D7E-8441-B726-B1E7CA6802A4}" dt="2025-01-17T23:31:54.952" v="1574"/>
          <ac:spMkLst>
            <pc:docMk/>
            <pc:sldMk cId="3521377661" sldId="305"/>
            <ac:spMk id="9" creationId="{E72F729E-8FF7-E58F-A318-629ED6412937}"/>
          </ac:spMkLst>
        </pc:spChg>
        <pc:spChg chg="add del mod">
          <ac:chgData name="Shannon Mitchell (2411336)" userId="692be6de-36ce-4fc6-a4c2-bf17fe60b0d7" providerId="ADAL" clId="{64029166-9D7E-8441-B726-B1E7CA6802A4}" dt="2025-01-17T23:45:49.964" v="1701"/>
          <ac:spMkLst>
            <pc:docMk/>
            <pc:sldMk cId="3521377661" sldId="305"/>
            <ac:spMk id="10" creationId="{F247322F-8B41-7912-3F41-EACC5B42C12F}"/>
          </ac:spMkLst>
        </pc:spChg>
        <pc:spChg chg="add mod">
          <ac:chgData name="Shannon Mitchell (2411336)" userId="692be6de-36ce-4fc6-a4c2-bf17fe60b0d7" providerId="ADAL" clId="{64029166-9D7E-8441-B726-B1E7CA6802A4}" dt="2025-01-19T12:35:36.703" v="4441" actId="113"/>
          <ac:spMkLst>
            <pc:docMk/>
            <pc:sldMk cId="3521377661" sldId="305"/>
            <ac:spMk id="11" creationId="{80885937-53E9-0CBE-F877-43FBC4C0697B}"/>
          </ac:spMkLst>
        </pc:spChg>
        <pc:spChg chg="add mod">
          <ac:chgData name="Shannon Mitchell (2411336)" userId="692be6de-36ce-4fc6-a4c2-bf17fe60b0d7" providerId="ADAL" clId="{64029166-9D7E-8441-B726-B1E7CA6802A4}" dt="2025-01-18T21:10:30.943" v="2294" actId="313"/>
          <ac:spMkLst>
            <pc:docMk/>
            <pc:sldMk cId="3521377661" sldId="305"/>
            <ac:spMk id="12" creationId="{FF9C2D6A-87C8-356D-2AEC-A9ADAF4B9B1D}"/>
          </ac:spMkLst>
        </pc:spChg>
        <pc:spChg chg="add mod">
          <ac:chgData name="Shannon Mitchell (2411336)" userId="692be6de-36ce-4fc6-a4c2-bf17fe60b0d7" providerId="ADAL" clId="{64029166-9D7E-8441-B726-B1E7CA6802A4}" dt="2025-01-18T21:10:14.634" v="2291" actId="20577"/>
          <ac:spMkLst>
            <pc:docMk/>
            <pc:sldMk cId="3521377661" sldId="305"/>
            <ac:spMk id="13" creationId="{A679910C-FFDE-D50A-8D16-C48EEAF20B08}"/>
          </ac:spMkLst>
        </pc:spChg>
        <pc:spChg chg="add del mod">
          <ac:chgData name="Shannon Mitchell (2411336)" userId="692be6de-36ce-4fc6-a4c2-bf17fe60b0d7" providerId="ADAL" clId="{64029166-9D7E-8441-B726-B1E7CA6802A4}" dt="2025-01-17T23:51:14.590" v="1765" actId="478"/>
          <ac:spMkLst>
            <pc:docMk/>
            <pc:sldMk cId="3521377661" sldId="305"/>
            <ac:spMk id="15" creationId="{AEFE0361-0202-9B5C-8140-70139C7AB3C1}"/>
          </ac:spMkLst>
        </pc:spChg>
        <pc:spChg chg="add mod">
          <ac:chgData name="Shannon Mitchell (2411336)" userId="692be6de-36ce-4fc6-a4c2-bf17fe60b0d7" providerId="ADAL" clId="{64029166-9D7E-8441-B726-B1E7CA6802A4}" dt="2025-01-18T21:09:51.414" v="2281" actId="20577"/>
          <ac:spMkLst>
            <pc:docMk/>
            <pc:sldMk cId="3521377661" sldId="305"/>
            <ac:spMk id="16" creationId="{EBF90F84-A15D-BC7C-A8BD-82E2EE676F14}"/>
          </ac:spMkLst>
        </pc:spChg>
        <pc:spChg chg="add del mod">
          <ac:chgData name="Shannon Mitchell (2411336)" userId="692be6de-36ce-4fc6-a4c2-bf17fe60b0d7" providerId="ADAL" clId="{64029166-9D7E-8441-B726-B1E7CA6802A4}" dt="2025-01-17T23:52:00.322" v="1799"/>
          <ac:spMkLst>
            <pc:docMk/>
            <pc:sldMk cId="3521377661" sldId="305"/>
            <ac:spMk id="17" creationId="{A9ECD3E6-F24A-899B-790C-8152A448FDD5}"/>
          </ac:spMkLst>
        </pc:spChg>
        <pc:spChg chg="add mod">
          <ac:chgData name="Shannon Mitchell (2411336)" userId="692be6de-36ce-4fc6-a4c2-bf17fe60b0d7" providerId="ADAL" clId="{64029166-9D7E-8441-B726-B1E7CA6802A4}" dt="2025-01-17T23:57:00.180" v="1874" actId="1076"/>
          <ac:spMkLst>
            <pc:docMk/>
            <pc:sldMk cId="3521377661" sldId="305"/>
            <ac:spMk id="18" creationId="{E2387A87-5326-BB19-2414-1B34BA4FA128}"/>
          </ac:spMkLst>
        </pc:spChg>
        <pc:spChg chg="add mod">
          <ac:chgData name="Shannon Mitchell (2411336)" userId="692be6de-36ce-4fc6-a4c2-bf17fe60b0d7" providerId="ADAL" clId="{64029166-9D7E-8441-B726-B1E7CA6802A4}" dt="2025-01-17T23:56:52.421" v="1872" actId="1076"/>
          <ac:spMkLst>
            <pc:docMk/>
            <pc:sldMk cId="3521377661" sldId="305"/>
            <ac:spMk id="19" creationId="{1827867E-845A-0293-9173-D2B293EDD214}"/>
          </ac:spMkLst>
        </pc:spChg>
        <pc:spChg chg="add mod">
          <ac:chgData name="Shannon Mitchell (2411336)" userId="692be6de-36ce-4fc6-a4c2-bf17fe60b0d7" providerId="ADAL" clId="{64029166-9D7E-8441-B726-B1E7CA6802A4}" dt="2025-01-17T23:57:06.127" v="1875" actId="1076"/>
          <ac:spMkLst>
            <pc:docMk/>
            <pc:sldMk cId="3521377661" sldId="305"/>
            <ac:spMk id="20" creationId="{1C029074-75C8-F5D3-59BB-D9C11FFADE77}"/>
          </ac:spMkLst>
        </pc:spChg>
        <pc:spChg chg="add mod">
          <ac:chgData name="Shannon Mitchell (2411336)" userId="692be6de-36ce-4fc6-a4c2-bf17fe60b0d7" providerId="ADAL" clId="{64029166-9D7E-8441-B726-B1E7CA6802A4}" dt="2025-01-17T23:56:56.650" v="1873" actId="1076"/>
          <ac:spMkLst>
            <pc:docMk/>
            <pc:sldMk cId="3521377661" sldId="305"/>
            <ac:spMk id="21" creationId="{5D09F9B9-77F5-1690-170E-7F0751D9491C}"/>
          </ac:spMkLst>
        </pc:spChg>
      </pc:sldChg>
      <pc:sldChg chg="addSp delSp modSp mod">
        <pc:chgData name="Shannon Mitchell (2411336)" userId="692be6de-36ce-4fc6-a4c2-bf17fe60b0d7" providerId="ADAL" clId="{64029166-9D7E-8441-B726-B1E7CA6802A4}" dt="2025-01-19T14:23:58.703" v="6923" actId="20577"/>
        <pc:sldMkLst>
          <pc:docMk/>
          <pc:sldMk cId="2596008784" sldId="308"/>
        </pc:sldMkLst>
        <pc:spChg chg="del mod">
          <ac:chgData name="Shannon Mitchell (2411336)" userId="692be6de-36ce-4fc6-a4c2-bf17fe60b0d7" providerId="ADAL" clId="{64029166-9D7E-8441-B726-B1E7CA6802A4}" dt="2025-01-17T22:08:19.730" v="1203" actId="478"/>
          <ac:spMkLst>
            <pc:docMk/>
            <pc:sldMk cId="2596008784" sldId="308"/>
            <ac:spMk id="2" creationId="{2964262A-B5C0-57D8-691B-BE88749E7863}"/>
          </ac:spMkLst>
        </pc:spChg>
        <pc:spChg chg="mod">
          <ac:chgData name="Shannon Mitchell (2411336)" userId="692be6de-36ce-4fc6-a4c2-bf17fe60b0d7" providerId="ADAL" clId="{64029166-9D7E-8441-B726-B1E7CA6802A4}" dt="2025-01-18T20:51:58.546" v="2183" actId="2711"/>
          <ac:spMkLst>
            <pc:docMk/>
            <pc:sldMk cId="2596008784" sldId="308"/>
            <ac:spMk id="3" creationId="{34E1362C-37D0-2718-CCF8-6153127D06D9}"/>
          </ac:spMkLst>
        </pc:spChg>
        <pc:spChg chg="add del mod">
          <ac:chgData name="Shannon Mitchell (2411336)" userId="692be6de-36ce-4fc6-a4c2-bf17fe60b0d7" providerId="ADAL" clId="{64029166-9D7E-8441-B726-B1E7CA6802A4}" dt="2025-01-17T22:09:17.188" v="1233"/>
          <ac:spMkLst>
            <pc:docMk/>
            <pc:sldMk cId="2596008784" sldId="308"/>
            <ac:spMk id="4" creationId="{CB1C42FA-9228-EF68-359E-BCEB4FEF2DFA}"/>
          </ac:spMkLst>
        </pc:spChg>
        <pc:spChg chg="add mod">
          <ac:chgData name="Shannon Mitchell (2411336)" userId="692be6de-36ce-4fc6-a4c2-bf17fe60b0d7" providerId="ADAL" clId="{64029166-9D7E-8441-B726-B1E7CA6802A4}" dt="2025-01-19T14:23:58.703" v="6923" actId="20577"/>
          <ac:spMkLst>
            <pc:docMk/>
            <pc:sldMk cId="2596008784" sldId="308"/>
            <ac:spMk id="5" creationId="{6EDDF8E7-50F2-23F3-AF12-E2911D2DB2B5}"/>
          </ac:spMkLst>
        </pc:spChg>
        <pc:spChg chg="add mod">
          <ac:chgData name="Shannon Mitchell (2411336)" userId="692be6de-36ce-4fc6-a4c2-bf17fe60b0d7" providerId="ADAL" clId="{64029166-9D7E-8441-B726-B1E7CA6802A4}" dt="2025-01-17T23:05:54.148" v="1381" actId="1076"/>
          <ac:spMkLst>
            <pc:docMk/>
            <pc:sldMk cId="2596008784" sldId="308"/>
            <ac:spMk id="6" creationId="{F7205959-0FC9-BF7B-7477-DE9736CE0EF0}"/>
          </ac:spMkLst>
        </pc:spChg>
        <pc:spChg chg="add del mod">
          <ac:chgData name="Shannon Mitchell (2411336)" userId="692be6de-36ce-4fc6-a4c2-bf17fe60b0d7" providerId="ADAL" clId="{64029166-9D7E-8441-B726-B1E7CA6802A4}" dt="2025-01-17T23:04:18.790" v="1376"/>
          <ac:spMkLst>
            <pc:docMk/>
            <pc:sldMk cId="2596008784" sldId="308"/>
            <ac:spMk id="7" creationId="{11645932-8F7C-91C2-A1E5-A79C8D9FFE6C}"/>
          </ac:spMkLst>
        </pc:spChg>
        <pc:spChg chg="add mod">
          <ac:chgData name="Shannon Mitchell (2411336)" userId="692be6de-36ce-4fc6-a4c2-bf17fe60b0d7" providerId="ADAL" clId="{64029166-9D7E-8441-B726-B1E7CA6802A4}" dt="2025-01-18T21:04:04.260" v="2265" actId="20577"/>
          <ac:spMkLst>
            <pc:docMk/>
            <pc:sldMk cId="2596008784" sldId="308"/>
            <ac:spMk id="18" creationId="{C25EA7BC-F837-45D7-CB1F-FE34ED129BE2}"/>
          </ac:spMkLst>
        </pc:spChg>
        <pc:grpChg chg="del mod">
          <ac:chgData name="Shannon Mitchell (2411336)" userId="692be6de-36ce-4fc6-a4c2-bf17fe60b0d7" providerId="ADAL" clId="{64029166-9D7E-8441-B726-B1E7CA6802A4}" dt="2025-01-17T23:08:38.393" v="1406"/>
          <ac:grpSpMkLst>
            <pc:docMk/>
            <pc:sldMk cId="2596008784" sldId="308"/>
            <ac:grpSpMk id="13" creationId="{AF808609-6B7F-37A2-B0EE-34AE5E22FA5A}"/>
          </ac:grpSpMkLst>
        </pc:grpChg>
        <pc:grpChg chg="del mod">
          <ac:chgData name="Shannon Mitchell (2411336)" userId="692be6de-36ce-4fc6-a4c2-bf17fe60b0d7" providerId="ADAL" clId="{64029166-9D7E-8441-B726-B1E7CA6802A4}" dt="2025-01-18T19:58:38.869" v="2008" actId="478"/>
          <ac:grpSpMkLst>
            <pc:docMk/>
            <pc:sldMk cId="2596008784" sldId="308"/>
            <ac:grpSpMk id="15" creationId="{99757AEC-C752-7193-F5C0-EA9458973A99}"/>
          </ac:grpSpMkLst>
        </pc:grpChg>
        <pc:graphicFrameChg chg="del mod">
          <ac:chgData name="Shannon Mitchell (2411336)" userId="692be6de-36ce-4fc6-a4c2-bf17fe60b0d7" providerId="ADAL" clId="{64029166-9D7E-8441-B726-B1E7CA6802A4}" dt="2025-01-15T18:51:19.462" v="725" actId="478"/>
          <ac:graphicFrameMkLst>
            <pc:docMk/>
            <pc:sldMk cId="2596008784" sldId="308"/>
            <ac:graphicFrameMk id="11" creationId="{A7FD81E4-2CEB-1301-59FF-81509B86E571}"/>
          </ac:graphicFrameMkLst>
        </pc:graphicFrameChg>
        <pc:picChg chg="add del mod">
          <ac:chgData name="Shannon Mitchell (2411336)" userId="692be6de-36ce-4fc6-a4c2-bf17fe60b0d7" providerId="ADAL" clId="{64029166-9D7E-8441-B726-B1E7CA6802A4}" dt="2025-01-18T19:57:51.991" v="1998" actId="478"/>
          <ac:picMkLst>
            <pc:docMk/>
            <pc:sldMk cId="2596008784" sldId="308"/>
            <ac:picMk id="8" creationId="{E9072AE0-8A82-B33B-873F-064290353BEE}"/>
          </ac:picMkLst>
        </pc:picChg>
        <pc:picChg chg="add del">
          <ac:chgData name="Shannon Mitchell (2411336)" userId="692be6de-36ce-4fc6-a4c2-bf17fe60b0d7" providerId="ADAL" clId="{64029166-9D7E-8441-B726-B1E7CA6802A4}" dt="2025-01-18T19:58:01.013" v="2000" actId="478"/>
          <ac:picMkLst>
            <pc:docMk/>
            <pc:sldMk cId="2596008784" sldId="308"/>
            <ac:picMk id="1026" creationId="{ECA81E26-2C17-34BC-534E-AB2376E22E1A}"/>
          </ac:picMkLst>
        </pc:picChg>
        <pc:picChg chg="add del mod">
          <ac:chgData name="Shannon Mitchell (2411336)" userId="692be6de-36ce-4fc6-a4c2-bf17fe60b0d7" providerId="ADAL" clId="{64029166-9D7E-8441-B726-B1E7CA6802A4}" dt="2025-01-18T20:01:21.122" v="2015" actId="21"/>
          <ac:picMkLst>
            <pc:docMk/>
            <pc:sldMk cId="2596008784" sldId="308"/>
            <ac:picMk id="1028" creationId="{4DD1FBF1-A077-DCC4-1DF0-CA7FC0724A0A}"/>
          </ac:picMkLst>
        </pc:picChg>
        <pc:inkChg chg="add del">
          <ac:chgData name="Shannon Mitchell (2411336)" userId="692be6de-36ce-4fc6-a4c2-bf17fe60b0d7" providerId="ADAL" clId="{64029166-9D7E-8441-B726-B1E7CA6802A4}" dt="2025-01-18T19:58:44.358" v="2011" actId="478"/>
          <ac:inkMkLst>
            <pc:docMk/>
            <pc:sldMk cId="2596008784" sldId="308"/>
            <ac:inkMk id="9" creationId="{A870D942-1740-7771-7A04-1300D077C396}"/>
          </ac:inkMkLst>
        </pc:inkChg>
        <pc:inkChg chg="add del">
          <ac:chgData name="Shannon Mitchell (2411336)" userId="692be6de-36ce-4fc6-a4c2-bf17fe60b0d7" providerId="ADAL" clId="{64029166-9D7E-8441-B726-B1E7CA6802A4}" dt="2025-01-18T19:58:36.968" v="2007" actId="478"/>
          <ac:inkMkLst>
            <pc:docMk/>
            <pc:sldMk cId="2596008784" sldId="308"/>
            <ac:inkMk id="10" creationId="{FB9420A5-E02B-EEE2-247F-8503A3C17287}"/>
          </ac:inkMkLst>
        </pc:inkChg>
        <pc:inkChg chg="add mod">
          <ac:chgData name="Shannon Mitchell (2411336)" userId="692be6de-36ce-4fc6-a4c2-bf17fe60b0d7" providerId="ADAL" clId="{64029166-9D7E-8441-B726-B1E7CA6802A4}" dt="2025-01-17T23:08:38.393" v="1406"/>
          <ac:inkMkLst>
            <pc:docMk/>
            <pc:sldMk cId="2596008784" sldId="308"/>
            <ac:inkMk id="11" creationId="{7979EA9B-EC5E-1515-16E1-F71E57C595AF}"/>
          </ac:inkMkLst>
        </pc:inkChg>
        <pc:inkChg chg="add mod">
          <ac:chgData name="Shannon Mitchell (2411336)" userId="692be6de-36ce-4fc6-a4c2-bf17fe60b0d7" providerId="ADAL" clId="{64029166-9D7E-8441-B726-B1E7CA6802A4}" dt="2025-01-17T23:08:38.393" v="1406"/>
          <ac:inkMkLst>
            <pc:docMk/>
            <pc:sldMk cId="2596008784" sldId="308"/>
            <ac:inkMk id="12" creationId="{860E78F6-A743-2330-BB34-8DFEBC76EC41}"/>
          </ac:inkMkLst>
        </pc:inkChg>
        <pc:inkChg chg="add del">
          <ac:chgData name="Shannon Mitchell (2411336)" userId="692be6de-36ce-4fc6-a4c2-bf17fe60b0d7" providerId="ADAL" clId="{64029166-9D7E-8441-B726-B1E7CA6802A4}" dt="2025-01-18T19:58:42.496" v="2010" actId="478"/>
          <ac:inkMkLst>
            <pc:docMk/>
            <pc:sldMk cId="2596008784" sldId="308"/>
            <ac:inkMk id="16" creationId="{CF9C2B72-16AB-57DE-FDC4-3EC687034251}"/>
          </ac:inkMkLst>
        </pc:inkChg>
        <pc:inkChg chg="add del">
          <ac:chgData name="Shannon Mitchell (2411336)" userId="692be6de-36ce-4fc6-a4c2-bf17fe60b0d7" providerId="ADAL" clId="{64029166-9D7E-8441-B726-B1E7CA6802A4}" dt="2025-01-18T19:58:40.460" v="2009" actId="478"/>
          <ac:inkMkLst>
            <pc:docMk/>
            <pc:sldMk cId="2596008784" sldId="308"/>
            <ac:inkMk id="17" creationId="{DBBE9D5F-DDA3-1C42-55B8-F26E11D14348}"/>
          </ac:inkMkLst>
        </pc:inkChg>
      </pc:sldChg>
      <pc:sldChg chg="addSp delSp modSp del mod">
        <pc:chgData name="Shannon Mitchell (2411336)" userId="692be6de-36ce-4fc6-a4c2-bf17fe60b0d7" providerId="ADAL" clId="{64029166-9D7E-8441-B726-B1E7CA6802A4}" dt="2025-01-17T23:26:52.065" v="1459" actId="2696"/>
        <pc:sldMkLst>
          <pc:docMk/>
          <pc:sldMk cId="3670154375" sldId="310"/>
        </pc:sldMkLst>
        <pc:spChg chg="mod">
          <ac:chgData name="Shannon Mitchell (2411336)" userId="692be6de-36ce-4fc6-a4c2-bf17fe60b0d7" providerId="ADAL" clId="{64029166-9D7E-8441-B726-B1E7CA6802A4}" dt="2025-01-12T16:59:40.165" v="114" actId="20577"/>
          <ac:spMkLst>
            <pc:docMk/>
            <pc:sldMk cId="3670154375" sldId="310"/>
            <ac:spMk id="2" creationId="{EF61977C-30C4-3DA1-45C5-792C78A9CD84}"/>
          </ac:spMkLst>
        </pc:spChg>
        <pc:spChg chg="add del mod">
          <ac:chgData name="Shannon Mitchell (2411336)" userId="692be6de-36ce-4fc6-a4c2-bf17fe60b0d7" providerId="ADAL" clId="{64029166-9D7E-8441-B726-B1E7CA6802A4}" dt="2025-01-12T17:00:04.010" v="118"/>
          <ac:spMkLst>
            <pc:docMk/>
            <pc:sldMk cId="3670154375" sldId="310"/>
            <ac:spMk id="3" creationId="{4EAC6776-50C4-BB69-98BB-F009B8FC5025}"/>
          </ac:spMkLst>
        </pc:spChg>
        <pc:spChg chg="add mod">
          <ac:chgData name="Shannon Mitchell (2411336)" userId="692be6de-36ce-4fc6-a4c2-bf17fe60b0d7" providerId="ADAL" clId="{64029166-9D7E-8441-B726-B1E7CA6802A4}" dt="2025-01-17T21:59:58.951" v="1001" actId="1076"/>
          <ac:spMkLst>
            <pc:docMk/>
            <pc:sldMk cId="3670154375" sldId="310"/>
            <ac:spMk id="3" creationId="{B9B45437-B163-A243-02B7-611DD9DE1BF1}"/>
          </ac:spMkLst>
        </pc:spChg>
        <pc:spChg chg="add del mod">
          <ac:chgData name="Shannon Mitchell (2411336)" userId="692be6de-36ce-4fc6-a4c2-bf17fe60b0d7" providerId="ADAL" clId="{64029166-9D7E-8441-B726-B1E7CA6802A4}" dt="2025-01-12T17:00:57.189" v="165"/>
          <ac:spMkLst>
            <pc:docMk/>
            <pc:sldMk cId="3670154375" sldId="310"/>
            <ac:spMk id="4" creationId="{EFD2B7EC-460E-A4A3-5A0D-C9C370678C51}"/>
          </ac:spMkLst>
        </pc:spChg>
        <pc:spChg chg="add mod">
          <ac:chgData name="Shannon Mitchell (2411336)" userId="692be6de-36ce-4fc6-a4c2-bf17fe60b0d7" providerId="ADAL" clId="{64029166-9D7E-8441-B726-B1E7CA6802A4}" dt="2025-01-12T17:57:08.431" v="512" actId="20577"/>
          <ac:spMkLst>
            <pc:docMk/>
            <pc:sldMk cId="3670154375" sldId="310"/>
            <ac:spMk id="5" creationId="{6AC15632-B88C-7A32-46FC-7B63DAAF1001}"/>
          </ac:spMkLst>
        </pc:spChg>
        <pc:spChg chg="add del mod">
          <ac:chgData name="Shannon Mitchell (2411336)" userId="692be6de-36ce-4fc6-a4c2-bf17fe60b0d7" providerId="ADAL" clId="{64029166-9D7E-8441-B726-B1E7CA6802A4}" dt="2025-01-17T23:03:48.509" v="1371"/>
          <ac:spMkLst>
            <pc:docMk/>
            <pc:sldMk cId="3670154375" sldId="310"/>
            <ac:spMk id="9" creationId="{3CAED067-B0C8-941A-6368-7286CC12BB1F}"/>
          </ac:spMkLst>
        </pc:spChg>
        <pc:picChg chg="add mod">
          <ac:chgData name="Shannon Mitchell (2411336)" userId="692be6de-36ce-4fc6-a4c2-bf17fe60b0d7" providerId="ADAL" clId="{64029166-9D7E-8441-B726-B1E7CA6802A4}" dt="2025-01-17T22:55:51.902" v="1349" actId="1076"/>
          <ac:picMkLst>
            <pc:docMk/>
            <pc:sldMk cId="3670154375" sldId="310"/>
            <ac:picMk id="4" creationId="{93390852-758F-CF4D-1280-AF0B27950EC7}"/>
          </ac:picMkLst>
        </pc:picChg>
        <pc:picChg chg="add mod">
          <ac:chgData name="Shannon Mitchell (2411336)" userId="692be6de-36ce-4fc6-a4c2-bf17fe60b0d7" providerId="ADAL" clId="{64029166-9D7E-8441-B726-B1E7CA6802A4}" dt="2025-01-17T23:02:33.938" v="1363" actId="1076"/>
          <ac:picMkLst>
            <pc:docMk/>
            <pc:sldMk cId="3670154375" sldId="310"/>
            <ac:picMk id="6" creationId="{D8348675-A9D6-5434-D3CF-CE3B24618EC1}"/>
          </ac:picMkLst>
        </pc:picChg>
        <pc:inkChg chg="add">
          <ac:chgData name="Shannon Mitchell (2411336)" userId="692be6de-36ce-4fc6-a4c2-bf17fe60b0d7" providerId="ADAL" clId="{64029166-9D7E-8441-B726-B1E7CA6802A4}" dt="2025-01-17T23:01:59.444" v="1360" actId="9405"/>
          <ac:inkMkLst>
            <pc:docMk/>
            <pc:sldMk cId="3670154375" sldId="310"/>
            <ac:inkMk id="7" creationId="{551520EF-6AE9-FBC1-CF53-12478EF0E15C}"/>
          </ac:inkMkLst>
        </pc:inkChg>
        <pc:inkChg chg="add">
          <ac:chgData name="Shannon Mitchell (2411336)" userId="692be6de-36ce-4fc6-a4c2-bf17fe60b0d7" providerId="ADAL" clId="{64029166-9D7E-8441-B726-B1E7CA6802A4}" dt="2025-01-17T23:02:11.401" v="1361" actId="9405"/>
          <ac:inkMkLst>
            <pc:docMk/>
            <pc:sldMk cId="3670154375" sldId="310"/>
            <ac:inkMk id="8" creationId="{F4AECC46-4F49-8C6F-00C8-628AC556E41A}"/>
          </ac:inkMkLst>
        </pc:inkChg>
        <pc:inkChg chg="add">
          <ac:chgData name="Shannon Mitchell (2411336)" userId="692be6de-36ce-4fc6-a4c2-bf17fe60b0d7" providerId="ADAL" clId="{64029166-9D7E-8441-B726-B1E7CA6802A4}" dt="2025-01-17T23:02:43.931" v="1364" actId="9405"/>
          <ac:inkMkLst>
            <pc:docMk/>
            <pc:sldMk cId="3670154375" sldId="310"/>
            <ac:inkMk id="10" creationId="{D5E47111-E0C5-AD4D-2A63-D5EAC91A3ACB}"/>
          </ac:inkMkLst>
        </pc:inkChg>
        <pc:inkChg chg="add">
          <ac:chgData name="Shannon Mitchell (2411336)" userId="692be6de-36ce-4fc6-a4c2-bf17fe60b0d7" providerId="ADAL" clId="{64029166-9D7E-8441-B726-B1E7CA6802A4}" dt="2025-01-17T23:02:46.150" v="1365" actId="9405"/>
          <ac:inkMkLst>
            <pc:docMk/>
            <pc:sldMk cId="3670154375" sldId="310"/>
            <ac:inkMk id="11" creationId="{3D4225A1-44B0-BDE0-4E21-D1B276866DDE}"/>
          </ac:inkMkLst>
        </pc:inkChg>
        <pc:inkChg chg="add">
          <ac:chgData name="Shannon Mitchell (2411336)" userId="692be6de-36ce-4fc6-a4c2-bf17fe60b0d7" providerId="ADAL" clId="{64029166-9D7E-8441-B726-B1E7CA6802A4}" dt="2025-01-17T23:02:56.510" v="1366" actId="9405"/>
          <ac:inkMkLst>
            <pc:docMk/>
            <pc:sldMk cId="3670154375" sldId="310"/>
            <ac:inkMk id="12" creationId="{E10903E8-2787-1D0B-21F3-56DF784AFF86}"/>
          </ac:inkMkLst>
        </pc:inkChg>
      </pc:sldChg>
      <pc:sldChg chg="addSp delSp modSp mod">
        <pc:chgData name="Shannon Mitchell (2411336)" userId="692be6de-36ce-4fc6-a4c2-bf17fe60b0d7" providerId="ADAL" clId="{64029166-9D7E-8441-B726-B1E7CA6802A4}" dt="2025-01-18T20:45:33.106" v="2178" actId="5793"/>
        <pc:sldMkLst>
          <pc:docMk/>
          <pc:sldMk cId="2733523736" sldId="311"/>
        </pc:sldMkLst>
        <pc:spChg chg="del mod">
          <ac:chgData name="Shannon Mitchell (2411336)" userId="692be6de-36ce-4fc6-a4c2-bf17fe60b0d7" providerId="ADAL" clId="{64029166-9D7E-8441-B726-B1E7CA6802A4}" dt="2025-01-15T17:28:26.391" v="684" actId="478"/>
          <ac:spMkLst>
            <pc:docMk/>
            <pc:sldMk cId="2733523736" sldId="311"/>
            <ac:spMk id="2" creationId="{0D623CC5-CEDA-B89B-503F-B7A6DC980EF0}"/>
          </ac:spMkLst>
        </pc:spChg>
        <pc:spChg chg="add mod">
          <ac:chgData name="Shannon Mitchell (2411336)" userId="692be6de-36ce-4fc6-a4c2-bf17fe60b0d7" providerId="ADAL" clId="{64029166-9D7E-8441-B726-B1E7CA6802A4}" dt="2025-01-17T22:18:12.820" v="1300" actId="20577"/>
          <ac:spMkLst>
            <pc:docMk/>
            <pc:sldMk cId="2733523736" sldId="311"/>
            <ac:spMk id="2" creationId="{C0F0789B-E6D0-D40F-F9CC-E5B8519A9074}"/>
          </ac:spMkLst>
        </pc:spChg>
        <pc:spChg chg="mod">
          <ac:chgData name="Shannon Mitchell (2411336)" userId="692be6de-36ce-4fc6-a4c2-bf17fe60b0d7" providerId="ADAL" clId="{64029166-9D7E-8441-B726-B1E7CA6802A4}" dt="2025-01-18T20:45:33.106" v="2178" actId="5793"/>
          <ac:spMkLst>
            <pc:docMk/>
            <pc:sldMk cId="2733523736" sldId="311"/>
            <ac:spMk id="3" creationId="{5B84C8B0-719C-230B-066A-77BAC820CA6D}"/>
          </ac:spMkLst>
        </pc:spChg>
      </pc:sldChg>
      <pc:sldChg chg="addSp delSp modSp mod">
        <pc:chgData name="Shannon Mitchell (2411336)" userId="692be6de-36ce-4fc6-a4c2-bf17fe60b0d7" providerId="ADAL" clId="{64029166-9D7E-8441-B726-B1E7CA6802A4}" dt="2025-01-18T21:11:30.894" v="2299" actId="20577"/>
        <pc:sldMkLst>
          <pc:docMk/>
          <pc:sldMk cId="1410693310" sldId="312"/>
        </pc:sldMkLst>
        <pc:spChg chg="del mod">
          <ac:chgData name="Shannon Mitchell (2411336)" userId="692be6de-36ce-4fc6-a4c2-bf17fe60b0d7" providerId="ADAL" clId="{64029166-9D7E-8441-B726-B1E7CA6802A4}" dt="2025-01-18T19:30:51.608" v="1882" actId="478"/>
          <ac:spMkLst>
            <pc:docMk/>
            <pc:sldMk cId="1410693310" sldId="312"/>
            <ac:spMk id="2" creationId="{9ADABC72-1055-B0F2-2C5C-32DC0AC790F6}"/>
          </ac:spMkLst>
        </pc:spChg>
        <pc:spChg chg="del mod">
          <ac:chgData name="Shannon Mitchell (2411336)" userId="692be6de-36ce-4fc6-a4c2-bf17fe60b0d7" providerId="ADAL" clId="{64029166-9D7E-8441-B726-B1E7CA6802A4}" dt="2025-01-18T19:32:51.863" v="1899" actId="478"/>
          <ac:spMkLst>
            <pc:docMk/>
            <pc:sldMk cId="1410693310" sldId="312"/>
            <ac:spMk id="3" creationId="{C3905547-CF2F-81B1-1259-A91B2C5F06C7}"/>
          </ac:spMkLst>
        </pc:spChg>
        <pc:spChg chg="add mod">
          <ac:chgData name="Shannon Mitchell (2411336)" userId="692be6de-36ce-4fc6-a4c2-bf17fe60b0d7" providerId="ADAL" clId="{64029166-9D7E-8441-B726-B1E7CA6802A4}" dt="2025-01-18T21:10:49.800" v="2297" actId="14100"/>
          <ac:spMkLst>
            <pc:docMk/>
            <pc:sldMk cId="1410693310" sldId="312"/>
            <ac:spMk id="4" creationId="{B3986940-7467-02B0-0372-70CBC9B74CDA}"/>
          </ac:spMkLst>
        </pc:spChg>
        <pc:spChg chg="mod">
          <ac:chgData name="Shannon Mitchell (2411336)" userId="692be6de-36ce-4fc6-a4c2-bf17fe60b0d7" providerId="ADAL" clId="{64029166-9D7E-8441-B726-B1E7CA6802A4}" dt="2025-01-18T21:11:30.894" v="2299" actId="20577"/>
          <ac:spMkLst>
            <pc:docMk/>
            <pc:sldMk cId="1410693310" sldId="312"/>
            <ac:spMk id="6" creationId="{BD521377-D90C-0CA9-017D-E58B7642FC45}"/>
          </ac:spMkLst>
        </pc:spChg>
      </pc:sldChg>
      <pc:sldChg chg="addSp delSp modSp mod setBg">
        <pc:chgData name="Shannon Mitchell (2411336)" userId="692be6de-36ce-4fc6-a4c2-bf17fe60b0d7" providerId="ADAL" clId="{64029166-9D7E-8441-B726-B1E7CA6802A4}" dt="2025-01-19T14:59:45.068" v="8010" actId="20577"/>
        <pc:sldMkLst>
          <pc:docMk/>
          <pc:sldMk cId="463436926" sldId="316"/>
        </pc:sldMkLst>
        <pc:spChg chg="del mod">
          <ac:chgData name="Shannon Mitchell (2411336)" userId="692be6de-36ce-4fc6-a4c2-bf17fe60b0d7" providerId="ADAL" clId="{64029166-9D7E-8441-B726-B1E7CA6802A4}" dt="2025-01-12T17:35:57.962" v="233" actId="478"/>
          <ac:spMkLst>
            <pc:docMk/>
            <pc:sldMk cId="463436926" sldId="316"/>
            <ac:spMk id="2" creationId="{5637214D-493D-B5B7-6C63-94DFBF6228A7}"/>
          </ac:spMkLst>
        </pc:spChg>
        <pc:spChg chg="add del mod">
          <ac:chgData name="Shannon Mitchell (2411336)" userId="692be6de-36ce-4fc6-a4c2-bf17fe60b0d7" providerId="ADAL" clId="{64029166-9D7E-8441-B726-B1E7CA6802A4}" dt="2025-01-19T14:58:34.661" v="7990"/>
          <ac:spMkLst>
            <pc:docMk/>
            <pc:sldMk cId="463436926" sldId="316"/>
            <ac:spMk id="2" creationId="{693CE87E-074D-06F0-4949-775F86C53FD2}"/>
          </ac:spMkLst>
        </pc:spChg>
        <pc:spChg chg="del mod">
          <ac:chgData name="Shannon Mitchell (2411336)" userId="692be6de-36ce-4fc6-a4c2-bf17fe60b0d7" providerId="ADAL" clId="{64029166-9D7E-8441-B726-B1E7CA6802A4}" dt="2025-01-12T17:35:59.518" v="234" actId="478"/>
          <ac:spMkLst>
            <pc:docMk/>
            <pc:sldMk cId="463436926" sldId="316"/>
            <ac:spMk id="3" creationId="{A1939E18-1853-643A-3B36-96C4F0D4284C}"/>
          </ac:spMkLst>
        </pc:spChg>
        <pc:spChg chg="add del mod">
          <ac:chgData name="Shannon Mitchell (2411336)" userId="692be6de-36ce-4fc6-a4c2-bf17fe60b0d7" providerId="ADAL" clId="{64029166-9D7E-8441-B726-B1E7CA6802A4}" dt="2025-01-12T17:35:41.002" v="226"/>
          <ac:spMkLst>
            <pc:docMk/>
            <pc:sldMk cId="463436926" sldId="316"/>
            <ac:spMk id="4" creationId="{598F4E2F-BBA7-2D36-F534-B62C7B5A8C17}"/>
          </ac:spMkLst>
        </pc:spChg>
        <pc:spChg chg="add mod">
          <ac:chgData name="Shannon Mitchell (2411336)" userId="692be6de-36ce-4fc6-a4c2-bf17fe60b0d7" providerId="ADAL" clId="{64029166-9D7E-8441-B726-B1E7CA6802A4}" dt="2025-01-19T14:59:45.068" v="8010" actId="20577"/>
          <ac:spMkLst>
            <pc:docMk/>
            <pc:sldMk cId="463436926" sldId="316"/>
            <ac:spMk id="5" creationId="{903E5989-442E-D136-5F63-5CAB182E8B14}"/>
          </ac:spMkLst>
        </pc:spChg>
        <pc:spChg chg="add del mod">
          <ac:chgData name="Shannon Mitchell (2411336)" userId="692be6de-36ce-4fc6-a4c2-bf17fe60b0d7" providerId="ADAL" clId="{64029166-9D7E-8441-B726-B1E7CA6802A4}" dt="2025-01-12T17:50:55.429" v="496"/>
          <ac:spMkLst>
            <pc:docMk/>
            <pc:sldMk cId="463436926" sldId="316"/>
            <ac:spMk id="6" creationId="{47D09B80-6341-C0B9-D782-29492B883AAE}"/>
          </ac:spMkLst>
        </pc:spChg>
      </pc:sldChg>
      <pc:sldChg chg="modSp mod">
        <pc:chgData name="Shannon Mitchell (2411336)" userId="692be6de-36ce-4fc6-a4c2-bf17fe60b0d7" providerId="ADAL" clId="{64029166-9D7E-8441-B726-B1E7CA6802A4}" dt="2025-01-19T14:22:33.674" v="6918" actId="20577"/>
        <pc:sldMkLst>
          <pc:docMk/>
          <pc:sldMk cId="1981196903" sldId="320"/>
        </pc:sldMkLst>
        <pc:spChg chg="mod">
          <ac:chgData name="Shannon Mitchell (2411336)" userId="692be6de-36ce-4fc6-a4c2-bf17fe60b0d7" providerId="ADAL" clId="{64029166-9D7E-8441-B726-B1E7CA6802A4}" dt="2025-01-19T14:22:33.674" v="6918" actId="20577"/>
          <ac:spMkLst>
            <pc:docMk/>
            <pc:sldMk cId="1981196903" sldId="320"/>
            <ac:spMk id="2" creationId="{EFD3D322-D326-7F0A-2EB4-9A3D3D402A74}"/>
          </ac:spMkLst>
        </pc:spChg>
      </pc:sldChg>
      <pc:sldChg chg="addSp delSp modSp del mod">
        <pc:chgData name="Shannon Mitchell (2411336)" userId="692be6de-36ce-4fc6-a4c2-bf17fe60b0d7" providerId="ADAL" clId="{64029166-9D7E-8441-B726-B1E7CA6802A4}" dt="2025-01-19T12:34:06.717" v="4440" actId="2696"/>
        <pc:sldMkLst>
          <pc:docMk/>
          <pc:sldMk cId="1021792038" sldId="322"/>
        </pc:sldMkLst>
        <pc:spChg chg="del mod">
          <ac:chgData name="Shannon Mitchell (2411336)" userId="692be6de-36ce-4fc6-a4c2-bf17fe60b0d7" providerId="ADAL" clId="{64029166-9D7E-8441-B726-B1E7CA6802A4}" dt="2025-01-18T23:11:25.042" v="2534" actId="478"/>
          <ac:spMkLst>
            <pc:docMk/>
            <pc:sldMk cId="1021792038" sldId="322"/>
            <ac:spMk id="2" creationId="{0D623CC5-CEDA-B89B-503F-B7A6DC980EF0}"/>
          </ac:spMkLst>
        </pc:spChg>
        <pc:spChg chg="del mod">
          <ac:chgData name="Shannon Mitchell (2411336)" userId="692be6de-36ce-4fc6-a4c2-bf17fe60b0d7" providerId="ADAL" clId="{64029166-9D7E-8441-B726-B1E7CA6802A4}" dt="2025-01-18T23:11:27.302" v="2535" actId="478"/>
          <ac:spMkLst>
            <pc:docMk/>
            <pc:sldMk cId="1021792038" sldId="322"/>
            <ac:spMk id="3" creationId="{5B84C8B0-719C-230B-066A-77BAC820CA6D}"/>
          </ac:spMkLst>
        </pc:spChg>
        <pc:spChg chg="add mod">
          <ac:chgData name="Shannon Mitchell (2411336)" userId="692be6de-36ce-4fc6-a4c2-bf17fe60b0d7" providerId="ADAL" clId="{64029166-9D7E-8441-B726-B1E7CA6802A4}" dt="2025-01-19T11:19:40.606" v="4127" actId="12"/>
          <ac:spMkLst>
            <pc:docMk/>
            <pc:sldMk cId="1021792038" sldId="322"/>
            <ac:spMk id="4" creationId="{CC6CB2E7-C9AF-1D55-CE28-6595DE3D6CEE}"/>
          </ac:spMkLst>
        </pc:spChg>
        <pc:spChg chg="add mod">
          <ac:chgData name="Shannon Mitchell (2411336)" userId="692be6de-36ce-4fc6-a4c2-bf17fe60b0d7" providerId="ADAL" clId="{64029166-9D7E-8441-B726-B1E7CA6802A4}" dt="2025-01-18T23:13:08.129" v="2620" actId="1076"/>
          <ac:spMkLst>
            <pc:docMk/>
            <pc:sldMk cId="1021792038" sldId="322"/>
            <ac:spMk id="5" creationId="{FBD3B2AE-8E4E-3CFA-FEB9-1FDD36A22787}"/>
          </ac:spMkLst>
        </pc:spChg>
        <pc:spChg chg="add mod">
          <ac:chgData name="Shannon Mitchell (2411336)" userId="692be6de-36ce-4fc6-a4c2-bf17fe60b0d7" providerId="ADAL" clId="{64029166-9D7E-8441-B726-B1E7CA6802A4}" dt="2025-01-18T23:21:23.587" v="2626"/>
          <ac:spMkLst>
            <pc:docMk/>
            <pc:sldMk cId="1021792038" sldId="322"/>
            <ac:spMk id="6" creationId="{90AD8FB8-3C00-07E1-876B-B52FA3F50EBE}"/>
          </ac:spMkLst>
        </pc:spChg>
        <pc:spChg chg="add mod">
          <ac:chgData name="Shannon Mitchell (2411336)" userId="692be6de-36ce-4fc6-a4c2-bf17fe60b0d7" providerId="ADAL" clId="{64029166-9D7E-8441-B726-B1E7CA6802A4}" dt="2025-01-19T11:19:57.957" v="4129" actId="1076"/>
          <ac:spMkLst>
            <pc:docMk/>
            <pc:sldMk cId="1021792038" sldId="322"/>
            <ac:spMk id="7" creationId="{9FB3201D-6C8B-1744-4290-368970744E60}"/>
          </ac:spMkLst>
        </pc:spChg>
      </pc:sldChg>
      <pc:sldChg chg="addSp delSp modSp mod">
        <pc:chgData name="Shannon Mitchell (2411336)" userId="692be6de-36ce-4fc6-a4c2-bf17fe60b0d7" providerId="ADAL" clId="{64029166-9D7E-8441-B726-B1E7CA6802A4}" dt="2025-01-19T14:40:00.844" v="7731" actId="20577"/>
        <pc:sldMkLst>
          <pc:docMk/>
          <pc:sldMk cId="3263923407" sldId="323"/>
        </pc:sldMkLst>
        <pc:spChg chg="del mod">
          <ac:chgData name="Shannon Mitchell (2411336)" userId="692be6de-36ce-4fc6-a4c2-bf17fe60b0d7" providerId="ADAL" clId="{64029166-9D7E-8441-B726-B1E7CA6802A4}" dt="2025-01-18T23:05:52.050" v="2498" actId="478"/>
          <ac:spMkLst>
            <pc:docMk/>
            <pc:sldMk cId="3263923407" sldId="323"/>
            <ac:spMk id="2" creationId="{76B9A34D-9418-BFBD-12B0-821DAF1D28A8}"/>
          </ac:spMkLst>
        </pc:spChg>
        <pc:spChg chg="add mod">
          <ac:chgData name="Shannon Mitchell (2411336)" userId="692be6de-36ce-4fc6-a4c2-bf17fe60b0d7" providerId="ADAL" clId="{64029166-9D7E-8441-B726-B1E7CA6802A4}" dt="2025-01-19T14:40:00.844" v="7731" actId="20577"/>
          <ac:spMkLst>
            <pc:docMk/>
            <pc:sldMk cId="3263923407" sldId="323"/>
            <ac:spMk id="4" creationId="{33D17AA6-0883-BCDD-ED90-872C4710DF16}"/>
          </ac:spMkLst>
        </pc:spChg>
        <pc:spChg chg="add mod">
          <ac:chgData name="Shannon Mitchell (2411336)" userId="692be6de-36ce-4fc6-a4c2-bf17fe60b0d7" providerId="ADAL" clId="{64029166-9D7E-8441-B726-B1E7CA6802A4}" dt="2025-01-18T23:06:17.737" v="2521" actId="1076"/>
          <ac:spMkLst>
            <pc:docMk/>
            <pc:sldMk cId="3263923407" sldId="323"/>
            <ac:spMk id="5" creationId="{D020FFC2-6F8B-098D-33EC-8B7DCE8AC72A}"/>
          </ac:spMkLst>
        </pc:spChg>
        <pc:spChg chg="add del mod">
          <ac:chgData name="Shannon Mitchell (2411336)" userId="692be6de-36ce-4fc6-a4c2-bf17fe60b0d7" providerId="ADAL" clId="{64029166-9D7E-8441-B726-B1E7CA6802A4}" dt="2025-01-18T23:22:06.179" v="2627" actId="478"/>
          <ac:spMkLst>
            <pc:docMk/>
            <pc:sldMk cId="3263923407" sldId="323"/>
            <ac:spMk id="7" creationId="{001207B2-9FA8-F0DE-A69E-92AC5474910B}"/>
          </ac:spMkLst>
        </pc:spChg>
        <pc:spChg chg="add del mod">
          <ac:chgData name="Shannon Mitchell (2411336)" userId="692be6de-36ce-4fc6-a4c2-bf17fe60b0d7" providerId="ADAL" clId="{64029166-9D7E-8441-B726-B1E7CA6802A4}" dt="2025-01-19T14:36:30.476" v="7615"/>
          <ac:spMkLst>
            <pc:docMk/>
            <pc:sldMk cId="3263923407" sldId="323"/>
            <ac:spMk id="8" creationId="{034A190B-BA9D-9066-A149-DBCC10967ED8}"/>
          </ac:spMkLst>
        </pc:spChg>
        <pc:spChg chg="add del mod">
          <ac:chgData name="Shannon Mitchell (2411336)" userId="692be6de-36ce-4fc6-a4c2-bf17fe60b0d7" providerId="ADAL" clId="{64029166-9D7E-8441-B726-B1E7CA6802A4}" dt="2025-01-19T14:39:54.260" v="7729" actId="478"/>
          <ac:spMkLst>
            <pc:docMk/>
            <pc:sldMk cId="3263923407" sldId="323"/>
            <ac:spMk id="9" creationId="{3235C430-09A1-BB83-09D3-14220447F8D7}"/>
          </ac:spMkLst>
        </pc:spChg>
        <pc:graphicFrameChg chg="del modGraphic">
          <ac:chgData name="Shannon Mitchell (2411336)" userId="692be6de-36ce-4fc6-a4c2-bf17fe60b0d7" providerId="ADAL" clId="{64029166-9D7E-8441-B726-B1E7CA6802A4}" dt="2025-01-18T23:05:49.164" v="2497" actId="478"/>
          <ac:graphicFrameMkLst>
            <pc:docMk/>
            <pc:sldMk cId="3263923407" sldId="323"/>
            <ac:graphicFrameMk id="12" creationId="{D21EAE01-8524-8579-07FD-1FFCE3A86996}"/>
          </ac:graphicFrameMkLst>
        </pc:graphicFrameChg>
      </pc:sldChg>
      <pc:sldChg chg="addSp delSp modSp mod">
        <pc:chgData name="Shannon Mitchell (2411336)" userId="692be6de-36ce-4fc6-a4c2-bf17fe60b0d7" providerId="ADAL" clId="{64029166-9D7E-8441-B726-B1E7CA6802A4}" dt="2025-01-19T14:51:40.735" v="7858" actId="1076"/>
        <pc:sldMkLst>
          <pc:docMk/>
          <pc:sldMk cId="1307555543" sldId="324"/>
        </pc:sldMkLst>
        <pc:spChg chg="del mod">
          <ac:chgData name="Shannon Mitchell (2411336)" userId="692be6de-36ce-4fc6-a4c2-bf17fe60b0d7" providerId="ADAL" clId="{64029166-9D7E-8441-B726-B1E7CA6802A4}" dt="2025-01-18T23:24:00.988" v="2628" actId="478"/>
          <ac:spMkLst>
            <pc:docMk/>
            <pc:sldMk cId="1307555543" sldId="324"/>
            <ac:spMk id="2" creationId="{9ADABC72-1055-B0F2-2C5C-32DC0AC790F6}"/>
          </ac:spMkLst>
        </pc:spChg>
        <pc:spChg chg="del mod">
          <ac:chgData name="Shannon Mitchell (2411336)" userId="692be6de-36ce-4fc6-a4c2-bf17fe60b0d7" providerId="ADAL" clId="{64029166-9D7E-8441-B726-B1E7CA6802A4}" dt="2025-01-18T23:24:03.371" v="2629" actId="478"/>
          <ac:spMkLst>
            <pc:docMk/>
            <pc:sldMk cId="1307555543" sldId="324"/>
            <ac:spMk id="3" creationId="{C3905547-CF2F-81B1-1259-A91B2C5F06C7}"/>
          </ac:spMkLst>
        </pc:spChg>
        <pc:spChg chg="add del mod">
          <ac:chgData name="Shannon Mitchell (2411336)" userId="692be6de-36ce-4fc6-a4c2-bf17fe60b0d7" providerId="ADAL" clId="{64029166-9D7E-8441-B726-B1E7CA6802A4}" dt="2025-01-19T14:51:20.792" v="7853" actId="478"/>
          <ac:spMkLst>
            <pc:docMk/>
            <pc:sldMk cId="1307555543" sldId="324"/>
            <ac:spMk id="4" creationId="{2049BA83-856E-8189-6D5A-E7A3051533F9}"/>
          </ac:spMkLst>
        </pc:spChg>
        <pc:spChg chg="add del mod">
          <ac:chgData name="Shannon Mitchell (2411336)" userId="692be6de-36ce-4fc6-a4c2-bf17fe60b0d7" providerId="ADAL" clId="{64029166-9D7E-8441-B726-B1E7CA6802A4}" dt="2025-01-19T14:51:20.852" v="7855"/>
          <ac:spMkLst>
            <pc:docMk/>
            <pc:sldMk cId="1307555543" sldId="324"/>
            <ac:spMk id="5" creationId="{F1007A3C-C2EE-2189-EFC8-9CAAF6684602}"/>
          </ac:spMkLst>
        </pc:spChg>
        <pc:spChg chg="mod">
          <ac:chgData name="Shannon Mitchell (2411336)" userId="692be6de-36ce-4fc6-a4c2-bf17fe60b0d7" providerId="ADAL" clId="{64029166-9D7E-8441-B726-B1E7CA6802A4}" dt="2025-01-19T14:51:40.735" v="7858" actId="1076"/>
          <ac:spMkLst>
            <pc:docMk/>
            <pc:sldMk cId="1307555543" sldId="324"/>
            <ac:spMk id="6" creationId="{BD521377-D90C-0CA9-017D-E58B7642FC45}"/>
          </ac:spMkLst>
        </pc:spChg>
        <pc:spChg chg="add mod">
          <ac:chgData name="Shannon Mitchell (2411336)" userId="692be6de-36ce-4fc6-a4c2-bf17fe60b0d7" providerId="ADAL" clId="{64029166-9D7E-8441-B726-B1E7CA6802A4}" dt="2025-01-19T12:20:18.111" v="4282" actId="115"/>
          <ac:spMkLst>
            <pc:docMk/>
            <pc:sldMk cId="1307555543" sldId="324"/>
            <ac:spMk id="7" creationId="{5FD21B12-C6EE-2A2F-FF94-3814B4F6E8D2}"/>
          </ac:spMkLst>
        </pc:spChg>
      </pc:sldChg>
      <pc:sldChg chg="addSp modSp mod">
        <pc:chgData name="Shannon Mitchell (2411336)" userId="692be6de-36ce-4fc6-a4c2-bf17fe60b0d7" providerId="ADAL" clId="{64029166-9D7E-8441-B726-B1E7CA6802A4}" dt="2025-01-19T14:56:42.115" v="7964" actId="1076"/>
        <pc:sldMkLst>
          <pc:docMk/>
          <pc:sldMk cId="3571765160" sldId="325"/>
        </pc:sldMkLst>
        <pc:spChg chg="add mod">
          <ac:chgData name="Shannon Mitchell (2411336)" userId="692be6de-36ce-4fc6-a4c2-bf17fe60b0d7" providerId="ADAL" clId="{64029166-9D7E-8441-B726-B1E7CA6802A4}" dt="2025-01-19T14:56:42.115" v="7964" actId="1076"/>
          <ac:spMkLst>
            <pc:docMk/>
            <pc:sldMk cId="3571765160" sldId="325"/>
            <ac:spMk id="3" creationId="{0053BB67-112C-A9EE-8F23-C2B3873D7C17}"/>
          </ac:spMkLst>
        </pc:spChg>
      </pc:sldChg>
      <pc:sldChg chg="addSp delSp modSp new mod modClrScheme chgLayout">
        <pc:chgData name="Shannon Mitchell (2411336)" userId="692be6de-36ce-4fc6-a4c2-bf17fe60b0d7" providerId="ADAL" clId="{64029166-9D7E-8441-B726-B1E7CA6802A4}" dt="2025-01-19T11:57:53.775" v="4202" actId="313"/>
        <pc:sldMkLst>
          <pc:docMk/>
          <pc:sldMk cId="2362440175" sldId="326"/>
        </pc:sldMkLst>
        <pc:spChg chg="add del">
          <ac:chgData name="Shannon Mitchell (2411336)" userId="692be6de-36ce-4fc6-a4c2-bf17fe60b0d7" providerId="ADAL" clId="{64029166-9D7E-8441-B726-B1E7CA6802A4}" dt="2025-01-17T22:10:51.841" v="1237" actId="26606"/>
          <ac:spMkLst>
            <pc:docMk/>
            <pc:sldMk cId="2362440175" sldId="326"/>
            <ac:spMk id="2" creationId="{612668A4-F1B4-6DC5-DB66-87F6C281FB49}"/>
          </ac:spMkLst>
        </pc:spChg>
        <pc:spChg chg="add del">
          <ac:chgData name="Shannon Mitchell (2411336)" userId="692be6de-36ce-4fc6-a4c2-bf17fe60b0d7" providerId="ADAL" clId="{64029166-9D7E-8441-B726-B1E7CA6802A4}" dt="2025-01-17T22:10:51.841" v="1237" actId="26606"/>
          <ac:spMkLst>
            <pc:docMk/>
            <pc:sldMk cId="2362440175" sldId="326"/>
            <ac:spMk id="3" creationId="{92AE40AE-A6FD-DE11-9940-46491A2AC04E}"/>
          </ac:spMkLst>
        </pc:spChg>
        <pc:spChg chg="add del">
          <ac:chgData name="Shannon Mitchell (2411336)" userId="692be6de-36ce-4fc6-a4c2-bf17fe60b0d7" providerId="ADAL" clId="{64029166-9D7E-8441-B726-B1E7CA6802A4}" dt="2025-01-17T22:10:51.841" v="1237" actId="26606"/>
          <ac:spMkLst>
            <pc:docMk/>
            <pc:sldMk cId="2362440175" sldId="326"/>
            <ac:spMk id="4" creationId="{C4562F8E-B2B3-3EBB-8C76-43B34895B199}"/>
          </ac:spMkLst>
        </pc:spChg>
        <pc:spChg chg="mod modVis">
          <ac:chgData name="Shannon Mitchell (2411336)" userId="692be6de-36ce-4fc6-a4c2-bf17fe60b0d7" providerId="ADAL" clId="{64029166-9D7E-8441-B726-B1E7CA6802A4}" dt="2025-01-17T22:10:51.841" v="1237" actId="26606"/>
          <ac:spMkLst>
            <pc:docMk/>
            <pc:sldMk cId="2362440175" sldId="326"/>
            <ac:spMk id="5" creationId="{31BED110-98BA-5B4A-3A28-54D2C5178507}"/>
          </ac:spMkLst>
        </pc:spChg>
        <pc:spChg chg="add del mod">
          <ac:chgData name="Shannon Mitchell (2411336)" userId="692be6de-36ce-4fc6-a4c2-bf17fe60b0d7" providerId="ADAL" clId="{64029166-9D7E-8441-B726-B1E7CA6802A4}" dt="2025-01-17T22:16:45.680" v="1254"/>
          <ac:spMkLst>
            <pc:docMk/>
            <pc:sldMk cId="2362440175" sldId="326"/>
            <ac:spMk id="6" creationId="{B064812A-8858-C9A6-4BBB-0C3667900A1E}"/>
          </ac:spMkLst>
        </pc:spChg>
        <pc:spChg chg="add mod">
          <ac:chgData name="Shannon Mitchell (2411336)" userId="692be6de-36ce-4fc6-a4c2-bf17fe60b0d7" providerId="ADAL" clId="{64029166-9D7E-8441-B726-B1E7CA6802A4}" dt="2025-01-17T23:33:56.957" v="1581" actId="1076"/>
          <ac:spMkLst>
            <pc:docMk/>
            <pc:sldMk cId="2362440175" sldId="326"/>
            <ac:spMk id="7" creationId="{88ED31DD-C8BA-B0DC-AA17-4D2F1CDC0C70}"/>
          </ac:spMkLst>
        </pc:spChg>
        <pc:spChg chg="add mod">
          <ac:chgData name="Shannon Mitchell (2411336)" userId="692be6de-36ce-4fc6-a4c2-bf17fe60b0d7" providerId="ADAL" clId="{64029166-9D7E-8441-B726-B1E7CA6802A4}" dt="2025-01-19T11:57:53.775" v="4202" actId="313"/>
          <ac:spMkLst>
            <pc:docMk/>
            <pc:sldMk cId="2362440175" sldId="326"/>
            <ac:spMk id="8" creationId="{1D471455-87BA-2FE0-4D2F-8A88CB6788E2}"/>
          </ac:spMkLst>
        </pc:spChg>
        <pc:spChg chg="add del mod">
          <ac:chgData name="Shannon Mitchell (2411336)" userId="692be6de-36ce-4fc6-a4c2-bf17fe60b0d7" providerId="ADAL" clId="{64029166-9D7E-8441-B726-B1E7CA6802A4}" dt="2025-01-17T22:10:51.823" v="1236" actId="26606"/>
          <ac:spMkLst>
            <pc:docMk/>
            <pc:sldMk cId="2362440175" sldId="326"/>
            <ac:spMk id="10" creationId="{DA222F60-F9B7-3726-B5BA-BDFC99F7CB64}"/>
          </ac:spMkLst>
        </pc:spChg>
        <pc:spChg chg="add del mod">
          <ac:chgData name="Shannon Mitchell (2411336)" userId="692be6de-36ce-4fc6-a4c2-bf17fe60b0d7" providerId="ADAL" clId="{64029166-9D7E-8441-B726-B1E7CA6802A4}" dt="2025-01-17T22:10:51.823" v="1236" actId="26606"/>
          <ac:spMkLst>
            <pc:docMk/>
            <pc:sldMk cId="2362440175" sldId="326"/>
            <ac:spMk id="12" creationId="{583EA9F5-E940-AE91-D55A-4876C1ED6F42}"/>
          </ac:spMkLst>
        </pc:spChg>
        <pc:spChg chg="add del mod">
          <ac:chgData name="Shannon Mitchell (2411336)" userId="692be6de-36ce-4fc6-a4c2-bf17fe60b0d7" providerId="ADAL" clId="{64029166-9D7E-8441-B726-B1E7CA6802A4}" dt="2025-01-17T22:16:41.398" v="1251" actId="478"/>
          <ac:spMkLst>
            <pc:docMk/>
            <pc:sldMk cId="2362440175" sldId="326"/>
            <ac:spMk id="14" creationId="{30035760-B87D-2821-7777-9BE1BB87658A}"/>
          </ac:spMkLst>
        </pc:spChg>
        <pc:spChg chg="add del mod">
          <ac:chgData name="Shannon Mitchell (2411336)" userId="692be6de-36ce-4fc6-a4c2-bf17fe60b0d7" providerId="ADAL" clId="{64029166-9D7E-8441-B726-B1E7CA6802A4}" dt="2025-01-17T22:23:29.494" v="1301" actId="478"/>
          <ac:spMkLst>
            <pc:docMk/>
            <pc:sldMk cId="2362440175" sldId="326"/>
            <ac:spMk id="15" creationId="{B21F7A75-D051-D562-398A-B83AFD47E17B}"/>
          </ac:spMkLst>
        </pc:spChg>
      </pc:sldChg>
      <pc:sldChg chg="new del">
        <pc:chgData name="Shannon Mitchell (2411336)" userId="692be6de-36ce-4fc6-a4c2-bf17fe60b0d7" providerId="ADAL" clId="{64029166-9D7E-8441-B726-B1E7CA6802A4}" dt="2025-01-12T17:36:29.098" v="242" actId="2696"/>
        <pc:sldMkLst>
          <pc:docMk/>
          <pc:sldMk cId="3739836392" sldId="326"/>
        </pc:sldMkLst>
      </pc:sldChg>
      <pc:sldChg chg="addSp delSp modSp new mod ord modClrScheme chgLayout">
        <pc:chgData name="Shannon Mitchell (2411336)" userId="692be6de-36ce-4fc6-a4c2-bf17fe60b0d7" providerId="ADAL" clId="{64029166-9D7E-8441-B726-B1E7CA6802A4}" dt="2025-01-19T14:30:03.750" v="7593" actId="20577"/>
        <pc:sldMkLst>
          <pc:docMk/>
          <pc:sldMk cId="3132908338" sldId="327"/>
        </pc:sldMkLst>
        <pc:spChg chg="del">
          <ac:chgData name="Shannon Mitchell (2411336)" userId="692be6de-36ce-4fc6-a4c2-bf17fe60b0d7" providerId="ADAL" clId="{64029166-9D7E-8441-B726-B1E7CA6802A4}" dt="2025-01-18T20:01:29.222" v="2019" actId="478"/>
          <ac:spMkLst>
            <pc:docMk/>
            <pc:sldMk cId="3132908338" sldId="327"/>
            <ac:spMk id="2" creationId="{CCD2DAF1-B3A9-CF4B-4899-A14C591609A7}"/>
          </ac:spMkLst>
        </pc:spChg>
        <pc:spChg chg="del">
          <ac:chgData name="Shannon Mitchell (2411336)" userId="692be6de-36ce-4fc6-a4c2-bf17fe60b0d7" providerId="ADAL" clId="{64029166-9D7E-8441-B726-B1E7CA6802A4}" dt="2025-01-18T20:01:23.887" v="2016" actId="478"/>
          <ac:spMkLst>
            <pc:docMk/>
            <pc:sldMk cId="3132908338" sldId="327"/>
            <ac:spMk id="3" creationId="{3378A274-E01B-CBE1-3184-022EC82B0D04}"/>
          </ac:spMkLst>
        </pc:spChg>
        <pc:spChg chg="del mod">
          <ac:chgData name="Shannon Mitchell (2411336)" userId="692be6de-36ce-4fc6-a4c2-bf17fe60b0d7" providerId="ADAL" clId="{64029166-9D7E-8441-B726-B1E7CA6802A4}" dt="2025-01-18T20:01:27.903" v="2018" actId="478"/>
          <ac:spMkLst>
            <pc:docMk/>
            <pc:sldMk cId="3132908338" sldId="327"/>
            <ac:spMk id="4" creationId="{2BA94E44-2CCF-725B-06BE-257CED7F0239}"/>
          </ac:spMkLst>
        </pc:spChg>
        <pc:spChg chg="mod ord">
          <ac:chgData name="Shannon Mitchell (2411336)" userId="692be6de-36ce-4fc6-a4c2-bf17fe60b0d7" providerId="ADAL" clId="{64029166-9D7E-8441-B726-B1E7CA6802A4}" dt="2025-01-18T20:01:45.808" v="2025" actId="26606"/>
          <ac:spMkLst>
            <pc:docMk/>
            <pc:sldMk cId="3132908338" sldId="327"/>
            <ac:spMk id="5" creationId="{29C92416-86CF-F43B-0D51-1B73F373E7B2}"/>
          </ac:spMkLst>
        </pc:spChg>
        <pc:spChg chg="add del mod">
          <ac:chgData name="Shannon Mitchell (2411336)" userId="692be6de-36ce-4fc6-a4c2-bf17fe60b0d7" providerId="ADAL" clId="{64029166-9D7E-8441-B726-B1E7CA6802A4}" dt="2025-01-18T20:01:33.049" v="2022"/>
          <ac:spMkLst>
            <pc:docMk/>
            <pc:sldMk cId="3132908338" sldId="327"/>
            <ac:spMk id="6" creationId="{606483CB-7167-74C1-8A4A-7EACEB2EDA32}"/>
          </ac:spMkLst>
        </pc:spChg>
        <pc:spChg chg="add mod">
          <ac:chgData name="Shannon Mitchell (2411336)" userId="692be6de-36ce-4fc6-a4c2-bf17fe60b0d7" providerId="ADAL" clId="{64029166-9D7E-8441-B726-B1E7CA6802A4}" dt="2025-01-19T14:30:03.750" v="7593" actId="20577"/>
          <ac:spMkLst>
            <pc:docMk/>
            <pc:sldMk cId="3132908338" sldId="327"/>
            <ac:spMk id="9" creationId="{C298EEE8-0DC1-A63A-1736-146A2192C7CF}"/>
          </ac:spMkLst>
        </pc:spChg>
        <pc:spChg chg="add del mod">
          <ac:chgData name="Shannon Mitchell (2411336)" userId="692be6de-36ce-4fc6-a4c2-bf17fe60b0d7" providerId="ADAL" clId="{64029166-9D7E-8441-B726-B1E7CA6802A4}" dt="2025-01-18T20:01:49.955" v="2027" actId="478"/>
          <ac:spMkLst>
            <pc:docMk/>
            <pc:sldMk cId="3132908338" sldId="327"/>
            <ac:spMk id="12" creationId="{A7A83934-8B10-F8BA-92EB-FE2381F35B84}"/>
          </ac:spMkLst>
        </pc:spChg>
        <pc:spChg chg="add del mod">
          <ac:chgData name="Shannon Mitchell (2411336)" userId="692be6de-36ce-4fc6-a4c2-bf17fe60b0d7" providerId="ADAL" clId="{64029166-9D7E-8441-B726-B1E7CA6802A4}" dt="2025-01-18T20:01:48.590" v="2026" actId="478"/>
          <ac:spMkLst>
            <pc:docMk/>
            <pc:sldMk cId="3132908338" sldId="327"/>
            <ac:spMk id="14" creationId="{8887A209-A5C6-AAD9-B9EB-D791C617ACC4}"/>
          </ac:spMkLst>
        </pc:spChg>
        <pc:picChg chg="add del mod">
          <ac:chgData name="Shannon Mitchell (2411336)" userId="692be6de-36ce-4fc6-a4c2-bf17fe60b0d7" providerId="ADAL" clId="{64029166-9D7E-8441-B726-B1E7CA6802A4}" dt="2025-01-18T20:01:58.350" v="2031" actId="478"/>
          <ac:picMkLst>
            <pc:docMk/>
            <pc:sldMk cId="3132908338" sldId="327"/>
            <ac:picMk id="7" creationId="{04F96F7C-E700-18D8-AA78-A3C5E5A93308}"/>
          </ac:picMkLst>
        </pc:picChg>
        <pc:picChg chg="add mod">
          <ac:chgData name="Shannon Mitchell (2411336)" userId="692be6de-36ce-4fc6-a4c2-bf17fe60b0d7" providerId="ADAL" clId="{64029166-9D7E-8441-B726-B1E7CA6802A4}" dt="2025-01-18T20:05:50.878" v="2071" actId="1076"/>
          <ac:picMkLst>
            <pc:docMk/>
            <pc:sldMk cId="3132908338" sldId="327"/>
            <ac:picMk id="8" creationId="{D2336BEC-6A0E-8E59-25F8-134D644465DE}"/>
          </ac:picMkLst>
        </pc:picChg>
      </pc:sldChg>
      <pc:sldChg chg="addSp delSp modSp new mod modClrScheme chgLayout">
        <pc:chgData name="Shannon Mitchell (2411336)" userId="692be6de-36ce-4fc6-a4c2-bf17fe60b0d7" providerId="ADAL" clId="{64029166-9D7E-8441-B726-B1E7CA6802A4}" dt="2025-01-19T14:11:46.777" v="6879" actId="1076"/>
        <pc:sldMkLst>
          <pc:docMk/>
          <pc:sldMk cId="2759711435" sldId="328"/>
        </pc:sldMkLst>
        <pc:spChg chg="del">
          <ac:chgData name="Shannon Mitchell (2411336)" userId="692be6de-36ce-4fc6-a4c2-bf17fe60b0d7" providerId="ADAL" clId="{64029166-9D7E-8441-B726-B1E7CA6802A4}" dt="2025-01-19T11:35:44.760" v="4183" actId="26606"/>
          <ac:spMkLst>
            <pc:docMk/>
            <pc:sldMk cId="2759711435" sldId="328"/>
            <ac:spMk id="2" creationId="{60E4CC9A-714A-50E4-D1C1-84CBD67479C8}"/>
          </ac:spMkLst>
        </pc:spChg>
        <pc:spChg chg="del">
          <ac:chgData name="Shannon Mitchell (2411336)" userId="692be6de-36ce-4fc6-a4c2-bf17fe60b0d7" providerId="ADAL" clId="{64029166-9D7E-8441-B726-B1E7CA6802A4}" dt="2025-01-19T11:35:44.760" v="4183" actId="26606"/>
          <ac:spMkLst>
            <pc:docMk/>
            <pc:sldMk cId="2759711435" sldId="328"/>
            <ac:spMk id="3" creationId="{F3459ACE-54C1-2635-DC75-C26731FE4F26}"/>
          </ac:spMkLst>
        </pc:spChg>
        <pc:spChg chg="del">
          <ac:chgData name="Shannon Mitchell (2411336)" userId="692be6de-36ce-4fc6-a4c2-bf17fe60b0d7" providerId="ADAL" clId="{64029166-9D7E-8441-B726-B1E7CA6802A4}" dt="2025-01-19T11:35:44.760" v="4183" actId="26606"/>
          <ac:spMkLst>
            <pc:docMk/>
            <pc:sldMk cId="2759711435" sldId="328"/>
            <ac:spMk id="4" creationId="{8DDC84E3-04D4-B2B2-11C1-301568CD5898}"/>
          </ac:spMkLst>
        </pc:spChg>
        <pc:spChg chg="mod">
          <ac:chgData name="Shannon Mitchell (2411336)" userId="692be6de-36ce-4fc6-a4c2-bf17fe60b0d7" providerId="ADAL" clId="{64029166-9D7E-8441-B726-B1E7CA6802A4}" dt="2025-01-19T11:35:44.760" v="4183" actId="26606"/>
          <ac:spMkLst>
            <pc:docMk/>
            <pc:sldMk cId="2759711435" sldId="328"/>
            <ac:spMk id="5" creationId="{DFEBE2F3-A8A0-6EB8-01E5-A9E018073B93}"/>
          </ac:spMkLst>
        </pc:spChg>
        <pc:spChg chg="add mod">
          <ac:chgData name="Shannon Mitchell (2411336)" userId="692be6de-36ce-4fc6-a4c2-bf17fe60b0d7" providerId="ADAL" clId="{64029166-9D7E-8441-B726-B1E7CA6802A4}" dt="2025-01-19T14:11:46.777" v="6879" actId="1076"/>
          <ac:spMkLst>
            <pc:docMk/>
            <pc:sldMk cId="2759711435" sldId="328"/>
            <ac:spMk id="6" creationId="{E791E256-166C-64FA-2042-F305BE520839}"/>
          </ac:spMkLst>
        </pc:spChg>
        <pc:spChg chg="add mod">
          <ac:chgData name="Shannon Mitchell (2411336)" userId="692be6de-36ce-4fc6-a4c2-bf17fe60b0d7" providerId="ADAL" clId="{64029166-9D7E-8441-B726-B1E7CA6802A4}" dt="2025-01-19T13:03:48.137" v="6718" actId="2711"/>
          <ac:spMkLst>
            <pc:docMk/>
            <pc:sldMk cId="2759711435" sldId="328"/>
            <ac:spMk id="7" creationId="{4217910F-8825-6CFD-6906-4DF86F88122D}"/>
          </ac:spMkLst>
        </pc:spChg>
        <pc:spChg chg="add del mod">
          <ac:chgData name="Shannon Mitchell (2411336)" userId="692be6de-36ce-4fc6-a4c2-bf17fe60b0d7" providerId="ADAL" clId="{64029166-9D7E-8441-B726-B1E7CA6802A4}" dt="2025-01-19T12:46:15.343" v="5089"/>
          <ac:spMkLst>
            <pc:docMk/>
            <pc:sldMk cId="2759711435" sldId="328"/>
            <ac:spMk id="8" creationId="{5C7CAC27-E3FE-7AEE-5CAA-1001D8017AB5}"/>
          </ac:spMkLst>
        </pc:spChg>
        <pc:spChg chg="add mod">
          <ac:chgData name="Shannon Mitchell (2411336)" userId="692be6de-36ce-4fc6-a4c2-bf17fe60b0d7" providerId="ADAL" clId="{64029166-9D7E-8441-B726-B1E7CA6802A4}" dt="2025-01-19T13:04:12.975" v="6722" actId="255"/>
          <ac:spMkLst>
            <pc:docMk/>
            <pc:sldMk cId="2759711435" sldId="328"/>
            <ac:spMk id="9" creationId="{33AA3AB8-C190-BDB8-EF71-99188EC9B2D4}"/>
          </ac:spMkLst>
        </pc:spChg>
        <pc:spChg chg="add del mod">
          <ac:chgData name="Shannon Mitchell (2411336)" userId="692be6de-36ce-4fc6-a4c2-bf17fe60b0d7" providerId="ADAL" clId="{64029166-9D7E-8441-B726-B1E7CA6802A4}" dt="2025-01-19T12:02:54.112" v="4216" actId="478"/>
          <ac:spMkLst>
            <pc:docMk/>
            <pc:sldMk cId="2759711435" sldId="328"/>
            <ac:spMk id="10" creationId="{8350200A-CC76-A74A-ECA5-6532FF97B05A}"/>
          </ac:spMkLst>
        </pc:spChg>
        <pc:spChg chg="add del mod">
          <ac:chgData name="Shannon Mitchell (2411336)" userId="692be6de-36ce-4fc6-a4c2-bf17fe60b0d7" providerId="ADAL" clId="{64029166-9D7E-8441-B726-B1E7CA6802A4}" dt="2025-01-19T12:49:48.761" v="5320" actId="478"/>
          <ac:spMkLst>
            <pc:docMk/>
            <pc:sldMk cId="2759711435" sldId="328"/>
            <ac:spMk id="11" creationId="{5F2AEE69-0F34-D8D6-A567-7066FB439DEA}"/>
          </ac:spMkLst>
        </pc:spChg>
        <pc:spChg chg="add mod">
          <ac:chgData name="Shannon Mitchell (2411336)" userId="692be6de-36ce-4fc6-a4c2-bf17fe60b0d7" providerId="ADAL" clId="{64029166-9D7E-8441-B726-B1E7CA6802A4}" dt="2025-01-19T12:19:19.587" v="4275" actId="20577"/>
          <ac:spMkLst>
            <pc:docMk/>
            <pc:sldMk cId="2759711435" sldId="328"/>
            <ac:spMk id="12" creationId="{A4AE7396-F245-0665-3F00-B4895F1105EF}"/>
          </ac:spMkLst>
        </pc:spChg>
        <pc:spChg chg="add del mod">
          <ac:chgData name="Shannon Mitchell (2411336)" userId="692be6de-36ce-4fc6-a4c2-bf17fe60b0d7" providerId="ADAL" clId="{64029166-9D7E-8441-B726-B1E7CA6802A4}" dt="2025-01-19T12:49:47.454" v="5318" actId="478"/>
          <ac:spMkLst>
            <pc:docMk/>
            <pc:sldMk cId="2759711435" sldId="328"/>
            <ac:spMk id="13" creationId="{99B71A78-A338-CDE4-7C61-76E2B9219BB1}"/>
          </ac:spMkLst>
        </pc:spChg>
        <pc:spChg chg="add del mod">
          <ac:chgData name="Shannon Mitchell (2411336)" userId="692be6de-36ce-4fc6-a4c2-bf17fe60b0d7" providerId="ADAL" clId="{64029166-9D7E-8441-B726-B1E7CA6802A4}" dt="2025-01-19T12:03:01.024" v="4228" actId="478"/>
          <ac:spMkLst>
            <pc:docMk/>
            <pc:sldMk cId="2759711435" sldId="328"/>
            <ac:spMk id="14" creationId="{354C0FD8-865D-AD19-C8AC-EEE9CCFCF19B}"/>
          </ac:spMkLst>
        </pc:spChg>
        <pc:spChg chg="add del mod">
          <ac:chgData name="Shannon Mitchell (2411336)" userId="692be6de-36ce-4fc6-a4c2-bf17fe60b0d7" providerId="ADAL" clId="{64029166-9D7E-8441-B726-B1E7CA6802A4}" dt="2025-01-19T13:03:42.404" v="6717" actId="478"/>
          <ac:spMkLst>
            <pc:docMk/>
            <pc:sldMk cId="2759711435" sldId="328"/>
            <ac:spMk id="15" creationId="{96B8DEEB-E3C3-1CD9-11AC-EC2E865C3020}"/>
          </ac:spMkLst>
        </pc:spChg>
        <pc:spChg chg="add mod">
          <ac:chgData name="Shannon Mitchell (2411336)" userId="692be6de-36ce-4fc6-a4c2-bf17fe60b0d7" providerId="ADAL" clId="{64029166-9D7E-8441-B726-B1E7CA6802A4}" dt="2025-01-19T13:04:17.951" v="6723" actId="255"/>
          <ac:spMkLst>
            <pc:docMk/>
            <pc:sldMk cId="2759711435" sldId="328"/>
            <ac:spMk id="16" creationId="{2984F0A3-EC80-0931-0894-F1CE70067246}"/>
          </ac:spMkLst>
        </pc:spChg>
        <pc:spChg chg="add mod">
          <ac:chgData name="Shannon Mitchell (2411336)" userId="692be6de-36ce-4fc6-a4c2-bf17fe60b0d7" providerId="ADAL" clId="{64029166-9D7E-8441-B726-B1E7CA6802A4}" dt="2025-01-19T13:04:21.782" v="6724" actId="255"/>
          <ac:spMkLst>
            <pc:docMk/>
            <pc:sldMk cId="2759711435" sldId="328"/>
            <ac:spMk id="17" creationId="{4A151BFE-69FA-E150-2337-419158E83E85}"/>
          </ac:spMkLst>
        </pc:spChg>
        <pc:spChg chg="add mod">
          <ac:chgData name="Shannon Mitchell (2411336)" userId="692be6de-36ce-4fc6-a4c2-bf17fe60b0d7" providerId="ADAL" clId="{64029166-9D7E-8441-B726-B1E7CA6802A4}" dt="2025-01-19T13:46:41.270" v="6841" actId="20577"/>
          <ac:spMkLst>
            <pc:docMk/>
            <pc:sldMk cId="2759711435" sldId="328"/>
            <ac:spMk id="18" creationId="{6B9E8607-7383-1B0D-A03A-D7DEB17FAF03}"/>
          </ac:spMkLst>
        </pc:spChg>
      </pc:sldChg>
      <pc:sldChg chg="addSp delSp modSp new mod modClrScheme chgLayout">
        <pc:chgData name="Shannon Mitchell (2411336)" userId="692be6de-36ce-4fc6-a4c2-bf17fe60b0d7" providerId="ADAL" clId="{64029166-9D7E-8441-B726-B1E7CA6802A4}" dt="2025-01-19T14:55:59.445" v="7959" actId="1076"/>
        <pc:sldMkLst>
          <pc:docMk/>
          <pc:sldMk cId="483406365" sldId="329"/>
        </pc:sldMkLst>
        <pc:spChg chg="del">
          <ac:chgData name="Shannon Mitchell (2411336)" userId="692be6de-36ce-4fc6-a4c2-bf17fe60b0d7" providerId="ADAL" clId="{64029166-9D7E-8441-B726-B1E7CA6802A4}" dt="2025-01-19T11:35:58.579" v="4185" actId="26606"/>
          <ac:spMkLst>
            <pc:docMk/>
            <pc:sldMk cId="483406365" sldId="329"/>
            <ac:spMk id="2" creationId="{42111F90-F2F2-BC34-3303-31B89912791D}"/>
          </ac:spMkLst>
        </pc:spChg>
        <pc:spChg chg="del">
          <ac:chgData name="Shannon Mitchell (2411336)" userId="692be6de-36ce-4fc6-a4c2-bf17fe60b0d7" providerId="ADAL" clId="{64029166-9D7E-8441-B726-B1E7CA6802A4}" dt="2025-01-19T11:35:58.579" v="4185" actId="26606"/>
          <ac:spMkLst>
            <pc:docMk/>
            <pc:sldMk cId="483406365" sldId="329"/>
            <ac:spMk id="3" creationId="{FD4E30A9-4787-14A2-1598-76D549CD64AF}"/>
          </ac:spMkLst>
        </pc:spChg>
        <pc:spChg chg="del">
          <ac:chgData name="Shannon Mitchell (2411336)" userId="692be6de-36ce-4fc6-a4c2-bf17fe60b0d7" providerId="ADAL" clId="{64029166-9D7E-8441-B726-B1E7CA6802A4}" dt="2025-01-19T11:35:58.579" v="4185" actId="26606"/>
          <ac:spMkLst>
            <pc:docMk/>
            <pc:sldMk cId="483406365" sldId="329"/>
            <ac:spMk id="4" creationId="{6B4D4CFA-255A-8392-4C7F-27960E01D979}"/>
          </ac:spMkLst>
        </pc:spChg>
        <pc:spChg chg="mod">
          <ac:chgData name="Shannon Mitchell (2411336)" userId="692be6de-36ce-4fc6-a4c2-bf17fe60b0d7" providerId="ADAL" clId="{64029166-9D7E-8441-B726-B1E7CA6802A4}" dt="2025-01-19T11:35:58.579" v="4185" actId="26606"/>
          <ac:spMkLst>
            <pc:docMk/>
            <pc:sldMk cId="483406365" sldId="329"/>
            <ac:spMk id="5" creationId="{2F7C2B64-A30D-7236-41CD-5A0837125C3A}"/>
          </ac:spMkLst>
        </pc:spChg>
        <pc:spChg chg="add mod">
          <ac:chgData name="Shannon Mitchell (2411336)" userId="692be6de-36ce-4fc6-a4c2-bf17fe60b0d7" providerId="ADAL" clId="{64029166-9D7E-8441-B726-B1E7CA6802A4}" dt="2025-01-19T14:55:59.445" v="7959" actId="1076"/>
          <ac:spMkLst>
            <pc:docMk/>
            <pc:sldMk cId="483406365" sldId="329"/>
            <ac:spMk id="6" creationId="{99E794B6-9CDB-3C2B-6C36-484EA8A29240}"/>
          </ac:spMkLst>
        </pc:spChg>
        <pc:spChg chg="add del mod">
          <ac:chgData name="Shannon Mitchell (2411336)" userId="692be6de-36ce-4fc6-a4c2-bf17fe60b0d7" providerId="ADAL" clId="{64029166-9D7E-8441-B726-B1E7CA6802A4}" dt="2025-01-19T12:19:11.204" v="4259" actId="478"/>
          <ac:spMkLst>
            <pc:docMk/>
            <pc:sldMk cId="483406365" sldId="329"/>
            <ac:spMk id="10" creationId="{ED4A26C3-973F-2DB1-8AF0-18B1B2F70E79}"/>
          </ac:spMkLst>
        </pc:spChg>
        <pc:spChg chg="add mod">
          <ac:chgData name="Shannon Mitchell (2411336)" userId="692be6de-36ce-4fc6-a4c2-bf17fe60b0d7" providerId="ADAL" clId="{64029166-9D7E-8441-B726-B1E7CA6802A4}" dt="2025-01-19T14:55:04.309" v="7954" actId="20577"/>
          <ac:spMkLst>
            <pc:docMk/>
            <pc:sldMk cId="483406365" sldId="329"/>
            <ac:spMk id="12" creationId="{5645C739-D83C-D6E1-8792-BDEB93D96B1F}"/>
          </ac:spMkLst>
        </pc:spChg>
      </pc:sldChg>
      <pc:sldChg chg="addSp delSp modSp new mod">
        <pc:chgData name="Shannon Mitchell (2411336)" userId="692be6de-36ce-4fc6-a4c2-bf17fe60b0d7" providerId="ADAL" clId="{64029166-9D7E-8441-B726-B1E7CA6802A4}" dt="2025-01-19T14:44:32.256" v="7739" actId="1076"/>
        <pc:sldMkLst>
          <pc:docMk/>
          <pc:sldMk cId="3973874879" sldId="330"/>
        </pc:sldMkLst>
        <pc:spChg chg="del">
          <ac:chgData name="Shannon Mitchell (2411336)" userId="692be6de-36ce-4fc6-a4c2-bf17fe60b0d7" providerId="ADAL" clId="{64029166-9D7E-8441-B726-B1E7CA6802A4}" dt="2025-01-19T12:23:47.400" v="4284" actId="478"/>
          <ac:spMkLst>
            <pc:docMk/>
            <pc:sldMk cId="3973874879" sldId="330"/>
            <ac:spMk id="2" creationId="{DAC1065F-BD60-2716-F0DE-C8DCCE08F345}"/>
          </ac:spMkLst>
        </pc:spChg>
        <pc:spChg chg="del">
          <ac:chgData name="Shannon Mitchell (2411336)" userId="692be6de-36ce-4fc6-a4c2-bf17fe60b0d7" providerId="ADAL" clId="{64029166-9D7E-8441-B726-B1E7CA6802A4}" dt="2025-01-19T12:23:49.075" v="4285" actId="478"/>
          <ac:spMkLst>
            <pc:docMk/>
            <pc:sldMk cId="3973874879" sldId="330"/>
            <ac:spMk id="3" creationId="{F4AC8943-A5C7-7F51-85C2-CD4293739805}"/>
          </ac:spMkLst>
        </pc:spChg>
        <pc:spChg chg="add del mod">
          <ac:chgData name="Shannon Mitchell (2411336)" userId="692be6de-36ce-4fc6-a4c2-bf17fe60b0d7" providerId="ADAL" clId="{64029166-9D7E-8441-B726-B1E7CA6802A4}" dt="2025-01-19T12:25:44.154" v="4315" actId="11529"/>
          <ac:spMkLst>
            <pc:docMk/>
            <pc:sldMk cId="3973874879" sldId="330"/>
            <ac:spMk id="4" creationId="{EC9A0090-29CD-9FDA-1B3C-E0D2A3690D51}"/>
          </ac:spMkLst>
        </pc:spChg>
        <pc:spChg chg="add mod">
          <ac:chgData name="Shannon Mitchell (2411336)" userId="692be6de-36ce-4fc6-a4c2-bf17fe60b0d7" providerId="ADAL" clId="{64029166-9D7E-8441-B726-B1E7CA6802A4}" dt="2025-01-19T12:25:41.701" v="4313" actId="1076"/>
          <ac:spMkLst>
            <pc:docMk/>
            <pc:sldMk cId="3973874879" sldId="330"/>
            <ac:spMk id="5" creationId="{B0E3E5DC-DEF4-489B-9246-236998996313}"/>
          </ac:spMkLst>
        </pc:spChg>
        <pc:spChg chg="add mod">
          <ac:chgData name="Shannon Mitchell (2411336)" userId="692be6de-36ce-4fc6-a4c2-bf17fe60b0d7" providerId="ADAL" clId="{64029166-9D7E-8441-B726-B1E7CA6802A4}" dt="2025-01-19T12:25:39.789" v="4309" actId="1076"/>
          <ac:spMkLst>
            <pc:docMk/>
            <pc:sldMk cId="3973874879" sldId="330"/>
            <ac:spMk id="6" creationId="{63E1A230-172E-AD4D-68D3-1227593CC6CA}"/>
          </ac:spMkLst>
        </pc:spChg>
        <pc:spChg chg="add mod">
          <ac:chgData name="Shannon Mitchell (2411336)" userId="692be6de-36ce-4fc6-a4c2-bf17fe60b0d7" providerId="ADAL" clId="{64029166-9D7E-8441-B726-B1E7CA6802A4}" dt="2025-01-19T12:25:39.933" v="4310" actId="1076"/>
          <ac:spMkLst>
            <pc:docMk/>
            <pc:sldMk cId="3973874879" sldId="330"/>
            <ac:spMk id="7" creationId="{3227F4A3-DBFE-B5DE-2DC4-4DE94012757E}"/>
          </ac:spMkLst>
        </pc:spChg>
        <pc:spChg chg="add mod">
          <ac:chgData name="Shannon Mitchell (2411336)" userId="692be6de-36ce-4fc6-a4c2-bf17fe60b0d7" providerId="ADAL" clId="{64029166-9D7E-8441-B726-B1E7CA6802A4}" dt="2025-01-19T12:25:40.257" v="4312" actId="1076"/>
          <ac:spMkLst>
            <pc:docMk/>
            <pc:sldMk cId="3973874879" sldId="330"/>
            <ac:spMk id="8" creationId="{F2FA7297-84D8-CCA8-0348-D74DAEF5D0E5}"/>
          </ac:spMkLst>
        </pc:spChg>
        <pc:spChg chg="add del mod">
          <ac:chgData name="Shannon Mitchell (2411336)" userId="692be6de-36ce-4fc6-a4c2-bf17fe60b0d7" providerId="ADAL" clId="{64029166-9D7E-8441-B726-B1E7CA6802A4}" dt="2025-01-19T12:26:39.020" v="4344" actId="11529"/>
          <ac:spMkLst>
            <pc:docMk/>
            <pc:sldMk cId="3973874879" sldId="330"/>
            <ac:spMk id="9" creationId="{806BC0D1-1C14-1C37-FFA4-38D639867FA2}"/>
          </ac:spMkLst>
        </pc:spChg>
        <pc:spChg chg="add mod">
          <ac:chgData name="Shannon Mitchell (2411336)" userId="692be6de-36ce-4fc6-a4c2-bf17fe60b0d7" providerId="ADAL" clId="{64029166-9D7E-8441-B726-B1E7CA6802A4}" dt="2025-01-19T12:26:29.800" v="4334" actId="1076"/>
          <ac:spMkLst>
            <pc:docMk/>
            <pc:sldMk cId="3973874879" sldId="330"/>
            <ac:spMk id="10" creationId="{600C7B05-2FC9-791D-2D26-CDB060F10562}"/>
          </ac:spMkLst>
        </pc:spChg>
        <pc:spChg chg="add mod">
          <ac:chgData name="Shannon Mitchell (2411336)" userId="692be6de-36ce-4fc6-a4c2-bf17fe60b0d7" providerId="ADAL" clId="{64029166-9D7E-8441-B726-B1E7CA6802A4}" dt="2025-01-19T12:26:29.961" v="4335" actId="1076"/>
          <ac:spMkLst>
            <pc:docMk/>
            <pc:sldMk cId="3973874879" sldId="330"/>
            <ac:spMk id="11" creationId="{CD8A359A-C250-20B7-0808-EF83312DAA45}"/>
          </ac:spMkLst>
        </pc:spChg>
        <pc:spChg chg="add mod">
          <ac:chgData name="Shannon Mitchell (2411336)" userId="692be6de-36ce-4fc6-a4c2-bf17fe60b0d7" providerId="ADAL" clId="{64029166-9D7E-8441-B726-B1E7CA6802A4}" dt="2025-01-19T12:26:30.124" v="4336" actId="1076"/>
          <ac:spMkLst>
            <pc:docMk/>
            <pc:sldMk cId="3973874879" sldId="330"/>
            <ac:spMk id="12" creationId="{B5C6C907-A186-4309-C4F6-406A095A2A44}"/>
          </ac:spMkLst>
        </pc:spChg>
        <pc:spChg chg="add mod">
          <ac:chgData name="Shannon Mitchell (2411336)" userId="692be6de-36ce-4fc6-a4c2-bf17fe60b0d7" providerId="ADAL" clId="{64029166-9D7E-8441-B726-B1E7CA6802A4}" dt="2025-01-19T12:26:30.294" v="4337" actId="1076"/>
          <ac:spMkLst>
            <pc:docMk/>
            <pc:sldMk cId="3973874879" sldId="330"/>
            <ac:spMk id="13" creationId="{C0700E61-9628-B378-FB79-27B2FE6C4654}"/>
          </ac:spMkLst>
        </pc:spChg>
        <pc:spChg chg="add mod">
          <ac:chgData name="Shannon Mitchell (2411336)" userId="692be6de-36ce-4fc6-a4c2-bf17fe60b0d7" providerId="ADAL" clId="{64029166-9D7E-8441-B726-B1E7CA6802A4}" dt="2025-01-19T12:26:30.472" v="4338" actId="1076"/>
          <ac:spMkLst>
            <pc:docMk/>
            <pc:sldMk cId="3973874879" sldId="330"/>
            <ac:spMk id="14" creationId="{A04A57A4-B183-13F5-74B1-20F1E1083A0D}"/>
          </ac:spMkLst>
        </pc:spChg>
        <pc:spChg chg="add del mod">
          <ac:chgData name="Shannon Mitchell (2411336)" userId="692be6de-36ce-4fc6-a4c2-bf17fe60b0d7" providerId="ADAL" clId="{64029166-9D7E-8441-B726-B1E7CA6802A4}" dt="2025-01-19T12:27:29.572" v="4348" actId="11529"/>
          <ac:spMkLst>
            <pc:docMk/>
            <pc:sldMk cId="3973874879" sldId="330"/>
            <ac:spMk id="15" creationId="{66C515B2-2F90-B696-7670-6F1FE6088353}"/>
          </ac:spMkLst>
        </pc:spChg>
        <pc:spChg chg="add mod">
          <ac:chgData name="Shannon Mitchell (2411336)" userId="692be6de-36ce-4fc6-a4c2-bf17fe60b0d7" providerId="ADAL" clId="{64029166-9D7E-8441-B726-B1E7CA6802A4}" dt="2025-01-19T12:39:46.925" v="4559" actId="20577"/>
          <ac:spMkLst>
            <pc:docMk/>
            <pc:sldMk cId="3973874879" sldId="330"/>
            <ac:spMk id="16" creationId="{939AEA58-9DC6-DCCA-E550-8743583E989F}"/>
          </ac:spMkLst>
        </pc:spChg>
        <pc:spChg chg="add mod">
          <ac:chgData name="Shannon Mitchell (2411336)" userId="692be6de-36ce-4fc6-a4c2-bf17fe60b0d7" providerId="ADAL" clId="{64029166-9D7E-8441-B726-B1E7CA6802A4}" dt="2025-01-19T12:39:38.376" v="4553" actId="313"/>
          <ac:spMkLst>
            <pc:docMk/>
            <pc:sldMk cId="3973874879" sldId="330"/>
            <ac:spMk id="17" creationId="{C5A337E5-DBBC-DF8B-5018-913B5A02D1FE}"/>
          </ac:spMkLst>
        </pc:spChg>
        <pc:spChg chg="add mod">
          <ac:chgData name="Shannon Mitchell (2411336)" userId="692be6de-36ce-4fc6-a4c2-bf17fe60b0d7" providerId="ADAL" clId="{64029166-9D7E-8441-B726-B1E7CA6802A4}" dt="2025-01-19T12:38:43.158" v="4452" actId="20577"/>
          <ac:spMkLst>
            <pc:docMk/>
            <pc:sldMk cId="3973874879" sldId="330"/>
            <ac:spMk id="18" creationId="{46013A3F-F194-5C74-5A62-A3E142779AE1}"/>
          </ac:spMkLst>
        </pc:spChg>
        <pc:spChg chg="add mod">
          <ac:chgData name="Shannon Mitchell (2411336)" userId="692be6de-36ce-4fc6-a4c2-bf17fe60b0d7" providerId="ADAL" clId="{64029166-9D7E-8441-B726-B1E7CA6802A4}" dt="2025-01-19T12:41:16.566" v="4771" actId="20577"/>
          <ac:spMkLst>
            <pc:docMk/>
            <pc:sldMk cId="3973874879" sldId="330"/>
            <ac:spMk id="19" creationId="{6E93BCA0-A182-0C93-FA58-678D2FEEE42A}"/>
          </ac:spMkLst>
        </pc:spChg>
        <pc:spChg chg="add mod">
          <ac:chgData name="Shannon Mitchell (2411336)" userId="692be6de-36ce-4fc6-a4c2-bf17fe60b0d7" providerId="ADAL" clId="{64029166-9D7E-8441-B726-B1E7CA6802A4}" dt="2025-01-19T12:42:21.735" v="4804" actId="20577"/>
          <ac:spMkLst>
            <pc:docMk/>
            <pc:sldMk cId="3973874879" sldId="330"/>
            <ac:spMk id="20" creationId="{9F6715D8-9AEC-FCEE-B59D-8F85D9003B91}"/>
          </ac:spMkLst>
        </pc:spChg>
        <pc:spChg chg="add mod">
          <ac:chgData name="Shannon Mitchell (2411336)" userId="692be6de-36ce-4fc6-a4c2-bf17fe60b0d7" providerId="ADAL" clId="{64029166-9D7E-8441-B726-B1E7CA6802A4}" dt="2025-01-19T12:32:12.931" v="4421" actId="13926"/>
          <ac:spMkLst>
            <pc:docMk/>
            <pc:sldMk cId="3973874879" sldId="330"/>
            <ac:spMk id="21" creationId="{4579A0A1-9D54-6A13-A659-174EB5B0EFC5}"/>
          </ac:spMkLst>
        </pc:spChg>
        <pc:spChg chg="add mod">
          <ac:chgData name="Shannon Mitchell (2411336)" userId="692be6de-36ce-4fc6-a4c2-bf17fe60b0d7" providerId="ADAL" clId="{64029166-9D7E-8441-B726-B1E7CA6802A4}" dt="2025-01-19T13:06:30.695" v="6743" actId="14100"/>
          <ac:spMkLst>
            <pc:docMk/>
            <pc:sldMk cId="3973874879" sldId="330"/>
            <ac:spMk id="29" creationId="{0BB1825C-EB6A-C5D3-0544-7B47F1AB6C42}"/>
          </ac:spMkLst>
        </pc:spChg>
        <pc:spChg chg="add del mod">
          <ac:chgData name="Shannon Mitchell (2411336)" userId="692be6de-36ce-4fc6-a4c2-bf17fe60b0d7" providerId="ADAL" clId="{64029166-9D7E-8441-B726-B1E7CA6802A4}" dt="2025-01-19T12:34:00.130" v="4439"/>
          <ac:spMkLst>
            <pc:docMk/>
            <pc:sldMk cId="3973874879" sldId="330"/>
            <ac:spMk id="30" creationId="{A9871319-00B3-CBA0-9488-B957738E3A66}"/>
          </ac:spMkLst>
        </pc:spChg>
        <pc:spChg chg="add mod">
          <ac:chgData name="Shannon Mitchell (2411336)" userId="692be6de-36ce-4fc6-a4c2-bf17fe60b0d7" providerId="ADAL" clId="{64029166-9D7E-8441-B726-B1E7CA6802A4}" dt="2025-01-19T14:44:32.256" v="7739" actId="1076"/>
          <ac:spMkLst>
            <pc:docMk/>
            <pc:sldMk cId="3973874879" sldId="330"/>
            <ac:spMk id="31" creationId="{BE7A796C-CEBD-6615-9730-02BDF40EB00F}"/>
          </ac:spMkLst>
        </pc:spChg>
        <pc:spChg chg="add del mod">
          <ac:chgData name="Shannon Mitchell (2411336)" userId="692be6de-36ce-4fc6-a4c2-bf17fe60b0d7" providerId="ADAL" clId="{64029166-9D7E-8441-B726-B1E7CA6802A4}" dt="2025-01-19T12:42:26.083" v="4807"/>
          <ac:spMkLst>
            <pc:docMk/>
            <pc:sldMk cId="3973874879" sldId="330"/>
            <ac:spMk id="32" creationId="{4FCEC71F-04ED-30B7-46D4-A0766CB1AE3F}"/>
          </ac:spMkLst>
        </pc:spChg>
        <pc:grpChg chg="del mod">
          <ac:chgData name="Shannon Mitchell (2411336)" userId="692be6de-36ce-4fc6-a4c2-bf17fe60b0d7" providerId="ADAL" clId="{64029166-9D7E-8441-B726-B1E7CA6802A4}" dt="2025-01-19T12:32:36.590" v="4426"/>
          <ac:grpSpMkLst>
            <pc:docMk/>
            <pc:sldMk cId="3973874879" sldId="330"/>
            <ac:grpSpMk id="26" creationId="{315F6851-13FD-A0CA-9269-8965E0D43172}"/>
          </ac:grpSpMkLst>
        </pc:grpChg>
        <pc:grpChg chg="mod">
          <ac:chgData name="Shannon Mitchell (2411336)" userId="692be6de-36ce-4fc6-a4c2-bf17fe60b0d7" providerId="ADAL" clId="{64029166-9D7E-8441-B726-B1E7CA6802A4}" dt="2025-01-19T12:32:36.590" v="4426"/>
          <ac:grpSpMkLst>
            <pc:docMk/>
            <pc:sldMk cId="3973874879" sldId="330"/>
            <ac:grpSpMk id="27" creationId="{3CF89371-2578-52A4-1578-6B70BC00876E}"/>
          </ac:grpSpMkLst>
        </pc:grpChg>
        <pc:inkChg chg="add">
          <ac:chgData name="Shannon Mitchell (2411336)" userId="692be6de-36ce-4fc6-a4c2-bf17fe60b0d7" providerId="ADAL" clId="{64029166-9D7E-8441-B726-B1E7CA6802A4}" dt="2025-01-19T12:32:29.820" v="4422" actId="9405"/>
          <ac:inkMkLst>
            <pc:docMk/>
            <pc:sldMk cId="3973874879" sldId="330"/>
            <ac:inkMk id="22" creationId="{6F2108D9-6CF7-1374-4DF8-689F2052BAA2}"/>
          </ac:inkMkLst>
        </pc:inkChg>
        <pc:inkChg chg="add mod">
          <ac:chgData name="Shannon Mitchell (2411336)" userId="692be6de-36ce-4fc6-a4c2-bf17fe60b0d7" providerId="ADAL" clId="{64029166-9D7E-8441-B726-B1E7CA6802A4}" dt="2025-01-19T12:32:36.590" v="4426"/>
          <ac:inkMkLst>
            <pc:docMk/>
            <pc:sldMk cId="3973874879" sldId="330"/>
            <ac:inkMk id="23" creationId="{161CBBD6-527E-8621-14D9-9014FDA6C3F9}"/>
          </ac:inkMkLst>
        </pc:inkChg>
        <pc:inkChg chg="add mod">
          <ac:chgData name="Shannon Mitchell (2411336)" userId="692be6de-36ce-4fc6-a4c2-bf17fe60b0d7" providerId="ADAL" clId="{64029166-9D7E-8441-B726-B1E7CA6802A4}" dt="2025-01-19T12:32:36.590" v="4426"/>
          <ac:inkMkLst>
            <pc:docMk/>
            <pc:sldMk cId="3973874879" sldId="330"/>
            <ac:inkMk id="24" creationId="{16569A7A-D0F6-BDAF-02FA-0F20A545D30A}"/>
          </ac:inkMkLst>
        </pc:inkChg>
        <pc:inkChg chg="add">
          <ac:chgData name="Shannon Mitchell (2411336)" userId="692be6de-36ce-4fc6-a4c2-bf17fe60b0d7" providerId="ADAL" clId="{64029166-9D7E-8441-B726-B1E7CA6802A4}" dt="2025-01-19T12:32:36.049" v="4425" actId="9405"/>
          <ac:inkMkLst>
            <pc:docMk/>
            <pc:sldMk cId="3973874879" sldId="330"/>
            <ac:inkMk id="25" creationId="{9D410195-BE2D-ED9C-E4FD-2A8FB4963C4E}"/>
          </ac:inkMkLst>
        </pc:inkChg>
        <pc:inkChg chg="add">
          <ac:chgData name="Shannon Mitchell (2411336)" userId="692be6de-36ce-4fc6-a4c2-bf17fe60b0d7" providerId="ADAL" clId="{64029166-9D7E-8441-B726-B1E7CA6802A4}" dt="2025-01-19T12:32:38.330" v="4427" actId="9405"/>
          <ac:inkMkLst>
            <pc:docMk/>
            <pc:sldMk cId="3973874879" sldId="330"/>
            <ac:inkMk id="28" creationId="{6AD02819-DBED-E701-BE19-5BC5DFD90A1F}"/>
          </ac:inkMkLst>
        </pc:inkChg>
      </pc:sldChg>
      <pc:sldChg chg="addSp delSp modSp new mod modClrScheme chgLayout">
        <pc:chgData name="Shannon Mitchell (2411336)" userId="692be6de-36ce-4fc6-a4c2-bf17fe60b0d7" providerId="ADAL" clId="{64029166-9D7E-8441-B726-B1E7CA6802A4}" dt="2025-01-19T14:53:34.870" v="7888" actId="20577"/>
        <pc:sldMkLst>
          <pc:docMk/>
          <pc:sldMk cId="1560445917" sldId="331"/>
        </pc:sldMkLst>
        <pc:spChg chg="del">
          <ac:chgData name="Shannon Mitchell (2411336)" userId="692be6de-36ce-4fc6-a4c2-bf17fe60b0d7" providerId="ADAL" clId="{64029166-9D7E-8441-B726-B1E7CA6802A4}" dt="2025-01-19T13:37:29.167" v="6765" actId="26606"/>
          <ac:spMkLst>
            <pc:docMk/>
            <pc:sldMk cId="1560445917" sldId="331"/>
            <ac:spMk id="2" creationId="{E513FB5A-1960-7419-2770-66787A103775}"/>
          </ac:spMkLst>
        </pc:spChg>
        <pc:spChg chg="del">
          <ac:chgData name="Shannon Mitchell (2411336)" userId="692be6de-36ce-4fc6-a4c2-bf17fe60b0d7" providerId="ADAL" clId="{64029166-9D7E-8441-B726-B1E7CA6802A4}" dt="2025-01-19T13:37:29.167" v="6765" actId="26606"/>
          <ac:spMkLst>
            <pc:docMk/>
            <pc:sldMk cId="1560445917" sldId="331"/>
            <ac:spMk id="3" creationId="{E6C966C1-D78F-8C7E-3FC2-75165D8FFD8F}"/>
          </ac:spMkLst>
        </pc:spChg>
        <pc:spChg chg="del">
          <ac:chgData name="Shannon Mitchell (2411336)" userId="692be6de-36ce-4fc6-a4c2-bf17fe60b0d7" providerId="ADAL" clId="{64029166-9D7E-8441-B726-B1E7CA6802A4}" dt="2025-01-19T13:37:29.167" v="6765" actId="26606"/>
          <ac:spMkLst>
            <pc:docMk/>
            <pc:sldMk cId="1560445917" sldId="331"/>
            <ac:spMk id="4" creationId="{E1A14A11-52C6-0134-7736-4C0FED434803}"/>
          </ac:spMkLst>
        </pc:spChg>
        <pc:spChg chg="mod modVis">
          <ac:chgData name="Shannon Mitchell (2411336)" userId="692be6de-36ce-4fc6-a4c2-bf17fe60b0d7" providerId="ADAL" clId="{64029166-9D7E-8441-B726-B1E7CA6802A4}" dt="2025-01-19T13:37:29.167" v="6765" actId="26606"/>
          <ac:spMkLst>
            <pc:docMk/>
            <pc:sldMk cId="1560445917" sldId="331"/>
            <ac:spMk id="5" creationId="{1E596944-1A70-FC16-9728-842CCD55632B}"/>
          </ac:spMkLst>
        </pc:spChg>
        <pc:spChg chg="add mod">
          <ac:chgData name="Shannon Mitchell (2411336)" userId="692be6de-36ce-4fc6-a4c2-bf17fe60b0d7" providerId="ADAL" clId="{64029166-9D7E-8441-B726-B1E7CA6802A4}" dt="2025-01-19T14:10:30.975" v="6866" actId="1076"/>
          <ac:spMkLst>
            <pc:docMk/>
            <pc:sldMk cId="1560445917" sldId="331"/>
            <ac:spMk id="6" creationId="{21C18748-CF82-54D9-A428-E5870AB88CAE}"/>
          </ac:spMkLst>
        </pc:spChg>
        <pc:spChg chg="add mod">
          <ac:chgData name="Shannon Mitchell (2411336)" userId="692be6de-36ce-4fc6-a4c2-bf17fe60b0d7" providerId="ADAL" clId="{64029166-9D7E-8441-B726-B1E7CA6802A4}" dt="2025-01-19T14:53:34.870" v="7888" actId="20577"/>
          <ac:spMkLst>
            <pc:docMk/>
            <pc:sldMk cId="1560445917" sldId="331"/>
            <ac:spMk id="7" creationId="{327262E7-CE74-E6D8-F3D7-772DD048A044}"/>
          </ac:spMkLst>
        </pc:spChg>
        <pc:spChg chg="add mod">
          <ac:chgData name="Shannon Mitchell (2411336)" userId="692be6de-36ce-4fc6-a4c2-bf17fe60b0d7" providerId="ADAL" clId="{64029166-9D7E-8441-B726-B1E7CA6802A4}" dt="2025-01-19T14:52:05.751" v="7861" actId="20577"/>
          <ac:spMkLst>
            <pc:docMk/>
            <pc:sldMk cId="1560445917" sldId="331"/>
            <ac:spMk id="8" creationId="{6682574D-547E-DA32-1BB1-C541BFC2C149}"/>
          </ac:spMkLst>
        </pc:spChg>
        <pc:spChg chg="add del mod">
          <ac:chgData name="Shannon Mitchell (2411336)" userId="692be6de-36ce-4fc6-a4c2-bf17fe60b0d7" providerId="ADAL" clId="{64029166-9D7E-8441-B726-B1E7CA6802A4}" dt="2025-01-19T13:37:36.982" v="6766" actId="478"/>
          <ac:spMkLst>
            <pc:docMk/>
            <pc:sldMk cId="1560445917" sldId="331"/>
            <ac:spMk id="10" creationId="{63B6A21B-8986-3162-D02C-CE22A561B9C7}"/>
          </ac:spMkLst>
        </pc:spChg>
        <pc:spChg chg="add del mod">
          <ac:chgData name="Shannon Mitchell (2411336)" userId="692be6de-36ce-4fc6-a4c2-bf17fe60b0d7" providerId="ADAL" clId="{64029166-9D7E-8441-B726-B1E7CA6802A4}" dt="2025-01-19T13:37:39.591" v="6767" actId="478"/>
          <ac:spMkLst>
            <pc:docMk/>
            <pc:sldMk cId="1560445917" sldId="331"/>
            <ac:spMk id="12" creationId="{2756A7D9-899B-8564-4BC2-C16FAF6E7E77}"/>
          </ac:spMkLst>
        </pc:spChg>
      </pc:sldChg>
      <pc:sldChg chg="delSp new del mod">
        <pc:chgData name="Shannon Mitchell (2411336)" userId="692be6de-36ce-4fc6-a4c2-bf17fe60b0d7" providerId="ADAL" clId="{64029166-9D7E-8441-B726-B1E7CA6802A4}" dt="2025-01-19T13:37:19.037" v="6763" actId="2696"/>
        <pc:sldMkLst>
          <pc:docMk/>
          <pc:sldMk cId="2819731594" sldId="331"/>
        </pc:sldMkLst>
        <pc:spChg chg="del">
          <ac:chgData name="Shannon Mitchell (2411336)" userId="692be6de-36ce-4fc6-a4c2-bf17fe60b0d7" providerId="ADAL" clId="{64029166-9D7E-8441-B726-B1E7CA6802A4}" dt="2025-01-19T13:37:04.465" v="6761" actId="478"/>
          <ac:spMkLst>
            <pc:docMk/>
            <pc:sldMk cId="2819731594" sldId="331"/>
            <ac:spMk id="2" creationId="{456237DE-8BE5-F4C9-3B98-CB985FCDFBE4}"/>
          </ac:spMkLst>
        </pc:spChg>
        <pc:spChg chg="del">
          <ac:chgData name="Shannon Mitchell (2411336)" userId="692be6de-36ce-4fc6-a4c2-bf17fe60b0d7" providerId="ADAL" clId="{64029166-9D7E-8441-B726-B1E7CA6802A4}" dt="2025-01-19T13:37:06.254" v="6762" actId="478"/>
          <ac:spMkLst>
            <pc:docMk/>
            <pc:sldMk cId="2819731594" sldId="331"/>
            <ac:spMk id="4" creationId="{AA636D7F-0D8A-954F-E6C6-2C2EC6F96BCF}"/>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0EA5F0D-C1DC-412F-A146-DDB3A74B588F}" type="datetimeFigureOut">
              <a:rPr lang="en-US"/>
              <a:t>1/17/25</a:t>
            </a:fld>
            <a:endParaRPr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BAE14B8-3CC9-472D-9BC5-A84D80684DE2}" type="slidenum">
              <a:rPr/>
              <a:t>‹#›</a:t>
            </a:fld>
            <a:endParaRPr dirty="0"/>
          </a:p>
        </p:txBody>
      </p:sp>
    </p:spTree>
    <p:extLst>
      <p:ext uri="{BB962C8B-B14F-4D97-AF65-F5344CB8AC3E}">
        <p14:creationId xmlns:p14="http://schemas.microsoft.com/office/powerpoint/2010/main" val="2577827546"/>
      </p:ext>
    </p:extLst>
  </p:cSld>
  <p:clrMap bg1="lt1" tx1="dk1" bg2="lt2" tx2="dk2" accent1="accent1" accent2="accent2" accent3="accent3" accent4="accent4" accent5="accent5" accent6="accent6" hlink="hlink" folHlink="folHlink"/>
</p:handoutMaster>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1-19T12:32:29.806"/>
    </inkml:context>
    <inkml:brush xml:id="br0">
      <inkml:brushProperty name="width" value="0.035" units="cm"/>
      <inkml:brushProperty name="height" value="0.035" units="cm"/>
    </inkml:brush>
  </inkml:definitions>
  <inkml:trace contextRef="#ctx0" brushRef="#br0">1 1 24575,'21'0'0,"9"0"0,21 0 0,3 0 0,12 0 0,9 0 0,-18 0 0,0 4 0,1 3 0,5 6 0,-13-1 0,1 1 0,8 5 0,0 5 0,-6-11 0,-3 10 0,1-4 0,-5-1 0,11 5 0,-11-9 0,11 9 0,-11-10 0,4 10 0,-6-10 0,-6 8 0,-2-4 0,1 0 0,-6 3 0,12-2 0,1 5 0,16 1 0,1 6 0,-1-8 0,-2 11 0,-6-12 0,1 8 0,-2-5 0,-8-2 0,1 1 0,0 0 0,0-5 0,7 10 0,1-8 0,15 17 0,2-10 0,0 9 0,-9-10 0,-3 9 0,-4-4 0,-1-1 0,-1-1 0,-12-1 0,3-4 0,-9 3 0,5 1 0,-7 0 0,9 7 0,1 0 0,6 2 0,1-1 0,-1 1 0,0-1 0,-6 0 0,-2-7 0,-8-2 0,-6-7 0,-2 0 0,9 9 0,-5-11 0,6 9 0,-9-11 0,-1-1 0,-3 4 0,-1-8 0,-2 3 0,-7-5 0,3 1 0,-5-1 0,0 1 0,0-5 0,-3 3 0,2-6 0,-6 6 0,2-13 0,-3 4 0,0-6 0,0 5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1-19T12:32:32.300"/>
    </inkml:context>
    <inkml:brush xml:id="br0">
      <inkml:brushProperty name="width" value="0.035" units="cm"/>
      <inkml:brushProperty name="height" value="0.035" units="cm"/>
    </inkml:brush>
  </inkml:definitions>
  <inkml:trace contextRef="#ctx0" brushRef="#br0">1045 0 24575,'0'8'0,"-8"18"0,2-9 0,-9 20 0,-7-4 0,9-1 0,-15 6 0,13-8 0,-6 1 0,1-1 0,0 0 0,0 0 0,-1 0 0,6-5 0,-4 4 0,9-9 0,-9-1 0,9-2 0,-8 3 0,3 0 0,-4 3 0,5-5 0,-4 1 0,8-5 0,-7 3 0,7-8 0,-7 9 0,3-5 0,0 1 0,1-1 0,0 0 0,-9 9 0,2-2 0,-7 3 0,12-6 0,-2-7 0,7 3 0,-7-4 0,7 4 0,-8-3 0,8 7 0,-7-6 0,1 11 0,2-11 0,-4 12 0,4-9 0,-4 4 0,4-4 0,0 3 0,6-8 0,-5 5 0,3-6 0,1 1 0,1-1 0,4 0 0,-9 1 0,-1 4 0,0-3 0,-3 7 0,7-8 0,-3 8 0,0-7 0,3 3 0,-7 0 0,7-3 0,-3 2 0,5-3 0,-1-1 0,1 0 0,3 0 0,-2 1 0,2-1 0,-3-3 0,3 2 0,-3-2 0,8 3 0,-8-4 0,7 3 0,-6-6 0,6 6 0,-3-6 0,4 3 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1-19T12:32:34.080"/>
    </inkml:context>
    <inkml:brush xml:id="br0">
      <inkml:brushProperty name="width" value="0.035" units="cm"/>
      <inkml:brushProperty name="height" value="0.035" units="cm"/>
    </inkml:brush>
  </inkml:definitions>
  <inkml:trace contextRef="#ctx0" brushRef="#br0">3817 1 24575,'-30'0'0,"-11"0"0,-18 0 0,-9 0 0,-9 0 0,15 0 0,-11 0 0,-7 0 0,20 0 0,6 0 0,1 0 0,-8 0 0,-33 0 0,9 0 0,6 0 0,-15 0-1011,-2 0 1011,-2 0 0,36 5 0,0 3 0,7 0 0,0 1 0,-8 2 0,-1 1 0,6-1 0,0-1 0,-1 0 0,1 1 0,-1 0 0,1 1 0,-26 4 0,34-4 0,1 1 0,-24 2 0,-22 0 0,7 8 0,3-8 248,16 9-248,-5 2 0,12-2 0,-5 0 0,15-6 0,1 4 0,7-5 0,0 4 0,6-4 0,-4 4 0,10-6 0,-4 2 0,5 2 763,1-4-763,-6 6 0,4 0 0,-5-1 0,7 1 0,-8 11 0,11-14 0,-11 19 0,18-21 0,-5 4 0,7-2 0,-1-8 0,-3 11 0,7-10 0,-6 5 0,7-3 0,-4-2 0,-1 6 0,1-3 0,-1 0 0,1 0 0,-1-1 0,5-3 0,2 2 0,3-3 0,1-1 0,-1-3 0,5 2 0,-4-6 0,7 6 0,-6-6 0,2 7 0,-3-4 0,0 4 0,0-4 0,3 3 0,-2-6 0,6 7 0,-7-7 0,4 6 0,-4-6 0,3 2 0,2-3 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1-19T12:32:36.045"/>
    </inkml:context>
    <inkml:brush xml:id="br0">
      <inkml:brushProperty name="width" value="0.035" units="cm"/>
      <inkml:brushProperty name="height" value="0.035" units="cm"/>
    </inkml:brush>
  </inkml:definitions>
  <inkml:trace contextRef="#ctx0" brushRef="#br0">1 1 24575,'0'8'0,"0"-1"0,0 2 0,0-1 0,0 5 0,0 22 0,0-11 0,8 16 0,-1-17 0,6-3 0,-4 4 0,0-11 0,0 5 0,0-9 0,-1 4 0,-3 0 0,3 0 0,-4 1 0,1 4 0,3-5 0,-3 6 0,4-1 0,-3 0 0,2 1 0,-4-5 0,6 11 0,-2-9 0,-3 6 0,4-5 0,-8-3 0,3 0 0,0 3 0,-3-3 0,3 0 0,-4-1 0,0-5 0,0 0 0,0 1 0,0-1 0,0 0 0,0 0 0,0 1 0,0-1 0,0 0 0,0 1 0,0-1 0,0 0 0,0 0 0,0 1 0,0 3 0,0-2 0,0 3 0,0-5 0,0 0 0,0 0 0,0 1 0,0-1 0,-4 0 0,3 1 0,-3-1 0,0 5 0,3 0 0,-7 0 0,4-1 0,-1-3 0,-2-1 0,6 0 0,-7 1 0,7-1 0,-3 0 0,1 0 0,2 1 0,-7-1 0,7 0 0,-6 1 0,6-1 0,-7 5 0,3-4 0,0 4 0,-2-5 0,6 0 0,-7 1 0,7-1 0,-6 0 0,6 1 0,-7-1 0,8 0 0,-8-3 0,7 2 0,-6-3 0,6 4 0,-6-3 0,6 2 0,-3-2 0,1 3 0,2 0 0,-6-4 0,6 3 0,-3-6 0,4 3 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1-19T12:32:38.327"/>
    </inkml:context>
    <inkml:brush xml:id="br0">
      <inkml:brushProperty name="width" value="0.035" units="cm"/>
      <inkml:brushProperty name="height" value="0.035" units="cm"/>
    </inkml:brush>
  </inkml:definitions>
  <inkml:trace contextRef="#ctx0" brushRef="#br0">3679 0 24575,'0'8'0,"-16"17"0,-9 5 0,-5 10 0,-32 23 0,11 5-761,-12 4 761,11 4 0,10-20 188,4-1-188,3-8 0,8-9 0,7-13 0,-12 11 0,4-8 573,-12 11-573,1-4 0,-18 13 0,19-15 0,-2-1 0,-35 24 0,6 4 0,10-18 0,-8 11 0,-3 8 0,-4-5 0,12-6 0,6-8 0,10-7 0,0 2 0,-25 21 0,24-21 0,2-1 0,-18 13-448,17-17 1,0 1 447,-34 25 0,0 1-78,14-17 78,19-19 0,-12 12 0,6-11 0,-5 5 0,13-7 891,-13 1-891,12-1 82,-11-4-82,-15 14 0,7-11 0,-7 6 0,15-4 0,11-11 0,-12 10 0,6-9 0,-1 4 0,-5-6 0,13 0 0,-13 1 0,12-1 0,-4 1 0,6-2 0,0 1 0,6 0 0,-5 0 0,12-1 0,-6-4 0,7 3 0,0-8 0,5 3 0,1-4 0,0 0 0,9 4 0,-8-3 0,9 3 0,-4-4 0,0 0 0,4 3 0,-4-2 0,4 3 0,0-4 0,1 0 0,5 0 0,-1 0 0,1 0 0,0 0 0,0 0 0,0 0 0,0 0 0,-1 0 0,1 0 0,0 0 0,4 0 0,1 0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8CDE508-72C8-4AB5-AA9C-1584D31690E0}" type="datetimeFigureOut">
              <a:rPr lang="en-US"/>
              <a:t>1/17/25</a:t>
            </a:fld>
            <a:endParaRPr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dirty="0"/>
          </a:p>
        </p:txBody>
      </p:sp>
      <p:sp>
        <p:nvSpPr>
          <p:cNvPr id="5" name="Notes Placeholder 4"/>
          <p:cNvSpPr>
            <a:spLocks noGrp="1"/>
          </p:cNvSpPr>
          <p:nvPr>
            <p:ph type="body" sz="quarter" idx="3"/>
          </p:nvPr>
        </p:nvSpPr>
        <p:spPr>
          <a:xfrm>
            <a:off x="685800" y="4400550"/>
            <a:ext cx="5486400" cy="30861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FB667E1-E601-4AAF-B95C-B25720D70A60}" type="slidenum">
              <a:rPr/>
              <a:t>‹#›</a:t>
            </a:fld>
            <a:endParaRPr dirty="0"/>
          </a:p>
        </p:txBody>
      </p:sp>
    </p:spTree>
    <p:extLst>
      <p:ext uri="{BB962C8B-B14F-4D97-AF65-F5344CB8AC3E}">
        <p14:creationId xmlns:p14="http://schemas.microsoft.com/office/powerpoint/2010/main" val="7111367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image" Target="../media/image12.svg"/><Relationship Id="rId3" Type="http://schemas.openxmlformats.org/officeDocument/2006/relationships/image" Target="../media/image2.svg"/><Relationship Id="rId7" Type="http://schemas.openxmlformats.org/officeDocument/2006/relationships/image" Target="../media/image6.svg"/><Relationship Id="rId12" Type="http://schemas.openxmlformats.org/officeDocument/2006/relationships/image" Target="../media/image11.png"/><Relationship Id="rId2" Type="http://schemas.openxmlformats.org/officeDocument/2006/relationships/image" Target="../media/image1.png"/><Relationship Id="rId1" Type="http://schemas.openxmlformats.org/officeDocument/2006/relationships/slideMaster" Target="../slideMasters/slideMaster1.xml"/><Relationship Id="rId6" Type="http://schemas.openxmlformats.org/officeDocument/2006/relationships/image" Target="../media/image5.png"/><Relationship Id="rId11" Type="http://schemas.openxmlformats.org/officeDocument/2006/relationships/image" Target="../media/image10.svg"/><Relationship Id="rId5" Type="http://schemas.openxmlformats.org/officeDocument/2006/relationships/image" Target="../media/image4.sv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svg"/></Relationships>
</file>

<file path=ppt/slideLayouts/_rels/slideLayout2.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3.svg"/><Relationship Id="rId7" Type="http://schemas.openxmlformats.org/officeDocument/2006/relationships/image" Target="../media/image12.svg"/><Relationship Id="rId2" Type="http://schemas.openxmlformats.org/officeDocument/2006/relationships/image" Target="../media/image9.png"/><Relationship Id="rId1" Type="http://schemas.openxmlformats.org/officeDocument/2006/relationships/slideMaster" Target="../slideMasters/slideMaster1.xml"/><Relationship Id="rId6" Type="http://schemas.openxmlformats.org/officeDocument/2006/relationships/image" Target="../media/image11.png"/><Relationship Id="rId5" Type="http://schemas.openxmlformats.org/officeDocument/2006/relationships/image" Target="../media/image14.svg"/><Relationship Id="rId4" Type="http://schemas.openxmlformats.org/officeDocument/2006/relationships/image" Target="../media/image5.png"/><Relationship Id="rId9" Type="http://schemas.openxmlformats.org/officeDocument/2006/relationships/image" Target="../media/image16.svg"/></Relationships>
</file>

<file path=ppt/slideLayouts/_rels/slideLayout3.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18.svg"/><Relationship Id="rId7" Type="http://schemas.openxmlformats.org/officeDocument/2006/relationships/image" Target="../media/image22.svg"/><Relationship Id="rId2" Type="http://schemas.openxmlformats.org/officeDocument/2006/relationships/image" Target="../media/image17.png"/><Relationship Id="rId1" Type="http://schemas.openxmlformats.org/officeDocument/2006/relationships/slideMaster" Target="../slideMasters/slideMaster1.xml"/><Relationship Id="rId6" Type="http://schemas.openxmlformats.org/officeDocument/2006/relationships/image" Target="../media/image21.png"/><Relationship Id="rId11" Type="http://schemas.openxmlformats.org/officeDocument/2006/relationships/image" Target="../media/image24.svg"/><Relationship Id="rId5" Type="http://schemas.openxmlformats.org/officeDocument/2006/relationships/image" Target="../media/image20.svg"/><Relationship Id="rId10" Type="http://schemas.openxmlformats.org/officeDocument/2006/relationships/image" Target="../media/image23.png"/><Relationship Id="rId4" Type="http://schemas.openxmlformats.org/officeDocument/2006/relationships/image" Target="../media/image19.png"/><Relationship Id="rId9" Type="http://schemas.openxmlformats.org/officeDocument/2006/relationships/image" Target="../media/image12.svg"/></Relationships>
</file>

<file path=ppt/slideLayouts/_rels/slideLayout4.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image" Target="../media/image13.svg"/><Relationship Id="rId7" Type="http://schemas.openxmlformats.org/officeDocument/2006/relationships/image" Target="../media/image12.svg"/><Relationship Id="rId2" Type="http://schemas.openxmlformats.org/officeDocument/2006/relationships/image" Target="../media/image9.png"/><Relationship Id="rId1" Type="http://schemas.openxmlformats.org/officeDocument/2006/relationships/slideMaster" Target="../slideMasters/slideMaster1.xml"/><Relationship Id="rId6" Type="http://schemas.openxmlformats.org/officeDocument/2006/relationships/image" Target="../media/image11.png"/><Relationship Id="rId5" Type="http://schemas.openxmlformats.org/officeDocument/2006/relationships/image" Target="../media/image14.svg"/><Relationship Id="rId4" Type="http://schemas.openxmlformats.org/officeDocument/2006/relationships/image" Target="../media/image5.png"/><Relationship Id="rId9" Type="http://schemas.openxmlformats.org/officeDocument/2006/relationships/image" Target="../media/image26.svg"/></Relationships>
</file>

<file path=ppt/slideLayouts/_rels/slideLayout5.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28.svg"/><Relationship Id="rId7" Type="http://schemas.openxmlformats.org/officeDocument/2006/relationships/image" Target="../media/image32.svg"/><Relationship Id="rId2" Type="http://schemas.openxmlformats.org/officeDocument/2006/relationships/image" Target="../media/image27.png"/><Relationship Id="rId1" Type="http://schemas.openxmlformats.org/officeDocument/2006/relationships/slideMaster" Target="../slideMasters/slideMaster1.xml"/><Relationship Id="rId6" Type="http://schemas.openxmlformats.org/officeDocument/2006/relationships/image" Target="../media/image31.png"/><Relationship Id="rId11" Type="http://schemas.openxmlformats.org/officeDocument/2006/relationships/image" Target="../media/image2.svg"/><Relationship Id="rId5" Type="http://schemas.openxmlformats.org/officeDocument/2006/relationships/image" Target="../media/image30.svg"/><Relationship Id="rId10" Type="http://schemas.openxmlformats.org/officeDocument/2006/relationships/image" Target="../media/image1.png"/><Relationship Id="rId4" Type="http://schemas.openxmlformats.org/officeDocument/2006/relationships/image" Target="../media/image29.png"/><Relationship Id="rId9" Type="http://schemas.openxmlformats.org/officeDocument/2006/relationships/image" Target="../media/image12.svg"/></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18.svg"/><Relationship Id="rId7" Type="http://schemas.openxmlformats.org/officeDocument/2006/relationships/image" Target="../media/image12.svg"/><Relationship Id="rId2" Type="http://schemas.openxmlformats.org/officeDocument/2006/relationships/image" Target="../media/image17.png"/><Relationship Id="rId1" Type="http://schemas.openxmlformats.org/officeDocument/2006/relationships/slideMaster" Target="../slideMasters/slideMaster1.xml"/><Relationship Id="rId6" Type="http://schemas.openxmlformats.org/officeDocument/2006/relationships/image" Target="../media/image11.png"/><Relationship Id="rId5" Type="http://schemas.openxmlformats.org/officeDocument/2006/relationships/image" Target="../media/image22.svg"/><Relationship Id="rId4" Type="http://schemas.openxmlformats.org/officeDocument/2006/relationships/image" Target="../media/image21.png"/></Relationships>
</file>

<file path=ppt/slideLayouts/_rels/slideLayout7.xml.rels><?xml version="1.0" encoding="UTF-8" standalone="yes"?>
<Relationships xmlns="http://schemas.openxmlformats.org/package/2006/relationships"><Relationship Id="rId8" Type="http://schemas.openxmlformats.org/officeDocument/2006/relationships/image" Target="../media/image33.png"/><Relationship Id="rId3" Type="http://schemas.openxmlformats.org/officeDocument/2006/relationships/image" Target="../media/image14.svg"/><Relationship Id="rId7" Type="http://schemas.openxmlformats.org/officeDocument/2006/relationships/image" Target="../media/image12.svg"/><Relationship Id="rId2" Type="http://schemas.openxmlformats.org/officeDocument/2006/relationships/image" Target="../media/image5.png"/><Relationship Id="rId1" Type="http://schemas.openxmlformats.org/officeDocument/2006/relationships/slideMaster" Target="../slideMasters/slideMaster1.xml"/><Relationship Id="rId6" Type="http://schemas.openxmlformats.org/officeDocument/2006/relationships/image" Target="../media/image11.png"/><Relationship Id="rId5" Type="http://schemas.openxmlformats.org/officeDocument/2006/relationships/image" Target="../media/image10.svg"/><Relationship Id="rId4" Type="http://schemas.openxmlformats.org/officeDocument/2006/relationships/image" Target="../media/image9.png"/><Relationship Id="rId9" Type="http://schemas.openxmlformats.org/officeDocument/2006/relationships/image" Target="../media/image34.svg"/></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6.svg"/><Relationship Id="rId7" Type="http://schemas.openxmlformats.org/officeDocument/2006/relationships/image" Target="../media/image12.svg"/><Relationship Id="rId2" Type="http://schemas.openxmlformats.org/officeDocument/2006/relationships/image" Target="../media/image35.png"/><Relationship Id="rId1" Type="http://schemas.openxmlformats.org/officeDocument/2006/relationships/slideMaster" Target="../slideMasters/slideMaster1.xml"/><Relationship Id="rId6" Type="http://schemas.openxmlformats.org/officeDocument/2006/relationships/image" Target="../media/image11.png"/><Relationship Id="rId5" Type="http://schemas.openxmlformats.org/officeDocument/2006/relationships/image" Target="../media/image38.svg"/><Relationship Id="rId4" Type="http://schemas.openxmlformats.org/officeDocument/2006/relationships/image" Target="../media/image37.png"/></Relationships>
</file>

<file path=ppt/slideLayouts/_rels/slideLayout9.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40.svg"/><Relationship Id="rId7" Type="http://schemas.openxmlformats.org/officeDocument/2006/relationships/image" Target="../media/image44.svg"/><Relationship Id="rId2" Type="http://schemas.openxmlformats.org/officeDocument/2006/relationships/image" Target="../media/image39.png"/><Relationship Id="rId1" Type="http://schemas.openxmlformats.org/officeDocument/2006/relationships/slideMaster" Target="../slideMasters/slideMaster1.xml"/><Relationship Id="rId6" Type="http://schemas.openxmlformats.org/officeDocument/2006/relationships/image" Target="../media/image43.png"/><Relationship Id="rId5" Type="http://schemas.openxmlformats.org/officeDocument/2006/relationships/image" Target="../media/image42.svg"/><Relationship Id="rId4" Type="http://schemas.openxmlformats.org/officeDocument/2006/relationships/image" Target="../media/image41.png"/><Relationship Id="rId9" Type="http://schemas.openxmlformats.org/officeDocument/2006/relationships/image" Target="../media/image12.svg"/></Relationships>
</file>

<file path=ppt/slideLayouts/_rels/slideLayout10.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40.svg"/><Relationship Id="rId7" Type="http://schemas.openxmlformats.org/officeDocument/2006/relationships/image" Target="../media/image44.svg"/><Relationship Id="rId2" Type="http://schemas.openxmlformats.org/officeDocument/2006/relationships/image" Target="../media/image39.png"/><Relationship Id="rId1" Type="http://schemas.openxmlformats.org/officeDocument/2006/relationships/slideMaster" Target="../slideMasters/slideMaster1.xml"/><Relationship Id="rId6" Type="http://schemas.openxmlformats.org/officeDocument/2006/relationships/image" Target="../media/image43.png"/><Relationship Id="rId5" Type="http://schemas.openxmlformats.org/officeDocument/2006/relationships/image" Target="../media/image42.svg"/><Relationship Id="rId4" Type="http://schemas.openxmlformats.org/officeDocument/2006/relationships/image" Target="../media/image41.png"/><Relationship Id="rId9" Type="http://schemas.openxmlformats.org/officeDocument/2006/relationships/image" Target="../media/image12.svg"/></Relationships>
</file>

<file path=ppt/slideLayouts/_rels/slideLayout11.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45.svg"/><Relationship Id="rId7" Type="http://schemas.openxmlformats.org/officeDocument/2006/relationships/image" Target="../media/image47.svg"/><Relationship Id="rId2" Type="http://schemas.openxmlformats.org/officeDocument/2006/relationships/image" Target="../media/image43.png"/><Relationship Id="rId1" Type="http://schemas.openxmlformats.org/officeDocument/2006/relationships/slideMaster" Target="../slideMasters/slideMaster1.xml"/><Relationship Id="rId6" Type="http://schemas.openxmlformats.org/officeDocument/2006/relationships/image" Target="../media/image41.png"/><Relationship Id="rId11" Type="http://schemas.openxmlformats.org/officeDocument/2006/relationships/image" Target="../media/image49.svg"/><Relationship Id="rId5" Type="http://schemas.openxmlformats.org/officeDocument/2006/relationships/image" Target="../media/image46.svg"/><Relationship Id="rId10" Type="http://schemas.openxmlformats.org/officeDocument/2006/relationships/image" Target="../media/image48.png"/><Relationship Id="rId4" Type="http://schemas.openxmlformats.org/officeDocument/2006/relationships/image" Target="../media/image39.png"/><Relationship Id="rId9" Type="http://schemas.openxmlformats.org/officeDocument/2006/relationships/image" Target="../media/image12.svg"/></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50.svg"/><Relationship Id="rId7" Type="http://schemas.openxmlformats.org/officeDocument/2006/relationships/image" Target="../media/image12.svg"/><Relationship Id="rId2" Type="http://schemas.openxmlformats.org/officeDocument/2006/relationships/image" Target="../media/image5.png"/><Relationship Id="rId1" Type="http://schemas.openxmlformats.org/officeDocument/2006/relationships/slideMaster" Target="../slideMasters/slideMaster1.xml"/><Relationship Id="rId6" Type="http://schemas.openxmlformats.org/officeDocument/2006/relationships/image" Target="../media/image11.png"/><Relationship Id="rId5" Type="http://schemas.openxmlformats.org/officeDocument/2006/relationships/image" Target="../media/image51.svg"/><Relationship Id="rId4" Type="http://schemas.openxmlformats.org/officeDocument/2006/relationships/image" Target="../media/image9.png"/></Relationships>
</file>

<file path=ppt/slideLayouts/_rels/slideLayout13.xml.rels><?xml version="1.0" encoding="UTF-8" standalone="yes"?>
<Relationships xmlns="http://schemas.openxmlformats.org/package/2006/relationships"><Relationship Id="rId8" Type="http://schemas.openxmlformats.org/officeDocument/2006/relationships/image" Target="../media/image56.png"/><Relationship Id="rId13" Type="http://schemas.openxmlformats.org/officeDocument/2006/relationships/image" Target="../media/image59.svg"/><Relationship Id="rId3" Type="http://schemas.openxmlformats.org/officeDocument/2006/relationships/image" Target="../media/image2.svg"/><Relationship Id="rId7" Type="http://schemas.openxmlformats.org/officeDocument/2006/relationships/image" Target="../media/image55.svg"/><Relationship Id="rId12" Type="http://schemas.openxmlformats.org/officeDocument/2006/relationships/image" Target="../media/image58.png"/><Relationship Id="rId2" Type="http://schemas.openxmlformats.org/officeDocument/2006/relationships/image" Target="../media/image1.png"/><Relationship Id="rId1" Type="http://schemas.openxmlformats.org/officeDocument/2006/relationships/slideMaster" Target="../slideMasters/slideMaster1.xml"/><Relationship Id="rId6" Type="http://schemas.openxmlformats.org/officeDocument/2006/relationships/image" Target="../media/image54.png"/><Relationship Id="rId11" Type="http://schemas.openxmlformats.org/officeDocument/2006/relationships/image" Target="../media/image12.svg"/><Relationship Id="rId5" Type="http://schemas.openxmlformats.org/officeDocument/2006/relationships/image" Target="../media/image53.svg"/><Relationship Id="rId10" Type="http://schemas.openxmlformats.org/officeDocument/2006/relationships/image" Target="../media/image11.png"/><Relationship Id="rId4" Type="http://schemas.openxmlformats.org/officeDocument/2006/relationships/image" Target="../media/image52.png"/><Relationship Id="rId9" Type="http://schemas.openxmlformats.org/officeDocument/2006/relationships/image" Target="../media/image57.svg"/></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Only">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550F7D96-EF52-191C-6070-DF4FBB43A667}"/>
              </a:ext>
            </a:extLst>
          </p:cNvPr>
          <p:cNvSpPr>
            <a:spLocks noGrp="1"/>
          </p:cNvSpPr>
          <p:nvPr>
            <p:ph type="ctrTitle"/>
          </p:nvPr>
        </p:nvSpPr>
        <p:spPr>
          <a:xfrm>
            <a:off x="1243012" y="551145"/>
            <a:ext cx="8421624" cy="4215384"/>
          </a:xfrm>
        </p:spPr>
        <p:txBody>
          <a:bodyPr tIns="91440" rIns="91440" bIns="0" anchor="b">
            <a:noAutofit/>
          </a:bodyPr>
          <a:lstStyle>
            <a:lvl1pPr algn="l">
              <a:lnSpc>
                <a:spcPct val="75000"/>
              </a:lnSpc>
              <a:defRPr sz="7200" b="1" i="0">
                <a:solidFill>
                  <a:schemeClr val="tx1"/>
                </a:solidFill>
                <a:latin typeface="+mj-lt"/>
                <a:cs typeface="Calibri" panose="020F0502020204030204" pitchFamily="34" charset="0"/>
              </a:defRPr>
            </a:lvl1pPr>
          </a:lstStyle>
          <a:p>
            <a:endParaRPr lang="en-US" dirty="0"/>
          </a:p>
        </p:txBody>
      </p:sp>
      <p:pic>
        <p:nvPicPr>
          <p:cNvPr id="14" name="Graphic 13">
            <a:extLst>
              <a:ext uri="{FF2B5EF4-FFF2-40B4-BE49-F238E27FC236}">
                <a16:creationId xmlns:a16="http://schemas.microsoft.com/office/drawing/2014/main" id="{4A913D94-05C3-4943-3A5A-68A54E9BFDA3}"/>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17834" r="18723" b="57209"/>
          <a:stretch/>
        </p:blipFill>
        <p:spPr>
          <a:xfrm rot="10800000">
            <a:off x="9587664" y="-1"/>
            <a:ext cx="2604336" cy="2443914"/>
          </a:xfrm>
          <a:prstGeom prst="rect">
            <a:avLst/>
          </a:prstGeom>
        </p:spPr>
      </p:pic>
      <p:pic>
        <p:nvPicPr>
          <p:cNvPr id="15" name="Graphic 14">
            <a:extLst>
              <a:ext uri="{FF2B5EF4-FFF2-40B4-BE49-F238E27FC236}">
                <a16:creationId xmlns:a16="http://schemas.microsoft.com/office/drawing/2014/main" id="{B8A215FC-A562-570C-4B81-BDACB410401F}"/>
              </a:ext>
            </a:extLst>
          </p:cNvPr>
          <p:cNvPicPr>
            <a:picLocks noChangeAspect="1"/>
          </p:cNvPicPr>
          <p:nvPr userDrawn="1"/>
        </p:nvPicPr>
        <p:blipFill rotWithShape="1">
          <a:blip r:embed="rId4">
            <a:extLst>
              <a:ext uri="{96DAC541-7B7A-43D3-8B79-37D633B846F1}">
                <asvg:svgBlip xmlns:asvg="http://schemas.microsoft.com/office/drawing/2016/SVG/main" r:embed="rId5"/>
              </a:ext>
            </a:extLst>
          </a:blip>
          <a:srcRect l="15962" t="4804" r="2363" b="470"/>
          <a:stretch/>
        </p:blipFill>
        <p:spPr>
          <a:xfrm flipH="1">
            <a:off x="6829612" y="3962400"/>
            <a:ext cx="5362388" cy="2882900"/>
          </a:xfrm>
          <a:prstGeom prst="rect">
            <a:avLst/>
          </a:prstGeom>
        </p:spPr>
      </p:pic>
      <p:pic>
        <p:nvPicPr>
          <p:cNvPr id="32" name="Graphic 31">
            <a:extLst>
              <a:ext uri="{FF2B5EF4-FFF2-40B4-BE49-F238E27FC236}">
                <a16:creationId xmlns:a16="http://schemas.microsoft.com/office/drawing/2014/main" id="{6E4D6661-6121-F9D4-5417-DCF6F824FC65}"/>
              </a:ext>
            </a:extLst>
          </p:cNvPr>
          <p:cNvPicPr>
            <a:picLocks noChangeAspect="1"/>
          </p:cNvPicPr>
          <p:nvPr userDrawn="1"/>
        </p:nvPicPr>
        <p:blipFill rotWithShape="1">
          <a:blip r:embed="rId6">
            <a:extLst>
              <a:ext uri="{96DAC541-7B7A-43D3-8B79-37D633B846F1}">
                <asvg:svgBlip xmlns:asvg="http://schemas.microsoft.com/office/drawing/2016/SVG/main" r:embed="rId7"/>
              </a:ext>
            </a:extLst>
          </a:blip>
          <a:srcRect l="56443" t="62500"/>
          <a:stretch/>
        </p:blipFill>
        <p:spPr>
          <a:xfrm>
            <a:off x="0" y="2971800"/>
            <a:ext cx="536575" cy="914400"/>
          </a:xfrm>
          <a:prstGeom prst="rect">
            <a:avLst/>
          </a:prstGeom>
        </p:spPr>
      </p:pic>
      <p:pic>
        <p:nvPicPr>
          <p:cNvPr id="33" name="Graphic 32">
            <a:extLst>
              <a:ext uri="{FF2B5EF4-FFF2-40B4-BE49-F238E27FC236}">
                <a16:creationId xmlns:a16="http://schemas.microsoft.com/office/drawing/2014/main" id="{C208DEAE-E889-7FE9-79F8-C2BD8D3E7CFD}"/>
              </a:ext>
            </a:extLst>
          </p:cNvPr>
          <p:cNvPicPr>
            <a:picLocks noChangeAspect="1"/>
          </p:cNvPicPr>
          <p:nvPr userDrawn="1"/>
        </p:nvPicPr>
        <p:blipFill rotWithShape="1">
          <a:blip r:embed="rId8">
            <a:extLst>
              <a:ext uri="{96DAC541-7B7A-43D3-8B79-37D633B846F1}">
                <asvg:svgBlip xmlns:asvg="http://schemas.microsoft.com/office/drawing/2016/SVG/main" r:embed="rId9"/>
              </a:ext>
            </a:extLst>
          </a:blip>
          <a:srcRect l="22183" t="-90" r="-5900" b="11491"/>
          <a:stretch/>
        </p:blipFill>
        <p:spPr>
          <a:xfrm>
            <a:off x="-1" y="5780936"/>
            <a:ext cx="1614864" cy="1077064"/>
          </a:xfrm>
          <a:prstGeom prst="rect">
            <a:avLst/>
          </a:prstGeom>
        </p:spPr>
      </p:pic>
      <p:pic>
        <p:nvPicPr>
          <p:cNvPr id="34" name="Graphic 33">
            <a:extLst>
              <a:ext uri="{FF2B5EF4-FFF2-40B4-BE49-F238E27FC236}">
                <a16:creationId xmlns:a16="http://schemas.microsoft.com/office/drawing/2014/main" id="{284BD9EE-E876-31F4-1F8B-4054CE0AEF50}"/>
              </a:ext>
            </a:extLst>
          </p:cNvPr>
          <p:cNvPicPr>
            <a:picLocks noChangeAspect="1"/>
          </p:cNvPicPr>
          <p:nvPr userDrawn="1"/>
        </p:nvPicPr>
        <p:blipFill rotWithShape="1">
          <a:blip r:embed="rId10">
            <a:extLst>
              <a:ext uri="{96DAC541-7B7A-43D3-8B79-37D633B846F1}">
                <asvg:svgBlip xmlns:asvg="http://schemas.microsoft.com/office/drawing/2016/SVG/main" r:embed="rId11"/>
              </a:ext>
            </a:extLst>
          </a:blip>
          <a:srcRect t="12075" r="-434" b="36144"/>
          <a:stretch/>
        </p:blipFill>
        <p:spPr>
          <a:xfrm rot="10800000">
            <a:off x="1919703" y="0"/>
            <a:ext cx="5842526" cy="800100"/>
          </a:xfrm>
          <a:prstGeom prst="rect">
            <a:avLst/>
          </a:prstGeom>
        </p:spPr>
      </p:pic>
      <p:pic>
        <p:nvPicPr>
          <p:cNvPr id="38" name="Graphic 37">
            <a:extLst>
              <a:ext uri="{FF2B5EF4-FFF2-40B4-BE49-F238E27FC236}">
                <a16:creationId xmlns:a16="http://schemas.microsoft.com/office/drawing/2014/main" id="{80FC0E45-129F-2666-ADC5-CA528CAC159B}"/>
              </a:ext>
            </a:extLst>
          </p:cNvPr>
          <p:cNvPicPr>
            <a:picLocks noChangeAspect="1"/>
          </p:cNvPicPr>
          <p:nvPr userDrawn="1"/>
        </p:nvPicPr>
        <p:blipFill>
          <a:blip r:embed="rId12">
            <a:extLst>
              <a:ext uri="{96DAC541-7B7A-43D3-8B79-37D633B846F1}">
                <asvg:svgBlip xmlns:asvg="http://schemas.microsoft.com/office/drawing/2016/SVG/main" r:embed="rId13"/>
              </a:ext>
            </a:extLst>
          </a:blip>
          <a:stretch>
            <a:fillRect/>
          </a:stretch>
        </p:blipFill>
        <p:spPr>
          <a:xfrm>
            <a:off x="11356940" y="3305998"/>
            <a:ext cx="425520" cy="246004"/>
          </a:xfrm>
          <a:prstGeom prst="rect">
            <a:avLst/>
          </a:prstGeom>
        </p:spPr>
      </p:pic>
    </p:spTree>
    <p:extLst>
      <p:ext uri="{BB962C8B-B14F-4D97-AF65-F5344CB8AC3E}">
        <p14:creationId xmlns:p14="http://schemas.microsoft.com/office/powerpoint/2010/main" val="30143112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Agenda">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243012" y="771526"/>
            <a:ext cx="5426075" cy="914399"/>
          </a:xfrm>
        </p:spPr>
        <p:txBody>
          <a:bodyPr anchor="t">
            <a:noAutofit/>
          </a:bodyPr>
          <a:lstStyle>
            <a:lvl1pPr algn="l">
              <a:lnSpc>
                <a:spcPct val="75000"/>
              </a:lnSpc>
              <a:defRPr sz="4000" b="1" i="0" spc="200" baseline="0">
                <a:solidFill>
                  <a:schemeClr val="tx1"/>
                </a:solidFill>
                <a:latin typeface="+mj-lt"/>
                <a:cs typeface="Calibri" panose="020F0502020204030204" pitchFamily="34" charset="0"/>
              </a:defRPr>
            </a:lvl1pPr>
          </a:lstStyle>
          <a:p>
            <a:endParaRPr lang="en-US" dirty="0"/>
          </a:p>
        </p:txBody>
      </p:sp>
      <p:sp>
        <p:nvSpPr>
          <p:cNvPr id="17" name="Footer Placeholder 4">
            <a:extLst>
              <a:ext uri="{FF2B5EF4-FFF2-40B4-BE49-F238E27FC236}">
                <a16:creationId xmlns:a16="http://schemas.microsoft.com/office/drawing/2014/main" id="{75B65357-D1FE-FECA-535B-1A25B61190F8}"/>
              </a:ext>
            </a:extLst>
          </p:cNvPr>
          <p:cNvSpPr>
            <a:spLocks noGrp="1"/>
          </p:cNvSpPr>
          <p:nvPr>
            <p:ph type="ftr" sz="quarter" idx="3"/>
          </p:nvPr>
        </p:nvSpPr>
        <p:spPr>
          <a:xfrm rot="16200000">
            <a:off x="-2071745" y="2944876"/>
            <a:ext cx="5314948" cy="968245"/>
          </a:xfrm>
          <a:prstGeom prst="rect">
            <a:avLst/>
          </a:prstGeom>
        </p:spPr>
        <p:txBody>
          <a:bodyPr vert="horz" lIns="91440" tIns="45720" rIns="91440" bIns="45720" rtlCol="0" anchor="ctr"/>
          <a:lstStyle>
            <a:lvl1pPr algn="ctr">
              <a:defRPr sz="1200" b="1" i="0" cap="none" spc="200" baseline="0">
                <a:solidFill>
                  <a:schemeClr val="tx1"/>
                </a:solidFill>
                <a:latin typeface="Calibri" panose="020F0502020204030204" pitchFamily="34" charset="0"/>
                <a:cs typeface="Calibri" panose="020F0502020204030204" pitchFamily="34" charset="0"/>
              </a:defRPr>
            </a:lvl1pPr>
          </a:lstStyle>
          <a:p>
            <a:r>
              <a:rPr lang="en-US" dirty="0"/>
              <a:t>ADD A FOOTER</a:t>
            </a:r>
          </a:p>
        </p:txBody>
      </p:sp>
      <p:sp>
        <p:nvSpPr>
          <p:cNvPr id="6" name="Content Placeholder 4">
            <a:extLst>
              <a:ext uri="{FF2B5EF4-FFF2-40B4-BE49-F238E27FC236}">
                <a16:creationId xmlns:a16="http://schemas.microsoft.com/office/drawing/2014/main" id="{A8A331BA-4F9C-891F-3D66-F5C7411B918C}"/>
              </a:ext>
            </a:extLst>
          </p:cNvPr>
          <p:cNvSpPr>
            <a:spLocks noGrp="1"/>
          </p:cNvSpPr>
          <p:nvPr>
            <p:ph sz="quarter" idx="10"/>
          </p:nvPr>
        </p:nvSpPr>
        <p:spPr>
          <a:xfrm>
            <a:off x="1243013" y="2713383"/>
            <a:ext cx="5426075" cy="3368330"/>
          </a:xfrm>
        </p:spPr>
        <p:txBody>
          <a:bodyPr>
            <a:normAutofit/>
          </a:bodyPr>
          <a:lstStyle>
            <a:lvl1pPr marL="45720" indent="0">
              <a:spcBef>
                <a:spcPts val="1200"/>
              </a:spcBef>
              <a:buNone/>
              <a:defRPr sz="2800" b="1"/>
            </a:lvl1pPr>
            <a:lvl2pPr>
              <a:defRPr sz="2400"/>
            </a:lvl2pPr>
            <a:lvl3pPr>
              <a:defRPr sz="2000"/>
            </a:lvl3pPr>
            <a:lvl4pPr>
              <a:defRPr sz="1800"/>
            </a:lvl4pPr>
            <a:lvl5pPr>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pic>
        <p:nvPicPr>
          <p:cNvPr id="16" name="Graphic 15">
            <a:extLst>
              <a:ext uri="{FF2B5EF4-FFF2-40B4-BE49-F238E27FC236}">
                <a16:creationId xmlns:a16="http://schemas.microsoft.com/office/drawing/2014/main" id="{54A42A5C-350F-AE48-D0B0-BADB938CD68D}"/>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t="2937" r="24894" b="34030"/>
          <a:stretch/>
        </p:blipFill>
        <p:spPr>
          <a:xfrm rot="5400000">
            <a:off x="-1203386" y="4964173"/>
            <a:ext cx="3097213" cy="690444"/>
          </a:xfrm>
          <a:prstGeom prst="rect">
            <a:avLst/>
          </a:prstGeom>
        </p:spPr>
      </p:pic>
      <p:pic>
        <p:nvPicPr>
          <p:cNvPr id="26" name="Graphic 25">
            <a:extLst>
              <a:ext uri="{FF2B5EF4-FFF2-40B4-BE49-F238E27FC236}">
                <a16:creationId xmlns:a16="http://schemas.microsoft.com/office/drawing/2014/main" id="{A78B16A4-6958-21E7-DB6F-9EB302D2DAC1}"/>
              </a:ext>
            </a:extLst>
          </p:cNvPr>
          <p:cNvPicPr>
            <a:picLocks noChangeAspect="1"/>
          </p:cNvPicPr>
          <p:nvPr userDrawn="1"/>
        </p:nvPicPr>
        <p:blipFill rotWithShape="1">
          <a:blip r:embed="rId4">
            <a:extLst>
              <a:ext uri="{96DAC541-7B7A-43D3-8B79-37D633B846F1}">
                <asvg:svgBlip xmlns:asvg="http://schemas.microsoft.com/office/drawing/2016/SVG/main" r:embed="rId5"/>
              </a:ext>
            </a:extLst>
          </a:blip>
          <a:srcRect l="56443" t="62500"/>
          <a:stretch/>
        </p:blipFill>
        <p:spPr>
          <a:xfrm rot="5400000">
            <a:off x="344361" y="-188913"/>
            <a:ext cx="536575" cy="914400"/>
          </a:xfrm>
          <a:prstGeom prst="rect">
            <a:avLst/>
          </a:prstGeom>
        </p:spPr>
      </p:pic>
      <p:pic>
        <p:nvPicPr>
          <p:cNvPr id="41" name="Graphic 40">
            <a:extLst>
              <a:ext uri="{FF2B5EF4-FFF2-40B4-BE49-F238E27FC236}">
                <a16:creationId xmlns:a16="http://schemas.microsoft.com/office/drawing/2014/main" id="{F2761603-166B-5BAC-2CE7-DC4B59BFA9BF}"/>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a:off x="11356940" y="3305998"/>
            <a:ext cx="425520" cy="246004"/>
          </a:xfrm>
          <a:prstGeom prst="rect">
            <a:avLst/>
          </a:prstGeom>
        </p:spPr>
      </p:pic>
      <p:cxnSp>
        <p:nvCxnSpPr>
          <p:cNvPr id="42" name="Straight Connector 41">
            <a:extLst>
              <a:ext uri="{FF2B5EF4-FFF2-40B4-BE49-F238E27FC236}">
                <a16:creationId xmlns:a16="http://schemas.microsoft.com/office/drawing/2014/main" id="{29717AF7-E5A1-E433-89C4-DF7F5FC66958}"/>
              </a:ext>
            </a:extLst>
          </p:cNvPr>
          <p:cNvCxnSpPr>
            <a:cxnSpLocks/>
          </p:cNvCxnSpPr>
          <p:nvPr userDrawn="1"/>
        </p:nvCxnSpPr>
        <p:spPr>
          <a:xfrm>
            <a:off x="11569700" y="1281334"/>
            <a:ext cx="0" cy="1765300"/>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596FE939-BBF8-FA85-BB1D-B7223365D9B2}"/>
              </a:ext>
            </a:extLst>
          </p:cNvPr>
          <p:cNvCxnSpPr>
            <a:cxnSpLocks/>
          </p:cNvCxnSpPr>
          <p:nvPr userDrawn="1"/>
        </p:nvCxnSpPr>
        <p:spPr>
          <a:xfrm>
            <a:off x="11569700" y="3811366"/>
            <a:ext cx="0" cy="1765300"/>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pic>
        <p:nvPicPr>
          <p:cNvPr id="3" name="Picture Placeholder 11">
            <a:extLst>
              <a:ext uri="{FF2B5EF4-FFF2-40B4-BE49-F238E27FC236}">
                <a16:creationId xmlns:a16="http://schemas.microsoft.com/office/drawing/2014/main" id="{325B5DAA-F347-B710-E29A-24387F20B24A}"/>
              </a:ext>
            </a:extLst>
          </p:cNvPr>
          <p:cNvPicPr>
            <a:picLocks noChangeAspect="1"/>
          </p:cNvPicPr>
          <p:nvPr userDrawn="1"/>
        </p:nvPicPr>
        <p:blipFill rotWithShape="1">
          <a:blip r:embed="rId8">
            <a:extLst>
              <a:ext uri="{96DAC541-7B7A-43D3-8B79-37D633B846F1}">
                <asvg:svgBlip xmlns:asvg="http://schemas.microsoft.com/office/drawing/2016/SVG/main" r:embed="rId9"/>
              </a:ext>
            </a:extLst>
          </a:blip>
          <a:srcRect l="4089" r="3872"/>
          <a:stretch/>
        </p:blipFill>
        <p:spPr>
          <a:xfrm flipH="1">
            <a:off x="7048501" y="0"/>
            <a:ext cx="4010336" cy="6858000"/>
          </a:xfrm>
          <a:prstGeom prst="rect">
            <a:avLst/>
          </a:prstGeom>
        </p:spPr>
      </p:pic>
      <p:sp>
        <p:nvSpPr>
          <p:cNvPr id="7" name="Date Placeholder 3">
            <a:extLst>
              <a:ext uri="{FF2B5EF4-FFF2-40B4-BE49-F238E27FC236}">
                <a16:creationId xmlns:a16="http://schemas.microsoft.com/office/drawing/2014/main" id="{E69B3571-DF8D-D7FC-5473-FD66B95C72FD}"/>
              </a:ext>
            </a:extLst>
          </p:cNvPr>
          <p:cNvSpPr>
            <a:spLocks noGrp="1"/>
          </p:cNvSpPr>
          <p:nvPr>
            <p:ph type="dt" sz="half" idx="2"/>
          </p:nvPr>
        </p:nvSpPr>
        <p:spPr>
          <a:xfrm>
            <a:off x="11058836" y="771526"/>
            <a:ext cx="1041393" cy="250444"/>
          </a:xfrm>
          <a:prstGeom prst="rect">
            <a:avLst/>
          </a:prstGeom>
        </p:spPr>
        <p:txBody>
          <a:bodyPr vert="horz" lIns="0" tIns="0" rIns="0" bIns="0" rtlCol="0" anchor="b"/>
          <a:lstStyle>
            <a:lvl1pPr algn="ctr">
              <a:defRPr sz="1100" b="1" i="0" spc="200" baseline="0">
                <a:solidFill>
                  <a:schemeClr val="tx1"/>
                </a:solidFill>
                <a:latin typeface="Calibri" panose="020F0502020204030204" pitchFamily="34" charset="0"/>
                <a:cs typeface="Calibri" panose="020F0502020204030204" pitchFamily="34" charset="0"/>
              </a:defRPr>
            </a:lvl1pPr>
          </a:lstStyle>
          <a:p>
            <a:r>
              <a:rPr lang="en-US" dirty="0"/>
              <a:t>7/31/20XX</a:t>
            </a:r>
          </a:p>
        </p:txBody>
      </p:sp>
      <p:sp>
        <p:nvSpPr>
          <p:cNvPr id="46" name="Slide Number Placeholder 5">
            <a:extLst>
              <a:ext uri="{FF2B5EF4-FFF2-40B4-BE49-F238E27FC236}">
                <a16:creationId xmlns:a16="http://schemas.microsoft.com/office/drawing/2014/main" id="{B1C98A15-472C-335C-3F9C-8DB73CF95879}"/>
              </a:ext>
            </a:extLst>
          </p:cNvPr>
          <p:cNvSpPr>
            <a:spLocks noGrp="1"/>
          </p:cNvSpPr>
          <p:nvPr>
            <p:ph type="sldNum" sz="quarter" idx="4"/>
          </p:nvPr>
        </p:nvSpPr>
        <p:spPr>
          <a:xfrm>
            <a:off x="11058836" y="5836030"/>
            <a:ext cx="1041393" cy="246004"/>
          </a:xfrm>
          <a:prstGeom prst="rect">
            <a:avLst/>
          </a:prstGeom>
        </p:spPr>
        <p:txBody>
          <a:bodyPr vert="horz" lIns="91440" tIns="45720" rIns="91440" bIns="45720" rtlCol="0" anchor="t"/>
          <a:lstStyle>
            <a:lvl1pPr algn="ctr">
              <a:defRPr sz="1200" b="1" i="0" spc="200" baseline="0">
                <a:solidFill>
                  <a:schemeClr val="tx1"/>
                </a:solidFill>
                <a:latin typeface="Calibri" panose="020F0502020204030204" pitchFamily="34" charset="0"/>
                <a:cs typeface="Calibri" panose="020F0502020204030204" pitchFamily="34" charset="0"/>
              </a:defRPr>
            </a:lvl1pPr>
          </a:lstStyle>
          <a:p>
            <a:fld id="{CA8D9AD5-F248-4919-864A-CFD76CC027D6}" type="slidenum">
              <a:rPr lang="en-US" smtClean="0"/>
              <a:pPr/>
              <a:t>‹#›</a:t>
            </a:fld>
            <a:endParaRPr lang="en-US" dirty="0"/>
          </a:p>
        </p:txBody>
      </p:sp>
    </p:spTree>
    <p:extLst>
      <p:ext uri="{BB962C8B-B14F-4D97-AF65-F5344CB8AC3E}">
        <p14:creationId xmlns:p14="http://schemas.microsoft.com/office/powerpoint/2010/main" val="24604627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pos="6888">
          <p15:clr>
            <a:srgbClr val="FBAE40"/>
          </p15:clr>
        </p15:guide>
        <p15:guide id="2" pos="768">
          <p15:clr>
            <a:srgbClr val="FBAE40"/>
          </p15:clr>
        </p15:guide>
        <p15:guide id="3" orient="horz" pos="3840">
          <p15:clr>
            <a:srgbClr val="FBAE40"/>
          </p15:clr>
        </p15:guide>
        <p15:guide id="4" orient="horz" pos="1224">
          <p15:clr>
            <a:srgbClr val="FBAE40"/>
          </p15:clr>
        </p15:guide>
        <p15:guide id="5" orient="horz" pos="480">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Title + Picture">
    <p:bg>
      <p:bgPr>
        <a:solidFill>
          <a:schemeClr val="accent1">
            <a:lumMod val="60000"/>
            <a:lumOff val="40000"/>
          </a:schemeClr>
        </a:solidFill>
        <a:effectLst/>
      </p:bgPr>
    </p:bg>
    <p:spTree>
      <p:nvGrpSpPr>
        <p:cNvPr id="1" name=""/>
        <p:cNvGrpSpPr/>
        <p:nvPr/>
      </p:nvGrpSpPr>
      <p:grpSpPr>
        <a:xfrm>
          <a:off x="0" y="0"/>
          <a:ext cx="0" cy="0"/>
          <a:chOff x="0" y="0"/>
          <a:chExt cx="0" cy="0"/>
        </a:xfrm>
      </p:grpSpPr>
      <p:pic>
        <p:nvPicPr>
          <p:cNvPr id="32" name="Graphic 31">
            <a:extLst>
              <a:ext uri="{FF2B5EF4-FFF2-40B4-BE49-F238E27FC236}">
                <a16:creationId xmlns:a16="http://schemas.microsoft.com/office/drawing/2014/main" id="{6E4D6661-6121-F9D4-5417-DCF6F824FC65}"/>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56443" t="62500"/>
          <a:stretch/>
        </p:blipFill>
        <p:spPr>
          <a:xfrm>
            <a:off x="0" y="2971800"/>
            <a:ext cx="536575" cy="914400"/>
          </a:xfrm>
          <a:prstGeom prst="rect">
            <a:avLst/>
          </a:prstGeom>
        </p:spPr>
      </p:pic>
      <p:pic>
        <p:nvPicPr>
          <p:cNvPr id="33" name="Graphic 32">
            <a:extLst>
              <a:ext uri="{FF2B5EF4-FFF2-40B4-BE49-F238E27FC236}">
                <a16:creationId xmlns:a16="http://schemas.microsoft.com/office/drawing/2014/main" id="{C208DEAE-E889-7FE9-79F8-C2BD8D3E7CFD}"/>
              </a:ext>
            </a:extLst>
          </p:cNvPr>
          <p:cNvPicPr>
            <a:picLocks noChangeAspect="1"/>
          </p:cNvPicPr>
          <p:nvPr userDrawn="1"/>
        </p:nvPicPr>
        <p:blipFill rotWithShape="1">
          <a:blip r:embed="rId4">
            <a:extLst>
              <a:ext uri="{96DAC541-7B7A-43D3-8B79-37D633B846F1}">
                <asvg:svgBlip xmlns:asvg="http://schemas.microsoft.com/office/drawing/2016/SVG/main" r:embed="rId5"/>
              </a:ext>
            </a:extLst>
          </a:blip>
          <a:srcRect l="22183" t="-90" r="-5900" b="11491"/>
          <a:stretch/>
        </p:blipFill>
        <p:spPr>
          <a:xfrm>
            <a:off x="-1" y="5780936"/>
            <a:ext cx="1614864" cy="1077064"/>
          </a:xfrm>
          <a:prstGeom prst="rect">
            <a:avLst/>
          </a:prstGeom>
        </p:spPr>
      </p:pic>
      <p:sp>
        <p:nvSpPr>
          <p:cNvPr id="2" name="Title 1"/>
          <p:cNvSpPr>
            <a:spLocks noGrp="1"/>
          </p:cNvSpPr>
          <p:nvPr>
            <p:ph type="ctrTitle"/>
          </p:nvPr>
        </p:nvSpPr>
        <p:spPr>
          <a:xfrm>
            <a:off x="1243012" y="551145"/>
            <a:ext cx="9729786" cy="3862942"/>
          </a:xfrm>
        </p:spPr>
        <p:txBody>
          <a:bodyPr tIns="91440" rIns="91440" bIns="0" anchor="b">
            <a:noAutofit/>
          </a:bodyPr>
          <a:lstStyle>
            <a:lvl1pPr algn="l">
              <a:lnSpc>
                <a:spcPct val="75000"/>
              </a:lnSpc>
              <a:defRPr sz="7200" b="1" i="0">
                <a:solidFill>
                  <a:schemeClr val="tx1"/>
                </a:solidFill>
                <a:latin typeface="+mj-lt"/>
                <a:cs typeface="Calibri" panose="020F0502020204030204" pitchFamily="34" charset="0"/>
              </a:defRPr>
            </a:lvl1pPr>
          </a:lstStyle>
          <a:p>
            <a:endParaRPr lang="en-US" dirty="0"/>
          </a:p>
        </p:txBody>
      </p:sp>
      <p:pic>
        <p:nvPicPr>
          <p:cNvPr id="34" name="Graphic 33">
            <a:extLst>
              <a:ext uri="{FF2B5EF4-FFF2-40B4-BE49-F238E27FC236}">
                <a16:creationId xmlns:a16="http://schemas.microsoft.com/office/drawing/2014/main" id="{284BD9EE-E876-31F4-1F8B-4054CE0AEF50}"/>
              </a:ext>
            </a:extLst>
          </p:cNvPr>
          <p:cNvPicPr>
            <a:picLocks noChangeAspect="1"/>
          </p:cNvPicPr>
          <p:nvPr userDrawn="1"/>
        </p:nvPicPr>
        <p:blipFill rotWithShape="1">
          <a:blip r:embed="rId6">
            <a:extLst>
              <a:ext uri="{96DAC541-7B7A-43D3-8B79-37D633B846F1}">
                <asvg:svgBlip xmlns:asvg="http://schemas.microsoft.com/office/drawing/2016/SVG/main" r:embed="rId7"/>
              </a:ext>
            </a:extLst>
          </a:blip>
          <a:srcRect t="12075" r="-434" b="36144"/>
          <a:stretch/>
        </p:blipFill>
        <p:spPr>
          <a:xfrm rot="10800000">
            <a:off x="6349474" y="0"/>
            <a:ext cx="5842526" cy="800100"/>
          </a:xfrm>
          <a:prstGeom prst="rect">
            <a:avLst/>
          </a:prstGeom>
        </p:spPr>
      </p:pic>
      <p:pic>
        <p:nvPicPr>
          <p:cNvPr id="38" name="Graphic 37">
            <a:extLst>
              <a:ext uri="{FF2B5EF4-FFF2-40B4-BE49-F238E27FC236}">
                <a16:creationId xmlns:a16="http://schemas.microsoft.com/office/drawing/2014/main" id="{80FC0E45-129F-2666-ADC5-CA528CAC159B}"/>
              </a:ext>
            </a:extLst>
          </p:cNvPr>
          <p:cNvPicPr>
            <a:picLocks noChangeAspect="1"/>
          </p:cNvPicPr>
          <p:nvPr userDrawn="1"/>
        </p:nvPicPr>
        <p:blipFill>
          <a:blip r:embed="rId8">
            <a:extLst>
              <a:ext uri="{96DAC541-7B7A-43D3-8B79-37D633B846F1}">
                <asvg:svgBlip xmlns:asvg="http://schemas.microsoft.com/office/drawing/2016/SVG/main" r:embed="rId9"/>
              </a:ext>
            </a:extLst>
          </a:blip>
          <a:stretch>
            <a:fillRect/>
          </a:stretch>
        </p:blipFill>
        <p:spPr>
          <a:xfrm>
            <a:off x="11356940" y="3305998"/>
            <a:ext cx="425520" cy="246004"/>
          </a:xfrm>
          <a:prstGeom prst="rect">
            <a:avLst/>
          </a:prstGeom>
        </p:spPr>
      </p:pic>
      <p:pic>
        <p:nvPicPr>
          <p:cNvPr id="3" name="Picture Placeholder 9">
            <a:extLst>
              <a:ext uri="{FF2B5EF4-FFF2-40B4-BE49-F238E27FC236}">
                <a16:creationId xmlns:a16="http://schemas.microsoft.com/office/drawing/2014/main" id="{AE6FBA80-F1EC-1A7C-2AE6-56526A6641FA}"/>
              </a:ext>
            </a:extLst>
          </p:cNvPr>
          <p:cNvPicPr>
            <a:picLocks noChangeAspect="1"/>
          </p:cNvPicPr>
          <p:nvPr userDrawn="1"/>
        </p:nvPicPr>
        <p:blipFill rotWithShape="1">
          <a:blip r:embed="rId10">
            <a:extLst>
              <a:ext uri="{96DAC541-7B7A-43D3-8B79-37D633B846F1}">
                <asvg:svgBlip xmlns:asvg="http://schemas.microsoft.com/office/drawing/2016/SVG/main" r:embed="rId11"/>
              </a:ext>
            </a:extLst>
          </a:blip>
          <a:srcRect l="145" r="15223"/>
          <a:stretch/>
        </p:blipFill>
        <p:spPr>
          <a:xfrm>
            <a:off x="6815138" y="3946525"/>
            <a:ext cx="5376862" cy="2911475"/>
          </a:xfrm>
          <a:prstGeom prst="rect">
            <a:avLst/>
          </a:prstGeom>
        </p:spPr>
      </p:pic>
    </p:spTree>
    <p:extLst>
      <p:ext uri="{BB962C8B-B14F-4D97-AF65-F5344CB8AC3E}">
        <p14:creationId xmlns:p14="http://schemas.microsoft.com/office/powerpoint/2010/main" val="39587129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Content + Pic">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243012" y="771526"/>
            <a:ext cx="9705976" cy="914399"/>
          </a:xfrm>
        </p:spPr>
        <p:txBody>
          <a:bodyPr anchor="t">
            <a:noAutofit/>
          </a:bodyPr>
          <a:lstStyle>
            <a:lvl1pPr algn="l">
              <a:lnSpc>
                <a:spcPct val="75000"/>
              </a:lnSpc>
              <a:defRPr sz="4000" b="1" i="0" spc="200" baseline="0">
                <a:solidFill>
                  <a:schemeClr val="tx1"/>
                </a:solidFill>
                <a:latin typeface="+mj-lt"/>
                <a:cs typeface="Calibri" panose="020F0502020204030204" pitchFamily="34" charset="0"/>
              </a:defRPr>
            </a:lvl1pPr>
          </a:lstStyle>
          <a:p>
            <a:endParaRPr lang="en-US" dirty="0"/>
          </a:p>
        </p:txBody>
      </p:sp>
      <p:sp>
        <p:nvSpPr>
          <p:cNvPr id="32" name="Footer Placeholder 4">
            <a:extLst>
              <a:ext uri="{FF2B5EF4-FFF2-40B4-BE49-F238E27FC236}">
                <a16:creationId xmlns:a16="http://schemas.microsoft.com/office/drawing/2014/main" id="{74351DD5-0416-57B2-E44B-82E891E45690}"/>
              </a:ext>
            </a:extLst>
          </p:cNvPr>
          <p:cNvSpPr>
            <a:spLocks noGrp="1"/>
          </p:cNvSpPr>
          <p:nvPr>
            <p:ph type="ftr" sz="quarter" idx="3"/>
          </p:nvPr>
        </p:nvSpPr>
        <p:spPr>
          <a:xfrm rot="16200000">
            <a:off x="-2071745" y="2944876"/>
            <a:ext cx="5314948" cy="968245"/>
          </a:xfrm>
          <a:prstGeom prst="rect">
            <a:avLst/>
          </a:prstGeom>
        </p:spPr>
        <p:txBody>
          <a:bodyPr vert="horz" lIns="91440" tIns="45720" rIns="91440" bIns="45720" rtlCol="0" anchor="ctr"/>
          <a:lstStyle>
            <a:lvl1pPr algn="ctr">
              <a:defRPr sz="1200" b="1" i="0" cap="none" spc="200" baseline="0">
                <a:solidFill>
                  <a:schemeClr val="tx1"/>
                </a:solidFill>
                <a:latin typeface="Calibri" panose="020F0502020204030204" pitchFamily="34" charset="0"/>
                <a:cs typeface="Calibri" panose="020F0502020204030204" pitchFamily="34" charset="0"/>
              </a:defRPr>
            </a:lvl1pPr>
          </a:lstStyle>
          <a:p>
            <a:r>
              <a:rPr lang="en-US" dirty="0"/>
              <a:t>ADD A FOOTER</a:t>
            </a:r>
          </a:p>
        </p:txBody>
      </p:sp>
      <p:sp>
        <p:nvSpPr>
          <p:cNvPr id="6" name="Content Placeholder 4">
            <a:extLst>
              <a:ext uri="{FF2B5EF4-FFF2-40B4-BE49-F238E27FC236}">
                <a16:creationId xmlns:a16="http://schemas.microsoft.com/office/drawing/2014/main" id="{A9F2E180-1635-139C-1D12-EDD842B70AF8}"/>
              </a:ext>
            </a:extLst>
          </p:cNvPr>
          <p:cNvSpPr>
            <a:spLocks noGrp="1"/>
          </p:cNvSpPr>
          <p:nvPr>
            <p:ph sz="quarter" idx="10"/>
          </p:nvPr>
        </p:nvSpPr>
        <p:spPr>
          <a:xfrm>
            <a:off x="6286500" y="1943100"/>
            <a:ext cx="4662488" cy="4138613"/>
          </a:xfrm>
        </p:spPr>
        <p:txBody>
          <a:bodyPr>
            <a:normAutofit/>
          </a:bodyPr>
          <a:lstStyle>
            <a:lvl1pPr marL="0" indent="0">
              <a:spcBef>
                <a:spcPts val="0"/>
              </a:spcBef>
              <a:spcAft>
                <a:spcPts val="1800"/>
              </a:spcAft>
              <a:buNone/>
              <a:defRPr sz="1600" b="0"/>
            </a:lvl1pPr>
            <a:lvl2pPr>
              <a:defRPr sz="1400"/>
            </a:lvl2pPr>
            <a:lvl3pPr>
              <a:defRPr sz="1200"/>
            </a:lvl3pPr>
            <a:lvl4pPr>
              <a:defRPr sz="1100"/>
            </a:lvl4pPr>
            <a:lvl5pPr>
              <a:defRPr sz="11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pic>
        <p:nvPicPr>
          <p:cNvPr id="16" name="Graphic 15">
            <a:extLst>
              <a:ext uri="{FF2B5EF4-FFF2-40B4-BE49-F238E27FC236}">
                <a16:creationId xmlns:a16="http://schemas.microsoft.com/office/drawing/2014/main" id="{54A42A5C-350F-AE48-D0B0-BADB938CD68D}"/>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t="2937" r="-90" b="34030"/>
          <a:stretch/>
        </p:blipFill>
        <p:spPr>
          <a:xfrm>
            <a:off x="6451600" y="6167556"/>
            <a:ext cx="4127500" cy="690444"/>
          </a:xfrm>
          <a:prstGeom prst="rect">
            <a:avLst/>
          </a:prstGeom>
        </p:spPr>
      </p:pic>
      <p:pic>
        <p:nvPicPr>
          <p:cNvPr id="26" name="Graphic 25">
            <a:extLst>
              <a:ext uri="{FF2B5EF4-FFF2-40B4-BE49-F238E27FC236}">
                <a16:creationId xmlns:a16="http://schemas.microsoft.com/office/drawing/2014/main" id="{A78B16A4-6958-21E7-DB6F-9EB302D2DAC1}"/>
              </a:ext>
            </a:extLst>
          </p:cNvPr>
          <p:cNvPicPr>
            <a:picLocks noChangeAspect="1"/>
          </p:cNvPicPr>
          <p:nvPr userDrawn="1"/>
        </p:nvPicPr>
        <p:blipFill rotWithShape="1">
          <a:blip r:embed="rId4">
            <a:extLst>
              <a:ext uri="{96DAC541-7B7A-43D3-8B79-37D633B846F1}">
                <asvg:svgBlip xmlns:asvg="http://schemas.microsoft.com/office/drawing/2016/SVG/main" r:embed="rId5"/>
              </a:ext>
            </a:extLst>
          </a:blip>
          <a:srcRect l="56443" t="62500"/>
          <a:stretch/>
        </p:blipFill>
        <p:spPr>
          <a:xfrm rot="5400000">
            <a:off x="344361" y="-188913"/>
            <a:ext cx="536575" cy="914400"/>
          </a:xfrm>
          <a:prstGeom prst="rect">
            <a:avLst/>
          </a:prstGeom>
        </p:spPr>
      </p:pic>
      <p:sp>
        <p:nvSpPr>
          <p:cNvPr id="7" name="Date Placeholder 3">
            <a:extLst>
              <a:ext uri="{FF2B5EF4-FFF2-40B4-BE49-F238E27FC236}">
                <a16:creationId xmlns:a16="http://schemas.microsoft.com/office/drawing/2014/main" id="{FB8407C5-216F-7840-BF20-0C181F747551}"/>
              </a:ext>
            </a:extLst>
          </p:cNvPr>
          <p:cNvSpPr>
            <a:spLocks noGrp="1"/>
          </p:cNvSpPr>
          <p:nvPr>
            <p:ph type="dt" sz="half" idx="2"/>
          </p:nvPr>
        </p:nvSpPr>
        <p:spPr>
          <a:xfrm>
            <a:off x="11058836" y="771526"/>
            <a:ext cx="1041393" cy="250444"/>
          </a:xfrm>
          <a:prstGeom prst="rect">
            <a:avLst/>
          </a:prstGeom>
        </p:spPr>
        <p:txBody>
          <a:bodyPr vert="horz" lIns="0" tIns="0" rIns="0" bIns="0" rtlCol="0" anchor="b"/>
          <a:lstStyle>
            <a:lvl1pPr algn="ctr">
              <a:defRPr sz="1100" b="1" i="0" spc="200" baseline="0">
                <a:solidFill>
                  <a:schemeClr val="tx1"/>
                </a:solidFill>
                <a:latin typeface="Calibri" panose="020F0502020204030204" pitchFamily="34" charset="0"/>
                <a:cs typeface="Calibri" panose="020F0502020204030204" pitchFamily="34" charset="0"/>
              </a:defRPr>
            </a:lvl1pPr>
          </a:lstStyle>
          <a:p>
            <a:r>
              <a:rPr lang="en-US" dirty="0"/>
              <a:t>7/31/20XX</a:t>
            </a:r>
          </a:p>
        </p:txBody>
      </p:sp>
      <p:sp>
        <p:nvSpPr>
          <p:cNvPr id="27" name="Slide Number Placeholder 5">
            <a:extLst>
              <a:ext uri="{FF2B5EF4-FFF2-40B4-BE49-F238E27FC236}">
                <a16:creationId xmlns:a16="http://schemas.microsoft.com/office/drawing/2014/main" id="{62F781EE-C3C5-37AA-5244-B5700A72A69C}"/>
              </a:ext>
            </a:extLst>
          </p:cNvPr>
          <p:cNvSpPr>
            <a:spLocks noGrp="1"/>
          </p:cNvSpPr>
          <p:nvPr>
            <p:ph type="sldNum" sz="quarter" idx="4"/>
          </p:nvPr>
        </p:nvSpPr>
        <p:spPr>
          <a:xfrm>
            <a:off x="11058836" y="5836030"/>
            <a:ext cx="1041393" cy="246004"/>
          </a:xfrm>
          <a:prstGeom prst="rect">
            <a:avLst/>
          </a:prstGeom>
        </p:spPr>
        <p:txBody>
          <a:bodyPr vert="horz" lIns="91440" tIns="45720" rIns="91440" bIns="45720" rtlCol="0" anchor="t"/>
          <a:lstStyle>
            <a:lvl1pPr algn="ctr">
              <a:defRPr sz="1200" b="1" i="0" spc="200" baseline="0">
                <a:solidFill>
                  <a:schemeClr val="tx1"/>
                </a:solidFill>
                <a:latin typeface="Calibri" panose="020F0502020204030204" pitchFamily="34" charset="0"/>
                <a:cs typeface="Calibri" panose="020F0502020204030204" pitchFamily="34" charset="0"/>
              </a:defRPr>
            </a:lvl1pPr>
          </a:lstStyle>
          <a:p>
            <a:fld id="{CA8D9AD5-F248-4919-864A-CFD76CC027D6}" type="slidenum">
              <a:rPr lang="en-US" smtClean="0"/>
              <a:pPr/>
              <a:t>‹#›</a:t>
            </a:fld>
            <a:endParaRPr lang="en-US" dirty="0"/>
          </a:p>
        </p:txBody>
      </p:sp>
      <p:pic>
        <p:nvPicPr>
          <p:cNvPr id="28" name="Graphic 27">
            <a:extLst>
              <a:ext uri="{FF2B5EF4-FFF2-40B4-BE49-F238E27FC236}">
                <a16:creationId xmlns:a16="http://schemas.microsoft.com/office/drawing/2014/main" id="{9EDCD41B-BD44-EFD9-098C-08EFF50B45BE}"/>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a:off x="11356940" y="3305998"/>
            <a:ext cx="425520" cy="246004"/>
          </a:xfrm>
          <a:prstGeom prst="rect">
            <a:avLst/>
          </a:prstGeom>
        </p:spPr>
      </p:pic>
      <p:cxnSp>
        <p:nvCxnSpPr>
          <p:cNvPr id="29" name="Straight Connector 28">
            <a:extLst>
              <a:ext uri="{FF2B5EF4-FFF2-40B4-BE49-F238E27FC236}">
                <a16:creationId xmlns:a16="http://schemas.microsoft.com/office/drawing/2014/main" id="{AF47A33B-958A-63D6-7735-E46458DDE428}"/>
              </a:ext>
            </a:extLst>
          </p:cNvPr>
          <p:cNvCxnSpPr>
            <a:cxnSpLocks/>
          </p:cNvCxnSpPr>
          <p:nvPr userDrawn="1"/>
        </p:nvCxnSpPr>
        <p:spPr>
          <a:xfrm>
            <a:off x="11569700" y="1281334"/>
            <a:ext cx="0" cy="1765300"/>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9247F40E-13E2-21B6-B70A-15C733963D8B}"/>
              </a:ext>
            </a:extLst>
          </p:cNvPr>
          <p:cNvCxnSpPr>
            <a:cxnSpLocks/>
          </p:cNvCxnSpPr>
          <p:nvPr userDrawn="1"/>
        </p:nvCxnSpPr>
        <p:spPr>
          <a:xfrm>
            <a:off x="11569700" y="3811366"/>
            <a:ext cx="0" cy="1765300"/>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Placeholder 7">
            <a:extLst>
              <a:ext uri="{FF2B5EF4-FFF2-40B4-BE49-F238E27FC236}">
                <a16:creationId xmlns:a16="http://schemas.microsoft.com/office/drawing/2014/main" id="{798D7631-E74E-FD57-E7A1-2F33A1AF4D7E}"/>
              </a:ext>
            </a:extLst>
          </p:cNvPr>
          <p:cNvPicPr>
            <a:picLocks noChangeAspect="1"/>
          </p:cNvPicPr>
          <p:nvPr userDrawn="1"/>
        </p:nvPicPr>
        <p:blipFill rotWithShape="1">
          <a:blip r:embed="rId8">
            <a:extLst>
              <a:ext uri="{96DAC541-7B7A-43D3-8B79-37D633B846F1}">
                <asvg:svgBlip xmlns:asvg="http://schemas.microsoft.com/office/drawing/2016/SVG/main" r:embed="rId9"/>
              </a:ext>
            </a:extLst>
          </a:blip>
          <a:srcRect l="2996" t="3187" r="3772" b="1961"/>
          <a:stretch/>
        </p:blipFill>
        <p:spPr>
          <a:xfrm>
            <a:off x="914400" y="1943100"/>
            <a:ext cx="5181600" cy="4914900"/>
          </a:xfrm>
          <a:prstGeom prst="rect">
            <a:avLst/>
          </a:prstGeom>
        </p:spPr>
      </p:pic>
    </p:spTree>
    <p:extLst>
      <p:ext uri="{BB962C8B-B14F-4D97-AF65-F5344CB8AC3E}">
        <p14:creationId xmlns:p14="http://schemas.microsoft.com/office/powerpoint/2010/main" val="1131294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pos="6888">
          <p15:clr>
            <a:srgbClr val="FBAE40"/>
          </p15:clr>
        </p15:guide>
        <p15:guide id="2" pos="768">
          <p15:clr>
            <a:srgbClr val="FBAE40"/>
          </p15:clr>
        </p15:guide>
        <p15:guide id="3" orient="horz" pos="3840">
          <p15:clr>
            <a:srgbClr val="FBAE40"/>
          </p15:clr>
        </p15:guide>
        <p15:guide id="4" orient="horz" pos="1224">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itle" preserve="1">
  <p:cSld name="Title + Subtitle ">
    <p:bg>
      <p:bgPr>
        <a:solidFill>
          <a:schemeClr val="accent2">
            <a:lumMod val="60000"/>
            <a:lumOff val="40000"/>
          </a:schemeClr>
        </a:solidFill>
        <a:effectLst/>
      </p:bgPr>
    </p:bg>
    <p:spTree>
      <p:nvGrpSpPr>
        <p:cNvPr id="1" name=""/>
        <p:cNvGrpSpPr/>
        <p:nvPr/>
      </p:nvGrpSpPr>
      <p:grpSpPr>
        <a:xfrm>
          <a:off x="0" y="0"/>
          <a:ext cx="0" cy="0"/>
          <a:chOff x="0" y="0"/>
          <a:chExt cx="0" cy="0"/>
        </a:xfrm>
      </p:grpSpPr>
      <p:pic>
        <p:nvPicPr>
          <p:cNvPr id="32" name="Graphic 31">
            <a:extLst>
              <a:ext uri="{FF2B5EF4-FFF2-40B4-BE49-F238E27FC236}">
                <a16:creationId xmlns:a16="http://schemas.microsoft.com/office/drawing/2014/main" id="{6E4D6661-6121-F9D4-5417-DCF6F824FC65}"/>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56443" t="62500"/>
          <a:stretch/>
        </p:blipFill>
        <p:spPr>
          <a:xfrm>
            <a:off x="0" y="2971800"/>
            <a:ext cx="536575" cy="914400"/>
          </a:xfrm>
          <a:prstGeom prst="rect">
            <a:avLst/>
          </a:prstGeom>
        </p:spPr>
      </p:pic>
      <p:pic>
        <p:nvPicPr>
          <p:cNvPr id="33" name="Graphic 32">
            <a:extLst>
              <a:ext uri="{FF2B5EF4-FFF2-40B4-BE49-F238E27FC236}">
                <a16:creationId xmlns:a16="http://schemas.microsoft.com/office/drawing/2014/main" id="{C208DEAE-E889-7FE9-79F8-C2BD8D3E7CFD}"/>
              </a:ext>
            </a:extLst>
          </p:cNvPr>
          <p:cNvPicPr>
            <a:picLocks noChangeAspect="1"/>
          </p:cNvPicPr>
          <p:nvPr userDrawn="1"/>
        </p:nvPicPr>
        <p:blipFill rotWithShape="1">
          <a:blip r:embed="rId4">
            <a:extLst>
              <a:ext uri="{96DAC541-7B7A-43D3-8B79-37D633B846F1}">
                <asvg:svgBlip xmlns:asvg="http://schemas.microsoft.com/office/drawing/2016/SVG/main" r:embed="rId5"/>
              </a:ext>
            </a:extLst>
          </a:blip>
          <a:srcRect l="22183" t="-90" r="-5900" b="11491"/>
          <a:stretch/>
        </p:blipFill>
        <p:spPr>
          <a:xfrm>
            <a:off x="-1" y="5780936"/>
            <a:ext cx="1614864" cy="1077064"/>
          </a:xfrm>
          <a:prstGeom prst="rect">
            <a:avLst/>
          </a:prstGeom>
        </p:spPr>
      </p:pic>
      <p:sp>
        <p:nvSpPr>
          <p:cNvPr id="2" name="Title 1"/>
          <p:cNvSpPr>
            <a:spLocks noGrp="1"/>
          </p:cNvSpPr>
          <p:nvPr>
            <p:ph type="ctrTitle"/>
          </p:nvPr>
        </p:nvSpPr>
        <p:spPr>
          <a:xfrm>
            <a:off x="1243011" y="601249"/>
            <a:ext cx="9466741" cy="3812838"/>
          </a:xfrm>
        </p:spPr>
        <p:txBody>
          <a:bodyPr tIns="91440" rIns="0" bIns="0" anchor="b">
            <a:noAutofit/>
          </a:bodyPr>
          <a:lstStyle>
            <a:lvl1pPr algn="l">
              <a:lnSpc>
                <a:spcPct val="75000"/>
              </a:lnSpc>
              <a:defRPr sz="7200" b="1" i="0">
                <a:solidFill>
                  <a:schemeClr val="tx1"/>
                </a:solidFill>
                <a:latin typeface="+mj-lt"/>
                <a:cs typeface="Calibri" panose="020F0502020204030204" pitchFamily="34" charset="0"/>
              </a:defRPr>
            </a:lvl1pPr>
          </a:lstStyle>
          <a:p>
            <a:endParaRPr lang="en-US" dirty="0"/>
          </a:p>
        </p:txBody>
      </p:sp>
      <p:sp>
        <p:nvSpPr>
          <p:cNvPr id="3" name="Subtitle 2"/>
          <p:cNvSpPr>
            <a:spLocks noGrp="1"/>
          </p:cNvSpPr>
          <p:nvPr>
            <p:ph type="subTitle" idx="1"/>
          </p:nvPr>
        </p:nvSpPr>
        <p:spPr>
          <a:xfrm>
            <a:off x="1243012" y="4414087"/>
            <a:ext cx="4852988" cy="1453397"/>
          </a:xfrm>
        </p:spPr>
        <p:txBody>
          <a:bodyPr tIns="91440" bIns="0" anchor="b">
            <a:noAutofit/>
          </a:bodyPr>
          <a:lstStyle>
            <a:lvl1pPr marL="0" indent="0" algn="l">
              <a:lnSpc>
                <a:spcPct val="75000"/>
              </a:lnSpc>
              <a:spcBef>
                <a:spcPts val="0"/>
              </a:spcBef>
              <a:buNone/>
              <a:defRPr sz="3200" b="1" i="0" cap="none" baseline="0">
                <a:solidFill>
                  <a:schemeClr val="tx1"/>
                </a:solidFill>
                <a:latin typeface="+mn-lt"/>
                <a:cs typeface="Calibri" panose="020F0502020204030204" pitchFamily="34" charset="0"/>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endParaRPr lang="en-US" dirty="0"/>
          </a:p>
        </p:txBody>
      </p:sp>
      <p:pic>
        <p:nvPicPr>
          <p:cNvPr id="34" name="Graphic 33">
            <a:extLst>
              <a:ext uri="{FF2B5EF4-FFF2-40B4-BE49-F238E27FC236}">
                <a16:creationId xmlns:a16="http://schemas.microsoft.com/office/drawing/2014/main" id="{284BD9EE-E876-31F4-1F8B-4054CE0AEF50}"/>
              </a:ext>
            </a:extLst>
          </p:cNvPr>
          <p:cNvPicPr>
            <a:picLocks noChangeAspect="1"/>
          </p:cNvPicPr>
          <p:nvPr userDrawn="1"/>
        </p:nvPicPr>
        <p:blipFill rotWithShape="1">
          <a:blip r:embed="rId6">
            <a:extLst>
              <a:ext uri="{96DAC541-7B7A-43D3-8B79-37D633B846F1}">
                <asvg:svgBlip xmlns:asvg="http://schemas.microsoft.com/office/drawing/2016/SVG/main" r:embed="rId7"/>
              </a:ext>
            </a:extLst>
          </a:blip>
          <a:srcRect t="12075" r="-434" b="36144"/>
          <a:stretch/>
        </p:blipFill>
        <p:spPr>
          <a:xfrm rot="10800000">
            <a:off x="6349474" y="0"/>
            <a:ext cx="5842526" cy="800100"/>
          </a:xfrm>
          <a:prstGeom prst="rect">
            <a:avLst/>
          </a:prstGeom>
        </p:spPr>
      </p:pic>
      <p:pic>
        <p:nvPicPr>
          <p:cNvPr id="38" name="Graphic 37">
            <a:extLst>
              <a:ext uri="{FF2B5EF4-FFF2-40B4-BE49-F238E27FC236}">
                <a16:creationId xmlns:a16="http://schemas.microsoft.com/office/drawing/2014/main" id="{80FC0E45-129F-2666-ADC5-CA528CAC159B}"/>
              </a:ext>
            </a:extLst>
          </p:cNvPr>
          <p:cNvPicPr>
            <a:picLocks noChangeAspect="1"/>
          </p:cNvPicPr>
          <p:nvPr userDrawn="1"/>
        </p:nvPicPr>
        <p:blipFill>
          <a:blip r:embed="rId8">
            <a:extLst>
              <a:ext uri="{96DAC541-7B7A-43D3-8B79-37D633B846F1}">
                <asvg:svgBlip xmlns:asvg="http://schemas.microsoft.com/office/drawing/2016/SVG/main" r:embed="rId9"/>
              </a:ext>
            </a:extLst>
          </a:blip>
          <a:stretch>
            <a:fillRect/>
          </a:stretch>
        </p:blipFill>
        <p:spPr>
          <a:xfrm>
            <a:off x="11356940" y="3305998"/>
            <a:ext cx="425520" cy="246004"/>
          </a:xfrm>
          <a:prstGeom prst="rect">
            <a:avLst/>
          </a:prstGeom>
        </p:spPr>
      </p:pic>
      <p:pic>
        <p:nvPicPr>
          <p:cNvPr id="5" name="Graphic 4">
            <a:extLst>
              <a:ext uri="{FF2B5EF4-FFF2-40B4-BE49-F238E27FC236}">
                <a16:creationId xmlns:a16="http://schemas.microsoft.com/office/drawing/2014/main" id="{546B6B28-B1CF-CAFC-6B41-74A4AFFF6044}"/>
              </a:ext>
            </a:extLst>
          </p:cNvPr>
          <p:cNvPicPr>
            <a:picLocks noChangeAspect="1"/>
          </p:cNvPicPr>
          <p:nvPr userDrawn="1"/>
        </p:nvPicPr>
        <p:blipFill rotWithShape="1">
          <a:blip r:embed="rId10">
            <a:extLst>
              <a:ext uri="{96DAC541-7B7A-43D3-8B79-37D633B846F1}">
                <asvg:svgBlip xmlns:asvg="http://schemas.microsoft.com/office/drawing/2016/SVG/main" r:embed="rId11"/>
              </a:ext>
            </a:extLst>
          </a:blip>
          <a:srcRect b="36000"/>
          <a:stretch/>
        </p:blipFill>
        <p:spPr>
          <a:xfrm>
            <a:off x="7580649" y="3305998"/>
            <a:ext cx="3989051" cy="3552002"/>
          </a:xfrm>
          <a:prstGeom prst="rect">
            <a:avLst/>
          </a:prstGeom>
        </p:spPr>
      </p:pic>
    </p:spTree>
    <p:extLst>
      <p:ext uri="{BB962C8B-B14F-4D97-AF65-F5344CB8AC3E}">
        <p14:creationId xmlns:p14="http://schemas.microsoft.com/office/powerpoint/2010/main" val="1348223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Two Content 1">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243012" y="771526"/>
            <a:ext cx="9705976" cy="914399"/>
          </a:xfrm>
        </p:spPr>
        <p:txBody>
          <a:bodyPr anchor="t">
            <a:noAutofit/>
          </a:bodyPr>
          <a:lstStyle>
            <a:lvl1pPr algn="l">
              <a:lnSpc>
                <a:spcPct val="75000"/>
              </a:lnSpc>
              <a:defRPr sz="4000" b="1" i="0" spc="200" baseline="0">
                <a:solidFill>
                  <a:schemeClr val="tx1"/>
                </a:solidFill>
                <a:latin typeface="+mj-lt"/>
                <a:cs typeface="Calibri" panose="020F0502020204030204" pitchFamily="34" charset="0"/>
              </a:defRPr>
            </a:lvl1pPr>
          </a:lstStyle>
          <a:p>
            <a:endParaRPr lang="en-US" dirty="0"/>
          </a:p>
        </p:txBody>
      </p:sp>
      <p:sp>
        <p:nvSpPr>
          <p:cNvPr id="34" name="Footer Placeholder 4">
            <a:extLst>
              <a:ext uri="{FF2B5EF4-FFF2-40B4-BE49-F238E27FC236}">
                <a16:creationId xmlns:a16="http://schemas.microsoft.com/office/drawing/2014/main" id="{DE345F1B-A810-BD7B-E3D0-932640910E05}"/>
              </a:ext>
            </a:extLst>
          </p:cNvPr>
          <p:cNvSpPr>
            <a:spLocks noGrp="1"/>
          </p:cNvSpPr>
          <p:nvPr>
            <p:ph type="ftr" sz="quarter" idx="3"/>
          </p:nvPr>
        </p:nvSpPr>
        <p:spPr>
          <a:xfrm rot="16200000">
            <a:off x="-2071745" y="2944876"/>
            <a:ext cx="5314948" cy="968245"/>
          </a:xfrm>
          <a:prstGeom prst="rect">
            <a:avLst/>
          </a:prstGeom>
        </p:spPr>
        <p:txBody>
          <a:bodyPr vert="horz" lIns="91440" tIns="45720" rIns="91440" bIns="45720" rtlCol="0" anchor="ctr"/>
          <a:lstStyle>
            <a:lvl1pPr algn="ctr">
              <a:defRPr sz="1200" b="1" i="0" cap="none" spc="200" baseline="0">
                <a:solidFill>
                  <a:schemeClr val="tx1"/>
                </a:solidFill>
                <a:latin typeface="Calibri" panose="020F0502020204030204" pitchFamily="34" charset="0"/>
                <a:cs typeface="Calibri" panose="020F0502020204030204" pitchFamily="34" charset="0"/>
              </a:defRPr>
            </a:lvl1pPr>
          </a:lstStyle>
          <a:p>
            <a:r>
              <a:rPr lang="en-US" dirty="0"/>
              <a:t>ADD A FOOTER</a:t>
            </a:r>
          </a:p>
        </p:txBody>
      </p:sp>
      <p:sp>
        <p:nvSpPr>
          <p:cNvPr id="3" name="Content Placeholder 4">
            <a:extLst>
              <a:ext uri="{FF2B5EF4-FFF2-40B4-BE49-F238E27FC236}">
                <a16:creationId xmlns:a16="http://schemas.microsoft.com/office/drawing/2014/main" id="{D5C77874-9E90-144B-F071-3562BDA2195F}"/>
              </a:ext>
            </a:extLst>
          </p:cNvPr>
          <p:cNvSpPr>
            <a:spLocks noGrp="1"/>
          </p:cNvSpPr>
          <p:nvPr>
            <p:ph sz="quarter" idx="10"/>
          </p:nvPr>
        </p:nvSpPr>
        <p:spPr>
          <a:xfrm>
            <a:off x="1243012" y="1944688"/>
            <a:ext cx="4662488" cy="4137025"/>
          </a:xfrm>
        </p:spPr>
        <p:txBody>
          <a:bodyPr>
            <a:normAutofit/>
          </a:bodyPr>
          <a:lstStyle>
            <a:lvl1pPr marL="285750" indent="-285750">
              <a:spcBef>
                <a:spcPts val="0"/>
              </a:spcBef>
              <a:spcAft>
                <a:spcPts val="1800"/>
              </a:spcAft>
              <a:buFont typeface="Arial" panose="020B0604020202020204" pitchFamily="34" charset="0"/>
              <a:buChar char="•"/>
              <a:defRPr sz="1600" b="0"/>
            </a:lvl1pPr>
            <a:lvl2pPr>
              <a:defRPr sz="1400"/>
            </a:lvl2pPr>
            <a:lvl3pPr>
              <a:defRPr sz="1200"/>
            </a:lvl3pPr>
            <a:lvl4pPr>
              <a:defRPr sz="1100"/>
            </a:lvl4pPr>
            <a:lvl5pPr>
              <a:defRPr sz="11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Content Placeholder 5">
            <a:extLst>
              <a:ext uri="{FF2B5EF4-FFF2-40B4-BE49-F238E27FC236}">
                <a16:creationId xmlns:a16="http://schemas.microsoft.com/office/drawing/2014/main" id="{B175E76D-659C-5392-C974-020D3392EAD3}"/>
              </a:ext>
            </a:extLst>
          </p:cNvPr>
          <p:cNvSpPr>
            <a:spLocks noGrp="1"/>
          </p:cNvSpPr>
          <p:nvPr>
            <p:ph sz="quarter" idx="11"/>
          </p:nvPr>
        </p:nvSpPr>
        <p:spPr>
          <a:xfrm>
            <a:off x="6391656" y="1939481"/>
            <a:ext cx="4453128" cy="4142232"/>
          </a:xfrm>
        </p:spPr>
        <p:txBody>
          <a:bodyPr>
            <a:normAutofit/>
          </a:bodyPr>
          <a:lstStyle>
            <a:lvl1pPr>
              <a:spcBef>
                <a:spcPts val="0"/>
              </a:spcBef>
              <a:spcAft>
                <a:spcPts val="1800"/>
              </a:spcAft>
              <a:defRPr sz="1600"/>
            </a:lvl1pPr>
            <a:lvl2pPr>
              <a:defRPr sz="1400"/>
            </a:lvl2pPr>
            <a:lvl3pPr>
              <a:defRPr sz="1200"/>
            </a:lvl3pPr>
            <a:lvl4pPr>
              <a:defRPr sz="1100"/>
            </a:lvl4pPr>
            <a:lvl5pPr>
              <a:defRPr sz="11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pic>
        <p:nvPicPr>
          <p:cNvPr id="26" name="Graphic 25">
            <a:extLst>
              <a:ext uri="{FF2B5EF4-FFF2-40B4-BE49-F238E27FC236}">
                <a16:creationId xmlns:a16="http://schemas.microsoft.com/office/drawing/2014/main" id="{A78B16A4-6958-21E7-DB6F-9EB302D2DAC1}"/>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56443" t="62500"/>
          <a:stretch/>
        </p:blipFill>
        <p:spPr>
          <a:xfrm rot="5400000">
            <a:off x="344361" y="-188913"/>
            <a:ext cx="536575" cy="914400"/>
          </a:xfrm>
          <a:prstGeom prst="rect">
            <a:avLst/>
          </a:prstGeom>
        </p:spPr>
      </p:pic>
      <p:pic>
        <p:nvPicPr>
          <p:cNvPr id="4" name="Graphic 3">
            <a:extLst>
              <a:ext uri="{FF2B5EF4-FFF2-40B4-BE49-F238E27FC236}">
                <a16:creationId xmlns:a16="http://schemas.microsoft.com/office/drawing/2014/main" id="{07BF3E18-F4C7-7171-85A1-A1417BBB273C}"/>
              </a:ext>
            </a:extLst>
          </p:cNvPr>
          <p:cNvPicPr>
            <a:picLocks noChangeAspect="1"/>
          </p:cNvPicPr>
          <p:nvPr userDrawn="1"/>
        </p:nvPicPr>
        <p:blipFill rotWithShape="1">
          <a:blip r:embed="rId4">
            <a:extLst>
              <a:ext uri="{96DAC541-7B7A-43D3-8B79-37D633B846F1}">
                <asvg:svgBlip xmlns:asvg="http://schemas.microsoft.com/office/drawing/2016/SVG/main" r:embed="rId5"/>
              </a:ext>
            </a:extLst>
          </a:blip>
          <a:srcRect t="2937" r="-90" b="34030"/>
          <a:stretch/>
        </p:blipFill>
        <p:spPr>
          <a:xfrm flipH="1">
            <a:off x="1510506" y="6167556"/>
            <a:ext cx="4127500" cy="690444"/>
          </a:xfrm>
          <a:prstGeom prst="rect">
            <a:avLst/>
          </a:prstGeom>
        </p:spPr>
      </p:pic>
      <p:pic>
        <p:nvPicPr>
          <p:cNvPr id="31" name="Graphic 30">
            <a:extLst>
              <a:ext uri="{FF2B5EF4-FFF2-40B4-BE49-F238E27FC236}">
                <a16:creationId xmlns:a16="http://schemas.microsoft.com/office/drawing/2014/main" id="{885A8744-AECE-0116-FEDA-A44BAC6062D6}"/>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a:off x="11356940" y="3305998"/>
            <a:ext cx="425520" cy="246004"/>
          </a:xfrm>
          <a:prstGeom prst="rect">
            <a:avLst/>
          </a:prstGeom>
        </p:spPr>
      </p:pic>
      <p:cxnSp>
        <p:nvCxnSpPr>
          <p:cNvPr id="32" name="Straight Connector 31">
            <a:extLst>
              <a:ext uri="{FF2B5EF4-FFF2-40B4-BE49-F238E27FC236}">
                <a16:creationId xmlns:a16="http://schemas.microsoft.com/office/drawing/2014/main" id="{553A8B3A-B2F0-DDCC-037D-58AC84990CDC}"/>
              </a:ext>
            </a:extLst>
          </p:cNvPr>
          <p:cNvCxnSpPr>
            <a:cxnSpLocks/>
          </p:cNvCxnSpPr>
          <p:nvPr userDrawn="1"/>
        </p:nvCxnSpPr>
        <p:spPr>
          <a:xfrm>
            <a:off x="11569700" y="1281334"/>
            <a:ext cx="0" cy="1765300"/>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D13498EA-BAEA-81D7-F45E-B88032C1F2AB}"/>
              </a:ext>
            </a:extLst>
          </p:cNvPr>
          <p:cNvCxnSpPr>
            <a:cxnSpLocks/>
          </p:cNvCxnSpPr>
          <p:nvPr userDrawn="1"/>
        </p:nvCxnSpPr>
        <p:spPr>
          <a:xfrm>
            <a:off x="11569700" y="3811366"/>
            <a:ext cx="0" cy="1765300"/>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sp>
        <p:nvSpPr>
          <p:cNvPr id="7" name="Date Placeholder 3">
            <a:extLst>
              <a:ext uri="{FF2B5EF4-FFF2-40B4-BE49-F238E27FC236}">
                <a16:creationId xmlns:a16="http://schemas.microsoft.com/office/drawing/2014/main" id="{17E2DC87-2AEC-1A25-44D9-11DA7801AA01}"/>
              </a:ext>
            </a:extLst>
          </p:cNvPr>
          <p:cNvSpPr>
            <a:spLocks noGrp="1"/>
          </p:cNvSpPr>
          <p:nvPr>
            <p:ph type="dt" sz="half" idx="2"/>
          </p:nvPr>
        </p:nvSpPr>
        <p:spPr>
          <a:xfrm>
            <a:off x="11058836" y="771526"/>
            <a:ext cx="1041393" cy="250444"/>
          </a:xfrm>
          <a:prstGeom prst="rect">
            <a:avLst/>
          </a:prstGeom>
        </p:spPr>
        <p:txBody>
          <a:bodyPr vert="horz" lIns="0" tIns="0" rIns="0" bIns="0" rtlCol="0" anchor="b"/>
          <a:lstStyle>
            <a:lvl1pPr algn="ctr">
              <a:defRPr sz="1100" b="1" i="0" spc="200" baseline="0">
                <a:solidFill>
                  <a:schemeClr val="tx1"/>
                </a:solidFill>
                <a:latin typeface="Calibri" panose="020F0502020204030204" pitchFamily="34" charset="0"/>
                <a:cs typeface="Calibri" panose="020F0502020204030204" pitchFamily="34" charset="0"/>
              </a:defRPr>
            </a:lvl1pPr>
          </a:lstStyle>
          <a:p>
            <a:r>
              <a:rPr lang="en-US" dirty="0"/>
              <a:t>7/31/20XX</a:t>
            </a:r>
          </a:p>
        </p:txBody>
      </p:sp>
      <p:sp>
        <p:nvSpPr>
          <p:cNvPr id="36" name="Slide Number Placeholder 5">
            <a:extLst>
              <a:ext uri="{FF2B5EF4-FFF2-40B4-BE49-F238E27FC236}">
                <a16:creationId xmlns:a16="http://schemas.microsoft.com/office/drawing/2014/main" id="{DD5F2B51-942F-78F1-1B75-C74014DF4DD9}"/>
              </a:ext>
            </a:extLst>
          </p:cNvPr>
          <p:cNvSpPr>
            <a:spLocks noGrp="1"/>
          </p:cNvSpPr>
          <p:nvPr>
            <p:ph type="sldNum" sz="quarter" idx="4"/>
          </p:nvPr>
        </p:nvSpPr>
        <p:spPr>
          <a:xfrm>
            <a:off x="11058836" y="5836030"/>
            <a:ext cx="1041393" cy="246004"/>
          </a:xfrm>
          <a:prstGeom prst="rect">
            <a:avLst/>
          </a:prstGeom>
        </p:spPr>
        <p:txBody>
          <a:bodyPr vert="horz" lIns="91440" tIns="45720" rIns="91440" bIns="45720" rtlCol="0" anchor="t"/>
          <a:lstStyle>
            <a:lvl1pPr algn="ctr">
              <a:defRPr sz="1200" b="1" i="0" spc="200" baseline="0">
                <a:solidFill>
                  <a:schemeClr val="tx1"/>
                </a:solidFill>
                <a:latin typeface="Calibri" panose="020F0502020204030204" pitchFamily="34" charset="0"/>
                <a:cs typeface="Calibri" panose="020F0502020204030204" pitchFamily="34" charset="0"/>
              </a:defRPr>
            </a:lvl1pPr>
          </a:lstStyle>
          <a:p>
            <a:fld id="{CA8D9AD5-F248-4919-864A-CFD76CC027D6}" type="slidenum">
              <a:rPr lang="en-US" smtClean="0"/>
              <a:pPr/>
              <a:t>‹#›</a:t>
            </a:fld>
            <a:endParaRPr lang="en-US" dirty="0"/>
          </a:p>
        </p:txBody>
      </p:sp>
    </p:spTree>
    <p:extLst>
      <p:ext uri="{BB962C8B-B14F-4D97-AF65-F5344CB8AC3E}">
        <p14:creationId xmlns:p14="http://schemas.microsoft.com/office/powerpoint/2010/main" val="3329241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pos="6888">
          <p15:clr>
            <a:srgbClr val="FBAE40"/>
          </p15:clr>
        </p15:guide>
        <p15:guide id="2" pos="768">
          <p15:clr>
            <a:srgbClr val="FBAE40"/>
          </p15:clr>
        </p15:guide>
        <p15:guide id="3" orient="horz" pos="3840">
          <p15:clr>
            <a:srgbClr val="FBAE40"/>
          </p15:clr>
        </p15:guide>
        <p15:guide id="4" orient="horz" pos="1224">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Content 1">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243012" y="771526"/>
            <a:ext cx="9705976" cy="914399"/>
          </a:xfrm>
        </p:spPr>
        <p:txBody>
          <a:bodyPr anchor="t">
            <a:noAutofit/>
          </a:bodyPr>
          <a:lstStyle>
            <a:lvl1pPr algn="l">
              <a:lnSpc>
                <a:spcPct val="75000"/>
              </a:lnSpc>
              <a:defRPr sz="4000" b="1" i="0" spc="200" baseline="0">
                <a:solidFill>
                  <a:schemeClr val="tx1"/>
                </a:solidFill>
                <a:latin typeface="+mj-lt"/>
                <a:cs typeface="Calibri" panose="020F0502020204030204" pitchFamily="34" charset="0"/>
              </a:defRPr>
            </a:lvl1pPr>
          </a:lstStyle>
          <a:p>
            <a:endParaRPr lang="en-US" dirty="0"/>
          </a:p>
        </p:txBody>
      </p:sp>
      <p:sp>
        <p:nvSpPr>
          <p:cNvPr id="34" name="Footer Placeholder 4">
            <a:extLst>
              <a:ext uri="{FF2B5EF4-FFF2-40B4-BE49-F238E27FC236}">
                <a16:creationId xmlns:a16="http://schemas.microsoft.com/office/drawing/2014/main" id="{DE345F1B-A810-BD7B-E3D0-932640910E05}"/>
              </a:ext>
            </a:extLst>
          </p:cNvPr>
          <p:cNvSpPr>
            <a:spLocks noGrp="1"/>
          </p:cNvSpPr>
          <p:nvPr>
            <p:ph type="ftr" sz="quarter" idx="3"/>
          </p:nvPr>
        </p:nvSpPr>
        <p:spPr>
          <a:xfrm rot="16200000">
            <a:off x="-2071745" y="2944876"/>
            <a:ext cx="5314948" cy="968245"/>
          </a:xfrm>
          <a:prstGeom prst="rect">
            <a:avLst/>
          </a:prstGeom>
        </p:spPr>
        <p:txBody>
          <a:bodyPr vert="horz" lIns="91440" tIns="45720" rIns="91440" bIns="45720" rtlCol="0" anchor="ctr"/>
          <a:lstStyle>
            <a:lvl1pPr algn="ctr">
              <a:defRPr sz="1200" b="1" i="0" cap="none" spc="200" baseline="0">
                <a:solidFill>
                  <a:schemeClr val="tx1"/>
                </a:solidFill>
                <a:latin typeface="Calibri" panose="020F0502020204030204" pitchFamily="34" charset="0"/>
                <a:cs typeface="Calibri" panose="020F0502020204030204" pitchFamily="34" charset="0"/>
              </a:defRPr>
            </a:lvl1pPr>
          </a:lstStyle>
          <a:p>
            <a:r>
              <a:rPr lang="en-US" dirty="0"/>
              <a:t>ADD A FOOTER</a:t>
            </a:r>
          </a:p>
        </p:txBody>
      </p:sp>
      <p:sp>
        <p:nvSpPr>
          <p:cNvPr id="6" name="Content Placeholder 4">
            <a:extLst>
              <a:ext uri="{FF2B5EF4-FFF2-40B4-BE49-F238E27FC236}">
                <a16:creationId xmlns:a16="http://schemas.microsoft.com/office/drawing/2014/main" id="{6A980337-5E6C-4D7B-D56F-D5EA84AF76D3}"/>
              </a:ext>
            </a:extLst>
          </p:cNvPr>
          <p:cNvSpPr>
            <a:spLocks noGrp="1"/>
          </p:cNvSpPr>
          <p:nvPr>
            <p:ph sz="quarter" idx="10"/>
          </p:nvPr>
        </p:nvSpPr>
        <p:spPr>
          <a:xfrm>
            <a:off x="1243012" y="1943100"/>
            <a:ext cx="4662488" cy="4138613"/>
          </a:xfrm>
        </p:spPr>
        <p:txBody>
          <a:bodyPr>
            <a:normAutofit/>
          </a:bodyPr>
          <a:lstStyle>
            <a:lvl1pPr marL="0" indent="0">
              <a:spcBef>
                <a:spcPts val="0"/>
              </a:spcBef>
              <a:spcAft>
                <a:spcPts val="1800"/>
              </a:spcAft>
              <a:buNone/>
              <a:defRPr sz="1600" b="0"/>
            </a:lvl1pPr>
            <a:lvl2pPr>
              <a:defRPr sz="1400"/>
            </a:lvl2pPr>
            <a:lvl3pPr>
              <a:defRPr sz="1200"/>
            </a:lvl3pPr>
            <a:lvl4pPr>
              <a:defRPr sz="1100"/>
            </a:lvl4pPr>
            <a:lvl5pPr>
              <a:defRPr sz="11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pic>
        <p:nvPicPr>
          <p:cNvPr id="26" name="Graphic 25">
            <a:extLst>
              <a:ext uri="{FF2B5EF4-FFF2-40B4-BE49-F238E27FC236}">
                <a16:creationId xmlns:a16="http://schemas.microsoft.com/office/drawing/2014/main" id="{A78B16A4-6958-21E7-DB6F-9EB302D2DAC1}"/>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56443" t="62500"/>
          <a:stretch/>
        </p:blipFill>
        <p:spPr>
          <a:xfrm rot="5400000">
            <a:off x="344361" y="-188913"/>
            <a:ext cx="536575" cy="914400"/>
          </a:xfrm>
          <a:prstGeom prst="rect">
            <a:avLst/>
          </a:prstGeom>
        </p:spPr>
      </p:pic>
      <p:pic>
        <p:nvPicPr>
          <p:cNvPr id="4" name="Graphic 3">
            <a:extLst>
              <a:ext uri="{FF2B5EF4-FFF2-40B4-BE49-F238E27FC236}">
                <a16:creationId xmlns:a16="http://schemas.microsoft.com/office/drawing/2014/main" id="{07BF3E18-F4C7-7171-85A1-A1417BBB273C}"/>
              </a:ext>
            </a:extLst>
          </p:cNvPr>
          <p:cNvPicPr>
            <a:picLocks noChangeAspect="1"/>
          </p:cNvPicPr>
          <p:nvPr userDrawn="1"/>
        </p:nvPicPr>
        <p:blipFill rotWithShape="1">
          <a:blip r:embed="rId4">
            <a:extLst>
              <a:ext uri="{96DAC541-7B7A-43D3-8B79-37D633B846F1}">
                <asvg:svgBlip xmlns:asvg="http://schemas.microsoft.com/office/drawing/2016/SVG/main" r:embed="rId5"/>
              </a:ext>
            </a:extLst>
          </a:blip>
          <a:srcRect t="2937" r="-90" b="34030"/>
          <a:stretch/>
        </p:blipFill>
        <p:spPr>
          <a:xfrm flipH="1">
            <a:off x="1510506" y="6167556"/>
            <a:ext cx="4127500" cy="690444"/>
          </a:xfrm>
          <a:prstGeom prst="rect">
            <a:avLst/>
          </a:prstGeom>
        </p:spPr>
      </p:pic>
      <p:pic>
        <p:nvPicPr>
          <p:cNvPr id="31" name="Graphic 30">
            <a:extLst>
              <a:ext uri="{FF2B5EF4-FFF2-40B4-BE49-F238E27FC236}">
                <a16:creationId xmlns:a16="http://schemas.microsoft.com/office/drawing/2014/main" id="{885A8744-AECE-0116-FEDA-A44BAC6062D6}"/>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a:off x="11356940" y="3305998"/>
            <a:ext cx="425520" cy="246004"/>
          </a:xfrm>
          <a:prstGeom prst="rect">
            <a:avLst/>
          </a:prstGeom>
        </p:spPr>
      </p:pic>
      <p:cxnSp>
        <p:nvCxnSpPr>
          <p:cNvPr id="32" name="Straight Connector 31">
            <a:extLst>
              <a:ext uri="{FF2B5EF4-FFF2-40B4-BE49-F238E27FC236}">
                <a16:creationId xmlns:a16="http://schemas.microsoft.com/office/drawing/2014/main" id="{553A8B3A-B2F0-DDCC-037D-58AC84990CDC}"/>
              </a:ext>
            </a:extLst>
          </p:cNvPr>
          <p:cNvCxnSpPr>
            <a:cxnSpLocks/>
          </p:cNvCxnSpPr>
          <p:nvPr userDrawn="1"/>
        </p:nvCxnSpPr>
        <p:spPr>
          <a:xfrm>
            <a:off x="11569700" y="1281334"/>
            <a:ext cx="0" cy="1765300"/>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D13498EA-BAEA-81D7-F45E-B88032C1F2AB}"/>
              </a:ext>
            </a:extLst>
          </p:cNvPr>
          <p:cNvCxnSpPr>
            <a:cxnSpLocks/>
          </p:cNvCxnSpPr>
          <p:nvPr userDrawn="1"/>
        </p:nvCxnSpPr>
        <p:spPr>
          <a:xfrm>
            <a:off x="11569700" y="3811366"/>
            <a:ext cx="0" cy="1765300"/>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sp>
        <p:nvSpPr>
          <p:cNvPr id="7" name="Date Placeholder 3">
            <a:extLst>
              <a:ext uri="{FF2B5EF4-FFF2-40B4-BE49-F238E27FC236}">
                <a16:creationId xmlns:a16="http://schemas.microsoft.com/office/drawing/2014/main" id="{ACE0534C-0CE0-EE94-871B-6F1A1E77F849}"/>
              </a:ext>
            </a:extLst>
          </p:cNvPr>
          <p:cNvSpPr>
            <a:spLocks noGrp="1"/>
          </p:cNvSpPr>
          <p:nvPr>
            <p:ph type="dt" sz="half" idx="2"/>
          </p:nvPr>
        </p:nvSpPr>
        <p:spPr>
          <a:xfrm>
            <a:off x="11058836" y="771526"/>
            <a:ext cx="1041393" cy="250444"/>
          </a:xfrm>
          <a:prstGeom prst="rect">
            <a:avLst/>
          </a:prstGeom>
        </p:spPr>
        <p:txBody>
          <a:bodyPr vert="horz" lIns="0" tIns="0" rIns="0" bIns="0" rtlCol="0" anchor="b"/>
          <a:lstStyle>
            <a:lvl1pPr algn="ctr">
              <a:defRPr sz="1100" b="1" i="0" spc="200" baseline="0">
                <a:solidFill>
                  <a:schemeClr val="tx1"/>
                </a:solidFill>
                <a:latin typeface="Calibri" panose="020F0502020204030204" pitchFamily="34" charset="0"/>
                <a:cs typeface="Calibri" panose="020F0502020204030204" pitchFamily="34" charset="0"/>
              </a:defRPr>
            </a:lvl1pPr>
          </a:lstStyle>
          <a:p>
            <a:r>
              <a:rPr lang="en-US" dirty="0"/>
              <a:t>7/31/20XX</a:t>
            </a:r>
          </a:p>
        </p:txBody>
      </p:sp>
      <p:sp>
        <p:nvSpPr>
          <p:cNvPr id="36" name="Slide Number Placeholder 5">
            <a:extLst>
              <a:ext uri="{FF2B5EF4-FFF2-40B4-BE49-F238E27FC236}">
                <a16:creationId xmlns:a16="http://schemas.microsoft.com/office/drawing/2014/main" id="{DD5F2B51-942F-78F1-1B75-C74014DF4DD9}"/>
              </a:ext>
            </a:extLst>
          </p:cNvPr>
          <p:cNvSpPr>
            <a:spLocks noGrp="1"/>
          </p:cNvSpPr>
          <p:nvPr>
            <p:ph type="sldNum" sz="quarter" idx="4"/>
          </p:nvPr>
        </p:nvSpPr>
        <p:spPr>
          <a:xfrm>
            <a:off x="11058836" y="5836030"/>
            <a:ext cx="1041393" cy="246004"/>
          </a:xfrm>
          <a:prstGeom prst="rect">
            <a:avLst/>
          </a:prstGeom>
        </p:spPr>
        <p:txBody>
          <a:bodyPr vert="horz" lIns="91440" tIns="45720" rIns="91440" bIns="45720" rtlCol="0" anchor="t"/>
          <a:lstStyle>
            <a:lvl1pPr algn="ctr">
              <a:defRPr sz="1200" b="1" i="0" spc="200" baseline="0">
                <a:solidFill>
                  <a:schemeClr val="tx1"/>
                </a:solidFill>
                <a:latin typeface="Calibri" panose="020F0502020204030204" pitchFamily="34" charset="0"/>
                <a:cs typeface="Calibri" panose="020F0502020204030204" pitchFamily="34" charset="0"/>
              </a:defRPr>
            </a:lvl1pPr>
          </a:lstStyle>
          <a:p>
            <a:fld id="{CA8D9AD5-F248-4919-864A-CFD76CC027D6}" type="slidenum">
              <a:rPr lang="en-US" smtClean="0"/>
              <a:pPr/>
              <a:t>‹#›</a:t>
            </a:fld>
            <a:endParaRPr lang="en-US" dirty="0"/>
          </a:p>
        </p:txBody>
      </p:sp>
      <p:pic>
        <p:nvPicPr>
          <p:cNvPr id="3" name="Picture Placeholder 7">
            <a:extLst>
              <a:ext uri="{FF2B5EF4-FFF2-40B4-BE49-F238E27FC236}">
                <a16:creationId xmlns:a16="http://schemas.microsoft.com/office/drawing/2014/main" id="{1FCB7E19-EE32-92A1-47D9-990C3C76AC98}"/>
              </a:ext>
            </a:extLst>
          </p:cNvPr>
          <p:cNvPicPr>
            <a:picLocks noChangeAspect="1"/>
          </p:cNvPicPr>
          <p:nvPr userDrawn="1"/>
        </p:nvPicPr>
        <p:blipFill rotWithShape="1">
          <a:blip r:embed="rId8">
            <a:extLst>
              <a:ext uri="{96DAC541-7B7A-43D3-8B79-37D633B846F1}">
                <asvg:svgBlip xmlns:asvg="http://schemas.microsoft.com/office/drawing/2016/SVG/main" r:embed="rId9"/>
              </a:ext>
            </a:extLst>
          </a:blip>
          <a:srcRect l="5500" t="3175" r="5373" b="36147"/>
          <a:stretch/>
        </p:blipFill>
        <p:spPr>
          <a:xfrm>
            <a:off x="6286500" y="1943100"/>
            <a:ext cx="4662488" cy="4914900"/>
          </a:xfrm>
          <a:prstGeom prst="rect">
            <a:avLst/>
          </a:prstGeom>
        </p:spPr>
      </p:pic>
    </p:spTree>
    <p:extLst>
      <p:ext uri="{BB962C8B-B14F-4D97-AF65-F5344CB8AC3E}">
        <p14:creationId xmlns:p14="http://schemas.microsoft.com/office/powerpoint/2010/main" val="40370435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pos="6888">
          <p15:clr>
            <a:srgbClr val="FBAE40"/>
          </p15:clr>
        </p15:guide>
        <p15:guide id="2" pos="768">
          <p15:clr>
            <a:srgbClr val="FBAE40"/>
          </p15:clr>
        </p15:guide>
        <p15:guide id="3" orient="horz" pos="3840">
          <p15:clr>
            <a:srgbClr val="FBAE40"/>
          </p15:clr>
        </p15:guide>
        <p15:guide id="4" orient="horz" pos="1224">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Two Content 2">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243012" y="771526"/>
            <a:ext cx="9705976" cy="914399"/>
          </a:xfrm>
        </p:spPr>
        <p:txBody>
          <a:bodyPr anchor="t">
            <a:noAutofit/>
          </a:bodyPr>
          <a:lstStyle>
            <a:lvl1pPr algn="l">
              <a:lnSpc>
                <a:spcPct val="75000"/>
              </a:lnSpc>
              <a:defRPr sz="4000" b="1" i="0" spc="200" baseline="0">
                <a:solidFill>
                  <a:schemeClr val="tx1"/>
                </a:solidFill>
                <a:latin typeface="+mj-lt"/>
                <a:cs typeface="Calibri" panose="020F0502020204030204" pitchFamily="34" charset="0"/>
              </a:defRPr>
            </a:lvl1pPr>
          </a:lstStyle>
          <a:p>
            <a:endParaRPr lang="en-US" dirty="0"/>
          </a:p>
        </p:txBody>
      </p:sp>
      <p:sp>
        <p:nvSpPr>
          <p:cNvPr id="34" name="Footer Placeholder 4">
            <a:extLst>
              <a:ext uri="{FF2B5EF4-FFF2-40B4-BE49-F238E27FC236}">
                <a16:creationId xmlns:a16="http://schemas.microsoft.com/office/drawing/2014/main" id="{DE345F1B-A810-BD7B-E3D0-932640910E05}"/>
              </a:ext>
            </a:extLst>
          </p:cNvPr>
          <p:cNvSpPr>
            <a:spLocks noGrp="1"/>
          </p:cNvSpPr>
          <p:nvPr>
            <p:ph type="ftr" sz="quarter" idx="3"/>
          </p:nvPr>
        </p:nvSpPr>
        <p:spPr>
          <a:xfrm rot="16200000">
            <a:off x="-2071745" y="2944876"/>
            <a:ext cx="5314948" cy="968245"/>
          </a:xfrm>
          <a:prstGeom prst="rect">
            <a:avLst/>
          </a:prstGeom>
        </p:spPr>
        <p:txBody>
          <a:bodyPr vert="horz" lIns="91440" tIns="45720" rIns="91440" bIns="45720" rtlCol="0" anchor="ctr"/>
          <a:lstStyle>
            <a:lvl1pPr algn="ctr">
              <a:defRPr sz="1200" b="1" i="0" cap="none" spc="200" baseline="0">
                <a:solidFill>
                  <a:schemeClr val="tx1"/>
                </a:solidFill>
                <a:latin typeface="Calibri" panose="020F0502020204030204" pitchFamily="34" charset="0"/>
                <a:cs typeface="Calibri" panose="020F0502020204030204" pitchFamily="34" charset="0"/>
              </a:defRPr>
            </a:lvl1pPr>
          </a:lstStyle>
          <a:p>
            <a:r>
              <a:rPr lang="en-US" dirty="0"/>
              <a:t>ADD A FOOTER</a:t>
            </a:r>
          </a:p>
        </p:txBody>
      </p:sp>
      <p:sp>
        <p:nvSpPr>
          <p:cNvPr id="7" name="Content Placeholder 4">
            <a:extLst>
              <a:ext uri="{FF2B5EF4-FFF2-40B4-BE49-F238E27FC236}">
                <a16:creationId xmlns:a16="http://schemas.microsoft.com/office/drawing/2014/main" id="{4439006B-1BD0-A0ED-C0A1-0C299E008A2D}"/>
              </a:ext>
            </a:extLst>
          </p:cNvPr>
          <p:cNvSpPr>
            <a:spLocks noGrp="1"/>
          </p:cNvSpPr>
          <p:nvPr>
            <p:ph sz="quarter" idx="12"/>
          </p:nvPr>
        </p:nvSpPr>
        <p:spPr>
          <a:xfrm>
            <a:off x="1243012" y="1943100"/>
            <a:ext cx="3535811" cy="4138613"/>
          </a:xfrm>
        </p:spPr>
        <p:txBody>
          <a:bodyPr>
            <a:normAutofit/>
          </a:bodyPr>
          <a:lstStyle>
            <a:lvl1pPr marL="0" indent="0">
              <a:spcBef>
                <a:spcPts val="0"/>
              </a:spcBef>
              <a:spcAft>
                <a:spcPts val="1800"/>
              </a:spcAft>
              <a:buNone/>
              <a:defRPr sz="1600" b="0"/>
            </a:lvl1pPr>
            <a:lvl2pPr>
              <a:defRPr sz="1400"/>
            </a:lvl2pPr>
            <a:lvl3pPr>
              <a:defRPr sz="1200"/>
            </a:lvl3pPr>
            <a:lvl4pPr>
              <a:defRPr sz="1100"/>
            </a:lvl4pPr>
            <a:lvl5pPr>
              <a:defRPr sz="11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Content Placeholder 5">
            <a:extLst>
              <a:ext uri="{FF2B5EF4-FFF2-40B4-BE49-F238E27FC236}">
                <a16:creationId xmlns:a16="http://schemas.microsoft.com/office/drawing/2014/main" id="{0F2009D0-1A1F-CB4B-86EF-4FD76B75DE3E}"/>
              </a:ext>
            </a:extLst>
          </p:cNvPr>
          <p:cNvSpPr>
            <a:spLocks noGrp="1"/>
          </p:cNvSpPr>
          <p:nvPr>
            <p:ph sz="quarter" idx="11"/>
          </p:nvPr>
        </p:nvSpPr>
        <p:spPr>
          <a:xfrm>
            <a:off x="5158241" y="1943099"/>
            <a:ext cx="5790739" cy="4138613"/>
          </a:xfrm>
        </p:spPr>
        <p:txBody>
          <a:bodyPr>
            <a:normAutofit/>
          </a:bodyPr>
          <a:lstStyle>
            <a:lvl1pPr>
              <a:spcBef>
                <a:spcPts val="0"/>
              </a:spcBef>
              <a:spcAft>
                <a:spcPts val="1800"/>
              </a:spcAft>
              <a:defRPr sz="1600"/>
            </a:lvl1pPr>
            <a:lvl2pPr>
              <a:defRPr sz="1400"/>
            </a:lvl2pPr>
            <a:lvl3pPr>
              <a:defRPr sz="1200"/>
            </a:lvl3pPr>
            <a:lvl4pPr>
              <a:defRPr sz="1100"/>
            </a:lvl4pPr>
            <a:lvl5pPr>
              <a:defRPr sz="11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pic>
        <p:nvPicPr>
          <p:cNvPr id="26" name="Graphic 25">
            <a:extLst>
              <a:ext uri="{FF2B5EF4-FFF2-40B4-BE49-F238E27FC236}">
                <a16:creationId xmlns:a16="http://schemas.microsoft.com/office/drawing/2014/main" id="{A78B16A4-6958-21E7-DB6F-9EB302D2DAC1}"/>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56443" t="62500"/>
          <a:stretch/>
        </p:blipFill>
        <p:spPr>
          <a:xfrm rot="5400000">
            <a:off x="344361" y="-188913"/>
            <a:ext cx="536575" cy="914400"/>
          </a:xfrm>
          <a:prstGeom prst="rect">
            <a:avLst/>
          </a:prstGeom>
        </p:spPr>
      </p:pic>
      <p:pic>
        <p:nvPicPr>
          <p:cNvPr id="4" name="Graphic 3">
            <a:extLst>
              <a:ext uri="{FF2B5EF4-FFF2-40B4-BE49-F238E27FC236}">
                <a16:creationId xmlns:a16="http://schemas.microsoft.com/office/drawing/2014/main" id="{07BF3E18-F4C7-7171-85A1-A1417BBB273C}"/>
              </a:ext>
            </a:extLst>
          </p:cNvPr>
          <p:cNvPicPr>
            <a:picLocks noChangeAspect="1"/>
          </p:cNvPicPr>
          <p:nvPr userDrawn="1"/>
        </p:nvPicPr>
        <p:blipFill rotWithShape="1">
          <a:blip r:embed="rId4">
            <a:extLst>
              <a:ext uri="{96DAC541-7B7A-43D3-8B79-37D633B846F1}">
                <asvg:svgBlip xmlns:asvg="http://schemas.microsoft.com/office/drawing/2016/SVG/main" r:embed="rId5"/>
              </a:ext>
            </a:extLst>
          </a:blip>
          <a:srcRect t="2937" r="-90" b="34030"/>
          <a:stretch/>
        </p:blipFill>
        <p:spPr>
          <a:xfrm flipH="1">
            <a:off x="1510506" y="6167556"/>
            <a:ext cx="4127500" cy="690444"/>
          </a:xfrm>
          <a:prstGeom prst="rect">
            <a:avLst/>
          </a:prstGeom>
        </p:spPr>
      </p:pic>
      <p:pic>
        <p:nvPicPr>
          <p:cNvPr id="31" name="Graphic 30">
            <a:extLst>
              <a:ext uri="{FF2B5EF4-FFF2-40B4-BE49-F238E27FC236}">
                <a16:creationId xmlns:a16="http://schemas.microsoft.com/office/drawing/2014/main" id="{885A8744-AECE-0116-FEDA-A44BAC6062D6}"/>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a:off x="11356940" y="3305998"/>
            <a:ext cx="425520" cy="246004"/>
          </a:xfrm>
          <a:prstGeom prst="rect">
            <a:avLst/>
          </a:prstGeom>
        </p:spPr>
      </p:pic>
      <p:cxnSp>
        <p:nvCxnSpPr>
          <p:cNvPr id="32" name="Straight Connector 31">
            <a:extLst>
              <a:ext uri="{FF2B5EF4-FFF2-40B4-BE49-F238E27FC236}">
                <a16:creationId xmlns:a16="http://schemas.microsoft.com/office/drawing/2014/main" id="{553A8B3A-B2F0-DDCC-037D-58AC84990CDC}"/>
              </a:ext>
            </a:extLst>
          </p:cNvPr>
          <p:cNvCxnSpPr>
            <a:cxnSpLocks/>
          </p:cNvCxnSpPr>
          <p:nvPr userDrawn="1"/>
        </p:nvCxnSpPr>
        <p:spPr>
          <a:xfrm>
            <a:off x="11569700" y="1281334"/>
            <a:ext cx="0" cy="1765300"/>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D13498EA-BAEA-81D7-F45E-B88032C1F2AB}"/>
              </a:ext>
            </a:extLst>
          </p:cNvPr>
          <p:cNvCxnSpPr>
            <a:cxnSpLocks/>
          </p:cNvCxnSpPr>
          <p:nvPr userDrawn="1"/>
        </p:nvCxnSpPr>
        <p:spPr>
          <a:xfrm>
            <a:off x="11569700" y="3811366"/>
            <a:ext cx="0" cy="1765300"/>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sp>
        <p:nvSpPr>
          <p:cNvPr id="8" name="Date Placeholder 3">
            <a:extLst>
              <a:ext uri="{FF2B5EF4-FFF2-40B4-BE49-F238E27FC236}">
                <a16:creationId xmlns:a16="http://schemas.microsoft.com/office/drawing/2014/main" id="{88613AEE-2A18-A24B-D500-1498BB343833}"/>
              </a:ext>
            </a:extLst>
          </p:cNvPr>
          <p:cNvSpPr>
            <a:spLocks noGrp="1"/>
          </p:cNvSpPr>
          <p:nvPr>
            <p:ph type="dt" sz="half" idx="2"/>
          </p:nvPr>
        </p:nvSpPr>
        <p:spPr>
          <a:xfrm>
            <a:off x="11058836" y="771526"/>
            <a:ext cx="1041393" cy="250444"/>
          </a:xfrm>
          <a:prstGeom prst="rect">
            <a:avLst/>
          </a:prstGeom>
        </p:spPr>
        <p:txBody>
          <a:bodyPr vert="horz" lIns="0" tIns="0" rIns="0" bIns="0" rtlCol="0" anchor="b"/>
          <a:lstStyle>
            <a:lvl1pPr algn="ctr">
              <a:defRPr sz="1100" b="1" i="0" spc="200" baseline="0">
                <a:solidFill>
                  <a:schemeClr val="tx1"/>
                </a:solidFill>
                <a:latin typeface="Calibri" panose="020F0502020204030204" pitchFamily="34" charset="0"/>
                <a:cs typeface="Calibri" panose="020F0502020204030204" pitchFamily="34" charset="0"/>
              </a:defRPr>
            </a:lvl1pPr>
          </a:lstStyle>
          <a:p>
            <a:r>
              <a:rPr lang="en-US" dirty="0"/>
              <a:t>7/31/20XX</a:t>
            </a:r>
          </a:p>
        </p:txBody>
      </p:sp>
      <p:sp>
        <p:nvSpPr>
          <p:cNvPr id="36" name="Slide Number Placeholder 5">
            <a:extLst>
              <a:ext uri="{FF2B5EF4-FFF2-40B4-BE49-F238E27FC236}">
                <a16:creationId xmlns:a16="http://schemas.microsoft.com/office/drawing/2014/main" id="{DD5F2B51-942F-78F1-1B75-C74014DF4DD9}"/>
              </a:ext>
            </a:extLst>
          </p:cNvPr>
          <p:cNvSpPr>
            <a:spLocks noGrp="1"/>
          </p:cNvSpPr>
          <p:nvPr>
            <p:ph type="sldNum" sz="quarter" idx="4"/>
          </p:nvPr>
        </p:nvSpPr>
        <p:spPr>
          <a:xfrm>
            <a:off x="11058836" y="5836030"/>
            <a:ext cx="1041393" cy="246004"/>
          </a:xfrm>
          <a:prstGeom prst="rect">
            <a:avLst/>
          </a:prstGeom>
        </p:spPr>
        <p:txBody>
          <a:bodyPr vert="horz" lIns="91440" tIns="45720" rIns="91440" bIns="45720" rtlCol="0" anchor="t"/>
          <a:lstStyle>
            <a:lvl1pPr algn="ctr">
              <a:defRPr sz="1200" b="1" i="0" spc="200" baseline="0">
                <a:solidFill>
                  <a:schemeClr val="tx1"/>
                </a:solidFill>
                <a:latin typeface="Calibri" panose="020F0502020204030204" pitchFamily="34" charset="0"/>
                <a:cs typeface="Calibri" panose="020F0502020204030204" pitchFamily="34" charset="0"/>
              </a:defRPr>
            </a:lvl1pPr>
          </a:lstStyle>
          <a:p>
            <a:fld id="{CA8D9AD5-F248-4919-864A-CFD76CC027D6}" type="slidenum">
              <a:rPr lang="en-US" smtClean="0"/>
              <a:pPr/>
              <a:t>‹#›</a:t>
            </a:fld>
            <a:endParaRPr lang="en-US" dirty="0"/>
          </a:p>
        </p:txBody>
      </p:sp>
    </p:spTree>
    <p:extLst>
      <p:ext uri="{BB962C8B-B14F-4D97-AF65-F5344CB8AC3E}">
        <p14:creationId xmlns:p14="http://schemas.microsoft.com/office/powerpoint/2010/main" val="4102086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pos="6888">
          <p15:clr>
            <a:srgbClr val="FBAE40"/>
          </p15:clr>
        </p15:guide>
        <p15:guide id="2" pos="768">
          <p15:clr>
            <a:srgbClr val="FBAE40"/>
          </p15:clr>
        </p15:guide>
        <p15:guide id="3" orient="horz" pos="3840">
          <p15:clr>
            <a:srgbClr val="FBAE40"/>
          </p15:clr>
        </p15:guide>
        <p15:guide id="4" orient="horz" pos="1224">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Table + 2 Content">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243012" y="771526"/>
            <a:ext cx="9691688" cy="914399"/>
          </a:xfrm>
        </p:spPr>
        <p:txBody>
          <a:bodyPr anchor="t">
            <a:noAutofit/>
          </a:bodyPr>
          <a:lstStyle>
            <a:lvl1pPr algn="l">
              <a:lnSpc>
                <a:spcPct val="75000"/>
              </a:lnSpc>
              <a:defRPr sz="4000" b="1" i="0" spc="200" baseline="0">
                <a:solidFill>
                  <a:schemeClr val="tx1"/>
                </a:solidFill>
                <a:latin typeface="+mj-lt"/>
                <a:cs typeface="Calibri" panose="020F0502020204030204" pitchFamily="34" charset="0"/>
              </a:defRPr>
            </a:lvl1pPr>
          </a:lstStyle>
          <a:p>
            <a:endParaRPr lang="en-US" dirty="0"/>
          </a:p>
        </p:txBody>
      </p:sp>
      <p:sp>
        <p:nvSpPr>
          <p:cNvPr id="39" name="Footer Placeholder 4">
            <a:extLst>
              <a:ext uri="{FF2B5EF4-FFF2-40B4-BE49-F238E27FC236}">
                <a16:creationId xmlns:a16="http://schemas.microsoft.com/office/drawing/2014/main" id="{D6F79AC3-76A1-330A-69C1-6F49A44894D8}"/>
              </a:ext>
            </a:extLst>
          </p:cNvPr>
          <p:cNvSpPr>
            <a:spLocks noGrp="1"/>
          </p:cNvSpPr>
          <p:nvPr>
            <p:ph type="ftr" sz="quarter" idx="3"/>
          </p:nvPr>
        </p:nvSpPr>
        <p:spPr>
          <a:xfrm rot="16200000">
            <a:off x="-2071745" y="2944876"/>
            <a:ext cx="5314948" cy="968245"/>
          </a:xfrm>
          <a:prstGeom prst="rect">
            <a:avLst/>
          </a:prstGeom>
        </p:spPr>
        <p:txBody>
          <a:bodyPr vert="horz" lIns="91440" tIns="45720" rIns="91440" bIns="45720" rtlCol="0" anchor="ctr"/>
          <a:lstStyle>
            <a:lvl1pPr algn="ctr">
              <a:defRPr sz="1200" b="1" i="0" cap="none" spc="200" baseline="0">
                <a:solidFill>
                  <a:schemeClr val="tx1"/>
                </a:solidFill>
                <a:latin typeface="Calibri" panose="020F0502020204030204" pitchFamily="34" charset="0"/>
                <a:cs typeface="Calibri" panose="020F0502020204030204" pitchFamily="34" charset="0"/>
              </a:defRPr>
            </a:lvl1pPr>
          </a:lstStyle>
          <a:p>
            <a:r>
              <a:rPr lang="en-US" dirty="0"/>
              <a:t>ADD A FOOTER</a:t>
            </a:r>
          </a:p>
        </p:txBody>
      </p:sp>
      <p:sp>
        <p:nvSpPr>
          <p:cNvPr id="4" name="Content Placeholder 4">
            <a:extLst>
              <a:ext uri="{FF2B5EF4-FFF2-40B4-BE49-F238E27FC236}">
                <a16:creationId xmlns:a16="http://schemas.microsoft.com/office/drawing/2014/main" id="{3CD946FB-4B71-3BAE-5823-3EF7E82CF16C}"/>
              </a:ext>
            </a:extLst>
          </p:cNvPr>
          <p:cNvSpPr>
            <a:spLocks noGrp="1"/>
          </p:cNvSpPr>
          <p:nvPr>
            <p:ph sz="quarter" idx="11"/>
          </p:nvPr>
        </p:nvSpPr>
        <p:spPr>
          <a:xfrm>
            <a:off x="1243012" y="1944688"/>
            <a:ext cx="3225884" cy="4137025"/>
          </a:xfrm>
        </p:spPr>
        <p:txBody>
          <a:bodyPr>
            <a:normAutofit/>
          </a:bodyPr>
          <a:lstStyle>
            <a:lvl1pPr marL="285750" indent="-285750">
              <a:spcBef>
                <a:spcPts val="0"/>
              </a:spcBef>
              <a:spcAft>
                <a:spcPts val="1200"/>
              </a:spcAft>
              <a:buFont typeface="Arial" panose="020B0604020202020204" pitchFamily="34" charset="0"/>
              <a:buChar char="•"/>
              <a:defRPr sz="1800" b="0"/>
            </a:lvl1pPr>
            <a:lvl2pPr>
              <a:defRPr sz="1600"/>
            </a:lvl2pPr>
            <a:lvl3pPr>
              <a:defRPr sz="1400"/>
            </a:lvl3pPr>
            <a:lvl4pPr>
              <a:defRPr sz="1200"/>
            </a:lvl4pPr>
            <a:lvl5pPr>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4">
            <a:extLst>
              <a:ext uri="{FF2B5EF4-FFF2-40B4-BE49-F238E27FC236}">
                <a16:creationId xmlns:a16="http://schemas.microsoft.com/office/drawing/2014/main" id="{93D44429-8F9B-DD54-E9BD-08AE1C44DD79}"/>
              </a:ext>
            </a:extLst>
          </p:cNvPr>
          <p:cNvSpPr>
            <a:spLocks noGrp="1"/>
          </p:cNvSpPr>
          <p:nvPr>
            <p:ph sz="quarter" idx="12"/>
          </p:nvPr>
        </p:nvSpPr>
        <p:spPr>
          <a:xfrm>
            <a:off x="4592725" y="1943100"/>
            <a:ext cx="6341972" cy="4143374"/>
          </a:xfrm>
        </p:spPr>
        <p:txBody>
          <a:bodyPr>
            <a:normAutofit/>
          </a:bodyPr>
          <a:lstStyle>
            <a:lvl1pPr marL="0" indent="0">
              <a:spcBef>
                <a:spcPts val="0"/>
              </a:spcBef>
              <a:spcAft>
                <a:spcPts val="1800"/>
              </a:spcAft>
              <a:buNone/>
              <a:defRPr sz="1600" b="0"/>
            </a:lvl1pPr>
            <a:lvl2pPr>
              <a:defRPr sz="1400"/>
            </a:lvl2pPr>
            <a:lvl3pPr>
              <a:defRPr sz="1200"/>
            </a:lvl3pPr>
            <a:lvl4pPr>
              <a:defRPr sz="1100"/>
            </a:lvl4pPr>
            <a:lvl5pPr>
              <a:defRPr sz="11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pic>
        <p:nvPicPr>
          <p:cNvPr id="3" name="Graphic 2">
            <a:extLst>
              <a:ext uri="{FF2B5EF4-FFF2-40B4-BE49-F238E27FC236}">
                <a16:creationId xmlns:a16="http://schemas.microsoft.com/office/drawing/2014/main" id="{1219BAE7-061D-1C2C-8FE8-F52FE9801B13}"/>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217" t="1737" r="20884" b="10416"/>
          <a:stretch/>
        </p:blipFill>
        <p:spPr>
          <a:xfrm rot="5400000">
            <a:off x="-266651" y="5472169"/>
            <a:ext cx="1628776" cy="1142892"/>
          </a:xfrm>
          <a:prstGeom prst="rect">
            <a:avLst/>
          </a:prstGeom>
        </p:spPr>
      </p:pic>
      <p:pic>
        <p:nvPicPr>
          <p:cNvPr id="8" name="Graphic 7">
            <a:extLst>
              <a:ext uri="{FF2B5EF4-FFF2-40B4-BE49-F238E27FC236}">
                <a16:creationId xmlns:a16="http://schemas.microsoft.com/office/drawing/2014/main" id="{91756DF4-EAAF-D894-A06D-881BB4F1FE15}"/>
              </a:ext>
            </a:extLst>
          </p:cNvPr>
          <p:cNvPicPr>
            <a:picLocks noChangeAspect="1"/>
          </p:cNvPicPr>
          <p:nvPr userDrawn="1"/>
        </p:nvPicPr>
        <p:blipFill rotWithShape="1">
          <a:blip r:embed="rId4">
            <a:extLst>
              <a:ext uri="{96DAC541-7B7A-43D3-8B79-37D633B846F1}">
                <asvg:svgBlip xmlns:asvg="http://schemas.microsoft.com/office/drawing/2016/SVG/main" r:embed="rId5"/>
              </a:ext>
            </a:extLst>
          </a:blip>
          <a:srcRect t="26626" r="31329"/>
          <a:stretch/>
        </p:blipFill>
        <p:spPr>
          <a:xfrm>
            <a:off x="9360171" y="0"/>
            <a:ext cx="2831830" cy="803719"/>
          </a:xfrm>
          <a:prstGeom prst="rect">
            <a:avLst/>
          </a:prstGeom>
        </p:spPr>
      </p:pic>
      <p:pic>
        <p:nvPicPr>
          <p:cNvPr id="20" name="Graphic 19">
            <a:extLst>
              <a:ext uri="{FF2B5EF4-FFF2-40B4-BE49-F238E27FC236}">
                <a16:creationId xmlns:a16="http://schemas.microsoft.com/office/drawing/2014/main" id="{43E13A01-E9E2-1B24-006D-FC7933FFAB49}"/>
              </a:ext>
            </a:extLst>
          </p:cNvPr>
          <p:cNvPicPr>
            <a:picLocks noChangeAspect="1"/>
          </p:cNvPicPr>
          <p:nvPr userDrawn="1"/>
        </p:nvPicPr>
        <p:blipFill rotWithShape="1">
          <a:blip r:embed="rId6">
            <a:extLst>
              <a:ext uri="{96DAC541-7B7A-43D3-8B79-37D633B846F1}">
                <asvg:svgBlip xmlns:asvg="http://schemas.microsoft.com/office/drawing/2016/SVG/main" r:embed="rId7"/>
              </a:ext>
            </a:extLst>
          </a:blip>
          <a:srcRect l="56443" t="62500"/>
          <a:stretch/>
        </p:blipFill>
        <p:spPr>
          <a:xfrm rot="5400000">
            <a:off x="344361" y="-188913"/>
            <a:ext cx="536575" cy="914400"/>
          </a:xfrm>
          <a:prstGeom prst="rect">
            <a:avLst/>
          </a:prstGeom>
        </p:spPr>
      </p:pic>
      <p:pic>
        <p:nvPicPr>
          <p:cNvPr id="36" name="Graphic 35">
            <a:extLst>
              <a:ext uri="{FF2B5EF4-FFF2-40B4-BE49-F238E27FC236}">
                <a16:creationId xmlns:a16="http://schemas.microsoft.com/office/drawing/2014/main" id="{781D330E-7CAC-3E1B-56FB-58D6F39003FB}"/>
              </a:ext>
            </a:extLst>
          </p:cNvPr>
          <p:cNvPicPr>
            <a:picLocks noChangeAspect="1"/>
          </p:cNvPicPr>
          <p:nvPr userDrawn="1"/>
        </p:nvPicPr>
        <p:blipFill>
          <a:blip r:embed="rId8">
            <a:extLst>
              <a:ext uri="{96DAC541-7B7A-43D3-8B79-37D633B846F1}">
                <asvg:svgBlip xmlns:asvg="http://schemas.microsoft.com/office/drawing/2016/SVG/main" r:embed="rId9"/>
              </a:ext>
            </a:extLst>
          </a:blip>
          <a:stretch>
            <a:fillRect/>
          </a:stretch>
        </p:blipFill>
        <p:spPr>
          <a:xfrm>
            <a:off x="11356940" y="3305998"/>
            <a:ext cx="425520" cy="246004"/>
          </a:xfrm>
          <a:prstGeom prst="rect">
            <a:avLst/>
          </a:prstGeom>
        </p:spPr>
      </p:pic>
      <p:cxnSp>
        <p:nvCxnSpPr>
          <p:cNvPr id="37" name="Straight Connector 36">
            <a:extLst>
              <a:ext uri="{FF2B5EF4-FFF2-40B4-BE49-F238E27FC236}">
                <a16:creationId xmlns:a16="http://schemas.microsoft.com/office/drawing/2014/main" id="{D2679891-41CC-3417-4CF6-135A18671481}"/>
              </a:ext>
            </a:extLst>
          </p:cNvPr>
          <p:cNvCxnSpPr>
            <a:cxnSpLocks/>
          </p:cNvCxnSpPr>
          <p:nvPr userDrawn="1"/>
        </p:nvCxnSpPr>
        <p:spPr>
          <a:xfrm>
            <a:off x="11569700" y="1281334"/>
            <a:ext cx="0" cy="1765300"/>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591D90A8-8A48-8962-E406-C96FD90CB835}"/>
              </a:ext>
            </a:extLst>
          </p:cNvPr>
          <p:cNvCxnSpPr>
            <a:cxnSpLocks/>
          </p:cNvCxnSpPr>
          <p:nvPr userDrawn="1"/>
        </p:nvCxnSpPr>
        <p:spPr>
          <a:xfrm>
            <a:off x="11569700" y="3811366"/>
            <a:ext cx="0" cy="1765300"/>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sp>
        <p:nvSpPr>
          <p:cNvPr id="9" name="Date Placeholder 3">
            <a:extLst>
              <a:ext uri="{FF2B5EF4-FFF2-40B4-BE49-F238E27FC236}">
                <a16:creationId xmlns:a16="http://schemas.microsoft.com/office/drawing/2014/main" id="{37B98732-5DFC-F373-D2C5-F62F237E47B5}"/>
              </a:ext>
            </a:extLst>
          </p:cNvPr>
          <p:cNvSpPr>
            <a:spLocks noGrp="1"/>
          </p:cNvSpPr>
          <p:nvPr>
            <p:ph type="dt" sz="half" idx="2"/>
          </p:nvPr>
        </p:nvSpPr>
        <p:spPr>
          <a:xfrm>
            <a:off x="11058836" y="771526"/>
            <a:ext cx="1041393" cy="250444"/>
          </a:xfrm>
          <a:prstGeom prst="rect">
            <a:avLst/>
          </a:prstGeom>
        </p:spPr>
        <p:txBody>
          <a:bodyPr vert="horz" lIns="0" tIns="0" rIns="0" bIns="0" rtlCol="0" anchor="b"/>
          <a:lstStyle>
            <a:lvl1pPr algn="ctr">
              <a:defRPr sz="1100" b="1" i="0" spc="200" baseline="0">
                <a:solidFill>
                  <a:schemeClr val="tx1"/>
                </a:solidFill>
                <a:latin typeface="Calibri" panose="020F0502020204030204" pitchFamily="34" charset="0"/>
                <a:cs typeface="Calibri" panose="020F0502020204030204" pitchFamily="34" charset="0"/>
              </a:defRPr>
            </a:lvl1pPr>
          </a:lstStyle>
          <a:p>
            <a:r>
              <a:rPr lang="en-US" dirty="0"/>
              <a:t>7/31/20XX</a:t>
            </a:r>
          </a:p>
        </p:txBody>
      </p:sp>
      <p:sp>
        <p:nvSpPr>
          <p:cNvPr id="41" name="Slide Number Placeholder 5">
            <a:extLst>
              <a:ext uri="{FF2B5EF4-FFF2-40B4-BE49-F238E27FC236}">
                <a16:creationId xmlns:a16="http://schemas.microsoft.com/office/drawing/2014/main" id="{20B2DBBC-C217-F056-5EE3-093A94676B6A}"/>
              </a:ext>
            </a:extLst>
          </p:cNvPr>
          <p:cNvSpPr>
            <a:spLocks noGrp="1"/>
          </p:cNvSpPr>
          <p:nvPr>
            <p:ph type="sldNum" sz="quarter" idx="4"/>
          </p:nvPr>
        </p:nvSpPr>
        <p:spPr>
          <a:xfrm>
            <a:off x="11058836" y="5836030"/>
            <a:ext cx="1041393" cy="246004"/>
          </a:xfrm>
          <a:prstGeom prst="rect">
            <a:avLst/>
          </a:prstGeom>
        </p:spPr>
        <p:txBody>
          <a:bodyPr vert="horz" lIns="91440" tIns="45720" rIns="91440" bIns="45720" rtlCol="0" anchor="t"/>
          <a:lstStyle>
            <a:lvl1pPr algn="ctr">
              <a:defRPr sz="1200" b="1" i="0" spc="200" baseline="0">
                <a:solidFill>
                  <a:schemeClr val="tx1"/>
                </a:solidFill>
                <a:latin typeface="Calibri" panose="020F0502020204030204" pitchFamily="34" charset="0"/>
                <a:cs typeface="Calibri" panose="020F0502020204030204" pitchFamily="34" charset="0"/>
              </a:defRPr>
            </a:lvl1pPr>
          </a:lstStyle>
          <a:p>
            <a:fld id="{CA8D9AD5-F248-4919-864A-CFD76CC027D6}" type="slidenum">
              <a:rPr lang="en-US" smtClean="0"/>
              <a:pPr/>
              <a:t>‹#›</a:t>
            </a:fld>
            <a:endParaRPr lang="en-US" dirty="0"/>
          </a:p>
        </p:txBody>
      </p:sp>
    </p:spTree>
    <p:extLst>
      <p:ext uri="{BB962C8B-B14F-4D97-AF65-F5344CB8AC3E}">
        <p14:creationId xmlns:p14="http://schemas.microsoft.com/office/powerpoint/2010/main" val="23445873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pos="6888">
          <p15:clr>
            <a:srgbClr val="FBAE40"/>
          </p15:clr>
        </p15:guide>
        <p15:guide id="2" pos="768">
          <p15:clr>
            <a:srgbClr val="FBAE40"/>
          </p15:clr>
        </p15:guide>
        <p15:guide id="3" orient="horz" pos="3840">
          <p15:clr>
            <a:srgbClr val="FBAE40"/>
          </p15:clr>
        </p15:guide>
        <p15:guide id="4" orient="horz" pos="1224">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able + Content">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243012" y="771526"/>
            <a:ext cx="9691688" cy="914399"/>
          </a:xfrm>
        </p:spPr>
        <p:txBody>
          <a:bodyPr anchor="t">
            <a:noAutofit/>
          </a:bodyPr>
          <a:lstStyle>
            <a:lvl1pPr algn="l">
              <a:lnSpc>
                <a:spcPct val="75000"/>
              </a:lnSpc>
              <a:defRPr sz="4000" b="1" i="0" spc="200" baseline="0">
                <a:solidFill>
                  <a:schemeClr val="tx1"/>
                </a:solidFill>
                <a:latin typeface="+mj-lt"/>
                <a:cs typeface="Calibri" panose="020F0502020204030204" pitchFamily="34" charset="0"/>
              </a:defRPr>
            </a:lvl1pPr>
          </a:lstStyle>
          <a:p>
            <a:endParaRPr lang="en-US" dirty="0"/>
          </a:p>
        </p:txBody>
      </p:sp>
      <p:sp>
        <p:nvSpPr>
          <p:cNvPr id="39" name="Footer Placeholder 4">
            <a:extLst>
              <a:ext uri="{FF2B5EF4-FFF2-40B4-BE49-F238E27FC236}">
                <a16:creationId xmlns:a16="http://schemas.microsoft.com/office/drawing/2014/main" id="{D6F79AC3-76A1-330A-69C1-6F49A44894D8}"/>
              </a:ext>
            </a:extLst>
          </p:cNvPr>
          <p:cNvSpPr>
            <a:spLocks noGrp="1"/>
          </p:cNvSpPr>
          <p:nvPr>
            <p:ph type="ftr" sz="quarter" idx="3"/>
          </p:nvPr>
        </p:nvSpPr>
        <p:spPr>
          <a:xfrm rot="16200000">
            <a:off x="-2071745" y="2944876"/>
            <a:ext cx="5314948" cy="968245"/>
          </a:xfrm>
          <a:prstGeom prst="rect">
            <a:avLst/>
          </a:prstGeom>
        </p:spPr>
        <p:txBody>
          <a:bodyPr vert="horz" lIns="91440" tIns="45720" rIns="91440" bIns="45720" rtlCol="0" anchor="ctr"/>
          <a:lstStyle>
            <a:lvl1pPr algn="ctr">
              <a:defRPr sz="1200" b="1" i="0" cap="none" spc="200" baseline="0">
                <a:solidFill>
                  <a:schemeClr val="tx1"/>
                </a:solidFill>
                <a:latin typeface="Calibri" panose="020F0502020204030204" pitchFamily="34" charset="0"/>
                <a:cs typeface="Calibri" panose="020F0502020204030204" pitchFamily="34" charset="0"/>
              </a:defRPr>
            </a:lvl1pPr>
          </a:lstStyle>
          <a:p>
            <a:r>
              <a:rPr lang="en-US" dirty="0"/>
              <a:t>ADD A FOOTER</a:t>
            </a:r>
          </a:p>
        </p:txBody>
      </p:sp>
      <p:sp>
        <p:nvSpPr>
          <p:cNvPr id="4" name="Content Placeholder 4">
            <a:extLst>
              <a:ext uri="{FF2B5EF4-FFF2-40B4-BE49-F238E27FC236}">
                <a16:creationId xmlns:a16="http://schemas.microsoft.com/office/drawing/2014/main" id="{52576074-8A5F-7308-EC7D-96E98F2E3C90}"/>
              </a:ext>
            </a:extLst>
          </p:cNvPr>
          <p:cNvSpPr>
            <a:spLocks noGrp="1"/>
          </p:cNvSpPr>
          <p:nvPr>
            <p:ph sz="quarter" idx="12"/>
          </p:nvPr>
        </p:nvSpPr>
        <p:spPr>
          <a:xfrm>
            <a:off x="1243011" y="1943100"/>
            <a:ext cx="9354312" cy="3968496"/>
          </a:xfrm>
        </p:spPr>
        <p:txBody>
          <a:bodyPr>
            <a:normAutofit/>
          </a:bodyPr>
          <a:lstStyle>
            <a:lvl1pPr marL="0" indent="0">
              <a:spcBef>
                <a:spcPts val="0"/>
              </a:spcBef>
              <a:spcAft>
                <a:spcPts val="1800"/>
              </a:spcAft>
              <a:buNone/>
              <a:defRPr sz="1600" b="0"/>
            </a:lvl1pPr>
            <a:lvl2pPr>
              <a:defRPr sz="1400"/>
            </a:lvl2pPr>
            <a:lvl3pPr>
              <a:defRPr sz="1200"/>
            </a:lvl3pPr>
            <a:lvl4pPr>
              <a:defRPr sz="1100"/>
            </a:lvl4pPr>
            <a:lvl5pPr>
              <a:defRPr sz="11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pic>
        <p:nvPicPr>
          <p:cNvPr id="3" name="Graphic 2">
            <a:extLst>
              <a:ext uri="{FF2B5EF4-FFF2-40B4-BE49-F238E27FC236}">
                <a16:creationId xmlns:a16="http://schemas.microsoft.com/office/drawing/2014/main" id="{1219BAE7-061D-1C2C-8FE8-F52FE9801B13}"/>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217" t="1737" r="20884" b="10416"/>
          <a:stretch/>
        </p:blipFill>
        <p:spPr>
          <a:xfrm rot="5400000">
            <a:off x="-266651" y="5472169"/>
            <a:ext cx="1628776" cy="1142892"/>
          </a:xfrm>
          <a:prstGeom prst="rect">
            <a:avLst/>
          </a:prstGeom>
        </p:spPr>
      </p:pic>
      <p:pic>
        <p:nvPicPr>
          <p:cNvPr id="8" name="Graphic 7">
            <a:extLst>
              <a:ext uri="{FF2B5EF4-FFF2-40B4-BE49-F238E27FC236}">
                <a16:creationId xmlns:a16="http://schemas.microsoft.com/office/drawing/2014/main" id="{91756DF4-EAAF-D894-A06D-881BB4F1FE15}"/>
              </a:ext>
            </a:extLst>
          </p:cNvPr>
          <p:cNvPicPr>
            <a:picLocks noChangeAspect="1"/>
          </p:cNvPicPr>
          <p:nvPr userDrawn="1"/>
        </p:nvPicPr>
        <p:blipFill rotWithShape="1">
          <a:blip r:embed="rId4">
            <a:extLst>
              <a:ext uri="{96DAC541-7B7A-43D3-8B79-37D633B846F1}">
                <asvg:svgBlip xmlns:asvg="http://schemas.microsoft.com/office/drawing/2016/SVG/main" r:embed="rId5"/>
              </a:ext>
            </a:extLst>
          </a:blip>
          <a:srcRect t="26626" r="31329"/>
          <a:stretch/>
        </p:blipFill>
        <p:spPr>
          <a:xfrm>
            <a:off x="9360171" y="0"/>
            <a:ext cx="2831830" cy="803719"/>
          </a:xfrm>
          <a:prstGeom prst="rect">
            <a:avLst/>
          </a:prstGeom>
        </p:spPr>
      </p:pic>
      <p:pic>
        <p:nvPicPr>
          <p:cNvPr id="20" name="Graphic 19">
            <a:extLst>
              <a:ext uri="{FF2B5EF4-FFF2-40B4-BE49-F238E27FC236}">
                <a16:creationId xmlns:a16="http://schemas.microsoft.com/office/drawing/2014/main" id="{43E13A01-E9E2-1B24-006D-FC7933FFAB49}"/>
              </a:ext>
            </a:extLst>
          </p:cNvPr>
          <p:cNvPicPr>
            <a:picLocks noChangeAspect="1"/>
          </p:cNvPicPr>
          <p:nvPr userDrawn="1"/>
        </p:nvPicPr>
        <p:blipFill rotWithShape="1">
          <a:blip r:embed="rId6">
            <a:extLst>
              <a:ext uri="{96DAC541-7B7A-43D3-8B79-37D633B846F1}">
                <asvg:svgBlip xmlns:asvg="http://schemas.microsoft.com/office/drawing/2016/SVG/main" r:embed="rId7"/>
              </a:ext>
            </a:extLst>
          </a:blip>
          <a:srcRect l="56443" t="62500"/>
          <a:stretch/>
        </p:blipFill>
        <p:spPr>
          <a:xfrm rot="5400000">
            <a:off x="344361" y="-188913"/>
            <a:ext cx="536575" cy="914400"/>
          </a:xfrm>
          <a:prstGeom prst="rect">
            <a:avLst/>
          </a:prstGeom>
        </p:spPr>
      </p:pic>
      <p:pic>
        <p:nvPicPr>
          <p:cNvPr id="36" name="Graphic 35">
            <a:extLst>
              <a:ext uri="{FF2B5EF4-FFF2-40B4-BE49-F238E27FC236}">
                <a16:creationId xmlns:a16="http://schemas.microsoft.com/office/drawing/2014/main" id="{781D330E-7CAC-3E1B-56FB-58D6F39003FB}"/>
              </a:ext>
            </a:extLst>
          </p:cNvPr>
          <p:cNvPicPr>
            <a:picLocks noChangeAspect="1"/>
          </p:cNvPicPr>
          <p:nvPr userDrawn="1"/>
        </p:nvPicPr>
        <p:blipFill>
          <a:blip r:embed="rId8">
            <a:extLst>
              <a:ext uri="{96DAC541-7B7A-43D3-8B79-37D633B846F1}">
                <asvg:svgBlip xmlns:asvg="http://schemas.microsoft.com/office/drawing/2016/SVG/main" r:embed="rId9"/>
              </a:ext>
            </a:extLst>
          </a:blip>
          <a:stretch>
            <a:fillRect/>
          </a:stretch>
        </p:blipFill>
        <p:spPr>
          <a:xfrm>
            <a:off x="11356940" y="3305998"/>
            <a:ext cx="425520" cy="246004"/>
          </a:xfrm>
          <a:prstGeom prst="rect">
            <a:avLst/>
          </a:prstGeom>
        </p:spPr>
      </p:pic>
      <p:cxnSp>
        <p:nvCxnSpPr>
          <p:cNvPr id="37" name="Straight Connector 36">
            <a:extLst>
              <a:ext uri="{FF2B5EF4-FFF2-40B4-BE49-F238E27FC236}">
                <a16:creationId xmlns:a16="http://schemas.microsoft.com/office/drawing/2014/main" id="{D2679891-41CC-3417-4CF6-135A18671481}"/>
              </a:ext>
            </a:extLst>
          </p:cNvPr>
          <p:cNvCxnSpPr>
            <a:cxnSpLocks/>
          </p:cNvCxnSpPr>
          <p:nvPr userDrawn="1"/>
        </p:nvCxnSpPr>
        <p:spPr>
          <a:xfrm>
            <a:off x="11569700" y="1281334"/>
            <a:ext cx="0" cy="1765300"/>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591D90A8-8A48-8962-E406-C96FD90CB835}"/>
              </a:ext>
            </a:extLst>
          </p:cNvPr>
          <p:cNvCxnSpPr>
            <a:cxnSpLocks/>
          </p:cNvCxnSpPr>
          <p:nvPr userDrawn="1"/>
        </p:nvCxnSpPr>
        <p:spPr>
          <a:xfrm>
            <a:off x="11569700" y="3811366"/>
            <a:ext cx="0" cy="1765300"/>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sp>
        <p:nvSpPr>
          <p:cNvPr id="7" name="Date Placeholder 3">
            <a:extLst>
              <a:ext uri="{FF2B5EF4-FFF2-40B4-BE49-F238E27FC236}">
                <a16:creationId xmlns:a16="http://schemas.microsoft.com/office/drawing/2014/main" id="{323A68D2-2F41-6DEA-B556-009D1C010A12}"/>
              </a:ext>
            </a:extLst>
          </p:cNvPr>
          <p:cNvSpPr>
            <a:spLocks noGrp="1"/>
          </p:cNvSpPr>
          <p:nvPr>
            <p:ph type="dt" sz="half" idx="2"/>
          </p:nvPr>
        </p:nvSpPr>
        <p:spPr>
          <a:xfrm>
            <a:off x="11058836" y="771526"/>
            <a:ext cx="1041393" cy="250444"/>
          </a:xfrm>
          <a:prstGeom prst="rect">
            <a:avLst/>
          </a:prstGeom>
        </p:spPr>
        <p:txBody>
          <a:bodyPr vert="horz" lIns="0" tIns="0" rIns="0" bIns="0" rtlCol="0" anchor="b"/>
          <a:lstStyle>
            <a:lvl1pPr algn="ctr">
              <a:defRPr sz="1100" b="1" i="0" spc="200" baseline="0">
                <a:solidFill>
                  <a:schemeClr val="tx1"/>
                </a:solidFill>
                <a:latin typeface="Calibri" panose="020F0502020204030204" pitchFamily="34" charset="0"/>
                <a:cs typeface="Calibri" panose="020F0502020204030204" pitchFamily="34" charset="0"/>
              </a:defRPr>
            </a:lvl1pPr>
          </a:lstStyle>
          <a:p>
            <a:r>
              <a:rPr lang="en-US" dirty="0"/>
              <a:t>7/31/20XX</a:t>
            </a:r>
          </a:p>
        </p:txBody>
      </p:sp>
      <p:sp>
        <p:nvSpPr>
          <p:cNvPr id="41" name="Slide Number Placeholder 5">
            <a:extLst>
              <a:ext uri="{FF2B5EF4-FFF2-40B4-BE49-F238E27FC236}">
                <a16:creationId xmlns:a16="http://schemas.microsoft.com/office/drawing/2014/main" id="{20B2DBBC-C217-F056-5EE3-093A94676B6A}"/>
              </a:ext>
            </a:extLst>
          </p:cNvPr>
          <p:cNvSpPr>
            <a:spLocks noGrp="1"/>
          </p:cNvSpPr>
          <p:nvPr>
            <p:ph type="sldNum" sz="quarter" idx="4"/>
          </p:nvPr>
        </p:nvSpPr>
        <p:spPr>
          <a:xfrm>
            <a:off x="11058836" y="5836030"/>
            <a:ext cx="1041393" cy="246004"/>
          </a:xfrm>
          <a:prstGeom prst="rect">
            <a:avLst/>
          </a:prstGeom>
        </p:spPr>
        <p:txBody>
          <a:bodyPr vert="horz" lIns="91440" tIns="45720" rIns="91440" bIns="45720" rtlCol="0" anchor="t"/>
          <a:lstStyle>
            <a:lvl1pPr algn="ctr">
              <a:defRPr sz="1200" b="1" i="0" spc="200" baseline="0">
                <a:solidFill>
                  <a:schemeClr val="tx1"/>
                </a:solidFill>
                <a:latin typeface="Calibri" panose="020F0502020204030204" pitchFamily="34" charset="0"/>
                <a:cs typeface="Calibri" panose="020F0502020204030204" pitchFamily="34" charset="0"/>
              </a:defRPr>
            </a:lvl1pPr>
          </a:lstStyle>
          <a:p>
            <a:fld id="{CA8D9AD5-F248-4919-864A-CFD76CC027D6}" type="slidenum">
              <a:rPr lang="en-US" smtClean="0"/>
              <a:pPr/>
              <a:t>‹#›</a:t>
            </a:fld>
            <a:endParaRPr lang="en-US" dirty="0"/>
          </a:p>
        </p:txBody>
      </p:sp>
    </p:spTree>
    <p:extLst>
      <p:ext uri="{BB962C8B-B14F-4D97-AF65-F5344CB8AC3E}">
        <p14:creationId xmlns:p14="http://schemas.microsoft.com/office/powerpoint/2010/main" val="13901740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pos="6888">
          <p15:clr>
            <a:srgbClr val="FBAE40"/>
          </p15:clr>
        </p15:guide>
        <p15:guide id="2" pos="768">
          <p15:clr>
            <a:srgbClr val="FBAE40"/>
          </p15:clr>
        </p15:guide>
        <p15:guide id="3" orient="horz" pos="3840">
          <p15:clr>
            <a:srgbClr val="FBAE40"/>
          </p15:clr>
        </p15:guide>
        <p15:guide id="4" orient="horz" pos="1224">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Title + Subtitle + Picture">
    <p:bg>
      <p:bgPr>
        <a:solidFill>
          <a:schemeClr val="accent3">
            <a:lumMod val="60000"/>
            <a:lumOff val="40000"/>
          </a:schemeClr>
        </a:solidFill>
        <a:effectLst/>
      </p:bgPr>
    </p:bg>
    <p:spTree>
      <p:nvGrpSpPr>
        <p:cNvPr id="1" name=""/>
        <p:cNvGrpSpPr/>
        <p:nvPr/>
      </p:nvGrpSpPr>
      <p:grpSpPr>
        <a:xfrm>
          <a:off x="0" y="0"/>
          <a:ext cx="0" cy="0"/>
          <a:chOff x="0" y="0"/>
          <a:chExt cx="0" cy="0"/>
        </a:xfrm>
      </p:grpSpPr>
      <p:pic>
        <p:nvPicPr>
          <p:cNvPr id="32" name="Graphic 31">
            <a:extLst>
              <a:ext uri="{FF2B5EF4-FFF2-40B4-BE49-F238E27FC236}">
                <a16:creationId xmlns:a16="http://schemas.microsoft.com/office/drawing/2014/main" id="{6E4D6661-6121-F9D4-5417-DCF6F824FC65}"/>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56443" t="62500"/>
          <a:stretch/>
        </p:blipFill>
        <p:spPr>
          <a:xfrm>
            <a:off x="0" y="2971800"/>
            <a:ext cx="536575" cy="914400"/>
          </a:xfrm>
          <a:prstGeom prst="rect">
            <a:avLst/>
          </a:prstGeom>
        </p:spPr>
      </p:pic>
      <p:pic>
        <p:nvPicPr>
          <p:cNvPr id="33" name="Graphic 32">
            <a:extLst>
              <a:ext uri="{FF2B5EF4-FFF2-40B4-BE49-F238E27FC236}">
                <a16:creationId xmlns:a16="http://schemas.microsoft.com/office/drawing/2014/main" id="{C208DEAE-E889-7FE9-79F8-C2BD8D3E7CFD}"/>
              </a:ext>
            </a:extLst>
          </p:cNvPr>
          <p:cNvPicPr>
            <a:picLocks noChangeAspect="1"/>
          </p:cNvPicPr>
          <p:nvPr userDrawn="1"/>
        </p:nvPicPr>
        <p:blipFill rotWithShape="1">
          <a:blip r:embed="rId4">
            <a:extLst>
              <a:ext uri="{96DAC541-7B7A-43D3-8B79-37D633B846F1}">
                <asvg:svgBlip xmlns:asvg="http://schemas.microsoft.com/office/drawing/2016/SVG/main" r:embed="rId5"/>
              </a:ext>
            </a:extLst>
          </a:blip>
          <a:srcRect l="22183" t="-90" r="-5900" b="11491"/>
          <a:stretch/>
        </p:blipFill>
        <p:spPr>
          <a:xfrm>
            <a:off x="-1" y="5780936"/>
            <a:ext cx="1614864" cy="1077064"/>
          </a:xfrm>
          <a:prstGeom prst="rect">
            <a:avLst/>
          </a:prstGeom>
        </p:spPr>
      </p:pic>
      <p:sp>
        <p:nvSpPr>
          <p:cNvPr id="2" name="Title 1"/>
          <p:cNvSpPr>
            <a:spLocks noGrp="1"/>
          </p:cNvSpPr>
          <p:nvPr>
            <p:ph type="ctrTitle"/>
          </p:nvPr>
        </p:nvSpPr>
        <p:spPr>
          <a:xfrm>
            <a:off x="1243011" y="601249"/>
            <a:ext cx="9466741" cy="3812838"/>
          </a:xfrm>
        </p:spPr>
        <p:txBody>
          <a:bodyPr tIns="91440" rIns="0" bIns="0" anchor="b">
            <a:noAutofit/>
          </a:bodyPr>
          <a:lstStyle>
            <a:lvl1pPr algn="l">
              <a:lnSpc>
                <a:spcPct val="75000"/>
              </a:lnSpc>
              <a:defRPr sz="7200" b="1" i="0">
                <a:solidFill>
                  <a:schemeClr val="tx1"/>
                </a:solidFill>
                <a:latin typeface="+mj-lt"/>
                <a:cs typeface="Calibri" panose="020F0502020204030204" pitchFamily="34" charset="0"/>
              </a:defRPr>
            </a:lvl1pPr>
          </a:lstStyle>
          <a:p>
            <a:endParaRPr lang="en-US" dirty="0"/>
          </a:p>
        </p:txBody>
      </p:sp>
      <p:sp>
        <p:nvSpPr>
          <p:cNvPr id="3" name="Subtitle 2"/>
          <p:cNvSpPr>
            <a:spLocks noGrp="1"/>
          </p:cNvSpPr>
          <p:nvPr>
            <p:ph type="subTitle" idx="1"/>
          </p:nvPr>
        </p:nvSpPr>
        <p:spPr>
          <a:xfrm>
            <a:off x="1243012" y="4418764"/>
            <a:ext cx="4852988" cy="1453397"/>
          </a:xfrm>
        </p:spPr>
        <p:txBody>
          <a:bodyPr tIns="91440" bIns="0" anchor="b">
            <a:noAutofit/>
          </a:bodyPr>
          <a:lstStyle>
            <a:lvl1pPr marL="0" indent="0" algn="l">
              <a:lnSpc>
                <a:spcPct val="75000"/>
              </a:lnSpc>
              <a:spcBef>
                <a:spcPts val="0"/>
              </a:spcBef>
              <a:buNone/>
              <a:defRPr sz="3200" b="1" i="0" cap="none" baseline="0">
                <a:solidFill>
                  <a:schemeClr val="tx1"/>
                </a:solidFill>
                <a:latin typeface="+mn-lt"/>
                <a:cs typeface="Calibri" panose="020F0502020204030204" pitchFamily="34" charset="0"/>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endParaRPr lang="en-US" dirty="0"/>
          </a:p>
        </p:txBody>
      </p:sp>
      <p:pic>
        <p:nvPicPr>
          <p:cNvPr id="34" name="Graphic 33">
            <a:extLst>
              <a:ext uri="{FF2B5EF4-FFF2-40B4-BE49-F238E27FC236}">
                <a16:creationId xmlns:a16="http://schemas.microsoft.com/office/drawing/2014/main" id="{284BD9EE-E876-31F4-1F8B-4054CE0AEF50}"/>
              </a:ext>
            </a:extLst>
          </p:cNvPr>
          <p:cNvPicPr>
            <a:picLocks noChangeAspect="1"/>
          </p:cNvPicPr>
          <p:nvPr userDrawn="1"/>
        </p:nvPicPr>
        <p:blipFill rotWithShape="1">
          <a:blip r:embed="rId6">
            <a:extLst>
              <a:ext uri="{96DAC541-7B7A-43D3-8B79-37D633B846F1}">
                <asvg:svgBlip xmlns:asvg="http://schemas.microsoft.com/office/drawing/2016/SVG/main" r:embed="rId7"/>
              </a:ext>
            </a:extLst>
          </a:blip>
          <a:srcRect t="12075" r="-434" b="36144"/>
          <a:stretch/>
        </p:blipFill>
        <p:spPr>
          <a:xfrm rot="10800000">
            <a:off x="6349474" y="0"/>
            <a:ext cx="5842526" cy="800100"/>
          </a:xfrm>
          <a:prstGeom prst="rect">
            <a:avLst/>
          </a:prstGeom>
        </p:spPr>
      </p:pic>
      <p:pic>
        <p:nvPicPr>
          <p:cNvPr id="38" name="Graphic 37">
            <a:extLst>
              <a:ext uri="{FF2B5EF4-FFF2-40B4-BE49-F238E27FC236}">
                <a16:creationId xmlns:a16="http://schemas.microsoft.com/office/drawing/2014/main" id="{80FC0E45-129F-2666-ADC5-CA528CAC159B}"/>
              </a:ext>
            </a:extLst>
          </p:cNvPr>
          <p:cNvPicPr>
            <a:picLocks noChangeAspect="1"/>
          </p:cNvPicPr>
          <p:nvPr userDrawn="1"/>
        </p:nvPicPr>
        <p:blipFill>
          <a:blip r:embed="rId8">
            <a:extLst>
              <a:ext uri="{96DAC541-7B7A-43D3-8B79-37D633B846F1}">
                <asvg:svgBlip xmlns:asvg="http://schemas.microsoft.com/office/drawing/2016/SVG/main" r:embed="rId9"/>
              </a:ext>
            </a:extLst>
          </a:blip>
          <a:stretch>
            <a:fillRect/>
          </a:stretch>
        </p:blipFill>
        <p:spPr>
          <a:xfrm>
            <a:off x="11356940" y="3305998"/>
            <a:ext cx="425520" cy="246004"/>
          </a:xfrm>
          <a:prstGeom prst="rect">
            <a:avLst/>
          </a:prstGeom>
        </p:spPr>
      </p:pic>
      <p:pic>
        <p:nvPicPr>
          <p:cNvPr id="10" name="Picture Placeholder 9">
            <a:extLst>
              <a:ext uri="{FF2B5EF4-FFF2-40B4-BE49-F238E27FC236}">
                <a16:creationId xmlns:a16="http://schemas.microsoft.com/office/drawing/2014/main" id="{E9B8797B-5A64-AA88-89DF-4E8F1CDE8454}"/>
              </a:ext>
            </a:extLst>
          </p:cNvPr>
          <p:cNvPicPr>
            <a:picLocks noChangeAspect="1"/>
          </p:cNvPicPr>
          <p:nvPr userDrawn="1"/>
        </p:nvPicPr>
        <p:blipFill>
          <a:blip r:embed="rId10">
            <a:extLst>
              <a:ext uri="{96DAC541-7B7A-43D3-8B79-37D633B846F1}">
                <asvg:svgBlip xmlns:asvg="http://schemas.microsoft.com/office/drawing/2016/SVG/main" r:embed="rId11"/>
              </a:ext>
            </a:extLst>
          </a:blip>
          <a:srcRect t="330" b="330"/>
          <a:stretch/>
        </p:blipFill>
        <p:spPr>
          <a:xfrm>
            <a:off x="7445375" y="4414838"/>
            <a:ext cx="4152900" cy="2268537"/>
          </a:xfrm>
          <a:prstGeom prst="rect">
            <a:avLst/>
          </a:prstGeom>
        </p:spPr>
      </p:pic>
    </p:spTree>
    <p:extLst>
      <p:ext uri="{BB962C8B-B14F-4D97-AF65-F5344CB8AC3E}">
        <p14:creationId xmlns:p14="http://schemas.microsoft.com/office/powerpoint/2010/main" val="13890702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Two Content 3">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243012" y="771526"/>
            <a:ext cx="9705976" cy="914399"/>
          </a:xfrm>
        </p:spPr>
        <p:txBody>
          <a:bodyPr anchor="t">
            <a:noAutofit/>
          </a:bodyPr>
          <a:lstStyle>
            <a:lvl1pPr algn="l">
              <a:lnSpc>
                <a:spcPct val="75000"/>
              </a:lnSpc>
              <a:defRPr sz="4000" b="1" i="0" spc="200" baseline="0">
                <a:solidFill>
                  <a:schemeClr val="tx1"/>
                </a:solidFill>
                <a:latin typeface="+mj-lt"/>
                <a:cs typeface="Calibri" panose="020F0502020204030204" pitchFamily="34" charset="0"/>
              </a:defRPr>
            </a:lvl1pPr>
          </a:lstStyle>
          <a:p>
            <a:endParaRPr lang="en-US" dirty="0"/>
          </a:p>
        </p:txBody>
      </p:sp>
      <p:sp>
        <p:nvSpPr>
          <p:cNvPr id="34" name="Footer Placeholder 4">
            <a:extLst>
              <a:ext uri="{FF2B5EF4-FFF2-40B4-BE49-F238E27FC236}">
                <a16:creationId xmlns:a16="http://schemas.microsoft.com/office/drawing/2014/main" id="{DE345F1B-A810-BD7B-E3D0-932640910E05}"/>
              </a:ext>
            </a:extLst>
          </p:cNvPr>
          <p:cNvSpPr>
            <a:spLocks noGrp="1"/>
          </p:cNvSpPr>
          <p:nvPr>
            <p:ph type="ftr" sz="quarter" idx="3"/>
          </p:nvPr>
        </p:nvSpPr>
        <p:spPr>
          <a:xfrm rot="16200000">
            <a:off x="-2071745" y="2944876"/>
            <a:ext cx="5314948" cy="968245"/>
          </a:xfrm>
          <a:prstGeom prst="rect">
            <a:avLst/>
          </a:prstGeom>
        </p:spPr>
        <p:txBody>
          <a:bodyPr vert="horz" lIns="91440" tIns="45720" rIns="91440" bIns="45720" rtlCol="0" anchor="ctr"/>
          <a:lstStyle>
            <a:lvl1pPr algn="ctr">
              <a:defRPr sz="1200" b="1" i="0" cap="none" spc="200" baseline="0">
                <a:solidFill>
                  <a:schemeClr val="tx1"/>
                </a:solidFill>
                <a:latin typeface="Calibri" panose="020F0502020204030204" pitchFamily="34" charset="0"/>
                <a:cs typeface="Calibri" panose="020F0502020204030204" pitchFamily="34" charset="0"/>
              </a:defRPr>
            </a:lvl1pPr>
          </a:lstStyle>
          <a:p>
            <a:r>
              <a:rPr lang="en-US" dirty="0"/>
              <a:t>ADD A FOOTER</a:t>
            </a:r>
          </a:p>
        </p:txBody>
      </p:sp>
      <p:sp>
        <p:nvSpPr>
          <p:cNvPr id="7" name="Content Placeholder 4">
            <a:extLst>
              <a:ext uri="{FF2B5EF4-FFF2-40B4-BE49-F238E27FC236}">
                <a16:creationId xmlns:a16="http://schemas.microsoft.com/office/drawing/2014/main" id="{04D03EA9-B8EA-C820-7047-334786CA5253}"/>
              </a:ext>
            </a:extLst>
          </p:cNvPr>
          <p:cNvSpPr>
            <a:spLocks noGrp="1"/>
          </p:cNvSpPr>
          <p:nvPr>
            <p:ph sz="quarter" idx="12"/>
          </p:nvPr>
        </p:nvSpPr>
        <p:spPr>
          <a:xfrm>
            <a:off x="1243012" y="1943100"/>
            <a:ext cx="5789152" cy="4137025"/>
          </a:xfrm>
        </p:spPr>
        <p:txBody>
          <a:bodyPr>
            <a:normAutofit/>
          </a:bodyPr>
          <a:lstStyle>
            <a:lvl1pPr marL="285750" indent="-285750">
              <a:spcBef>
                <a:spcPts val="0"/>
              </a:spcBef>
              <a:spcAft>
                <a:spcPts val="1800"/>
              </a:spcAft>
              <a:buFont typeface="Arial" panose="020B0604020202020204" pitchFamily="34" charset="0"/>
              <a:buChar char="•"/>
              <a:defRPr sz="1600" b="0"/>
            </a:lvl1pPr>
            <a:lvl2pPr>
              <a:defRPr sz="1400"/>
            </a:lvl2pPr>
            <a:lvl3pPr>
              <a:defRPr sz="1200"/>
            </a:lvl3pPr>
            <a:lvl4pPr>
              <a:defRPr sz="1100"/>
            </a:lvl4pPr>
            <a:lvl5pPr>
              <a:defRPr sz="11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Content Placeholder 5">
            <a:extLst>
              <a:ext uri="{FF2B5EF4-FFF2-40B4-BE49-F238E27FC236}">
                <a16:creationId xmlns:a16="http://schemas.microsoft.com/office/drawing/2014/main" id="{7579BEE5-3FD9-4DF0-230C-7FA6CCD9294D}"/>
              </a:ext>
            </a:extLst>
          </p:cNvPr>
          <p:cNvSpPr>
            <a:spLocks noGrp="1"/>
          </p:cNvSpPr>
          <p:nvPr>
            <p:ph sz="quarter" idx="11"/>
          </p:nvPr>
        </p:nvSpPr>
        <p:spPr>
          <a:xfrm>
            <a:off x="7413177" y="1944861"/>
            <a:ext cx="3535812" cy="4142232"/>
          </a:xfrm>
        </p:spPr>
        <p:txBody>
          <a:bodyPr>
            <a:normAutofit/>
          </a:bodyPr>
          <a:lstStyle>
            <a:lvl1pPr>
              <a:spcBef>
                <a:spcPts val="0"/>
              </a:spcBef>
              <a:spcAft>
                <a:spcPts val="1800"/>
              </a:spcAft>
              <a:defRPr sz="1600"/>
            </a:lvl1pPr>
            <a:lvl2pPr>
              <a:defRPr sz="1400"/>
            </a:lvl2pPr>
            <a:lvl3pPr>
              <a:defRPr sz="1200"/>
            </a:lvl3pPr>
            <a:lvl4pPr>
              <a:defRPr sz="1100"/>
            </a:lvl4pPr>
            <a:lvl5pPr>
              <a:defRPr sz="11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pic>
        <p:nvPicPr>
          <p:cNvPr id="26" name="Graphic 25">
            <a:extLst>
              <a:ext uri="{FF2B5EF4-FFF2-40B4-BE49-F238E27FC236}">
                <a16:creationId xmlns:a16="http://schemas.microsoft.com/office/drawing/2014/main" id="{A78B16A4-6958-21E7-DB6F-9EB302D2DAC1}"/>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56443" t="62500"/>
          <a:stretch/>
        </p:blipFill>
        <p:spPr>
          <a:xfrm rot="5400000">
            <a:off x="344361" y="-188913"/>
            <a:ext cx="536575" cy="914400"/>
          </a:xfrm>
          <a:prstGeom prst="rect">
            <a:avLst/>
          </a:prstGeom>
        </p:spPr>
      </p:pic>
      <p:pic>
        <p:nvPicPr>
          <p:cNvPr id="4" name="Graphic 3">
            <a:extLst>
              <a:ext uri="{FF2B5EF4-FFF2-40B4-BE49-F238E27FC236}">
                <a16:creationId xmlns:a16="http://schemas.microsoft.com/office/drawing/2014/main" id="{07BF3E18-F4C7-7171-85A1-A1417BBB273C}"/>
              </a:ext>
            </a:extLst>
          </p:cNvPr>
          <p:cNvPicPr>
            <a:picLocks noChangeAspect="1"/>
          </p:cNvPicPr>
          <p:nvPr userDrawn="1"/>
        </p:nvPicPr>
        <p:blipFill rotWithShape="1">
          <a:blip r:embed="rId4">
            <a:extLst>
              <a:ext uri="{96DAC541-7B7A-43D3-8B79-37D633B846F1}">
                <asvg:svgBlip xmlns:asvg="http://schemas.microsoft.com/office/drawing/2016/SVG/main" r:embed="rId5"/>
              </a:ext>
            </a:extLst>
          </a:blip>
          <a:srcRect t="2937" r="-90" b="34030"/>
          <a:stretch/>
        </p:blipFill>
        <p:spPr>
          <a:xfrm flipH="1">
            <a:off x="1510506" y="6167556"/>
            <a:ext cx="4127500" cy="690444"/>
          </a:xfrm>
          <a:prstGeom prst="rect">
            <a:avLst/>
          </a:prstGeom>
        </p:spPr>
      </p:pic>
      <p:pic>
        <p:nvPicPr>
          <p:cNvPr id="31" name="Graphic 30">
            <a:extLst>
              <a:ext uri="{FF2B5EF4-FFF2-40B4-BE49-F238E27FC236}">
                <a16:creationId xmlns:a16="http://schemas.microsoft.com/office/drawing/2014/main" id="{885A8744-AECE-0116-FEDA-A44BAC6062D6}"/>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a:off x="11356940" y="3305998"/>
            <a:ext cx="425520" cy="246004"/>
          </a:xfrm>
          <a:prstGeom prst="rect">
            <a:avLst/>
          </a:prstGeom>
        </p:spPr>
      </p:pic>
      <p:cxnSp>
        <p:nvCxnSpPr>
          <p:cNvPr id="32" name="Straight Connector 31">
            <a:extLst>
              <a:ext uri="{FF2B5EF4-FFF2-40B4-BE49-F238E27FC236}">
                <a16:creationId xmlns:a16="http://schemas.microsoft.com/office/drawing/2014/main" id="{553A8B3A-B2F0-DDCC-037D-58AC84990CDC}"/>
              </a:ext>
            </a:extLst>
          </p:cNvPr>
          <p:cNvCxnSpPr>
            <a:cxnSpLocks/>
          </p:cNvCxnSpPr>
          <p:nvPr userDrawn="1"/>
        </p:nvCxnSpPr>
        <p:spPr>
          <a:xfrm>
            <a:off x="11569700" y="1281334"/>
            <a:ext cx="0" cy="1765300"/>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D13498EA-BAEA-81D7-F45E-B88032C1F2AB}"/>
              </a:ext>
            </a:extLst>
          </p:cNvPr>
          <p:cNvCxnSpPr>
            <a:cxnSpLocks/>
          </p:cNvCxnSpPr>
          <p:nvPr userDrawn="1"/>
        </p:nvCxnSpPr>
        <p:spPr>
          <a:xfrm>
            <a:off x="11569700" y="3811366"/>
            <a:ext cx="0" cy="1765300"/>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sp>
        <p:nvSpPr>
          <p:cNvPr id="35" name="Date Placeholder 3">
            <a:extLst>
              <a:ext uri="{FF2B5EF4-FFF2-40B4-BE49-F238E27FC236}">
                <a16:creationId xmlns:a16="http://schemas.microsoft.com/office/drawing/2014/main" id="{95BBB73D-2883-37F4-8E10-8E95FB6E0205}"/>
              </a:ext>
            </a:extLst>
          </p:cNvPr>
          <p:cNvSpPr>
            <a:spLocks noGrp="1"/>
          </p:cNvSpPr>
          <p:nvPr>
            <p:ph type="dt" sz="half" idx="2"/>
          </p:nvPr>
        </p:nvSpPr>
        <p:spPr>
          <a:xfrm>
            <a:off x="11058836" y="771526"/>
            <a:ext cx="1041393" cy="250444"/>
          </a:xfrm>
          <a:prstGeom prst="rect">
            <a:avLst/>
          </a:prstGeom>
        </p:spPr>
        <p:txBody>
          <a:bodyPr vert="horz" lIns="0" tIns="0" rIns="0" bIns="0" rtlCol="0" anchor="b"/>
          <a:lstStyle>
            <a:lvl1pPr algn="ctr">
              <a:defRPr sz="1100" b="1" i="0" spc="200" baseline="0">
                <a:solidFill>
                  <a:schemeClr val="tx1"/>
                </a:solidFill>
                <a:latin typeface="Calibri" panose="020F0502020204030204" pitchFamily="34" charset="0"/>
                <a:cs typeface="Calibri" panose="020F0502020204030204" pitchFamily="34" charset="0"/>
              </a:defRPr>
            </a:lvl1pPr>
          </a:lstStyle>
          <a:p>
            <a:r>
              <a:rPr lang="en-US" dirty="0"/>
              <a:t>7/31/20XX</a:t>
            </a:r>
          </a:p>
        </p:txBody>
      </p:sp>
      <p:sp>
        <p:nvSpPr>
          <p:cNvPr id="36" name="Slide Number Placeholder 5">
            <a:extLst>
              <a:ext uri="{FF2B5EF4-FFF2-40B4-BE49-F238E27FC236}">
                <a16:creationId xmlns:a16="http://schemas.microsoft.com/office/drawing/2014/main" id="{DD5F2B51-942F-78F1-1B75-C74014DF4DD9}"/>
              </a:ext>
            </a:extLst>
          </p:cNvPr>
          <p:cNvSpPr>
            <a:spLocks noGrp="1"/>
          </p:cNvSpPr>
          <p:nvPr>
            <p:ph type="sldNum" sz="quarter" idx="4"/>
          </p:nvPr>
        </p:nvSpPr>
        <p:spPr>
          <a:xfrm>
            <a:off x="11058836" y="5836030"/>
            <a:ext cx="1041393" cy="246004"/>
          </a:xfrm>
          <a:prstGeom prst="rect">
            <a:avLst/>
          </a:prstGeom>
        </p:spPr>
        <p:txBody>
          <a:bodyPr vert="horz" lIns="91440" tIns="45720" rIns="91440" bIns="45720" rtlCol="0" anchor="t"/>
          <a:lstStyle>
            <a:lvl1pPr algn="ctr">
              <a:defRPr sz="1200" b="1" i="0" spc="200" baseline="0">
                <a:solidFill>
                  <a:schemeClr val="tx1"/>
                </a:solidFill>
                <a:latin typeface="Calibri" panose="020F0502020204030204" pitchFamily="34" charset="0"/>
                <a:cs typeface="Calibri" panose="020F0502020204030204" pitchFamily="34" charset="0"/>
              </a:defRPr>
            </a:lvl1pPr>
          </a:lstStyle>
          <a:p>
            <a:fld id="{CA8D9AD5-F248-4919-864A-CFD76CC027D6}" type="slidenum">
              <a:rPr lang="en-US" smtClean="0"/>
              <a:pPr/>
              <a:t>‹#›</a:t>
            </a:fld>
            <a:endParaRPr lang="en-US" dirty="0"/>
          </a:p>
        </p:txBody>
      </p:sp>
    </p:spTree>
    <p:extLst>
      <p:ext uri="{BB962C8B-B14F-4D97-AF65-F5344CB8AC3E}">
        <p14:creationId xmlns:p14="http://schemas.microsoft.com/office/powerpoint/2010/main" val="23780516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pos="6888">
          <p15:clr>
            <a:srgbClr val="FBAE40"/>
          </p15:clr>
        </p15:guide>
        <p15:guide id="2" pos="768">
          <p15:clr>
            <a:srgbClr val="FBAE40"/>
          </p15:clr>
        </p15:guide>
        <p15:guide id="3" orient="horz" pos="3840">
          <p15:clr>
            <a:srgbClr val="FBAE40"/>
          </p15:clr>
        </p15:guide>
        <p15:guide id="4" orient="horz" pos="1224">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itle" preserve="1">
  <p:cSld name="Content 2">
    <p:bg>
      <p:bgPr>
        <a:solidFill>
          <a:schemeClr val="accent5">
            <a:lumMod val="60000"/>
            <a:lumOff val="40000"/>
          </a:schemeClr>
        </a:solidFill>
        <a:effectLst/>
      </p:bgPr>
    </p:bg>
    <p:spTree>
      <p:nvGrpSpPr>
        <p:cNvPr id="1" name=""/>
        <p:cNvGrpSpPr/>
        <p:nvPr/>
      </p:nvGrpSpPr>
      <p:grpSpPr>
        <a:xfrm>
          <a:off x="0" y="0"/>
          <a:ext cx="0" cy="0"/>
          <a:chOff x="0" y="0"/>
          <a:chExt cx="0" cy="0"/>
        </a:xfrm>
      </p:grpSpPr>
      <p:pic>
        <p:nvPicPr>
          <p:cNvPr id="6" name="Graphic 5">
            <a:extLst>
              <a:ext uri="{FF2B5EF4-FFF2-40B4-BE49-F238E27FC236}">
                <a16:creationId xmlns:a16="http://schemas.microsoft.com/office/drawing/2014/main" id="{C58CF9A0-3FB8-D25D-7C0E-70C4447FCCD3}"/>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17834" r="18723" b="57209"/>
          <a:stretch/>
        </p:blipFill>
        <p:spPr>
          <a:xfrm rot="10800000">
            <a:off x="9587664" y="0"/>
            <a:ext cx="2604336" cy="2443914"/>
          </a:xfrm>
          <a:prstGeom prst="rect">
            <a:avLst/>
          </a:prstGeom>
        </p:spPr>
      </p:pic>
      <p:pic>
        <p:nvPicPr>
          <p:cNvPr id="32" name="Graphic 31">
            <a:extLst>
              <a:ext uri="{FF2B5EF4-FFF2-40B4-BE49-F238E27FC236}">
                <a16:creationId xmlns:a16="http://schemas.microsoft.com/office/drawing/2014/main" id="{6E4D6661-6121-F9D4-5417-DCF6F824FC65}"/>
              </a:ext>
            </a:extLst>
          </p:cNvPr>
          <p:cNvPicPr>
            <a:picLocks noChangeAspect="1"/>
          </p:cNvPicPr>
          <p:nvPr userDrawn="1"/>
        </p:nvPicPr>
        <p:blipFill rotWithShape="1">
          <a:blip r:embed="rId4">
            <a:extLst>
              <a:ext uri="{96DAC541-7B7A-43D3-8B79-37D633B846F1}">
                <asvg:svgBlip xmlns:asvg="http://schemas.microsoft.com/office/drawing/2016/SVG/main" r:embed="rId5"/>
              </a:ext>
            </a:extLst>
          </a:blip>
          <a:srcRect l="56443" t="62500"/>
          <a:stretch/>
        </p:blipFill>
        <p:spPr>
          <a:xfrm>
            <a:off x="0" y="2971800"/>
            <a:ext cx="536575" cy="914400"/>
          </a:xfrm>
          <a:prstGeom prst="rect">
            <a:avLst/>
          </a:prstGeom>
        </p:spPr>
      </p:pic>
      <p:pic>
        <p:nvPicPr>
          <p:cNvPr id="33" name="Graphic 32">
            <a:extLst>
              <a:ext uri="{FF2B5EF4-FFF2-40B4-BE49-F238E27FC236}">
                <a16:creationId xmlns:a16="http://schemas.microsoft.com/office/drawing/2014/main" id="{C208DEAE-E889-7FE9-79F8-C2BD8D3E7CFD}"/>
              </a:ext>
            </a:extLst>
          </p:cNvPr>
          <p:cNvPicPr>
            <a:picLocks noChangeAspect="1"/>
          </p:cNvPicPr>
          <p:nvPr userDrawn="1"/>
        </p:nvPicPr>
        <p:blipFill rotWithShape="1">
          <a:blip r:embed="rId6">
            <a:extLst>
              <a:ext uri="{96DAC541-7B7A-43D3-8B79-37D633B846F1}">
                <asvg:svgBlip xmlns:asvg="http://schemas.microsoft.com/office/drawing/2016/SVG/main" r:embed="rId7"/>
              </a:ext>
            </a:extLst>
          </a:blip>
          <a:srcRect l="22183" t="-90" r="-5900" b="11491"/>
          <a:stretch/>
        </p:blipFill>
        <p:spPr>
          <a:xfrm>
            <a:off x="-1" y="5780936"/>
            <a:ext cx="1614864" cy="1077064"/>
          </a:xfrm>
          <a:prstGeom prst="rect">
            <a:avLst/>
          </a:prstGeom>
        </p:spPr>
      </p:pic>
      <p:pic>
        <p:nvPicPr>
          <p:cNvPr id="34" name="Graphic 33">
            <a:extLst>
              <a:ext uri="{FF2B5EF4-FFF2-40B4-BE49-F238E27FC236}">
                <a16:creationId xmlns:a16="http://schemas.microsoft.com/office/drawing/2014/main" id="{284BD9EE-E876-31F4-1F8B-4054CE0AEF50}"/>
              </a:ext>
            </a:extLst>
          </p:cNvPr>
          <p:cNvPicPr>
            <a:picLocks noChangeAspect="1"/>
          </p:cNvPicPr>
          <p:nvPr userDrawn="1"/>
        </p:nvPicPr>
        <p:blipFill rotWithShape="1">
          <a:blip r:embed="rId8">
            <a:extLst>
              <a:ext uri="{96DAC541-7B7A-43D3-8B79-37D633B846F1}">
                <asvg:svgBlip xmlns:asvg="http://schemas.microsoft.com/office/drawing/2016/SVG/main" r:embed="rId9"/>
              </a:ext>
            </a:extLst>
          </a:blip>
          <a:srcRect t="12075" r="-434" b="36144"/>
          <a:stretch/>
        </p:blipFill>
        <p:spPr>
          <a:xfrm rot="10800000">
            <a:off x="253474" y="0"/>
            <a:ext cx="5842526" cy="800100"/>
          </a:xfrm>
          <a:prstGeom prst="rect">
            <a:avLst/>
          </a:prstGeom>
        </p:spPr>
      </p:pic>
      <p:pic>
        <p:nvPicPr>
          <p:cNvPr id="38" name="Graphic 37">
            <a:extLst>
              <a:ext uri="{FF2B5EF4-FFF2-40B4-BE49-F238E27FC236}">
                <a16:creationId xmlns:a16="http://schemas.microsoft.com/office/drawing/2014/main" id="{80FC0E45-129F-2666-ADC5-CA528CAC159B}"/>
              </a:ext>
            </a:extLst>
          </p:cNvPr>
          <p:cNvPicPr>
            <a:picLocks noChangeAspect="1"/>
          </p:cNvPicPr>
          <p:nvPr userDrawn="1"/>
        </p:nvPicPr>
        <p:blipFill>
          <a:blip r:embed="rId10">
            <a:extLst>
              <a:ext uri="{96DAC541-7B7A-43D3-8B79-37D633B846F1}">
                <asvg:svgBlip xmlns:asvg="http://schemas.microsoft.com/office/drawing/2016/SVG/main" r:embed="rId11"/>
              </a:ext>
            </a:extLst>
          </a:blip>
          <a:stretch>
            <a:fillRect/>
          </a:stretch>
        </p:blipFill>
        <p:spPr>
          <a:xfrm>
            <a:off x="11356940" y="3305998"/>
            <a:ext cx="425520" cy="246004"/>
          </a:xfrm>
          <a:prstGeom prst="rect">
            <a:avLst/>
          </a:prstGeom>
        </p:spPr>
      </p:pic>
      <p:pic>
        <p:nvPicPr>
          <p:cNvPr id="5" name="Graphic 4">
            <a:extLst>
              <a:ext uri="{FF2B5EF4-FFF2-40B4-BE49-F238E27FC236}">
                <a16:creationId xmlns:a16="http://schemas.microsoft.com/office/drawing/2014/main" id="{A9B0190A-8AD6-55FA-9511-16EF09FB2A4A}"/>
              </a:ext>
            </a:extLst>
          </p:cNvPr>
          <p:cNvPicPr>
            <a:picLocks noChangeAspect="1"/>
          </p:cNvPicPr>
          <p:nvPr userDrawn="1"/>
        </p:nvPicPr>
        <p:blipFill rotWithShape="1">
          <a:blip r:embed="rId12">
            <a:extLst>
              <a:ext uri="{96DAC541-7B7A-43D3-8B79-37D633B846F1}">
                <asvg:svgBlip xmlns:asvg="http://schemas.microsoft.com/office/drawing/2016/SVG/main" r:embed="rId13"/>
              </a:ext>
            </a:extLst>
          </a:blip>
          <a:srcRect l="904" r="644"/>
          <a:stretch/>
        </p:blipFill>
        <p:spPr>
          <a:xfrm>
            <a:off x="7465261" y="4429764"/>
            <a:ext cx="4104439" cy="2258176"/>
          </a:xfrm>
          <a:prstGeom prst="rect">
            <a:avLst/>
          </a:prstGeom>
        </p:spPr>
      </p:pic>
      <p:sp>
        <p:nvSpPr>
          <p:cNvPr id="2" name="Title 1"/>
          <p:cNvSpPr>
            <a:spLocks noGrp="1"/>
          </p:cNvSpPr>
          <p:nvPr>
            <p:ph type="ctrTitle"/>
          </p:nvPr>
        </p:nvSpPr>
        <p:spPr>
          <a:xfrm>
            <a:off x="1243012" y="563671"/>
            <a:ext cx="9729786" cy="3850416"/>
          </a:xfrm>
        </p:spPr>
        <p:txBody>
          <a:bodyPr tIns="91440" rIns="91440" bIns="0" anchor="b">
            <a:normAutofit/>
          </a:bodyPr>
          <a:lstStyle>
            <a:lvl1pPr algn="l">
              <a:lnSpc>
                <a:spcPct val="75000"/>
              </a:lnSpc>
              <a:defRPr sz="8000" b="1" i="0">
                <a:solidFill>
                  <a:schemeClr val="tx1"/>
                </a:solidFill>
                <a:latin typeface="+mj-lt"/>
                <a:cs typeface="Calibri" panose="020F0502020204030204" pitchFamily="34" charset="0"/>
              </a:defRPr>
            </a:lvl1pPr>
          </a:lstStyle>
          <a:p>
            <a:endParaRPr lang="en-US" dirty="0"/>
          </a:p>
        </p:txBody>
      </p:sp>
      <p:sp>
        <p:nvSpPr>
          <p:cNvPr id="3" name="Subtitle 2"/>
          <p:cNvSpPr>
            <a:spLocks noGrp="1"/>
          </p:cNvSpPr>
          <p:nvPr>
            <p:ph type="subTitle" idx="1"/>
          </p:nvPr>
        </p:nvSpPr>
        <p:spPr>
          <a:xfrm>
            <a:off x="1243012" y="4418764"/>
            <a:ext cx="4852988" cy="1453397"/>
          </a:xfrm>
        </p:spPr>
        <p:txBody>
          <a:bodyPr tIns="91440" bIns="0" anchor="b">
            <a:noAutofit/>
          </a:bodyPr>
          <a:lstStyle>
            <a:lvl1pPr marL="0" indent="0" algn="l">
              <a:lnSpc>
                <a:spcPct val="100000"/>
              </a:lnSpc>
              <a:spcBef>
                <a:spcPts val="0"/>
              </a:spcBef>
              <a:buNone/>
              <a:defRPr sz="2400" b="1" i="0" cap="none" baseline="0">
                <a:solidFill>
                  <a:schemeClr val="tx1"/>
                </a:solidFill>
                <a:latin typeface="+mn-lt"/>
                <a:cs typeface="Calibri" panose="020F0502020204030204" pitchFamily="34" charset="0"/>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endParaRPr lang="en-US" dirty="0"/>
          </a:p>
        </p:txBody>
      </p:sp>
    </p:spTree>
    <p:extLst>
      <p:ext uri="{BB962C8B-B14F-4D97-AF65-F5344CB8AC3E}">
        <p14:creationId xmlns:p14="http://schemas.microsoft.com/office/powerpoint/2010/main" val="42079638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43011" y="1123948"/>
            <a:ext cx="9715373" cy="1233424"/>
          </a:xfrm>
          <a:prstGeom prst="rect">
            <a:avLst/>
          </a:prstGeom>
        </p:spPr>
        <p:txBody>
          <a:bodyPr vert="horz" lIns="91440" tIns="45720" rIns="91440" bIns="45720" rtlCol="0" anchor="b">
            <a:noAutofit/>
          </a:bodyPr>
          <a:lstStyle/>
          <a:p>
            <a:r>
              <a:rPr lang="en-US" dirty="0"/>
              <a:t>Click to edit Master title style</a:t>
            </a:r>
            <a:endParaRPr dirty="0"/>
          </a:p>
        </p:txBody>
      </p:sp>
      <p:sp>
        <p:nvSpPr>
          <p:cNvPr id="3" name="Text Placeholder 2"/>
          <p:cNvSpPr>
            <a:spLocks noGrp="1"/>
          </p:cNvSpPr>
          <p:nvPr>
            <p:ph type="body" idx="1"/>
          </p:nvPr>
        </p:nvSpPr>
        <p:spPr>
          <a:xfrm>
            <a:off x="1243011" y="2854862"/>
            <a:ext cx="9715373" cy="2783939"/>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dirty="0"/>
          </a:p>
        </p:txBody>
      </p:sp>
      <p:sp>
        <p:nvSpPr>
          <p:cNvPr id="70" name="Date Placeholder 3">
            <a:extLst>
              <a:ext uri="{FF2B5EF4-FFF2-40B4-BE49-F238E27FC236}">
                <a16:creationId xmlns:a16="http://schemas.microsoft.com/office/drawing/2014/main" id="{1D3FE713-9579-9502-1340-9BB02438002B}"/>
              </a:ext>
            </a:extLst>
          </p:cNvPr>
          <p:cNvSpPr>
            <a:spLocks noGrp="1"/>
          </p:cNvSpPr>
          <p:nvPr>
            <p:ph type="dt" sz="half" idx="2"/>
          </p:nvPr>
        </p:nvSpPr>
        <p:spPr>
          <a:xfrm>
            <a:off x="8567420" y="6364224"/>
            <a:ext cx="1616147" cy="237744"/>
          </a:xfrm>
          <a:prstGeom prst="rect">
            <a:avLst/>
          </a:prstGeom>
        </p:spPr>
        <p:txBody>
          <a:bodyPr vert="horz" lIns="91440" tIns="45720" rIns="91440" bIns="45720" rtlCol="0" anchor="t"/>
          <a:lstStyle>
            <a:lvl1pPr algn="r">
              <a:defRPr sz="1200" b="1" i="0" spc="200" baseline="0">
                <a:solidFill>
                  <a:schemeClr val="tx1"/>
                </a:solidFill>
                <a:latin typeface="+mn-lt"/>
                <a:cs typeface="Calibri" panose="020F0502020204030204" pitchFamily="34" charset="0"/>
              </a:defRPr>
            </a:lvl1pPr>
          </a:lstStyle>
          <a:p>
            <a:r>
              <a:rPr lang="en-US" dirty="0"/>
              <a:t>7/31/20XX</a:t>
            </a:r>
          </a:p>
        </p:txBody>
      </p:sp>
      <p:sp>
        <p:nvSpPr>
          <p:cNvPr id="71" name="Slide Number Placeholder 5">
            <a:extLst>
              <a:ext uri="{FF2B5EF4-FFF2-40B4-BE49-F238E27FC236}">
                <a16:creationId xmlns:a16="http://schemas.microsoft.com/office/drawing/2014/main" id="{D6D97498-1909-257F-3B44-8830BA9357CE}"/>
              </a:ext>
            </a:extLst>
          </p:cNvPr>
          <p:cNvSpPr>
            <a:spLocks noGrp="1"/>
          </p:cNvSpPr>
          <p:nvPr>
            <p:ph type="sldNum" sz="quarter" idx="4"/>
          </p:nvPr>
        </p:nvSpPr>
        <p:spPr>
          <a:xfrm>
            <a:off x="11110903" y="6364224"/>
            <a:ext cx="622300" cy="237744"/>
          </a:xfrm>
          <a:prstGeom prst="rect">
            <a:avLst/>
          </a:prstGeom>
        </p:spPr>
        <p:txBody>
          <a:bodyPr vert="horz" lIns="91440" tIns="45720" rIns="91440" bIns="45720" rtlCol="0" anchor="t"/>
          <a:lstStyle>
            <a:lvl1pPr algn="l">
              <a:defRPr sz="1200" b="1" i="0" spc="200" baseline="0">
                <a:solidFill>
                  <a:schemeClr val="tx1"/>
                </a:solidFill>
                <a:latin typeface="+mn-lt"/>
                <a:cs typeface="Calibri" panose="020F0502020204030204" pitchFamily="34" charset="0"/>
              </a:defRPr>
            </a:lvl1pPr>
          </a:lstStyle>
          <a:p>
            <a:fld id="{CA8D9AD5-F248-4919-864A-CFD76CC027D6}" type="slidenum">
              <a:rPr lang="en-US" smtClean="0"/>
              <a:pPr/>
              <a:t>‹#›</a:t>
            </a:fld>
            <a:endParaRPr lang="en-US" dirty="0"/>
          </a:p>
        </p:txBody>
      </p:sp>
      <p:sp>
        <p:nvSpPr>
          <p:cNvPr id="72" name="Rectangle 71">
            <a:extLst>
              <a:ext uri="{FF2B5EF4-FFF2-40B4-BE49-F238E27FC236}">
                <a16:creationId xmlns:a16="http://schemas.microsoft.com/office/drawing/2014/main" id="{BB6D1128-8E99-D739-8BA2-6483E11ECD0A}"/>
              </a:ext>
            </a:extLst>
          </p:cNvPr>
          <p:cNvSpPr/>
          <p:nvPr userDrawn="1"/>
        </p:nvSpPr>
        <p:spPr>
          <a:xfrm>
            <a:off x="10336085" y="6422055"/>
            <a:ext cx="622300" cy="48687"/>
          </a:xfrm>
          <a:prstGeom prst="rect">
            <a:avLst/>
          </a:prstGeom>
          <a:solidFill>
            <a:schemeClr val="tx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atin typeface="+mn-lt"/>
            </a:endParaRPr>
          </a:p>
        </p:txBody>
      </p:sp>
      <p:sp>
        <p:nvSpPr>
          <p:cNvPr id="73" name="Footer Placeholder 4">
            <a:extLst>
              <a:ext uri="{FF2B5EF4-FFF2-40B4-BE49-F238E27FC236}">
                <a16:creationId xmlns:a16="http://schemas.microsoft.com/office/drawing/2014/main" id="{E4994AF0-B8F6-76C7-C67E-7BC676CE8D53}"/>
              </a:ext>
            </a:extLst>
          </p:cNvPr>
          <p:cNvSpPr>
            <a:spLocks noGrp="1"/>
          </p:cNvSpPr>
          <p:nvPr>
            <p:ph type="ftr" sz="quarter" idx="3"/>
          </p:nvPr>
        </p:nvSpPr>
        <p:spPr>
          <a:xfrm>
            <a:off x="1243012" y="6364224"/>
            <a:ext cx="5394391" cy="237744"/>
          </a:xfrm>
          <a:prstGeom prst="rect">
            <a:avLst/>
          </a:prstGeom>
        </p:spPr>
        <p:txBody>
          <a:bodyPr vert="horz" lIns="91440" tIns="45720" rIns="91440" bIns="45720" rtlCol="0" anchor="t"/>
          <a:lstStyle>
            <a:lvl1pPr algn="l">
              <a:defRPr sz="1200" b="1" i="0" cap="none" spc="200" baseline="0">
                <a:solidFill>
                  <a:schemeClr val="tx1"/>
                </a:solidFill>
                <a:latin typeface="+mn-lt"/>
                <a:cs typeface="Calibri" panose="020F0502020204030204" pitchFamily="34" charset="0"/>
              </a:defRPr>
            </a:lvl1pPr>
          </a:lstStyle>
          <a:p>
            <a:r>
              <a:rPr lang="en-US" dirty="0"/>
              <a:t>ADD A FOOTER</a:t>
            </a:r>
          </a:p>
        </p:txBody>
      </p:sp>
    </p:spTree>
    <p:extLst>
      <p:ext uri="{BB962C8B-B14F-4D97-AF65-F5344CB8AC3E}">
        <p14:creationId xmlns:p14="http://schemas.microsoft.com/office/powerpoint/2010/main" val="2563760958"/>
      </p:ext>
    </p:extLst>
  </p:cSld>
  <p:clrMap bg1="lt1" tx1="dk1" bg2="lt2" tx2="dk2" accent1="accent1" accent2="accent2" accent3="accent3" accent4="accent4" accent5="accent5" accent6="accent6" hlink="hlink" folHlink="folHlink"/>
  <p:sldLayoutIdLst>
    <p:sldLayoutId id="2147483666" r:id="rId1"/>
    <p:sldLayoutId id="2147483668" r:id="rId2"/>
    <p:sldLayoutId id="2147483679" r:id="rId3"/>
    <p:sldLayoutId id="2147483672" r:id="rId4"/>
    <p:sldLayoutId id="2147483680" r:id="rId5"/>
    <p:sldLayoutId id="2147483677" r:id="rId6"/>
    <p:sldLayoutId id="2147483673" r:id="rId7"/>
    <p:sldLayoutId id="2147483681" r:id="rId8"/>
    <p:sldLayoutId id="2147483675" r:id="rId9"/>
    <p:sldLayoutId id="2147483692" r:id="rId10"/>
    <p:sldLayoutId id="2147483688" r:id="rId11"/>
    <p:sldLayoutId id="2147483691" r:id="rId12"/>
    <p:sldLayoutId id="2147483684" r:id="rId13"/>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ftr="0" dt="0"/>
  <p:txStyles>
    <p:titleStyle>
      <a:lvl1pPr marL="0" indent="0" algn="l" defTabSz="914400" rtl="0" eaLnBrk="1" latinLnBrk="0" hangingPunct="1">
        <a:lnSpc>
          <a:spcPct val="90000"/>
        </a:lnSpc>
        <a:spcBef>
          <a:spcPct val="0"/>
        </a:spcBef>
        <a:buFont typeface="Arial" pitchFamily="34" charset="0"/>
        <a:buNone/>
        <a:defRPr sz="8000" b="1" kern="1200" cap="all" baseline="0">
          <a:solidFill>
            <a:schemeClr val="tx1"/>
          </a:solidFill>
          <a:latin typeface="+mj-lt"/>
          <a:ea typeface="+mj-ea"/>
          <a:cs typeface="Calibri" panose="020F0502020204030204" pitchFamily="34" charset="0"/>
        </a:defRPr>
      </a:lvl1pPr>
    </p:titleStyle>
    <p:bodyStyle>
      <a:lvl1pPr marL="274320" indent="-228600" algn="l" defTabSz="914400" rtl="0" eaLnBrk="1" latinLnBrk="0" hangingPunct="1">
        <a:lnSpc>
          <a:spcPct val="100000"/>
        </a:lnSpc>
        <a:spcBef>
          <a:spcPts val="1800"/>
        </a:spcBef>
        <a:buClr>
          <a:schemeClr val="tx1">
            <a:lumMod val="75000"/>
            <a:lumOff val="25000"/>
          </a:schemeClr>
        </a:buClr>
        <a:buSzPct val="100000"/>
        <a:buFont typeface="Arial" pitchFamily="34" charset="0"/>
        <a:buChar char="•"/>
        <a:defRPr sz="2000" kern="1200">
          <a:solidFill>
            <a:schemeClr val="tx1"/>
          </a:solidFill>
          <a:latin typeface="+mn-lt"/>
          <a:ea typeface="+mn-ea"/>
          <a:cs typeface="Calibri" panose="020F0502020204030204" pitchFamily="34" charset="0"/>
        </a:defRPr>
      </a:lvl1pPr>
      <a:lvl2pPr marL="594360" indent="-228600" algn="l" defTabSz="914400" rtl="0" eaLnBrk="1" latinLnBrk="0" hangingPunct="1">
        <a:lnSpc>
          <a:spcPct val="100000"/>
        </a:lnSpc>
        <a:spcBef>
          <a:spcPts val="1000"/>
        </a:spcBef>
        <a:buClr>
          <a:schemeClr val="tx1">
            <a:lumMod val="75000"/>
            <a:lumOff val="25000"/>
          </a:schemeClr>
        </a:buClr>
        <a:buSzPct val="100000"/>
        <a:buFont typeface="Arial" pitchFamily="34" charset="0"/>
        <a:buChar char="•"/>
        <a:defRPr sz="1800" kern="1200">
          <a:solidFill>
            <a:schemeClr val="tx1"/>
          </a:solidFill>
          <a:latin typeface="+mn-lt"/>
          <a:ea typeface="+mn-ea"/>
          <a:cs typeface="Calibri" panose="020F0502020204030204" pitchFamily="34" charset="0"/>
        </a:defRPr>
      </a:lvl2pPr>
      <a:lvl3pPr marL="914400" indent="-228600" algn="l" defTabSz="914400" rtl="0" eaLnBrk="1" latinLnBrk="0" hangingPunct="1">
        <a:lnSpc>
          <a:spcPct val="100000"/>
        </a:lnSpc>
        <a:spcBef>
          <a:spcPts val="800"/>
        </a:spcBef>
        <a:buClr>
          <a:schemeClr val="tx1">
            <a:lumMod val="75000"/>
            <a:lumOff val="25000"/>
          </a:schemeClr>
        </a:buClr>
        <a:buSzPct val="100000"/>
        <a:buFont typeface="Arial" pitchFamily="34" charset="0"/>
        <a:buChar char="•"/>
        <a:defRPr sz="1600" kern="1200">
          <a:solidFill>
            <a:schemeClr val="tx1"/>
          </a:solidFill>
          <a:latin typeface="+mn-lt"/>
          <a:ea typeface="+mn-ea"/>
          <a:cs typeface="Calibri" panose="020F0502020204030204" pitchFamily="34" charset="0"/>
        </a:defRPr>
      </a:lvl3pPr>
      <a:lvl4pPr marL="1234440" indent="-228600" algn="l" defTabSz="914400" rtl="0" eaLnBrk="1" latinLnBrk="0" hangingPunct="1">
        <a:lnSpc>
          <a:spcPct val="100000"/>
        </a:lnSpc>
        <a:spcBef>
          <a:spcPts val="800"/>
        </a:spcBef>
        <a:buClr>
          <a:schemeClr val="tx1">
            <a:lumMod val="75000"/>
            <a:lumOff val="25000"/>
          </a:schemeClr>
        </a:buClr>
        <a:buSzPct val="100000"/>
        <a:buFont typeface="Arial" pitchFamily="34" charset="0"/>
        <a:buChar char="•"/>
        <a:defRPr sz="1400" kern="1200">
          <a:solidFill>
            <a:schemeClr val="tx1"/>
          </a:solidFill>
          <a:latin typeface="+mn-lt"/>
          <a:ea typeface="+mn-ea"/>
          <a:cs typeface="Calibri" panose="020F0502020204030204" pitchFamily="34" charset="0"/>
        </a:defRPr>
      </a:lvl4pPr>
      <a:lvl5pPr marL="1554480" indent="-228600" algn="l" defTabSz="914400" rtl="0" eaLnBrk="1" latinLnBrk="0" hangingPunct="1">
        <a:lnSpc>
          <a:spcPct val="100000"/>
        </a:lnSpc>
        <a:spcBef>
          <a:spcPts val="800"/>
        </a:spcBef>
        <a:buClr>
          <a:schemeClr val="tx1">
            <a:lumMod val="75000"/>
            <a:lumOff val="25000"/>
          </a:schemeClr>
        </a:buClr>
        <a:buSzPct val="100000"/>
        <a:buFont typeface="Arial" pitchFamily="34" charset="0"/>
        <a:buChar char="•"/>
        <a:defRPr sz="1400" kern="1200">
          <a:solidFill>
            <a:schemeClr val="tx1"/>
          </a:solidFill>
          <a:latin typeface="+mn-lt"/>
          <a:ea typeface="+mn-ea"/>
          <a:cs typeface="Calibri" panose="020F0502020204030204" pitchFamily="34" charset="0"/>
        </a:defRPr>
      </a:lvl5pPr>
      <a:lvl6pPr marL="1874520" indent="-228600" algn="l" defTabSz="914400" rtl="0" eaLnBrk="1" latinLnBrk="0" hangingPunct="1">
        <a:lnSpc>
          <a:spcPct val="90000"/>
        </a:lnSpc>
        <a:spcBef>
          <a:spcPts val="800"/>
        </a:spcBef>
        <a:buSzPct val="80000"/>
        <a:buFont typeface="Arial" pitchFamily="34" charset="0"/>
        <a:buChar char="•"/>
        <a:defRPr sz="1400" kern="1200">
          <a:solidFill>
            <a:schemeClr val="tx1"/>
          </a:solidFill>
          <a:latin typeface="+mn-lt"/>
          <a:ea typeface="+mn-ea"/>
          <a:cs typeface="+mn-cs"/>
        </a:defRPr>
      </a:lvl6pPr>
      <a:lvl7pPr marL="2194560" indent="-228600" algn="l" defTabSz="914400" rtl="0" eaLnBrk="1" latinLnBrk="0" hangingPunct="1">
        <a:lnSpc>
          <a:spcPct val="90000"/>
        </a:lnSpc>
        <a:spcBef>
          <a:spcPts val="800"/>
        </a:spcBef>
        <a:buSzPct val="80000"/>
        <a:buFont typeface="Arial" pitchFamily="34" charset="0"/>
        <a:buChar char="•"/>
        <a:defRPr sz="1400" kern="1200" baseline="0">
          <a:solidFill>
            <a:schemeClr val="tx1"/>
          </a:solidFill>
          <a:latin typeface="+mn-lt"/>
          <a:ea typeface="+mn-ea"/>
          <a:cs typeface="+mn-cs"/>
        </a:defRPr>
      </a:lvl7pPr>
      <a:lvl8pPr marL="2514600" indent="-228600" algn="l" defTabSz="914400" rtl="0" eaLnBrk="1" latinLnBrk="0" hangingPunct="1">
        <a:lnSpc>
          <a:spcPct val="90000"/>
        </a:lnSpc>
        <a:spcBef>
          <a:spcPts val="800"/>
        </a:spcBef>
        <a:buSzPct val="80000"/>
        <a:buFont typeface="Arial" pitchFamily="34" charset="0"/>
        <a:buChar char="•"/>
        <a:defRPr sz="1400" kern="1200" baseline="0">
          <a:solidFill>
            <a:schemeClr val="tx1"/>
          </a:solidFill>
          <a:latin typeface="+mn-lt"/>
          <a:ea typeface="+mn-ea"/>
          <a:cs typeface="+mn-cs"/>
        </a:defRPr>
      </a:lvl8pPr>
      <a:lvl9pPr marL="2834640" indent="-228600" algn="l" defTabSz="914400" rtl="0" eaLnBrk="1" latinLnBrk="0" hangingPunct="1">
        <a:lnSpc>
          <a:spcPct val="90000"/>
        </a:lnSpc>
        <a:spcBef>
          <a:spcPts val="800"/>
        </a:spcBef>
        <a:buSzPct val="80000"/>
        <a:buFont typeface="Arial" pitchFamily="34" charset="0"/>
        <a:buChar char="•"/>
        <a:defRPr sz="14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7" pos="3840">
          <p15:clr>
            <a:srgbClr val="F26B43"/>
          </p15:clr>
        </p15:guide>
        <p15:guide id="8" orient="horz" pos="216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image" Target="../media/image60.jpe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8" Type="http://schemas.openxmlformats.org/officeDocument/2006/relationships/customXml" Target="../ink/ink4.xml"/><Relationship Id="rId3" Type="http://schemas.openxmlformats.org/officeDocument/2006/relationships/image" Target="../media/image62.png"/><Relationship Id="rId7" Type="http://schemas.openxmlformats.org/officeDocument/2006/relationships/image" Target="../media/image64.png"/><Relationship Id="rId2" Type="http://schemas.openxmlformats.org/officeDocument/2006/relationships/customXml" Target="../ink/ink1.xml"/><Relationship Id="rId1" Type="http://schemas.openxmlformats.org/officeDocument/2006/relationships/slideLayout" Target="../slideLayouts/slideLayout11.xml"/><Relationship Id="rId6" Type="http://schemas.openxmlformats.org/officeDocument/2006/relationships/customXml" Target="../ink/ink3.xml"/><Relationship Id="rId11" Type="http://schemas.openxmlformats.org/officeDocument/2006/relationships/image" Target="../media/image66.png"/><Relationship Id="rId5" Type="http://schemas.openxmlformats.org/officeDocument/2006/relationships/image" Target="../media/image63.png"/><Relationship Id="rId10" Type="http://schemas.openxmlformats.org/officeDocument/2006/relationships/customXml" Target="../ink/ink5.xml"/><Relationship Id="rId4" Type="http://schemas.openxmlformats.org/officeDocument/2006/relationships/customXml" Target="../ink/ink2.xml"/><Relationship Id="rId9" Type="http://schemas.openxmlformats.org/officeDocument/2006/relationships/image" Target="../media/image65.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946F2C-5B51-03AA-AD0C-D8FDE472563C}"/>
              </a:ext>
            </a:extLst>
          </p:cNvPr>
          <p:cNvSpPr>
            <a:spLocks noGrp="1"/>
          </p:cNvSpPr>
          <p:nvPr>
            <p:ph type="ctrTitle"/>
          </p:nvPr>
        </p:nvSpPr>
        <p:spPr>
          <a:xfrm>
            <a:off x="1243012" y="771526"/>
            <a:ext cx="6879012" cy="914399"/>
          </a:xfrm>
        </p:spPr>
        <p:txBody>
          <a:bodyPr/>
          <a:lstStyle/>
          <a:p>
            <a:r>
              <a:rPr lang="en-US" dirty="0"/>
              <a:t>AI acknowledgement </a:t>
            </a:r>
          </a:p>
        </p:txBody>
      </p:sp>
      <p:sp>
        <p:nvSpPr>
          <p:cNvPr id="4" name="Slide Number Placeholder 3">
            <a:extLst>
              <a:ext uri="{FF2B5EF4-FFF2-40B4-BE49-F238E27FC236}">
                <a16:creationId xmlns:a16="http://schemas.microsoft.com/office/drawing/2014/main" id="{639101E3-C1FF-14E3-EFE3-EC18DCC48B7F}"/>
              </a:ext>
            </a:extLst>
          </p:cNvPr>
          <p:cNvSpPr>
            <a:spLocks noGrp="1"/>
          </p:cNvSpPr>
          <p:nvPr>
            <p:ph type="sldNum" sz="quarter" idx="4"/>
          </p:nvPr>
        </p:nvSpPr>
        <p:spPr/>
        <p:txBody>
          <a:bodyPr/>
          <a:lstStyle/>
          <a:p>
            <a:fld id="{CA8D9AD5-F248-4919-864A-CFD76CC027D6}" type="slidenum">
              <a:rPr lang="en-US" smtClean="0"/>
              <a:pPr/>
              <a:t>1</a:t>
            </a:fld>
            <a:endParaRPr lang="en-US" dirty="0"/>
          </a:p>
        </p:txBody>
      </p:sp>
      <p:sp>
        <p:nvSpPr>
          <p:cNvPr id="3" name="TextBox 2">
            <a:extLst>
              <a:ext uri="{FF2B5EF4-FFF2-40B4-BE49-F238E27FC236}">
                <a16:creationId xmlns:a16="http://schemas.microsoft.com/office/drawing/2014/main" id="{0053BB67-112C-A9EE-8F23-C2B3873D7C17}"/>
              </a:ext>
            </a:extLst>
          </p:cNvPr>
          <p:cNvSpPr txBox="1"/>
          <p:nvPr/>
        </p:nvSpPr>
        <p:spPr>
          <a:xfrm>
            <a:off x="1243012" y="1539433"/>
            <a:ext cx="7847636" cy="1477328"/>
          </a:xfrm>
          <a:prstGeom prst="rect">
            <a:avLst/>
          </a:prstGeom>
          <a:noFill/>
        </p:spPr>
        <p:txBody>
          <a:bodyPr wrap="square" rtlCol="0">
            <a:spAutoFit/>
          </a:bodyPr>
          <a:lstStyle/>
          <a:p>
            <a:r>
              <a:rPr lang="en-GB" sz="1800" dirty="0">
                <a:effectLst/>
                <a:latin typeface="Helvetica" pitchFamily="2" charset="0"/>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a:p>
            <a:endParaRPr lang="en-US" dirty="0"/>
          </a:p>
        </p:txBody>
      </p:sp>
    </p:spTree>
    <p:extLst>
      <p:ext uri="{BB962C8B-B14F-4D97-AF65-F5344CB8AC3E}">
        <p14:creationId xmlns:p14="http://schemas.microsoft.com/office/powerpoint/2010/main" val="35717651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D3D322-D326-7F0A-2EB4-9A3D3D402A74}"/>
              </a:ext>
            </a:extLst>
          </p:cNvPr>
          <p:cNvSpPr>
            <a:spLocks noGrp="1"/>
          </p:cNvSpPr>
          <p:nvPr>
            <p:ph type="ctrTitle"/>
          </p:nvPr>
        </p:nvSpPr>
        <p:spPr>
          <a:xfrm>
            <a:off x="1243012" y="551145"/>
            <a:ext cx="8421624" cy="4215384"/>
          </a:xfrm>
        </p:spPr>
        <p:txBody>
          <a:bodyPr/>
          <a:lstStyle/>
          <a:p>
            <a:r>
              <a:rPr lang="en-US" sz="5400" dirty="0"/>
              <a:t>Shannon Mitchell</a:t>
            </a:r>
            <a:br>
              <a:rPr lang="en-US" sz="5400" dirty="0"/>
            </a:br>
            <a:r>
              <a:rPr lang="en-US" sz="5400" dirty="0"/>
              <a:t>2411336</a:t>
            </a:r>
            <a:br>
              <a:rPr lang="en-US" sz="5400" dirty="0"/>
            </a:br>
            <a:r>
              <a:rPr lang="en-US" sz="5400" dirty="0"/>
              <a:t>ECES4001</a:t>
            </a:r>
            <a:br>
              <a:rPr lang="en-US" sz="5400" dirty="0"/>
            </a:br>
            <a:r>
              <a:rPr lang="en-US" sz="3200" dirty="0"/>
              <a:t>education act 1870 &amp; The Education REFORM ACT 1988</a:t>
            </a:r>
          </a:p>
        </p:txBody>
      </p:sp>
    </p:spTree>
    <p:extLst>
      <p:ext uri="{BB962C8B-B14F-4D97-AF65-F5344CB8AC3E}">
        <p14:creationId xmlns:p14="http://schemas.microsoft.com/office/powerpoint/2010/main" val="19811969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F6A9D8-976C-8AAC-2CBD-9B4A66F86974}"/>
              </a:ext>
            </a:extLst>
          </p:cNvPr>
          <p:cNvSpPr>
            <a:spLocks noGrp="1"/>
          </p:cNvSpPr>
          <p:nvPr>
            <p:ph type="ctrTitle"/>
          </p:nvPr>
        </p:nvSpPr>
        <p:spPr>
          <a:xfrm>
            <a:off x="260881" y="165976"/>
            <a:ext cx="6137502" cy="914399"/>
          </a:xfrm>
        </p:spPr>
        <p:txBody>
          <a:bodyPr/>
          <a:lstStyle/>
          <a:p>
            <a:r>
              <a:rPr lang="en-US" dirty="0"/>
              <a:t>Elementary education act 1970.</a:t>
            </a:r>
          </a:p>
        </p:txBody>
      </p:sp>
      <p:sp>
        <p:nvSpPr>
          <p:cNvPr id="3" name="Subtitle 2">
            <a:extLst>
              <a:ext uri="{FF2B5EF4-FFF2-40B4-BE49-F238E27FC236}">
                <a16:creationId xmlns:a16="http://schemas.microsoft.com/office/drawing/2014/main" id="{02821FCA-16FB-476A-D5E8-71043C51C7F6}"/>
              </a:ext>
            </a:extLst>
          </p:cNvPr>
          <p:cNvSpPr>
            <a:spLocks noGrp="1"/>
          </p:cNvSpPr>
          <p:nvPr>
            <p:ph sz="quarter" idx="10"/>
          </p:nvPr>
        </p:nvSpPr>
        <p:spPr>
          <a:xfrm>
            <a:off x="180623" y="1480485"/>
            <a:ext cx="6784622" cy="1725702"/>
          </a:xfrm>
        </p:spPr>
        <p:txBody>
          <a:bodyPr>
            <a:noAutofit/>
          </a:bodyPr>
          <a:lstStyle/>
          <a:p>
            <a:r>
              <a:rPr lang="en-GB" sz="1700" b="0" kern="100" dirty="0">
                <a:effectLst/>
                <a:latin typeface="Abadi MT Condensed Light" panose="020B0306030101010103" pitchFamily="34" charset="77"/>
                <a:ea typeface="Aptos" panose="020B0004020202020204" pitchFamily="34" charset="0"/>
                <a:cs typeface="Segoe UI" panose="020B0502040204020203" pitchFamily="34" charset="0"/>
              </a:rPr>
              <a:t>J. M. </a:t>
            </a:r>
            <a:r>
              <a:rPr lang="en-GB" sz="1700" b="0" kern="100" dirty="0" err="1">
                <a:effectLst/>
                <a:latin typeface="Abadi MT Condensed Light" panose="020B0306030101010103" pitchFamily="34" charset="77"/>
                <a:ea typeface="Aptos" panose="020B0004020202020204" pitchFamily="34" charset="0"/>
                <a:cs typeface="Segoe UI" panose="020B0502040204020203" pitchFamily="34" charset="0"/>
              </a:rPr>
              <a:t>Goldstrom's</a:t>
            </a:r>
            <a:r>
              <a:rPr lang="en-GB" sz="1700" b="0" kern="100" dirty="0">
                <a:effectLst/>
                <a:latin typeface="Abadi MT Condensed Light" panose="020B0306030101010103" pitchFamily="34" charset="77"/>
                <a:ea typeface="Aptos" panose="020B0004020202020204" pitchFamily="34" charset="0"/>
                <a:cs typeface="Segoe UI" panose="020B0502040204020203" pitchFamily="34" charset="0"/>
              </a:rPr>
              <a:t> (1972) book, </a:t>
            </a:r>
            <a:r>
              <a:rPr lang="en-GB" sz="1700" b="0" i="1" kern="100" dirty="0">
                <a:effectLst/>
                <a:latin typeface="Abadi MT Condensed Light" panose="020B0306030101010103" pitchFamily="34" charset="77"/>
                <a:ea typeface="Aptos" panose="020B0004020202020204" pitchFamily="34" charset="0"/>
                <a:cs typeface="Segoe UI" panose="020B0502040204020203" pitchFamily="34" charset="0"/>
              </a:rPr>
              <a:t>Education: Elementary Education, 1780-1900</a:t>
            </a:r>
            <a:r>
              <a:rPr lang="en-GB" sz="1700" b="0" kern="100" dirty="0">
                <a:effectLst/>
                <a:latin typeface="Abadi MT Condensed Light" panose="020B0306030101010103" pitchFamily="34" charset="77"/>
                <a:ea typeface="Aptos" panose="020B0004020202020204" pitchFamily="34" charset="0"/>
                <a:cs typeface="Segoe UI" panose="020B0502040204020203" pitchFamily="34" charset="0"/>
              </a:rPr>
              <a:t>, offers a comprehensive historical view of elementary education in Great Britain during that era. In reference to the Elementary Education Act 1870, also known as the Forster Act, </a:t>
            </a:r>
            <a:r>
              <a:rPr lang="en-GB" sz="1700" b="0" kern="100" dirty="0" err="1">
                <a:effectLst/>
                <a:latin typeface="Abadi MT Condensed Light" panose="020B0306030101010103" pitchFamily="34" charset="77"/>
                <a:ea typeface="Aptos" panose="020B0004020202020204" pitchFamily="34" charset="0"/>
                <a:cs typeface="Segoe UI" panose="020B0502040204020203" pitchFamily="34" charset="0"/>
              </a:rPr>
              <a:t>Goldstrom</a:t>
            </a:r>
            <a:r>
              <a:rPr lang="en-GB" sz="1700" b="0" kern="100" dirty="0">
                <a:effectLst/>
                <a:latin typeface="Abadi MT Condensed Light" panose="020B0306030101010103" pitchFamily="34" charset="77"/>
                <a:ea typeface="Aptos" panose="020B0004020202020204" pitchFamily="34" charset="0"/>
                <a:cs typeface="Segoe UI" panose="020B0502040204020203" pitchFamily="34" charset="0"/>
              </a:rPr>
              <a:t> highlights its impact as a major milestone in the development of public education in England and Wales. The act established the framework for compulsory elementary education for children aged 5 to 13, aiming to address the faults left by voluntary schools.</a:t>
            </a:r>
          </a:p>
        </p:txBody>
      </p:sp>
      <p:sp>
        <p:nvSpPr>
          <p:cNvPr id="14" name="Slide Number Placeholder 13">
            <a:extLst>
              <a:ext uri="{FF2B5EF4-FFF2-40B4-BE49-F238E27FC236}">
                <a16:creationId xmlns:a16="http://schemas.microsoft.com/office/drawing/2014/main" id="{EDED6E58-8FF1-3BDF-AC5B-4DA2DDFFCC32}"/>
              </a:ext>
            </a:extLst>
          </p:cNvPr>
          <p:cNvSpPr>
            <a:spLocks noGrp="1"/>
          </p:cNvSpPr>
          <p:nvPr>
            <p:ph type="sldNum" sz="quarter" idx="4"/>
          </p:nvPr>
        </p:nvSpPr>
        <p:spPr>
          <a:xfrm>
            <a:off x="11058836" y="5836030"/>
            <a:ext cx="1041393" cy="246004"/>
          </a:xfrm>
        </p:spPr>
        <p:txBody>
          <a:bodyPr/>
          <a:lstStyle/>
          <a:p>
            <a:fld id="{CA8D9AD5-F248-4919-864A-CFD76CC027D6}" type="slidenum">
              <a:rPr lang="en-US" smtClean="0"/>
              <a:pPr/>
              <a:t>3</a:t>
            </a:fld>
            <a:endParaRPr lang="en-US" dirty="0"/>
          </a:p>
        </p:txBody>
      </p:sp>
      <p:sp>
        <p:nvSpPr>
          <p:cNvPr id="4" name="TextBox 3">
            <a:extLst>
              <a:ext uri="{FF2B5EF4-FFF2-40B4-BE49-F238E27FC236}">
                <a16:creationId xmlns:a16="http://schemas.microsoft.com/office/drawing/2014/main" id="{DA6830A0-266E-1769-D7CF-51F1E0F8E598}"/>
              </a:ext>
            </a:extLst>
          </p:cNvPr>
          <p:cNvSpPr txBox="1"/>
          <p:nvPr/>
        </p:nvSpPr>
        <p:spPr>
          <a:xfrm>
            <a:off x="180623" y="3692639"/>
            <a:ext cx="6930141" cy="4047262"/>
          </a:xfrm>
          <a:prstGeom prst="rect">
            <a:avLst/>
          </a:prstGeom>
          <a:noFill/>
        </p:spPr>
        <p:txBody>
          <a:bodyPr wrap="square" rtlCol="0">
            <a:spAutoFit/>
          </a:bodyPr>
          <a:lstStyle/>
          <a:p>
            <a:r>
              <a:rPr lang="en-GB" sz="1700" kern="100" dirty="0">
                <a:effectLst/>
                <a:latin typeface="Abadi MT Condensed Light" panose="020B0306030101010103" pitchFamily="34" charset="77"/>
                <a:ea typeface="Aptos" panose="020B0004020202020204" pitchFamily="34" charset="0"/>
                <a:cs typeface="Segoe UI" panose="020B0502040204020203" pitchFamily="34" charset="0"/>
              </a:rPr>
              <a:t>Gillian Sutherland's (1973) book, </a:t>
            </a:r>
            <a:r>
              <a:rPr lang="en-GB" sz="1700" i="1" kern="100" dirty="0">
                <a:effectLst/>
                <a:latin typeface="Abadi MT Condensed Light" panose="020B0306030101010103" pitchFamily="34" charset="77"/>
                <a:ea typeface="Aptos" panose="020B0004020202020204" pitchFamily="34" charset="0"/>
                <a:cs typeface="Segoe UI" panose="020B0502040204020203" pitchFamily="34" charset="0"/>
              </a:rPr>
              <a:t>Policy-making in Elementary Education, 1870-1895</a:t>
            </a:r>
            <a:r>
              <a:rPr lang="en-GB" sz="1700" kern="100" dirty="0">
                <a:effectLst/>
                <a:latin typeface="Abadi MT Condensed Light" panose="020B0306030101010103" pitchFamily="34" charset="77"/>
                <a:ea typeface="Aptos" panose="020B0004020202020204" pitchFamily="34" charset="0"/>
                <a:cs typeface="Segoe UI" panose="020B0502040204020203" pitchFamily="34" charset="0"/>
              </a:rPr>
              <a:t>, discussed why the Education Act of 1870 was introduced. Sutherland explores the various social, economic, and political factors that led to the act's implementation. Key reasons include:</a:t>
            </a:r>
          </a:p>
          <a:p>
            <a:pPr marL="342900" lvl="0" indent="-342900">
              <a:buSzPts val="1000"/>
              <a:buFont typeface="System Font Regular"/>
              <a:buChar char="☆"/>
              <a:tabLst>
                <a:tab pos="457200" algn="l"/>
              </a:tabLst>
            </a:pPr>
            <a:r>
              <a:rPr lang="en-GB" sz="1700" kern="100" dirty="0">
                <a:effectLst/>
                <a:latin typeface="Abadi MT Condensed Light" panose="020B0306030101010103" pitchFamily="34" charset="77"/>
                <a:ea typeface="Aptos" panose="020B0004020202020204" pitchFamily="34" charset="0"/>
                <a:cs typeface="Segoe UI" panose="020B0502040204020203" pitchFamily="34" charset="0"/>
              </a:rPr>
              <a:t>The population was continuing to grow which created a bigger demand for a more educated workforce. </a:t>
            </a:r>
          </a:p>
          <a:p>
            <a:pPr marL="342900" lvl="0" indent="-342900">
              <a:buSzPts val="1000"/>
              <a:buFont typeface="System Font Regular"/>
              <a:buChar char="☆"/>
              <a:tabLst>
                <a:tab pos="457200" algn="l"/>
              </a:tabLst>
            </a:pPr>
            <a:r>
              <a:rPr lang="en-GB" sz="1700" kern="100" dirty="0">
                <a:latin typeface="Abadi MT Condensed Light" panose="020B0306030101010103" pitchFamily="34" charset="77"/>
                <a:ea typeface="Aptos" panose="020B0004020202020204" pitchFamily="34" charset="0"/>
                <a:cs typeface="Segoe UI" panose="020B0502040204020203" pitchFamily="34" charset="0"/>
              </a:rPr>
              <a:t>Social reformers increased pressure around education, as they believed that education was essential for improving the lives of the poor and reducing crime, they believe education is a powerful tool for social mobility and can help break the cycle of poverty. </a:t>
            </a:r>
          </a:p>
          <a:p>
            <a:pPr marL="342900" lvl="0" indent="-342900">
              <a:buSzPts val="1000"/>
              <a:buFont typeface="System Font Regular"/>
              <a:buChar char="☆"/>
              <a:tabLst>
                <a:tab pos="457200" algn="l"/>
              </a:tabLst>
            </a:pPr>
            <a:r>
              <a:rPr lang="en-GB" sz="1700" kern="100" dirty="0">
                <a:latin typeface="Abadi MT Condensed Light" panose="020B0306030101010103" pitchFamily="34" charset="77"/>
                <a:ea typeface="Aptos" panose="020B0004020202020204" pitchFamily="34" charset="0"/>
                <a:cs typeface="Segoe UI" panose="020B0502040204020203" pitchFamily="34" charset="0"/>
              </a:rPr>
              <a:t>It was recognised by the government that providing an education could encourages towards a more informed and engaged society. This was considered as important for the nation’s progress and stability.</a:t>
            </a:r>
            <a:endParaRPr lang="en-GB" sz="1700" kern="100" dirty="0">
              <a:effectLst/>
              <a:latin typeface="Abadi MT Condensed Light" panose="020B0306030101010103" pitchFamily="34" charset="77"/>
              <a:ea typeface="Aptos" panose="020B0004020202020204" pitchFamily="34" charset="0"/>
              <a:cs typeface="Segoe UI" panose="020B0502040204020203" pitchFamily="34" charset="0"/>
            </a:endParaRPr>
          </a:p>
          <a:p>
            <a:pPr marL="342900" lvl="0" indent="-342900">
              <a:buSzPts val="1000"/>
              <a:buFont typeface="System Font Regular"/>
              <a:buChar char="☆"/>
              <a:tabLst>
                <a:tab pos="457200" algn="l"/>
              </a:tabLst>
            </a:pPr>
            <a:endParaRPr lang="en-GB" sz="1700" b="1" kern="100" dirty="0">
              <a:effectLst/>
              <a:latin typeface="Abadi MT Condensed Light" panose="020B0306030101010103" pitchFamily="34" charset="77"/>
              <a:ea typeface="Aptos" panose="020B0004020202020204" pitchFamily="34" charset="0"/>
              <a:cs typeface="Segoe UI" panose="020B0502040204020203" pitchFamily="34" charset="0"/>
            </a:endParaRPr>
          </a:p>
          <a:p>
            <a:br>
              <a:rPr lang="en-US" dirty="0"/>
            </a:br>
            <a:endParaRPr lang="en-US" dirty="0"/>
          </a:p>
        </p:txBody>
      </p:sp>
      <p:sp>
        <p:nvSpPr>
          <p:cNvPr id="5" name="TextBox 4">
            <a:extLst>
              <a:ext uri="{FF2B5EF4-FFF2-40B4-BE49-F238E27FC236}">
                <a16:creationId xmlns:a16="http://schemas.microsoft.com/office/drawing/2014/main" id="{4EC93C9E-A607-5D8C-D75E-B55C17C4CD74}"/>
              </a:ext>
            </a:extLst>
          </p:cNvPr>
          <p:cNvSpPr txBox="1"/>
          <p:nvPr/>
        </p:nvSpPr>
        <p:spPr>
          <a:xfrm>
            <a:off x="260879" y="1102273"/>
            <a:ext cx="1342143" cy="400110"/>
          </a:xfrm>
          <a:prstGeom prst="rect">
            <a:avLst/>
          </a:prstGeom>
          <a:noFill/>
        </p:spPr>
        <p:txBody>
          <a:bodyPr wrap="square" rtlCol="0">
            <a:spAutoFit/>
          </a:bodyPr>
          <a:lstStyle/>
          <a:p>
            <a:r>
              <a:rPr lang="en-US" sz="2000" b="1" u="sng" dirty="0">
                <a:latin typeface="LINGWAI TC MEDIUM" panose="03050602040302020204" pitchFamily="66" charset="-120"/>
                <a:ea typeface="LINGWAI TC MEDIUM" panose="03050602040302020204" pitchFamily="66" charset="-120"/>
                <a:cs typeface="LINGWAI TC MEDIUM" panose="03050602040302020204" pitchFamily="66" charset="-120"/>
              </a:rPr>
              <a:t>What is it?</a:t>
            </a:r>
          </a:p>
        </p:txBody>
      </p:sp>
      <p:sp>
        <p:nvSpPr>
          <p:cNvPr id="6" name="TextBox 5">
            <a:extLst>
              <a:ext uri="{FF2B5EF4-FFF2-40B4-BE49-F238E27FC236}">
                <a16:creationId xmlns:a16="http://schemas.microsoft.com/office/drawing/2014/main" id="{DCD7B6F1-6953-26BF-0432-693079C27770}"/>
              </a:ext>
            </a:extLst>
          </p:cNvPr>
          <p:cNvSpPr txBox="1"/>
          <p:nvPr/>
        </p:nvSpPr>
        <p:spPr>
          <a:xfrm>
            <a:off x="260879" y="3332883"/>
            <a:ext cx="2375971" cy="400110"/>
          </a:xfrm>
          <a:prstGeom prst="rect">
            <a:avLst/>
          </a:prstGeom>
          <a:noFill/>
        </p:spPr>
        <p:txBody>
          <a:bodyPr wrap="none" rtlCol="0">
            <a:spAutoFit/>
          </a:bodyPr>
          <a:lstStyle/>
          <a:p>
            <a:r>
              <a:rPr lang="en-US" sz="2000" b="1" u="sng" dirty="0">
                <a:latin typeface="LINGWAI TC MEDIUM" panose="03050602040302020204" pitchFamily="66" charset="-120"/>
                <a:ea typeface="LINGWAI TC MEDIUM" panose="03050602040302020204" pitchFamily="66" charset="-120"/>
                <a:cs typeface="LINGWAI TC MEDIUM" panose="03050602040302020204" pitchFamily="66" charset="-120"/>
              </a:rPr>
              <a:t>Why was it introduced?</a:t>
            </a:r>
          </a:p>
        </p:txBody>
      </p:sp>
    </p:spTree>
    <p:extLst>
      <p:ext uri="{BB962C8B-B14F-4D97-AF65-F5344CB8AC3E}">
        <p14:creationId xmlns:p14="http://schemas.microsoft.com/office/powerpoint/2010/main" val="26012685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6" name="Subtitle 5">
            <a:extLst>
              <a:ext uri="{FF2B5EF4-FFF2-40B4-BE49-F238E27FC236}">
                <a16:creationId xmlns:a16="http://schemas.microsoft.com/office/drawing/2014/main" id="{9B2B90BA-86EC-2AA4-484C-5F4BE5EBFE82}"/>
              </a:ext>
            </a:extLst>
          </p:cNvPr>
          <p:cNvSpPr>
            <a:spLocks noGrp="1"/>
          </p:cNvSpPr>
          <p:nvPr>
            <p:ph sz="quarter" idx="10"/>
          </p:nvPr>
        </p:nvSpPr>
        <p:spPr>
          <a:xfrm>
            <a:off x="4017469" y="899708"/>
            <a:ext cx="7391400" cy="4307342"/>
          </a:xfrm>
        </p:spPr>
        <p:txBody>
          <a:bodyPr>
            <a:normAutofit fontScale="92500"/>
          </a:bodyPr>
          <a:lstStyle/>
          <a:p>
            <a:pPr>
              <a:spcAft>
                <a:spcPts val="1200"/>
              </a:spcAft>
            </a:pPr>
            <a:r>
              <a:rPr lang="en-GB" sz="1800" dirty="0">
                <a:solidFill>
                  <a:srgbClr val="242424"/>
                </a:solidFill>
                <a:effectLst/>
                <a:latin typeface="Abadi MT Condensed Light" panose="020B0306030101010103" pitchFamily="34" charset="77"/>
                <a:ea typeface="Times New Roman" panose="02020603050405020304" pitchFamily="18" charset="0"/>
              </a:rPr>
              <a:t>J. M. </a:t>
            </a:r>
            <a:r>
              <a:rPr lang="en-GB" sz="1800" dirty="0" err="1">
                <a:solidFill>
                  <a:srgbClr val="242424"/>
                </a:solidFill>
                <a:effectLst/>
                <a:latin typeface="Abadi MT Condensed Light" panose="020B0306030101010103" pitchFamily="34" charset="77"/>
                <a:ea typeface="Times New Roman" panose="02020603050405020304" pitchFamily="18" charset="0"/>
              </a:rPr>
              <a:t>Goldstrom’s</a:t>
            </a:r>
            <a:r>
              <a:rPr lang="en-GB" sz="1800" dirty="0">
                <a:solidFill>
                  <a:srgbClr val="242424"/>
                </a:solidFill>
                <a:effectLst/>
                <a:latin typeface="Abadi MT Condensed Light" panose="020B0306030101010103" pitchFamily="34" charset="77"/>
                <a:ea typeface="Times New Roman" panose="02020603050405020304" pitchFamily="18" charset="0"/>
              </a:rPr>
              <a:t> (1972), book discusses several controversies surrounding the Elementary Education Act of 1870. The act faced opposition for various reasons:</a:t>
            </a:r>
            <a:endParaRPr lang="en-GB" sz="1800" dirty="0">
              <a:effectLst/>
              <a:latin typeface="Abadi MT Condensed Light" panose="020B0306030101010103" pitchFamily="34" charset="77"/>
              <a:ea typeface="Times New Roman" panose="02020603050405020304" pitchFamily="18" charset="0"/>
            </a:endParaRPr>
          </a:p>
          <a:p>
            <a:pPr marL="342900" lvl="0" indent="-342900">
              <a:buSzPts val="1000"/>
              <a:buFont typeface="System Font Regular"/>
              <a:buChar char="☆"/>
              <a:tabLst>
                <a:tab pos="457200" algn="l"/>
              </a:tabLst>
            </a:pPr>
            <a:r>
              <a:rPr lang="en-GB" sz="1800" b="1" dirty="0">
                <a:solidFill>
                  <a:srgbClr val="242424"/>
                </a:solidFill>
                <a:effectLst/>
                <a:latin typeface="Abadi MT Condensed Light" panose="020B0306030101010103" pitchFamily="34" charset="77"/>
                <a:ea typeface="Times New Roman" panose="02020603050405020304" pitchFamily="18" charset="0"/>
              </a:rPr>
              <a:t>Religious Tensions</a:t>
            </a:r>
            <a:r>
              <a:rPr lang="en-GB" sz="1800" dirty="0">
                <a:solidFill>
                  <a:srgbClr val="242424"/>
                </a:solidFill>
                <a:effectLst/>
                <a:latin typeface="Abadi MT Condensed Light" panose="020B0306030101010103" pitchFamily="34" charset="77"/>
                <a:ea typeface="Times New Roman" panose="02020603050405020304" pitchFamily="18" charset="0"/>
              </a:rPr>
              <a:t>: There was a debate over the role of religious instruction in schools. Many voluntary schools were operated by religious organizations, and the introduction of state schools raised concerns about the balance between secular and religious education.</a:t>
            </a:r>
            <a:endParaRPr lang="en-GB" sz="1800" dirty="0">
              <a:effectLst/>
              <a:latin typeface="Abadi MT Condensed Light" panose="020B0306030101010103" pitchFamily="34" charset="77"/>
              <a:ea typeface="Times New Roman" panose="02020603050405020304" pitchFamily="18" charset="0"/>
            </a:endParaRPr>
          </a:p>
          <a:p>
            <a:pPr marL="342900" lvl="0" indent="-342900">
              <a:buSzPts val="1000"/>
              <a:buFont typeface="System Font Regular"/>
              <a:buChar char="☆"/>
              <a:tabLst>
                <a:tab pos="457200" algn="l"/>
              </a:tabLst>
            </a:pPr>
            <a:r>
              <a:rPr lang="en-GB" sz="1800" b="1" dirty="0">
                <a:solidFill>
                  <a:srgbClr val="242424"/>
                </a:solidFill>
                <a:effectLst/>
                <a:latin typeface="Abadi MT Condensed Light" panose="020B0306030101010103" pitchFamily="34" charset="77"/>
                <a:ea typeface="Times New Roman" panose="02020603050405020304" pitchFamily="18" charset="0"/>
              </a:rPr>
              <a:t>Funding and Control</a:t>
            </a:r>
            <a:r>
              <a:rPr lang="en-GB" sz="1800" dirty="0">
                <a:solidFill>
                  <a:srgbClr val="242424"/>
                </a:solidFill>
                <a:effectLst/>
                <a:latin typeface="Abadi MT Condensed Light" panose="020B0306030101010103" pitchFamily="34" charset="77"/>
                <a:ea typeface="Times New Roman" panose="02020603050405020304" pitchFamily="18" charset="0"/>
              </a:rPr>
              <a:t>: The act established locally elected school boards, leading to disputes over funding and control. Some people were worried about the financial burden on local taxpayers and the potential loss of control by religious and private educational institutions.</a:t>
            </a:r>
            <a:endParaRPr lang="en-GB" sz="1800" dirty="0">
              <a:effectLst/>
              <a:latin typeface="Abadi MT Condensed Light" panose="020B0306030101010103" pitchFamily="34" charset="77"/>
              <a:ea typeface="Times New Roman" panose="02020603050405020304" pitchFamily="18" charset="0"/>
            </a:endParaRPr>
          </a:p>
          <a:p>
            <a:pPr marL="342900" lvl="0" indent="-342900">
              <a:buSzPts val="1000"/>
              <a:buFont typeface="System Font Regular"/>
              <a:buChar char="☆"/>
              <a:tabLst>
                <a:tab pos="457200" algn="l"/>
              </a:tabLst>
            </a:pPr>
            <a:r>
              <a:rPr lang="en-GB" sz="1800" b="1" dirty="0">
                <a:solidFill>
                  <a:srgbClr val="242424"/>
                </a:solidFill>
                <a:effectLst/>
                <a:latin typeface="Abadi MT Condensed Light" panose="020B0306030101010103" pitchFamily="34" charset="77"/>
                <a:ea typeface="Times New Roman" panose="02020603050405020304" pitchFamily="18" charset="0"/>
              </a:rPr>
              <a:t>Quality and Standards</a:t>
            </a:r>
            <a:r>
              <a:rPr lang="en-GB" sz="1800" dirty="0">
                <a:solidFill>
                  <a:srgbClr val="242424"/>
                </a:solidFill>
                <a:effectLst/>
                <a:latin typeface="Abadi MT Condensed Light" panose="020B0306030101010103" pitchFamily="34" charset="77"/>
                <a:ea typeface="Times New Roman" panose="02020603050405020304" pitchFamily="18" charset="0"/>
              </a:rPr>
              <a:t>: There were disagreements regarding the quality and standards of education provided by the new state schools compared to existing voluntary schools. Some critics felt that the act did not go far enough in ensuring high educational standards.</a:t>
            </a:r>
            <a:endParaRPr lang="en-GB" sz="1800" dirty="0">
              <a:effectLst/>
              <a:latin typeface="Abadi MT Condensed Light" panose="020B0306030101010103" pitchFamily="34" charset="77"/>
              <a:ea typeface="Times New Roman" panose="02020603050405020304" pitchFamily="18" charset="0"/>
            </a:endParaRPr>
          </a:p>
          <a:p>
            <a:endParaRPr lang="en-US" sz="2300" dirty="0"/>
          </a:p>
          <a:p>
            <a:endParaRPr lang="en-US" dirty="0"/>
          </a:p>
        </p:txBody>
      </p:sp>
      <p:sp>
        <p:nvSpPr>
          <p:cNvPr id="14" name="Slide Number Placeholder 13">
            <a:extLst>
              <a:ext uri="{FF2B5EF4-FFF2-40B4-BE49-F238E27FC236}">
                <a16:creationId xmlns:a16="http://schemas.microsoft.com/office/drawing/2014/main" id="{1B4DF9DD-3104-97B5-5C21-95F330CAC19B}"/>
              </a:ext>
            </a:extLst>
          </p:cNvPr>
          <p:cNvSpPr>
            <a:spLocks noGrp="1"/>
          </p:cNvSpPr>
          <p:nvPr>
            <p:ph type="sldNum" sz="quarter" idx="4"/>
          </p:nvPr>
        </p:nvSpPr>
        <p:spPr>
          <a:xfrm>
            <a:off x="11058836" y="5836030"/>
            <a:ext cx="1041393" cy="246004"/>
          </a:xfrm>
        </p:spPr>
        <p:txBody>
          <a:bodyPr/>
          <a:lstStyle/>
          <a:p>
            <a:fld id="{CA8D9AD5-F248-4919-864A-CFD76CC027D6}" type="slidenum">
              <a:rPr lang="en-US" smtClean="0"/>
              <a:pPr/>
              <a:t>4</a:t>
            </a:fld>
            <a:endParaRPr lang="en-US" dirty="0"/>
          </a:p>
        </p:txBody>
      </p:sp>
      <p:sp>
        <p:nvSpPr>
          <p:cNvPr id="2" name="TextBox 1">
            <a:extLst>
              <a:ext uri="{FF2B5EF4-FFF2-40B4-BE49-F238E27FC236}">
                <a16:creationId xmlns:a16="http://schemas.microsoft.com/office/drawing/2014/main" id="{2A195511-70EE-C346-1B64-60B5EEDD12E2}"/>
              </a:ext>
            </a:extLst>
          </p:cNvPr>
          <p:cNvSpPr txBox="1"/>
          <p:nvPr/>
        </p:nvSpPr>
        <p:spPr>
          <a:xfrm>
            <a:off x="4017469" y="149478"/>
            <a:ext cx="3752950" cy="523220"/>
          </a:xfrm>
          <a:prstGeom prst="rect">
            <a:avLst/>
          </a:prstGeom>
          <a:noFill/>
        </p:spPr>
        <p:txBody>
          <a:bodyPr wrap="none" rtlCol="0">
            <a:spAutoFit/>
          </a:bodyPr>
          <a:lstStyle/>
          <a:p>
            <a:r>
              <a:rPr lang="en-US" sz="2800" b="1" u="sng" dirty="0">
                <a:latin typeface="LINGWAI TC MEDIUM" panose="03050602040302020204" pitchFamily="66" charset="-120"/>
                <a:ea typeface="LINGWAI TC MEDIUM" panose="03050602040302020204" pitchFamily="66" charset="-120"/>
                <a:cs typeface="LINGWAI TC MEDIUM" panose="03050602040302020204" pitchFamily="66" charset="-120"/>
              </a:rPr>
              <a:t>Why was it argued against?</a:t>
            </a:r>
          </a:p>
        </p:txBody>
      </p:sp>
    </p:spTree>
    <p:extLst>
      <p:ext uri="{BB962C8B-B14F-4D97-AF65-F5344CB8AC3E}">
        <p14:creationId xmlns:p14="http://schemas.microsoft.com/office/powerpoint/2010/main" val="34015530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5B84C8B0-719C-230B-066A-77BAC820CA6D}"/>
              </a:ext>
            </a:extLst>
          </p:cNvPr>
          <p:cNvSpPr>
            <a:spLocks noGrp="1"/>
          </p:cNvSpPr>
          <p:nvPr>
            <p:ph type="subTitle" idx="1"/>
          </p:nvPr>
        </p:nvSpPr>
        <p:spPr>
          <a:xfrm>
            <a:off x="1243011" y="2604305"/>
            <a:ext cx="5782822" cy="3263180"/>
          </a:xfrm>
        </p:spPr>
        <p:txBody>
          <a:bodyPr/>
          <a:lstStyle/>
          <a:p>
            <a:pPr marL="285750" indent="-285750">
              <a:buFont typeface="System Font Regular"/>
              <a:buChar char="☆"/>
            </a:pPr>
            <a:r>
              <a:rPr lang="en-GB" sz="1800" b="0" dirty="0">
                <a:effectLst/>
                <a:latin typeface="Abadi MT Condensed Light" panose="020B0306030101010103" pitchFamily="34" charset="77"/>
                <a:ea typeface="Times New Roman" panose="02020603050405020304" pitchFamily="18" charset="0"/>
              </a:rPr>
              <a:t>Quality and Standards: Thompson (2019), examines the disputes regarding the quality and standards of education offered by the new state schools in comparison to the existing voluntary schools.</a:t>
            </a:r>
          </a:p>
          <a:p>
            <a:endParaRPr lang="en-GB" sz="1800" b="0" dirty="0">
              <a:effectLst/>
              <a:latin typeface="Abadi MT Condensed Light" panose="020B0306030101010103" pitchFamily="34" charset="77"/>
              <a:ea typeface="Times New Roman" panose="02020603050405020304" pitchFamily="18" charset="0"/>
            </a:endParaRPr>
          </a:p>
          <a:p>
            <a:pPr marL="285750" indent="-285750">
              <a:buFont typeface="System Font Regular"/>
              <a:buChar char="☆"/>
            </a:pPr>
            <a:r>
              <a:rPr lang="en-GB" sz="1800" b="0" dirty="0">
                <a:effectLst/>
                <a:latin typeface="Abadi MT Condensed Light" panose="020B0306030101010103" pitchFamily="34" charset="77"/>
                <a:ea typeface="Times New Roman" panose="02020603050405020304" pitchFamily="18" charset="0"/>
              </a:rPr>
              <a:t>Religious Tensions: The UK Parliament's summary of the act underscores the significant controversy over whether state-funded schools should be affiliated with any religious denomination (The 1870 Education Act, no date).</a:t>
            </a:r>
          </a:p>
          <a:p>
            <a:r>
              <a:rPr lang="en-GB" sz="1800" b="0" dirty="0">
                <a:effectLst/>
                <a:latin typeface="Abadi MT Condensed Light" panose="020B0306030101010103" pitchFamily="34" charset="77"/>
                <a:ea typeface="Times New Roman" panose="02020603050405020304" pitchFamily="18" charset="0"/>
              </a:rPr>
              <a:t> </a:t>
            </a:r>
          </a:p>
          <a:p>
            <a:pPr marL="285750" indent="-285750">
              <a:buFont typeface="System Font Regular"/>
              <a:buChar char="☆"/>
            </a:pPr>
            <a:r>
              <a:rPr lang="en-GB" sz="1800" b="0" dirty="0">
                <a:effectLst/>
                <a:latin typeface="Abadi MT Condensed Light" panose="020B0306030101010103" pitchFamily="34" charset="77"/>
                <a:ea typeface="Times New Roman" panose="02020603050405020304" pitchFamily="18" charset="0"/>
              </a:rPr>
              <a:t>Funding and Control: Thompson (2019), addresses the debates surrounding funding and control, highlighting concerns about the financial burden on local taxpayers and the potential loss of control by religious and private educational institutions.</a:t>
            </a:r>
          </a:p>
          <a:p>
            <a:endParaRPr lang="en-US" sz="1700" b="0" dirty="0">
              <a:latin typeface="Abadi MT Condensed Light" panose="020B0306030101010103" pitchFamily="34" charset="77"/>
              <a:cs typeface="Segoe UI" panose="020B0502040204020203" pitchFamily="34" charset="0"/>
            </a:endParaRPr>
          </a:p>
          <a:p>
            <a:endParaRPr lang="en-US" dirty="0"/>
          </a:p>
        </p:txBody>
      </p:sp>
      <p:sp>
        <p:nvSpPr>
          <p:cNvPr id="2" name="TextBox 1">
            <a:extLst>
              <a:ext uri="{FF2B5EF4-FFF2-40B4-BE49-F238E27FC236}">
                <a16:creationId xmlns:a16="http://schemas.microsoft.com/office/drawing/2014/main" id="{C0F0789B-E6D0-D40F-F9CC-E5B8519A9074}"/>
              </a:ext>
            </a:extLst>
          </p:cNvPr>
          <p:cNvSpPr txBox="1"/>
          <p:nvPr/>
        </p:nvSpPr>
        <p:spPr>
          <a:xfrm>
            <a:off x="3385963" y="1264356"/>
            <a:ext cx="5527475" cy="523220"/>
          </a:xfrm>
          <a:prstGeom prst="rect">
            <a:avLst/>
          </a:prstGeom>
          <a:noFill/>
        </p:spPr>
        <p:txBody>
          <a:bodyPr wrap="none" rtlCol="0">
            <a:spAutoFit/>
          </a:bodyPr>
          <a:lstStyle/>
          <a:p>
            <a:r>
              <a:rPr lang="en-US" sz="2800" b="1" u="sng" dirty="0">
                <a:latin typeface="LINGWAI TC MEDIUM" panose="03050602040302020204" pitchFamily="66" charset="-120"/>
                <a:ea typeface="LINGWAI TC MEDIUM" panose="03050602040302020204" pitchFamily="66" charset="-120"/>
                <a:cs typeface="LINGWAI TC MEDIUM" panose="03050602040302020204" pitchFamily="66" charset="-120"/>
              </a:rPr>
              <a:t>How the arguments against, are backed up</a:t>
            </a:r>
          </a:p>
        </p:txBody>
      </p:sp>
    </p:spTree>
    <p:extLst>
      <p:ext uri="{BB962C8B-B14F-4D97-AF65-F5344CB8AC3E}">
        <p14:creationId xmlns:p14="http://schemas.microsoft.com/office/powerpoint/2010/main" val="27335237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34E1362C-37D0-2718-CCF8-6153127D06D9}"/>
              </a:ext>
            </a:extLst>
          </p:cNvPr>
          <p:cNvSpPr>
            <a:spLocks noGrp="1"/>
          </p:cNvSpPr>
          <p:nvPr>
            <p:ph sz="quarter" idx="10"/>
          </p:nvPr>
        </p:nvSpPr>
        <p:spPr>
          <a:xfrm>
            <a:off x="501276" y="1670368"/>
            <a:ext cx="5573485" cy="5187632"/>
          </a:xfrm>
        </p:spPr>
        <p:txBody>
          <a:bodyPr>
            <a:normAutofit/>
          </a:bodyPr>
          <a:lstStyle/>
          <a:p>
            <a:pPr marL="0" indent="0">
              <a:buNone/>
            </a:pPr>
            <a:r>
              <a:rPr lang="en-GB" sz="1800" dirty="0">
                <a:effectLst/>
                <a:latin typeface="Abadi MT Condensed Light" panose="020B0306030101010103" pitchFamily="34" charset="77"/>
                <a:ea typeface="Times New Roman" panose="02020603050405020304" pitchFamily="18" charset="0"/>
              </a:rPr>
              <a:t>In J. M. </a:t>
            </a:r>
            <a:r>
              <a:rPr lang="en-GB" sz="1800" dirty="0" err="1">
                <a:effectLst/>
                <a:latin typeface="Abadi MT Condensed Light" panose="020B0306030101010103" pitchFamily="34" charset="77"/>
                <a:ea typeface="Times New Roman" panose="02020603050405020304" pitchFamily="18" charset="0"/>
              </a:rPr>
              <a:t>Goldstrom's</a:t>
            </a:r>
            <a:r>
              <a:rPr lang="en-GB" sz="1800" dirty="0">
                <a:effectLst/>
                <a:latin typeface="Abadi MT Condensed Light" panose="020B0306030101010103" pitchFamily="34" charset="77"/>
                <a:ea typeface="Times New Roman" panose="02020603050405020304" pitchFamily="18" charset="0"/>
              </a:rPr>
              <a:t> book, </a:t>
            </a:r>
            <a:r>
              <a:rPr lang="en-GB" sz="1800" i="1" dirty="0">
                <a:effectLst/>
                <a:latin typeface="Abadi MT Condensed Light" panose="020B0306030101010103" pitchFamily="34" charset="77"/>
                <a:ea typeface="Times New Roman" panose="02020603050405020304" pitchFamily="18" charset="0"/>
              </a:rPr>
              <a:t>Education: Elementary Education, 1780-1900</a:t>
            </a:r>
            <a:r>
              <a:rPr lang="en-GB" sz="1800" dirty="0">
                <a:effectLst/>
                <a:latin typeface="Abadi MT Condensed Light" panose="020B0306030101010103" pitchFamily="34" charset="77"/>
                <a:ea typeface="Times New Roman" panose="02020603050405020304" pitchFamily="18" charset="0"/>
              </a:rPr>
              <a:t> (1972), the importance of the Education Act of 1870, is emphasized. This act was significant because it marked the first instance of the British government taking responsibility for providing elementary education to all children. It established school boards to construct and manage schools in areas where they were needed, ensuring that education became more accessible and standardized nationwide.</a:t>
            </a:r>
          </a:p>
          <a:p>
            <a:pPr marL="0" indent="0">
              <a:buNone/>
            </a:pPr>
            <a:r>
              <a:rPr lang="en-GB" sz="1800" dirty="0">
                <a:effectLst/>
                <a:latin typeface="Abadi MT Condensed Light" panose="020B0306030101010103" pitchFamily="34" charset="77"/>
                <a:ea typeface="Times New Roman" panose="02020603050405020304" pitchFamily="18" charset="0"/>
              </a:rPr>
              <a:t>The act aimed to address gaps in the existing educational system, which was primarily run by voluntary organizations and churches, and set the foundation for future compulsory education. This was a crucial step towards universal education in Britain, influencing the social and economic landscape of the time.</a:t>
            </a:r>
          </a:p>
          <a:p>
            <a:pPr marL="0" indent="0">
              <a:buNone/>
            </a:pPr>
            <a:endParaRPr lang="en-US" sz="1400" dirty="0"/>
          </a:p>
        </p:txBody>
      </p:sp>
      <p:sp>
        <p:nvSpPr>
          <p:cNvPr id="14" name="Slide Number Placeholder 13">
            <a:extLst>
              <a:ext uri="{FF2B5EF4-FFF2-40B4-BE49-F238E27FC236}">
                <a16:creationId xmlns:a16="http://schemas.microsoft.com/office/drawing/2014/main" id="{DCA9C774-A0FA-08AB-EAA5-570B0C2F0498}"/>
              </a:ext>
            </a:extLst>
          </p:cNvPr>
          <p:cNvSpPr>
            <a:spLocks noGrp="1"/>
          </p:cNvSpPr>
          <p:nvPr>
            <p:ph type="sldNum" sz="quarter" idx="4"/>
          </p:nvPr>
        </p:nvSpPr>
        <p:spPr>
          <a:xfrm>
            <a:off x="11058836" y="5836030"/>
            <a:ext cx="1041393" cy="246004"/>
          </a:xfrm>
        </p:spPr>
        <p:txBody>
          <a:bodyPr/>
          <a:lstStyle/>
          <a:p>
            <a:fld id="{CA8D9AD5-F248-4919-864A-CFD76CC027D6}" type="slidenum">
              <a:rPr lang="en-US" smtClean="0"/>
              <a:pPr/>
              <a:t>6</a:t>
            </a:fld>
            <a:endParaRPr lang="en-US" dirty="0"/>
          </a:p>
        </p:txBody>
      </p:sp>
      <p:sp>
        <p:nvSpPr>
          <p:cNvPr id="5" name="Content Placeholder 4">
            <a:extLst>
              <a:ext uri="{FF2B5EF4-FFF2-40B4-BE49-F238E27FC236}">
                <a16:creationId xmlns:a16="http://schemas.microsoft.com/office/drawing/2014/main" id="{6EDDF8E7-50F2-23F3-AF12-E2911D2DB2B5}"/>
              </a:ext>
            </a:extLst>
          </p:cNvPr>
          <p:cNvSpPr>
            <a:spLocks noGrp="1"/>
          </p:cNvSpPr>
          <p:nvPr>
            <p:ph sz="quarter" idx="11"/>
          </p:nvPr>
        </p:nvSpPr>
        <p:spPr>
          <a:xfrm>
            <a:off x="6117241" y="1670368"/>
            <a:ext cx="5378074" cy="4142232"/>
          </a:xfrm>
        </p:spPr>
        <p:txBody>
          <a:bodyPr>
            <a:normAutofit/>
          </a:bodyPr>
          <a:lstStyle/>
          <a:p>
            <a:pPr marL="45720" indent="0">
              <a:buNone/>
            </a:pPr>
            <a:r>
              <a:rPr lang="en-GB" sz="1800" b="0" i="0" u="none" strike="noStrike" dirty="0">
                <a:solidFill>
                  <a:srgbClr val="242424"/>
                </a:solidFill>
                <a:effectLst/>
                <a:latin typeface="Abadi MT Condensed Light" panose="020B0306030101010103" pitchFamily="34" charset="77"/>
              </a:rPr>
              <a:t>Gillian Sutherland's </a:t>
            </a:r>
            <a:r>
              <a:rPr lang="en-GB" sz="1800" b="0" i="1" u="none" strike="noStrike" dirty="0">
                <a:solidFill>
                  <a:srgbClr val="242424"/>
                </a:solidFill>
                <a:effectLst/>
                <a:latin typeface="Abadi MT Condensed Light" panose="020B0306030101010103" pitchFamily="34" charset="77"/>
              </a:rPr>
              <a:t>Policy-making in Elementary Education, 1870-1895</a:t>
            </a:r>
            <a:r>
              <a:rPr lang="en-GB" sz="1800" b="0" i="0" u="none" strike="noStrike" dirty="0">
                <a:solidFill>
                  <a:srgbClr val="242424"/>
                </a:solidFill>
                <a:effectLst/>
                <a:latin typeface="Abadi MT Condensed Light" panose="020B0306030101010103" pitchFamily="34" charset="77"/>
              </a:rPr>
              <a:t> (</a:t>
            </a:r>
            <a:r>
              <a:rPr lang="en-GB" sz="1800" dirty="0">
                <a:effectLst/>
                <a:latin typeface="Abadi MT Condensed Light" panose="020B0306030101010103" pitchFamily="34" charset="77"/>
                <a:ea typeface="Times New Roman" panose="02020603050405020304" pitchFamily="18" charset="0"/>
              </a:rPr>
              <a:t>1973), further examines the key aspects of the Elementary Education Act of 1870. Sutherland's (1973), work delves into the development and implementation of educational policies. She explores the roles of various officials and political leaders in shaping the education system. </a:t>
            </a:r>
          </a:p>
          <a:p>
            <a:pPr marL="45720" indent="0">
              <a:buNone/>
            </a:pPr>
            <a:r>
              <a:rPr lang="en-GB" sz="1800" dirty="0">
                <a:effectLst/>
                <a:latin typeface="Abadi MT Condensed Light" panose="020B0306030101010103" pitchFamily="34" charset="77"/>
                <a:ea typeface="Times New Roman" panose="02020603050405020304" pitchFamily="18" charset="0"/>
              </a:rPr>
              <a:t>The book highlights how the 1870 Act laid the groundwork for subsequent educational reforms and the creation of a more structured, government-involved education system. Sutherland's (1973), research provides an in-depth look at the administrative and political dynamics that influenced policy-making during this period, highlighting the act's long-term impact on elementary education in Britain.</a:t>
            </a:r>
          </a:p>
        </p:txBody>
      </p:sp>
      <p:sp>
        <p:nvSpPr>
          <p:cNvPr id="6" name="TextBox 5">
            <a:extLst>
              <a:ext uri="{FF2B5EF4-FFF2-40B4-BE49-F238E27FC236}">
                <a16:creationId xmlns:a16="http://schemas.microsoft.com/office/drawing/2014/main" id="{F7205959-0FC9-BF7B-7477-DE9736CE0EF0}"/>
              </a:ext>
            </a:extLst>
          </p:cNvPr>
          <p:cNvSpPr txBox="1"/>
          <p:nvPr/>
        </p:nvSpPr>
        <p:spPr>
          <a:xfrm>
            <a:off x="4304741" y="514677"/>
            <a:ext cx="3201517" cy="523220"/>
          </a:xfrm>
          <a:prstGeom prst="rect">
            <a:avLst/>
          </a:prstGeom>
          <a:noFill/>
        </p:spPr>
        <p:txBody>
          <a:bodyPr wrap="none" rtlCol="0">
            <a:spAutoFit/>
          </a:bodyPr>
          <a:lstStyle/>
          <a:p>
            <a:r>
              <a:rPr lang="en-US" sz="2800" b="1" u="sng" dirty="0">
                <a:latin typeface="LingWai TC Medium" panose="03050602040302020204" pitchFamily="66" charset="-120"/>
                <a:ea typeface="LingWai TC Medium" panose="03050602040302020204" pitchFamily="66" charset="-120"/>
                <a:cs typeface="LingWai TC Medium" panose="03050602040302020204" pitchFamily="66" charset="-120"/>
              </a:rPr>
              <a:t>Why was it fought for?</a:t>
            </a:r>
            <a:endParaRPr lang="en-US" sz="2800" b="1" u="sng" dirty="0">
              <a:latin typeface="LINGWAI TC MEDIUM" panose="03050602040302020204" pitchFamily="66" charset="-120"/>
              <a:ea typeface="LINGWAI TC MEDIUM" panose="03050602040302020204" pitchFamily="66" charset="-120"/>
              <a:cs typeface="LINGWAI TC MEDIUM" panose="03050602040302020204" pitchFamily="66" charset="-120"/>
            </a:endParaRPr>
          </a:p>
        </p:txBody>
      </p:sp>
      <p:sp>
        <p:nvSpPr>
          <p:cNvPr id="18" name="TextBox 17">
            <a:extLst>
              <a:ext uri="{FF2B5EF4-FFF2-40B4-BE49-F238E27FC236}">
                <a16:creationId xmlns:a16="http://schemas.microsoft.com/office/drawing/2014/main" id="{C25EA7BC-F837-45D7-CB1F-FE34ED129BE2}"/>
              </a:ext>
            </a:extLst>
          </p:cNvPr>
          <p:cNvSpPr txBox="1"/>
          <p:nvPr/>
        </p:nvSpPr>
        <p:spPr>
          <a:xfrm>
            <a:off x="3041333" y="5620369"/>
            <a:ext cx="6151816" cy="1200329"/>
          </a:xfrm>
          <a:prstGeom prst="rect">
            <a:avLst/>
          </a:prstGeom>
          <a:noFill/>
        </p:spPr>
        <p:txBody>
          <a:bodyPr wrap="square" rtlCol="0">
            <a:spAutoFit/>
          </a:bodyPr>
          <a:lstStyle/>
          <a:p>
            <a:pPr algn="ctr"/>
            <a:r>
              <a:rPr lang="en-GB" dirty="0" err="1">
                <a:solidFill>
                  <a:srgbClr val="242424"/>
                </a:solidFill>
                <a:latin typeface="Abadi MT Condensed Light" panose="020B0306030101010103" pitchFamily="34" charset="77"/>
              </a:rPr>
              <a:t>Goldstorm’s</a:t>
            </a:r>
            <a:r>
              <a:rPr lang="en-GB" dirty="0">
                <a:solidFill>
                  <a:srgbClr val="242424"/>
                </a:solidFill>
                <a:latin typeface="Abadi MT Condensed Light" panose="020B0306030101010103" pitchFamily="34" charset="77"/>
              </a:rPr>
              <a:t> (1972) and Sutherland’s (1973),</a:t>
            </a:r>
            <a:r>
              <a:rPr lang="en-GB" b="0" i="0" u="none" strike="noStrike" dirty="0">
                <a:solidFill>
                  <a:srgbClr val="242424"/>
                </a:solidFill>
                <a:effectLst/>
                <a:latin typeface="Abadi MT Condensed Light" panose="020B0306030101010103" pitchFamily="34" charset="77"/>
              </a:rPr>
              <a:t> work collectively emphasize the transformative impact of the Education Act of 1870 on the British education system, setting the stage for a more equitable and standardized approach to elementary education.</a:t>
            </a:r>
            <a:endParaRPr lang="en-US" dirty="0">
              <a:latin typeface="Abadi MT Condensed Light" panose="020B0306030101010103" pitchFamily="34" charset="77"/>
            </a:endParaRPr>
          </a:p>
        </p:txBody>
      </p:sp>
    </p:spTree>
    <p:extLst>
      <p:ext uri="{BB962C8B-B14F-4D97-AF65-F5344CB8AC3E}">
        <p14:creationId xmlns:p14="http://schemas.microsoft.com/office/powerpoint/2010/main" val="25960087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hidden="1">
            <a:extLst>
              <a:ext uri="{FF2B5EF4-FFF2-40B4-BE49-F238E27FC236}">
                <a16:creationId xmlns:a16="http://schemas.microsoft.com/office/drawing/2014/main" id="{31BED110-98BA-5B4A-3A28-54D2C5178507}"/>
              </a:ext>
            </a:extLst>
          </p:cNvPr>
          <p:cNvSpPr>
            <a:spLocks noGrp="1"/>
          </p:cNvSpPr>
          <p:nvPr>
            <p:ph type="sldNum" sz="quarter" idx="4294967295"/>
          </p:nvPr>
        </p:nvSpPr>
        <p:spPr>
          <a:xfrm>
            <a:off x="11058836" y="5836030"/>
            <a:ext cx="1041393" cy="246004"/>
          </a:xfrm>
        </p:spPr>
        <p:txBody>
          <a:bodyPr/>
          <a:lstStyle/>
          <a:p>
            <a:pPr>
              <a:spcAft>
                <a:spcPts val="600"/>
              </a:spcAft>
            </a:pPr>
            <a:fld id="{CA8D9AD5-F248-4919-864A-CFD76CC027D6}" type="slidenum">
              <a:rPr lang="en-US" smtClean="0"/>
              <a:pPr>
                <a:spcAft>
                  <a:spcPts val="600"/>
                </a:spcAft>
              </a:pPr>
              <a:t>7</a:t>
            </a:fld>
            <a:endParaRPr lang="en-US"/>
          </a:p>
        </p:txBody>
      </p:sp>
      <p:sp>
        <p:nvSpPr>
          <p:cNvPr id="7" name="TextBox 6">
            <a:extLst>
              <a:ext uri="{FF2B5EF4-FFF2-40B4-BE49-F238E27FC236}">
                <a16:creationId xmlns:a16="http://schemas.microsoft.com/office/drawing/2014/main" id="{88ED31DD-C8BA-B0DC-AA17-4D2F1CDC0C70}"/>
              </a:ext>
            </a:extLst>
          </p:cNvPr>
          <p:cNvSpPr txBox="1"/>
          <p:nvPr/>
        </p:nvSpPr>
        <p:spPr>
          <a:xfrm>
            <a:off x="3657345" y="1153036"/>
            <a:ext cx="5035353" cy="523220"/>
          </a:xfrm>
          <a:prstGeom prst="rect">
            <a:avLst/>
          </a:prstGeom>
          <a:noFill/>
        </p:spPr>
        <p:txBody>
          <a:bodyPr wrap="none" rtlCol="0">
            <a:spAutoFit/>
          </a:bodyPr>
          <a:lstStyle/>
          <a:p>
            <a:r>
              <a:rPr lang="en-US" sz="2800" b="1" u="sng" dirty="0">
                <a:latin typeface="LINGWAI TC MEDIUM" panose="03050602040302020204" pitchFamily="66" charset="-120"/>
                <a:ea typeface="LINGWAI TC MEDIUM" panose="03050602040302020204" pitchFamily="66" charset="-120"/>
                <a:cs typeface="LINGWAI TC MEDIUM" panose="03050602040302020204" pitchFamily="66" charset="-120"/>
              </a:rPr>
              <a:t>How the arguments for, are backed up </a:t>
            </a:r>
          </a:p>
        </p:txBody>
      </p:sp>
      <p:sp>
        <p:nvSpPr>
          <p:cNvPr id="8" name="TextBox 7">
            <a:extLst>
              <a:ext uri="{FF2B5EF4-FFF2-40B4-BE49-F238E27FC236}">
                <a16:creationId xmlns:a16="http://schemas.microsoft.com/office/drawing/2014/main" id="{1D471455-87BA-2FE0-4D2F-8A88CB6788E2}"/>
              </a:ext>
            </a:extLst>
          </p:cNvPr>
          <p:cNvSpPr txBox="1"/>
          <p:nvPr/>
        </p:nvSpPr>
        <p:spPr>
          <a:xfrm>
            <a:off x="932976" y="2107020"/>
            <a:ext cx="5994401" cy="4524315"/>
          </a:xfrm>
          <a:prstGeom prst="rect">
            <a:avLst/>
          </a:prstGeom>
          <a:noFill/>
        </p:spPr>
        <p:txBody>
          <a:bodyPr wrap="square" rtlCol="0">
            <a:spAutoFit/>
          </a:bodyPr>
          <a:lstStyle/>
          <a:p>
            <a:r>
              <a:rPr lang="en-US" dirty="0">
                <a:latin typeface="Abadi MT Condensed Light" panose="020B0306030101010103" pitchFamily="34" charset="77"/>
                <a:cs typeface="Segoe UI" panose="020B0502040204020203" pitchFamily="34" charset="0"/>
              </a:rPr>
              <a:t>Leslie Wynne Evans’ (1976) article in the National Library of Wales journal discusses how the act addressed issues of educational destitution and irregular school attendance, which were significant problems in Wales at the time.</a:t>
            </a:r>
          </a:p>
          <a:p>
            <a:endParaRPr lang="en-US" dirty="0">
              <a:latin typeface="Abadi MT Condensed Light" panose="020B0306030101010103" pitchFamily="34" charset="77"/>
              <a:cs typeface="Segoe UI" panose="020B0502040204020203" pitchFamily="34" charset="0"/>
            </a:endParaRPr>
          </a:p>
          <a:p>
            <a:r>
              <a:rPr lang="en-GB" sz="1800" dirty="0">
                <a:effectLst/>
                <a:latin typeface="Abadi MT Condensed Light" panose="020B0306030101010103" pitchFamily="34" charset="77"/>
                <a:ea typeface="Times New Roman" panose="02020603050405020304" pitchFamily="18" charset="0"/>
              </a:rPr>
              <a:t>Additionally, research form the Yale Department of Economics (2021), highlights the significant impact of the 1870 Elementary Education Act on public education in both England and Wales. The Act introduced a public education system, which played a crucial role in improving occupational outcomes for students. By providing access to education, it increased the likelihood of children obtaining occupations that required literacy and other skills. This improvement in educational access and quality also contributed to a more positive outcome on multiple family generations, as children from lower socio-economic backgrounds had better opportunities to advance and achieve higher occupational status than their parents</a:t>
            </a:r>
          </a:p>
          <a:p>
            <a:endParaRPr lang="en-US" dirty="0"/>
          </a:p>
        </p:txBody>
      </p:sp>
    </p:spTree>
    <p:extLst>
      <p:ext uri="{BB962C8B-B14F-4D97-AF65-F5344CB8AC3E}">
        <p14:creationId xmlns:p14="http://schemas.microsoft.com/office/powerpoint/2010/main" val="23624401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29C92416-86CF-F43B-0D51-1B73F373E7B2}"/>
              </a:ext>
            </a:extLst>
          </p:cNvPr>
          <p:cNvSpPr>
            <a:spLocks noGrp="1"/>
          </p:cNvSpPr>
          <p:nvPr>
            <p:ph type="sldNum" sz="quarter" idx="4"/>
          </p:nvPr>
        </p:nvSpPr>
        <p:spPr>
          <a:xfrm>
            <a:off x="11058836" y="5836030"/>
            <a:ext cx="1041393" cy="246004"/>
          </a:xfrm>
        </p:spPr>
        <p:txBody>
          <a:bodyPr anchor="t">
            <a:normAutofit/>
          </a:bodyPr>
          <a:lstStyle/>
          <a:p>
            <a:pPr>
              <a:lnSpc>
                <a:spcPct val="90000"/>
              </a:lnSpc>
              <a:spcAft>
                <a:spcPts val="600"/>
              </a:spcAft>
            </a:pPr>
            <a:fld id="{CA8D9AD5-F248-4919-864A-CFD76CC027D6}" type="slidenum">
              <a:rPr lang="en-US" sz="1100" smtClean="0"/>
              <a:pPr>
                <a:lnSpc>
                  <a:spcPct val="90000"/>
                </a:lnSpc>
                <a:spcAft>
                  <a:spcPts val="600"/>
                </a:spcAft>
              </a:pPr>
              <a:t>8</a:t>
            </a:fld>
            <a:endParaRPr lang="en-US" sz="1100"/>
          </a:p>
        </p:txBody>
      </p:sp>
      <p:pic>
        <p:nvPicPr>
          <p:cNvPr id="8" name="Picture 4" descr="The Three R's, or, Better Late than Never by John Tenniel">
            <a:extLst>
              <a:ext uri="{FF2B5EF4-FFF2-40B4-BE49-F238E27FC236}">
                <a16:creationId xmlns:a16="http://schemas.microsoft.com/office/drawing/2014/main" id="{D2336BEC-6A0E-8E59-25F8-134D644465D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59507" y="218113"/>
            <a:ext cx="6672986" cy="5157865"/>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C298EEE8-0DC1-A63A-1736-146A2192C7CF}"/>
              </a:ext>
            </a:extLst>
          </p:cNvPr>
          <p:cNvSpPr txBox="1"/>
          <p:nvPr/>
        </p:nvSpPr>
        <p:spPr>
          <a:xfrm>
            <a:off x="1110592" y="5473005"/>
            <a:ext cx="9970816" cy="1400383"/>
          </a:xfrm>
          <a:prstGeom prst="rect">
            <a:avLst/>
          </a:prstGeom>
          <a:noFill/>
        </p:spPr>
        <p:txBody>
          <a:bodyPr wrap="square" rtlCol="0">
            <a:spAutoFit/>
          </a:bodyPr>
          <a:lstStyle/>
          <a:p>
            <a:pPr algn="ctr"/>
            <a:r>
              <a:rPr lang="en-US" sz="1700" dirty="0">
                <a:latin typeface="Abadi MT Condensed Light" panose="020B0306030101010103" pitchFamily="34" charset="77"/>
                <a:ea typeface="LingWai TC Medium" panose="03050602040302020204" pitchFamily="66" charset="-120"/>
                <a:cs typeface="Segoe UI" panose="020B0502040204020203" pitchFamily="34" charset="0"/>
              </a:rPr>
              <a:t>This photo was created in March 1870 by John Tenniel who was a artist and a political cartoonist. It was titled "The three R’s; or, better late than never.”. This was created shortly after the Elementary Education Act 1870 was passed in January, it shows William Foster sitting in front of 5 ‘disheveled’ children. “William Foster is a well-dressed, bearded Liberal MP who had championed the bill for two decades”. It quotes William Foster saying to the children “</a:t>
            </a:r>
            <a:r>
              <a:rPr lang="en-GB" sz="1700" dirty="0">
                <a:solidFill>
                  <a:srgbClr val="000000"/>
                </a:solidFill>
                <a:latin typeface="Abadi MT Condensed Light" panose="020B0306030101010103" pitchFamily="34" charset="77"/>
                <a:ea typeface="LingWai TC Medium" panose="03050602040302020204" pitchFamily="66" charset="-120"/>
                <a:cs typeface="Segoe UI" panose="020B0502040204020203" pitchFamily="34" charset="0"/>
              </a:rPr>
              <a:t>I am happy to tell you that, subject to a variety of restrictions, conscience clauses, and the consent of your vestries –YOU MAY! (Eddy, 2017).</a:t>
            </a:r>
          </a:p>
        </p:txBody>
      </p:sp>
    </p:spTree>
    <p:extLst>
      <p:ext uri="{BB962C8B-B14F-4D97-AF65-F5344CB8AC3E}">
        <p14:creationId xmlns:p14="http://schemas.microsoft.com/office/powerpoint/2010/main" val="31329083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7C2B7285-CCEB-36FF-3D66-3CFB498BB463}"/>
              </a:ext>
            </a:extLst>
          </p:cNvPr>
          <p:cNvSpPr>
            <a:spLocks noGrp="1"/>
          </p:cNvSpPr>
          <p:nvPr>
            <p:ph type="sldNum" sz="quarter" idx="4"/>
          </p:nvPr>
        </p:nvSpPr>
        <p:spPr>
          <a:xfrm>
            <a:off x="11058836" y="5836030"/>
            <a:ext cx="1041393" cy="246004"/>
          </a:xfrm>
        </p:spPr>
        <p:txBody>
          <a:bodyPr/>
          <a:lstStyle/>
          <a:p>
            <a:fld id="{CA8D9AD5-F248-4919-864A-CFD76CC027D6}" type="slidenum">
              <a:rPr lang="en-US" smtClean="0"/>
              <a:pPr/>
              <a:t>9</a:t>
            </a:fld>
            <a:endParaRPr lang="en-US" dirty="0"/>
          </a:p>
        </p:txBody>
      </p:sp>
      <p:sp>
        <p:nvSpPr>
          <p:cNvPr id="6" name="TextBox 5">
            <a:extLst>
              <a:ext uri="{FF2B5EF4-FFF2-40B4-BE49-F238E27FC236}">
                <a16:creationId xmlns:a16="http://schemas.microsoft.com/office/drawing/2014/main" id="{202C9080-77AE-3F1D-3758-4CD74BADF61E}"/>
              </a:ext>
            </a:extLst>
          </p:cNvPr>
          <p:cNvSpPr txBox="1"/>
          <p:nvPr/>
        </p:nvSpPr>
        <p:spPr>
          <a:xfrm>
            <a:off x="61790" y="187870"/>
            <a:ext cx="2100255" cy="646331"/>
          </a:xfrm>
          <a:prstGeom prst="rect">
            <a:avLst/>
          </a:prstGeom>
          <a:noFill/>
        </p:spPr>
        <p:txBody>
          <a:bodyPr wrap="none" rtlCol="0">
            <a:spAutoFit/>
          </a:bodyPr>
          <a:lstStyle/>
          <a:p>
            <a:r>
              <a:rPr lang="en-US" sz="3600" b="1" u="sng" dirty="0">
                <a:latin typeface="LINGWAI TC MEDIUM" panose="03050602040302020204" pitchFamily="66" charset="-120"/>
                <a:ea typeface="LINGWAI TC MEDIUM" panose="03050602040302020204" pitchFamily="66" charset="-120"/>
                <a:cs typeface="LINGWAI TC MEDIUM" panose="03050602040302020204" pitchFamily="66" charset="-120"/>
              </a:rPr>
              <a:t>Reflection </a:t>
            </a:r>
          </a:p>
        </p:txBody>
      </p:sp>
      <p:sp>
        <p:nvSpPr>
          <p:cNvPr id="11" name="TextBox 10">
            <a:extLst>
              <a:ext uri="{FF2B5EF4-FFF2-40B4-BE49-F238E27FC236}">
                <a16:creationId xmlns:a16="http://schemas.microsoft.com/office/drawing/2014/main" id="{80885937-53E9-0CBE-F877-43FBC4C0697B}"/>
              </a:ext>
            </a:extLst>
          </p:cNvPr>
          <p:cNvSpPr txBox="1"/>
          <p:nvPr/>
        </p:nvSpPr>
        <p:spPr>
          <a:xfrm>
            <a:off x="61790" y="802720"/>
            <a:ext cx="11748304" cy="1354217"/>
          </a:xfrm>
          <a:prstGeom prst="rect">
            <a:avLst/>
          </a:prstGeom>
          <a:noFill/>
        </p:spPr>
        <p:txBody>
          <a:bodyPr wrap="square" rtlCol="0">
            <a:spAutoFit/>
          </a:bodyPr>
          <a:lstStyle/>
          <a:p>
            <a:pPr marL="285750" indent="-285750">
              <a:buFont typeface="System Font Regular"/>
              <a:buChar char="☆"/>
            </a:pPr>
            <a:r>
              <a:rPr lang="en-US" sz="1600" b="1" dirty="0">
                <a:latin typeface="Abadi MT Condensed Light" panose="020B0306030101010103" pitchFamily="34" charset="77"/>
                <a:cs typeface="Segoe UI" panose="020B0502040204020203" pitchFamily="34" charset="0"/>
              </a:rPr>
              <a:t>Economic and Social Impact:</a:t>
            </a:r>
          </a:p>
          <a:p>
            <a:r>
              <a:rPr lang="en-US" sz="1600" dirty="0">
                <a:latin typeface="Abadi MT Condensed Light" panose="020B0306030101010103" pitchFamily="34" charset="77"/>
                <a:cs typeface="Segoe UI" panose="020B0502040204020203" pitchFamily="34" charset="0"/>
              </a:rPr>
              <a:t>The Education Act of 1870 is often seen as a response to the industrial revolution, which had significantly altered the British economy and society. The act aimed to provide elementary education to children, which was seen as essential for the country's industrial prosperity (Middleton, 1970). </a:t>
            </a:r>
          </a:p>
          <a:p>
            <a:r>
              <a:rPr lang="en-US" sz="1600" dirty="0">
                <a:latin typeface="Abadi MT Condensed Light" panose="020B0306030101010103" pitchFamily="34" charset="77"/>
                <a:cs typeface="Segoe UI" panose="020B0502040204020203" pitchFamily="34" charset="0"/>
              </a:rPr>
              <a:t>I find this highlights the need for an educated workforce during the industrial revolution, showing the act's role in supporting economic growth and social stability.</a:t>
            </a:r>
          </a:p>
          <a:p>
            <a:endParaRPr lang="en-US" dirty="0"/>
          </a:p>
        </p:txBody>
      </p:sp>
      <p:sp>
        <p:nvSpPr>
          <p:cNvPr id="12" name="TextBox 11">
            <a:extLst>
              <a:ext uri="{FF2B5EF4-FFF2-40B4-BE49-F238E27FC236}">
                <a16:creationId xmlns:a16="http://schemas.microsoft.com/office/drawing/2014/main" id="{FF9C2D6A-87C8-356D-2AEC-A9ADAF4B9B1D}"/>
              </a:ext>
            </a:extLst>
          </p:cNvPr>
          <p:cNvSpPr txBox="1"/>
          <p:nvPr/>
        </p:nvSpPr>
        <p:spPr>
          <a:xfrm>
            <a:off x="61790" y="1788775"/>
            <a:ext cx="7963382" cy="1846659"/>
          </a:xfrm>
          <a:prstGeom prst="rect">
            <a:avLst/>
          </a:prstGeom>
          <a:noFill/>
        </p:spPr>
        <p:txBody>
          <a:bodyPr wrap="square" rtlCol="0">
            <a:spAutoFit/>
          </a:bodyPr>
          <a:lstStyle/>
          <a:p>
            <a:pPr marL="285750" indent="-285750">
              <a:buFont typeface="System Font Regular"/>
              <a:buChar char="☆"/>
            </a:pPr>
            <a:r>
              <a:rPr lang="en-US" sz="1600" b="1" dirty="0">
                <a:latin typeface="Abadi MT Condensed Light" panose="020B0306030101010103" pitchFamily="34" charset="77"/>
                <a:cs typeface="Segoe UI" panose="020B0502040204020203" pitchFamily="34" charset="0"/>
              </a:rPr>
              <a:t>Educational Reform and Accessibility:</a:t>
            </a:r>
          </a:p>
          <a:p>
            <a:r>
              <a:rPr lang="en-US" sz="1600" dirty="0">
                <a:latin typeface="Abadi MT Condensed Light" panose="020B0306030101010103" pitchFamily="34" charset="77"/>
                <a:cs typeface="Segoe UI" panose="020B0502040204020203" pitchFamily="34" charset="0"/>
              </a:rPr>
              <a:t>Some scholars argue that the act was a significant step towards educational reform, although it did not immediately provide free or compulsory education. It laid the groundwork for future reforms by establishing the principle that the state should be responsible for education (</a:t>
            </a:r>
            <a:r>
              <a:rPr lang="en-GB" sz="1600" dirty="0">
                <a:effectLst/>
                <a:latin typeface="Abadi MT Condensed Light" panose="020B0306030101010103" pitchFamily="34" charset="77"/>
                <a:ea typeface="Aptos" panose="020B0004020202020204" pitchFamily="34" charset="0"/>
                <a:cs typeface="Times New Roman" panose="02020603050405020304" pitchFamily="18" charset="0"/>
              </a:rPr>
              <a:t>Armytage, 1970).</a:t>
            </a:r>
          </a:p>
          <a:p>
            <a:r>
              <a:rPr lang="en-US" sz="1600" dirty="0">
                <a:latin typeface="Abadi MT Condensed Light" panose="020B0306030101010103" pitchFamily="34" charset="77"/>
                <a:cs typeface="Segoe UI" panose="020B0502040204020203" pitchFamily="34" charset="0"/>
              </a:rPr>
              <a:t>I find this emphasizes the act's role in initiating state involvement in education, laying the groundwork for future reforms to make education more accessible and equitable.</a:t>
            </a:r>
          </a:p>
          <a:p>
            <a:endParaRPr lang="en-US" dirty="0"/>
          </a:p>
        </p:txBody>
      </p:sp>
      <p:sp>
        <p:nvSpPr>
          <p:cNvPr id="13" name="TextBox 12">
            <a:extLst>
              <a:ext uri="{FF2B5EF4-FFF2-40B4-BE49-F238E27FC236}">
                <a16:creationId xmlns:a16="http://schemas.microsoft.com/office/drawing/2014/main" id="{A679910C-FFDE-D50A-8D16-C48EEAF20B08}"/>
              </a:ext>
            </a:extLst>
          </p:cNvPr>
          <p:cNvSpPr txBox="1"/>
          <p:nvPr/>
        </p:nvSpPr>
        <p:spPr>
          <a:xfrm>
            <a:off x="61790" y="3290318"/>
            <a:ext cx="7326775" cy="1846659"/>
          </a:xfrm>
          <a:prstGeom prst="rect">
            <a:avLst/>
          </a:prstGeom>
          <a:noFill/>
        </p:spPr>
        <p:txBody>
          <a:bodyPr wrap="square" rtlCol="0">
            <a:spAutoFit/>
          </a:bodyPr>
          <a:lstStyle/>
          <a:p>
            <a:pPr marL="285750" indent="-285750">
              <a:buFont typeface="System Font Regular"/>
              <a:buChar char="☆"/>
            </a:pPr>
            <a:r>
              <a:rPr lang="en-US" sz="1600" b="1" dirty="0">
                <a:latin typeface="Abadi MT Condensed Light" panose="020B0306030101010103" pitchFamily="34" charset="77"/>
                <a:cs typeface="Segoe UI" panose="020B0502040204020203" pitchFamily="34" charset="0"/>
              </a:rPr>
              <a:t>Criticism and Limitations:</a:t>
            </a:r>
          </a:p>
          <a:p>
            <a:r>
              <a:rPr lang="en-US" sz="1600" dirty="0">
                <a:latin typeface="Abadi MT Condensed Light" panose="020B0306030101010103" pitchFamily="34" charset="77"/>
                <a:cs typeface="Segoe UI" panose="020B0502040204020203" pitchFamily="34" charset="0"/>
              </a:rPr>
              <a:t>Despite its positive aspects, the act has also been criticized for its limitations. It did not make education free or compulsory, and many children, especially from poorer families, continued to work instead of attending school (Middleton, 1970). </a:t>
            </a:r>
          </a:p>
          <a:p>
            <a:r>
              <a:rPr lang="en-US" sz="1600" dirty="0">
                <a:latin typeface="Abadi MT Condensed Light" panose="020B0306030101010103" pitchFamily="34" charset="77"/>
                <a:cs typeface="Segoe UI" panose="020B0502040204020203" pitchFamily="34" charset="0"/>
              </a:rPr>
              <a:t>This is important because it </a:t>
            </a:r>
            <a:r>
              <a:rPr lang="en-GB" sz="1600" dirty="0">
                <a:solidFill>
                  <a:srgbClr val="242424"/>
                </a:solidFill>
                <a:latin typeface="Abadi MT Condensed Light" panose="020B0306030101010103" pitchFamily="34" charset="77"/>
                <a:cs typeface="Segoe UI" panose="020B0502040204020203" pitchFamily="34" charset="0"/>
              </a:rPr>
              <a:t>a</a:t>
            </a:r>
            <a:r>
              <a:rPr lang="en-GB" sz="1600" b="0" i="0" u="none" strike="noStrike" dirty="0">
                <a:solidFill>
                  <a:srgbClr val="242424"/>
                </a:solidFill>
                <a:effectLst/>
                <a:latin typeface="Abadi MT Condensed Light" panose="020B0306030101010103" pitchFamily="34" charset="77"/>
              </a:rPr>
              <a:t>cknowledges the act’s faults, particularly its failure to provide free and compulsory education, offering a balanced view of its impact.</a:t>
            </a:r>
            <a:endParaRPr lang="en-US" sz="1600" dirty="0">
              <a:latin typeface="Abadi MT Condensed Light" panose="020B0306030101010103" pitchFamily="34" charset="77"/>
              <a:cs typeface="Segoe UI" panose="020B0502040204020203" pitchFamily="34" charset="0"/>
            </a:endParaRPr>
          </a:p>
          <a:p>
            <a:endParaRPr lang="en-US" dirty="0"/>
          </a:p>
        </p:txBody>
      </p:sp>
      <p:sp>
        <p:nvSpPr>
          <p:cNvPr id="16" name="TextBox 15">
            <a:extLst>
              <a:ext uri="{FF2B5EF4-FFF2-40B4-BE49-F238E27FC236}">
                <a16:creationId xmlns:a16="http://schemas.microsoft.com/office/drawing/2014/main" id="{EBF90F84-A15D-BC7C-A8BD-82E2EE676F14}"/>
              </a:ext>
            </a:extLst>
          </p:cNvPr>
          <p:cNvSpPr txBox="1"/>
          <p:nvPr/>
        </p:nvSpPr>
        <p:spPr>
          <a:xfrm>
            <a:off x="61790" y="4768815"/>
            <a:ext cx="6331352" cy="1569660"/>
          </a:xfrm>
          <a:prstGeom prst="rect">
            <a:avLst/>
          </a:prstGeom>
          <a:noFill/>
        </p:spPr>
        <p:txBody>
          <a:bodyPr wrap="square" rtlCol="0">
            <a:spAutoFit/>
          </a:bodyPr>
          <a:lstStyle/>
          <a:p>
            <a:pPr marL="285750" indent="-285750">
              <a:buFont typeface="System Font Regular"/>
              <a:buChar char="☆"/>
            </a:pPr>
            <a:r>
              <a:rPr lang="en-US" sz="1600" b="1" dirty="0">
                <a:latin typeface="Abadi MT Condensed Light" panose="020B0306030101010103" pitchFamily="34" charset="77"/>
                <a:cs typeface="Segoe UI" panose="020B0502040204020203" pitchFamily="34" charset="0"/>
              </a:rPr>
              <a:t>Public Opinion and Political Context:</a:t>
            </a:r>
          </a:p>
          <a:p>
            <a:r>
              <a:rPr lang="en-US" sz="1600" dirty="0">
                <a:latin typeface="Abadi MT Condensed Light" panose="020B0306030101010103" pitchFamily="34" charset="77"/>
                <a:cs typeface="Segoe UI" panose="020B0502040204020203" pitchFamily="34" charset="0"/>
              </a:rPr>
              <a:t>The passing of the Education Act of 1870 was influenced by public opinion and political pressures. There was a growing recognition of the need for a national education system, driven by concerns about Britain's competitiveness in the global economy (</a:t>
            </a:r>
            <a:r>
              <a:rPr lang="en-GB" sz="1600" dirty="0">
                <a:effectLst/>
                <a:latin typeface="Abadi MT Condensed Light" panose="020B0306030101010103" pitchFamily="34" charset="77"/>
                <a:ea typeface="Aptos" panose="020B0004020202020204" pitchFamily="34" charset="0"/>
                <a:cs typeface="Segoe UI" panose="020B0502040204020203" pitchFamily="34" charset="0"/>
              </a:rPr>
              <a:t>Rich, 1932).</a:t>
            </a:r>
            <a:endParaRPr lang="en-US" sz="1600" dirty="0">
              <a:latin typeface="Abadi MT Condensed Light" panose="020B0306030101010103" pitchFamily="34" charset="77"/>
              <a:cs typeface="Segoe UI" panose="020B0502040204020203" pitchFamily="34" charset="0"/>
            </a:endParaRPr>
          </a:p>
          <a:p>
            <a:r>
              <a:rPr lang="en-US" sz="1600" dirty="0">
                <a:latin typeface="Abadi MT Condensed Light" panose="020B0306030101010103" pitchFamily="34" charset="77"/>
                <a:cs typeface="Segoe UI" panose="020B0502040204020203" pitchFamily="34" charset="0"/>
              </a:rPr>
              <a:t>This is important as it provides insight into the political and social dynamics that influenced the act.</a:t>
            </a:r>
          </a:p>
        </p:txBody>
      </p:sp>
      <p:sp>
        <p:nvSpPr>
          <p:cNvPr id="18" name="Rectangle 17">
            <a:extLst>
              <a:ext uri="{FF2B5EF4-FFF2-40B4-BE49-F238E27FC236}">
                <a16:creationId xmlns:a16="http://schemas.microsoft.com/office/drawing/2014/main" id="{E2387A87-5326-BB19-2414-1B34BA4FA128}"/>
              </a:ext>
            </a:extLst>
          </p:cNvPr>
          <p:cNvSpPr/>
          <p:nvPr/>
        </p:nvSpPr>
        <p:spPr>
          <a:xfrm>
            <a:off x="9267617" y="2351640"/>
            <a:ext cx="505267" cy="923330"/>
          </a:xfrm>
          <a:prstGeom prst="rect">
            <a:avLst/>
          </a:prstGeom>
          <a:noFill/>
        </p:spPr>
        <p:txBody>
          <a:bodyPr wrap="none" lIns="91440" tIns="45720" rIns="91440" bIns="45720">
            <a:spAutoFit/>
          </a:bodyPr>
          <a:lstStyle/>
          <a:p>
            <a:pPr algn="ctr"/>
            <a:r>
              <a:rPr lang="en-GB" sz="54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a:t>
            </a:r>
          </a:p>
        </p:txBody>
      </p:sp>
      <p:sp>
        <p:nvSpPr>
          <p:cNvPr id="19" name="Rectangle 18">
            <a:extLst>
              <a:ext uri="{FF2B5EF4-FFF2-40B4-BE49-F238E27FC236}">
                <a16:creationId xmlns:a16="http://schemas.microsoft.com/office/drawing/2014/main" id="{1827867E-845A-0293-9173-D2B293EDD214}"/>
              </a:ext>
            </a:extLst>
          </p:cNvPr>
          <p:cNvSpPr/>
          <p:nvPr/>
        </p:nvSpPr>
        <p:spPr>
          <a:xfrm>
            <a:off x="9224958" y="2875002"/>
            <a:ext cx="1027898" cy="1107996"/>
          </a:xfrm>
          <a:prstGeom prst="rect">
            <a:avLst/>
          </a:prstGeom>
          <a:noFill/>
        </p:spPr>
        <p:txBody>
          <a:bodyPr wrap="square" lIns="91440" tIns="45720" rIns="91440" bIns="45720">
            <a:spAutoFit/>
          </a:bodyPr>
          <a:lstStyle/>
          <a:p>
            <a:pPr algn="ctr"/>
            <a:r>
              <a:rPr lang="en-GB" sz="66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a:t>
            </a:r>
          </a:p>
        </p:txBody>
      </p:sp>
      <p:sp>
        <p:nvSpPr>
          <p:cNvPr id="20" name="Rectangle 19">
            <a:extLst>
              <a:ext uri="{FF2B5EF4-FFF2-40B4-BE49-F238E27FC236}">
                <a16:creationId xmlns:a16="http://schemas.microsoft.com/office/drawing/2014/main" id="{1C029074-75C8-F5D3-59BB-D9C11FFADE77}"/>
              </a:ext>
            </a:extLst>
          </p:cNvPr>
          <p:cNvSpPr/>
          <p:nvPr/>
        </p:nvSpPr>
        <p:spPr>
          <a:xfrm>
            <a:off x="9861565" y="2593533"/>
            <a:ext cx="540534" cy="1015663"/>
          </a:xfrm>
          <a:prstGeom prst="rect">
            <a:avLst/>
          </a:prstGeom>
          <a:noFill/>
        </p:spPr>
        <p:txBody>
          <a:bodyPr wrap="none" lIns="91440" tIns="45720" rIns="91440" bIns="45720">
            <a:spAutoFit/>
          </a:bodyPr>
          <a:lstStyle/>
          <a:p>
            <a:pPr algn="ctr"/>
            <a:r>
              <a:rPr lang="en-GB" sz="60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a:t>
            </a:r>
          </a:p>
        </p:txBody>
      </p:sp>
      <p:sp>
        <p:nvSpPr>
          <p:cNvPr id="21" name="Rectangle 20">
            <a:extLst>
              <a:ext uri="{FF2B5EF4-FFF2-40B4-BE49-F238E27FC236}">
                <a16:creationId xmlns:a16="http://schemas.microsoft.com/office/drawing/2014/main" id="{5D09F9B9-77F5-1690-170E-7F0751D9491C}"/>
              </a:ext>
            </a:extLst>
          </p:cNvPr>
          <p:cNvSpPr/>
          <p:nvPr/>
        </p:nvSpPr>
        <p:spPr>
          <a:xfrm>
            <a:off x="9555231" y="1885505"/>
            <a:ext cx="612668" cy="1200329"/>
          </a:xfrm>
          <a:prstGeom prst="rect">
            <a:avLst/>
          </a:prstGeom>
          <a:noFill/>
        </p:spPr>
        <p:txBody>
          <a:bodyPr wrap="none" lIns="91440" tIns="45720" rIns="91440" bIns="45720">
            <a:spAutoFit/>
          </a:bodyPr>
          <a:lstStyle/>
          <a:p>
            <a:pPr algn="ctr"/>
            <a:r>
              <a:rPr lang="en-GB" sz="72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rPr>
              <a:t>?</a:t>
            </a:r>
          </a:p>
        </p:txBody>
      </p:sp>
    </p:spTree>
    <p:extLst>
      <p:ext uri="{BB962C8B-B14F-4D97-AF65-F5344CB8AC3E}">
        <p14:creationId xmlns:p14="http://schemas.microsoft.com/office/powerpoint/2010/main" val="35213776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BD521377-D90C-0CA9-017D-E58B7642FC45}"/>
              </a:ext>
            </a:extLst>
          </p:cNvPr>
          <p:cNvSpPr>
            <a:spLocks noGrp="1"/>
          </p:cNvSpPr>
          <p:nvPr>
            <p:ph sz="quarter" idx="12"/>
          </p:nvPr>
        </p:nvSpPr>
        <p:spPr>
          <a:xfrm>
            <a:off x="1243012" y="1943100"/>
            <a:ext cx="9815824" cy="4138934"/>
          </a:xfrm>
        </p:spPr>
        <p:txBody>
          <a:bodyPr>
            <a:normAutofit/>
          </a:bodyPr>
          <a:lstStyle/>
          <a:p>
            <a:pPr algn="l"/>
            <a:r>
              <a:rPr lang="en-GB" sz="1800" b="0" i="0" u="none" strike="noStrike" dirty="0">
                <a:solidFill>
                  <a:srgbClr val="242424"/>
                </a:solidFill>
                <a:effectLst/>
                <a:latin typeface="Abadi MT Condensed Light" panose="020B0306030101010103" pitchFamily="34" charset="77"/>
                <a:cs typeface="Segoe UI" panose="020B0502040204020203" pitchFamily="34" charset="0"/>
              </a:rPr>
              <a:t>The Education Act of 1870, was a landmark piece of legislation that marked the beginning of the British government's commitment to providing elementary education for all children. By establishing school boards and addressing the gaps in the existing educational system, the act laid the foundation for a more standardized and accessible education system</a:t>
            </a:r>
            <a:r>
              <a:rPr lang="en-GB" sz="1800" b="0" i="0" dirty="0">
                <a:solidFill>
                  <a:srgbClr val="242424"/>
                </a:solidFill>
                <a:latin typeface="Abadi MT Condensed Light" panose="020B0306030101010103" pitchFamily="34" charset="77"/>
                <a:cs typeface="Segoe UI" panose="020B0502040204020203" pitchFamily="34" charset="0"/>
              </a:rPr>
              <a:t> (</a:t>
            </a:r>
            <a:r>
              <a:rPr lang="en-GB" sz="1800" i="1" dirty="0">
                <a:effectLst/>
                <a:latin typeface="Abadi MT Condensed Light" panose="020B0306030101010103" pitchFamily="34" charset="77"/>
                <a:ea typeface="Aptos" panose="020B0004020202020204" pitchFamily="34" charset="0"/>
                <a:cs typeface="Segoe UI" panose="020B0502040204020203" pitchFamily="34" charset="0"/>
              </a:rPr>
              <a:t>The 1870 education act</a:t>
            </a:r>
            <a:r>
              <a:rPr lang="en-GB" sz="1800" dirty="0">
                <a:effectLst/>
                <a:latin typeface="Abadi MT Condensed Light" panose="020B0306030101010103" pitchFamily="34" charset="77"/>
                <a:ea typeface="Aptos" panose="020B0004020202020204" pitchFamily="34" charset="0"/>
                <a:cs typeface="Segoe UI" panose="020B0502040204020203" pitchFamily="34" charset="0"/>
              </a:rPr>
              <a:t> no date)</a:t>
            </a:r>
            <a:r>
              <a:rPr lang="en-GB" sz="1800" u="none" strike="noStrike" dirty="0">
                <a:effectLst/>
                <a:latin typeface="Abadi MT Condensed Light" panose="020B0306030101010103" pitchFamily="34" charset="77"/>
                <a:cs typeface="Segoe UI" panose="020B0502040204020203" pitchFamily="34" charset="0"/>
              </a:rPr>
              <a:t>. </a:t>
            </a:r>
            <a:r>
              <a:rPr lang="en-GB" sz="1800" dirty="0">
                <a:latin typeface="Abadi MT Condensed Light" panose="020B0306030101010103" pitchFamily="34" charset="77"/>
                <a:cs typeface="Segoe UI" panose="020B0502040204020203" pitchFamily="34" charset="0"/>
              </a:rPr>
              <a:t>It played a crucial role in promoting social mobility and economic development by creating a more educated workforce (</a:t>
            </a:r>
            <a:r>
              <a:rPr lang="en-GB" sz="1800" dirty="0">
                <a:effectLst/>
                <a:latin typeface="Abadi MT Condensed Light" panose="020B0306030101010103" pitchFamily="34" charset="77"/>
                <a:ea typeface="Aptos" panose="020B0004020202020204" pitchFamily="34" charset="0"/>
                <a:cs typeface="Segoe UI" panose="020B0502040204020203" pitchFamily="34" charset="0"/>
              </a:rPr>
              <a:t>Parker, 2020)</a:t>
            </a:r>
            <a:r>
              <a:rPr lang="en-GB" sz="1800" dirty="0">
                <a:latin typeface="Abadi MT Condensed Light" panose="020B0306030101010103" pitchFamily="34" charset="77"/>
                <a:cs typeface="Segoe UI" panose="020B0502040204020203" pitchFamily="34" charset="0"/>
              </a:rPr>
              <a:t>. </a:t>
            </a:r>
            <a:r>
              <a:rPr lang="en-GB" sz="1800" b="0" i="0" u="none" strike="noStrike" dirty="0">
                <a:solidFill>
                  <a:srgbClr val="242424"/>
                </a:solidFill>
                <a:effectLst/>
                <a:latin typeface="Abadi MT Condensed Light" panose="020B0306030101010103" pitchFamily="34" charset="77"/>
                <a:cs typeface="Segoe UI" panose="020B0502040204020203" pitchFamily="34" charset="0"/>
              </a:rPr>
              <a:t>While the act had its limitations, such as not immediately making education free or compulsory, it was a significant first step towards universal education in Britain</a:t>
            </a:r>
            <a:r>
              <a:rPr lang="en-GB" sz="1800" b="0" i="0" dirty="0">
                <a:solidFill>
                  <a:srgbClr val="242424"/>
                </a:solidFill>
                <a:latin typeface="Abadi MT Condensed Light" panose="020B0306030101010103" pitchFamily="34" charset="77"/>
                <a:cs typeface="Segoe UI" panose="020B0502040204020203" pitchFamily="34" charset="0"/>
              </a:rPr>
              <a:t> (</a:t>
            </a:r>
            <a:r>
              <a:rPr lang="en-GB" sz="1800" dirty="0">
                <a:effectLst/>
                <a:latin typeface="Abadi MT Condensed Light" panose="020B0306030101010103" pitchFamily="34" charset="77"/>
                <a:ea typeface="Aptos" panose="020B0004020202020204" pitchFamily="34" charset="0"/>
                <a:cs typeface="Segoe UI" panose="020B0502040204020203" pitchFamily="34" charset="0"/>
              </a:rPr>
              <a:t>Scott, 2024)</a:t>
            </a:r>
            <a:r>
              <a:rPr lang="en-GB" sz="1800" dirty="0">
                <a:latin typeface="Abadi MT Condensed Light" panose="020B0306030101010103" pitchFamily="34" charset="77"/>
                <a:cs typeface="Segoe UI" panose="020B0502040204020203" pitchFamily="34" charset="0"/>
              </a:rPr>
              <a:t>. The act's long-term impact is evident in the subsequent reforms that built on its principles, ultimately leading to the establishment of compulsory education laws </a:t>
            </a:r>
            <a:r>
              <a:rPr lang="en-GB" sz="1800" b="0" i="0" dirty="0">
                <a:solidFill>
                  <a:srgbClr val="242424"/>
                </a:solidFill>
                <a:latin typeface="Abadi MT Condensed Light" panose="020B0306030101010103" pitchFamily="34" charset="77"/>
                <a:cs typeface="Segoe UI" panose="020B0502040204020203" pitchFamily="34" charset="0"/>
              </a:rPr>
              <a:t>(</a:t>
            </a:r>
            <a:r>
              <a:rPr lang="en-GB" sz="1800" i="1" dirty="0">
                <a:effectLst/>
                <a:latin typeface="Abadi MT Condensed Light" panose="020B0306030101010103" pitchFamily="34" charset="77"/>
                <a:ea typeface="Aptos" panose="020B0004020202020204" pitchFamily="34" charset="0"/>
                <a:cs typeface="Segoe UI" panose="020B0502040204020203" pitchFamily="34" charset="0"/>
              </a:rPr>
              <a:t>The 1870 education act</a:t>
            </a:r>
            <a:r>
              <a:rPr lang="en-GB" sz="1800" dirty="0">
                <a:effectLst/>
                <a:latin typeface="Abadi MT Condensed Light" panose="020B0306030101010103" pitchFamily="34" charset="77"/>
                <a:ea typeface="Aptos" panose="020B0004020202020204" pitchFamily="34" charset="0"/>
                <a:cs typeface="Segoe UI" panose="020B0502040204020203" pitchFamily="34" charset="0"/>
              </a:rPr>
              <a:t> no date)</a:t>
            </a:r>
            <a:r>
              <a:rPr lang="en-GB" sz="1800" u="none" strike="noStrike" dirty="0">
                <a:effectLst/>
                <a:latin typeface="Abadi MT Condensed Light" panose="020B0306030101010103" pitchFamily="34" charset="77"/>
                <a:cs typeface="Segoe UI" panose="020B0502040204020203" pitchFamily="34" charset="0"/>
              </a:rPr>
              <a:t>. </a:t>
            </a:r>
            <a:r>
              <a:rPr lang="en-GB" sz="1800" b="0" i="0" u="none" strike="noStrike" dirty="0">
                <a:solidFill>
                  <a:srgbClr val="242424"/>
                </a:solidFill>
                <a:effectLst/>
                <a:latin typeface="Abadi MT Condensed Light" panose="020B0306030101010103" pitchFamily="34" charset="77"/>
                <a:cs typeface="Segoe UI" panose="020B0502040204020203" pitchFamily="34" charset="0"/>
              </a:rPr>
              <a:t>In conclusion, the Education Act of 1870 was a pivotal moment in the history of British education, setting the stage for future advancements and contributing to the nation's progress. Its legacy continues to be felt today, as it laid the groundwork for the modern education system we know </a:t>
            </a:r>
            <a:r>
              <a:rPr lang="en-GB" sz="1800" dirty="0">
                <a:latin typeface="Abadi MT Condensed Light" panose="020B0306030101010103" pitchFamily="34" charset="77"/>
                <a:cs typeface="Segoe UI" panose="020B0502040204020203" pitchFamily="34" charset="0"/>
              </a:rPr>
              <a:t>(</a:t>
            </a:r>
            <a:r>
              <a:rPr lang="en-GB" sz="1800" dirty="0">
                <a:effectLst/>
                <a:latin typeface="Abadi MT Condensed Light" panose="020B0306030101010103" pitchFamily="34" charset="77"/>
                <a:ea typeface="Aptos" panose="020B0004020202020204" pitchFamily="34" charset="0"/>
                <a:cs typeface="Segoe UI" panose="020B0502040204020203" pitchFamily="34" charset="0"/>
              </a:rPr>
              <a:t>Parker, 2020)</a:t>
            </a:r>
            <a:r>
              <a:rPr lang="en-GB" sz="1800" dirty="0">
                <a:latin typeface="Abadi MT Condensed Light" panose="020B0306030101010103" pitchFamily="34" charset="77"/>
                <a:cs typeface="Segoe UI" panose="020B0502040204020203" pitchFamily="34" charset="0"/>
              </a:rPr>
              <a:t>. </a:t>
            </a:r>
            <a:endParaRPr lang="en-GB" sz="1800" u="none" strike="noStrike" dirty="0">
              <a:effectLst/>
              <a:latin typeface="Abadi MT Condensed Light" panose="020B0306030101010103" pitchFamily="34" charset="77"/>
              <a:cs typeface="Segoe UI" panose="020B0502040204020203" pitchFamily="34" charset="0"/>
            </a:endParaRPr>
          </a:p>
        </p:txBody>
      </p:sp>
      <p:sp>
        <p:nvSpPr>
          <p:cNvPr id="9" name="Slide Number Placeholder 8">
            <a:extLst>
              <a:ext uri="{FF2B5EF4-FFF2-40B4-BE49-F238E27FC236}">
                <a16:creationId xmlns:a16="http://schemas.microsoft.com/office/drawing/2014/main" id="{5925AA27-6CFE-1406-AA12-5CB5E0410445}"/>
              </a:ext>
            </a:extLst>
          </p:cNvPr>
          <p:cNvSpPr>
            <a:spLocks noGrp="1"/>
          </p:cNvSpPr>
          <p:nvPr>
            <p:ph type="sldNum" sz="quarter" idx="4"/>
          </p:nvPr>
        </p:nvSpPr>
        <p:spPr>
          <a:xfrm>
            <a:off x="11058836" y="5836030"/>
            <a:ext cx="1041393" cy="246004"/>
          </a:xfrm>
        </p:spPr>
        <p:txBody>
          <a:bodyPr/>
          <a:lstStyle/>
          <a:p>
            <a:fld id="{CA8D9AD5-F248-4919-864A-CFD76CC027D6}" type="slidenum">
              <a:rPr lang="en-US" smtClean="0"/>
              <a:pPr/>
              <a:t>10</a:t>
            </a:fld>
            <a:endParaRPr lang="en-US" dirty="0"/>
          </a:p>
        </p:txBody>
      </p:sp>
      <p:sp>
        <p:nvSpPr>
          <p:cNvPr id="4" name="TextBox 3">
            <a:extLst>
              <a:ext uri="{FF2B5EF4-FFF2-40B4-BE49-F238E27FC236}">
                <a16:creationId xmlns:a16="http://schemas.microsoft.com/office/drawing/2014/main" id="{B3986940-7467-02B0-0372-70CBC9B74CDA}"/>
              </a:ext>
            </a:extLst>
          </p:cNvPr>
          <p:cNvSpPr txBox="1"/>
          <p:nvPr/>
        </p:nvSpPr>
        <p:spPr>
          <a:xfrm>
            <a:off x="1243012" y="1192193"/>
            <a:ext cx="2460887" cy="584775"/>
          </a:xfrm>
          <a:prstGeom prst="rect">
            <a:avLst/>
          </a:prstGeom>
          <a:noFill/>
        </p:spPr>
        <p:txBody>
          <a:bodyPr wrap="square" rtlCol="0">
            <a:spAutoFit/>
          </a:bodyPr>
          <a:lstStyle/>
          <a:p>
            <a:r>
              <a:rPr lang="en-US" sz="3200" b="1" u="sng" dirty="0">
                <a:latin typeface="LINGWAI TC MEDIUM" panose="03050602040302020204" pitchFamily="66" charset="-120"/>
                <a:ea typeface="LINGWAI TC MEDIUM" panose="03050602040302020204" pitchFamily="66" charset="-120"/>
                <a:cs typeface="LINGWAI TC MEDIUM" panose="03050602040302020204" pitchFamily="66" charset="-120"/>
              </a:rPr>
              <a:t>Conclusion </a:t>
            </a:r>
          </a:p>
        </p:txBody>
      </p:sp>
    </p:spTree>
    <p:extLst>
      <p:ext uri="{BB962C8B-B14F-4D97-AF65-F5344CB8AC3E}">
        <p14:creationId xmlns:p14="http://schemas.microsoft.com/office/powerpoint/2010/main" val="14106933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Slide Number Placeholder 17">
            <a:extLst>
              <a:ext uri="{FF2B5EF4-FFF2-40B4-BE49-F238E27FC236}">
                <a16:creationId xmlns:a16="http://schemas.microsoft.com/office/drawing/2014/main" id="{11665E79-24C6-9799-B99E-D5BFD0B97A41}"/>
              </a:ext>
            </a:extLst>
          </p:cNvPr>
          <p:cNvSpPr>
            <a:spLocks noGrp="1"/>
          </p:cNvSpPr>
          <p:nvPr>
            <p:ph type="sldNum" sz="quarter" idx="4"/>
          </p:nvPr>
        </p:nvSpPr>
        <p:spPr>
          <a:xfrm>
            <a:off x="11058836" y="5836030"/>
            <a:ext cx="1041393" cy="246004"/>
          </a:xfrm>
        </p:spPr>
        <p:txBody>
          <a:bodyPr/>
          <a:lstStyle/>
          <a:p>
            <a:fld id="{CA8D9AD5-F248-4919-864A-CFD76CC027D6}" type="slidenum">
              <a:rPr lang="en-US" smtClean="0"/>
              <a:pPr/>
              <a:t>11</a:t>
            </a:fld>
            <a:endParaRPr lang="en-US" dirty="0"/>
          </a:p>
        </p:txBody>
      </p:sp>
      <p:sp>
        <p:nvSpPr>
          <p:cNvPr id="7" name="TextBox 6">
            <a:extLst>
              <a:ext uri="{FF2B5EF4-FFF2-40B4-BE49-F238E27FC236}">
                <a16:creationId xmlns:a16="http://schemas.microsoft.com/office/drawing/2014/main" id="{ACD92DD6-6276-179E-9769-1F73FFE982BB}"/>
              </a:ext>
            </a:extLst>
          </p:cNvPr>
          <p:cNvSpPr txBox="1"/>
          <p:nvPr/>
        </p:nvSpPr>
        <p:spPr>
          <a:xfrm>
            <a:off x="609600" y="487596"/>
            <a:ext cx="6358360" cy="1323439"/>
          </a:xfrm>
          <a:prstGeom prst="rect">
            <a:avLst/>
          </a:prstGeom>
          <a:noFill/>
        </p:spPr>
        <p:txBody>
          <a:bodyPr wrap="square" rtlCol="0">
            <a:spAutoFit/>
          </a:bodyPr>
          <a:lstStyle/>
          <a:p>
            <a:r>
              <a:rPr lang="en-US" sz="4000" b="1" dirty="0">
                <a:latin typeface="+mj-lt"/>
                <a:ea typeface="LINGWAI TC MEDIUM" panose="03050602040302020204" pitchFamily="66" charset="-120"/>
                <a:cs typeface="LINGWAI TC MEDIUM" panose="03050602040302020204" pitchFamily="66" charset="-120"/>
              </a:rPr>
              <a:t>THE EDUCATION REFORM ACT 1988.</a:t>
            </a:r>
          </a:p>
        </p:txBody>
      </p:sp>
      <p:sp>
        <p:nvSpPr>
          <p:cNvPr id="10" name="TextBox 9">
            <a:extLst>
              <a:ext uri="{FF2B5EF4-FFF2-40B4-BE49-F238E27FC236}">
                <a16:creationId xmlns:a16="http://schemas.microsoft.com/office/drawing/2014/main" id="{AE25AE51-C2C2-2DF9-E2F0-876DCDE55FD0}"/>
              </a:ext>
            </a:extLst>
          </p:cNvPr>
          <p:cNvSpPr txBox="1"/>
          <p:nvPr/>
        </p:nvSpPr>
        <p:spPr>
          <a:xfrm>
            <a:off x="609599" y="1827994"/>
            <a:ext cx="1635384" cy="461665"/>
          </a:xfrm>
          <a:prstGeom prst="rect">
            <a:avLst/>
          </a:prstGeom>
          <a:noFill/>
        </p:spPr>
        <p:txBody>
          <a:bodyPr wrap="none" rtlCol="0">
            <a:spAutoFit/>
          </a:bodyPr>
          <a:lstStyle/>
          <a:p>
            <a:r>
              <a:rPr lang="en-US" sz="2400" b="1" u="sng" dirty="0">
                <a:latin typeface="LINGWAI TC MEDIUM" panose="03050602040302020204" pitchFamily="66" charset="-120"/>
                <a:ea typeface="LINGWAI TC MEDIUM" panose="03050602040302020204" pitchFamily="66" charset="-120"/>
                <a:cs typeface="LINGWAI TC MEDIUM" panose="03050602040302020204" pitchFamily="66" charset="-120"/>
              </a:rPr>
              <a:t>What is it? </a:t>
            </a:r>
          </a:p>
        </p:txBody>
      </p:sp>
      <p:sp>
        <p:nvSpPr>
          <p:cNvPr id="13" name="TextBox 12">
            <a:extLst>
              <a:ext uri="{FF2B5EF4-FFF2-40B4-BE49-F238E27FC236}">
                <a16:creationId xmlns:a16="http://schemas.microsoft.com/office/drawing/2014/main" id="{035A0B43-826F-BE65-5313-C9F6F6CE3836}"/>
              </a:ext>
            </a:extLst>
          </p:cNvPr>
          <p:cNvSpPr txBox="1"/>
          <p:nvPr/>
        </p:nvSpPr>
        <p:spPr>
          <a:xfrm>
            <a:off x="609599" y="2289659"/>
            <a:ext cx="5582857" cy="4247317"/>
          </a:xfrm>
          <a:prstGeom prst="rect">
            <a:avLst/>
          </a:prstGeom>
          <a:noFill/>
        </p:spPr>
        <p:txBody>
          <a:bodyPr wrap="square" rtlCol="0">
            <a:spAutoFit/>
          </a:bodyPr>
          <a:lstStyle/>
          <a:p>
            <a:r>
              <a:rPr lang="en-GB" sz="1800" dirty="0">
                <a:effectLst/>
                <a:latin typeface="Abadi MT Condensed Light" panose="020B0306030101010103" pitchFamily="34" charset="77"/>
                <a:ea typeface="Times New Roman" panose="02020603050405020304" pitchFamily="18" charset="0"/>
              </a:rPr>
              <a:t>The book “The Education Reform Act, 1988: Its Origins and Implications” by Michael </a:t>
            </a:r>
            <a:r>
              <a:rPr lang="en-GB" sz="1800" dirty="0" err="1">
                <a:effectLst/>
                <a:latin typeface="Abadi MT Condensed Light" panose="020B0306030101010103" pitchFamily="34" charset="77"/>
                <a:ea typeface="Times New Roman" panose="02020603050405020304" pitchFamily="18" charset="0"/>
              </a:rPr>
              <a:t>Flude</a:t>
            </a:r>
            <a:r>
              <a:rPr lang="en-GB" sz="1800" dirty="0">
                <a:effectLst/>
                <a:latin typeface="Abadi MT Condensed Light" panose="020B0306030101010103" pitchFamily="34" charset="77"/>
                <a:ea typeface="Times New Roman" panose="02020603050405020304" pitchFamily="18" charset="0"/>
              </a:rPr>
              <a:t> and Merrill Hammer (1990), examines the Act in a political and social context, it highlights the neo-liberal and neo-conservative ideas on the education policy. It discussed the importance of the Act, involving the National Curriculum, standardized testing, and the establishment of grant-maintained schools. It discussed how the Act significantly changed the way schools in England and Wales were managed by shifting control from local education authorities to individual schools, this granted them more freedom over budgets and managements. This book investigates the criticisms surrounding the Act, including concerns on increased centralisation, the impact on teachers, and the implications for educational equality. The book also talks about the long-term effects of the Act on the education system and the ever-changing society, considering both positive and negative outcomes. </a:t>
            </a:r>
          </a:p>
        </p:txBody>
      </p:sp>
      <p:pic>
        <p:nvPicPr>
          <p:cNvPr id="3074" name="Picture 2">
            <a:extLst>
              <a:ext uri="{FF2B5EF4-FFF2-40B4-BE49-F238E27FC236}">
                <a16:creationId xmlns:a16="http://schemas.microsoft.com/office/drawing/2014/main" id="{798BDB89-2D9B-EBB2-5E5A-D0B269B118D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92456" y="1827994"/>
            <a:ext cx="5130800" cy="2851150"/>
          </a:xfrm>
          <a:prstGeom prst="rect">
            <a:avLst/>
          </a:prstGeom>
          <a:noFill/>
          <a:extLst>
            <a:ext uri="{909E8E84-426E-40DD-AFC4-6F175D3DCCD1}">
              <a14:hiddenFill xmlns:a14="http://schemas.microsoft.com/office/drawing/2010/main">
                <a:solidFill>
                  <a:srgbClr val="FFFFFF"/>
                </a:solidFill>
              </a14:hiddenFill>
            </a:ext>
          </a:extLst>
        </p:spPr>
      </p:pic>
      <p:sp>
        <p:nvSpPr>
          <p:cNvPr id="15" name="TextBox 14">
            <a:extLst>
              <a:ext uri="{FF2B5EF4-FFF2-40B4-BE49-F238E27FC236}">
                <a16:creationId xmlns:a16="http://schemas.microsoft.com/office/drawing/2014/main" id="{E687C118-B527-F417-24B3-09E8A96A19F1}"/>
              </a:ext>
            </a:extLst>
          </p:cNvPr>
          <p:cNvSpPr txBox="1"/>
          <p:nvPr/>
        </p:nvSpPr>
        <p:spPr>
          <a:xfrm>
            <a:off x="6308848" y="4696103"/>
            <a:ext cx="5130799" cy="738664"/>
          </a:xfrm>
          <a:prstGeom prst="rect">
            <a:avLst/>
          </a:prstGeom>
          <a:noFill/>
        </p:spPr>
        <p:txBody>
          <a:bodyPr wrap="square" rtlCol="0">
            <a:spAutoFit/>
          </a:bodyPr>
          <a:lstStyle/>
          <a:p>
            <a:pPr algn="r"/>
            <a:r>
              <a:rPr lang="en-GB" sz="1400" b="0" i="1" u="none" strike="noStrike" dirty="0">
                <a:solidFill>
                  <a:srgbClr val="686868"/>
                </a:solidFill>
                <a:effectLst/>
                <a:latin typeface="Merriweather" panose="020F0502020204030204" pitchFamily="34" charset="0"/>
              </a:rPr>
              <a:t>Karl Thompson (2024), states that New Right Education Policies started to be introduced under Thatcher’s government from the early 1980s…</a:t>
            </a:r>
            <a:endParaRPr lang="en-US" sz="1400" dirty="0"/>
          </a:p>
        </p:txBody>
      </p:sp>
    </p:spTree>
    <p:extLst>
      <p:ext uri="{BB962C8B-B14F-4D97-AF65-F5344CB8AC3E}">
        <p14:creationId xmlns:p14="http://schemas.microsoft.com/office/powerpoint/2010/main" val="25218504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CF6B5269-B21B-4189-1434-BDB1CD6BE6BF}"/>
              </a:ext>
            </a:extLst>
          </p:cNvPr>
          <p:cNvSpPr>
            <a:spLocks noGrp="1"/>
          </p:cNvSpPr>
          <p:nvPr>
            <p:ph type="sldNum" sz="quarter" idx="4"/>
          </p:nvPr>
        </p:nvSpPr>
        <p:spPr>
          <a:xfrm>
            <a:off x="11058836" y="5836030"/>
            <a:ext cx="1041393" cy="246004"/>
          </a:xfrm>
        </p:spPr>
        <p:txBody>
          <a:bodyPr/>
          <a:lstStyle/>
          <a:p>
            <a:fld id="{CA8D9AD5-F248-4919-864A-CFD76CC027D6}" type="slidenum">
              <a:rPr lang="en-US" smtClean="0"/>
              <a:pPr/>
              <a:t>12</a:t>
            </a:fld>
            <a:endParaRPr lang="en-US" dirty="0"/>
          </a:p>
        </p:txBody>
      </p:sp>
      <p:sp>
        <p:nvSpPr>
          <p:cNvPr id="4" name="Content Placeholder 3">
            <a:extLst>
              <a:ext uri="{FF2B5EF4-FFF2-40B4-BE49-F238E27FC236}">
                <a16:creationId xmlns:a16="http://schemas.microsoft.com/office/drawing/2014/main" id="{33D17AA6-0883-BCDD-ED90-872C4710DF16}"/>
              </a:ext>
            </a:extLst>
          </p:cNvPr>
          <p:cNvSpPr>
            <a:spLocks noGrp="1"/>
          </p:cNvSpPr>
          <p:nvPr>
            <p:ph sz="quarter" idx="12"/>
          </p:nvPr>
        </p:nvSpPr>
        <p:spPr/>
        <p:txBody>
          <a:bodyPr>
            <a:normAutofit/>
          </a:bodyPr>
          <a:lstStyle/>
          <a:p>
            <a:pPr algn="l"/>
            <a:r>
              <a:rPr lang="en-GB" dirty="0">
                <a:solidFill>
                  <a:srgbClr val="242424"/>
                </a:solidFill>
                <a:latin typeface="Abadi MT Condensed Light" panose="020B0306030101010103" pitchFamily="34" charset="77"/>
              </a:rPr>
              <a:t>According to </a:t>
            </a:r>
            <a:r>
              <a:rPr lang="en-GB" dirty="0" err="1">
                <a:solidFill>
                  <a:srgbClr val="242424"/>
                </a:solidFill>
                <a:latin typeface="Abadi MT Condensed Light" panose="020B0306030101010103" pitchFamily="34" charset="77"/>
              </a:rPr>
              <a:t>Flude</a:t>
            </a:r>
            <a:r>
              <a:rPr lang="en-GB" dirty="0">
                <a:solidFill>
                  <a:srgbClr val="242424"/>
                </a:solidFill>
                <a:latin typeface="Abadi MT Condensed Light" panose="020B0306030101010103" pitchFamily="34" charset="77"/>
              </a:rPr>
              <a:t> and Hammer (1990), the criticisms of the Education Reform Act 1988 are:</a:t>
            </a:r>
            <a:endParaRPr lang="en-GB" i="0" u="none" strike="noStrike" dirty="0">
              <a:solidFill>
                <a:srgbClr val="242424"/>
              </a:solidFill>
              <a:effectLst/>
              <a:latin typeface="Abadi MT Condensed Light" panose="020B0306030101010103" pitchFamily="34" charset="77"/>
            </a:endParaRPr>
          </a:p>
          <a:p>
            <a:pPr marL="285750" indent="-285750" algn="l">
              <a:buFont typeface="System Font Regular"/>
              <a:buChar char="☆"/>
            </a:pPr>
            <a:r>
              <a:rPr lang="en-GB" i="0" u="none" strike="noStrike" dirty="0">
                <a:solidFill>
                  <a:srgbClr val="242424"/>
                </a:solidFill>
                <a:effectLst/>
                <a:latin typeface="Abadi MT Condensed Light" panose="020B0306030101010103" pitchFamily="34" charset="77"/>
              </a:rPr>
              <a:t>Centralization: The Act was seen as a move towards centralization, reducing the autonomy of local education authorities and schools, and increasing political control over education.</a:t>
            </a:r>
          </a:p>
          <a:p>
            <a:pPr marL="285750" indent="-285750" algn="l">
              <a:buFont typeface="System Font Regular"/>
              <a:buChar char="☆"/>
            </a:pPr>
            <a:r>
              <a:rPr lang="en-GB" i="0" u="none" strike="noStrike" dirty="0">
                <a:solidFill>
                  <a:srgbClr val="242424"/>
                </a:solidFill>
                <a:effectLst/>
                <a:latin typeface="Abadi MT Condensed Light" panose="020B0306030101010103" pitchFamily="34" charset="77"/>
              </a:rPr>
              <a:t>Marketization: The introduction of market principles in education, such as competition between schools and parental choice, was criticized for potentially increasing inequality, with schools in more affluent areas likely to attract more resources.</a:t>
            </a:r>
          </a:p>
          <a:p>
            <a:pPr marL="285750" indent="-285750" algn="l">
              <a:buFont typeface="System Font Regular"/>
              <a:buChar char="☆"/>
            </a:pPr>
            <a:r>
              <a:rPr lang="en-GB" i="0" u="none" strike="noStrike" dirty="0">
                <a:solidFill>
                  <a:srgbClr val="242424"/>
                </a:solidFill>
                <a:effectLst/>
                <a:latin typeface="Abadi MT Condensed Light" panose="020B0306030101010103" pitchFamily="34" charset="77"/>
              </a:rPr>
              <a:t>Impact on Teachers: Concerns were raised about the increased workload and pressure on teachers due to the new testing and assessment requirements.</a:t>
            </a:r>
          </a:p>
          <a:p>
            <a:pPr marL="285750" indent="-285750" algn="l">
              <a:buFont typeface="System Font Regular"/>
              <a:buChar char="☆"/>
            </a:pPr>
            <a:r>
              <a:rPr lang="en-GB" i="0" u="none" strike="noStrike" dirty="0">
                <a:solidFill>
                  <a:srgbClr val="242424"/>
                </a:solidFill>
                <a:effectLst/>
                <a:latin typeface="Abadi MT Condensed Light" panose="020B0306030101010103" pitchFamily="34" charset="77"/>
              </a:rPr>
              <a:t>Educational Equality: Critics argued that the Act could exacerbate educational inequalities, as schools in disadvantaged areas might struggle to compete and provide the same level of education as those in more affluent areas.</a:t>
            </a:r>
          </a:p>
          <a:p>
            <a:endParaRPr lang="en-US" dirty="0"/>
          </a:p>
        </p:txBody>
      </p:sp>
      <p:sp>
        <p:nvSpPr>
          <p:cNvPr id="5" name="TextBox 4">
            <a:extLst>
              <a:ext uri="{FF2B5EF4-FFF2-40B4-BE49-F238E27FC236}">
                <a16:creationId xmlns:a16="http://schemas.microsoft.com/office/drawing/2014/main" id="{D020FFC2-6F8B-098D-33EC-8B7DCE8AC72A}"/>
              </a:ext>
            </a:extLst>
          </p:cNvPr>
          <p:cNvSpPr txBox="1"/>
          <p:nvPr/>
        </p:nvSpPr>
        <p:spPr>
          <a:xfrm>
            <a:off x="1122744" y="361629"/>
            <a:ext cx="2303362" cy="584775"/>
          </a:xfrm>
          <a:prstGeom prst="rect">
            <a:avLst/>
          </a:prstGeom>
          <a:noFill/>
        </p:spPr>
        <p:txBody>
          <a:bodyPr wrap="square" rtlCol="0">
            <a:spAutoFit/>
          </a:bodyPr>
          <a:lstStyle/>
          <a:p>
            <a:r>
              <a:rPr lang="en-US" sz="3200" b="1" u="sng" dirty="0">
                <a:latin typeface="LINGWAI TC MEDIUM" panose="03050602040302020204" pitchFamily="66" charset="-120"/>
                <a:ea typeface="LINGWAI TC MEDIUM" panose="03050602040302020204" pitchFamily="66" charset="-120"/>
                <a:cs typeface="LINGWAI TC MEDIUM" panose="03050602040302020204" pitchFamily="66" charset="-120"/>
              </a:rPr>
              <a:t>Criticisms </a:t>
            </a:r>
          </a:p>
        </p:txBody>
      </p:sp>
    </p:spTree>
    <p:extLst>
      <p:ext uri="{BB962C8B-B14F-4D97-AF65-F5344CB8AC3E}">
        <p14:creationId xmlns:p14="http://schemas.microsoft.com/office/powerpoint/2010/main" val="32639234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Oval 15">
            <a:extLst>
              <a:ext uri="{FF2B5EF4-FFF2-40B4-BE49-F238E27FC236}">
                <a16:creationId xmlns:a16="http://schemas.microsoft.com/office/drawing/2014/main" id="{939AEA58-9DC6-DCCA-E550-8743583E989F}"/>
              </a:ext>
            </a:extLst>
          </p:cNvPr>
          <p:cNvSpPr/>
          <p:nvPr/>
        </p:nvSpPr>
        <p:spPr>
          <a:xfrm>
            <a:off x="8169797" y="167831"/>
            <a:ext cx="2916821" cy="2731624"/>
          </a:xfrm>
          <a:prstGeom prst="ellipse">
            <a:avLst/>
          </a:prstGeom>
          <a:solidFill>
            <a:schemeClr val="accent3">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latin typeface="Abadi MT Condensed Light" panose="020B0306030101010103" pitchFamily="34" charset="77"/>
                <a:ea typeface="Times New Roman" panose="02020603050405020304" pitchFamily="18" charset="0"/>
              </a:rPr>
              <a:t>S</a:t>
            </a:r>
            <a:r>
              <a:rPr lang="en-GB" sz="1600" dirty="0">
                <a:effectLst/>
                <a:latin typeface="Abadi MT Condensed Light" panose="020B0306030101010103" pitchFamily="34" charset="77"/>
                <a:ea typeface="Times New Roman" panose="02020603050405020304" pitchFamily="18" charset="0"/>
              </a:rPr>
              <a:t>hift control and decision-making power from a central authority (like the national government) to more local entities (such as local education authorities and individual schools).</a:t>
            </a:r>
          </a:p>
          <a:p>
            <a:pPr algn="ctr"/>
            <a:endParaRPr lang="en-US" dirty="0"/>
          </a:p>
        </p:txBody>
      </p:sp>
      <p:sp>
        <p:nvSpPr>
          <p:cNvPr id="17" name="Oval 16">
            <a:extLst>
              <a:ext uri="{FF2B5EF4-FFF2-40B4-BE49-F238E27FC236}">
                <a16:creationId xmlns:a16="http://schemas.microsoft.com/office/drawing/2014/main" id="{C5A337E5-DBBC-DF8B-5018-913B5A02D1FE}"/>
              </a:ext>
            </a:extLst>
          </p:cNvPr>
          <p:cNvSpPr/>
          <p:nvPr/>
        </p:nvSpPr>
        <p:spPr>
          <a:xfrm>
            <a:off x="4418152" y="167830"/>
            <a:ext cx="2916821" cy="2592729"/>
          </a:xfrm>
          <a:prstGeom prst="ellipse">
            <a:avLst/>
          </a:prstGeom>
          <a:solidFill>
            <a:schemeClr val="accent3">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r>
              <a:rPr lang="en-GB" dirty="0">
                <a:latin typeface="Abadi MT Condensed Light" panose="020B0306030101010103" pitchFamily="34" charset="77"/>
                <a:ea typeface="Times New Roman" panose="02020603050405020304" pitchFamily="18" charset="0"/>
              </a:rPr>
              <a:t>Cr</a:t>
            </a:r>
            <a:r>
              <a:rPr lang="en-GB" sz="1800" dirty="0">
                <a:effectLst/>
                <a:latin typeface="Abadi MT Condensed Light" panose="020B0306030101010103" pitchFamily="34" charset="77"/>
                <a:ea typeface="Times New Roman" panose="02020603050405020304" pitchFamily="18" charset="0"/>
              </a:rPr>
              <a:t>eating a flexible curriculum to accommodate the multicultural nature of the British society, allowing. Children's needs and interests to be focused on more.</a:t>
            </a:r>
          </a:p>
        </p:txBody>
      </p:sp>
      <p:sp>
        <p:nvSpPr>
          <p:cNvPr id="18" name="Oval 17">
            <a:extLst>
              <a:ext uri="{FF2B5EF4-FFF2-40B4-BE49-F238E27FC236}">
                <a16:creationId xmlns:a16="http://schemas.microsoft.com/office/drawing/2014/main" id="{46013A3F-F194-5C74-5A62-A3E142779AE1}"/>
              </a:ext>
            </a:extLst>
          </p:cNvPr>
          <p:cNvSpPr/>
          <p:nvPr/>
        </p:nvSpPr>
        <p:spPr>
          <a:xfrm>
            <a:off x="286473" y="80060"/>
            <a:ext cx="3296855" cy="3348940"/>
          </a:xfrm>
          <a:prstGeom prst="ellipse">
            <a:avLst/>
          </a:prstGeom>
          <a:solidFill>
            <a:schemeClr val="accent3">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latin typeface="Abadi MT Condensed Light" panose="020B0306030101010103" pitchFamily="34" charset="77"/>
                <a:ea typeface="Times New Roman" panose="02020603050405020304" pitchFamily="18" charset="0"/>
              </a:rPr>
              <a:t>A</a:t>
            </a:r>
            <a:r>
              <a:rPr lang="en-GB" sz="1400" dirty="0">
                <a:effectLst/>
                <a:latin typeface="Abadi MT Condensed Light" panose="020B0306030101010103" pitchFamily="34" charset="77"/>
                <a:ea typeface="Times New Roman" panose="02020603050405020304" pitchFamily="18" charset="0"/>
              </a:rPr>
              <a:t>ctive participation of parents in their children's education and the school community. This allows communication between the school and parent, giving them an insight to their children’s progress, this helps parents support their children with their learning as they are being made aware of their activities and any issues that may rise. </a:t>
            </a:r>
          </a:p>
          <a:p>
            <a:pPr algn="ctr"/>
            <a:endParaRPr lang="en-US" dirty="0"/>
          </a:p>
        </p:txBody>
      </p:sp>
      <p:sp>
        <p:nvSpPr>
          <p:cNvPr id="19" name="Oval 18">
            <a:extLst>
              <a:ext uri="{FF2B5EF4-FFF2-40B4-BE49-F238E27FC236}">
                <a16:creationId xmlns:a16="http://schemas.microsoft.com/office/drawing/2014/main" id="{6E93BCA0-A182-0C93-FA58-678D2FEEE42A}"/>
              </a:ext>
            </a:extLst>
          </p:cNvPr>
          <p:cNvSpPr/>
          <p:nvPr/>
        </p:nvSpPr>
        <p:spPr>
          <a:xfrm>
            <a:off x="476489" y="3877522"/>
            <a:ext cx="2916821" cy="2592729"/>
          </a:xfrm>
          <a:prstGeom prst="ellipse">
            <a:avLst/>
          </a:prstGeom>
          <a:solidFill>
            <a:schemeClr val="accent3">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r>
              <a:rPr lang="en-GB" sz="1600" dirty="0">
                <a:effectLst/>
                <a:latin typeface="Abadi MT Condensed Light" panose="020B0306030101010103" pitchFamily="34" charset="77"/>
                <a:ea typeface="Times New Roman" panose="02020603050405020304" pitchFamily="18" charset="0"/>
              </a:rPr>
              <a:t>Providing resources and opportunities to help teachers perform their jobs more effectively and with less stress. This benefits teachers and increased their job performance, aiding the children in the education. </a:t>
            </a:r>
          </a:p>
        </p:txBody>
      </p:sp>
      <p:sp>
        <p:nvSpPr>
          <p:cNvPr id="20" name="Oval 19">
            <a:extLst>
              <a:ext uri="{FF2B5EF4-FFF2-40B4-BE49-F238E27FC236}">
                <a16:creationId xmlns:a16="http://schemas.microsoft.com/office/drawing/2014/main" id="{9F6715D8-9AEC-FCEE-B59D-8F85D9003B91}"/>
              </a:ext>
            </a:extLst>
          </p:cNvPr>
          <p:cNvSpPr/>
          <p:nvPr/>
        </p:nvSpPr>
        <p:spPr>
          <a:xfrm>
            <a:off x="4418151" y="3877521"/>
            <a:ext cx="2916821" cy="2592729"/>
          </a:xfrm>
          <a:prstGeom prst="ellipse">
            <a:avLst/>
          </a:prstGeom>
          <a:solidFill>
            <a:schemeClr val="accent3">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lgn="ctr"/>
            <a:r>
              <a:rPr lang="en-GB" sz="1600" dirty="0">
                <a:effectLst/>
                <a:latin typeface="Abadi MT Condensed Light" panose="020B0306030101010103" pitchFamily="34" charset="77"/>
                <a:ea typeface="Times New Roman" panose="02020603050405020304" pitchFamily="18" charset="0"/>
              </a:rPr>
              <a:t>Allowing equal funding between disadvantage and advantage areas, preventing those brought up in a lower economy area to fall behind. </a:t>
            </a:r>
          </a:p>
        </p:txBody>
      </p:sp>
      <p:sp>
        <p:nvSpPr>
          <p:cNvPr id="21" name="TextBox 20">
            <a:extLst>
              <a:ext uri="{FF2B5EF4-FFF2-40B4-BE49-F238E27FC236}">
                <a16:creationId xmlns:a16="http://schemas.microsoft.com/office/drawing/2014/main" id="{4579A0A1-9D54-6A13-A659-174EB5B0EFC5}"/>
              </a:ext>
            </a:extLst>
          </p:cNvPr>
          <p:cNvSpPr txBox="1"/>
          <p:nvPr/>
        </p:nvSpPr>
        <p:spPr>
          <a:xfrm>
            <a:off x="4295841" y="3105834"/>
            <a:ext cx="3161443" cy="646331"/>
          </a:xfrm>
          <a:prstGeom prst="rect">
            <a:avLst/>
          </a:prstGeom>
          <a:noFill/>
        </p:spPr>
        <p:txBody>
          <a:bodyPr wrap="none" rtlCol="0">
            <a:spAutoFit/>
          </a:bodyPr>
          <a:lstStyle/>
          <a:p>
            <a:r>
              <a:rPr lang="en-US" sz="3600" dirty="0">
                <a:highlight>
                  <a:srgbClr val="00FF00"/>
                </a:highlight>
                <a:latin typeface="LingWai TC Medium" panose="03050602040302020204" pitchFamily="66" charset="-120"/>
                <a:ea typeface="LingWai TC Medium" panose="03050602040302020204" pitchFamily="66" charset="-120"/>
                <a:cs typeface="LingWai TC Medium" panose="03050602040302020204" pitchFamily="66" charset="-120"/>
              </a:rPr>
              <a:t>Critics suggestions</a:t>
            </a:r>
          </a:p>
        </p:txBody>
      </p:sp>
      <mc:AlternateContent xmlns:mc="http://schemas.openxmlformats.org/markup-compatibility/2006">
        <mc:Choice xmlns:p14="http://schemas.microsoft.com/office/powerpoint/2010/main" Requires="p14">
          <p:contentPart p14:bwMode="auto" r:id="rId2">
            <p14:nvContentPartPr>
              <p14:cNvPr id="22" name="Ink 21">
                <a:extLst>
                  <a:ext uri="{FF2B5EF4-FFF2-40B4-BE49-F238E27FC236}">
                    <a16:creationId xmlns:a16="http://schemas.microsoft.com/office/drawing/2014/main" id="{6F2108D9-6CF7-1374-4DF8-689F2052BAA2}"/>
                  </a:ext>
                </a:extLst>
              </p14:cNvPr>
              <p14:cNvContentPartPr/>
              <p14:nvPr/>
            </p14:nvContentPartPr>
            <p14:xfrm>
              <a:off x="3455212" y="2582439"/>
              <a:ext cx="1261080" cy="569160"/>
            </p14:xfrm>
          </p:contentPart>
        </mc:Choice>
        <mc:Fallback>
          <p:pic>
            <p:nvPicPr>
              <p:cNvPr id="22" name="Ink 21">
                <a:extLst>
                  <a:ext uri="{FF2B5EF4-FFF2-40B4-BE49-F238E27FC236}">
                    <a16:creationId xmlns:a16="http://schemas.microsoft.com/office/drawing/2014/main" id="{6F2108D9-6CF7-1374-4DF8-689F2052BAA2}"/>
                  </a:ext>
                </a:extLst>
              </p:cNvPr>
              <p:cNvPicPr/>
              <p:nvPr/>
            </p:nvPicPr>
            <p:blipFill>
              <a:blip r:embed="rId3"/>
              <a:stretch>
                <a:fillRect/>
              </a:stretch>
            </p:blipFill>
            <p:spPr>
              <a:xfrm>
                <a:off x="3449092" y="2576319"/>
                <a:ext cx="1273320" cy="581400"/>
              </a:xfrm>
              <a:prstGeom prst="rect">
                <a:avLst/>
              </a:prstGeom>
            </p:spPr>
          </p:pic>
        </mc:Fallback>
      </mc:AlternateContent>
      <p:grpSp>
        <p:nvGrpSpPr>
          <p:cNvPr id="27" name="Group 26">
            <a:extLst>
              <a:ext uri="{FF2B5EF4-FFF2-40B4-BE49-F238E27FC236}">
                <a16:creationId xmlns:a16="http://schemas.microsoft.com/office/drawing/2014/main" id="{3CF89371-2578-52A4-1578-6B70BC00876E}"/>
              </a:ext>
            </a:extLst>
          </p:cNvPr>
          <p:cNvGrpSpPr/>
          <p:nvPr/>
        </p:nvGrpSpPr>
        <p:grpSpPr>
          <a:xfrm>
            <a:off x="6326212" y="2676759"/>
            <a:ext cx="2256120" cy="455760"/>
            <a:chOff x="6326212" y="2676759"/>
            <a:chExt cx="2256120" cy="455760"/>
          </a:xfrm>
        </p:grpSpPr>
        <mc:AlternateContent xmlns:mc="http://schemas.openxmlformats.org/markup-compatibility/2006">
          <mc:Choice xmlns:p14="http://schemas.microsoft.com/office/powerpoint/2010/main" Requires="p14">
            <p:contentPart p14:bwMode="auto" r:id="rId4">
              <p14:nvContentPartPr>
                <p14:cNvPr id="23" name="Ink 22">
                  <a:extLst>
                    <a:ext uri="{FF2B5EF4-FFF2-40B4-BE49-F238E27FC236}">
                      <a16:creationId xmlns:a16="http://schemas.microsoft.com/office/drawing/2014/main" id="{161CBBD6-527E-8621-14D9-9014FDA6C3F9}"/>
                    </a:ext>
                  </a:extLst>
                </p14:cNvPr>
                <p14:cNvContentPartPr/>
                <p14:nvPr/>
              </p14:nvContentPartPr>
              <p14:xfrm>
                <a:off x="6326212" y="2676759"/>
                <a:ext cx="376560" cy="455760"/>
              </p14:xfrm>
            </p:contentPart>
          </mc:Choice>
          <mc:Fallback>
            <p:pic>
              <p:nvPicPr>
                <p:cNvPr id="23" name="Ink 22">
                  <a:extLst>
                    <a:ext uri="{FF2B5EF4-FFF2-40B4-BE49-F238E27FC236}">
                      <a16:creationId xmlns:a16="http://schemas.microsoft.com/office/drawing/2014/main" id="{161CBBD6-527E-8621-14D9-9014FDA6C3F9}"/>
                    </a:ext>
                  </a:extLst>
                </p:cNvPr>
                <p:cNvPicPr/>
                <p:nvPr/>
              </p:nvPicPr>
              <p:blipFill>
                <a:blip r:embed="rId5"/>
                <a:stretch>
                  <a:fillRect/>
                </a:stretch>
              </p:blipFill>
              <p:spPr>
                <a:xfrm>
                  <a:off x="6320092" y="2670639"/>
                  <a:ext cx="388800" cy="468000"/>
                </a:xfrm>
                <a:prstGeom prst="rect">
                  <a:avLst/>
                </a:prstGeom>
              </p:spPr>
            </p:pic>
          </mc:Fallback>
        </mc:AlternateContent>
        <mc:AlternateContent xmlns:mc="http://schemas.openxmlformats.org/markup-compatibility/2006">
          <mc:Choice xmlns:p14="http://schemas.microsoft.com/office/powerpoint/2010/main" Requires="p14">
            <p:contentPart p14:bwMode="auto" r:id="rId6">
              <p14:nvContentPartPr>
                <p14:cNvPr id="24" name="Ink 23">
                  <a:extLst>
                    <a:ext uri="{FF2B5EF4-FFF2-40B4-BE49-F238E27FC236}">
                      <a16:creationId xmlns:a16="http://schemas.microsoft.com/office/drawing/2014/main" id="{16569A7A-D0F6-BDAF-02FA-0F20A545D30A}"/>
                    </a:ext>
                  </a:extLst>
                </p14:cNvPr>
                <p14:cNvContentPartPr/>
                <p14:nvPr/>
              </p14:nvContentPartPr>
              <p14:xfrm>
                <a:off x="7208212" y="2737599"/>
                <a:ext cx="1374120" cy="359280"/>
              </p14:xfrm>
            </p:contentPart>
          </mc:Choice>
          <mc:Fallback>
            <p:pic>
              <p:nvPicPr>
                <p:cNvPr id="24" name="Ink 23">
                  <a:extLst>
                    <a:ext uri="{FF2B5EF4-FFF2-40B4-BE49-F238E27FC236}">
                      <a16:creationId xmlns:a16="http://schemas.microsoft.com/office/drawing/2014/main" id="{16569A7A-D0F6-BDAF-02FA-0F20A545D30A}"/>
                    </a:ext>
                  </a:extLst>
                </p:cNvPr>
                <p:cNvPicPr/>
                <p:nvPr/>
              </p:nvPicPr>
              <p:blipFill>
                <a:blip r:embed="rId7"/>
                <a:stretch>
                  <a:fillRect/>
                </a:stretch>
              </p:blipFill>
              <p:spPr>
                <a:xfrm>
                  <a:off x="7202092" y="2731479"/>
                  <a:ext cx="1386360" cy="371520"/>
                </a:xfrm>
                <a:prstGeom prst="rect">
                  <a:avLst/>
                </a:prstGeom>
              </p:spPr>
            </p:pic>
          </mc:Fallback>
        </mc:AlternateContent>
      </p:grpSp>
      <mc:AlternateContent xmlns:mc="http://schemas.openxmlformats.org/markup-compatibility/2006">
        <mc:Choice xmlns:p14="http://schemas.microsoft.com/office/powerpoint/2010/main" Requires="p14">
          <p:contentPart p14:bwMode="auto" r:id="rId8">
            <p14:nvContentPartPr>
              <p14:cNvPr id="25" name="Ink 24">
                <a:extLst>
                  <a:ext uri="{FF2B5EF4-FFF2-40B4-BE49-F238E27FC236}">
                    <a16:creationId xmlns:a16="http://schemas.microsoft.com/office/drawing/2014/main" id="{9D410195-BE2D-ED9C-E4FD-2A8FB4963C4E}"/>
                  </a:ext>
                </a:extLst>
              </p14:cNvPr>
              <p14:cNvContentPartPr/>
              <p14:nvPr/>
            </p14:nvContentPartPr>
            <p14:xfrm>
              <a:off x="6962332" y="3766839"/>
              <a:ext cx="65160" cy="407520"/>
            </p14:xfrm>
          </p:contentPart>
        </mc:Choice>
        <mc:Fallback>
          <p:pic>
            <p:nvPicPr>
              <p:cNvPr id="25" name="Ink 24">
                <a:extLst>
                  <a:ext uri="{FF2B5EF4-FFF2-40B4-BE49-F238E27FC236}">
                    <a16:creationId xmlns:a16="http://schemas.microsoft.com/office/drawing/2014/main" id="{9D410195-BE2D-ED9C-E4FD-2A8FB4963C4E}"/>
                  </a:ext>
                </a:extLst>
              </p:cNvPr>
              <p:cNvPicPr/>
              <p:nvPr/>
            </p:nvPicPr>
            <p:blipFill>
              <a:blip r:embed="rId9"/>
              <a:stretch>
                <a:fillRect/>
              </a:stretch>
            </p:blipFill>
            <p:spPr>
              <a:xfrm>
                <a:off x="6956212" y="3760719"/>
                <a:ext cx="77400" cy="419760"/>
              </a:xfrm>
              <a:prstGeom prst="rect">
                <a:avLst/>
              </a:prstGeom>
            </p:spPr>
          </p:pic>
        </mc:Fallback>
      </mc:AlternateContent>
      <mc:AlternateContent xmlns:mc="http://schemas.openxmlformats.org/markup-compatibility/2006">
        <mc:Choice xmlns:p14="http://schemas.microsoft.com/office/powerpoint/2010/main" Requires="p14">
          <p:contentPart p14:bwMode="auto" r:id="rId10">
            <p14:nvContentPartPr>
              <p14:cNvPr id="28" name="Ink 27">
                <a:extLst>
                  <a:ext uri="{FF2B5EF4-FFF2-40B4-BE49-F238E27FC236}">
                    <a16:creationId xmlns:a16="http://schemas.microsoft.com/office/drawing/2014/main" id="{6AD02819-DBED-E701-BE19-5BC5DFD90A1F}"/>
                  </a:ext>
                </a:extLst>
              </p14:cNvPr>
              <p14:cNvContentPartPr/>
              <p14:nvPr/>
            </p14:nvContentPartPr>
            <p14:xfrm>
              <a:off x="3396172" y="3854679"/>
              <a:ext cx="1324800" cy="813960"/>
            </p14:xfrm>
          </p:contentPart>
        </mc:Choice>
        <mc:Fallback>
          <p:pic>
            <p:nvPicPr>
              <p:cNvPr id="28" name="Ink 27">
                <a:extLst>
                  <a:ext uri="{FF2B5EF4-FFF2-40B4-BE49-F238E27FC236}">
                    <a16:creationId xmlns:a16="http://schemas.microsoft.com/office/drawing/2014/main" id="{6AD02819-DBED-E701-BE19-5BC5DFD90A1F}"/>
                  </a:ext>
                </a:extLst>
              </p:cNvPr>
              <p:cNvPicPr/>
              <p:nvPr/>
            </p:nvPicPr>
            <p:blipFill>
              <a:blip r:embed="rId11"/>
              <a:stretch>
                <a:fillRect/>
              </a:stretch>
            </p:blipFill>
            <p:spPr>
              <a:xfrm>
                <a:off x="3390052" y="3848559"/>
                <a:ext cx="1337040" cy="826200"/>
              </a:xfrm>
              <a:prstGeom prst="rect">
                <a:avLst/>
              </a:prstGeom>
            </p:spPr>
          </p:pic>
        </mc:Fallback>
      </mc:AlternateContent>
      <p:sp>
        <p:nvSpPr>
          <p:cNvPr id="29" name="TextBox 28">
            <a:extLst>
              <a:ext uri="{FF2B5EF4-FFF2-40B4-BE49-F238E27FC236}">
                <a16:creationId xmlns:a16="http://schemas.microsoft.com/office/drawing/2014/main" id="{0BB1825C-EB6A-C5D3-0544-7B47F1AB6C42}"/>
              </a:ext>
            </a:extLst>
          </p:cNvPr>
          <p:cNvSpPr txBox="1"/>
          <p:nvPr/>
        </p:nvSpPr>
        <p:spPr>
          <a:xfrm>
            <a:off x="7457284" y="3428999"/>
            <a:ext cx="3272448" cy="1477328"/>
          </a:xfrm>
          <a:prstGeom prst="rect">
            <a:avLst/>
          </a:prstGeom>
          <a:noFill/>
        </p:spPr>
        <p:txBody>
          <a:bodyPr wrap="square" rtlCol="0">
            <a:spAutoFit/>
          </a:bodyPr>
          <a:lstStyle/>
          <a:p>
            <a:pPr algn="ctr"/>
            <a:r>
              <a:rPr lang="en-GB" sz="1800" dirty="0">
                <a:effectLst/>
                <a:highlight>
                  <a:srgbClr val="00FF00"/>
                </a:highlight>
                <a:latin typeface="Abadi MT Condensed Light" panose="020B0306030101010103" pitchFamily="34" charset="77"/>
                <a:ea typeface="Times New Roman" panose="02020603050405020304" pitchFamily="18" charset="0"/>
              </a:rPr>
              <a:t>These suggestions from critics were important as it raised awareness for a more balanced and comprehensive education system which served the students better. </a:t>
            </a:r>
          </a:p>
        </p:txBody>
      </p:sp>
      <p:sp>
        <p:nvSpPr>
          <p:cNvPr id="31" name="TextBox 30">
            <a:extLst>
              <a:ext uri="{FF2B5EF4-FFF2-40B4-BE49-F238E27FC236}">
                <a16:creationId xmlns:a16="http://schemas.microsoft.com/office/drawing/2014/main" id="{BE7A796C-CEBD-6615-9730-02BDF40EB00F}"/>
              </a:ext>
            </a:extLst>
          </p:cNvPr>
          <p:cNvSpPr txBox="1"/>
          <p:nvPr/>
        </p:nvSpPr>
        <p:spPr>
          <a:xfrm>
            <a:off x="181334" y="6470250"/>
            <a:ext cx="3507129" cy="369332"/>
          </a:xfrm>
          <a:prstGeom prst="rect">
            <a:avLst/>
          </a:prstGeom>
          <a:noFill/>
        </p:spPr>
        <p:txBody>
          <a:bodyPr wrap="square" rtlCol="0">
            <a:spAutoFit/>
          </a:bodyPr>
          <a:lstStyle/>
          <a:p>
            <a:r>
              <a:rPr lang="en-GB" sz="1800" kern="0" dirty="0">
                <a:effectLst/>
                <a:latin typeface="Times New Roman" panose="02020603050405020304" pitchFamily="18" charset="0"/>
                <a:ea typeface="Times New Roman" panose="02020603050405020304" pitchFamily="18" charset="0"/>
              </a:rPr>
              <a:t>(Fisher, 2008) </a:t>
            </a:r>
            <a:r>
              <a:rPr lang="en-GB" dirty="0">
                <a:effectLst/>
              </a:rPr>
              <a:t> </a:t>
            </a:r>
            <a:endParaRPr lang="en-US" dirty="0"/>
          </a:p>
        </p:txBody>
      </p:sp>
    </p:spTree>
    <p:extLst>
      <p:ext uri="{BB962C8B-B14F-4D97-AF65-F5344CB8AC3E}">
        <p14:creationId xmlns:p14="http://schemas.microsoft.com/office/powerpoint/2010/main" val="39738748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BD521377-D90C-0CA9-017D-E58B7642FC45}"/>
              </a:ext>
            </a:extLst>
          </p:cNvPr>
          <p:cNvSpPr>
            <a:spLocks noGrp="1"/>
          </p:cNvSpPr>
          <p:nvPr>
            <p:ph sz="quarter" idx="12"/>
          </p:nvPr>
        </p:nvSpPr>
        <p:spPr>
          <a:xfrm>
            <a:off x="1243012" y="511195"/>
            <a:ext cx="9359398" cy="5570839"/>
          </a:xfrm>
        </p:spPr>
        <p:txBody>
          <a:bodyPr>
            <a:normAutofit fontScale="92500" lnSpcReduction="20000"/>
          </a:bodyPr>
          <a:lstStyle/>
          <a:p>
            <a:pPr marL="0" indent="0" algn="l">
              <a:buNone/>
            </a:pPr>
            <a:endParaRPr lang="en-GB" sz="1700" b="0" i="0" u="none" strike="noStrike" dirty="0">
              <a:solidFill>
                <a:srgbClr val="242424"/>
              </a:solidFill>
              <a:effectLst/>
              <a:latin typeface="Segoe UI" panose="020B0502040204020203" pitchFamily="34" charset="0"/>
            </a:endParaRPr>
          </a:p>
          <a:p>
            <a:pPr marL="0" indent="0" algn="l">
              <a:buNone/>
            </a:pPr>
            <a:r>
              <a:rPr lang="en-GB" sz="1700" b="0" i="0" u="none" strike="noStrike" dirty="0">
                <a:solidFill>
                  <a:srgbClr val="242424"/>
                </a:solidFill>
                <a:effectLst/>
                <a:latin typeface="Abadi MT Condensed Light" panose="020B0306030101010103" pitchFamily="34" charset="77"/>
              </a:rPr>
              <a:t>Researching into the Education </a:t>
            </a:r>
            <a:r>
              <a:rPr lang="en-GB" sz="1700" dirty="0">
                <a:solidFill>
                  <a:srgbClr val="242424"/>
                </a:solidFill>
                <a:latin typeface="Abadi MT Condensed Light" panose="020B0306030101010103" pitchFamily="34" charset="77"/>
              </a:rPr>
              <a:t>R</a:t>
            </a:r>
            <a:r>
              <a:rPr lang="en-GB" sz="1700" b="0" i="0" u="none" strike="noStrike" dirty="0">
                <a:solidFill>
                  <a:srgbClr val="242424"/>
                </a:solidFill>
                <a:effectLst/>
                <a:latin typeface="Abadi MT Condensed Light" panose="020B0306030101010103" pitchFamily="34" charset="77"/>
              </a:rPr>
              <a:t>eform </a:t>
            </a:r>
            <a:r>
              <a:rPr lang="en-GB" sz="1700" dirty="0">
                <a:solidFill>
                  <a:srgbClr val="242424"/>
                </a:solidFill>
                <a:latin typeface="Abadi MT Condensed Light" panose="020B0306030101010103" pitchFamily="34" charset="77"/>
              </a:rPr>
              <a:t>A</a:t>
            </a:r>
            <a:r>
              <a:rPr lang="en-GB" sz="1700" b="0" i="0" u="none" strike="noStrike" dirty="0">
                <a:solidFill>
                  <a:srgbClr val="242424"/>
                </a:solidFill>
                <a:effectLst/>
                <a:latin typeface="Abadi MT Condensed Light" panose="020B0306030101010103" pitchFamily="34" charset="77"/>
              </a:rPr>
              <a:t>ct 1988 also shows many benefits to the education system</a:t>
            </a:r>
          </a:p>
          <a:p>
            <a:pPr marL="0" indent="0" algn="l">
              <a:buNone/>
            </a:pPr>
            <a:r>
              <a:rPr lang="en-GB" sz="1700" b="0" i="0" u="none" strike="noStrike" dirty="0">
                <a:solidFill>
                  <a:srgbClr val="242424"/>
                </a:solidFill>
                <a:effectLst/>
                <a:latin typeface="Abadi MT Condensed Light" panose="020B0306030101010103" pitchFamily="34" charset="77"/>
              </a:rPr>
              <a:t>The AQI team (1993), spoke about:</a:t>
            </a:r>
          </a:p>
          <a:p>
            <a:pPr>
              <a:buFont typeface="System Font Regular"/>
              <a:buChar char="☆"/>
            </a:pPr>
            <a:r>
              <a:rPr lang="en-GB" sz="1700" b="0" i="0" u="none" strike="noStrike" dirty="0">
                <a:solidFill>
                  <a:srgbClr val="242424"/>
                </a:solidFill>
                <a:effectLst/>
                <a:latin typeface="Abadi MT Condensed Light" panose="020B0306030101010103" pitchFamily="34" charset="77"/>
              </a:rPr>
              <a:t>Autonomy for schools: This gave schools more management over budgets, which allowed them to make decisions which would benefit their individual school. </a:t>
            </a:r>
          </a:p>
          <a:p>
            <a:pPr>
              <a:buFont typeface="System Font Regular"/>
              <a:buChar char="☆"/>
            </a:pPr>
            <a:r>
              <a:rPr lang="en-GB" sz="1700" dirty="0">
                <a:solidFill>
                  <a:srgbClr val="242424"/>
                </a:solidFill>
                <a:latin typeface="Abadi MT Condensed Light" panose="020B0306030101010103" pitchFamily="34" charset="77"/>
              </a:rPr>
              <a:t>National curriculum: Despite location, this allowed all children to receive an expansive and balanced education. </a:t>
            </a:r>
          </a:p>
          <a:p>
            <a:pPr>
              <a:buFont typeface="System Font Regular"/>
              <a:buChar char="☆"/>
            </a:pPr>
            <a:r>
              <a:rPr lang="en-GB" sz="1700" dirty="0">
                <a:solidFill>
                  <a:srgbClr val="242424"/>
                </a:solidFill>
                <a:latin typeface="Abadi MT Condensed Light" panose="020B0306030101010103" pitchFamily="34" charset="77"/>
              </a:rPr>
              <a:t>Diversity: City Technology Colleges and grant-maintained schools introduced a more diversity into education, allowing them to cater to different needs and interests of the students. </a:t>
            </a:r>
          </a:p>
          <a:p>
            <a:pPr>
              <a:buFont typeface="System Font Regular"/>
              <a:buChar char="☆"/>
            </a:pPr>
            <a:r>
              <a:rPr lang="en-GB" sz="1700" dirty="0">
                <a:solidFill>
                  <a:srgbClr val="242424"/>
                </a:solidFill>
                <a:latin typeface="Abadi MT Condensed Light" panose="020B0306030101010103" pitchFamily="34" charset="77"/>
              </a:rPr>
              <a:t>Accountability and standards: Schools began being held accountable for their performance of a student. Regular testing and the publication of league tables were introduced, this helped them improve in areas allowing the education standards to rise. </a:t>
            </a:r>
          </a:p>
          <a:p>
            <a:pPr marL="0" indent="0">
              <a:buNone/>
            </a:pPr>
            <a:r>
              <a:rPr lang="en-GB" sz="1700" dirty="0">
                <a:solidFill>
                  <a:srgbClr val="242424"/>
                </a:solidFill>
                <a:latin typeface="Abadi MT Condensed Light" panose="020B0306030101010103" pitchFamily="34" charset="77"/>
              </a:rPr>
              <a:t>And Thompson (2024) mentioned:</a:t>
            </a:r>
          </a:p>
          <a:p>
            <a:pPr>
              <a:buFont typeface="System Font Regular"/>
              <a:buChar char="☆"/>
            </a:pPr>
            <a:r>
              <a:rPr lang="en-GB" sz="1700" dirty="0">
                <a:solidFill>
                  <a:srgbClr val="242424"/>
                </a:solidFill>
                <a:latin typeface="Abadi MT Condensed Light" panose="020B0306030101010103" pitchFamily="34" charset="77"/>
              </a:rPr>
              <a:t>Parent choice: Parents were able to select a school for their children, this allowed them to be involved by increasing parental choice. </a:t>
            </a:r>
          </a:p>
          <a:p>
            <a:pPr marL="0" indent="0" algn="l">
              <a:buNone/>
            </a:pPr>
            <a:r>
              <a:rPr lang="en-GB" sz="1700" b="0" i="0" u="none" strike="noStrike" dirty="0">
                <a:solidFill>
                  <a:srgbClr val="242424"/>
                </a:solidFill>
                <a:effectLst/>
                <a:latin typeface="Abadi MT Condensed Light" panose="020B0306030101010103" pitchFamily="34" charset="77"/>
              </a:rPr>
              <a:t>These reforms aimed to create a more competitive, accountable, and diverse education system, ultimately improving the quality of education for students.</a:t>
            </a:r>
          </a:p>
          <a:p>
            <a:pPr marL="0" indent="0">
              <a:buNone/>
            </a:pPr>
            <a:endParaRPr lang="en-US" dirty="0"/>
          </a:p>
        </p:txBody>
      </p:sp>
      <p:sp>
        <p:nvSpPr>
          <p:cNvPr id="9" name="Slide Number Placeholder 8">
            <a:extLst>
              <a:ext uri="{FF2B5EF4-FFF2-40B4-BE49-F238E27FC236}">
                <a16:creationId xmlns:a16="http://schemas.microsoft.com/office/drawing/2014/main" id="{9572E309-2D7D-9BEB-FC9E-799913312671}"/>
              </a:ext>
            </a:extLst>
          </p:cNvPr>
          <p:cNvSpPr>
            <a:spLocks noGrp="1"/>
          </p:cNvSpPr>
          <p:nvPr>
            <p:ph type="sldNum" sz="quarter" idx="4"/>
          </p:nvPr>
        </p:nvSpPr>
        <p:spPr>
          <a:xfrm>
            <a:off x="11058836" y="5836030"/>
            <a:ext cx="1041393" cy="246004"/>
          </a:xfrm>
        </p:spPr>
        <p:txBody>
          <a:bodyPr/>
          <a:lstStyle/>
          <a:p>
            <a:fld id="{CA8D9AD5-F248-4919-864A-CFD76CC027D6}" type="slidenum">
              <a:rPr lang="en-US" smtClean="0"/>
              <a:pPr/>
              <a:t>14</a:t>
            </a:fld>
            <a:endParaRPr lang="en-US" dirty="0"/>
          </a:p>
        </p:txBody>
      </p:sp>
      <p:sp>
        <p:nvSpPr>
          <p:cNvPr id="7" name="TextBox 6">
            <a:extLst>
              <a:ext uri="{FF2B5EF4-FFF2-40B4-BE49-F238E27FC236}">
                <a16:creationId xmlns:a16="http://schemas.microsoft.com/office/drawing/2014/main" id="{5FD21B12-C6EE-2A2F-FF94-3814B4F6E8D2}"/>
              </a:ext>
            </a:extLst>
          </p:cNvPr>
          <p:cNvSpPr txBox="1"/>
          <p:nvPr/>
        </p:nvSpPr>
        <p:spPr>
          <a:xfrm>
            <a:off x="1243012" y="324620"/>
            <a:ext cx="1439818" cy="584775"/>
          </a:xfrm>
          <a:prstGeom prst="rect">
            <a:avLst/>
          </a:prstGeom>
          <a:noFill/>
        </p:spPr>
        <p:txBody>
          <a:bodyPr wrap="none" rtlCol="0">
            <a:spAutoFit/>
          </a:bodyPr>
          <a:lstStyle/>
          <a:p>
            <a:r>
              <a:rPr lang="en-US" sz="3200" b="1" u="sng" dirty="0">
                <a:latin typeface="LINGWAI TC MEDIUM" panose="03050602040302020204" pitchFamily="66" charset="-120"/>
                <a:ea typeface="LINGWAI TC MEDIUM" panose="03050602040302020204" pitchFamily="66" charset="-120"/>
                <a:cs typeface="LINGWAI TC MEDIUM" panose="03050602040302020204" pitchFamily="66" charset="-120"/>
              </a:rPr>
              <a:t>Benefits</a:t>
            </a:r>
          </a:p>
        </p:txBody>
      </p:sp>
    </p:spTree>
    <p:extLst>
      <p:ext uri="{BB962C8B-B14F-4D97-AF65-F5344CB8AC3E}">
        <p14:creationId xmlns:p14="http://schemas.microsoft.com/office/powerpoint/2010/main" val="13075555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hidden="1">
            <a:extLst>
              <a:ext uri="{FF2B5EF4-FFF2-40B4-BE49-F238E27FC236}">
                <a16:creationId xmlns:a16="http://schemas.microsoft.com/office/drawing/2014/main" id="{1E596944-1A70-FC16-9728-842CCD55632B}"/>
              </a:ext>
            </a:extLst>
          </p:cNvPr>
          <p:cNvSpPr>
            <a:spLocks noGrp="1"/>
          </p:cNvSpPr>
          <p:nvPr>
            <p:ph type="sldNum" sz="quarter" idx="4294967295"/>
          </p:nvPr>
        </p:nvSpPr>
        <p:spPr>
          <a:xfrm>
            <a:off x="11058836" y="5836030"/>
            <a:ext cx="1041393" cy="246004"/>
          </a:xfrm>
        </p:spPr>
        <p:txBody>
          <a:bodyPr/>
          <a:lstStyle/>
          <a:p>
            <a:pPr>
              <a:spcAft>
                <a:spcPts val="600"/>
              </a:spcAft>
            </a:pPr>
            <a:fld id="{CA8D9AD5-F248-4919-864A-CFD76CC027D6}" type="slidenum">
              <a:rPr lang="en-US" smtClean="0"/>
              <a:pPr>
                <a:spcAft>
                  <a:spcPts val="600"/>
                </a:spcAft>
              </a:pPr>
              <a:t>15</a:t>
            </a:fld>
            <a:endParaRPr lang="en-US"/>
          </a:p>
        </p:txBody>
      </p:sp>
      <p:sp>
        <p:nvSpPr>
          <p:cNvPr id="6" name="TextBox 5">
            <a:extLst>
              <a:ext uri="{FF2B5EF4-FFF2-40B4-BE49-F238E27FC236}">
                <a16:creationId xmlns:a16="http://schemas.microsoft.com/office/drawing/2014/main" id="{21C18748-CF82-54D9-A428-E5870AB88CAE}"/>
              </a:ext>
            </a:extLst>
          </p:cNvPr>
          <p:cNvSpPr txBox="1"/>
          <p:nvPr/>
        </p:nvSpPr>
        <p:spPr>
          <a:xfrm>
            <a:off x="335665" y="324091"/>
            <a:ext cx="4022255" cy="584775"/>
          </a:xfrm>
          <a:prstGeom prst="rect">
            <a:avLst/>
          </a:prstGeom>
          <a:noFill/>
        </p:spPr>
        <p:txBody>
          <a:bodyPr wrap="none" rtlCol="0">
            <a:spAutoFit/>
          </a:bodyPr>
          <a:lstStyle/>
          <a:p>
            <a:r>
              <a:rPr lang="en-US" sz="3200" b="1" u="sng" dirty="0">
                <a:latin typeface="LINGWAI TC MEDIUM" panose="03050602040302020204" pitchFamily="66" charset="-120"/>
                <a:ea typeface="LINGWAI TC MEDIUM" panose="03050602040302020204" pitchFamily="66" charset="-120"/>
                <a:cs typeface="LINGWAI TC MEDIUM" panose="03050602040302020204" pitchFamily="66" charset="-120"/>
              </a:rPr>
              <a:t>Impact on teacher morale</a:t>
            </a:r>
          </a:p>
        </p:txBody>
      </p:sp>
      <p:sp>
        <p:nvSpPr>
          <p:cNvPr id="7" name="TextBox 6">
            <a:extLst>
              <a:ext uri="{FF2B5EF4-FFF2-40B4-BE49-F238E27FC236}">
                <a16:creationId xmlns:a16="http://schemas.microsoft.com/office/drawing/2014/main" id="{327262E7-CE74-E6D8-F3D7-772DD048A044}"/>
              </a:ext>
            </a:extLst>
          </p:cNvPr>
          <p:cNvSpPr txBox="1"/>
          <p:nvPr/>
        </p:nvSpPr>
        <p:spPr>
          <a:xfrm>
            <a:off x="335665" y="908866"/>
            <a:ext cx="9618562" cy="3970318"/>
          </a:xfrm>
          <a:prstGeom prst="rect">
            <a:avLst/>
          </a:prstGeom>
          <a:noFill/>
        </p:spPr>
        <p:txBody>
          <a:bodyPr wrap="square" rtlCol="0">
            <a:spAutoFit/>
          </a:bodyPr>
          <a:lstStyle/>
          <a:p>
            <a:r>
              <a:rPr lang="en-US" sz="1800" dirty="0" err="1">
                <a:effectLst/>
                <a:latin typeface="Abadi MT Condensed Light" panose="020B0306030101010103" pitchFamily="34" charset="77"/>
                <a:ea typeface="Times New Roman" panose="02020603050405020304" pitchFamily="18" charset="0"/>
              </a:rPr>
              <a:t>Flude</a:t>
            </a:r>
            <a:r>
              <a:rPr lang="en-US" sz="1800" dirty="0">
                <a:effectLst/>
                <a:latin typeface="Abadi MT Condensed Light" panose="020B0306030101010103" pitchFamily="34" charset="77"/>
                <a:ea typeface="Times New Roman" panose="02020603050405020304" pitchFamily="18" charset="0"/>
              </a:rPr>
              <a:t> and Hammer (1990) discuss implications on teacher morale</a:t>
            </a:r>
            <a:endParaRPr lang="en-GB" sz="1800" dirty="0">
              <a:effectLst/>
              <a:latin typeface="Abadi MT Condensed Light" panose="020B0306030101010103" pitchFamily="34" charset="77"/>
              <a:ea typeface="Times New Roman" panose="02020603050405020304" pitchFamily="18" charset="0"/>
            </a:endParaRPr>
          </a:p>
          <a:p>
            <a:r>
              <a:rPr lang="en-US" sz="1800" dirty="0">
                <a:effectLst/>
                <a:latin typeface="Abadi MT Condensed Light" panose="020B0306030101010103" pitchFamily="34" charset="77"/>
                <a:ea typeface="Times New Roman" panose="02020603050405020304" pitchFamily="18" charset="0"/>
              </a:rPr>
              <a:t> </a:t>
            </a:r>
            <a:endParaRPr lang="en-GB" sz="1800" dirty="0">
              <a:effectLst/>
              <a:latin typeface="Abadi MT Condensed Light" panose="020B0306030101010103" pitchFamily="34" charset="77"/>
              <a:ea typeface="Times New Roman" panose="02020603050405020304" pitchFamily="18" charset="0"/>
            </a:endParaRPr>
          </a:p>
          <a:p>
            <a:pPr marL="285750" indent="-285750">
              <a:buFont typeface="System Font Regular"/>
              <a:buChar char="☆"/>
            </a:pPr>
            <a:r>
              <a:rPr lang="en-US" sz="1800" dirty="0">
                <a:effectLst/>
                <a:latin typeface="Abadi MT Condensed Light" panose="020B0306030101010103" pitchFamily="34" charset="77"/>
                <a:ea typeface="Times New Roman" panose="02020603050405020304" pitchFamily="18" charset="0"/>
              </a:rPr>
              <a:t>Increased workload and pressure</a:t>
            </a:r>
            <a:endParaRPr lang="en-GB" sz="1800" dirty="0">
              <a:effectLst/>
              <a:latin typeface="Abadi MT Condensed Light" panose="020B0306030101010103" pitchFamily="34" charset="77"/>
              <a:ea typeface="Times New Roman" panose="02020603050405020304" pitchFamily="18" charset="0"/>
            </a:endParaRPr>
          </a:p>
          <a:p>
            <a:r>
              <a:rPr lang="en-US" sz="1800" dirty="0">
                <a:effectLst/>
                <a:latin typeface="Abadi MT Condensed Light" panose="020B0306030101010103" pitchFamily="34" charset="77"/>
                <a:ea typeface="Times New Roman" panose="02020603050405020304" pitchFamily="18" charset="0"/>
              </a:rPr>
              <a:t>As standardized testing was introduced, a teachers role became more time consuming as they were now prepping children for exams on top of their current workload, creating a high-pressure environment focused on the results of tests. </a:t>
            </a:r>
            <a:endParaRPr lang="en-GB" sz="1800" dirty="0">
              <a:effectLst/>
              <a:latin typeface="Abadi MT Condensed Light" panose="020B0306030101010103" pitchFamily="34" charset="77"/>
              <a:ea typeface="Times New Roman" panose="02020603050405020304" pitchFamily="18" charset="0"/>
            </a:endParaRPr>
          </a:p>
          <a:p>
            <a:r>
              <a:rPr lang="en-US" sz="1800" dirty="0">
                <a:effectLst/>
                <a:latin typeface="Abadi MT Condensed Light" panose="020B0306030101010103" pitchFamily="34" charset="77"/>
                <a:ea typeface="Times New Roman" panose="02020603050405020304" pitchFamily="18" charset="0"/>
              </a:rPr>
              <a:t> </a:t>
            </a:r>
            <a:endParaRPr lang="en-GB" sz="1800" dirty="0">
              <a:effectLst/>
              <a:latin typeface="Abadi MT Condensed Light" panose="020B0306030101010103" pitchFamily="34" charset="77"/>
              <a:ea typeface="Times New Roman" panose="02020603050405020304" pitchFamily="18" charset="0"/>
            </a:endParaRPr>
          </a:p>
          <a:p>
            <a:pPr marL="285750" indent="-285750">
              <a:buFont typeface="System Font Regular"/>
              <a:buChar char="☆"/>
            </a:pPr>
            <a:r>
              <a:rPr lang="en-US" sz="1800" dirty="0">
                <a:effectLst/>
                <a:latin typeface="Abadi MT Condensed Light" panose="020B0306030101010103" pitchFamily="34" charset="77"/>
                <a:ea typeface="Times New Roman" panose="02020603050405020304" pitchFamily="18" charset="0"/>
              </a:rPr>
              <a:t>Reduced professional autonomy</a:t>
            </a:r>
            <a:endParaRPr lang="en-GB" sz="1800" dirty="0">
              <a:effectLst/>
              <a:latin typeface="Abadi MT Condensed Light" panose="020B0306030101010103" pitchFamily="34" charset="77"/>
              <a:ea typeface="Times New Roman" panose="02020603050405020304" pitchFamily="18" charset="0"/>
            </a:endParaRPr>
          </a:p>
          <a:p>
            <a:r>
              <a:rPr lang="en-US" sz="1800" dirty="0">
                <a:effectLst/>
                <a:latin typeface="Abadi MT Condensed Light" panose="020B0306030101010103" pitchFamily="34" charset="77"/>
                <a:ea typeface="Times New Roman" panose="02020603050405020304" pitchFamily="18" charset="0"/>
              </a:rPr>
              <a:t>Due to the standardized testing being implemented, this meant teachers needed to follow a set curriculum, reducing their options of giving the children a more tailored approach to their lessons. </a:t>
            </a:r>
            <a:endParaRPr lang="en-GB" sz="1800" dirty="0">
              <a:effectLst/>
              <a:latin typeface="Abadi MT Condensed Light" panose="020B0306030101010103" pitchFamily="34" charset="77"/>
              <a:ea typeface="Times New Roman" panose="02020603050405020304" pitchFamily="18" charset="0"/>
            </a:endParaRPr>
          </a:p>
          <a:p>
            <a:r>
              <a:rPr lang="en-GB" sz="1800" dirty="0">
                <a:effectLst/>
                <a:latin typeface="Abadi MT Condensed Light" panose="020B0306030101010103" pitchFamily="34" charset="77"/>
                <a:ea typeface="Times New Roman" panose="02020603050405020304" pitchFamily="18" charset="0"/>
              </a:rPr>
              <a:t>I feel that the reduced professional autonomy resulting from standardized testing was a large impact the teacher-student relationship. As the schools now had a regular performance review, the teachers may focus more on those who they may think will excel during tests, to ensure these reviews were passed. Teachers may of neglected students who needed additional support, leading to disengagement and strained relationships.</a:t>
            </a:r>
          </a:p>
          <a:p>
            <a:r>
              <a:rPr lang="en-GB" sz="1800" dirty="0">
                <a:effectLst/>
                <a:latin typeface="Abadi MT Condensed Light" panose="020B0306030101010103" pitchFamily="34" charset="77"/>
                <a:ea typeface="Times New Roman" panose="02020603050405020304" pitchFamily="18" charset="0"/>
              </a:rPr>
              <a:t> </a:t>
            </a:r>
          </a:p>
        </p:txBody>
      </p:sp>
      <p:sp>
        <p:nvSpPr>
          <p:cNvPr id="8" name="TextBox 7">
            <a:extLst>
              <a:ext uri="{FF2B5EF4-FFF2-40B4-BE49-F238E27FC236}">
                <a16:creationId xmlns:a16="http://schemas.microsoft.com/office/drawing/2014/main" id="{6682574D-547E-DA32-1BB1-C541BFC2C149}"/>
              </a:ext>
            </a:extLst>
          </p:cNvPr>
          <p:cNvSpPr txBox="1"/>
          <p:nvPr/>
        </p:nvSpPr>
        <p:spPr>
          <a:xfrm>
            <a:off x="335665" y="4779583"/>
            <a:ext cx="7338350" cy="1477328"/>
          </a:xfrm>
          <a:prstGeom prst="rect">
            <a:avLst/>
          </a:prstGeom>
          <a:noFill/>
        </p:spPr>
        <p:txBody>
          <a:bodyPr wrap="square" rtlCol="0">
            <a:spAutoFit/>
          </a:bodyPr>
          <a:lstStyle/>
          <a:p>
            <a:pPr marL="285750" indent="-285750">
              <a:buFont typeface="System Font Regular"/>
              <a:buChar char="☆"/>
            </a:pPr>
            <a:r>
              <a:rPr lang="en-GB" sz="1800" dirty="0">
                <a:effectLst/>
                <a:latin typeface="Abadi MT Condensed Light" panose="020B0306030101010103" pitchFamily="34" charset="77"/>
                <a:ea typeface="Times New Roman" panose="02020603050405020304" pitchFamily="18" charset="0"/>
              </a:rPr>
              <a:t>Stress and dissatisfaction</a:t>
            </a:r>
          </a:p>
          <a:p>
            <a:r>
              <a:rPr lang="en-GB" sz="1800" dirty="0">
                <a:effectLst/>
                <a:latin typeface="Abadi MT Condensed Light" panose="020B0306030101010103" pitchFamily="34" charset="77"/>
                <a:ea typeface="Times New Roman" panose="02020603050405020304" pitchFamily="18" charset="0"/>
              </a:rPr>
              <a:t>Due to an increased workload, pressure and reduced freedom, teachers were a lot less motivated. This led them to feel undervalued and overburdened and they began to have a job dissatisfaction. Therefore, caused high turnover rates within schools. </a:t>
            </a:r>
          </a:p>
          <a:p>
            <a:endParaRPr lang="en-GB" sz="1800" dirty="0">
              <a:effectLst/>
              <a:latin typeface="Abadi MT Condensed Light" panose="020B0306030101010103" pitchFamily="34" charset="77"/>
              <a:ea typeface="Times New Roman" panose="02020603050405020304" pitchFamily="18" charset="0"/>
            </a:endParaRPr>
          </a:p>
        </p:txBody>
      </p:sp>
    </p:spTree>
    <p:extLst>
      <p:ext uri="{BB962C8B-B14F-4D97-AF65-F5344CB8AC3E}">
        <p14:creationId xmlns:p14="http://schemas.microsoft.com/office/powerpoint/2010/main" val="15604459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Content Placeholder 2">
            <a:extLst>
              <a:ext uri="{FF2B5EF4-FFF2-40B4-BE49-F238E27FC236}">
                <a16:creationId xmlns:a16="http://schemas.microsoft.com/office/drawing/2014/main" id="{A4AE7396-F245-0665-3F00-B4895F1105EF}"/>
              </a:ext>
            </a:extLst>
          </p:cNvPr>
          <p:cNvSpPr>
            <a:spLocks noGrp="1"/>
          </p:cNvSpPr>
          <p:nvPr>
            <p:ph sz="quarter" idx="12"/>
          </p:nvPr>
        </p:nvSpPr>
        <p:spPr>
          <a:xfrm>
            <a:off x="571681" y="1179560"/>
            <a:ext cx="10644187" cy="5418010"/>
          </a:xfrm>
        </p:spPr>
        <p:txBody>
          <a:bodyPr>
            <a:normAutofit/>
          </a:bodyPr>
          <a:lstStyle/>
          <a:p>
            <a:endParaRPr lang="en-GB" dirty="0">
              <a:solidFill>
                <a:srgbClr val="242424"/>
              </a:solidFill>
              <a:latin typeface="Segoe UI" panose="020B0502040204020203" pitchFamily="34" charset="0"/>
            </a:endParaRPr>
          </a:p>
          <a:p>
            <a:endParaRPr lang="en-GB" b="0" i="0" u="none" strike="noStrike" dirty="0">
              <a:solidFill>
                <a:srgbClr val="242424"/>
              </a:solidFill>
              <a:effectLst/>
              <a:latin typeface="Segoe UI" panose="020B0502040204020203" pitchFamily="34" charset="0"/>
            </a:endParaRPr>
          </a:p>
          <a:p>
            <a:endParaRPr lang="en-US" dirty="0"/>
          </a:p>
        </p:txBody>
      </p:sp>
      <p:sp>
        <p:nvSpPr>
          <p:cNvPr id="5" name="Slide Number Placeholder 4">
            <a:extLst>
              <a:ext uri="{FF2B5EF4-FFF2-40B4-BE49-F238E27FC236}">
                <a16:creationId xmlns:a16="http://schemas.microsoft.com/office/drawing/2014/main" id="{DFEBE2F3-A8A0-6EB8-01E5-A9E018073B93}"/>
              </a:ext>
            </a:extLst>
          </p:cNvPr>
          <p:cNvSpPr>
            <a:spLocks noGrp="1"/>
          </p:cNvSpPr>
          <p:nvPr>
            <p:ph type="sldNum" sz="quarter" idx="4"/>
          </p:nvPr>
        </p:nvSpPr>
        <p:spPr>
          <a:xfrm>
            <a:off x="11058836" y="5836030"/>
            <a:ext cx="1041393" cy="246004"/>
          </a:xfrm>
        </p:spPr>
        <p:txBody>
          <a:bodyPr anchor="t">
            <a:normAutofit/>
          </a:bodyPr>
          <a:lstStyle/>
          <a:p>
            <a:pPr>
              <a:lnSpc>
                <a:spcPct val="90000"/>
              </a:lnSpc>
              <a:spcAft>
                <a:spcPts val="600"/>
              </a:spcAft>
            </a:pPr>
            <a:fld id="{CA8D9AD5-F248-4919-864A-CFD76CC027D6}" type="slidenum">
              <a:rPr lang="en-US" sz="1100" smtClean="0"/>
              <a:pPr>
                <a:lnSpc>
                  <a:spcPct val="90000"/>
                </a:lnSpc>
                <a:spcAft>
                  <a:spcPts val="600"/>
                </a:spcAft>
              </a:pPr>
              <a:t>16</a:t>
            </a:fld>
            <a:endParaRPr lang="en-US" sz="1100"/>
          </a:p>
        </p:txBody>
      </p:sp>
      <p:sp>
        <p:nvSpPr>
          <p:cNvPr id="6" name="TextBox 5">
            <a:extLst>
              <a:ext uri="{FF2B5EF4-FFF2-40B4-BE49-F238E27FC236}">
                <a16:creationId xmlns:a16="http://schemas.microsoft.com/office/drawing/2014/main" id="{E791E256-166C-64FA-2042-F305BE520839}"/>
              </a:ext>
            </a:extLst>
          </p:cNvPr>
          <p:cNvSpPr txBox="1"/>
          <p:nvPr/>
        </p:nvSpPr>
        <p:spPr>
          <a:xfrm>
            <a:off x="568567" y="257297"/>
            <a:ext cx="1378904" cy="584775"/>
          </a:xfrm>
          <a:prstGeom prst="rect">
            <a:avLst/>
          </a:prstGeom>
          <a:noFill/>
        </p:spPr>
        <p:txBody>
          <a:bodyPr wrap="none" rtlCol="0">
            <a:spAutoFit/>
          </a:bodyPr>
          <a:lstStyle/>
          <a:p>
            <a:r>
              <a:rPr lang="en-US" sz="3200" b="1" u="sng" dirty="0">
                <a:latin typeface="LINGWAI TC MEDIUM" panose="03050602040302020204" pitchFamily="66" charset="-120"/>
                <a:ea typeface="LINGWAI TC MEDIUM" panose="03050602040302020204" pitchFamily="66" charset="-120"/>
                <a:cs typeface="LINGWAI TC MEDIUM" panose="03050602040302020204" pitchFamily="66" charset="-120"/>
              </a:rPr>
              <a:t>Reflect</a:t>
            </a:r>
            <a:r>
              <a:rPr lang="en-US" dirty="0"/>
              <a:t> </a:t>
            </a:r>
          </a:p>
        </p:txBody>
      </p:sp>
      <p:sp>
        <p:nvSpPr>
          <p:cNvPr id="7" name="TextBox 6">
            <a:extLst>
              <a:ext uri="{FF2B5EF4-FFF2-40B4-BE49-F238E27FC236}">
                <a16:creationId xmlns:a16="http://schemas.microsoft.com/office/drawing/2014/main" id="{4217910F-8825-6CFD-6906-4DF86F88122D}"/>
              </a:ext>
            </a:extLst>
          </p:cNvPr>
          <p:cNvSpPr txBox="1"/>
          <p:nvPr/>
        </p:nvSpPr>
        <p:spPr>
          <a:xfrm>
            <a:off x="571681" y="833376"/>
            <a:ext cx="8472669" cy="2031325"/>
          </a:xfrm>
          <a:prstGeom prst="rect">
            <a:avLst/>
          </a:prstGeom>
          <a:noFill/>
        </p:spPr>
        <p:txBody>
          <a:bodyPr wrap="square" rtlCol="0">
            <a:spAutoFit/>
          </a:bodyPr>
          <a:lstStyle/>
          <a:p>
            <a:r>
              <a:rPr lang="en-GB" b="0" i="0" u="none" strike="noStrike" dirty="0">
                <a:solidFill>
                  <a:srgbClr val="242424"/>
                </a:solidFill>
                <a:effectLst/>
                <a:latin typeface="Abadi MT Condensed Light" panose="020B0306030101010103" pitchFamily="34" charset="77"/>
              </a:rPr>
              <a:t>The Education Reform Act of 1988 is a significant moment in the history of education, it has introduced changes which still today, make a big difference in the education system. </a:t>
            </a:r>
          </a:p>
          <a:p>
            <a:r>
              <a:rPr lang="en-GB" dirty="0">
                <a:solidFill>
                  <a:srgbClr val="242424"/>
                </a:solidFill>
                <a:latin typeface="Abadi MT Condensed Light" panose="020B0306030101010103" pitchFamily="34" charset="77"/>
              </a:rPr>
              <a:t>The main changes I feel that were made by the Act are…</a:t>
            </a:r>
            <a:endParaRPr lang="en-GB" b="0" i="0" u="none" strike="noStrike" dirty="0">
              <a:solidFill>
                <a:srgbClr val="242424"/>
              </a:solidFill>
              <a:effectLst/>
              <a:latin typeface="Abadi MT Condensed Light" panose="020B0306030101010103" pitchFamily="34" charset="77"/>
            </a:endParaRPr>
          </a:p>
          <a:p>
            <a:endParaRPr lang="en-GB" b="0" i="0" u="none" strike="noStrike" dirty="0">
              <a:solidFill>
                <a:srgbClr val="242424"/>
              </a:solidFill>
              <a:effectLst/>
              <a:latin typeface="Segoe UI" panose="020B0502040204020203" pitchFamily="34" charset="0"/>
            </a:endParaRPr>
          </a:p>
          <a:p>
            <a:endParaRPr lang="en-GB" dirty="0">
              <a:solidFill>
                <a:srgbClr val="242424"/>
              </a:solidFill>
              <a:latin typeface="Segoe UI" panose="020B0502040204020203" pitchFamily="34" charset="0"/>
            </a:endParaRPr>
          </a:p>
          <a:p>
            <a:pPr algn="l"/>
            <a:endParaRPr lang="en-GB" b="0" i="0" u="none" strike="noStrike" dirty="0">
              <a:solidFill>
                <a:srgbClr val="242424"/>
              </a:solidFill>
              <a:effectLst/>
              <a:latin typeface="Segoe UI" panose="020B0502040204020203" pitchFamily="34" charset="0"/>
            </a:endParaRPr>
          </a:p>
          <a:p>
            <a:endParaRPr lang="en-GB" dirty="0">
              <a:solidFill>
                <a:srgbClr val="242424"/>
              </a:solidFill>
              <a:latin typeface="Segoe UI" panose="020B0502040204020203" pitchFamily="34" charset="0"/>
            </a:endParaRPr>
          </a:p>
        </p:txBody>
      </p:sp>
      <p:sp>
        <p:nvSpPr>
          <p:cNvPr id="9" name="7-point Star 8">
            <a:extLst>
              <a:ext uri="{FF2B5EF4-FFF2-40B4-BE49-F238E27FC236}">
                <a16:creationId xmlns:a16="http://schemas.microsoft.com/office/drawing/2014/main" id="{33AA3AB8-C190-BDB8-EF71-99188EC9B2D4}"/>
              </a:ext>
            </a:extLst>
          </p:cNvPr>
          <p:cNvSpPr/>
          <p:nvPr/>
        </p:nvSpPr>
        <p:spPr>
          <a:xfrm>
            <a:off x="174284" y="2016888"/>
            <a:ext cx="3784257" cy="3006525"/>
          </a:xfrm>
          <a:prstGeom prst="star7">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en-US" sz="1900" dirty="0">
                <a:latin typeface="Abadi MT Condensed Light" panose="020B0306030101010103" pitchFamily="34" charset="77"/>
              </a:rPr>
              <a:t>Standardizing the nation curriculum to ensure all students receive an expansive and balanced education </a:t>
            </a:r>
          </a:p>
        </p:txBody>
      </p:sp>
      <p:sp>
        <p:nvSpPr>
          <p:cNvPr id="16" name="7-point Star 15">
            <a:extLst>
              <a:ext uri="{FF2B5EF4-FFF2-40B4-BE49-F238E27FC236}">
                <a16:creationId xmlns:a16="http://schemas.microsoft.com/office/drawing/2014/main" id="{2984F0A3-EC80-0931-0894-F1CE70067246}"/>
              </a:ext>
            </a:extLst>
          </p:cNvPr>
          <p:cNvSpPr/>
          <p:nvPr/>
        </p:nvSpPr>
        <p:spPr>
          <a:xfrm>
            <a:off x="4001645" y="2016888"/>
            <a:ext cx="3784257" cy="3006525"/>
          </a:xfrm>
          <a:prstGeom prst="star7">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en-US" sz="1900" dirty="0">
                <a:latin typeface="Abadi MT Condensed Light" panose="020B0306030101010103" pitchFamily="34" charset="77"/>
              </a:rPr>
              <a:t>Completing regular assessments to review student’s progress and check on the school’s performance</a:t>
            </a:r>
          </a:p>
        </p:txBody>
      </p:sp>
      <p:sp>
        <p:nvSpPr>
          <p:cNvPr id="17" name="7-point Star 16">
            <a:extLst>
              <a:ext uri="{FF2B5EF4-FFF2-40B4-BE49-F238E27FC236}">
                <a16:creationId xmlns:a16="http://schemas.microsoft.com/office/drawing/2014/main" id="{4A151BFE-69FA-E150-2337-419158E83E85}"/>
              </a:ext>
            </a:extLst>
          </p:cNvPr>
          <p:cNvSpPr/>
          <p:nvPr/>
        </p:nvSpPr>
        <p:spPr>
          <a:xfrm>
            <a:off x="7873791" y="2016888"/>
            <a:ext cx="3784257" cy="3006525"/>
          </a:xfrm>
          <a:prstGeom prst="star7">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r>
              <a:rPr lang="en-US" sz="1900" dirty="0">
                <a:latin typeface="Abadi MT Condensed Light" panose="020B0306030101010103" pitchFamily="34" charset="77"/>
              </a:rPr>
              <a:t>Making schools grant-maintained, this allowed schools to take control of their budget and management. </a:t>
            </a:r>
          </a:p>
        </p:txBody>
      </p:sp>
      <p:sp>
        <p:nvSpPr>
          <p:cNvPr id="18" name="TextBox 17">
            <a:extLst>
              <a:ext uri="{FF2B5EF4-FFF2-40B4-BE49-F238E27FC236}">
                <a16:creationId xmlns:a16="http://schemas.microsoft.com/office/drawing/2014/main" id="{6B9E8607-7383-1B0D-A03A-D7DEB17FAF03}"/>
              </a:ext>
            </a:extLst>
          </p:cNvPr>
          <p:cNvSpPr txBox="1"/>
          <p:nvPr/>
        </p:nvSpPr>
        <p:spPr>
          <a:xfrm>
            <a:off x="568567" y="5369597"/>
            <a:ext cx="8472668" cy="646331"/>
          </a:xfrm>
          <a:prstGeom prst="rect">
            <a:avLst/>
          </a:prstGeom>
          <a:noFill/>
        </p:spPr>
        <p:txBody>
          <a:bodyPr wrap="square" rtlCol="0">
            <a:spAutoFit/>
          </a:bodyPr>
          <a:lstStyle/>
          <a:p>
            <a:r>
              <a:rPr lang="en-US" dirty="0">
                <a:latin typeface="Abadi MT Condensed Light" panose="020B0306030101010103" pitchFamily="34" charset="77"/>
              </a:rPr>
              <a:t>These changes essentially adapted the management of schools in England and Wales, as it shifted control from the local education authorities to each individual school.</a:t>
            </a:r>
          </a:p>
        </p:txBody>
      </p:sp>
    </p:spTree>
    <p:extLst>
      <p:ext uri="{BB962C8B-B14F-4D97-AF65-F5344CB8AC3E}">
        <p14:creationId xmlns:p14="http://schemas.microsoft.com/office/powerpoint/2010/main" val="27597114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Content Placeholder 2">
            <a:extLst>
              <a:ext uri="{FF2B5EF4-FFF2-40B4-BE49-F238E27FC236}">
                <a16:creationId xmlns:a16="http://schemas.microsoft.com/office/drawing/2014/main" id="{5645C739-D83C-D6E1-8792-BDEB93D96B1F}"/>
              </a:ext>
            </a:extLst>
          </p:cNvPr>
          <p:cNvSpPr>
            <a:spLocks noGrp="1"/>
          </p:cNvSpPr>
          <p:nvPr>
            <p:ph sz="quarter" idx="10"/>
          </p:nvPr>
        </p:nvSpPr>
        <p:spPr>
          <a:xfrm>
            <a:off x="625033" y="1527858"/>
            <a:ext cx="5280467" cy="4553855"/>
          </a:xfrm>
        </p:spPr>
        <p:txBody>
          <a:bodyPr>
            <a:normAutofit lnSpcReduction="10000"/>
          </a:bodyPr>
          <a:lstStyle/>
          <a:p>
            <a:r>
              <a:rPr lang="en-US" sz="1800" dirty="0">
                <a:effectLst/>
                <a:latin typeface="Abadi MT Condensed Light" panose="020B0306030101010103" pitchFamily="34" charset="77"/>
                <a:ea typeface="Times New Roman" panose="02020603050405020304" pitchFamily="18" charset="0"/>
              </a:rPr>
              <a:t>While reading </a:t>
            </a:r>
            <a:r>
              <a:rPr lang="en-US" sz="1800" dirty="0" err="1">
                <a:effectLst/>
                <a:latin typeface="Abadi MT Condensed Light" panose="020B0306030101010103" pitchFamily="34" charset="77"/>
                <a:ea typeface="Times New Roman" panose="02020603050405020304" pitchFamily="18" charset="0"/>
              </a:rPr>
              <a:t>Flude</a:t>
            </a:r>
            <a:r>
              <a:rPr lang="en-US" sz="1800" dirty="0">
                <a:effectLst/>
                <a:latin typeface="Abadi MT Condensed Light" panose="020B0306030101010103" pitchFamily="34" charset="77"/>
                <a:ea typeface="Times New Roman" panose="02020603050405020304" pitchFamily="18" charset="0"/>
              </a:rPr>
              <a:t> and Hammer (1990), it was clear that </a:t>
            </a:r>
            <a:r>
              <a:rPr lang="en-GB" sz="1800" dirty="0">
                <a:effectLst/>
                <a:latin typeface="Abadi MT Condensed Light" panose="020B0306030101010103" pitchFamily="34" charset="77"/>
                <a:ea typeface="Times New Roman" panose="02020603050405020304" pitchFamily="18" charset="0"/>
              </a:rPr>
              <a:t>The Education Reform Act of 1988 transformed British education, introducing greater accountability and standardization while also sparking important debates about equity and the role of market principles in education. The act appears to be varied, reflecting both the successes and challenges of implementing market-based reforms in the public sector. The long-term effects of the act continue to help shape today’s discussions about how to create a better education system across the board that benefits all students. As discussed, the act did bring big implications towards a teacher’s role, decreasing their morale – it created a high-pressure environment that affected job satisfaction and the teacher’s well-being. </a:t>
            </a:r>
          </a:p>
          <a:p>
            <a:r>
              <a:rPr lang="en-GB" sz="1800" dirty="0">
                <a:effectLst/>
                <a:latin typeface="Abadi MT Condensed Light" panose="020B0306030101010103" pitchFamily="34" charset="77"/>
                <a:ea typeface="Times New Roman" panose="02020603050405020304" pitchFamily="18" charset="0"/>
              </a:rPr>
              <a:t>Ensuring these challenges are addressed will help support teachers in the future. This is crucial for creating a positive and effective education system. </a:t>
            </a:r>
          </a:p>
        </p:txBody>
      </p:sp>
      <p:sp>
        <p:nvSpPr>
          <p:cNvPr id="5" name="Slide Number Placeholder 4">
            <a:extLst>
              <a:ext uri="{FF2B5EF4-FFF2-40B4-BE49-F238E27FC236}">
                <a16:creationId xmlns:a16="http://schemas.microsoft.com/office/drawing/2014/main" id="{2F7C2B64-A30D-7236-41CD-5A0837125C3A}"/>
              </a:ext>
            </a:extLst>
          </p:cNvPr>
          <p:cNvSpPr>
            <a:spLocks noGrp="1"/>
          </p:cNvSpPr>
          <p:nvPr>
            <p:ph type="sldNum" sz="quarter" idx="4"/>
          </p:nvPr>
        </p:nvSpPr>
        <p:spPr>
          <a:xfrm>
            <a:off x="11058836" y="5836030"/>
            <a:ext cx="1041393" cy="246004"/>
          </a:xfrm>
        </p:spPr>
        <p:txBody>
          <a:bodyPr anchor="t">
            <a:normAutofit/>
          </a:bodyPr>
          <a:lstStyle/>
          <a:p>
            <a:pPr>
              <a:lnSpc>
                <a:spcPct val="90000"/>
              </a:lnSpc>
              <a:spcAft>
                <a:spcPts val="600"/>
              </a:spcAft>
            </a:pPr>
            <a:fld id="{CA8D9AD5-F248-4919-864A-CFD76CC027D6}" type="slidenum">
              <a:rPr lang="en-US" sz="1100" smtClean="0"/>
              <a:pPr>
                <a:lnSpc>
                  <a:spcPct val="90000"/>
                </a:lnSpc>
                <a:spcAft>
                  <a:spcPts val="600"/>
                </a:spcAft>
              </a:pPr>
              <a:t>17</a:t>
            </a:fld>
            <a:endParaRPr lang="en-US" sz="1100"/>
          </a:p>
        </p:txBody>
      </p:sp>
      <p:sp>
        <p:nvSpPr>
          <p:cNvPr id="6" name="TextBox 5">
            <a:extLst>
              <a:ext uri="{FF2B5EF4-FFF2-40B4-BE49-F238E27FC236}">
                <a16:creationId xmlns:a16="http://schemas.microsoft.com/office/drawing/2014/main" id="{99E794B6-9CDB-3C2B-6C36-484EA8A29240}"/>
              </a:ext>
            </a:extLst>
          </p:cNvPr>
          <p:cNvSpPr txBox="1"/>
          <p:nvPr/>
        </p:nvSpPr>
        <p:spPr>
          <a:xfrm>
            <a:off x="625033" y="613458"/>
            <a:ext cx="1763624" cy="584775"/>
          </a:xfrm>
          <a:prstGeom prst="rect">
            <a:avLst/>
          </a:prstGeom>
          <a:noFill/>
        </p:spPr>
        <p:txBody>
          <a:bodyPr wrap="none" rtlCol="0">
            <a:spAutoFit/>
          </a:bodyPr>
          <a:lstStyle/>
          <a:p>
            <a:r>
              <a:rPr lang="en-US" sz="3200" b="1" u="sng" dirty="0">
                <a:latin typeface="LINGWAI TC MEDIUM" panose="03050602040302020204" pitchFamily="66" charset="-120"/>
                <a:ea typeface="LINGWAI TC MEDIUM" panose="03050602040302020204" pitchFamily="66" charset="-120"/>
                <a:cs typeface="LINGWAI TC MEDIUM" panose="03050602040302020204" pitchFamily="66" charset="-120"/>
              </a:rPr>
              <a:t>Conclusion</a:t>
            </a:r>
          </a:p>
        </p:txBody>
      </p:sp>
    </p:spTree>
    <p:extLst>
      <p:ext uri="{BB962C8B-B14F-4D97-AF65-F5344CB8AC3E}">
        <p14:creationId xmlns:p14="http://schemas.microsoft.com/office/powerpoint/2010/main" val="4834063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03E5989-442E-D136-5F63-5CAB182E8B14}"/>
              </a:ext>
            </a:extLst>
          </p:cNvPr>
          <p:cNvSpPr txBox="1"/>
          <p:nvPr/>
        </p:nvSpPr>
        <p:spPr>
          <a:xfrm>
            <a:off x="133450" y="0"/>
            <a:ext cx="12058550" cy="6748001"/>
          </a:xfrm>
          <a:prstGeom prst="rect">
            <a:avLst/>
          </a:prstGeom>
          <a:noFill/>
        </p:spPr>
        <p:txBody>
          <a:bodyPr wrap="square" rtlCol="0">
            <a:spAutoFit/>
          </a:bodyPr>
          <a:lstStyle/>
          <a:p>
            <a:endParaRPr lang="en-GB" b="0" i="1" u="none" strike="noStrike" dirty="0">
              <a:solidFill>
                <a:srgbClr val="000000"/>
              </a:solidFill>
              <a:effectLst/>
            </a:endParaRPr>
          </a:p>
          <a:p>
            <a:r>
              <a:rPr lang="en-GB" u="sng" dirty="0">
                <a:solidFill>
                  <a:srgbClr val="000000"/>
                </a:solidFill>
              </a:rPr>
              <a:t>R</a:t>
            </a:r>
            <a:r>
              <a:rPr lang="en-GB" b="0" i="0" u="sng" strike="noStrike" dirty="0">
                <a:solidFill>
                  <a:srgbClr val="000000"/>
                </a:solidFill>
                <a:effectLst/>
              </a:rPr>
              <a:t>eference list </a:t>
            </a:r>
          </a:p>
          <a:p>
            <a:endParaRPr lang="en-GB" b="0" i="0" u="none" strike="noStrike" dirty="0">
              <a:solidFill>
                <a:srgbClr val="000000"/>
              </a:solidFill>
              <a:effectLst/>
            </a:endParaRPr>
          </a:p>
          <a:p>
            <a:r>
              <a:rPr lang="en-GB" sz="1050" i="1" dirty="0">
                <a:effectLst/>
                <a:ea typeface="Times New Roman" panose="02020603050405020304" pitchFamily="18" charset="0"/>
              </a:rPr>
              <a:t>The 1870 education act</a:t>
            </a:r>
            <a:r>
              <a:rPr lang="en-GB" sz="1050" dirty="0">
                <a:effectLst/>
                <a:ea typeface="Times New Roman" panose="02020603050405020304" pitchFamily="18" charset="0"/>
              </a:rPr>
              <a:t> (no date) </a:t>
            </a:r>
            <a:r>
              <a:rPr lang="en-GB" sz="1050" i="1" dirty="0">
                <a:effectLst/>
                <a:ea typeface="Times New Roman" panose="02020603050405020304" pitchFamily="18" charset="0"/>
              </a:rPr>
              <a:t>UK parliament </a:t>
            </a:r>
            <a:r>
              <a:rPr lang="en-GB" sz="1050" dirty="0">
                <a:effectLst/>
                <a:ea typeface="Times New Roman" panose="02020603050405020304" pitchFamily="18" charset="0"/>
              </a:rPr>
              <a:t>. Available at: https://</a:t>
            </a:r>
            <a:r>
              <a:rPr lang="en-GB" sz="1050" dirty="0" err="1">
                <a:effectLst/>
                <a:ea typeface="Times New Roman" panose="02020603050405020304" pitchFamily="18" charset="0"/>
              </a:rPr>
              <a:t>www.parliament.uk</a:t>
            </a:r>
            <a:r>
              <a:rPr lang="en-GB" sz="1050" dirty="0">
                <a:effectLst/>
                <a:ea typeface="Times New Roman" panose="02020603050405020304" pitchFamily="18" charset="0"/>
              </a:rPr>
              <a:t>/about/living-heritage/</a:t>
            </a:r>
            <a:r>
              <a:rPr lang="en-GB" sz="1050" dirty="0" err="1">
                <a:effectLst/>
                <a:ea typeface="Times New Roman" panose="02020603050405020304" pitchFamily="18" charset="0"/>
              </a:rPr>
              <a:t>transformingsociety</a:t>
            </a:r>
            <a:r>
              <a:rPr lang="en-GB" sz="1050" dirty="0">
                <a:effectLst/>
                <a:ea typeface="Times New Roman" panose="02020603050405020304" pitchFamily="18" charset="0"/>
              </a:rPr>
              <a:t>/</a:t>
            </a:r>
            <a:r>
              <a:rPr lang="en-GB" sz="1050" dirty="0" err="1">
                <a:effectLst/>
                <a:ea typeface="Times New Roman" panose="02020603050405020304" pitchFamily="18" charset="0"/>
              </a:rPr>
              <a:t>livinglearning</a:t>
            </a:r>
            <a:r>
              <a:rPr lang="en-GB" sz="1050" dirty="0">
                <a:effectLst/>
                <a:ea typeface="Times New Roman" panose="02020603050405020304" pitchFamily="18" charset="0"/>
              </a:rPr>
              <a:t>/school/overview/1870educationact/ (Accessed: 12 January 2025).</a:t>
            </a:r>
          </a:p>
          <a:p>
            <a:r>
              <a:rPr lang="en-GB" sz="1050" dirty="0">
                <a:effectLst/>
                <a:ea typeface="Times New Roman" panose="02020603050405020304" pitchFamily="18" charset="0"/>
              </a:rPr>
              <a:t> </a:t>
            </a:r>
          </a:p>
          <a:p>
            <a:r>
              <a:rPr lang="en-GB" sz="1050" dirty="0">
                <a:effectLst/>
                <a:ea typeface="Times New Roman" panose="02020603050405020304" pitchFamily="18" charset="0"/>
              </a:rPr>
              <a:t>Armytage, W.H. (1970) ‘The 1870 education act’, </a:t>
            </a:r>
            <a:r>
              <a:rPr lang="en-GB" sz="1050" i="1" dirty="0">
                <a:effectLst/>
                <a:ea typeface="Times New Roman" panose="02020603050405020304" pitchFamily="18" charset="0"/>
              </a:rPr>
              <a:t>British Journal of Educational Studies</a:t>
            </a:r>
            <a:r>
              <a:rPr lang="en-GB" sz="1050" dirty="0">
                <a:effectLst/>
                <a:ea typeface="Times New Roman" panose="02020603050405020304" pitchFamily="18" charset="0"/>
              </a:rPr>
              <a:t>, 18(2), p. 121. doi:10.2307/3120304. </a:t>
            </a:r>
          </a:p>
          <a:p>
            <a:r>
              <a:rPr lang="en-GB" sz="1050" dirty="0">
                <a:effectLst/>
                <a:ea typeface="Times New Roman" panose="02020603050405020304" pitchFamily="18" charset="0"/>
              </a:rPr>
              <a:t> </a:t>
            </a:r>
          </a:p>
          <a:p>
            <a:r>
              <a:rPr lang="en-GB" sz="1050" dirty="0">
                <a:effectLst/>
                <a:ea typeface="Times New Roman" panose="02020603050405020304" pitchFamily="18" charset="0"/>
              </a:rPr>
              <a:t>Eddy, M.D. (2017) ‘The politics of cognition: Liberalism and the evolutionary origins of </a:t>
            </a:r>
            <a:r>
              <a:rPr lang="en-GB" sz="1050" dirty="0" err="1">
                <a:effectLst/>
                <a:ea typeface="Times New Roman" panose="02020603050405020304" pitchFamily="18" charset="0"/>
              </a:rPr>
              <a:t>victorian</a:t>
            </a:r>
            <a:r>
              <a:rPr lang="en-GB" sz="1050" dirty="0">
                <a:effectLst/>
                <a:ea typeface="Times New Roman" panose="02020603050405020304" pitchFamily="18" charset="0"/>
              </a:rPr>
              <a:t> education’, </a:t>
            </a:r>
            <a:r>
              <a:rPr lang="en-GB" sz="1050" i="1" dirty="0">
                <a:effectLst/>
                <a:ea typeface="Times New Roman" panose="02020603050405020304" pitchFamily="18" charset="0"/>
              </a:rPr>
              <a:t>The British Journal for the History of Science</a:t>
            </a:r>
            <a:r>
              <a:rPr lang="en-GB" sz="1050" dirty="0">
                <a:effectLst/>
                <a:ea typeface="Times New Roman" panose="02020603050405020304" pitchFamily="18" charset="0"/>
              </a:rPr>
              <a:t>, 50(4), pp. 677–699. doi:10.1017/s0007087417000863. </a:t>
            </a:r>
          </a:p>
          <a:p>
            <a:r>
              <a:rPr lang="en-GB" sz="1050" dirty="0">
                <a:effectLst/>
                <a:ea typeface="Times New Roman" panose="02020603050405020304" pitchFamily="18" charset="0"/>
              </a:rPr>
              <a:t> </a:t>
            </a:r>
          </a:p>
          <a:p>
            <a:r>
              <a:rPr lang="en-GB" sz="1050" dirty="0">
                <a:effectLst/>
                <a:ea typeface="Times New Roman" panose="02020603050405020304" pitchFamily="18" charset="0"/>
              </a:rPr>
              <a:t>Evans , L.W. (1976) ‘School Boards and the Works School System after the Education Act of 1870’, </a:t>
            </a:r>
            <a:r>
              <a:rPr lang="en-GB" sz="1050" i="1" dirty="0">
                <a:effectLst/>
                <a:ea typeface="Times New Roman" panose="02020603050405020304" pitchFamily="18" charset="0"/>
              </a:rPr>
              <a:t>National Library of Wales journal</a:t>
            </a:r>
            <a:r>
              <a:rPr lang="en-GB" sz="1050" dirty="0">
                <a:effectLst/>
                <a:ea typeface="Times New Roman" panose="02020603050405020304" pitchFamily="18" charset="0"/>
              </a:rPr>
              <a:t>, 15(1), pp. 1–15. </a:t>
            </a:r>
          </a:p>
          <a:p>
            <a:r>
              <a:rPr lang="en-GB" sz="1050" dirty="0">
                <a:effectLst/>
                <a:ea typeface="Times New Roman" panose="02020603050405020304" pitchFamily="18" charset="0"/>
              </a:rPr>
              <a:t> </a:t>
            </a:r>
          </a:p>
          <a:p>
            <a:r>
              <a:rPr lang="en-GB" sz="1050" dirty="0">
                <a:effectLst/>
                <a:ea typeface="Times New Roman" panose="02020603050405020304" pitchFamily="18" charset="0"/>
              </a:rPr>
              <a:t>Fisher, T. (2008) </a:t>
            </a:r>
            <a:r>
              <a:rPr lang="en-GB" sz="1050" i="1" dirty="0">
                <a:effectLst/>
                <a:ea typeface="Times New Roman" panose="02020603050405020304" pitchFamily="18" charset="0"/>
              </a:rPr>
              <a:t>The Era of Centralisation: The 1988 Education Reform Act and its consequences</a:t>
            </a:r>
            <a:r>
              <a:rPr lang="en-GB" sz="1050" dirty="0">
                <a:effectLst/>
                <a:ea typeface="Times New Roman" panose="02020603050405020304" pitchFamily="18" charset="0"/>
              </a:rPr>
              <a:t>. Available at: https://</a:t>
            </a:r>
            <a:r>
              <a:rPr lang="en-GB" sz="1050" dirty="0" err="1">
                <a:effectLst/>
                <a:ea typeface="Times New Roman" panose="02020603050405020304" pitchFamily="18" charset="0"/>
              </a:rPr>
              <a:t>journals.lwbooks.co.uk</a:t>
            </a:r>
            <a:r>
              <a:rPr lang="en-GB" sz="1050" dirty="0">
                <a:effectLst/>
                <a:ea typeface="Times New Roman" panose="02020603050405020304" pitchFamily="18" charset="0"/>
              </a:rPr>
              <a:t>/forum/vol-50-issue-2/article-3254/ (Accessed: 19 January 2025). </a:t>
            </a:r>
          </a:p>
          <a:p>
            <a:r>
              <a:rPr lang="en-GB" sz="1050" dirty="0">
                <a:effectLst/>
                <a:ea typeface="Times New Roman" panose="02020603050405020304" pitchFamily="18" charset="0"/>
              </a:rPr>
              <a:t> </a:t>
            </a:r>
          </a:p>
          <a:p>
            <a:r>
              <a:rPr lang="en-GB" sz="1050" dirty="0" err="1">
                <a:effectLst/>
                <a:ea typeface="Times New Roman" panose="02020603050405020304" pitchFamily="18" charset="0"/>
              </a:rPr>
              <a:t>Flude</a:t>
            </a:r>
            <a:r>
              <a:rPr lang="en-GB" sz="1050" dirty="0">
                <a:effectLst/>
                <a:ea typeface="Times New Roman" panose="02020603050405020304" pitchFamily="18" charset="0"/>
              </a:rPr>
              <a:t>, M. and </a:t>
            </a:r>
            <a:r>
              <a:rPr lang="en-GB" sz="1050" dirty="0" err="1">
                <a:effectLst/>
                <a:ea typeface="Times New Roman" panose="02020603050405020304" pitchFamily="18" charset="0"/>
              </a:rPr>
              <a:t>Hammar</a:t>
            </a:r>
            <a:r>
              <a:rPr lang="en-GB" sz="1050" dirty="0">
                <a:effectLst/>
                <a:ea typeface="Times New Roman" panose="02020603050405020304" pitchFamily="18" charset="0"/>
              </a:rPr>
              <a:t>, M. (1990) </a:t>
            </a:r>
            <a:r>
              <a:rPr lang="en-GB" sz="1050" i="1" dirty="0">
                <a:effectLst/>
                <a:ea typeface="Times New Roman" panose="02020603050405020304" pitchFamily="18" charset="0"/>
              </a:rPr>
              <a:t>The Education Reform Act 1988: Its origins and implications</a:t>
            </a:r>
            <a:r>
              <a:rPr lang="en-GB" sz="1050" dirty="0">
                <a:effectLst/>
                <a:ea typeface="Times New Roman" panose="02020603050405020304" pitchFamily="18" charset="0"/>
              </a:rPr>
              <a:t>. London: Falmer Press. </a:t>
            </a:r>
          </a:p>
          <a:p>
            <a:r>
              <a:rPr lang="en-GB" sz="1050" dirty="0">
                <a:effectLst/>
                <a:ea typeface="Times New Roman" panose="02020603050405020304" pitchFamily="18" charset="0"/>
              </a:rPr>
              <a:t> </a:t>
            </a:r>
          </a:p>
          <a:p>
            <a:r>
              <a:rPr lang="en-GB" sz="1050" dirty="0" err="1">
                <a:effectLst/>
                <a:ea typeface="Times New Roman" panose="02020603050405020304" pitchFamily="18" charset="0"/>
              </a:rPr>
              <a:t>Goldstrom</a:t>
            </a:r>
            <a:r>
              <a:rPr lang="en-GB" sz="1050" dirty="0">
                <a:effectLst/>
                <a:ea typeface="Times New Roman" panose="02020603050405020304" pitchFamily="18" charset="0"/>
              </a:rPr>
              <a:t>, J.M. (1972) </a:t>
            </a:r>
            <a:r>
              <a:rPr lang="en-GB" sz="1050" i="1" dirty="0">
                <a:effectLst/>
                <a:ea typeface="Times New Roman" panose="02020603050405020304" pitchFamily="18" charset="0"/>
              </a:rPr>
              <a:t>Education: Elementary education, 1780-1900 by J.M. </a:t>
            </a:r>
            <a:r>
              <a:rPr lang="en-GB" sz="1050" i="1" dirty="0" err="1">
                <a:effectLst/>
                <a:ea typeface="Times New Roman" panose="02020603050405020304" pitchFamily="18" charset="0"/>
              </a:rPr>
              <a:t>Goldstrom</a:t>
            </a:r>
            <a:r>
              <a:rPr lang="en-GB" sz="1050" dirty="0">
                <a:effectLst/>
                <a:ea typeface="Times New Roman" panose="02020603050405020304" pitchFamily="18" charset="0"/>
              </a:rPr>
              <a:t>. Newton Abbot: David &amp; Charles. </a:t>
            </a:r>
          </a:p>
          <a:p>
            <a:r>
              <a:rPr lang="en-GB" sz="1050" dirty="0">
                <a:effectLst/>
                <a:ea typeface="Times New Roman" panose="02020603050405020304" pitchFamily="18" charset="0"/>
              </a:rPr>
              <a:t> </a:t>
            </a:r>
          </a:p>
          <a:p>
            <a:r>
              <a:rPr lang="en-GB" sz="1050" dirty="0">
                <a:effectLst/>
                <a:ea typeface="Times New Roman" panose="02020603050405020304" pitchFamily="18" charset="0"/>
              </a:rPr>
              <a:t>Middleton, N. (1970) ‘The Education Act of 1870 as the start of the modern concept of the child’, </a:t>
            </a:r>
            <a:r>
              <a:rPr lang="en-GB" sz="1050" i="1" dirty="0">
                <a:effectLst/>
                <a:ea typeface="Times New Roman" panose="02020603050405020304" pitchFamily="18" charset="0"/>
              </a:rPr>
              <a:t>British Journal of Educational Studies</a:t>
            </a:r>
            <a:r>
              <a:rPr lang="en-GB" sz="1050" dirty="0">
                <a:effectLst/>
                <a:ea typeface="Times New Roman" panose="02020603050405020304" pitchFamily="18" charset="0"/>
              </a:rPr>
              <a:t>, 18(2), p. 166. doi:10.2307/3120307. </a:t>
            </a:r>
          </a:p>
          <a:p>
            <a:r>
              <a:rPr lang="en-GB" sz="1050" dirty="0">
                <a:effectLst/>
                <a:ea typeface="Times New Roman" panose="02020603050405020304" pitchFamily="18" charset="0"/>
              </a:rPr>
              <a:t> </a:t>
            </a:r>
          </a:p>
          <a:p>
            <a:r>
              <a:rPr lang="en-GB" sz="1050" dirty="0">
                <a:effectLst/>
                <a:ea typeface="Times New Roman" panose="02020603050405020304" pitchFamily="18" charset="0"/>
              </a:rPr>
              <a:t>Milner, B. (2021) </a:t>
            </a:r>
            <a:r>
              <a:rPr lang="en-GB" sz="1050" i="1" dirty="0">
                <a:effectLst/>
                <a:ea typeface="Times New Roman" panose="02020603050405020304" pitchFamily="18" charset="0"/>
              </a:rPr>
              <a:t>The impact of state-provided education</a:t>
            </a:r>
            <a:r>
              <a:rPr lang="en-GB" sz="1050" dirty="0">
                <a:effectLst/>
                <a:ea typeface="Times New Roman" panose="02020603050405020304" pitchFamily="18" charset="0"/>
              </a:rPr>
              <a:t>. Available at: https://</a:t>
            </a:r>
            <a:r>
              <a:rPr lang="en-GB" sz="1050" dirty="0" err="1">
                <a:effectLst/>
                <a:ea typeface="Times New Roman" panose="02020603050405020304" pitchFamily="18" charset="0"/>
              </a:rPr>
              <a:t>economics.yale.edu</a:t>
            </a:r>
            <a:r>
              <a:rPr lang="en-GB" sz="1050" dirty="0">
                <a:effectLst/>
                <a:ea typeface="Times New Roman" panose="02020603050405020304" pitchFamily="18" charset="0"/>
              </a:rPr>
              <a:t>/sites/default/files/</a:t>
            </a:r>
            <a:r>
              <a:rPr lang="en-GB" sz="1050" dirty="0" err="1">
                <a:effectLst/>
                <a:ea typeface="Times New Roman" panose="02020603050405020304" pitchFamily="18" charset="0"/>
              </a:rPr>
              <a:t>b_milner_ada-ns.pdf</a:t>
            </a:r>
            <a:r>
              <a:rPr lang="en-GB" sz="1050" dirty="0">
                <a:effectLst/>
                <a:ea typeface="Times New Roman" panose="02020603050405020304" pitchFamily="18" charset="0"/>
              </a:rPr>
              <a:t> (Accessed: 17 January 2025). </a:t>
            </a:r>
          </a:p>
          <a:p>
            <a:r>
              <a:rPr lang="en-GB" sz="1050" dirty="0">
                <a:effectLst/>
                <a:ea typeface="Times New Roman" panose="02020603050405020304" pitchFamily="18" charset="0"/>
              </a:rPr>
              <a:t> </a:t>
            </a:r>
          </a:p>
          <a:p>
            <a:r>
              <a:rPr lang="en-GB" sz="1050" dirty="0">
                <a:effectLst/>
                <a:ea typeface="Times New Roman" panose="02020603050405020304" pitchFamily="18" charset="0"/>
              </a:rPr>
              <a:t>Parker, S. (2020) </a:t>
            </a:r>
            <a:r>
              <a:rPr lang="en-GB" sz="1050" i="1" dirty="0">
                <a:effectLst/>
                <a:ea typeface="Times New Roman" panose="02020603050405020304" pitchFamily="18" charset="0"/>
              </a:rPr>
              <a:t>The 1870 education act</a:t>
            </a:r>
            <a:r>
              <a:rPr lang="en-GB" sz="1050" dirty="0">
                <a:effectLst/>
                <a:ea typeface="Times New Roman" panose="02020603050405020304" pitchFamily="18" charset="0"/>
              </a:rPr>
              <a:t>, </a:t>
            </a:r>
            <a:r>
              <a:rPr lang="en-GB" sz="1050" i="1" dirty="0">
                <a:effectLst/>
                <a:ea typeface="Times New Roman" panose="02020603050405020304" pitchFamily="18" charset="0"/>
              </a:rPr>
              <a:t>Welcome to Back In The Day Of... -</a:t>
            </a:r>
            <a:r>
              <a:rPr lang="en-GB" sz="1050" dirty="0">
                <a:effectLst/>
                <a:ea typeface="Times New Roman" panose="02020603050405020304" pitchFamily="18" charset="0"/>
              </a:rPr>
              <a:t>. Available at: https://</a:t>
            </a:r>
            <a:r>
              <a:rPr lang="en-GB" sz="1050" dirty="0" err="1">
                <a:effectLst/>
                <a:ea typeface="Times New Roman" panose="02020603050405020304" pitchFamily="18" charset="0"/>
              </a:rPr>
              <a:t>backinthedayof.co.uk</a:t>
            </a:r>
            <a:r>
              <a:rPr lang="en-GB" sz="1050" dirty="0">
                <a:effectLst/>
                <a:ea typeface="Times New Roman" panose="02020603050405020304" pitchFamily="18" charset="0"/>
              </a:rPr>
              <a:t>/the-1870-education-act (Accessed: 18 January 2025). </a:t>
            </a:r>
          </a:p>
          <a:p>
            <a:r>
              <a:rPr lang="en-GB" sz="1050" dirty="0">
                <a:effectLst/>
                <a:ea typeface="Times New Roman" panose="02020603050405020304" pitchFamily="18" charset="0"/>
              </a:rPr>
              <a:t> </a:t>
            </a:r>
          </a:p>
          <a:p>
            <a:r>
              <a:rPr lang="en-GB" sz="1050" dirty="0">
                <a:effectLst/>
                <a:ea typeface="Times New Roman" panose="02020603050405020304" pitchFamily="18" charset="0"/>
              </a:rPr>
              <a:t>Rich, E.E. (1932) ‘XCVIII.—the passing of the Education Act of 1870: A study of public opinion, 1843–1870’, </a:t>
            </a:r>
            <a:r>
              <a:rPr lang="en-GB" sz="1050" i="1" dirty="0">
                <a:effectLst/>
                <a:ea typeface="Times New Roman" panose="02020603050405020304" pitchFamily="18" charset="0"/>
              </a:rPr>
              <a:t>Historical Research</a:t>
            </a:r>
            <a:r>
              <a:rPr lang="en-GB" sz="1050" dirty="0">
                <a:effectLst/>
                <a:ea typeface="Times New Roman" panose="02020603050405020304" pitchFamily="18" charset="0"/>
              </a:rPr>
              <a:t>, 10(29), pp. 134–136. doi:10.1111/j.1468-2281.1932.tb01913.x. </a:t>
            </a:r>
          </a:p>
          <a:p>
            <a:r>
              <a:rPr lang="en-GB" sz="1050" dirty="0">
                <a:effectLst/>
                <a:ea typeface="Times New Roman" panose="02020603050405020304" pitchFamily="18" charset="0"/>
              </a:rPr>
              <a:t> </a:t>
            </a:r>
          </a:p>
          <a:p>
            <a:r>
              <a:rPr lang="en-GB" sz="1050" dirty="0">
                <a:effectLst/>
                <a:ea typeface="Times New Roman" panose="02020603050405020304" pitchFamily="18" charset="0"/>
              </a:rPr>
              <a:t>Scott, G. (2024) </a:t>
            </a:r>
            <a:r>
              <a:rPr lang="en-GB" sz="1050" i="1" dirty="0">
                <a:effectLst/>
                <a:ea typeface="Times New Roman" panose="02020603050405020304" pitchFamily="18" charset="0"/>
              </a:rPr>
              <a:t>The Education Act</a:t>
            </a:r>
            <a:r>
              <a:rPr lang="en-GB" sz="1050" dirty="0">
                <a:effectLst/>
                <a:ea typeface="Times New Roman" panose="02020603050405020304" pitchFamily="18" charset="0"/>
              </a:rPr>
              <a:t>, </a:t>
            </a:r>
            <a:r>
              <a:rPr lang="en-GB" sz="1050" i="1" dirty="0">
                <a:effectLst/>
                <a:ea typeface="Times New Roman" panose="02020603050405020304" pitchFamily="18" charset="0"/>
              </a:rPr>
              <a:t>England History </a:t>
            </a:r>
            <a:r>
              <a:rPr lang="en-GB" sz="1050" dirty="0">
                <a:effectLst/>
                <a:ea typeface="Times New Roman" panose="02020603050405020304" pitchFamily="18" charset="0"/>
              </a:rPr>
              <a:t>. Available at: http://</a:t>
            </a:r>
            <a:r>
              <a:rPr lang="en-GB" sz="1050" dirty="0" err="1">
                <a:effectLst/>
                <a:ea typeface="Times New Roman" panose="02020603050405020304" pitchFamily="18" charset="0"/>
              </a:rPr>
              <a:t>www.englandhistory.com</a:t>
            </a:r>
            <a:r>
              <a:rPr lang="en-GB" sz="1050" dirty="0">
                <a:effectLst/>
                <a:ea typeface="Times New Roman" panose="02020603050405020304" pitchFamily="18" charset="0"/>
              </a:rPr>
              <a:t>/sections/periods/Victorian/The-Education-</a:t>
            </a:r>
            <a:r>
              <a:rPr lang="en-GB" sz="1050" dirty="0" err="1">
                <a:effectLst/>
                <a:ea typeface="Times New Roman" panose="02020603050405020304" pitchFamily="18" charset="0"/>
              </a:rPr>
              <a:t>Act.html</a:t>
            </a:r>
            <a:r>
              <a:rPr lang="en-GB" sz="1050" dirty="0">
                <a:effectLst/>
                <a:ea typeface="Times New Roman" panose="02020603050405020304" pitchFamily="18" charset="0"/>
              </a:rPr>
              <a:t> (Accessed: 18 January 2025). </a:t>
            </a:r>
          </a:p>
          <a:p>
            <a:r>
              <a:rPr lang="en-GB" sz="1050" dirty="0">
                <a:effectLst/>
                <a:ea typeface="Times New Roman" panose="02020603050405020304" pitchFamily="18" charset="0"/>
              </a:rPr>
              <a:t> </a:t>
            </a:r>
          </a:p>
          <a:p>
            <a:r>
              <a:rPr lang="en-GB" sz="1050" dirty="0">
                <a:effectLst/>
                <a:ea typeface="Times New Roman" panose="02020603050405020304" pitchFamily="18" charset="0"/>
              </a:rPr>
              <a:t>Sutherland, G. (1973) </a:t>
            </a:r>
            <a:r>
              <a:rPr lang="en-GB" sz="1050" i="1" dirty="0">
                <a:effectLst/>
                <a:ea typeface="Times New Roman" panose="02020603050405020304" pitchFamily="18" charset="0"/>
              </a:rPr>
              <a:t>Policy-making in Elementary Education, 1870-1895</a:t>
            </a:r>
            <a:r>
              <a:rPr lang="en-GB" sz="1050" dirty="0">
                <a:effectLst/>
                <a:ea typeface="Times New Roman" panose="02020603050405020304" pitchFamily="18" charset="0"/>
              </a:rPr>
              <a:t>. London: Oxford University Press. </a:t>
            </a:r>
          </a:p>
          <a:p>
            <a:r>
              <a:rPr lang="en-GB" sz="1050" dirty="0">
                <a:effectLst/>
                <a:ea typeface="Times New Roman" panose="02020603050405020304" pitchFamily="18" charset="0"/>
              </a:rPr>
              <a:t> </a:t>
            </a:r>
          </a:p>
          <a:p>
            <a:r>
              <a:rPr lang="en-GB" sz="1050" dirty="0">
                <a:effectLst/>
                <a:ea typeface="Times New Roman" panose="02020603050405020304" pitchFamily="18" charset="0"/>
              </a:rPr>
              <a:t>Team, Aq. (1993) </a:t>
            </a:r>
            <a:r>
              <a:rPr lang="en-GB" sz="1050" i="1" dirty="0">
                <a:effectLst/>
                <a:ea typeface="Times New Roman" panose="02020603050405020304" pitchFamily="18" charset="0"/>
              </a:rPr>
              <a:t>The baker reforms: What is their legacy 35 years on?</a:t>
            </a:r>
            <a:r>
              <a:rPr lang="en-GB" sz="1050" dirty="0">
                <a:effectLst/>
                <a:ea typeface="Times New Roman" panose="02020603050405020304" pitchFamily="18" charset="0"/>
              </a:rPr>
              <a:t>, </a:t>
            </a:r>
            <a:r>
              <a:rPr lang="en-GB" sz="1050" i="1" dirty="0" err="1">
                <a:effectLst/>
                <a:ea typeface="Times New Roman" panose="02020603050405020304" pitchFamily="18" charset="0"/>
              </a:rPr>
              <a:t>AQi</a:t>
            </a:r>
            <a:r>
              <a:rPr lang="en-GB" sz="1050" i="1" dirty="0">
                <a:effectLst/>
                <a:ea typeface="Times New Roman" panose="02020603050405020304" pitchFamily="18" charset="0"/>
              </a:rPr>
              <a:t> powered by AQA</a:t>
            </a:r>
            <a:r>
              <a:rPr lang="en-GB" sz="1050" dirty="0">
                <a:effectLst/>
                <a:ea typeface="Times New Roman" panose="02020603050405020304" pitchFamily="18" charset="0"/>
              </a:rPr>
              <a:t>. Available at: https://</a:t>
            </a:r>
            <a:r>
              <a:rPr lang="en-GB" sz="1050" dirty="0" err="1">
                <a:effectLst/>
                <a:ea typeface="Times New Roman" panose="02020603050405020304" pitchFamily="18" charset="0"/>
              </a:rPr>
              <a:t>www.aqi.org.uk</a:t>
            </a:r>
            <a:r>
              <a:rPr lang="en-GB" sz="1050" dirty="0">
                <a:effectLst/>
                <a:ea typeface="Times New Roman" panose="02020603050405020304" pitchFamily="18" charset="0"/>
              </a:rPr>
              <a:t>/blogs/the-baker-reforms-what-is-their-legacy-35-years-on/ (Accessed: 19 January 2025</a:t>
            </a:r>
            <a:r>
              <a:rPr lang="en-GB" sz="1050">
                <a:effectLst/>
                <a:ea typeface="Times New Roman" panose="02020603050405020304" pitchFamily="18" charset="0"/>
              </a:rPr>
              <a:t>). </a:t>
            </a:r>
          </a:p>
          <a:p>
            <a:endParaRPr lang="en-GB" sz="1050" dirty="0">
              <a:effectLst/>
              <a:ea typeface="Times New Roman" panose="02020603050405020304" pitchFamily="18" charset="0"/>
            </a:endParaRPr>
          </a:p>
          <a:p>
            <a:r>
              <a:rPr lang="en-GB" sz="1050" dirty="0">
                <a:effectLst/>
                <a:ea typeface="Times New Roman" panose="02020603050405020304" pitchFamily="18" charset="0"/>
              </a:rPr>
              <a:t>Thompson, A. (2019) </a:t>
            </a:r>
            <a:r>
              <a:rPr lang="en-GB" sz="1050" i="1" dirty="0">
                <a:effectLst/>
                <a:ea typeface="Times New Roman" panose="02020603050405020304" pitchFamily="18" charset="0"/>
              </a:rPr>
              <a:t>The Elementary Education Act of 1870: And the nineteenth-century foundations of modern schooling in Britain</a:t>
            </a:r>
            <a:r>
              <a:rPr lang="en-GB" sz="1050" dirty="0">
                <a:effectLst/>
                <a:ea typeface="Times New Roman" panose="02020603050405020304" pitchFamily="18" charset="0"/>
              </a:rPr>
              <a:t>, </a:t>
            </a:r>
            <a:r>
              <a:rPr lang="en-GB" sz="1050" i="1" dirty="0">
                <a:effectLst/>
                <a:ea typeface="Times New Roman" panose="02020603050405020304" pitchFamily="18" charset="0"/>
              </a:rPr>
              <a:t>The Society for Educational Studies (SES)</a:t>
            </a:r>
            <a:r>
              <a:rPr lang="en-GB" sz="1050" dirty="0">
                <a:effectLst/>
                <a:ea typeface="Times New Roman" panose="02020603050405020304" pitchFamily="18" charset="0"/>
              </a:rPr>
              <a:t>. Available at: https://soc-for-ed-</a:t>
            </a:r>
            <a:r>
              <a:rPr lang="en-GB" sz="1050" dirty="0" err="1">
                <a:effectLst/>
                <a:ea typeface="Times New Roman" panose="02020603050405020304" pitchFamily="18" charset="0"/>
              </a:rPr>
              <a:t>studies.org.uk</a:t>
            </a:r>
            <a:r>
              <a:rPr lang="en-GB" sz="1050" dirty="0">
                <a:effectLst/>
                <a:ea typeface="Times New Roman" panose="02020603050405020304" pitchFamily="18" charset="0"/>
              </a:rPr>
              <a:t>/the-elementary-education-act-of-1870-and-the-nineteenth-century-foundations-of-modern-schooling-in-britain/ (Accessed: 12 January 2025). </a:t>
            </a:r>
          </a:p>
          <a:p>
            <a:r>
              <a:rPr lang="en-GB" sz="1050" dirty="0">
                <a:effectLst/>
                <a:ea typeface="Times New Roman" panose="02020603050405020304" pitchFamily="18" charset="0"/>
              </a:rPr>
              <a:t> </a:t>
            </a:r>
          </a:p>
          <a:p>
            <a:r>
              <a:rPr lang="en-GB" sz="1050" dirty="0">
                <a:effectLst/>
                <a:ea typeface="Times New Roman" panose="02020603050405020304" pitchFamily="18" charset="0"/>
              </a:rPr>
              <a:t>Thompson, K. (2024) </a:t>
            </a:r>
            <a:r>
              <a:rPr lang="en-GB" sz="1050" i="1" dirty="0">
                <a:effectLst/>
                <a:ea typeface="Times New Roman" panose="02020603050405020304" pitchFamily="18" charset="0"/>
              </a:rPr>
              <a:t>The 1988 Education Reform Act</a:t>
            </a:r>
            <a:r>
              <a:rPr lang="en-GB" sz="1050" dirty="0">
                <a:effectLst/>
                <a:ea typeface="Times New Roman" panose="02020603050405020304" pitchFamily="18" charset="0"/>
              </a:rPr>
              <a:t>, </a:t>
            </a:r>
            <a:r>
              <a:rPr lang="en-GB" sz="1050" i="1" dirty="0" err="1">
                <a:effectLst/>
                <a:ea typeface="Times New Roman" panose="02020603050405020304" pitchFamily="18" charset="0"/>
              </a:rPr>
              <a:t>ReviseSociology</a:t>
            </a:r>
            <a:r>
              <a:rPr lang="en-GB" sz="1050" dirty="0">
                <a:effectLst/>
                <a:ea typeface="Times New Roman" panose="02020603050405020304" pitchFamily="18" charset="0"/>
              </a:rPr>
              <a:t>. Available at: https://</a:t>
            </a:r>
            <a:r>
              <a:rPr lang="en-GB" sz="1050" dirty="0" err="1">
                <a:effectLst/>
                <a:ea typeface="Times New Roman" panose="02020603050405020304" pitchFamily="18" charset="0"/>
              </a:rPr>
              <a:t>revisesociology.com</a:t>
            </a:r>
            <a:r>
              <a:rPr lang="en-GB" sz="1050" dirty="0">
                <a:effectLst/>
                <a:ea typeface="Times New Roman" panose="02020603050405020304" pitchFamily="18" charset="0"/>
              </a:rPr>
              <a:t>/2017/10/24/the-1988-education-reform-act-class-notes/# (Accessed: 19 January 2025). </a:t>
            </a:r>
          </a:p>
          <a:p>
            <a:endParaRPr lang="en-GB" sz="1400" b="0" i="0" u="none" strike="noStrike" dirty="0">
              <a:solidFill>
                <a:srgbClr val="000000"/>
              </a:solidFill>
              <a:effectLst/>
            </a:endParaRPr>
          </a:p>
          <a:p>
            <a:endParaRPr lang="en-US" dirty="0"/>
          </a:p>
        </p:txBody>
      </p:sp>
    </p:spTree>
    <p:extLst>
      <p:ext uri="{BB962C8B-B14F-4D97-AF65-F5344CB8AC3E}">
        <p14:creationId xmlns:p14="http://schemas.microsoft.com/office/powerpoint/2010/main" val="4634369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Back to School">
  <a:themeElements>
    <a:clrScheme name="TM00001082">
      <a:dk1>
        <a:srgbClr val="000000"/>
      </a:dk1>
      <a:lt1>
        <a:srgbClr val="FFFFFF"/>
      </a:lt1>
      <a:dk2>
        <a:srgbClr val="404040"/>
      </a:dk2>
      <a:lt2>
        <a:srgbClr val="D8D6D6"/>
      </a:lt2>
      <a:accent1>
        <a:srgbClr val="B068FF"/>
      </a:accent1>
      <a:accent2>
        <a:srgbClr val="FDD806"/>
      </a:accent2>
      <a:accent3>
        <a:srgbClr val="38A977"/>
      </a:accent3>
      <a:accent4>
        <a:srgbClr val="FF493E"/>
      </a:accent4>
      <a:accent5>
        <a:srgbClr val="8FB5D9"/>
      </a:accent5>
      <a:accent6>
        <a:srgbClr val="00C1AF"/>
      </a:accent6>
      <a:hlink>
        <a:srgbClr val="EB7F23"/>
      </a:hlink>
      <a:folHlink>
        <a:srgbClr val="404040"/>
      </a:folHlink>
    </a:clrScheme>
    <a:fontScheme name="Custom 182">
      <a:majorFont>
        <a:latin typeface="Calibri"/>
        <a:ea typeface=""/>
        <a:cs typeface=""/>
      </a:majorFont>
      <a:minorFont>
        <a:latin typeface="Calibr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00001082_win32_LW_V5" id="{68224F35-5816-41A8-A35F-B0F69FCC33E2}" vid="{A5D116A5-6168-491E-BE29-8BDF072797AE}"/>
    </a:ext>
  </a:extLst>
</a:theme>
</file>

<file path=ppt/theme/theme2.xml><?xml version="1.0" encoding="utf-8"?>
<a:theme xmlns:a="http://schemas.openxmlformats.org/drawingml/2006/main" name="Office Theme">
  <a:themeElements>
    <a:clrScheme name="Back_To_School">
      <a:dk1>
        <a:sysClr val="windowText" lastClr="000000"/>
      </a:dk1>
      <a:lt1>
        <a:sysClr val="window" lastClr="FFFFFF"/>
      </a:lt1>
      <a:dk2>
        <a:srgbClr val="404040"/>
      </a:dk2>
      <a:lt2>
        <a:srgbClr val="FFF7D3"/>
      </a:lt2>
      <a:accent1>
        <a:srgbClr val="EB7F23"/>
      </a:accent1>
      <a:accent2>
        <a:srgbClr val="AFAF51"/>
      </a:accent2>
      <a:accent3>
        <a:srgbClr val="84491F"/>
      </a:accent3>
      <a:accent4>
        <a:srgbClr val="FEBE2F"/>
      </a:accent4>
      <a:accent5>
        <a:srgbClr val="6E1C1C"/>
      </a:accent5>
      <a:accent6>
        <a:srgbClr val="9EE0F8"/>
      </a:accent6>
      <a:hlink>
        <a:srgbClr val="EB7F23"/>
      </a:hlink>
      <a:folHlink>
        <a:srgbClr val="404040"/>
      </a:folHlink>
    </a:clrScheme>
    <a:fontScheme name="Cambria">
      <a:majorFont>
        <a:latin typeface="Cambr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mbr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Back_To_School">
      <a:dk1>
        <a:sysClr val="windowText" lastClr="000000"/>
      </a:dk1>
      <a:lt1>
        <a:sysClr val="window" lastClr="FFFFFF"/>
      </a:lt1>
      <a:dk2>
        <a:srgbClr val="404040"/>
      </a:dk2>
      <a:lt2>
        <a:srgbClr val="FFF7D3"/>
      </a:lt2>
      <a:accent1>
        <a:srgbClr val="EB7F23"/>
      </a:accent1>
      <a:accent2>
        <a:srgbClr val="AFAF51"/>
      </a:accent2>
      <a:accent3>
        <a:srgbClr val="84491F"/>
      </a:accent3>
      <a:accent4>
        <a:srgbClr val="FEBE2F"/>
      </a:accent4>
      <a:accent5>
        <a:srgbClr val="6E1C1C"/>
      </a:accent5>
      <a:accent6>
        <a:srgbClr val="9EE0F8"/>
      </a:accent6>
      <a:hlink>
        <a:srgbClr val="EB7F23"/>
      </a:hlink>
      <a:folHlink>
        <a:srgbClr val="404040"/>
      </a:folHlink>
    </a:clrScheme>
    <a:fontScheme name="Cambria">
      <a:majorFont>
        <a:latin typeface="Cambr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mbr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6CC9A7CA-BEC5-41E5-AAE1-C9D7FC518E00}">
  <ds:schemaRefs>
    <ds:schemaRef ds:uri="http://schemas.microsoft.com/sharepoint/v3/contenttype/forms"/>
  </ds:schemaRefs>
</ds:datastoreItem>
</file>

<file path=customXml/itemProps2.xml><?xml version="1.0" encoding="utf-8"?>
<ds:datastoreItem xmlns:ds="http://schemas.openxmlformats.org/officeDocument/2006/customXml" ds:itemID="{ED611AEB-4E68-45DF-9D2E-EDAA3467D7E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5F5AFAE-B80F-42D3-94B4-729362BC1BCB}">
  <ds:schemaRefs>
    <ds:schemaRef ds:uri="http://purl.org/dc/terms/"/>
    <ds:schemaRef ds:uri="http://schemas.openxmlformats.org/package/2006/metadata/core-properties"/>
    <ds:schemaRef ds:uri="http://schemas.microsoft.com/sharepoint/v3"/>
    <ds:schemaRef ds:uri="http://schemas.microsoft.com/office/infopath/2007/PartnerControls"/>
    <ds:schemaRef ds:uri="71af3243-3dd4-4a8d-8c0d-dd76da1f02a5"/>
    <ds:schemaRef ds:uri="http://purl.org/dc/dcmitype/"/>
    <ds:schemaRef ds:uri="230e9df3-be65-4c73-a93b-d1236ebd677e"/>
    <ds:schemaRef ds:uri="http://www.w3.org/XML/1998/namespace"/>
    <ds:schemaRef ds:uri="http://schemas.microsoft.com/office/2006/documentManagement/types"/>
    <ds:schemaRef ds:uri="16c05727-aa75-4e4a-9b5f-8a80a1165891"/>
    <ds:schemaRef ds:uri="http://schemas.microsoft.com/office/2006/metadata/properties"/>
    <ds:schemaRef ds:uri="http://purl.org/dc/elements/1.1/"/>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22448</TotalTime>
  <Words>3573</Words>
  <Application>Microsoft Macintosh PowerPoint</Application>
  <PresentationFormat>Widescreen</PresentationFormat>
  <Paragraphs>156</Paragraphs>
  <Slides>18</Slides>
  <Notes>0</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18</vt:i4>
      </vt:variant>
    </vt:vector>
  </HeadingPairs>
  <TitlesOfParts>
    <vt:vector size="30" baseType="lpstr">
      <vt:lpstr>LingWai TC Medium</vt:lpstr>
      <vt:lpstr>LingWai TC Medium</vt:lpstr>
      <vt:lpstr>Abadi MT Condensed Light</vt:lpstr>
      <vt:lpstr>Arial</vt:lpstr>
      <vt:lpstr>Calibri</vt:lpstr>
      <vt:lpstr>Cambria</vt:lpstr>
      <vt:lpstr>Helvetica</vt:lpstr>
      <vt:lpstr>Merriweather</vt:lpstr>
      <vt:lpstr>Segoe UI</vt:lpstr>
      <vt:lpstr>System Font Regular</vt:lpstr>
      <vt:lpstr>Times New Roman</vt:lpstr>
      <vt:lpstr>Back to School</vt:lpstr>
      <vt:lpstr>AI acknowledgement </vt:lpstr>
      <vt:lpstr>Shannon Mitchell 2411336 ECES4001 education act 1870 &amp; The Education REFORM ACT 1988</vt:lpstr>
      <vt:lpstr>Elementary education act 1970.</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Shannon Mitchell (2411336)</cp:lastModifiedBy>
  <cp:revision>1</cp:revision>
  <dcterms:created xsi:type="dcterms:W3CDTF">2023-08-29T05:32:53Z</dcterms:created>
  <dcterms:modified xsi:type="dcterms:W3CDTF">2025-01-19T14:59:49Z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0x01010079F111ED35F8CC479449609E8A0923A6</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y fmtid="{D5CDD505-2E9C-101B-9397-08002B2CF9AE}" pid="8" name="MediaServiceImageTags">
    <vt:lpwstr/>
  </property>
</Properties>
</file>