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4"/>
  </p:sldMasterIdLst>
  <p:notesMasterIdLst>
    <p:notesMasterId r:id="rId23"/>
  </p:notesMasterIdLst>
  <p:sldIdLst>
    <p:sldId id="256" r:id="rId5"/>
    <p:sldId id="313" r:id="rId6"/>
    <p:sldId id="312" r:id="rId7"/>
    <p:sldId id="292" r:id="rId8"/>
    <p:sldId id="314" r:id="rId9"/>
    <p:sldId id="316" r:id="rId10"/>
    <p:sldId id="317" r:id="rId11"/>
    <p:sldId id="318" r:id="rId12"/>
    <p:sldId id="319" r:id="rId13"/>
    <p:sldId id="320" r:id="rId14"/>
    <p:sldId id="321" r:id="rId15"/>
    <p:sldId id="322" r:id="rId16"/>
    <p:sldId id="323" r:id="rId17"/>
    <p:sldId id="315" r:id="rId18"/>
    <p:sldId id="296" r:id="rId19"/>
    <p:sldId id="293" r:id="rId20"/>
    <p:sldId id="305" r:id="rId21"/>
    <p:sldId id="29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B3375C-6E1D-4E6A-A871-6FFB71982ECA}" v="27" dt="2025-09-24T16:50:21.5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245" autoAdjust="0"/>
    <p:restoredTop sz="94660"/>
  </p:normalViewPr>
  <p:slideViewPr>
    <p:cSldViewPr snapToGrid="0">
      <p:cViewPr varScale="1">
        <p:scale>
          <a:sx n="92" d="100"/>
          <a:sy n="92" d="100"/>
        </p:scale>
        <p:origin x="63" y="3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E7B3375C-6E1D-4E6A-A871-6FFB71982ECA}"/>
    <pc:docChg chg="undo custSel addSld delSld modSld sldOrd">
      <pc:chgData name="Andrea Williams" userId="1d65336b-f6ac-47c2-8ab0-b39dbb7b7e80" providerId="ADAL" clId="{E7B3375C-6E1D-4E6A-A871-6FFB71982ECA}" dt="2025-09-24T16:53:39.024" v="3519" actId="20577"/>
      <pc:docMkLst>
        <pc:docMk/>
      </pc:docMkLst>
      <pc:sldChg chg="del">
        <pc:chgData name="Andrea Williams" userId="1d65336b-f6ac-47c2-8ab0-b39dbb7b7e80" providerId="ADAL" clId="{E7B3375C-6E1D-4E6A-A871-6FFB71982ECA}" dt="2025-09-24T15:21:21.825" v="2" actId="47"/>
        <pc:sldMkLst>
          <pc:docMk/>
          <pc:sldMk cId="198586312" sldId="260"/>
        </pc:sldMkLst>
      </pc:sldChg>
      <pc:sldChg chg="del">
        <pc:chgData name="Andrea Williams" userId="1d65336b-f6ac-47c2-8ab0-b39dbb7b7e80" providerId="ADAL" clId="{E7B3375C-6E1D-4E6A-A871-6FFB71982ECA}" dt="2025-09-24T15:21:37.447" v="6" actId="47"/>
        <pc:sldMkLst>
          <pc:docMk/>
          <pc:sldMk cId="124481324" sldId="261"/>
        </pc:sldMkLst>
      </pc:sldChg>
      <pc:sldChg chg="del">
        <pc:chgData name="Andrea Williams" userId="1d65336b-f6ac-47c2-8ab0-b39dbb7b7e80" providerId="ADAL" clId="{E7B3375C-6E1D-4E6A-A871-6FFB71982ECA}" dt="2025-09-24T15:21:31.518" v="4" actId="47"/>
        <pc:sldMkLst>
          <pc:docMk/>
          <pc:sldMk cId="3441176303" sldId="267"/>
        </pc:sldMkLst>
      </pc:sldChg>
      <pc:sldChg chg="del">
        <pc:chgData name="Andrea Williams" userId="1d65336b-f6ac-47c2-8ab0-b39dbb7b7e80" providerId="ADAL" clId="{E7B3375C-6E1D-4E6A-A871-6FFB71982ECA}" dt="2025-09-24T15:21:19.892" v="0" actId="47"/>
        <pc:sldMkLst>
          <pc:docMk/>
          <pc:sldMk cId="3879786610" sldId="278"/>
        </pc:sldMkLst>
      </pc:sldChg>
      <pc:sldChg chg="del">
        <pc:chgData name="Andrea Williams" userId="1d65336b-f6ac-47c2-8ab0-b39dbb7b7e80" providerId="ADAL" clId="{E7B3375C-6E1D-4E6A-A871-6FFB71982ECA}" dt="2025-09-24T15:21:20.540" v="1" actId="47"/>
        <pc:sldMkLst>
          <pc:docMk/>
          <pc:sldMk cId="372446836" sldId="279"/>
        </pc:sldMkLst>
      </pc:sldChg>
      <pc:sldChg chg="del">
        <pc:chgData name="Andrea Williams" userId="1d65336b-f6ac-47c2-8ab0-b39dbb7b7e80" providerId="ADAL" clId="{E7B3375C-6E1D-4E6A-A871-6FFB71982ECA}" dt="2025-09-24T15:21:48.483" v="10" actId="47"/>
        <pc:sldMkLst>
          <pc:docMk/>
          <pc:sldMk cId="3744946930" sldId="280"/>
        </pc:sldMkLst>
      </pc:sldChg>
      <pc:sldChg chg="del">
        <pc:chgData name="Andrea Williams" userId="1d65336b-f6ac-47c2-8ab0-b39dbb7b7e80" providerId="ADAL" clId="{E7B3375C-6E1D-4E6A-A871-6FFB71982ECA}" dt="2025-09-24T15:21:28.697" v="3" actId="47"/>
        <pc:sldMkLst>
          <pc:docMk/>
          <pc:sldMk cId="2440917961" sldId="281"/>
        </pc:sldMkLst>
      </pc:sldChg>
      <pc:sldChg chg="del">
        <pc:chgData name="Andrea Williams" userId="1d65336b-f6ac-47c2-8ab0-b39dbb7b7e80" providerId="ADAL" clId="{E7B3375C-6E1D-4E6A-A871-6FFB71982ECA}" dt="2025-09-24T15:24:05.995" v="117" actId="47"/>
        <pc:sldMkLst>
          <pc:docMk/>
          <pc:sldMk cId="299888402" sldId="282"/>
        </pc:sldMkLst>
      </pc:sldChg>
      <pc:sldChg chg="modSp mod ord">
        <pc:chgData name="Andrea Williams" userId="1d65336b-f6ac-47c2-8ab0-b39dbb7b7e80" providerId="ADAL" clId="{E7B3375C-6E1D-4E6A-A871-6FFB71982ECA}" dt="2025-09-24T15:22:50.690" v="92" actId="20577"/>
        <pc:sldMkLst>
          <pc:docMk/>
          <pc:sldMk cId="3913758102" sldId="292"/>
        </pc:sldMkLst>
        <pc:spChg chg="mod">
          <ac:chgData name="Andrea Williams" userId="1d65336b-f6ac-47c2-8ab0-b39dbb7b7e80" providerId="ADAL" clId="{E7B3375C-6E1D-4E6A-A871-6FFB71982ECA}" dt="2025-09-24T15:22:50.690" v="92" actId="20577"/>
          <ac:spMkLst>
            <pc:docMk/>
            <pc:sldMk cId="3913758102" sldId="292"/>
            <ac:spMk id="5" creationId="{1B4D244C-DF0F-4F09-A743-1B15D360898A}"/>
          </ac:spMkLst>
        </pc:spChg>
      </pc:sldChg>
      <pc:sldChg chg="del">
        <pc:chgData name="Andrea Williams" userId="1d65336b-f6ac-47c2-8ab0-b39dbb7b7e80" providerId="ADAL" clId="{E7B3375C-6E1D-4E6A-A871-6FFB71982ECA}" dt="2025-09-24T15:24:15.696" v="118" actId="47"/>
        <pc:sldMkLst>
          <pc:docMk/>
          <pc:sldMk cId="16477972" sldId="294"/>
        </pc:sldMkLst>
      </pc:sldChg>
      <pc:sldChg chg="modSp mod">
        <pc:chgData name="Andrea Williams" userId="1d65336b-f6ac-47c2-8ab0-b39dbb7b7e80" providerId="ADAL" clId="{E7B3375C-6E1D-4E6A-A871-6FFB71982ECA}" dt="2025-09-24T15:23:41.714" v="116" actId="6549"/>
        <pc:sldMkLst>
          <pc:docMk/>
          <pc:sldMk cId="3018625977" sldId="305"/>
        </pc:sldMkLst>
        <pc:spChg chg="mod">
          <ac:chgData name="Andrea Williams" userId="1d65336b-f6ac-47c2-8ab0-b39dbb7b7e80" providerId="ADAL" clId="{E7B3375C-6E1D-4E6A-A871-6FFB71982ECA}" dt="2025-09-24T15:23:41.714" v="116" actId="6549"/>
          <ac:spMkLst>
            <pc:docMk/>
            <pc:sldMk cId="3018625977" sldId="305"/>
            <ac:spMk id="4" creationId="{257ECEFA-C8EE-E972-09E1-897291B361AC}"/>
          </ac:spMkLst>
        </pc:spChg>
        <pc:graphicFrameChg chg="mod">
          <ac:chgData name="Andrea Williams" userId="1d65336b-f6ac-47c2-8ab0-b39dbb7b7e80" providerId="ADAL" clId="{E7B3375C-6E1D-4E6A-A871-6FFB71982ECA}" dt="2025-09-24T15:23:31.134" v="115" actId="20577"/>
          <ac:graphicFrameMkLst>
            <pc:docMk/>
            <pc:sldMk cId="3018625977" sldId="305"/>
            <ac:graphicFrameMk id="6" creationId="{D416448C-AF44-7E3F-33C5-1DF6BFF7EDC4}"/>
          </ac:graphicFrameMkLst>
        </pc:graphicFrameChg>
      </pc:sldChg>
      <pc:sldChg chg="del">
        <pc:chgData name="Andrea Williams" userId="1d65336b-f6ac-47c2-8ab0-b39dbb7b7e80" providerId="ADAL" clId="{E7B3375C-6E1D-4E6A-A871-6FFB71982ECA}" dt="2025-09-24T15:21:40.574" v="8" actId="47"/>
        <pc:sldMkLst>
          <pc:docMk/>
          <pc:sldMk cId="2977073444" sldId="306"/>
        </pc:sldMkLst>
      </pc:sldChg>
      <pc:sldChg chg="del">
        <pc:chgData name="Andrea Williams" userId="1d65336b-f6ac-47c2-8ab0-b39dbb7b7e80" providerId="ADAL" clId="{E7B3375C-6E1D-4E6A-A871-6FFB71982ECA}" dt="2025-09-24T15:21:39.005" v="7" actId="47"/>
        <pc:sldMkLst>
          <pc:docMk/>
          <pc:sldMk cId="1644078743" sldId="307"/>
        </pc:sldMkLst>
      </pc:sldChg>
      <pc:sldChg chg="del">
        <pc:chgData name="Andrea Williams" userId="1d65336b-f6ac-47c2-8ab0-b39dbb7b7e80" providerId="ADAL" clId="{E7B3375C-6E1D-4E6A-A871-6FFB71982ECA}" dt="2025-09-24T15:21:41.315" v="9" actId="47"/>
        <pc:sldMkLst>
          <pc:docMk/>
          <pc:sldMk cId="3883699809" sldId="308"/>
        </pc:sldMkLst>
      </pc:sldChg>
      <pc:sldChg chg="modSp mod ord">
        <pc:chgData name="Andrea Williams" userId="1d65336b-f6ac-47c2-8ab0-b39dbb7b7e80" providerId="ADAL" clId="{E7B3375C-6E1D-4E6A-A871-6FFB71982ECA}" dt="2025-09-24T16:53:39.024" v="3519" actId="20577"/>
        <pc:sldMkLst>
          <pc:docMk/>
          <pc:sldMk cId="375596701" sldId="312"/>
        </pc:sldMkLst>
        <pc:spChg chg="mod">
          <ac:chgData name="Andrea Williams" userId="1d65336b-f6ac-47c2-8ab0-b39dbb7b7e80" providerId="ADAL" clId="{E7B3375C-6E1D-4E6A-A871-6FFB71982ECA}" dt="2025-09-24T15:29:53.198" v="428" actId="207"/>
          <ac:spMkLst>
            <pc:docMk/>
            <pc:sldMk cId="375596701" sldId="312"/>
            <ac:spMk id="2" creationId="{00000000-0000-0000-0000-000000000000}"/>
          </ac:spMkLst>
        </pc:spChg>
        <pc:spChg chg="mod">
          <ac:chgData name="Andrea Williams" userId="1d65336b-f6ac-47c2-8ab0-b39dbb7b7e80" providerId="ADAL" clId="{E7B3375C-6E1D-4E6A-A871-6FFB71982ECA}" dt="2025-09-24T16:53:39.024" v="3519" actId="20577"/>
          <ac:spMkLst>
            <pc:docMk/>
            <pc:sldMk cId="375596701" sldId="312"/>
            <ac:spMk id="3" creationId="{00000000-0000-0000-0000-000000000000}"/>
          </ac:spMkLst>
        </pc:spChg>
      </pc:sldChg>
      <pc:sldChg chg="addSp delSp modSp new mod modClrScheme chgLayout">
        <pc:chgData name="Andrea Williams" userId="1d65336b-f6ac-47c2-8ab0-b39dbb7b7e80" providerId="ADAL" clId="{E7B3375C-6E1D-4E6A-A871-6FFB71982ECA}" dt="2025-09-24T15:28:32.258" v="387" actId="20577"/>
        <pc:sldMkLst>
          <pc:docMk/>
          <pc:sldMk cId="77243103" sldId="313"/>
        </pc:sldMkLst>
        <pc:spChg chg="del mod ord">
          <ac:chgData name="Andrea Williams" userId="1d65336b-f6ac-47c2-8ab0-b39dbb7b7e80" providerId="ADAL" clId="{E7B3375C-6E1D-4E6A-A871-6FFB71982ECA}" dt="2025-09-24T15:24:38.572" v="120" actId="700"/>
          <ac:spMkLst>
            <pc:docMk/>
            <pc:sldMk cId="77243103" sldId="313"/>
            <ac:spMk id="2" creationId="{2337B4A6-1551-7479-BD1F-FB41F61F4646}"/>
          </ac:spMkLst>
        </pc:spChg>
        <pc:spChg chg="del mod ord">
          <ac:chgData name="Andrea Williams" userId="1d65336b-f6ac-47c2-8ab0-b39dbb7b7e80" providerId="ADAL" clId="{E7B3375C-6E1D-4E6A-A871-6FFB71982ECA}" dt="2025-09-24T15:24:38.572" v="120" actId="700"/>
          <ac:spMkLst>
            <pc:docMk/>
            <pc:sldMk cId="77243103" sldId="313"/>
            <ac:spMk id="3" creationId="{335638E6-4483-9B98-384C-E849C9294D41}"/>
          </ac:spMkLst>
        </pc:spChg>
        <pc:spChg chg="del">
          <ac:chgData name="Andrea Williams" userId="1d65336b-f6ac-47c2-8ab0-b39dbb7b7e80" providerId="ADAL" clId="{E7B3375C-6E1D-4E6A-A871-6FFB71982ECA}" dt="2025-09-24T15:24:38.572" v="120" actId="700"/>
          <ac:spMkLst>
            <pc:docMk/>
            <pc:sldMk cId="77243103" sldId="313"/>
            <ac:spMk id="4" creationId="{3E8A355C-1A91-F36B-6753-1C9425002BD0}"/>
          </ac:spMkLst>
        </pc:spChg>
        <pc:spChg chg="add mod ord">
          <ac:chgData name="Andrea Williams" userId="1d65336b-f6ac-47c2-8ab0-b39dbb7b7e80" providerId="ADAL" clId="{E7B3375C-6E1D-4E6A-A871-6FFB71982ECA}" dt="2025-09-24T15:25:21.956" v="168" actId="207"/>
          <ac:spMkLst>
            <pc:docMk/>
            <pc:sldMk cId="77243103" sldId="313"/>
            <ac:spMk id="5" creationId="{806DCA36-E615-2A46-DE3E-6B3DF5DC94CB}"/>
          </ac:spMkLst>
        </pc:spChg>
        <pc:spChg chg="add mod ord">
          <ac:chgData name="Andrea Williams" userId="1d65336b-f6ac-47c2-8ab0-b39dbb7b7e80" providerId="ADAL" clId="{E7B3375C-6E1D-4E6A-A871-6FFB71982ECA}" dt="2025-09-24T15:28:32.258" v="387" actId="20577"/>
          <ac:spMkLst>
            <pc:docMk/>
            <pc:sldMk cId="77243103" sldId="313"/>
            <ac:spMk id="6" creationId="{5FBB2C0E-E7B0-E53D-AED3-BB9F977EFEDD}"/>
          </ac:spMkLst>
        </pc:spChg>
      </pc:sldChg>
      <pc:sldChg chg="del">
        <pc:chgData name="Andrea Williams" userId="1d65336b-f6ac-47c2-8ab0-b39dbb7b7e80" providerId="ADAL" clId="{E7B3375C-6E1D-4E6A-A871-6FFB71982ECA}" dt="2025-09-24T15:23:14.674" v="95" actId="47"/>
        <pc:sldMkLst>
          <pc:docMk/>
          <pc:sldMk cId="1309796315" sldId="314"/>
        </pc:sldMkLst>
      </pc:sldChg>
      <pc:sldChg chg="addSp modSp new mod setBg modClrScheme chgLayout">
        <pc:chgData name="Andrea Williams" userId="1d65336b-f6ac-47c2-8ab0-b39dbb7b7e80" providerId="ADAL" clId="{E7B3375C-6E1D-4E6A-A871-6FFB71982ECA}" dt="2025-09-24T15:51:03.113" v="1026" actId="20577"/>
        <pc:sldMkLst>
          <pc:docMk/>
          <pc:sldMk cId="3317900375" sldId="314"/>
        </pc:sldMkLst>
        <pc:spChg chg="add mod">
          <ac:chgData name="Andrea Williams" userId="1d65336b-f6ac-47c2-8ab0-b39dbb7b7e80" providerId="ADAL" clId="{E7B3375C-6E1D-4E6A-A871-6FFB71982ECA}" dt="2025-09-24T15:32:58.607" v="473" actId="255"/>
          <ac:spMkLst>
            <pc:docMk/>
            <pc:sldMk cId="3317900375" sldId="314"/>
            <ac:spMk id="2" creationId="{5DACD340-0C77-ED3A-6320-9ECF02F6B24F}"/>
          </ac:spMkLst>
        </pc:spChg>
        <pc:spChg chg="add mod">
          <ac:chgData name="Andrea Williams" userId="1d65336b-f6ac-47c2-8ab0-b39dbb7b7e80" providerId="ADAL" clId="{E7B3375C-6E1D-4E6A-A871-6FFB71982ECA}" dt="2025-09-24T15:51:03.113" v="1026" actId="20577"/>
          <ac:spMkLst>
            <pc:docMk/>
            <pc:sldMk cId="3317900375" sldId="314"/>
            <ac:spMk id="3" creationId="{B7F723F6-B65B-FF25-BF71-B5320B132925}"/>
          </ac:spMkLst>
        </pc:spChg>
        <pc:spChg chg="add">
          <ac:chgData name="Andrea Williams" userId="1d65336b-f6ac-47c2-8ab0-b39dbb7b7e80" providerId="ADAL" clId="{E7B3375C-6E1D-4E6A-A871-6FFB71982ECA}" dt="2025-09-24T15:30:58.644" v="470" actId="26606"/>
          <ac:spMkLst>
            <pc:docMk/>
            <pc:sldMk cId="3317900375" sldId="314"/>
            <ac:spMk id="8" creationId="{8E8DBDA3-652C-4F87-B53B-7F73AC8F4FF9}"/>
          </ac:spMkLst>
        </pc:spChg>
        <pc:spChg chg="add">
          <ac:chgData name="Andrea Williams" userId="1d65336b-f6ac-47c2-8ab0-b39dbb7b7e80" providerId="ADAL" clId="{E7B3375C-6E1D-4E6A-A871-6FFB71982ECA}" dt="2025-09-24T15:30:58.644" v="470" actId="26606"/>
          <ac:spMkLst>
            <pc:docMk/>
            <pc:sldMk cId="3317900375" sldId="314"/>
            <ac:spMk id="10" creationId="{42187232-3845-418F-A17C-C138F01D98AB}"/>
          </ac:spMkLst>
        </pc:spChg>
      </pc:sldChg>
      <pc:sldChg chg="del">
        <pc:chgData name="Andrea Williams" userId="1d65336b-f6ac-47c2-8ab0-b39dbb7b7e80" providerId="ADAL" clId="{E7B3375C-6E1D-4E6A-A871-6FFB71982ECA}" dt="2025-09-24T15:21:36.161" v="5" actId="47"/>
        <pc:sldMkLst>
          <pc:docMk/>
          <pc:sldMk cId="1604697753" sldId="315"/>
        </pc:sldMkLst>
      </pc:sldChg>
      <pc:sldChg chg="modSp new mod">
        <pc:chgData name="Andrea Williams" userId="1d65336b-f6ac-47c2-8ab0-b39dbb7b7e80" providerId="ADAL" clId="{E7B3375C-6E1D-4E6A-A871-6FFB71982ECA}" dt="2025-09-24T16:49:45.704" v="3453" actId="20577"/>
        <pc:sldMkLst>
          <pc:docMk/>
          <pc:sldMk cId="3262962338" sldId="315"/>
        </pc:sldMkLst>
        <pc:spChg chg="mod">
          <ac:chgData name="Andrea Williams" userId="1d65336b-f6ac-47c2-8ab0-b39dbb7b7e80" providerId="ADAL" clId="{E7B3375C-6E1D-4E6A-A871-6FFB71982ECA}" dt="2025-09-24T15:53:11.861" v="1061" actId="20577"/>
          <ac:spMkLst>
            <pc:docMk/>
            <pc:sldMk cId="3262962338" sldId="315"/>
            <ac:spMk id="2" creationId="{161C243D-3D1B-84B5-8E73-5452745B6288}"/>
          </ac:spMkLst>
        </pc:spChg>
        <pc:spChg chg="mod">
          <ac:chgData name="Andrea Williams" userId="1d65336b-f6ac-47c2-8ab0-b39dbb7b7e80" providerId="ADAL" clId="{E7B3375C-6E1D-4E6A-A871-6FFB71982ECA}" dt="2025-09-24T16:49:45.704" v="3453" actId="20577"/>
          <ac:spMkLst>
            <pc:docMk/>
            <pc:sldMk cId="3262962338" sldId="315"/>
            <ac:spMk id="3" creationId="{C51D458C-7E72-E954-FF45-9130536CA5F3}"/>
          </ac:spMkLst>
        </pc:spChg>
      </pc:sldChg>
      <pc:sldChg chg="modSp add mod">
        <pc:chgData name="Andrea Williams" userId="1d65336b-f6ac-47c2-8ab0-b39dbb7b7e80" providerId="ADAL" clId="{E7B3375C-6E1D-4E6A-A871-6FFB71982ECA}" dt="2025-09-24T15:51:37.128" v="1039" actId="5793"/>
        <pc:sldMkLst>
          <pc:docMk/>
          <pc:sldMk cId="2040047344" sldId="316"/>
        </pc:sldMkLst>
        <pc:spChg chg="mod">
          <ac:chgData name="Andrea Williams" userId="1d65336b-f6ac-47c2-8ab0-b39dbb7b7e80" providerId="ADAL" clId="{E7B3375C-6E1D-4E6A-A871-6FFB71982ECA}" dt="2025-09-24T15:34:01.731" v="491" actId="14100"/>
          <ac:spMkLst>
            <pc:docMk/>
            <pc:sldMk cId="2040047344" sldId="316"/>
            <ac:spMk id="2" creationId="{8EB834D2-53F3-6FE5-A774-88DB3E0C8E72}"/>
          </ac:spMkLst>
        </pc:spChg>
        <pc:spChg chg="mod">
          <ac:chgData name="Andrea Williams" userId="1d65336b-f6ac-47c2-8ab0-b39dbb7b7e80" providerId="ADAL" clId="{E7B3375C-6E1D-4E6A-A871-6FFB71982ECA}" dt="2025-09-24T15:51:37.128" v="1039" actId="5793"/>
          <ac:spMkLst>
            <pc:docMk/>
            <pc:sldMk cId="2040047344" sldId="316"/>
            <ac:spMk id="3" creationId="{AE7CE6C0-FFDD-4E31-1669-7CABC764516B}"/>
          </ac:spMkLst>
        </pc:spChg>
      </pc:sldChg>
      <pc:sldChg chg="modSp add mod">
        <pc:chgData name="Andrea Williams" userId="1d65336b-f6ac-47c2-8ab0-b39dbb7b7e80" providerId="ADAL" clId="{E7B3375C-6E1D-4E6A-A871-6FFB71982ECA}" dt="2025-09-24T15:51:59.394" v="1054" actId="20577"/>
        <pc:sldMkLst>
          <pc:docMk/>
          <pc:sldMk cId="787738326" sldId="317"/>
        </pc:sldMkLst>
        <pc:spChg chg="mod">
          <ac:chgData name="Andrea Williams" userId="1d65336b-f6ac-47c2-8ab0-b39dbb7b7e80" providerId="ADAL" clId="{E7B3375C-6E1D-4E6A-A871-6FFB71982ECA}" dt="2025-09-24T15:40:30.777" v="653" actId="20577"/>
          <ac:spMkLst>
            <pc:docMk/>
            <pc:sldMk cId="787738326" sldId="317"/>
            <ac:spMk id="2" creationId="{855D132C-8FEF-4423-D937-680F7CFDB115}"/>
          </ac:spMkLst>
        </pc:spChg>
        <pc:spChg chg="mod">
          <ac:chgData name="Andrea Williams" userId="1d65336b-f6ac-47c2-8ab0-b39dbb7b7e80" providerId="ADAL" clId="{E7B3375C-6E1D-4E6A-A871-6FFB71982ECA}" dt="2025-09-24T15:51:59.394" v="1054" actId="20577"/>
          <ac:spMkLst>
            <pc:docMk/>
            <pc:sldMk cId="787738326" sldId="317"/>
            <ac:spMk id="3" creationId="{645ABEAC-15B2-E831-CCEA-F3F93041E117}"/>
          </ac:spMkLst>
        </pc:spChg>
      </pc:sldChg>
      <pc:sldChg chg="modSp new mod ord">
        <pc:chgData name="Andrea Williams" userId="1d65336b-f6ac-47c2-8ab0-b39dbb7b7e80" providerId="ADAL" clId="{E7B3375C-6E1D-4E6A-A871-6FFB71982ECA}" dt="2025-09-24T16:44:12.544" v="3440" actId="20577"/>
        <pc:sldMkLst>
          <pc:docMk/>
          <pc:sldMk cId="2100483759" sldId="318"/>
        </pc:sldMkLst>
        <pc:spChg chg="mod">
          <ac:chgData name="Andrea Williams" userId="1d65336b-f6ac-47c2-8ab0-b39dbb7b7e80" providerId="ADAL" clId="{E7B3375C-6E1D-4E6A-A871-6FFB71982ECA}" dt="2025-09-24T16:04:10.102" v="1243" actId="207"/>
          <ac:spMkLst>
            <pc:docMk/>
            <pc:sldMk cId="2100483759" sldId="318"/>
            <ac:spMk id="2" creationId="{503AF875-6065-A6CC-8863-5EF89A2E760A}"/>
          </ac:spMkLst>
        </pc:spChg>
        <pc:spChg chg="mod">
          <ac:chgData name="Andrea Williams" userId="1d65336b-f6ac-47c2-8ab0-b39dbb7b7e80" providerId="ADAL" clId="{E7B3375C-6E1D-4E6A-A871-6FFB71982ECA}" dt="2025-09-24T16:44:12.544" v="3440" actId="20577"/>
          <ac:spMkLst>
            <pc:docMk/>
            <pc:sldMk cId="2100483759" sldId="318"/>
            <ac:spMk id="3" creationId="{5CAE9E90-686D-1A0B-EA1B-5EDCA22CDA42}"/>
          </ac:spMkLst>
        </pc:spChg>
      </pc:sldChg>
      <pc:sldChg chg="addSp delSp modSp add mod setBg modClrScheme chgLayout">
        <pc:chgData name="Andrea Williams" userId="1d65336b-f6ac-47c2-8ab0-b39dbb7b7e80" providerId="ADAL" clId="{E7B3375C-6E1D-4E6A-A871-6FFB71982ECA}" dt="2025-09-24T16:50:26.374" v="3458" actId="27636"/>
        <pc:sldMkLst>
          <pc:docMk/>
          <pc:sldMk cId="1882774283" sldId="319"/>
        </pc:sldMkLst>
        <pc:spChg chg="mod ord">
          <ac:chgData name="Andrea Williams" userId="1d65336b-f6ac-47c2-8ab0-b39dbb7b7e80" providerId="ADAL" clId="{E7B3375C-6E1D-4E6A-A871-6FFB71982ECA}" dt="2025-09-24T16:10:43.567" v="1514" actId="207"/>
          <ac:spMkLst>
            <pc:docMk/>
            <pc:sldMk cId="1882774283" sldId="319"/>
            <ac:spMk id="2" creationId="{63D93DC3-F85A-D9A7-6739-2D7F1CAF300F}"/>
          </ac:spMkLst>
        </pc:spChg>
        <pc:spChg chg="mod ord">
          <ac:chgData name="Andrea Williams" userId="1d65336b-f6ac-47c2-8ab0-b39dbb7b7e80" providerId="ADAL" clId="{E7B3375C-6E1D-4E6A-A871-6FFB71982ECA}" dt="2025-09-24T16:50:26.374" v="3458" actId="27636"/>
          <ac:spMkLst>
            <pc:docMk/>
            <pc:sldMk cId="1882774283" sldId="319"/>
            <ac:spMk id="3" creationId="{EA0A561F-AC50-67C8-AA76-E5E668576577}"/>
          </ac:spMkLst>
        </pc:spChg>
        <pc:spChg chg="add del mod ord">
          <ac:chgData name="Andrea Williams" userId="1d65336b-f6ac-47c2-8ab0-b39dbb7b7e80" providerId="ADAL" clId="{E7B3375C-6E1D-4E6A-A871-6FFB71982ECA}" dt="2025-09-24T16:10:21.752" v="1509"/>
          <ac:spMkLst>
            <pc:docMk/>
            <pc:sldMk cId="1882774283" sldId="319"/>
            <ac:spMk id="4" creationId="{BEC3A949-8586-9DB8-9A27-FE07A8FA7CB6}"/>
          </ac:spMkLst>
        </pc:spChg>
        <pc:spChg chg="add del">
          <ac:chgData name="Andrea Williams" userId="1d65336b-f6ac-47c2-8ab0-b39dbb7b7e80" providerId="ADAL" clId="{E7B3375C-6E1D-4E6A-A871-6FFB71982ECA}" dt="2025-09-24T16:10:27.684" v="1511" actId="26606"/>
          <ac:spMkLst>
            <pc:docMk/>
            <pc:sldMk cId="1882774283" sldId="319"/>
            <ac:spMk id="1031" creationId="{79CBD3C9-4E66-426D-948E-7CF4778107E8}"/>
          </ac:spMkLst>
        </pc:spChg>
        <pc:spChg chg="add del">
          <ac:chgData name="Andrea Williams" userId="1d65336b-f6ac-47c2-8ab0-b39dbb7b7e80" providerId="ADAL" clId="{E7B3375C-6E1D-4E6A-A871-6FFB71982ECA}" dt="2025-09-24T16:10:27.684" v="1511" actId="26606"/>
          <ac:spMkLst>
            <pc:docMk/>
            <pc:sldMk cId="1882774283" sldId="319"/>
            <ac:spMk id="1033" creationId="{BA2EA6A6-CD0C-4CFD-8EC2-AA44F9870331}"/>
          </ac:spMkLst>
        </pc:spChg>
        <pc:spChg chg="add">
          <ac:chgData name="Andrea Williams" userId="1d65336b-f6ac-47c2-8ab0-b39dbb7b7e80" providerId="ADAL" clId="{E7B3375C-6E1D-4E6A-A871-6FFB71982ECA}" dt="2025-09-24T16:10:27.715" v="1512" actId="26606"/>
          <ac:spMkLst>
            <pc:docMk/>
            <pc:sldMk cId="1882774283" sldId="319"/>
            <ac:spMk id="1035" creationId="{809C0BCD-BEE9-423F-A51C-BCCD8E5EAADA}"/>
          </ac:spMkLst>
        </pc:spChg>
        <pc:picChg chg="add mod">
          <ac:chgData name="Andrea Williams" userId="1d65336b-f6ac-47c2-8ab0-b39dbb7b7e80" providerId="ADAL" clId="{E7B3375C-6E1D-4E6A-A871-6FFB71982ECA}" dt="2025-09-24T16:10:27.715" v="1512" actId="26606"/>
          <ac:picMkLst>
            <pc:docMk/>
            <pc:sldMk cId="1882774283" sldId="319"/>
            <ac:picMk id="1026" creationId="{9DC1FCF4-89D1-5AA5-51CA-975D582506A0}"/>
          </ac:picMkLst>
        </pc:picChg>
      </pc:sldChg>
      <pc:sldChg chg="addSp delSp modSp new mod modClrScheme chgLayout">
        <pc:chgData name="Andrea Williams" userId="1d65336b-f6ac-47c2-8ab0-b39dbb7b7e80" providerId="ADAL" clId="{E7B3375C-6E1D-4E6A-A871-6FFB71982ECA}" dt="2025-09-24T16:24:48.765" v="2425" actId="20577"/>
        <pc:sldMkLst>
          <pc:docMk/>
          <pc:sldMk cId="2998245580" sldId="320"/>
        </pc:sldMkLst>
        <pc:spChg chg="del mod ord">
          <ac:chgData name="Andrea Williams" userId="1d65336b-f6ac-47c2-8ab0-b39dbb7b7e80" providerId="ADAL" clId="{E7B3375C-6E1D-4E6A-A871-6FFB71982ECA}" dt="2025-09-24T16:14:02.063" v="1573" actId="700"/>
          <ac:spMkLst>
            <pc:docMk/>
            <pc:sldMk cId="2998245580" sldId="320"/>
            <ac:spMk id="2" creationId="{AC0F7F50-84BA-8654-AAFD-61EA65FB538E}"/>
          </ac:spMkLst>
        </pc:spChg>
        <pc:spChg chg="del mod ord">
          <ac:chgData name="Andrea Williams" userId="1d65336b-f6ac-47c2-8ab0-b39dbb7b7e80" providerId="ADAL" clId="{E7B3375C-6E1D-4E6A-A871-6FFB71982ECA}" dt="2025-09-24T16:14:02.063" v="1573" actId="700"/>
          <ac:spMkLst>
            <pc:docMk/>
            <pc:sldMk cId="2998245580" sldId="320"/>
            <ac:spMk id="3" creationId="{762C3C6E-7C46-8AEC-BBAD-16B6A4662D14}"/>
          </ac:spMkLst>
        </pc:spChg>
        <pc:spChg chg="del">
          <ac:chgData name="Andrea Williams" userId="1d65336b-f6ac-47c2-8ab0-b39dbb7b7e80" providerId="ADAL" clId="{E7B3375C-6E1D-4E6A-A871-6FFB71982ECA}" dt="2025-09-24T16:14:02.063" v="1573" actId="700"/>
          <ac:spMkLst>
            <pc:docMk/>
            <pc:sldMk cId="2998245580" sldId="320"/>
            <ac:spMk id="4" creationId="{D5665B76-D773-E0D2-72D0-5A7F3F61FEDA}"/>
          </ac:spMkLst>
        </pc:spChg>
        <pc:spChg chg="add mod ord">
          <ac:chgData name="Andrea Williams" userId="1d65336b-f6ac-47c2-8ab0-b39dbb7b7e80" providerId="ADAL" clId="{E7B3375C-6E1D-4E6A-A871-6FFB71982ECA}" dt="2025-09-24T16:24:48.765" v="2425" actId="20577"/>
          <ac:spMkLst>
            <pc:docMk/>
            <pc:sldMk cId="2998245580" sldId="320"/>
            <ac:spMk id="5" creationId="{B5B5F370-7F0A-8C6E-05EC-E7B46A664E14}"/>
          </ac:spMkLst>
        </pc:spChg>
        <pc:spChg chg="add mod ord">
          <ac:chgData name="Andrea Williams" userId="1d65336b-f6ac-47c2-8ab0-b39dbb7b7e80" providerId="ADAL" clId="{E7B3375C-6E1D-4E6A-A871-6FFB71982ECA}" dt="2025-09-24T16:17:43.466" v="1855" actId="33524"/>
          <ac:spMkLst>
            <pc:docMk/>
            <pc:sldMk cId="2998245580" sldId="320"/>
            <ac:spMk id="6" creationId="{4A3E7AAB-CEB3-E86C-327E-71E30CC182B3}"/>
          </ac:spMkLst>
        </pc:spChg>
      </pc:sldChg>
      <pc:sldChg chg="modSp new mod">
        <pc:chgData name="Andrea Williams" userId="1d65336b-f6ac-47c2-8ab0-b39dbb7b7e80" providerId="ADAL" clId="{E7B3375C-6E1D-4E6A-A871-6FFB71982ECA}" dt="2025-09-24T16:24:33.710" v="2412" actId="14100"/>
        <pc:sldMkLst>
          <pc:docMk/>
          <pc:sldMk cId="517206704" sldId="321"/>
        </pc:sldMkLst>
        <pc:spChg chg="mod">
          <ac:chgData name="Andrea Williams" userId="1d65336b-f6ac-47c2-8ab0-b39dbb7b7e80" providerId="ADAL" clId="{E7B3375C-6E1D-4E6A-A871-6FFB71982ECA}" dt="2025-09-24T16:20:12.159" v="2074" actId="207"/>
          <ac:spMkLst>
            <pc:docMk/>
            <pc:sldMk cId="517206704" sldId="321"/>
            <ac:spMk id="2" creationId="{BDCE4AA4-0F50-9386-A7A9-1BCEEC6DC322}"/>
          </ac:spMkLst>
        </pc:spChg>
        <pc:spChg chg="mod">
          <ac:chgData name="Andrea Williams" userId="1d65336b-f6ac-47c2-8ab0-b39dbb7b7e80" providerId="ADAL" clId="{E7B3375C-6E1D-4E6A-A871-6FFB71982ECA}" dt="2025-09-24T16:24:33.710" v="2412" actId="14100"/>
          <ac:spMkLst>
            <pc:docMk/>
            <pc:sldMk cId="517206704" sldId="321"/>
            <ac:spMk id="3" creationId="{62FFFFDF-EB71-CC72-5BDD-92441193E54F}"/>
          </ac:spMkLst>
        </pc:spChg>
      </pc:sldChg>
      <pc:sldChg chg="modSp add mod">
        <pc:chgData name="Andrea Williams" userId="1d65336b-f6ac-47c2-8ab0-b39dbb7b7e80" providerId="ADAL" clId="{E7B3375C-6E1D-4E6A-A871-6FFB71982ECA}" dt="2025-09-24T16:29:32.358" v="2962" actId="20577"/>
        <pc:sldMkLst>
          <pc:docMk/>
          <pc:sldMk cId="1779342997" sldId="322"/>
        </pc:sldMkLst>
        <pc:spChg chg="mod">
          <ac:chgData name="Andrea Williams" userId="1d65336b-f6ac-47c2-8ab0-b39dbb7b7e80" providerId="ADAL" clId="{E7B3375C-6E1D-4E6A-A871-6FFB71982ECA}" dt="2025-09-24T16:29:32.358" v="2962" actId="20577"/>
          <ac:spMkLst>
            <pc:docMk/>
            <pc:sldMk cId="1779342997" sldId="322"/>
            <ac:spMk id="3" creationId="{C93E7CBA-F95F-A13A-BD2E-38F04930569C}"/>
          </ac:spMkLst>
        </pc:spChg>
      </pc:sldChg>
      <pc:sldChg chg="modSp new mod">
        <pc:chgData name="Andrea Williams" userId="1d65336b-f6ac-47c2-8ab0-b39dbb7b7e80" providerId="ADAL" clId="{E7B3375C-6E1D-4E6A-A871-6FFB71982ECA}" dt="2025-09-24T16:40:51.648" v="3340" actId="20577"/>
        <pc:sldMkLst>
          <pc:docMk/>
          <pc:sldMk cId="3835466442" sldId="323"/>
        </pc:sldMkLst>
        <pc:spChg chg="mod">
          <ac:chgData name="Andrea Williams" userId="1d65336b-f6ac-47c2-8ab0-b39dbb7b7e80" providerId="ADAL" clId="{E7B3375C-6E1D-4E6A-A871-6FFB71982ECA}" dt="2025-09-24T16:30:52.776" v="2997" actId="207"/>
          <ac:spMkLst>
            <pc:docMk/>
            <pc:sldMk cId="3835466442" sldId="323"/>
            <ac:spMk id="2" creationId="{F69AB6E1-F8FF-53E6-C194-2E1DD4A75930}"/>
          </ac:spMkLst>
        </pc:spChg>
        <pc:spChg chg="mod">
          <ac:chgData name="Andrea Williams" userId="1d65336b-f6ac-47c2-8ab0-b39dbb7b7e80" providerId="ADAL" clId="{E7B3375C-6E1D-4E6A-A871-6FFB71982ECA}" dt="2025-09-24T16:40:51.648" v="3340" actId="20577"/>
          <ac:spMkLst>
            <pc:docMk/>
            <pc:sldMk cId="3835466442" sldId="323"/>
            <ac:spMk id="3" creationId="{2211F908-6F39-5EA7-FBA7-9246D118D0D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6D7DB7-0874-4782-9762-ABC6274C44D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0F11B60-763D-4CAF-A110-BE7215F3A308}">
      <dgm:prSet/>
      <dgm:spPr/>
      <dgm:t>
        <a:bodyPr/>
        <a:lstStyle/>
        <a:p>
          <a:r>
            <a:rPr lang="en-GB" dirty="0"/>
            <a:t>WEEK 2</a:t>
          </a:r>
          <a:endParaRPr lang="en-US" dirty="0"/>
        </a:p>
      </dgm:t>
    </dgm:pt>
    <dgm:pt modelId="{B25AA8B1-889D-4264-9B95-640F25E4C33D}" type="parTrans" cxnId="{26DA0DC7-1AAA-4A50-B8A7-7260EF8465A6}">
      <dgm:prSet/>
      <dgm:spPr/>
      <dgm:t>
        <a:bodyPr/>
        <a:lstStyle/>
        <a:p>
          <a:endParaRPr lang="en-US"/>
        </a:p>
      </dgm:t>
    </dgm:pt>
    <dgm:pt modelId="{7443EB55-A0EC-46CE-9AB9-B76BB9F589D7}" type="sibTrans" cxnId="{26DA0DC7-1AAA-4A50-B8A7-7260EF8465A6}">
      <dgm:prSet/>
      <dgm:spPr/>
      <dgm:t>
        <a:bodyPr/>
        <a:lstStyle/>
        <a:p>
          <a:endParaRPr lang="en-US"/>
        </a:p>
      </dgm:t>
    </dgm:pt>
    <dgm:pt modelId="{1F0C93A6-C744-4F43-ACD3-3D6E40468CD5}">
      <dgm:prSet/>
      <dgm:spPr/>
      <dgm:t>
        <a:bodyPr/>
        <a:lstStyle/>
        <a:p>
          <a:r>
            <a:rPr lang="en-US" dirty="0"/>
            <a:t>Working with Risk</a:t>
          </a:r>
        </a:p>
      </dgm:t>
    </dgm:pt>
    <dgm:pt modelId="{E90A635C-1B7E-4B9D-A2F3-12EA0F5C5B53}" type="parTrans" cxnId="{E6CF4C04-C95E-49DF-AC8C-523E9DB854F0}">
      <dgm:prSet/>
      <dgm:spPr/>
      <dgm:t>
        <a:bodyPr/>
        <a:lstStyle/>
        <a:p>
          <a:endParaRPr lang="en-US"/>
        </a:p>
      </dgm:t>
    </dgm:pt>
    <dgm:pt modelId="{FB2F11F1-1E4E-4CBF-8560-B94E98DF9A4A}" type="sibTrans" cxnId="{E6CF4C04-C95E-49DF-AC8C-523E9DB854F0}">
      <dgm:prSet/>
      <dgm:spPr/>
      <dgm:t>
        <a:bodyPr/>
        <a:lstStyle/>
        <a:p>
          <a:endParaRPr lang="en-US"/>
        </a:p>
      </dgm:t>
    </dgm:pt>
    <dgm:pt modelId="{1D033907-00F7-421E-A290-A06226870BA9}" type="pres">
      <dgm:prSet presAssocID="{E96D7DB7-0874-4782-9762-ABC6274C44D7}" presName="linear" presStyleCnt="0">
        <dgm:presLayoutVars>
          <dgm:animLvl val="lvl"/>
          <dgm:resizeHandles val="exact"/>
        </dgm:presLayoutVars>
      </dgm:prSet>
      <dgm:spPr/>
    </dgm:pt>
    <dgm:pt modelId="{749D7121-E7AD-4CAB-9AA5-C9267E5F0428}" type="pres">
      <dgm:prSet presAssocID="{10F11B60-763D-4CAF-A110-BE7215F3A308}" presName="parentText" presStyleLbl="node1" presStyleIdx="0" presStyleCnt="2">
        <dgm:presLayoutVars>
          <dgm:chMax val="0"/>
          <dgm:bulletEnabled val="1"/>
        </dgm:presLayoutVars>
      </dgm:prSet>
      <dgm:spPr/>
    </dgm:pt>
    <dgm:pt modelId="{3F483A90-C054-40A6-88F2-732B2E11561D}" type="pres">
      <dgm:prSet presAssocID="{7443EB55-A0EC-46CE-9AB9-B76BB9F589D7}" presName="spacer" presStyleCnt="0"/>
      <dgm:spPr/>
    </dgm:pt>
    <dgm:pt modelId="{13EDDD93-924F-42CB-9477-8C6CAB53A827}" type="pres">
      <dgm:prSet presAssocID="{1F0C93A6-C744-4F43-ACD3-3D6E40468CD5}" presName="parentText" presStyleLbl="node1" presStyleIdx="1" presStyleCnt="2">
        <dgm:presLayoutVars>
          <dgm:chMax val="0"/>
          <dgm:bulletEnabled val="1"/>
        </dgm:presLayoutVars>
      </dgm:prSet>
      <dgm:spPr/>
    </dgm:pt>
  </dgm:ptLst>
  <dgm:cxnLst>
    <dgm:cxn modelId="{E6CF4C04-C95E-49DF-AC8C-523E9DB854F0}" srcId="{E96D7DB7-0874-4782-9762-ABC6274C44D7}" destId="{1F0C93A6-C744-4F43-ACD3-3D6E40468CD5}" srcOrd="1" destOrd="0" parTransId="{E90A635C-1B7E-4B9D-A2F3-12EA0F5C5B53}" sibTransId="{FB2F11F1-1E4E-4CBF-8560-B94E98DF9A4A}"/>
    <dgm:cxn modelId="{55DE1A38-0FF7-434A-96AE-960E27A856AA}" type="presOf" srcId="{1F0C93A6-C744-4F43-ACD3-3D6E40468CD5}" destId="{13EDDD93-924F-42CB-9477-8C6CAB53A827}" srcOrd="0" destOrd="0" presId="urn:microsoft.com/office/officeart/2005/8/layout/vList2"/>
    <dgm:cxn modelId="{548BFF3C-E84A-486C-AA07-82591A28535E}" type="presOf" srcId="{E96D7DB7-0874-4782-9762-ABC6274C44D7}" destId="{1D033907-00F7-421E-A290-A06226870BA9}" srcOrd="0" destOrd="0" presId="urn:microsoft.com/office/officeart/2005/8/layout/vList2"/>
    <dgm:cxn modelId="{D287259D-158F-426C-8926-80421987383E}" type="presOf" srcId="{10F11B60-763D-4CAF-A110-BE7215F3A308}" destId="{749D7121-E7AD-4CAB-9AA5-C9267E5F0428}" srcOrd="0" destOrd="0" presId="urn:microsoft.com/office/officeart/2005/8/layout/vList2"/>
    <dgm:cxn modelId="{26DA0DC7-1AAA-4A50-B8A7-7260EF8465A6}" srcId="{E96D7DB7-0874-4782-9762-ABC6274C44D7}" destId="{10F11B60-763D-4CAF-A110-BE7215F3A308}" srcOrd="0" destOrd="0" parTransId="{B25AA8B1-889D-4264-9B95-640F25E4C33D}" sibTransId="{7443EB55-A0EC-46CE-9AB9-B76BB9F589D7}"/>
    <dgm:cxn modelId="{86CCAF35-967A-4652-A8B7-04BC47AF096D}" type="presParOf" srcId="{1D033907-00F7-421E-A290-A06226870BA9}" destId="{749D7121-E7AD-4CAB-9AA5-C9267E5F0428}" srcOrd="0" destOrd="0" presId="urn:microsoft.com/office/officeart/2005/8/layout/vList2"/>
    <dgm:cxn modelId="{48CEA384-87A0-4845-8EF6-742A0A3D4CC3}" type="presParOf" srcId="{1D033907-00F7-421E-A290-A06226870BA9}" destId="{3F483A90-C054-40A6-88F2-732B2E11561D}" srcOrd="1" destOrd="0" presId="urn:microsoft.com/office/officeart/2005/8/layout/vList2"/>
    <dgm:cxn modelId="{A509990E-6634-4373-8A4A-AC6CB4874217}" type="presParOf" srcId="{1D033907-00F7-421E-A290-A06226870BA9}" destId="{13EDDD93-924F-42CB-9477-8C6CAB53A82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D7121-E7AD-4CAB-9AA5-C9267E5F0428}">
      <dsp:nvSpPr>
        <dsp:cNvPr id="0" name=""/>
        <dsp:cNvSpPr/>
      </dsp:nvSpPr>
      <dsp:spPr>
        <a:xfrm>
          <a:off x="0" y="35752"/>
          <a:ext cx="4754880" cy="190680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dirty="0"/>
            <a:t>WEEK 2</a:t>
          </a:r>
          <a:endParaRPr lang="en-US" sz="4800" kern="1200" dirty="0"/>
        </a:p>
      </dsp:txBody>
      <dsp:txXfrm>
        <a:off x="93083" y="128835"/>
        <a:ext cx="4568714" cy="1720641"/>
      </dsp:txXfrm>
    </dsp:sp>
    <dsp:sp modelId="{13EDDD93-924F-42CB-9477-8C6CAB53A827}">
      <dsp:nvSpPr>
        <dsp:cNvPr id="0" name=""/>
        <dsp:cNvSpPr/>
      </dsp:nvSpPr>
      <dsp:spPr>
        <a:xfrm>
          <a:off x="0" y="2080800"/>
          <a:ext cx="4754880" cy="190680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dirty="0"/>
            <a:t>Working with Risk</a:t>
          </a:r>
        </a:p>
      </dsp:txBody>
      <dsp:txXfrm>
        <a:off x="93083" y="2173883"/>
        <a:ext cx="4568714" cy="172064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9/24/2025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9/24/2025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9/24/2025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9/24/2025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9/24/2025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9/24/2025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9/24/2025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9/24/2025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9/24/2025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9/24/2025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9/24/2025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9/24/2025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9/24/2025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3896592"/>
            <a:ext cx="9966960" cy="2379517"/>
          </a:xfrm>
        </p:spPr>
        <p:txBody>
          <a:bodyPr>
            <a:normAutofit/>
          </a:bodyPr>
          <a:lstStyle/>
          <a:p>
            <a:r>
              <a:rPr lang="en-US" sz="3600" dirty="0"/>
              <a:t>ECPR7003: Professional Practice and Therapist </a:t>
            </a:r>
            <a:r>
              <a:rPr lang="en-GB" sz="3600" dirty="0"/>
              <a:t>Competencies</a:t>
            </a:r>
            <a:br>
              <a:rPr lang="en-US" sz="3600" dirty="0"/>
            </a:br>
            <a:br>
              <a:rPr lang="en-US" sz="3600" dirty="0"/>
            </a:br>
            <a:r>
              <a:rPr lang="en-US" sz="3600" dirty="0"/>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a:fillRect/>
          </a:stretch>
        </p:blipFill>
        <p:spPr>
          <a:xfrm>
            <a:off x="243840" y="256540"/>
            <a:ext cx="11704320" cy="3489383"/>
          </a:xfrm>
          <a:prstGeom prst="rect">
            <a:avLst/>
          </a:prstGeom>
        </p:spPr>
      </p:pic>
    </p:spTree>
    <p:extLst>
      <p:ext uri="{BB962C8B-B14F-4D97-AF65-F5344CB8AC3E}">
        <p14:creationId xmlns:p14="http://schemas.microsoft.com/office/powerpoint/2010/main" val="193526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06DCA36-E615-2A46-DE3E-6B3DF5DC94CB}"/>
              </a:ext>
            </a:extLst>
          </p:cNvPr>
          <p:cNvSpPr>
            <a:spLocks noGrp="1"/>
          </p:cNvSpPr>
          <p:nvPr>
            <p:ph type="title"/>
          </p:nvPr>
        </p:nvSpPr>
        <p:spPr/>
        <p:txBody>
          <a:bodyPr/>
          <a:lstStyle/>
          <a:p>
            <a:r>
              <a:rPr lang="en-GB" dirty="0">
                <a:solidFill>
                  <a:schemeClr val="accent1">
                    <a:lumMod val="75000"/>
                  </a:schemeClr>
                </a:solidFill>
              </a:rPr>
              <a:t>Structure for Today</a:t>
            </a:r>
          </a:p>
        </p:txBody>
      </p:sp>
      <p:sp>
        <p:nvSpPr>
          <p:cNvPr id="6" name="Content Placeholder 5">
            <a:extLst>
              <a:ext uri="{FF2B5EF4-FFF2-40B4-BE49-F238E27FC236}">
                <a16:creationId xmlns:a16="http://schemas.microsoft.com/office/drawing/2014/main" id="{5FBB2C0E-E7B0-E53D-AED3-BB9F977EFEDD}"/>
              </a:ext>
            </a:extLst>
          </p:cNvPr>
          <p:cNvSpPr>
            <a:spLocks noGrp="1"/>
          </p:cNvSpPr>
          <p:nvPr>
            <p:ph idx="1"/>
          </p:nvPr>
        </p:nvSpPr>
        <p:spPr/>
        <p:txBody>
          <a:bodyPr/>
          <a:lstStyle/>
          <a:p>
            <a:r>
              <a:rPr lang="en-GB" dirty="0">
                <a:solidFill>
                  <a:schemeClr val="accent1">
                    <a:lumMod val="75000"/>
                  </a:schemeClr>
                </a:solidFill>
              </a:rPr>
              <a:t>9:30 – Check in</a:t>
            </a:r>
          </a:p>
          <a:p>
            <a:r>
              <a:rPr lang="en-GB" dirty="0">
                <a:solidFill>
                  <a:schemeClr val="accent1">
                    <a:lumMod val="75000"/>
                  </a:schemeClr>
                </a:solidFill>
              </a:rPr>
              <a:t>Group Contract and working safely within the group</a:t>
            </a:r>
          </a:p>
          <a:p>
            <a:r>
              <a:rPr lang="en-GB" dirty="0">
                <a:solidFill>
                  <a:schemeClr val="accent1">
                    <a:lumMod val="75000"/>
                  </a:schemeClr>
                </a:solidFill>
              </a:rPr>
              <a:t>Safeguarding</a:t>
            </a:r>
          </a:p>
          <a:p>
            <a:r>
              <a:rPr lang="en-GB" dirty="0">
                <a:solidFill>
                  <a:schemeClr val="accent1">
                    <a:lumMod val="75000"/>
                  </a:schemeClr>
                </a:solidFill>
              </a:rPr>
              <a:t>11:45 – 12:45 Lunch</a:t>
            </a:r>
          </a:p>
          <a:p>
            <a:r>
              <a:rPr lang="en-GB" dirty="0">
                <a:solidFill>
                  <a:schemeClr val="accent1">
                    <a:lumMod val="75000"/>
                  </a:schemeClr>
                </a:solidFill>
              </a:rPr>
              <a:t>Case studies and ethical decision making</a:t>
            </a:r>
          </a:p>
          <a:p>
            <a:r>
              <a:rPr lang="en-GB" dirty="0">
                <a:solidFill>
                  <a:schemeClr val="accent1">
                    <a:lumMod val="75000"/>
                  </a:schemeClr>
                </a:solidFill>
              </a:rPr>
              <a:t>Skills Practice</a:t>
            </a:r>
          </a:p>
          <a:p>
            <a:r>
              <a:rPr lang="en-GB" dirty="0">
                <a:solidFill>
                  <a:schemeClr val="accent1">
                    <a:lumMod val="75000"/>
                  </a:schemeClr>
                </a:solidFill>
              </a:rPr>
              <a:t>Individual Tutorials </a:t>
            </a:r>
          </a:p>
          <a:p>
            <a:r>
              <a:rPr lang="en-GB" dirty="0">
                <a:solidFill>
                  <a:schemeClr val="accent1">
                    <a:lumMod val="75000"/>
                  </a:schemeClr>
                </a:solidFill>
              </a:rPr>
              <a:t>3:20 – Closing round</a:t>
            </a:r>
          </a:p>
        </p:txBody>
      </p:sp>
    </p:spTree>
    <p:extLst>
      <p:ext uri="{BB962C8B-B14F-4D97-AF65-F5344CB8AC3E}">
        <p14:creationId xmlns:p14="http://schemas.microsoft.com/office/powerpoint/2010/main" val="77243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1">
                    <a:lumMod val="75000"/>
                  </a:schemeClr>
                </a:solidFill>
              </a:rPr>
              <a:t>Interactive Task: Group Contract</a:t>
            </a:r>
            <a:br>
              <a:rPr lang="en-GB" b="1" dirty="0"/>
            </a:br>
            <a:endParaRPr lang="en-GB" dirty="0"/>
          </a:p>
        </p:txBody>
      </p:sp>
      <p:sp>
        <p:nvSpPr>
          <p:cNvPr id="3" name="Content Placeholder 2"/>
          <p:cNvSpPr>
            <a:spLocks noGrp="1"/>
          </p:cNvSpPr>
          <p:nvPr>
            <p:ph sz="half" idx="1"/>
          </p:nvPr>
        </p:nvSpPr>
        <p:spPr>
          <a:xfrm>
            <a:off x="753687" y="1607127"/>
            <a:ext cx="5144193" cy="4473632"/>
          </a:xfrm>
        </p:spPr>
        <p:txBody>
          <a:bodyPr>
            <a:normAutofit/>
          </a:bodyPr>
          <a:lstStyle/>
          <a:p>
            <a:pPr marL="45720" indent="0">
              <a:buNone/>
            </a:pPr>
            <a:endParaRPr lang="en-GB" sz="3600" dirty="0"/>
          </a:p>
          <a:p>
            <a:pPr marL="45720" indent="0">
              <a:buNone/>
            </a:pPr>
            <a:r>
              <a:rPr lang="en-GB" sz="3600" dirty="0">
                <a:solidFill>
                  <a:schemeClr val="accent1">
                    <a:lumMod val="75000"/>
                  </a:schemeClr>
                </a:solidFill>
              </a:rPr>
              <a:t>Consider your expectations and ideas for working effectively and safely as a group</a:t>
            </a:r>
          </a:p>
          <a:p>
            <a:pPr marL="45720" indent="0">
              <a:buNone/>
            </a:pPr>
            <a:r>
              <a:rPr lang="en-GB" sz="3600" dirty="0">
                <a:solidFill>
                  <a:schemeClr val="accent1">
                    <a:lumMod val="75000"/>
                  </a:schemeClr>
                </a:solidFill>
              </a:rPr>
              <a:t>Let’s pause and reflect on</a:t>
            </a:r>
          </a:p>
          <a:p>
            <a:pPr marL="45720" indent="0">
              <a:buNone/>
            </a:pPr>
            <a:r>
              <a:rPr lang="en-GB" sz="3600" dirty="0">
                <a:solidFill>
                  <a:schemeClr val="accent1">
                    <a:lumMod val="75000"/>
                  </a:schemeClr>
                </a:solidFill>
              </a:rPr>
              <a:t> PD and </a:t>
            </a:r>
            <a:r>
              <a:rPr lang="en-GB" sz="3600">
                <a:solidFill>
                  <a:schemeClr val="accent1">
                    <a:lumMod val="75000"/>
                  </a:schemeClr>
                </a:solidFill>
              </a:rPr>
              <a:t>Group Process</a:t>
            </a:r>
            <a:endParaRPr lang="en-GB" sz="3600" dirty="0">
              <a:solidFill>
                <a:schemeClr val="accent1">
                  <a:lumMod val="75000"/>
                </a:schemeClr>
              </a:solidFill>
            </a:endParaRPr>
          </a:p>
          <a:p>
            <a:pPr marL="45720" indent="0">
              <a:buNone/>
            </a:pPr>
            <a:endParaRPr lang="en-GB" sz="3600" dirty="0">
              <a:solidFill>
                <a:schemeClr val="accent1">
                  <a:lumMod val="75000"/>
                </a:schemeClr>
              </a:solidFill>
            </a:endParaRPr>
          </a:p>
          <a:p>
            <a:pPr marL="45720" indent="0">
              <a:buNone/>
            </a:pPr>
            <a:endParaRPr lang="en-GB" dirty="0"/>
          </a:p>
        </p:txBody>
      </p:sp>
      <p:pic>
        <p:nvPicPr>
          <p:cNvPr id="2050" name="Picture 2" descr="Should I try group therapy or a support group? - Counselling Directory">
            <a:extLst>
              <a:ext uri="{FF2B5EF4-FFF2-40B4-BE49-F238E27FC236}">
                <a16:creationId xmlns:a16="http://schemas.microsoft.com/office/drawing/2014/main" id="{5CC3DAB3-C327-40C5-A174-992EBBAD5A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18704"/>
            <a:ext cx="5485161" cy="4342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96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hought Bubble: Cloud 4">
            <a:extLst>
              <a:ext uri="{FF2B5EF4-FFF2-40B4-BE49-F238E27FC236}">
                <a16:creationId xmlns:a16="http://schemas.microsoft.com/office/drawing/2014/main" id="{1B4D244C-DF0F-4F09-A743-1B15D360898A}"/>
              </a:ext>
            </a:extLst>
          </p:cNvPr>
          <p:cNvSpPr/>
          <p:nvPr/>
        </p:nvSpPr>
        <p:spPr>
          <a:xfrm>
            <a:off x="1318953" y="1086196"/>
            <a:ext cx="9964189" cy="4804757"/>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What is your understanding of Safeguarding?</a:t>
            </a:r>
          </a:p>
        </p:txBody>
      </p:sp>
    </p:spTree>
    <p:extLst>
      <p:ext uri="{BB962C8B-B14F-4D97-AF65-F5344CB8AC3E}">
        <p14:creationId xmlns:p14="http://schemas.microsoft.com/office/powerpoint/2010/main" val="3913758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5DACD340-0C77-ED3A-6320-9ECF02F6B24F}"/>
              </a:ext>
            </a:extLst>
          </p:cNvPr>
          <p:cNvSpPr>
            <a:spLocks noGrp="1"/>
          </p:cNvSpPr>
          <p:nvPr>
            <p:ph type="title"/>
          </p:nvPr>
        </p:nvSpPr>
        <p:spPr>
          <a:xfrm>
            <a:off x="441009" y="873457"/>
            <a:ext cx="3273042" cy="5222543"/>
          </a:xfrm>
        </p:spPr>
        <p:txBody>
          <a:bodyPr>
            <a:normAutofit/>
          </a:bodyPr>
          <a:lstStyle/>
          <a:p>
            <a:r>
              <a:rPr lang="en-GB" dirty="0">
                <a:solidFill>
                  <a:srgbClr val="FFFFFF"/>
                </a:solidFill>
              </a:rPr>
              <a:t>Working within an Ethical Framework</a:t>
            </a:r>
          </a:p>
        </p:txBody>
      </p:sp>
      <p:sp>
        <p:nvSpPr>
          <p:cNvPr id="3" name="Content Placeholder 2">
            <a:extLst>
              <a:ext uri="{FF2B5EF4-FFF2-40B4-BE49-F238E27FC236}">
                <a16:creationId xmlns:a16="http://schemas.microsoft.com/office/drawing/2014/main" id="{B7F723F6-B65B-FF25-BF71-B5320B132925}"/>
              </a:ext>
            </a:extLst>
          </p:cNvPr>
          <p:cNvSpPr>
            <a:spLocks noGrp="1"/>
          </p:cNvSpPr>
          <p:nvPr>
            <p:ph idx="1"/>
          </p:nvPr>
        </p:nvSpPr>
        <p:spPr>
          <a:xfrm>
            <a:off x="4995081" y="873457"/>
            <a:ext cx="6020790" cy="5222543"/>
          </a:xfrm>
        </p:spPr>
        <p:txBody>
          <a:bodyPr anchor="ctr">
            <a:normAutofit/>
          </a:bodyPr>
          <a:lstStyle/>
          <a:p>
            <a:pPr fontAlgn="base"/>
            <a:r>
              <a:rPr lang="en-GB" b="1" dirty="0">
                <a:solidFill>
                  <a:schemeClr val="accent1">
                    <a:lumMod val="75000"/>
                  </a:schemeClr>
                </a:solidFill>
              </a:rPr>
              <a:t>Our commitment to clients</a:t>
            </a:r>
            <a:r>
              <a:rPr lang="en-GB" dirty="0">
                <a:solidFill>
                  <a:schemeClr val="accent1">
                    <a:lumMod val="75000"/>
                  </a:schemeClr>
                </a:solidFill>
              </a:rPr>
              <a:t> provides a summary of working to professional standards and building an ethical relationship</a:t>
            </a:r>
          </a:p>
          <a:p>
            <a:pPr fontAlgn="base"/>
            <a:r>
              <a:rPr lang="en-GB" b="1" dirty="0">
                <a:solidFill>
                  <a:schemeClr val="accent1">
                    <a:lumMod val="75000"/>
                  </a:schemeClr>
                </a:solidFill>
              </a:rPr>
              <a:t>Ethics</a:t>
            </a:r>
            <a:r>
              <a:rPr lang="en-GB" dirty="0">
                <a:solidFill>
                  <a:schemeClr val="accent1">
                    <a:lumMod val="75000"/>
                  </a:schemeClr>
                </a:solidFill>
              </a:rPr>
              <a:t> specifies the values, principles and personal moral qualities that inform our work and underpin supervision</a:t>
            </a:r>
          </a:p>
          <a:p>
            <a:pPr fontAlgn="base"/>
            <a:r>
              <a:rPr lang="en-GB" b="1" dirty="0">
                <a:solidFill>
                  <a:schemeClr val="accent1">
                    <a:lumMod val="75000"/>
                  </a:schemeClr>
                </a:solidFill>
              </a:rPr>
              <a:t>Good practice</a:t>
            </a:r>
            <a:r>
              <a:rPr lang="en-GB" dirty="0">
                <a:solidFill>
                  <a:schemeClr val="accent1">
                    <a:lumMod val="75000"/>
                  </a:schemeClr>
                </a:solidFill>
              </a:rPr>
              <a:t> considers the application of our commitments to clients and ethics to our practice</a:t>
            </a:r>
          </a:p>
          <a:p>
            <a:pPr marL="45720" indent="0" fontAlgn="base">
              <a:buNone/>
            </a:pPr>
            <a:r>
              <a:rPr lang="en-GB" dirty="0">
                <a:solidFill>
                  <a:schemeClr val="accent1">
                    <a:lumMod val="75000"/>
                  </a:schemeClr>
                </a:solidFill>
              </a:rPr>
              <a:t>(BACP,2018)</a:t>
            </a:r>
          </a:p>
          <a:p>
            <a:endParaRPr lang="en-GB" sz="2000" dirty="0">
              <a:solidFill>
                <a:schemeClr val="tx1"/>
              </a:solidFill>
            </a:endParaRPr>
          </a:p>
        </p:txBody>
      </p:sp>
    </p:spTree>
    <p:extLst>
      <p:ext uri="{BB962C8B-B14F-4D97-AF65-F5344CB8AC3E}">
        <p14:creationId xmlns:p14="http://schemas.microsoft.com/office/powerpoint/2010/main" val="3317900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60B1F1-DD6F-CC53-B420-F4E31F6D77D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0C56D0-DBDB-8987-45E9-F38B34556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D234CDC3-BD93-25C2-6BA6-3D2AFAF40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EB834D2-53F3-6FE5-A774-88DB3E0C8E72}"/>
              </a:ext>
            </a:extLst>
          </p:cNvPr>
          <p:cNvSpPr>
            <a:spLocks noGrp="1"/>
          </p:cNvSpPr>
          <p:nvPr>
            <p:ph type="title"/>
          </p:nvPr>
        </p:nvSpPr>
        <p:spPr>
          <a:xfrm>
            <a:off x="441009" y="873457"/>
            <a:ext cx="3471168" cy="5222543"/>
          </a:xfrm>
        </p:spPr>
        <p:txBody>
          <a:bodyPr>
            <a:normAutofit/>
          </a:bodyPr>
          <a:lstStyle/>
          <a:p>
            <a:r>
              <a:rPr lang="en-GB" dirty="0">
                <a:solidFill>
                  <a:srgbClr val="FFFFFF"/>
                </a:solidFill>
              </a:rPr>
              <a:t>Our Commitment</a:t>
            </a:r>
          </a:p>
        </p:txBody>
      </p:sp>
      <p:sp>
        <p:nvSpPr>
          <p:cNvPr id="3" name="Content Placeholder 2">
            <a:extLst>
              <a:ext uri="{FF2B5EF4-FFF2-40B4-BE49-F238E27FC236}">
                <a16:creationId xmlns:a16="http://schemas.microsoft.com/office/drawing/2014/main" id="{AE7CE6C0-FFDD-4E31-1669-7CABC764516B}"/>
              </a:ext>
            </a:extLst>
          </p:cNvPr>
          <p:cNvSpPr>
            <a:spLocks noGrp="1"/>
          </p:cNvSpPr>
          <p:nvPr>
            <p:ph idx="1"/>
          </p:nvPr>
        </p:nvSpPr>
        <p:spPr>
          <a:xfrm>
            <a:off x="4995081" y="873457"/>
            <a:ext cx="6020790" cy="5222543"/>
          </a:xfrm>
        </p:spPr>
        <p:txBody>
          <a:bodyPr anchor="ctr">
            <a:normAutofit/>
          </a:bodyPr>
          <a:lstStyle/>
          <a:p>
            <a:r>
              <a:rPr lang="en-GB" sz="2000" dirty="0">
                <a:solidFill>
                  <a:schemeClr val="accent1">
                    <a:lumMod val="50000"/>
                  </a:schemeClr>
                </a:solidFill>
              </a:rPr>
              <a:t>Client centred</a:t>
            </a:r>
          </a:p>
          <a:p>
            <a:r>
              <a:rPr lang="en-GB" sz="2000" dirty="0">
                <a:solidFill>
                  <a:schemeClr val="accent1">
                    <a:lumMod val="50000"/>
                  </a:schemeClr>
                </a:solidFill>
              </a:rPr>
              <a:t>Professional Standards</a:t>
            </a:r>
          </a:p>
          <a:p>
            <a:r>
              <a:rPr lang="en-GB" sz="2000" dirty="0">
                <a:solidFill>
                  <a:schemeClr val="accent1">
                    <a:lumMod val="50000"/>
                  </a:schemeClr>
                </a:solidFill>
              </a:rPr>
              <a:t>Professional integrity</a:t>
            </a:r>
          </a:p>
          <a:p>
            <a:r>
              <a:rPr lang="en-GB" sz="2000" dirty="0">
                <a:solidFill>
                  <a:schemeClr val="accent1">
                    <a:lumMod val="50000"/>
                  </a:schemeClr>
                </a:solidFill>
              </a:rPr>
              <a:t>Respect</a:t>
            </a:r>
          </a:p>
          <a:p>
            <a:r>
              <a:rPr lang="en-GB" sz="2000" dirty="0">
                <a:solidFill>
                  <a:schemeClr val="accent1">
                    <a:lumMod val="50000"/>
                  </a:schemeClr>
                </a:solidFill>
              </a:rPr>
              <a:t>Accountability</a:t>
            </a:r>
          </a:p>
          <a:p>
            <a:pPr marL="45720" indent="0">
              <a:buNone/>
            </a:pPr>
            <a:r>
              <a:rPr lang="en-GB" sz="2000" dirty="0">
                <a:solidFill>
                  <a:schemeClr val="accent1">
                    <a:lumMod val="50000"/>
                  </a:schemeClr>
                </a:solidFill>
              </a:rPr>
              <a:t>(BACP,2018)</a:t>
            </a:r>
          </a:p>
        </p:txBody>
      </p:sp>
    </p:spTree>
    <p:extLst>
      <p:ext uri="{BB962C8B-B14F-4D97-AF65-F5344CB8AC3E}">
        <p14:creationId xmlns:p14="http://schemas.microsoft.com/office/powerpoint/2010/main" val="2040047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B45A34-88A6-F5AC-EBA0-3EBAFD2278A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2AC2A1A-A128-23AE-1C33-7E3499B67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A3C8F7E7-D836-369A-D5CE-6BC6B9A7B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55D132C-8FEF-4423-D937-680F7CFDB115}"/>
              </a:ext>
            </a:extLst>
          </p:cNvPr>
          <p:cNvSpPr>
            <a:spLocks noGrp="1"/>
          </p:cNvSpPr>
          <p:nvPr>
            <p:ph type="title"/>
          </p:nvPr>
        </p:nvSpPr>
        <p:spPr>
          <a:xfrm>
            <a:off x="441009" y="873457"/>
            <a:ext cx="3471168" cy="5222543"/>
          </a:xfrm>
        </p:spPr>
        <p:txBody>
          <a:bodyPr>
            <a:normAutofit/>
          </a:bodyPr>
          <a:lstStyle/>
          <a:p>
            <a:r>
              <a:rPr lang="en-GB" b="1" dirty="0">
                <a:solidFill>
                  <a:schemeClr val="bg1"/>
                </a:solidFill>
              </a:rPr>
              <a:t>.Values</a:t>
            </a:r>
            <a:br>
              <a:rPr lang="en-GB" b="1" dirty="0">
                <a:solidFill>
                  <a:schemeClr val="bg1"/>
                </a:solidFill>
              </a:rPr>
            </a:br>
            <a:br>
              <a:rPr lang="en-GB" b="1" dirty="0">
                <a:solidFill>
                  <a:schemeClr val="bg1"/>
                </a:solidFill>
              </a:rPr>
            </a:br>
            <a:r>
              <a:rPr lang="en-GB" b="1" dirty="0">
                <a:solidFill>
                  <a:schemeClr val="bg1"/>
                </a:solidFill>
              </a:rPr>
              <a:t>.Principles</a:t>
            </a:r>
            <a:br>
              <a:rPr lang="en-GB" b="1" dirty="0">
                <a:solidFill>
                  <a:schemeClr val="bg1"/>
                </a:solidFill>
              </a:rPr>
            </a:br>
            <a:br>
              <a:rPr lang="en-GB" b="1" dirty="0">
                <a:solidFill>
                  <a:schemeClr val="bg1"/>
                </a:solidFill>
              </a:rPr>
            </a:br>
            <a:r>
              <a:rPr lang="en-GB" b="1" dirty="0">
                <a:solidFill>
                  <a:schemeClr val="bg1"/>
                </a:solidFill>
              </a:rPr>
              <a:t>.Person</a:t>
            </a:r>
            <a:r>
              <a:rPr lang="en-GB" b="1" dirty="0"/>
              <a:t>al </a:t>
            </a:r>
            <a:r>
              <a:rPr lang="en-GB" b="1" dirty="0">
                <a:solidFill>
                  <a:schemeClr val="bg1"/>
                </a:solidFill>
              </a:rPr>
              <a:t>Moral Qualities</a:t>
            </a:r>
            <a:br>
              <a:rPr lang="en-GB" b="1" dirty="0">
                <a:solidFill>
                  <a:schemeClr val="bg1"/>
                </a:solidFill>
              </a:rPr>
            </a:br>
            <a:endParaRPr lang="en-GB" dirty="0">
              <a:solidFill>
                <a:schemeClr val="bg1"/>
              </a:solidFill>
            </a:endParaRPr>
          </a:p>
        </p:txBody>
      </p:sp>
      <p:sp>
        <p:nvSpPr>
          <p:cNvPr id="3" name="Content Placeholder 2">
            <a:extLst>
              <a:ext uri="{FF2B5EF4-FFF2-40B4-BE49-F238E27FC236}">
                <a16:creationId xmlns:a16="http://schemas.microsoft.com/office/drawing/2014/main" id="{645ABEAC-15B2-E831-CCEA-F3F93041E117}"/>
              </a:ext>
            </a:extLst>
          </p:cNvPr>
          <p:cNvSpPr>
            <a:spLocks noGrp="1"/>
          </p:cNvSpPr>
          <p:nvPr>
            <p:ph idx="1"/>
          </p:nvPr>
        </p:nvSpPr>
        <p:spPr>
          <a:xfrm>
            <a:off x="4995081" y="873457"/>
            <a:ext cx="6020790" cy="5222543"/>
          </a:xfrm>
        </p:spPr>
        <p:txBody>
          <a:bodyPr anchor="ctr">
            <a:normAutofit lnSpcReduction="10000"/>
          </a:bodyPr>
          <a:lstStyle/>
          <a:p>
            <a:pPr marL="45720" indent="0">
              <a:buNone/>
            </a:pPr>
            <a:r>
              <a:rPr lang="en-GB" sz="3200" b="1" dirty="0">
                <a:solidFill>
                  <a:schemeClr val="accent1">
                    <a:lumMod val="50000"/>
                  </a:schemeClr>
                </a:solidFill>
              </a:rPr>
              <a:t>Ethical Responsibilities</a:t>
            </a:r>
          </a:p>
          <a:p>
            <a:pPr fontAlgn="base"/>
            <a:r>
              <a:rPr lang="en-GB" b="1" dirty="0">
                <a:solidFill>
                  <a:schemeClr val="accent1">
                    <a:lumMod val="50000"/>
                  </a:schemeClr>
                </a:solidFill>
              </a:rPr>
              <a:t>Being trustworthy:</a:t>
            </a:r>
            <a:r>
              <a:rPr lang="en-GB" dirty="0">
                <a:solidFill>
                  <a:schemeClr val="accent1">
                    <a:lumMod val="50000"/>
                  </a:schemeClr>
                </a:solidFill>
              </a:rPr>
              <a:t> honouring the trust placed in the practitioner</a:t>
            </a:r>
          </a:p>
          <a:p>
            <a:pPr fontAlgn="base"/>
            <a:r>
              <a:rPr lang="en-GB" b="1" dirty="0">
                <a:solidFill>
                  <a:schemeClr val="accent1">
                    <a:lumMod val="50000"/>
                  </a:schemeClr>
                </a:solidFill>
              </a:rPr>
              <a:t>Autonomy:</a:t>
            </a:r>
            <a:r>
              <a:rPr lang="en-GB" dirty="0">
                <a:solidFill>
                  <a:schemeClr val="accent1">
                    <a:lumMod val="50000"/>
                  </a:schemeClr>
                </a:solidFill>
              </a:rPr>
              <a:t> respect for the client’s right to be self-governing</a:t>
            </a:r>
          </a:p>
          <a:p>
            <a:pPr fontAlgn="base"/>
            <a:r>
              <a:rPr lang="en-GB" b="1" dirty="0">
                <a:solidFill>
                  <a:schemeClr val="accent1">
                    <a:lumMod val="50000"/>
                  </a:schemeClr>
                </a:solidFill>
              </a:rPr>
              <a:t>Beneficence:</a:t>
            </a:r>
            <a:r>
              <a:rPr lang="en-GB" dirty="0">
                <a:solidFill>
                  <a:schemeClr val="accent1">
                    <a:lumMod val="50000"/>
                  </a:schemeClr>
                </a:solidFill>
              </a:rPr>
              <a:t> a commitment to promoting the client’s wellbeing</a:t>
            </a:r>
          </a:p>
          <a:p>
            <a:pPr fontAlgn="base"/>
            <a:r>
              <a:rPr lang="en-GB" b="1" dirty="0">
                <a:solidFill>
                  <a:schemeClr val="accent1">
                    <a:lumMod val="50000"/>
                  </a:schemeClr>
                </a:solidFill>
              </a:rPr>
              <a:t>Non-maleficence:</a:t>
            </a:r>
            <a:r>
              <a:rPr lang="en-GB" dirty="0">
                <a:solidFill>
                  <a:schemeClr val="accent1">
                    <a:lumMod val="50000"/>
                  </a:schemeClr>
                </a:solidFill>
              </a:rPr>
              <a:t> a commitment to avoiding harm to the client</a:t>
            </a:r>
          </a:p>
          <a:p>
            <a:pPr fontAlgn="base"/>
            <a:r>
              <a:rPr lang="en-GB" b="1" dirty="0">
                <a:solidFill>
                  <a:schemeClr val="accent1">
                    <a:lumMod val="50000"/>
                  </a:schemeClr>
                </a:solidFill>
              </a:rPr>
              <a:t>Justice:</a:t>
            </a:r>
            <a:r>
              <a:rPr lang="en-GB" dirty="0">
                <a:solidFill>
                  <a:schemeClr val="accent1">
                    <a:lumMod val="50000"/>
                  </a:schemeClr>
                </a:solidFill>
              </a:rPr>
              <a:t> the fair and impartial treatment of all clients and the provision of adequate services</a:t>
            </a:r>
          </a:p>
          <a:p>
            <a:pPr fontAlgn="base"/>
            <a:r>
              <a:rPr lang="en-GB" b="1" dirty="0">
                <a:solidFill>
                  <a:schemeClr val="accent1">
                    <a:lumMod val="50000"/>
                  </a:schemeClr>
                </a:solidFill>
              </a:rPr>
              <a:t>Self-respect:</a:t>
            </a:r>
            <a:r>
              <a:rPr lang="en-GB" dirty="0">
                <a:solidFill>
                  <a:schemeClr val="accent1">
                    <a:lumMod val="50000"/>
                  </a:schemeClr>
                </a:solidFill>
              </a:rPr>
              <a:t> fostering the practitioner’s self-knowledge, integrity and care for self (BACP,2018)</a:t>
            </a:r>
          </a:p>
          <a:p>
            <a:endParaRPr lang="en-GB" sz="2000" dirty="0">
              <a:solidFill>
                <a:schemeClr val="accent1">
                  <a:lumMod val="50000"/>
                </a:schemeClr>
              </a:solidFill>
            </a:endParaRPr>
          </a:p>
        </p:txBody>
      </p:sp>
    </p:spTree>
    <p:extLst>
      <p:ext uri="{BB962C8B-B14F-4D97-AF65-F5344CB8AC3E}">
        <p14:creationId xmlns:p14="http://schemas.microsoft.com/office/powerpoint/2010/main" val="787738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AF875-6065-A6CC-8863-5EF89A2E760A}"/>
              </a:ext>
            </a:extLst>
          </p:cNvPr>
          <p:cNvSpPr>
            <a:spLocks noGrp="1"/>
          </p:cNvSpPr>
          <p:nvPr>
            <p:ph type="title"/>
          </p:nvPr>
        </p:nvSpPr>
        <p:spPr/>
        <p:txBody>
          <a:bodyPr/>
          <a:lstStyle/>
          <a:p>
            <a:r>
              <a:rPr lang="en-GB" dirty="0">
                <a:solidFill>
                  <a:schemeClr val="accent1">
                    <a:lumMod val="50000"/>
                  </a:schemeClr>
                </a:solidFill>
              </a:rPr>
              <a:t>Client autonomy</a:t>
            </a:r>
          </a:p>
        </p:txBody>
      </p:sp>
      <p:sp>
        <p:nvSpPr>
          <p:cNvPr id="3" name="Content Placeholder 2">
            <a:extLst>
              <a:ext uri="{FF2B5EF4-FFF2-40B4-BE49-F238E27FC236}">
                <a16:creationId xmlns:a16="http://schemas.microsoft.com/office/drawing/2014/main" id="{5CAE9E90-686D-1A0B-EA1B-5EDCA22CDA42}"/>
              </a:ext>
            </a:extLst>
          </p:cNvPr>
          <p:cNvSpPr>
            <a:spLocks noGrp="1"/>
          </p:cNvSpPr>
          <p:nvPr>
            <p:ph idx="1"/>
          </p:nvPr>
        </p:nvSpPr>
        <p:spPr/>
        <p:txBody>
          <a:bodyPr/>
          <a:lstStyle/>
          <a:p>
            <a:r>
              <a:rPr lang="en-GB" dirty="0">
                <a:solidFill>
                  <a:schemeClr val="accent1">
                    <a:lumMod val="50000"/>
                  </a:schemeClr>
                </a:solidFill>
              </a:rPr>
              <a:t>Confidentiality </a:t>
            </a:r>
          </a:p>
          <a:p>
            <a:r>
              <a:rPr lang="en-GB" dirty="0">
                <a:solidFill>
                  <a:schemeClr val="accent1">
                    <a:lumMod val="50000"/>
                  </a:schemeClr>
                </a:solidFill>
              </a:rPr>
              <a:t>Informed consent</a:t>
            </a:r>
          </a:p>
          <a:p>
            <a:r>
              <a:rPr lang="en-GB" dirty="0">
                <a:solidFill>
                  <a:schemeClr val="accent1">
                    <a:lumMod val="50000"/>
                  </a:schemeClr>
                </a:solidFill>
              </a:rPr>
              <a:t>Contracting</a:t>
            </a:r>
          </a:p>
          <a:p>
            <a:r>
              <a:rPr lang="en-GB" dirty="0">
                <a:solidFill>
                  <a:schemeClr val="accent1">
                    <a:lumMod val="50000"/>
                  </a:schemeClr>
                </a:solidFill>
              </a:rPr>
              <a:t>Safe storage of client information</a:t>
            </a:r>
          </a:p>
          <a:p>
            <a:r>
              <a:rPr lang="en-GB" dirty="0">
                <a:solidFill>
                  <a:schemeClr val="accent1">
                    <a:lumMod val="50000"/>
                  </a:schemeClr>
                </a:solidFill>
              </a:rPr>
              <a:t>Disclosure, referral and Information sharing</a:t>
            </a:r>
          </a:p>
          <a:p>
            <a:r>
              <a:rPr lang="en-GB" dirty="0">
                <a:solidFill>
                  <a:schemeClr val="accent1">
                    <a:lumMod val="50000"/>
                  </a:schemeClr>
                </a:solidFill>
              </a:rPr>
              <a:t>Safeguarding </a:t>
            </a:r>
          </a:p>
          <a:p>
            <a:r>
              <a:rPr lang="en-GB" dirty="0">
                <a:solidFill>
                  <a:schemeClr val="accent1">
                    <a:lumMod val="50000"/>
                  </a:schemeClr>
                </a:solidFill>
              </a:rPr>
              <a:t>Professional boundaries</a:t>
            </a:r>
          </a:p>
          <a:p>
            <a:r>
              <a:rPr lang="en-GB" dirty="0">
                <a:solidFill>
                  <a:schemeClr val="accent1">
                    <a:lumMod val="50000"/>
                  </a:schemeClr>
                </a:solidFill>
              </a:rPr>
              <a:t>Respecting client’s values, beliefs and choice of action</a:t>
            </a:r>
          </a:p>
        </p:txBody>
      </p:sp>
    </p:spTree>
    <p:extLst>
      <p:ext uri="{BB962C8B-B14F-4D97-AF65-F5344CB8AC3E}">
        <p14:creationId xmlns:p14="http://schemas.microsoft.com/office/powerpoint/2010/main" val="21004837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533087E5-43BC-9A42-E866-E84B65EE48B4}"/>
            </a:ext>
          </a:extLst>
        </p:cNvPr>
        <p:cNvGrpSpPr/>
        <p:nvPr/>
      </p:nvGrpSpPr>
      <p:grpSpPr>
        <a:xfrm>
          <a:off x="0" y="0"/>
          <a:ext cx="0" cy="0"/>
          <a:chOff x="0" y="0"/>
          <a:chExt cx="0" cy="0"/>
        </a:xfrm>
      </p:grpSpPr>
      <p:sp>
        <p:nvSpPr>
          <p:cNvPr id="1035" name="Rectangle 1034">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3D93DC3-F85A-D9A7-6739-2D7F1CAF300F}"/>
              </a:ext>
            </a:extLst>
          </p:cNvPr>
          <p:cNvSpPr>
            <a:spLocks noGrp="1"/>
          </p:cNvSpPr>
          <p:nvPr>
            <p:ph type="title"/>
          </p:nvPr>
        </p:nvSpPr>
        <p:spPr>
          <a:xfrm>
            <a:off x="1143000" y="609600"/>
            <a:ext cx="9875520" cy="1356360"/>
          </a:xfrm>
        </p:spPr>
        <p:txBody>
          <a:bodyPr vert="horz" lIns="91440" tIns="45720" rIns="91440" bIns="45720" rtlCol="0" anchor="ctr">
            <a:normAutofit/>
          </a:bodyPr>
          <a:lstStyle/>
          <a:p>
            <a:r>
              <a:rPr lang="en-US" dirty="0">
                <a:solidFill>
                  <a:schemeClr val="accent1">
                    <a:lumMod val="50000"/>
                  </a:schemeClr>
                </a:solidFill>
              </a:rPr>
              <a:t>Counselling Ethics (Reeves &amp; Bond, 2021,Ch 3)</a:t>
            </a:r>
          </a:p>
        </p:txBody>
      </p:sp>
      <p:pic>
        <p:nvPicPr>
          <p:cNvPr id="1026" name="Picture 2" descr="What is Socratic Irony">
            <a:extLst>
              <a:ext uri="{FF2B5EF4-FFF2-40B4-BE49-F238E27FC236}">
                <a16:creationId xmlns:a16="http://schemas.microsoft.com/office/drawing/2014/main" id="{9DC1FCF4-89D1-5AA5-51CA-975D582506A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15354" r="29887" b="2"/>
          <a:stretch>
            <a:fillRect/>
          </a:stretch>
        </p:blipFill>
        <p:spPr bwMode="auto">
          <a:xfrm>
            <a:off x="1316621" y="2093789"/>
            <a:ext cx="2896569" cy="351993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A0A561F-AC50-67C8-AA76-E5E668576577}"/>
              </a:ext>
            </a:extLst>
          </p:cNvPr>
          <p:cNvSpPr>
            <a:spLocks noGrp="1"/>
          </p:cNvSpPr>
          <p:nvPr>
            <p:ph sz="half" idx="1"/>
          </p:nvPr>
        </p:nvSpPr>
        <p:spPr>
          <a:xfrm>
            <a:off x="4490977" y="2057400"/>
            <a:ext cx="6524894" cy="4038600"/>
          </a:xfrm>
        </p:spPr>
        <p:txBody>
          <a:bodyPr vert="horz" lIns="91440" tIns="45720" rIns="91440" bIns="45720" rtlCol="0">
            <a:normAutofit fontScale="92500" lnSpcReduction="20000"/>
          </a:bodyPr>
          <a:lstStyle/>
          <a:p>
            <a:pPr marL="502920"/>
            <a:r>
              <a:rPr lang="en-US" dirty="0">
                <a:solidFill>
                  <a:schemeClr val="accent1">
                    <a:lumMod val="50000"/>
                  </a:schemeClr>
                </a:solidFill>
              </a:rPr>
              <a:t>1. Personal Ethics</a:t>
            </a:r>
          </a:p>
          <a:p>
            <a:pPr marL="502920"/>
            <a:r>
              <a:rPr lang="en-US" dirty="0">
                <a:solidFill>
                  <a:schemeClr val="accent1">
                    <a:lumMod val="50000"/>
                  </a:schemeClr>
                </a:solidFill>
              </a:rPr>
              <a:t>2. Ethics and values implicit in therapeutic models</a:t>
            </a:r>
          </a:p>
          <a:p>
            <a:pPr marL="502920"/>
            <a:r>
              <a:rPr lang="en-US" dirty="0">
                <a:solidFill>
                  <a:schemeClr val="accent1">
                    <a:lumMod val="50000"/>
                  </a:schemeClr>
                </a:solidFill>
              </a:rPr>
              <a:t>3. Agency Policy</a:t>
            </a:r>
          </a:p>
          <a:p>
            <a:pPr marL="502920"/>
            <a:r>
              <a:rPr lang="en-US" dirty="0">
                <a:solidFill>
                  <a:schemeClr val="accent1">
                    <a:lumMod val="50000"/>
                  </a:schemeClr>
                </a:solidFill>
              </a:rPr>
              <a:t>4. Professional Codes of Practice, Ethical Frameworks &amp; Guidelines</a:t>
            </a:r>
          </a:p>
          <a:p>
            <a:pPr marL="502920"/>
            <a:r>
              <a:rPr lang="en-US" dirty="0">
                <a:solidFill>
                  <a:schemeClr val="accent1">
                    <a:lumMod val="50000"/>
                  </a:schemeClr>
                </a:solidFill>
              </a:rPr>
              <a:t>5. Moral Philosophy</a:t>
            </a:r>
          </a:p>
          <a:p>
            <a:pPr marL="502920"/>
            <a:r>
              <a:rPr lang="en-US" dirty="0">
                <a:solidFill>
                  <a:schemeClr val="accent1">
                    <a:lumMod val="50000"/>
                  </a:schemeClr>
                </a:solidFill>
              </a:rPr>
              <a:t>6. Law</a:t>
            </a:r>
          </a:p>
          <a:p>
            <a:pPr marL="320040" indent="0">
              <a:buNone/>
            </a:pPr>
            <a:endParaRPr lang="en-GB">
              <a:solidFill>
                <a:schemeClr val="accent1">
                  <a:lumMod val="50000"/>
                </a:schemeClr>
              </a:solidFill>
            </a:endParaRPr>
          </a:p>
          <a:p>
            <a:pPr marL="320040" indent="0">
              <a:buNone/>
            </a:pPr>
            <a:r>
              <a:rPr lang="en-GB">
                <a:solidFill>
                  <a:schemeClr val="accent1">
                    <a:lumMod val="50000"/>
                  </a:schemeClr>
                </a:solidFill>
              </a:rPr>
              <a:t>Professional ethics provide the basis for practice</a:t>
            </a:r>
          </a:p>
          <a:p>
            <a:pPr marL="502920"/>
            <a:endParaRPr lang="en-US" dirty="0">
              <a:solidFill>
                <a:schemeClr val="accent1">
                  <a:lumMod val="50000"/>
                </a:schemeClr>
              </a:solidFill>
            </a:endParaRPr>
          </a:p>
          <a:p>
            <a:pPr marL="320040" indent="0">
              <a:buNone/>
            </a:pPr>
            <a:r>
              <a:rPr lang="en-US" dirty="0">
                <a:solidFill>
                  <a:schemeClr val="accent1">
                    <a:lumMod val="50000"/>
                  </a:schemeClr>
                </a:solidFill>
              </a:rPr>
              <a:t>Take a moment to reflect on your own moral philosophy</a:t>
            </a:r>
          </a:p>
          <a:p>
            <a:endParaRPr lang="en-US" dirty="0"/>
          </a:p>
        </p:txBody>
      </p:sp>
    </p:spTree>
    <p:extLst>
      <p:ext uri="{BB962C8B-B14F-4D97-AF65-F5344CB8AC3E}">
        <p14:creationId xmlns:p14="http://schemas.microsoft.com/office/powerpoint/2010/main" val="1882774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5B5F370-7F0A-8C6E-05EC-E7B46A664E14}"/>
              </a:ext>
            </a:extLst>
          </p:cNvPr>
          <p:cNvSpPr>
            <a:spLocks noGrp="1"/>
          </p:cNvSpPr>
          <p:nvPr>
            <p:ph type="title"/>
          </p:nvPr>
        </p:nvSpPr>
        <p:spPr/>
        <p:txBody>
          <a:bodyPr/>
          <a:lstStyle/>
          <a:p>
            <a:r>
              <a:rPr lang="en-GB" dirty="0">
                <a:solidFill>
                  <a:schemeClr val="accent1">
                    <a:lumMod val="50000"/>
                  </a:schemeClr>
                </a:solidFill>
              </a:rPr>
              <a:t>Discuss </a:t>
            </a:r>
          </a:p>
        </p:txBody>
      </p:sp>
      <p:sp>
        <p:nvSpPr>
          <p:cNvPr id="6" name="Content Placeholder 5">
            <a:extLst>
              <a:ext uri="{FF2B5EF4-FFF2-40B4-BE49-F238E27FC236}">
                <a16:creationId xmlns:a16="http://schemas.microsoft.com/office/drawing/2014/main" id="{4A3E7AAB-CEB3-E86C-327E-71E30CC182B3}"/>
              </a:ext>
            </a:extLst>
          </p:cNvPr>
          <p:cNvSpPr>
            <a:spLocks noGrp="1"/>
          </p:cNvSpPr>
          <p:nvPr>
            <p:ph idx="1"/>
          </p:nvPr>
        </p:nvSpPr>
        <p:spPr/>
        <p:txBody>
          <a:bodyPr>
            <a:normAutofit/>
          </a:bodyPr>
          <a:lstStyle/>
          <a:p>
            <a:r>
              <a:rPr lang="en-GB" sz="4000" dirty="0">
                <a:solidFill>
                  <a:schemeClr val="accent1">
                    <a:lumMod val="50000"/>
                  </a:schemeClr>
                </a:solidFill>
              </a:rPr>
              <a:t>A school counsellor has been approached by a 13-year-old pupil for counselling about family problems.</a:t>
            </a:r>
          </a:p>
          <a:p>
            <a:r>
              <a:rPr lang="en-GB" sz="4000" dirty="0">
                <a:solidFill>
                  <a:schemeClr val="accent1">
                    <a:lumMod val="50000"/>
                  </a:schemeClr>
                </a:solidFill>
              </a:rPr>
              <a:t>The pupil's teacher supports the counselling, but her parents have expressly forbidden the pupil to receive counselling</a:t>
            </a:r>
          </a:p>
        </p:txBody>
      </p:sp>
    </p:spTree>
    <p:extLst>
      <p:ext uri="{BB962C8B-B14F-4D97-AF65-F5344CB8AC3E}">
        <p14:creationId xmlns:p14="http://schemas.microsoft.com/office/powerpoint/2010/main" val="29982455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4AA4-0F50-9386-A7A9-1BCEEC6DC322}"/>
              </a:ext>
            </a:extLst>
          </p:cNvPr>
          <p:cNvSpPr>
            <a:spLocks noGrp="1"/>
          </p:cNvSpPr>
          <p:nvPr>
            <p:ph type="title"/>
          </p:nvPr>
        </p:nvSpPr>
        <p:spPr/>
        <p:txBody>
          <a:bodyPr/>
          <a:lstStyle/>
          <a:p>
            <a:r>
              <a:rPr lang="en-GB" dirty="0">
                <a:solidFill>
                  <a:schemeClr val="accent1">
                    <a:lumMod val="50000"/>
                  </a:schemeClr>
                </a:solidFill>
              </a:rPr>
              <a:t>Discuss</a:t>
            </a:r>
          </a:p>
        </p:txBody>
      </p:sp>
      <p:sp>
        <p:nvSpPr>
          <p:cNvPr id="3" name="Content Placeholder 2">
            <a:extLst>
              <a:ext uri="{FF2B5EF4-FFF2-40B4-BE49-F238E27FC236}">
                <a16:creationId xmlns:a16="http://schemas.microsoft.com/office/drawing/2014/main" id="{62FFFFDF-EB71-CC72-5BDD-92441193E54F}"/>
              </a:ext>
            </a:extLst>
          </p:cNvPr>
          <p:cNvSpPr>
            <a:spLocks noGrp="1"/>
          </p:cNvSpPr>
          <p:nvPr>
            <p:ph idx="1"/>
          </p:nvPr>
        </p:nvSpPr>
        <p:spPr>
          <a:xfrm>
            <a:off x="1143000" y="1620982"/>
            <a:ext cx="9872871" cy="4475018"/>
          </a:xfrm>
        </p:spPr>
        <p:txBody>
          <a:bodyPr>
            <a:noAutofit/>
          </a:bodyPr>
          <a:lstStyle/>
          <a:p>
            <a:r>
              <a:rPr lang="en-GB" sz="3200" dirty="0">
                <a:solidFill>
                  <a:schemeClr val="accent1">
                    <a:lumMod val="50000"/>
                  </a:schemeClr>
                </a:solidFill>
              </a:rPr>
              <a:t>Connie is seven months pregnant and has deeply held beliefs in favour of natural childbirth and against medical intervention.  These feelings are being expressed by a refusal to accept a Caesarean delivery in order to protect both the foetus and herself from the consequences of dangerously high blood pressure.  She has no illusions about the seriousness of her situation after nearly dying from similar complications in an earlier pregnancy.   She has sought counselling to help her resist increasingly insistent offers of medical help</a:t>
            </a:r>
          </a:p>
        </p:txBody>
      </p:sp>
    </p:spTree>
    <p:extLst>
      <p:ext uri="{BB962C8B-B14F-4D97-AF65-F5344CB8AC3E}">
        <p14:creationId xmlns:p14="http://schemas.microsoft.com/office/powerpoint/2010/main" val="517206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34847-CA90-0544-7015-E68A34B8F4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586630-F112-6213-CD8E-FB6FF91040FE}"/>
              </a:ext>
            </a:extLst>
          </p:cNvPr>
          <p:cNvSpPr>
            <a:spLocks noGrp="1"/>
          </p:cNvSpPr>
          <p:nvPr>
            <p:ph type="title"/>
          </p:nvPr>
        </p:nvSpPr>
        <p:spPr/>
        <p:txBody>
          <a:bodyPr/>
          <a:lstStyle/>
          <a:p>
            <a:r>
              <a:rPr lang="en-GB" dirty="0">
                <a:solidFill>
                  <a:schemeClr val="accent1">
                    <a:lumMod val="50000"/>
                  </a:schemeClr>
                </a:solidFill>
              </a:rPr>
              <a:t>Discuss</a:t>
            </a:r>
          </a:p>
        </p:txBody>
      </p:sp>
      <p:sp>
        <p:nvSpPr>
          <p:cNvPr id="3" name="Content Placeholder 2">
            <a:extLst>
              <a:ext uri="{FF2B5EF4-FFF2-40B4-BE49-F238E27FC236}">
                <a16:creationId xmlns:a16="http://schemas.microsoft.com/office/drawing/2014/main" id="{C93E7CBA-F95F-A13A-BD2E-38F04930569C}"/>
              </a:ext>
            </a:extLst>
          </p:cNvPr>
          <p:cNvSpPr>
            <a:spLocks noGrp="1"/>
          </p:cNvSpPr>
          <p:nvPr>
            <p:ph idx="1"/>
          </p:nvPr>
        </p:nvSpPr>
        <p:spPr>
          <a:xfrm>
            <a:off x="1143000" y="1620982"/>
            <a:ext cx="9872871" cy="4475018"/>
          </a:xfrm>
        </p:spPr>
        <p:txBody>
          <a:bodyPr>
            <a:noAutofit/>
          </a:bodyPr>
          <a:lstStyle/>
          <a:p>
            <a:r>
              <a:rPr lang="en-GB" sz="3200" dirty="0">
                <a:solidFill>
                  <a:schemeClr val="accent1">
                    <a:lumMod val="50000"/>
                  </a:schemeClr>
                </a:solidFill>
              </a:rPr>
              <a:t>Simon is a student in a residential hall.  He has become aware that someone living next door is heavily involved in selling illegal drugs because people are knocking on the door in error.   He has decided not to report the drug dealing but has requested a transfer of rooms to avoid the disturbance from some quite persistent visitors who call at anti-social hours.  The student counsellor who saw Simon is aware that the college is seriously concerned to prevent drug use on its premises, but Simon is insisting on confidentiality</a:t>
            </a:r>
          </a:p>
        </p:txBody>
      </p:sp>
    </p:spTree>
    <p:extLst>
      <p:ext uri="{BB962C8B-B14F-4D97-AF65-F5344CB8AC3E}">
        <p14:creationId xmlns:p14="http://schemas.microsoft.com/office/powerpoint/2010/main" val="1779342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AB6E1-F8FF-53E6-C194-2E1DD4A75930}"/>
              </a:ext>
            </a:extLst>
          </p:cNvPr>
          <p:cNvSpPr>
            <a:spLocks noGrp="1"/>
          </p:cNvSpPr>
          <p:nvPr>
            <p:ph type="title"/>
          </p:nvPr>
        </p:nvSpPr>
        <p:spPr/>
        <p:txBody>
          <a:bodyPr/>
          <a:lstStyle/>
          <a:p>
            <a:r>
              <a:rPr lang="en-GB" b="1" dirty="0">
                <a:solidFill>
                  <a:schemeClr val="accent1">
                    <a:lumMod val="50000"/>
                  </a:schemeClr>
                </a:solidFill>
              </a:rPr>
              <a:t>Safety, Negligence and Insurance</a:t>
            </a:r>
          </a:p>
        </p:txBody>
      </p:sp>
      <p:sp>
        <p:nvSpPr>
          <p:cNvPr id="3" name="Content Placeholder 2">
            <a:extLst>
              <a:ext uri="{FF2B5EF4-FFF2-40B4-BE49-F238E27FC236}">
                <a16:creationId xmlns:a16="http://schemas.microsoft.com/office/drawing/2014/main" id="{2211F908-6F39-5EA7-FBA7-9246D118D0D7}"/>
              </a:ext>
            </a:extLst>
          </p:cNvPr>
          <p:cNvSpPr>
            <a:spLocks noGrp="1"/>
          </p:cNvSpPr>
          <p:nvPr>
            <p:ph idx="1"/>
          </p:nvPr>
        </p:nvSpPr>
        <p:spPr/>
        <p:txBody>
          <a:bodyPr>
            <a:normAutofit fontScale="92500" lnSpcReduction="20000"/>
          </a:bodyPr>
          <a:lstStyle/>
          <a:p>
            <a:r>
              <a:rPr lang="en-GB" dirty="0">
                <a:solidFill>
                  <a:schemeClr val="accent1">
                    <a:lumMod val="50000"/>
                  </a:schemeClr>
                </a:solidFill>
              </a:rPr>
              <a:t>Physical Safety</a:t>
            </a:r>
          </a:p>
          <a:p>
            <a:r>
              <a:rPr lang="en-GB" dirty="0">
                <a:solidFill>
                  <a:schemeClr val="accent1">
                    <a:lumMod val="50000"/>
                  </a:schemeClr>
                </a:solidFill>
              </a:rPr>
              <a:t>Online safety</a:t>
            </a:r>
          </a:p>
          <a:p>
            <a:r>
              <a:rPr lang="en-GB" dirty="0">
                <a:solidFill>
                  <a:schemeClr val="accent1">
                    <a:lumMod val="50000"/>
                  </a:schemeClr>
                </a:solidFill>
              </a:rPr>
              <a:t>Psychological safety</a:t>
            </a:r>
          </a:p>
          <a:p>
            <a:r>
              <a:rPr lang="en-GB" dirty="0">
                <a:solidFill>
                  <a:schemeClr val="accent1">
                    <a:lumMod val="50000"/>
                  </a:schemeClr>
                </a:solidFill>
              </a:rPr>
              <a:t>Negligence </a:t>
            </a:r>
          </a:p>
          <a:p>
            <a:r>
              <a:rPr lang="en-GB" dirty="0">
                <a:solidFill>
                  <a:schemeClr val="accent1">
                    <a:lumMod val="50000"/>
                  </a:schemeClr>
                </a:solidFill>
              </a:rPr>
              <a:t>Inappropriate advice</a:t>
            </a:r>
          </a:p>
          <a:p>
            <a:r>
              <a:rPr lang="en-GB" dirty="0">
                <a:solidFill>
                  <a:schemeClr val="accent1">
                    <a:lumMod val="50000"/>
                  </a:schemeClr>
                </a:solidFill>
              </a:rPr>
              <a:t>Public liability indemnity (Injury i.e. a client falling down the stairs)</a:t>
            </a:r>
          </a:p>
          <a:p>
            <a:r>
              <a:rPr lang="en-GB" dirty="0">
                <a:solidFill>
                  <a:schemeClr val="accent1">
                    <a:lumMod val="50000"/>
                  </a:schemeClr>
                </a:solidFill>
              </a:rPr>
              <a:t>Professional Liability indemnity (Malpractice, errors and omissions)</a:t>
            </a:r>
          </a:p>
          <a:p>
            <a:endParaRPr lang="en-GB" dirty="0">
              <a:solidFill>
                <a:schemeClr val="accent1">
                  <a:lumMod val="50000"/>
                </a:schemeClr>
              </a:solidFill>
            </a:endParaRPr>
          </a:p>
          <a:p>
            <a:endParaRPr lang="en-GB" dirty="0">
              <a:solidFill>
                <a:schemeClr val="accent1">
                  <a:lumMod val="50000"/>
                </a:schemeClr>
              </a:solidFill>
            </a:endParaRPr>
          </a:p>
          <a:p>
            <a:r>
              <a:rPr lang="en-GB" dirty="0">
                <a:solidFill>
                  <a:schemeClr val="accent1">
                    <a:lumMod val="50000"/>
                  </a:schemeClr>
                </a:solidFill>
              </a:rPr>
              <a:t>Mitchels &amp; Bond (2010) Essential law for counsellors and psychotherapists</a:t>
            </a:r>
          </a:p>
        </p:txBody>
      </p:sp>
    </p:spTree>
    <p:extLst>
      <p:ext uri="{BB962C8B-B14F-4D97-AF65-F5344CB8AC3E}">
        <p14:creationId xmlns:p14="http://schemas.microsoft.com/office/powerpoint/2010/main" val="3835466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C243D-3D1B-84B5-8E73-5452745B6288}"/>
              </a:ext>
            </a:extLst>
          </p:cNvPr>
          <p:cNvSpPr>
            <a:spLocks noGrp="1"/>
          </p:cNvSpPr>
          <p:nvPr>
            <p:ph type="title"/>
          </p:nvPr>
        </p:nvSpPr>
        <p:spPr/>
        <p:txBody>
          <a:bodyPr>
            <a:normAutofit fontScale="90000"/>
          </a:bodyPr>
          <a:lstStyle/>
          <a:p>
            <a:r>
              <a:rPr lang="en-GB" dirty="0">
                <a:solidFill>
                  <a:schemeClr val="accent1">
                    <a:lumMod val="50000"/>
                  </a:schemeClr>
                </a:solidFill>
              </a:rPr>
              <a:t>Statutory Regulation of Counselling and Psychotherapy (Reeves &amp; Bond, 2021, CH 1)</a:t>
            </a:r>
          </a:p>
        </p:txBody>
      </p:sp>
      <p:sp>
        <p:nvSpPr>
          <p:cNvPr id="3" name="Content Placeholder 2">
            <a:extLst>
              <a:ext uri="{FF2B5EF4-FFF2-40B4-BE49-F238E27FC236}">
                <a16:creationId xmlns:a16="http://schemas.microsoft.com/office/drawing/2014/main" id="{C51D458C-7E72-E954-FF45-9130536CA5F3}"/>
              </a:ext>
            </a:extLst>
          </p:cNvPr>
          <p:cNvSpPr>
            <a:spLocks noGrp="1"/>
          </p:cNvSpPr>
          <p:nvPr>
            <p:ph idx="1"/>
          </p:nvPr>
        </p:nvSpPr>
        <p:spPr/>
        <p:txBody>
          <a:bodyPr/>
          <a:lstStyle/>
          <a:p>
            <a:r>
              <a:rPr lang="en-GB" dirty="0">
                <a:solidFill>
                  <a:schemeClr val="accent1">
                    <a:lumMod val="50000"/>
                  </a:schemeClr>
                </a:solidFill>
              </a:rPr>
              <a:t>Pause and reflect on this for a moment</a:t>
            </a:r>
          </a:p>
          <a:p>
            <a:r>
              <a:rPr lang="en-GB" dirty="0">
                <a:solidFill>
                  <a:schemeClr val="accent1">
                    <a:lumMod val="50000"/>
                  </a:schemeClr>
                </a:solidFill>
              </a:rPr>
              <a:t>What are the risks?</a:t>
            </a:r>
          </a:p>
          <a:p>
            <a:r>
              <a:rPr lang="en-GB" dirty="0">
                <a:solidFill>
                  <a:schemeClr val="accent1">
                    <a:lumMod val="50000"/>
                  </a:schemeClr>
                </a:solidFill>
              </a:rPr>
              <a:t>What can go wrong?</a:t>
            </a:r>
          </a:p>
          <a:p>
            <a:r>
              <a:rPr lang="en-GB" dirty="0">
                <a:solidFill>
                  <a:schemeClr val="accent1">
                    <a:lumMod val="50000"/>
                  </a:schemeClr>
                </a:solidFill>
              </a:rPr>
              <a:t>Professional Competency</a:t>
            </a:r>
          </a:p>
          <a:p>
            <a:r>
              <a:rPr lang="en-GB" dirty="0">
                <a:solidFill>
                  <a:schemeClr val="accent1">
                    <a:lumMod val="50000"/>
                  </a:schemeClr>
                </a:solidFill>
              </a:rPr>
              <a:t>Fitness to Practice – Counselling requires that a counsellor puts aside their own concerns and interests and focus on the client</a:t>
            </a:r>
          </a:p>
          <a:p>
            <a:r>
              <a:rPr lang="en-GB" dirty="0">
                <a:solidFill>
                  <a:schemeClr val="accent1">
                    <a:lumMod val="50000"/>
                  </a:schemeClr>
                </a:solidFill>
              </a:rPr>
              <a:t>Professional ethics provide the basis for practice</a:t>
            </a:r>
          </a:p>
          <a:p>
            <a:endParaRPr lang="en-GB" dirty="0">
              <a:solidFill>
                <a:schemeClr val="accent1">
                  <a:lumMod val="50000"/>
                </a:schemeClr>
              </a:solidFill>
            </a:endParaRPr>
          </a:p>
        </p:txBody>
      </p:sp>
    </p:spTree>
    <p:extLst>
      <p:ext uri="{BB962C8B-B14F-4D97-AF65-F5344CB8AC3E}">
        <p14:creationId xmlns:p14="http://schemas.microsoft.com/office/powerpoint/2010/main" val="32629623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9C0B311-F8C2-4EC9-8BE3-57FFC031A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4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196909C-85A9-45ED-860C-23E681677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07734BF9-9CFC-456E-9D10-1CF452667FDB}"/>
              </a:ext>
            </a:extLst>
          </p:cNvPr>
          <p:cNvPicPr>
            <a:picLocks noChangeAspect="1"/>
          </p:cNvPicPr>
          <p:nvPr/>
        </p:nvPicPr>
        <p:blipFill rotWithShape="1">
          <a:blip r:embed="rId2"/>
          <a:srcRect t="2191" r="1" b="21275"/>
          <a:stretch/>
        </p:blipFill>
        <p:spPr>
          <a:xfrm>
            <a:off x="643467" y="643467"/>
            <a:ext cx="10905066" cy="5571066"/>
          </a:xfrm>
          <a:prstGeom prst="rect">
            <a:avLst/>
          </a:prstGeom>
        </p:spPr>
      </p:pic>
    </p:spTree>
    <p:extLst>
      <p:ext uri="{BB962C8B-B14F-4D97-AF65-F5344CB8AC3E}">
        <p14:creationId xmlns:p14="http://schemas.microsoft.com/office/powerpoint/2010/main" val="1829671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5">
            <a:extLst>
              <a:ext uri="{FF2B5EF4-FFF2-40B4-BE49-F238E27FC236}">
                <a16:creationId xmlns:a16="http://schemas.microsoft.com/office/drawing/2014/main" id="{0A9AD570-E9D0-4960-8950-13B882D41AC5}"/>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5400" b="1" cap="all" dirty="0">
                <a:solidFill>
                  <a:srgbClr val="FFFFFF"/>
                </a:solidFill>
              </a:rPr>
              <a:t>Take a Break- Lunch</a:t>
            </a:r>
          </a:p>
        </p:txBody>
      </p:sp>
      <p:pic>
        <p:nvPicPr>
          <p:cNvPr id="5" name="Picture 4">
            <a:extLst>
              <a:ext uri="{FF2B5EF4-FFF2-40B4-BE49-F238E27FC236}">
                <a16:creationId xmlns:a16="http://schemas.microsoft.com/office/drawing/2014/main" id="{F35DF322-51FE-4FAD-B1EE-AF1C204CB8B5}"/>
              </a:ext>
            </a:extLst>
          </p:cNvPr>
          <p:cNvPicPr>
            <a:picLocks noChangeAspect="1"/>
          </p:cNvPicPr>
          <p:nvPr/>
        </p:nvPicPr>
        <p:blipFill rotWithShape="1">
          <a:blip r:embed="rId2"/>
          <a:srcRect r="34142" b="-1"/>
          <a:stretch/>
        </p:blipFill>
        <p:spPr>
          <a:xfrm>
            <a:off x="872064" y="857675"/>
            <a:ext cx="6045576" cy="5140669"/>
          </a:xfrm>
          <a:prstGeom prst="rect">
            <a:avLst/>
          </a:prstGeom>
        </p:spPr>
      </p:pic>
    </p:spTree>
    <p:extLst>
      <p:ext uri="{BB962C8B-B14F-4D97-AF65-F5344CB8AC3E}">
        <p14:creationId xmlns:p14="http://schemas.microsoft.com/office/powerpoint/2010/main" val="398989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999C-5FDE-CE89-14B8-880FF879D228}"/>
              </a:ext>
            </a:extLst>
          </p:cNvPr>
          <p:cNvSpPr>
            <a:spLocks noGrp="1"/>
          </p:cNvSpPr>
          <p:nvPr>
            <p:ph type="title"/>
          </p:nvPr>
        </p:nvSpPr>
        <p:spPr/>
        <p:txBody>
          <a:bodyPr/>
          <a:lstStyle/>
          <a:p>
            <a:r>
              <a:rPr lang="en-GB" dirty="0"/>
              <a:t>Reading for next week</a:t>
            </a:r>
          </a:p>
        </p:txBody>
      </p:sp>
      <p:graphicFrame>
        <p:nvGraphicFramePr>
          <p:cNvPr id="6" name="Content Placeholder 2">
            <a:extLst>
              <a:ext uri="{FF2B5EF4-FFF2-40B4-BE49-F238E27FC236}">
                <a16:creationId xmlns:a16="http://schemas.microsoft.com/office/drawing/2014/main" id="{D416448C-AF44-7E3F-33C5-1DF6BFF7EDC4}"/>
              </a:ext>
            </a:extLst>
          </p:cNvPr>
          <p:cNvGraphicFramePr>
            <a:graphicFrameLocks noGrp="1"/>
          </p:cNvGraphicFramePr>
          <p:nvPr>
            <p:ph sz="half" idx="1"/>
            <p:extLst>
              <p:ext uri="{D42A27DB-BD31-4B8C-83A1-F6EECF244321}">
                <p14:modId xmlns:p14="http://schemas.microsoft.com/office/powerpoint/2010/main" val="2426819120"/>
              </p:ext>
            </p:extLst>
          </p:nvPr>
        </p:nvGraphicFramePr>
        <p:xfrm>
          <a:off x="1143000" y="2057399"/>
          <a:ext cx="475488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257ECEFA-C8EE-E972-09E1-897291B361AC}"/>
              </a:ext>
            </a:extLst>
          </p:cNvPr>
          <p:cNvSpPr>
            <a:spLocks noGrp="1"/>
          </p:cNvSpPr>
          <p:nvPr>
            <p:ph sz="half" idx="2"/>
          </p:nvPr>
        </p:nvSpPr>
        <p:spPr>
          <a:xfrm>
            <a:off x="6096000" y="1518920"/>
            <a:ext cx="5659120" cy="4993640"/>
          </a:xfrm>
        </p:spPr>
        <p:txBody>
          <a:bodyPr>
            <a:normAutofit/>
          </a:bodyPr>
          <a:lstStyle/>
          <a:p>
            <a:pPr marL="45720" indent="0">
              <a:buNone/>
            </a:pPr>
            <a:endParaRPr lang="en-GB" dirty="0">
              <a:solidFill>
                <a:schemeClr val="accent1">
                  <a:lumMod val="75000"/>
                </a:schemeClr>
              </a:solidFill>
            </a:endParaRPr>
          </a:p>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READING</a:t>
            </a:r>
          </a:p>
          <a:p>
            <a:pPr>
              <a:lnSpc>
                <a:spcPct val="115000"/>
              </a:lnSpc>
              <a:spcAft>
                <a:spcPts val="800"/>
              </a:spcAft>
            </a:pPr>
            <a:r>
              <a:rPr lang="en-GB" sz="1800" b="1" kern="100" dirty="0">
                <a:latin typeface="Aptos" panose="020B0004020202020204" pitchFamily="34" charset="0"/>
                <a:ea typeface="DengXian" panose="02010600030101010101" pitchFamily="2" charset="-122"/>
                <a:cs typeface="Times New Roman" panose="02020603050405020304" pitchFamily="18" charset="0"/>
              </a:rPr>
              <a:t>Reeves, A.,&amp; Bond, T. (2021) Standards and Ethics for Counselling in Action 5</a:t>
            </a:r>
            <a:r>
              <a:rPr lang="en-GB" sz="1800" b="1" kern="100" baseline="30000" dirty="0">
                <a:latin typeface="Aptos" panose="020B0004020202020204" pitchFamily="34" charset="0"/>
                <a:ea typeface="DengXian" panose="02010600030101010101" pitchFamily="2" charset="-122"/>
                <a:cs typeface="Times New Roman" panose="02020603050405020304" pitchFamily="18" charset="0"/>
              </a:rPr>
              <a:t>th</a:t>
            </a:r>
            <a:r>
              <a:rPr lang="en-GB" sz="1800" b="1" kern="100" dirty="0">
                <a:latin typeface="Aptos" panose="020B0004020202020204" pitchFamily="34" charset="0"/>
                <a:ea typeface="DengXian" panose="02010600030101010101" pitchFamily="2" charset="-122"/>
                <a:cs typeface="Times New Roman" panose="02020603050405020304" pitchFamily="18" charset="0"/>
              </a:rPr>
              <a:t> Ed. Sage</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45720" indent="0">
              <a:buNone/>
            </a:pPr>
            <a:endParaRPr lang="en-GB" dirty="0">
              <a:solidFill>
                <a:schemeClr val="accent1">
                  <a:lumMod val="75000"/>
                </a:schemeClr>
              </a:solidFill>
            </a:endParaRPr>
          </a:p>
          <a:p>
            <a:endParaRPr lang="en-GB" dirty="0"/>
          </a:p>
        </p:txBody>
      </p:sp>
    </p:spTree>
    <p:extLst>
      <p:ext uri="{BB962C8B-B14F-4D97-AF65-F5344CB8AC3E}">
        <p14:creationId xmlns:p14="http://schemas.microsoft.com/office/powerpoint/2010/main" val="3018625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BAB1F07-B6F8-4224-BF80-8394977D32F9}"/>
              </a:ext>
            </a:extLst>
          </p:cNvPr>
          <p:cNvPicPr>
            <a:picLocks noChangeAspect="1"/>
          </p:cNvPicPr>
          <p:nvPr/>
        </p:nvPicPr>
        <p:blipFill>
          <a:blip r:embed="rId2"/>
          <a:stretch>
            <a:fillRect/>
          </a:stretch>
        </p:blipFill>
        <p:spPr>
          <a:xfrm>
            <a:off x="1973402" y="2225505"/>
            <a:ext cx="7552983" cy="2819505"/>
          </a:xfrm>
          <a:prstGeom prst="rect">
            <a:avLst/>
          </a:prstGeom>
        </p:spPr>
      </p:pic>
    </p:spTree>
    <p:extLst>
      <p:ext uri="{BB962C8B-B14F-4D97-AF65-F5344CB8AC3E}">
        <p14:creationId xmlns:p14="http://schemas.microsoft.com/office/powerpoint/2010/main" val="3758433978"/>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2.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Basis design</Template>
  <TotalTime>419</TotalTime>
  <Words>707</Words>
  <Application>Microsoft Office PowerPoint</Application>
  <PresentationFormat>Widescreen</PresentationFormat>
  <Paragraphs>88</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Calibri</vt:lpstr>
      <vt:lpstr>Corbel</vt:lpstr>
      <vt:lpstr>Basis</vt:lpstr>
      <vt:lpstr>ECPR7003: Professional Practice and Therapist Competencies  Module Lead: Andrea Williams</vt:lpstr>
      <vt:lpstr>Structure for Today</vt:lpstr>
      <vt:lpstr>Interactive Task: Group Contract </vt:lpstr>
      <vt:lpstr>PowerPoint Presentation</vt:lpstr>
      <vt:lpstr>Working within an Ethical Framework</vt:lpstr>
      <vt:lpstr>Our Commitment</vt:lpstr>
      <vt:lpstr>.Values  .Principles  .Personal Moral Qualities </vt:lpstr>
      <vt:lpstr>Client autonomy</vt:lpstr>
      <vt:lpstr>Counselling Ethics (Reeves &amp; Bond, 2021,Ch 3)</vt:lpstr>
      <vt:lpstr>Discuss </vt:lpstr>
      <vt:lpstr>Discuss</vt:lpstr>
      <vt:lpstr>Discuss</vt:lpstr>
      <vt:lpstr>Safety, Negligence and Insurance</vt:lpstr>
      <vt:lpstr>Statutory Regulation of Counselling and Psychotherapy (Reeves &amp; Bond, 2021, CH 1)</vt:lpstr>
      <vt:lpstr>PowerPoint Presentation</vt:lpstr>
      <vt:lpstr>Take a Break- Lunch</vt:lpstr>
      <vt:lpstr>Reading for next week</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Andrea Williams</dc:creator>
  <cp:lastModifiedBy>Andrea Williams</cp:lastModifiedBy>
  <cp:revision>2</cp:revision>
  <dcterms:created xsi:type="dcterms:W3CDTF">2021-02-24T15:33:56Z</dcterms:created>
  <dcterms:modified xsi:type="dcterms:W3CDTF">2025-09-24T16:53:43Z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