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5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FB0A49-BE73-468E-98A0-A1711FFD69AB}" v="33" dt="2025-11-09T14:56:51.9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OJAN PETROVIC" userId="50b81361ed0e3480" providerId="LiveId" clId="{F6FB0A49-BE73-468E-98A0-A1711FFD69AB}"/>
    <pc:docChg chg="undo redo custSel addSld delSld modSld sldOrd modMainMaster">
      <pc:chgData name="STOJAN PETROVIC" userId="50b81361ed0e3480" providerId="LiveId" clId="{F6FB0A49-BE73-468E-98A0-A1711FFD69AB}" dt="2025-11-09T15:38:51.406" v="1288" actId="255"/>
      <pc:docMkLst>
        <pc:docMk/>
      </pc:docMkLst>
      <pc:sldChg chg="addSp delSp modSp mod">
        <pc:chgData name="STOJAN PETROVIC" userId="50b81361ed0e3480" providerId="LiveId" clId="{F6FB0A49-BE73-468E-98A0-A1711FFD69AB}" dt="2025-11-09T15:18:48.957" v="1191" actId="21"/>
        <pc:sldMkLst>
          <pc:docMk/>
          <pc:sldMk cId="3093423719" sldId="256"/>
        </pc:sldMkLst>
        <pc:spChg chg="mod">
          <ac:chgData name="STOJAN PETROVIC" userId="50b81361ed0e3480" providerId="LiveId" clId="{F6FB0A49-BE73-468E-98A0-A1711FFD69AB}" dt="2025-11-09T15:16:55.107" v="1181" actId="1076"/>
          <ac:spMkLst>
            <pc:docMk/>
            <pc:sldMk cId="3093423719" sldId="256"/>
            <ac:spMk id="2" creationId="{A6865CF1-FB14-8C44-71A6-549F92FA9A0D}"/>
          </ac:spMkLst>
        </pc:spChg>
        <pc:spChg chg="del mod">
          <ac:chgData name="STOJAN PETROVIC" userId="50b81361ed0e3480" providerId="LiveId" clId="{F6FB0A49-BE73-468E-98A0-A1711FFD69AB}" dt="2025-11-09T15:17:02.846" v="1182" actId="21"/>
          <ac:spMkLst>
            <pc:docMk/>
            <pc:sldMk cId="3093423719" sldId="256"/>
            <ac:spMk id="3" creationId="{05C5E46A-1C00-05F9-F118-9B874EFED6F4}"/>
          </ac:spMkLst>
        </pc:spChg>
        <pc:spChg chg="add del mod">
          <ac:chgData name="STOJAN PETROVIC" userId="50b81361ed0e3480" providerId="LiveId" clId="{F6FB0A49-BE73-468E-98A0-A1711FFD69AB}" dt="2025-11-09T15:18:48.957" v="1191" actId="21"/>
          <ac:spMkLst>
            <pc:docMk/>
            <pc:sldMk cId="3093423719" sldId="256"/>
            <ac:spMk id="5" creationId="{FBE141D3-47FD-4E3D-5A64-FBF4CF86BEC6}"/>
          </ac:spMkLst>
        </pc:spChg>
        <pc:spChg chg="add del mod">
          <ac:chgData name="STOJAN PETROVIC" userId="50b81361ed0e3480" providerId="LiveId" clId="{F6FB0A49-BE73-468E-98A0-A1711FFD69AB}" dt="2025-11-09T15:15:36.175" v="1178" actId="20577"/>
          <ac:spMkLst>
            <pc:docMk/>
            <pc:sldMk cId="3093423719" sldId="256"/>
            <ac:spMk id="6" creationId="{9410B411-2E0F-9636-96CA-56B6272E6D2F}"/>
          </ac:spMkLst>
        </pc:spChg>
        <pc:picChg chg="mod">
          <ac:chgData name="STOJAN PETROVIC" userId="50b81361ed0e3480" providerId="LiveId" clId="{F6FB0A49-BE73-468E-98A0-A1711FFD69AB}" dt="2025-11-09T15:00:51.442" v="784" actId="14100"/>
          <ac:picMkLst>
            <pc:docMk/>
            <pc:sldMk cId="3093423719" sldId="256"/>
            <ac:picMk id="7" creationId="{CF4510E8-3F30-CBDE-2360-A339C0C1FE39}"/>
          </ac:picMkLst>
        </pc:picChg>
      </pc:sldChg>
      <pc:sldChg chg="addSp delSp modSp mod ord setBg">
        <pc:chgData name="STOJAN PETROVIC" userId="50b81361ed0e3480" providerId="LiveId" clId="{F6FB0A49-BE73-468E-98A0-A1711FFD69AB}" dt="2025-11-09T15:20:59.960" v="1210" actId="20577"/>
        <pc:sldMkLst>
          <pc:docMk/>
          <pc:sldMk cId="3640320580" sldId="257"/>
        </pc:sldMkLst>
        <pc:spChg chg="mod">
          <ac:chgData name="STOJAN PETROVIC" userId="50b81361ed0e3480" providerId="LiveId" clId="{F6FB0A49-BE73-468E-98A0-A1711FFD69AB}" dt="2025-11-09T15:20:59.960" v="1210" actId="20577"/>
          <ac:spMkLst>
            <pc:docMk/>
            <pc:sldMk cId="3640320580" sldId="257"/>
            <ac:spMk id="2" creationId="{7AAF27B9-D9C7-EBA5-9D02-39AF75B739AA}"/>
          </ac:spMkLst>
        </pc:spChg>
        <pc:spChg chg="del mod">
          <ac:chgData name="STOJAN PETROVIC" userId="50b81361ed0e3480" providerId="LiveId" clId="{F6FB0A49-BE73-468E-98A0-A1711FFD69AB}" dt="2025-11-09T15:19:17.503" v="1192" actId="26606"/>
          <ac:spMkLst>
            <pc:docMk/>
            <pc:sldMk cId="3640320580" sldId="257"/>
            <ac:spMk id="9" creationId="{19FAD1D9-54FF-DC3D-7E40-707EBCE33D41}"/>
          </ac:spMkLst>
        </pc:spChg>
        <pc:spChg chg="add">
          <ac:chgData name="STOJAN PETROVIC" userId="50b81361ed0e3480" providerId="LiveId" clId="{F6FB0A49-BE73-468E-98A0-A1711FFD69AB}" dt="2025-11-09T15:19:17.503" v="1192" actId="26606"/>
          <ac:spMkLst>
            <pc:docMk/>
            <pc:sldMk cId="3640320580" sldId="257"/>
            <ac:spMk id="28" creationId="{5A7802B6-FF37-40CF-A7E2-6F2A0D9A91EF}"/>
          </ac:spMkLst>
        </pc:spChg>
        <pc:grpChg chg="add">
          <ac:chgData name="STOJAN PETROVIC" userId="50b81361ed0e3480" providerId="LiveId" clId="{F6FB0A49-BE73-468E-98A0-A1711FFD69AB}" dt="2025-11-09T15:19:17.503" v="1192" actId="26606"/>
          <ac:grpSpMkLst>
            <pc:docMk/>
            <pc:sldMk cId="3640320580" sldId="257"/>
            <ac:grpSpMk id="16" creationId="{B4DE830A-B531-4A3B-96F6-0ECE88B08555}"/>
          </ac:grpSpMkLst>
        </pc:grpChg>
        <pc:picChg chg="add">
          <ac:chgData name="STOJAN PETROVIC" userId="50b81361ed0e3480" providerId="LiveId" clId="{F6FB0A49-BE73-468E-98A0-A1711FFD69AB}" dt="2025-11-09T15:19:17.503" v="1192" actId="26606"/>
          <ac:picMkLst>
            <pc:docMk/>
            <pc:sldMk cId="3640320580" sldId="257"/>
            <ac:picMk id="13" creationId="{02B5A68F-2F8A-6AE0-A4A9-AE78B2EDCAD9}"/>
          </ac:picMkLst>
        </pc:picChg>
      </pc:sldChg>
      <pc:sldChg chg="new del">
        <pc:chgData name="STOJAN PETROVIC" userId="50b81361ed0e3480" providerId="LiveId" clId="{F6FB0A49-BE73-468E-98A0-A1711FFD69AB}" dt="2025-11-09T13:40:04.075" v="1" actId="2696"/>
        <pc:sldMkLst>
          <pc:docMk/>
          <pc:sldMk cId="2282974741" sldId="258"/>
        </pc:sldMkLst>
      </pc:sldChg>
      <pc:sldChg chg="new del">
        <pc:chgData name="STOJAN PETROVIC" userId="50b81361ed0e3480" providerId="LiveId" clId="{F6FB0A49-BE73-468E-98A0-A1711FFD69AB}" dt="2025-11-09T13:40:18.075" v="3" actId="2696"/>
        <pc:sldMkLst>
          <pc:docMk/>
          <pc:sldMk cId="2292273175" sldId="258"/>
        </pc:sldMkLst>
      </pc:sldChg>
      <pc:sldChg chg="add del">
        <pc:chgData name="STOJAN PETROVIC" userId="50b81361ed0e3480" providerId="LiveId" clId="{F6FB0A49-BE73-468E-98A0-A1711FFD69AB}" dt="2025-11-09T13:53:18.800" v="37" actId="2696"/>
        <pc:sldMkLst>
          <pc:docMk/>
          <pc:sldMk cId="3731907339" sldId="258"/>
        </pc:sldMkLst>
      </pc:sldChg>
      <pc:sldChg chg="addSp delSp modSp new del mod modClrScheme chgLayout">
        <pc:chgData name="STOJAN PETROVIC" userId="50b81361ed0e3480" providerId="LiveId" clId="{F6FB0A49-BE73-468E-98A0-A1711FFD69AB}" dt="2025-11-09T13:53:08.265" v="35" actId="2696"/>
        <pc:sldMkLst>
          <pc:docMk/>
          <pc:sldMk cId="4012446205" sldId="258"/>
        </pc:sldMkLst>
        <pc:spChg chg="del mod">
          <ac:chgData name="STOJAN PETROVIC" userId="50b81361ed0e3480" providerId="LiveId" clId="{F6FB0A49-BE73-468E-98A0-A1711FFD69AB}" dt="2025-11-09T13:50:54.182" v="13" actId="26606"/>
          <ac:spMkLst>
            <pc:docMk/>
            <pc:sldMk cId="4012446205" sldId="258"/>
            <ac:spMk id="2" creationId="{BCB3BB3A-8AE0-6ABD-79C9-46495386DD61}"/>
          </ac:spMkLst>
        </pc:spChg>
        <pc:spChg chg="del">
          <ac:chgData name="STOJAN PETROVIC" userId="50b81361ed0e3480" providerId="LiveId" clId="{F6FB0A49-BE73-468E-98A0-A1711FFD69AB}" dt="2025-11-09T13:40:49.365" v="10" actId="21"/>
          <ac:spMkLst>
            <pc:docMk/>
            <pc:sldMk cId="4012446205" sldId="258"/>
            <ac:spMk id="3" creationId="{568E2701-ECBE-59C0-BD11-05532F7547C7}"/>
          </ac:spMkLst>
        </pc:spChg>
        <pc:spChg chg="add mod">
          <ac:chgData name="STOJAN PETROVIC" userId="50b81361ed0e3480" providerId="LiveId" clId="{F6FB0A49-BE73-468E-98A0-A1711FFD69AB}" dt="2025-11-09T13:52:49.871" v="33" actId="14100"/>
          <ac:spMkLst>
            <pc:docMk/>
            <pc:sldMk cId="4012446205" sldId="258"/>
            <ac:spMk id="6" creationId="{A215DA62-6BA0-F6A0-400E-EC78061AA470}"/>
          </ac:spMkLst>
        </pc:spChg>
        <pc:spChg chg="add del mod">
          <ac:chgData name="STOJAN PETROVIC" userId="50b81361ed0e3480" providerId="LiveId" clId="{F6FB0A49-BE73-468E-98A0-A1711FFD69AB}" dt="2025-11-09T13:51:04.696" v="14" actId="21"/>
          <ac:spMkLst>
            <pc:docMk/>
            <pc:sldMk cId="4012446205" sldId="258"/>
            <ac:spMk id="9" creationId="{D4BB8F6D-2707-A99A-F535-51BC32C86960}"/>
          </ac:spMkLst>
        </pc:spChg>
        <pc:picChg chg="add del mod">
          <ac:chgData name="STOJAN PETROVIC" userId="50b81361ed0e3480" providerId="LiveId" clId="{F6FB0A49-BE73-468E-98A0-A1711FFD69AB}" dt="2025-11-09T13:51:59.864" v="24" actId="21"/>
          <ac:picMkLst>
            <pc:docMk/>
            <pc:sldMk cId="4012446205" sldId="258"/>
            <ac:picMk id="4" creationId="{98058CC7-B332-43C0-AB8E-33CE2572ABD3}"/>
          </ac:picMkLst>
        </pc:picChg>
        <pc:picChg chg="add del mod">
          <ac:chgData name="STOJAN PETROVIC" userId="50b81361ed0e3480" providerId="LiveId" clId="{F6FB0A49-BE73-468E-98A0-A1711FFD69AB}" dt="2025-11-09T13:51:57.389" v="23" actId="21"/>
          <ac:picMkLst>
            <pc:docMk/>
            <pc:sldMk cId="4012446205" sldId="258"/>
            <ac:picMk id="5" creationId="{89294FE3-38ED-2625-C42F-15D71656FB1E}"/>
          </ac:picMkLst>
        </pc:picChg>
        <pc:picChg chg="add del mod">
          <ac:chgData name="STOJAN PETROVIC" userId="50b81361ed0e3480" providerId="LiveId" clId="{F6FB0A49-BE73-468E-98A0-A1711FFD69AB}" dt="2025-11-09T13:52:36.864" v="31" actId="21"/>
          <ac:picMkLst>
            <pc:docMk/>
            <pc:sldMk cId="4012446205" sldId="258"/>
            <ac:picMk id="7" creationId="{7B3B5AA8-6DA8-E51C-79DE-607434FD106E}"/>
          </ac:picMkLst>
        </pc:picChg>
        <pc:picChg chg="add del">
          <ac:chgData name="STOJAN PETROVIC" userId="50b81361ed0e3480" providerId="LiveId" clId="{F6FB0A49-BE73-468E-98A0-A1711FFD69AB}" dt="2025-11-09T13:52:57.837" v="34" actId="21"/>
          <ac:picMkLst>
            <pc:docMk/>
            <pc:sldMk cId="4012446205" sldId="258"/>
            <ac:picMk id="8" creationId="{67388AA8-B261-64AA-1F9B-F261267C288B}"/>
          </ac:picMkLst>
        </pc:picChg>
      </pc:sldChg>
      <pc:sldChg chg="addSp delSp modSp new mod modClrScheme chgLayout">
        <pc:chgData name="STOJAN PETROVIC" userId="50b81361ed0e3480" providerId="LiveId" clId="{F6FB0A49-BE73-468E-98A0-A1711FFD69AB}" dt="2025-11-09T14:01:17.409" v="302" actId="113"/>
        <pc:sldMkLst>
          <pc:docMk/>
          <pc:sldMk cId="304837592" sldId="259"/>
        </pc:sldMkLst>
        <pc:spChg chg="mod">
          <ac:chgData name="STOJAN PETROVIC" userId="50b81361ed0e3480" providerId="LiveId" clId="{F6FB0A49-BE73-468E-98A0-A1711FFD69AB}" dt="2025-11-09T14:01:17.409" v="302" actId="113"/>
          <ac:spMkLst>
            <pc:docMk/>
            <pc:sldMk cId="304837592" sldId="259"/>
            <ac:spMk id="2" creationId="{0DC8D9BB-6BBF-329B-F836-7E30270804F6}"/>
          </ac:spMkLst>
        </pc:spChg>
        <pc:spChg chg="del">
          <ac:chgData name="STOJAN PETROVIC" userId="50b81361ed0e3480" providerId="LiveId" clId="{F6FB0A49-BE73-468E-98A0-A1711FFD69AB}" dt="2025-11-09T13:54:10.551" v="41" actId="21"/>
          <ac:spMkLst>
            <pc:docMk/>
            <pc:sldMk cId="304837592" sldId="259"/>
            <ac:spMk id="3" creationId="{49DA69E3-B693-1CE0-EFFF-F41A8585C410}"/>
          </ac:spMkLst>
        </pc:spChg>
        <pc:spChg chg="add del mod">
          <ac:chgData name="STOJAN PETROVIC" userId="50b81361ed0e3480" providerId="LiveId" clId="{F6FB0A49-BE73-468E-98A0-A1711FFD69AB}" dt="2025-11-09T13:55:42.611" v="59" actId="21"/>
          <ac:spMkLst>
            <pc:docMk/>
            <pc:sldMk cId="304837592" sldId="259"/>
            <ac:spMk id="8" creationId="{EBF41A5D-9938-43A9-7D9A-A16F0430518A}"/>
          </ac:spMkLst>
        </pc:spChg>
        <pc:picChg chg="add mod">
          <ac:chgData name="STOJAN PETROVIC" userId="50b81361ed0e3480" providerId="LiveId" clId="{F6FB0A49-BE73-468E-98A0-A1711FFD69AB}" dt="2025-11-09T13:58:25.297" v="95" actId="14100"/>
          <ac:picMkLst>
            <pc:docMk/>
            <pc:sldMk cId="304837592" sldId="259"/>
            <ac:picMk id="4" creationId="{0104510C-3B46-85C0-754D-CC9A9F967AA1}"/>
          </ac:picMkLst>
        </pc:picChg>
      </pc:sldChg>
      <pc:sldChg chg="addSp delSp modSp new mod setBg setClrOvrMap">
        <pc:chgData name="STOJAN PETROVIC" userId="50b81361ed0e3480" providerId="LiveId" clId="{F6FB0A49-BE73-468E-98A0-A1711FFD69AB}" dt="2025-11-09T15:38:51.406" v="1288" actId="255"/>
        <pc:sldMkLst>
          <pc:docMk/>
          <pc:sldMk cId="2633157619" sldId="260"/>
        </pc:sldMkLst>
        <pc:spChg chg="mod">
          <ac:chgData name="STOJAN PETROVIC" userId="50b81361ed0e3480" providerId="LiveId" clId="{F6FB0A49-BE73-468E-98A0-A1711FFD69AB}" dt="2025-11-09T15:38:51.406" v="1288" actId="255"/>
          <ac:spMkLst>
            <pc:docMk/>
            <pc:sldMk cId="2633157619" sldId="260"/>
            <ac:spMk id="2" creationId="{1AE4DC22-EEF1-F235-576B-31A9D01AFDD7}"/>
          </ac:spMkLst>
        </pc:spChg>
        <pc:spChg chg="del mod">
          <ac:chgData name="STOJAN PETROVIC" userId="50b81361ed0e3480" providerId="LiveId" clId="{F6FB0A49-BE73-468E-98A0-A1711FFD69AB}" dt="2025-11-09T14:06:57.708" v="313" actId="21"/>
          <ac:spMkLst>
            <pc:docMk/>
            <pc:sldMk cId="2633157619" sldId="260"/>
            <ac:spMk id="3" creationId="{8E1F5327-579B-1342-A857-0B3E21676FC3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7" creationId="{9179DE42-5613-4B35-A1E6-6CCBAA13C743}"/>
          </ac:spMkLst>
        </pc:spChg>
        <pc:spChg chg="add del mod">
          <ac:chgData name="STOJAN PETROVIC" userId="50b81361ed0e3480" providerId="LiveId" clId="{F6FB0A49-BE73-468E-98A0-A1711FFD69AB}" dt="2025-11-09T14:07:01.247" v="314" actId="21"/>
          <ac:spMkLst>
            <pc:docMk/>
            <pc:sldMk cId="2633157619" sldId="260"/>
            <ac:spMk id="8" creationId="{E32824EA-9034-7B8C-C8F5-67BF97E2986F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13" creationId="{52FB45E9-914E-4471-AC87-E475CD51767D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15" creationId="{C310626D-5743-49D4-8F7D-88C4F8F05774}"/>
          </ac:spMkLst>
        </pc:spChg>
        <pc:spChg chg="add">
          <ac:chgData name="STOJAN PETROVIC" userId="50b81361ed0e3480" providerId="LiveId" clId="{F6FB0A49-BE73-468E-98A0-A1711FFD69AB}" dt="2025-11-09T15:21:12.150" v="1211" actId="26606"/>
          <ac:spMkLst>
            <pc:docMk/>
            <pc:sldMk cId="2633157619" sldId="260"/>
            <ac:spMk id="17" creationId="{3C195FC1-B568-4C72-9902-34CB35DDD7A1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19" creationId="{EF2BDF77-362C-43F0-8CBB-A969EC2AE0C4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21" creationId="{4BE96B01-3929-432D-B8C2-ADBCB74C2EF4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23" creationId="{2A6FCDE6-CDE2-4C51-B18E-A95CFB679714}"/>
          </ac:spMkLst>
        </pc:spChg>
        <pc:spChg chg="add del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25" creationId="{9D2E8756-2465-473A-BA2A-2DB1D6224745}"/>
          </ac:spMkLst>
        </pc:spChg>
        <pc:spChg chg="add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38" creationId="{C310626D-5743-49D4-8F7D-88C4F8F05774}"/>
          </ac:spMkLst>
        </pc:spChg>
        <pc:spChg chg="add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40" creationId="{3C195FC1-B568-4C72-9902-34CB35DDD7A1}"/>
          </ac:spMkLst>
        </pc:spChg>
        <pc:spChg chg="add">
          <ac:chgData name="STOJAN PETROVIC" userId="50b81361ed0e3480" providerId="LiveId" clId="{F6FB0A49-BE73-468E-98A0-A1711FFD69AB}" dt="2025-11-09T15:21:46.146" v="1215" actId="26606"/>
          <ac:spMkLst>
            <pc:docMk/>
            <pc:sldMk cId="2633157619" sldId="260"/>
            <ac:spMk id="42" creationId="{EF2BDF77-362C-43F0-8CBB-A969EC2AE0C4}"/>
          </ac:spMkLst>
        </pc:spChg>
        <pc:cxnChg chg="add">
          <ac:chgData name="STOJAN PETROVIC" userId="50b81361ed0e3480" providerId="LiveId" clId="{F6FB0A49-BE73-468E-98A0-A1711FFD69AB}" dt="2025-11-09T15:21:12.150" v="1211" actId="26606"/>
          <ac:cxnSpMkLst>
            <pc:docMk/>
            <pc:sldMk cId="2633157619" sldId="260"/>
            <ac:cxnSpMk id="9" creationId="{EB898B32-3891-4C3A-8F58-C5969D2E9033}"/>
          </ac:cxnSpMkLst>
        </pc:cxnChg>
      </pc:sldChg>
      <pc:sldChg chg="addSp delSp modSp new mod ord modClrScheme chgLayout">
        <pc:chgData name="STOJAN PETROVIC" userId="50b81361ed0e3480" providerId="LiveId" clId="{F6FB0A49-BE73-468E-98A0-A1711FFD69AB}" dt="2025-11-09T14:20:14.137" v="397"/>
        <pc:sldMkLst>
          <pc:docMk/>
          <pc:sldMk cId="2521091948" sldId="261"/>
        </pc:sldMkLst>
        <pc:spChg chg="mod">
          <ac:chgData name="STOJAN PETROVIC" userId="50b81361ed0e3480" providerId="LiveId" clId="{F6FB0A49-BE73-468E-98A0-A1711FFD69AB}" dt="2025-11-09T14:19:32.263" v="394" actId="14100"/>
          <ac:spMkLst>
            <pc:docMk/>
            <pc:sldMk cId="2521091948" sldId="261"/>
            <ac:spMk id="2" creationId="{2C09CE61-F038-D2F9-604C-E3E67112DE31}"/>
          </ac:spMkLst>
        </pc:spChg>
        <pc:spChg chg="del">
          <ac:chgData name="STOJAN PETROVIC" userId="50b81361ed0e3480" providerId="LiveId" clId="{F6FB0A49-BE73-468E-98A0-A1711FFD69AB}" dt="2025-11-09T14:11:10.299" v="350" actId="21"/>
          <ac:spMkLst>
            <pc:docMk/>
            <pc:sldMk cId="2521091948" sldId="261"/>
            <ac:spMk id="3" creationId="{0CD39218-7C0A-8263-9613-6DE7BAB1EEC2}"/>
          </ac:spMkLst>
        </pc:spChg>
        <pc:picChg chg="add del mod">
          <ac:chgData name="STOJAN PETROVIC" userId="50b81361ed0e3480" providerId="LiveId" clId="{F6FB0A49-BE73-468E-98A0-A1711FFD69AB}" dt="2025-11-09T14:16:25.656" v="370" actId="26606"/>
          <ac:picMkLst>
            <pc:docMk/>
            <pc:sldMk cId="2521091948" sldId="261"/>
            <ac:picMk id="5" creationId="{662CC967-788C-6928-C0CB-BCD1A88D0150}"/>
          </ac:picMkLst>
        </pc:picChg>
        <pc:picChg chg="add mod">
          <ac:chgData name="STOJAN PETROVIC" userId="50b81361ed0e3480" providerId="LiveId" clId="{F6FB0A49-BE73-468E-98A0-A1711FFD69AB}" dt="2025-11-09T14:18:13.083" v="381" actId="26606"/>
          <ac:picMkLst>
            <pc:docMk/>
            <pc:sldMk cId="2521091948" sldId="261"/>
            <ac:picMk id="7" creationId="{6D429AAD-D765-F862-6EB2-A07897DAC03C}"/>
          </ac:picMkLst>
        </pc:picChg>
      </pc:sldChg>
      <pc:sldChg chg="addSp delSp modSp new mod ord setBg modClrScheme chgLayout">
        <pc:chgData name="STOJAN PETROVIC" userId="50b81361ed0e3480" providerId="LiveId" clId="{F6FB0A49-BE73-468E-98A0-A1711FFD69AB}" dt="2025-11-09T15:28:08.175" v="1285" actId="255"/>
        <pc:sldMkLst>
          <pc:docMk/>
          <pc:sldMk cId="597096402" sldId="262"/>
        </pc:sldMkLst>
        <pc:spChg chg="mod">
          <ac:chgData name="STOJAN PETROVIC" userId="50b81361ed0e3480" providerId="LiveId" clId="{F6FB0A49-BE73-468E-98A0-A1711FFD69AB}" dt="2025-11-09T15:28:08.175" v="1285" actId="255"/>
          <ac:spMkLst>
            <pc:docMk/>
            <pc:sldMk cId="597096402" sldId="262"/>
            <ac:spMk id="2" creationId="{224095E8-7190-81D6-0ADA-5D6956AB4CC5}"/>
          </ac:spMkLst>
        </pc:spChg>
        <pc:spChg chg="add del">
          <ac:chgData name="STOJAN PETROVIC" userId="50b81361ed0e3480" providerId="LiveId" clId="{F6FB0A49-BE73-468E-98A0-A1711FFD69AB}" dt="2025-11-09T14:23:53.075" v="440" actId="21"/>
          <ac:spMkLst>
            <pc:docMk/>
            <pc:sldMk cId="597096402" sldId="262"/>
            <ac:spMk id="3" creationId="{7277CCA3-6610-31D2-8187-857B686B74B0}"/>
          </ac:spMkLst>
        </pc:spChg>
        <pc:spChg chg="add">
          <ac:chgData name="STOJAN PETROVIC" userId="50b81361ed0e3480" providerId="LiveId" clId="{F6FB0A49-BE73-468E-98A0-A1711FFD69AB}" dt="2025-11-09T15:25:45.658" v="1237" actId="26606"/>
          <ac:spMkLst>
            <pc:docMk/>
            <pc:sldMk cId="597096402" sldId="262"/>
            <ac:spMk id="10" creationId="{5A7802B6-FF37-40CF-A7E2-6F2A0D9A91EF}"/>
          </ac:spMkLst>
        </pc:spChg>
        <pc:picChg chg="add mod">
          <ac:chgData name="STOJAN PETROVIC" userId="50b81361ed0e3480" providerId="LiveId" clId="{F6FB0A49-BE73-468E-98A0-A1711FFD69AB}" dt="2025-11-09T15:27:54.265" v="1283" actId="1076"/>
          <ac:picMkLst>
            <pc:docMk/>
            <pc:sldMk cId="597096402" sldId="262"/>
            <ac:picMk id="5" creationId="{9DAA8914-9274-31CC-06F4-AFCE9A6FC035}"/>
          </ac:picMkLst>
        </pc:picChg>
      </pc:sldChg>
      <pc:sldChg chg="addSp delSp modSp new mod ord modClrScheme chgLayout">
        <pc:chgData name="STOJAN PETROVIC" userId="50b81361ed0e3480" providerId="LiveId" clId="{F6FB0A49-BE73-468E-98A0-A1711FFD69AB}" dt="2025-11-09T15:28:28.577" v="1287" actId="14100"/>
        <pc:sldMkLst>
          <pc:docMk/>
          <pc:sldMk cId="2328478493" sldId="263"/>
        </pc:sldMkLst>
        <pc:spChg chg="mod">
          <ac:chgData name="STOJAN PETROVIC" userId="50b81361ed0e3480" providerId="LiveId" clId="{F6FB0A49-BE73-468E-98A0-A1711FFD69AB}" dt="2025-11-09T15:28:28.577" v="1287" actId="14100"/>
          <ac:spMkLst>
            <pc:docMk/>
            <pc:sldMk cId="2328478493" sldId="263"/>
            <ac:spMk id="2" creationId="{E6EB058C-96EC-87E5-149D-4A959DD90055}"/>
          </ac:spMkLst>
        </pc:spChg>
        <pc:spChg chg="del">
          <ac:chgData name="STOJAN PETROVIC" userId="50b81361ed0e3480" providerId="LiveId" clId="{F6FB0A49-BE73-468E-98A0-A1711FFD69AB}" dt="2025-11-09T14:29:34.973" v="484" actId="21"/>
          <ac:spMkLst>
            <pc:docMk/>
            <pc:sldMk cId="2328478493" sldId="263"/>
            <ac:spMk id="3" creationId="{FD89F3A6-F63B-4D0D-0DE4-16A0D2582A86}"/>
          </ac:spMkLst>
        </pc:spChg>
        <pc:picChg chg="add del mod">
          <ac:chgData name="STOJAN PETROVIC" userId="50b81361ed0e3480" providerId="LiveId" clId="{F6FB0A49-BE73-468E-98A0-A1711FFD69AB}" dt="2025-11-09T14:32:37.560" v="498" actId="21"/>
          <ac:picMkLst>
            <pc:docMk/>
            <pc:sldMk cId="2328478493" sldId="263"/>
            <ac:picMk id="5" creationId="{0DDCCE17-7954-6258-1E99-B4EEADCE14E2}"/>
          </ac:picMkLst>
        </pc:picChg>
        <pc:picChg chg="add mod">
          <ac:chgData name="STOJAN PETROVIC" userId="50b81361ed0e3480" providerId="LiveId" clId="{F6FB0A49-BE73-468E-98A0-A1711FFD69AB}" dt="2025-11-09T15:28:24.733" v="1286" actId="14100"/>
          <ac:picMkLst>
            <pc:docMk/>
            <pc:sldMk cId="2328478493" sldId="263"/>
            <ac:picMk id="7" creationId="{694125DA-FBDB-1080-87B6-6DA2C1BA3B59}"/>
          </ac:picMkLst>
        </pc:picChg>
      </pc:sldChg>
      <pc:sldChg chg="addSp delSp modSp new mod ord modClrScheme chgLayout">
        <pc:chgData name="STOJAN PETROVIC" userId="50b81361ed0e3480" providerId="LiveId" clId="{F6FB0A49-BE73-468E-98A0-A1711FFD69AB}" dt="2025-11-09T14:53:04.941" v="691" actId="14100"/>
        <pc:sldMkLst>
          <pc:docMk/>
          <pc:sldMk cId="2607598803" sldId="264"/>
        </pc:sldMkLst>
        <pc:spChg chg="del">
          <ac:chgData name="STOJAN PETROVIC" userId="50b81361ed0e3480" providerId="LiveId" clId="{F6FB0A49-BE73-468E-98A0-A1711FFD69AB}" dt="2025-11-09T14:41:46.057" v="597"/>
          <ac:spMkLst>
            <pc:docMk/>
            <pc:sldMk cId="2607598803" sldId="264"/>
            <ac:spMk id="2" creationId="{8FA40DEA-2B66-831D-6938-B4F95582A277}"/>
          </ac:spMkLst>
        </pc:spChg>
        <pc:spChg chg="add del">
          <ac:chgData name="STOJAN PETROVIC" userId="50b81361ed0e3480" providerId="LiveId" clId="{F6FB0A49-BE73-468E-98A0-A1711FFD69AB}" dt="2025-11-09T14:42:15.321" v="600" actId="26606"/>
          <ac:spMkLst>
            <pc:docMk/>
            <pc:sldMk cId="2607598803" sldId="264"/>
            <ac:spMk id="3" creationId="{14696EDE-B77A-4C33-B978-86E838940D93}"/>
          </ac:spMkLst>
        </pc:spChg>
        <pc:spChg chg="add mod">
          <ac:chgData name="STOJAN PETROVIC" userId="50b81361ed0e3480" providerId="LiveId" clId="{F6FB0A49-BE73-468E-98A0-A1711FFD69AB}" dt="2025-11-09T14:52:53.794" v="690" actId="207"/>
          <ac:spMkLst>
            <pc:docMk/>
            <pc:sldMk cId="2607598803" sldId="264"/>
            <ac:spMk id="5" creationId="{6AAA470C-4650-E017-ED2B-6328E9C73E28}"/>
          </ac:spMkLst>
        </pc:spChg>
        <pc:spChg chg="add del mod">
          <ac:chgData name="STOJAN PETROVIC" userId="50b81361ed0e3480" providerId="LiveId" clId="{F6FB0A49-BE73-468E-98A0-A1711FFD69AB}" dt="2025-11-09T14:52:28.399" v="685" actId="26606"/>
          <ac:spMkLst>
            <pc:docMk/>
            <pc:sldMk cId="2607598803" sldId="264"/>
            <ac:spMk id="7" creationId="{D4B407C9-4CF3-DFD0-E967-77EDD47430A8}"/>
          </ac:spMkLst>
        </pc:spChg>
        <pc:spChg chg="add del mod">
          <ac:chgData name="STOJAN PETROVIC" userId="50b81361ed0e3480" providerId="LiveId" clId="{F6FB0A49-BE73-468E-98A0-A1711FFD69AB}" dt="2025-11-09T14:50:42.203" v="668" actId="931"/>
          <ac:spMkLst>
            <pc:docMk/>
            <pc:sldMk cId="2607598803" sldId="264"/>
            <ac:spMk id="10" creationId="{BC0F0338-3E8E-60C5-2174-C34BB39E2411}"/>
          </ac:spMkLst>
        </pc:spChg>
        <pc:spChg chg="add del mod">
          <ac:chgData name="STOJAN PETROVIC" userId="50b81361ed0e3480" providerId="LiveId" clId="{F6FB0A49-BE73-468E-98A0-A1711FFD69AB}" dt="2025-11-09T14:51:15.197" v="670" actId="21"/>
          <ac:spMkLst>
            <pc:docMk/>
            <pc:sldMk cId="2607598803" sldId="264"/>
            <ac:spMk id="16" creationId="{AB0F0759-26FF-D5C2-C2D6-5DF69ED0F977}"/>
          </ac:spMkLst>
        </pc:spChg>
        <pc:graphicFrameChg chg="add mod ord modGraphic">
          <ac:chgData name="STOJAN PETROVIC" userId="50b81361ed0e3480" providerId="LiveId" clId="{F6FB0A49-BE73-468E-98A0-A1711FFD69AB}" dt="2025-11-09T14:53:04.941" v="691" actId="14100"/>
          <ac:graphicFrameMkLst>
            <pc:docMk/>
            <pc:sldMk cId="2607598803" sldId="264"/>
            <ac:graphicFrameMk id="4" creationId="{F8D59B08-8F93-D51A-E9F2-74BBE129FC53}"/>
          </ac:graphicFrameMkLst>
        </pc:graphicFrameChg>
        <pc:graphicFrameChg chg="add">
          <ac:chgData name="STOJAN PETROVIC" userId="50b81361ed0e3480" providerId="LiveId" clId="{F6FB0A49-BE73-468E-98A0-A1711FFD69AB}" dt="2025-11-09T14:52:28.399" v="685" actId="26606"/>
          <ac:graphicFrameMkLst>
            <pc:docMk/>
            <pc:sldMk cId="2607598803" sldId="264"/>
            <ac:graphicFrameMk id="11" creationId="{2A77707F-6A3F-1DCF-F396-B06FA9A216CC}"/>
          </ac:graphicFrameMkLst>
        </pc:graphicFrameChg>
        <pc:picChg chg="add mod">
          <ac:chgData name="STOJAN PETROVIC" userId="50b81361ed0e3480" providerId="LiveId" clId="{F6FB0A49-BE73-468E-98A0-A1711FFD69AB}" dt="2025-11-09T14:47:30.855" v="662" actId="931"/>
          <ac:picMkLst>
            <pc:docMk/>
            <pc:sldMk cId="2607598803" sldId="264"/>
            <ac:picMk id="9" creationId="{F1D6606D-16A0-6254-7408-697643215299}"/>
          </ac:picMkLst>
        </pc:picChg>
        <pc:picChg chg="add mod">
          <ac:chgData name="STOJAN PETROVIC" userId="50b81361ed0e3480" providerId="LiveId" clId="{F6FB0A49-BE73-468E-98A0-A1711FFD69AB}" dt="2025-11-09T14:47:25.275" v="661" actId="931"/>
          <ac:picMkLst>
            <pc:docMk/>
            <pc:sldMk cId="2607598803" sldId="264"/>
            <ac:picMk id="12" creationId="{18B674FF-70D5-F0E7-0590-2BE632F2389D}"/>
          </ac:picMkLst>
        </pc:picChg>
        <pc:picChg chg="add del mod">
          <ac:chgData name="STOJAN PETROVIC" userId="50b81361ed0e3480" providerId="LiveId" clId="{F6FB0A49-BE73-468E-98A0-A1711FFD69AB}" dt="2025-11-09T14:51:12.240" v="669" actId="21"/>
          <ac:picMkLst>
            <pc:docMk/>
            <pc:sldMk cId="2607598803" sldId="264"/>
            <ac:picMk id="14" creationId="{22D97E90-6947-A856-ACB5-DE4CC9BE57D2}"/>
          </ac:picMkLst>
        </pc:picChg>
      </pc:sldChg>
      <pc:sldChg chg="addSp delSp modSp new del mod modClrScheme chgLayout">
        <pc:chgData name="STOJAN PETROVIC" userId="50b81361ed0e3480" providerId="LiveId" clId="{F6FB0A49-BE73-468E-98A0-A1711FFD69AB}" dt="2025-11-09T14:41:14.867" v="593" actId="2696"/>
        <pc:sldMkLst>
          <pc:docMk/>
          <pc:sldMk cId="2729645352" sldId="264"/>
        </pc:sldMkLst>
        <pc:spChg chg="mod">
          <ac:chgData name="STOJAN PETROVIC" userId="50b81361ed0e3480" providerId="LiveId" clId="{F6FB0A49-BE73-468E-98A0-A1711FFD69AB}" dt="2025-11-09T14:39:15.108" v="589" actId="26606"/>
          <ac:spMkLst>
            <pc:docMk/>
            <pc:sldMk cId="2729645352" sldId="264"/>
            <ac:spMk id="2" creationId="{D919B6CA-ECCF-EF7C-5B45-1BAE89B65A93}"/>
          </ac:spMkLst>
        </pc:spChg>
        <pc:spChg chg="add del mod">
          <ac:chgData name="STOJAN PETROVIC" userId="50b81361ed0e3480" providerId="LiveId" clId="{F6FB0A49-BE73-468E-98A0-A1711FFD69AB}" dt="2025-11-09T14:41:04.885" v="592"/>
          <ac:spMkLst>
            <pc:docMk/>
            <pc:sldMk cId="2729645352" sldId="264"/>
            <ac:spMk id="3" creationId="{F7A228AC-9450-2F4E-6EAE-89B7C171A3E8}"/>
          </ac:spMkLst>
        </pc:spChg>
        <pc:graphicFrameChg chg="add del mod">
          <ac:chgData name="STOJAN PETROVIC" userId="50b81361ed0e3480" providerId="LiveId" clId="{F6FB0A49-BE73-468E-98A0-A1711FFD69AB}" dt="2025-11-09T14:39:15.108" v="589" actId="26606"/>
          <ac:graphicFrameMkLst>
            <pc:docMk/>
            <pc:sldMk cId="2729645352" sldId="264"/>
            <ac:graphicFrameMk id="5" creationId="{F7A228AC-9450-2F4E-6EAE-89B7C171A3E8}"/>
          </ac:graphicFrameMkLst>
        </pc:graphicFrameChg>
      </pc:sldChg>
      <pc:sldChg chg="addSp delSp modSp new mod">
        <pc:chgData name="STOJAN PETROVIC" userId="50b81361ed0e3480" providerId="LiveId" clId="{F6FB0A49-BE73-468E-98A0-A1711FFD69AB}" dt="2025-11-09T14:57:20.151" v="754" actId="14100"/>
        <pc:sldMkLst>
          <pc:docMk/>
          <pc:sldMk cId="1629482471" sldId="265"/>
        </pc:sldMkLst>
        <pc:spChg chg="del">
          <ac:chgData name="STOJAN PETROVIC" userId="50b81361ed0e3480" providerId="LiveId" clId="{F6FB0A49-BE73-468E-98A0-A1711FFD69AB}" dt="2025-11-09T14:55:02.837" v="696" actId="21"/>
          <ac:spMkLst>
            <pc:docMk/>
            <pc:sldMk cId="1629482471" sldId="265"/>
            <ac:spMk id="2" creationId="{8E2EFCC8-B27B-E307-9126-A87C2B5BB722}"/>
          </ac:spMkLst>
        </pc:spChg>
        <pc:spChg chg="del">
          <ac:chgData name="STOJAN PETROVIC" userId="50b81361ed0e3480" providerId="LiveId" clId="{F6FB0A49-BE73-468E-98A0-A1711FFD69AB}" dt="2025-11-09T14:54:32.716" v="693" actId="21"/>
          <ac:spMkLst>
            <pc:docMk/>
            <pc:sldMk cId="1629482471" sldId="265"/>
            <ac:spMk id="3" creationId="{7A907293-14B7-F2A4-EC5A-3C27C9814E96}"/>
          </ac:spMkLst>
        </pc:spChg>
        <pc:spChg chg="del mod">
          <ac:chgData name="STOJAN PETROVIC" userId="50b81361ed0e3480" providerId="LiveId" clId="{F6FB0A49-BE73-468E-98A0-A1711FFD69AB}" dt="2025-11-09T14:56:04.103" v="747" actId="26606"/>
          <ac:spMkLst>
            <pc:docMk/>
            <pc:sldMk cId="1629482471" sldId="265"/>
            <ac:spMk id="4" creationId="{44FF8C1A-9B34-7668-F6F5-AC638E9FC3C0}"/>
          </ac:spMkLst>
        </pc:spChg>
        <pc:graphicFrameChg chg="add mod">
          <ac:chgData name="STOJAN PETROVIC" userId="50b81361ed0e3480" providerId="LiveId" clId="{F6FB0A49-BE73-468E-98A0-A1711FFD69AB}" dt="2025-11-09T14:57:20.151" v="754" actId="14100"/>
          <ac:graphicFrameMkLst>
            <pc:docMk/>
            <pc:sldMk cId="1629482471" sldId="265"/>
            <ac:graphicFrameMk id="6" creationId="{C220CBE1-014B-7B20-F8CE-5CF3FAE2A212}"/>
          </ac:graphicFrameMkLst>
        </pc:graphicFrameChg>
      </pc:sldChg>
      <pc:sldChg chg="delSp modSp new mod">
        <pc:chgData name="STOJAN PETROVIC" userId="50b81361ed0e3480" providerId="LiveId" clId="{F6FB0A49-BE73-468E-98A0-A1711FFD69AB}" dt="2025-11-09T14:59:54.743" v="782" actId="114"/>
        <pc:sldMkLst>
          <pc:docMk/>
          <pc:sldMk cId="1368137689" sldId="266"/>
        </pc:sldMkLst>
        <pc:spChg chg="del">
          <ac:chgData name="STOJAN PETROVIC" userId="50b81361ed0e3480" providerId="LiveId" clId="{F6FB0A49-BE73-468E-98A0-A1711FFD69AB}" dt="2025-11-09T14:57:45.846" v="757" actId="21"/>
          <ac:spMkLst>
            <pc:docMk/>
            <pc:sldMk cId="1368137689" sldId="266"/>
            <ac:spMk id="2" creationId="{2D1508FD-71D9-1AF2-1407-05AB14AFACD4}"/>
          </ac:spMkLst>
        </pc:spChg>
        <pc:spChg chg="del">
          <ac:chgData name="STOJAN PETROVIC" userId="50b81361ed0e3480" providerId="LiveId" clId="{F6FB0A49-BE73-468E-98A0-A1711FFD69AB}" dt="2025-11-09T14:57:39.214" v="756" actId="21"/>
          <ac:spMkLst>
            <pc:docMk/>
            <pc:sldMk cId="1368137689" sldId="266"/>
            <ac:spMk id="3" creationId="{2F512E80-3172-C0BC-AD44-AC5159FCBE01}"/>
          </ac:spMkLst>
        </pc:spChg>
        <pc:spChg chg="mod">
          <ac:chgData name="STOJAN PETROVIC" userId="50b81361ed0e3480" providerId="LiveId" clId="{F6FB0A49-BE73-468E-98A0-A1711FFD69AB}" dt="2025-11-09T14:59:54.743" v="782" actId="114"/>
          <ac:spMkLst>
            <pc:docMk/>
            <pc:sldMk cId="1368137689" sldId="266"/>
            <ac:spMk id="4" creationId="{7A267839-AAF6-C91A-062A-F32756FC5B67}"/>
          </ac:spMkLst>
        </pc:spChg>
      </pc:sldChg>
      <pc:sldMasterChg chg="modSldLayout">
        <pc:chgData name="STOJAN PETROVIC" userId="50b81361ed0e3480" providerId="LiveId" clId="{F6FB0A49-BE73-468E-98A0-A1711FFD69AB}" dt="2025-11-09T14:51:22.961" v="673"/>
        <pc:sldMasterMkLst>
          <pc:docMk/>
          <pc:sldMasterMk cId="4292654710" sldId="2147483859"/>
        </pc:sldMasterMkLst>
        <pc:sldLayoutChg chg="delSp">
          <pc:chgData name="STOJAN PETROVIC" userId="50b81361ed0e3480" providerId="LiveId" clId="{F6FB0A49-BE73-468E-98A0-A1711FFD69AB}" dt="2025-11-09T14:51:22.961" v="673"/>
          <pc:sldLayoutMkLst>
            <pc:docMk/>
            <pc:sldMasterMk cId="4292654710" sldId="2147483859"/>
            <pc:sldLayoutMk cId="3734324761" sldId="2147483871"/>
          </pc:sldLayoutMkLst>
          <pc:grpChg chg="del">
            <ac:chgData name="STOJAN PETROVIC" userId="50b81361ed0e3480" providerId="LiveId" clId="{F6FB0A49-BE73-468E-98A0-A1711FFD69AB}" dt="2025-11-09T14:51:22.961" v="673"/>
            <ac:grpSpMkLst>
              <pc:docMk/>
              <pc:sldMasterMk cId="4292654710" sldId="2147483859"/>
              <pc:sldLayoutMk cId="3734324761" sldId="2147483871"/>
              <ac:grpSpMk id="7" creationId="{9BCBE317-7590-8646-B2DB-5BED6EE8A19B}"/>
            </ac:grpSpMkLst>
          </pc:grpChg>
        </pc:sldLayoutChg>
        <pc:sldLayoutChg chg="delSp">
          <pc:chgData name="STOJAN PETROVIC" userId="50b81361ed0e3480" providerId="LiveId" clId="{F6FB0A49-BE73-468E-98A0-A1711FFD69AB}" dt="2025-11-09T14:51:22.961" v="673"/>
          <pc:sldLayoutMkLst>
            <pc:docMk/>
            <pc:sldMasterMk cId="4292654710" sldId="2147483859"/>
            <pc:sldLayoutMk cId="3475878609" sldId="2147483872"/>
          </pc:sldLayoutMkLst>
          <pc:grpChg chg="del">
            <ac:chgData name="STOJAN PETROVIC" userId="50b81361ed0e3480" providerId="LiveId" clId="{F6FB0A49-BE73-468E-98A0-A1711FFD69AB}" dt="2025-11-09T14:51:22.961" v="673"/>
            <ac:grpSpMkLst>
              <pc:docMk/>
              <pc:sldMasterMk cId="4292654710" sldId="2147483859"/>
              <pc:sldLayoutMk cId="3475878609" sldId="2147483872"/>
              <ac:grpSpMk id="12" creationId="{1394E45B-1239-5927-7239-231AB33A23C5}"/>
            </ac:grpSpMkLst>
          </pc:grpChg>
        </pc:sldLayoutChg>
        <pc:sldLayoutChg chg="delSp">
          <pc:chgData name="STOJAN PETROVIC" userId="50b81361ed0e3480" providerId="LiveId" clId="{F6FB0A49-BE73-468E-98A0-A1711FFD69AB}" dt="2025-11-09T14:51:22.961" v="673"/>
          <pc:sldLayoutMkLst>
            <pc:docMk/>
            <pc:sldMasterMk cId="4292654710" sldId="2147483859"/>
            <pc:sldLayoutMk cId="2550872275" sldId="2147483873"/>
          </pc:sldLayoutMkLst>
          <pc:spChg chg="del">
            <ac:chgData name="STOJAN PETROVIC" userId="50b81361ed0e3480" providerId="LiveId" clId="{F6FB0A49-BE73-468E-98A0-A1711FFD69AB}" dt="2025-11-09T14:51:22.961" v="673"/>
            <ac:spMkLst>
              <pc:docMk/>
              <pc:sldMasterMk cId="4292654710" sldId="2147483859"/>
              <pc:sldLayoutMk cId="2550872275" sldId="2147483873"/>
              <ac:spMk id="4" creationId="{EF2293C7-9DD5-C84B-6A44-F0D117C4C94B}"/>
            </ac:spMkLst>
          </pc:spChg>
          <pc:spChg chg="del">
            <ac:chgData name="STOJAN PETROVIC" userId="50b81361ed0e3480" providerId="LiveId" clId="{F6FB0A49-BE73-468E-98A0-A1711FFD69AB}" dt="2025-11-09T14:51:22.961" v="673"/>
            <ac:spMkLst>
              <pc:docMk/>
              <pc:sldMasterMk cId="4292654710" sldId="2147483859"/>
              <pc:sldLayoutMk cId="2550872275" sldId="2147483873"/>
              <ac:spMk id="5" creationId="{1C088F0D-A4DE-CAA0-43A6-84E52AD904F3}"/>
            </ac:spMkLst>
          </pc:spChg>
          <pc:spChg chg="del">
            <ac:chgData name="STOJAN PETROVIC" userId="50b81361ed0e3480" providerId="LiveId" clId="{F6FB0A49-BE73-468E-98A0-A1711FFD69AB}" dt="2025-11-09T14:51:22.961" v="673"/>
            <ac:spMkLst>
              <pc:docMk/>
              <pc:sldMasterMk cId="4292654710" sldId="2147483859"/>
              <pc:sldLayoutMk cId="2550872275" sldId="2147483873"/>
              <ac:spMk id="6" creationId="{25CD67E0-1350-1985-A4E1-5215AF902BF2}"/>
            </ac:spMkLst>
          </pc:spChg>
        </pc:sldLayoutChg>
        <pc:sldLayoutChg chg="delSp">
          <pc:chgData name="STOJAN PETROVIC" userId="50b81361ed0e3480" providerId="LiveId" clId="{F6FB0A49-BE73-468E-98A0-A1711FFD69AB}" dt="2025-11-09T14:51:22.961" v="673"/>
          <pc:sldLayoutMkLst>
            <pc:docMk/>
            <pc:sldMasterMk cId="4292654710" sldId="2147483859"/>
            <pc:sldLayoutMk cId="2952282736" sldId="2147483874"/>
          </pc:sldLayoutMkLst>
          <pc:grpChg chg="del">
            <ac:chgData name="STOJAN PETROVIC" userId="50b81361ed0e3480" providerId="LiveId" clId="{F6FB0A49-BE73-468E-98A0-A1711FFD69AB}" dt="2025-11-09T14:51:22.961" v="673"/>
            <ac:grpSpMkLst>
              <pc:docMk/>
              <pc:sldMasterMk cId="4292654710" sldId="2147483859"/>
              <pc:sldLayoutMk cId="2952282736" sldId="2147483874"/>
              <ac:grpSpMk id="3" creationId="{F6287667-A4F8-6B7A-7C1E-415768F3B3AA}"/>
            </ac:grpSpMkLst>
          </pc:gr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246FDF-8468-4595-9446-31C88605811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ACBE56-B04C-4DE0-8822-D56F9D21E39A}">
      <dgm:prSet/>
      <dgm:spPr/>
      <dgm:t>
        <a:bodyPr/>
        <a:lstStyle/>
        <a:p>
          <a:r>
            <a:rPr lang="en-GB" b="1"/>
            <a:t>Key Difference:</a:t>
          </a:r>
          <a:endParaRPr lang="en-US"/>
        </a:p>
      </dgm:t>
    </dgm:pt>
    <dgm:pt modelId="{0B691DA2-3358-44FC-9612-917CD5B62418}" type="parTrans" cxnId="{EA079168-AE8E-411C-9D52-F7D4AC7FE213}">
      <dgm:prSet/>
      <dgm:spPr/>
      <dgm:t>
        <a:bodyPr/>
        <a:lstStyle/>
        <a:p>
          <a:endParaRPr lang="en-US"/>
        </a:p>
      </dgm:t>
    </dgm:pt>
    <dgm:pt modelId="{2B3D9175-888A-4B5E-84E1-D0B3FB48BD5F}" type="sibTrans" cxnId="{EA079168-AE8E-411C-9D52-F7D4AC7FE213}">
      <dgm:prSet/>
      <dgm:spPr/>
      <dgm:t>
        <a:bodyPr/>
        <a:lstStyle/>
        <a:p>
          <a:endParaRPr lang="en-US"/>
        </a:p>
      </dgm:t>
    </dgm:pt>
    <dgm:pt modelId="{6A9318E8-2EE6-4FD4-8424-E2DFBEFAA1EF}">
      <dgm:prSet/>
      <dgm:spPr/>
      <dgm:t>
        <a:bodyPr/>
        <a:lstStyle/>
        <a:p>
          <a:r>
            <a:rPr lang="en-GB"/>
            <a:t>•	Juniors need job security and guidance.</a:t>
          </a:r>
          <a:endParaRPr lang="en-US"/>
        </a:p>
      </dgm:t>
    </dgm:pt>
    <dgm:pt modelId="{1FD80FB5-A763-49B6-BD27-F86E4AEC0040}" type="parTrans" cxnId="{838ED5B7-7D94-49B6-BD6F-94F43954E5D8}">
      <dgm:prSet/>
      <dgm:spPr/>
      <dgm:t>
        <a:bodyPr/>
        <a:lstStyle/>
        <a:p>
          <a:endParaRPr lang="en-US"/>
        </a:p>
      </dgm:t>
    </dgm:pt>
    <dgm:pt modelId="{D99DB0AE-C545-4DA6-A5E0-960B1132A82E}" type="sibTrans" cxnId="{838ED5B7-7D94-49B6-BD6F-94F43954E5D8}">
      <dgm:prSet/>
      <dgm:spPr/>
      <dgm:t>
        <a:bodyPr/>
        <a:lstStyle/>
        <a:p>
          <a:endParaRPr lang="en-US"/>
        </a:p>
      </dgm:t>
    </dgm:pt>
    <dgm:pt modelId="{C1A9BF71-302E-4BA3-BD58-0408EF0C526F}">
      <dgm:prSet/>
      <dgm:spPr/>
      <dgm:t>
        <a:bodyPr/>
        <a:lstStyle/>
        <a:p>
          <a:r>
            <a:rPr lang="en-GB"/>
            <a:t>•	Supervisors need recognition and chances to grow.</a:t>
          </a:r>
          <a:endParaRPr lang="en-US"/>
        </a:p>
      </dgm:t>
    </dgm:pt>
    <dgm:pt modelId="{BD537FA9-5FAB-4EAF-97F9-82A4EEE3CEEE}" type="parTrans" cxnId="{CC298853-FE6D-40B9-9032-1ECCD57E227B}">
      <dgm:prSet/>
      <dgm:spPr/>
      <dgm:t>
        <a:bodyPr/>
        <a:lstStyle/>
        <a:p>
          <a:endParaRPr lang="en-US"/>
        </a:p>
      </dgm:t>
    </dgm:pt>
    <dgm:pt modelId="{D131CB94-51CE-4664-93E1-BE5E344CAA18}" type="sibTrans" cxnId="{CC298853-FE6D-40B9-9032-1ECCD57E227B}">
      <dgm:prSet/>
      <dgm:spPr/>
      <dgm:t>
        <a:bodyPr/>
        <a:lstStyle/>
        <a:p>
          <a:endParaRPr lang="en-US"/>
        </a:p>
      </dgm:t>
    </dgm:pt>
    <dgm:pt modelId="{DE5515BA-28BA-4B16-A684-ECF737105F51}">
      <dgm:prSet/>
      <dgm:spPr/>
      <dgm:t>
        <a:bodyPr/>
        <a:lstStyle/>
        <a:p>
          <a:r>
            <a:rPr lang="en-GB"/>
            <a:t>•	Managers need trust and independence.</a:t>
          </a:r>
          <a:endParaRPr lang="en-US"/>
        </a:p>
      </dgm:t>
    </dgm:pt>
    <dgm:pt modelId="{B9D6DFD5-EBDB-4243-B1D7-5CB3FE8B5A37}" type="parTrans" cxnId="{89F211E1-72AD-42CD-AEF2-09B626B43F21}">
      <dgm:prSet/>
      <dgm:spPr/>
      <dgm:t>
        <a:bodyPr/>
        <a:lstStyle/>
        <a:p>
          <a:endParaRPr lang="en-US"/>
        </a:p>
      </dgm:t>
    </dgm:pt>
    <dgm:pt modelId="{FE3C4AA3-E74C-43E2-BCBE-D63744653763}" type="sibTrans" cxnId="{89F211E1-72AD-42CD-AEF2-09B626B43F21}">
      <dgm:prSet/>
      <dgm:spPr/>
      <dgm:t>
        <a:bodyPr/>
        <a:lstStyle/>
        <a:p>
          <a:endParaRPr lang="en-US"/>
        </a:p>
      </dgm:t>
    </dgm:pt>
    <dgm:pt modelId="{4BAB7E4F-C790-4242-BDCD-54E2EE2553E9}" type="pres">
      <dgm:prSet presAssocID="{B4246FDF-8468-4595-9446-31C88605811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1E33D8B-F47F-4A77-8D0E-AFD5A894FFA7}" type="pres">
      <dgm:prSet presAssocID="{8DACBE56-B04C-4DE0-8822-D56F9D21E39A}" presName="hierRoot1" presStyleCnt="0"/>
      <dgm:spPr/>
    </dgm:pt>
    <dgm:pt modelId="{18DDD536-8513-4C56-8E5D-BE7B0599854F}" type="pres">
      <dgm:prSet presAssocID="{8DACBE56-B04C-4DE0-8822-D56F9D21E39A}" presName="composite" presStyleCnt="0"/>
      <dgm:spPr/>
    </dgm:pt>
    <dgm:pt modelId="{16D3FAFF-9854-4634-ACF2-121EA03C1C82}" type="pres">
      <dgm:prSet presAssocID="{8DACBE56-B04C-4DE0-8822-D56F9D21E39A}" presName="background" presStyleLbl="node0" presStyleIdx="0" presStyleCnt="4"/>
      <dgm:spPr/>
    </dgm:pt>
    <dgm:pt modelId="{9B520F20-17E6-46EA-B9ED-85E37A8B6FB7}" type="pres">
      <dgm:prSet presAssocID="{8DACBE56-B04C-4DE0-8822-D56F9D21E39A}" presName="text" presStyleLbl="fgAcc0" presStyleIdx="0" presStyleCnt="4">
        <dgm:presLayoutVars>
          <dgm:chPref val="3"/>
        </dgm:presLayoutVars>
      </dgm:prSet>
      <dgm:spPr/>
    </dgm:pt>
    <dgm:pt modelId="{590003BC-D057-4384-B101-D8F6C5116FD4}" type="pres">
      <dgm:prSet presAssocID="{8DACBE56-B04C-4DE0-8822-D56F9D21E39A}" presName="hierChild2" presStyleCnt="0"/>
      <dgm:spPr/>
    </dgm:pt>
    <dgm:pt modelId="{C39F51C7-41DA-4E9F-87E8-8AC8A1CEB755}" type="pres">
      <dgm:prSet presAssocID="{6A9318E8-2EE6-4FD4-8424-E2DFBEFAA1EF}" presName="hierRoot1" presStyleCnt="0"/>
      <dgm:spPr/>
    </dgm:pt>
    <dgm:pt modelId="{5CC9EEAF-F826-4A67-AC94-ED1A995704BF}" type="pres">
      <dgm:prSet presAssocID="{6A9318E8-2EE6-4FD4-8424-E2DFBEFAA1EF}" presName="composite" presStyleCnt="0"/>
      <dgm:spPr/>
    </dgm:pt>
    <dgm:pt modelId="{DAFED4B4-7F28-470F-8A98-341FFB2002DA}" type="pres">
      <dgm:prSet presAssocID="{6A9318E8-2EE6-4FD4-8424-E2DFBEFAA1EF}" presName="background" presStyleLbl="node0" presStyleIdx="1" presStyleCnt="4"/>
      <dgm:spPr/>
    </dgm:pt>
    <dgm:pt modelId="{5F5742F8-25EA-41E9-B6DC-0F390B47F898}" type="pres">
      <dgm:prSet presAssocID="{6A9318E8-2EE6-4FD4-8424-E2DFBEFAA1EF}" presName="text" presStyleLbl="fgAcc0" presStyleIdx="1" presStyleCnt="4">
        <dgm:presLayoutVars>
          <dgm:chPref val="3"/>
        </dgm:presLayoutVars>
      </dgm:prSet>
      <dgm:spPr/>
    </dgm:pt>
    <dgm:pt modelId="{D6372E6D-C4DA-4DF2-AA01-F9147919D785}" type="pres">
      <dgm:prSet presAssocID="{6A9318E8-2EE6-4FD4-8424-E2DFBEFAA1EF}" presName="hierChild2" presStyleCnt="0"/>
      <dgm:spPr/>
    </dgm:pt>
    <dgm:pt modelId="{56D4C619-DDD7-44A6-B65E-5FEC5DFEB898}" type="pres">
      <dgm:prSet presAssocID="{C1A9BF71-302E-4BA3-BD58-0408EF0C526F}" presName="hierRoot1" presStyleCnt="0"/>
      <dgm:spPr/>
    </dgm:pt>
    <dgm:pt modelId="{64BA934E-895A-4196-9146-DBA8CB750908}" type="pres">
      <dgm:prSet presAssocID="{C1A9BF71-302E-4BA3-BD58-0408EF0C526F}" presName="composite" presStyleCnt="0"/>
      <dgm:spPr/>
    </dgm:pt>
    <dgm:pt modelId="{86FBEF93-74BE-408D-BB24-461A67968A86}" type="pres">
      <dgm:prSet presAssocID="{C1A9BF71-302E-4BA3-BD58-0408EF0C526F}" presName="background" presStyleLbl="node0" presStyleIdx="2" presStyleCnt="4"/>
      <dgm:spPr/>
    </dgm:pt>
    <dgm:pt modelId="{35E88FF5-E2A7-4A69-8217-F3704820879F}" type="pres">
      <dgm:prSet presAssocID="{C1A9BF71-302E-4BA3-BD58-0408EF0C526F}" presName="text" presStyleLbl="fgAcc0" presStyleIdx="2" presStyleCnt="4">
        <dgm:presLayoutVars>
          <dgm:chPref val="3"/>
        </dgm:presLayoutVars>
      </dgm:prSet>
      <dgm:spPr/>
    </dgm:pt>
    <dgm:pt modelId="{46733C24-FCEC-4E2B-860B-0BE82E0A063E}" type="pres">
      <dgm:prSet presAssocID="{C1A9BF71-302E-4BA3-BD58-0408EF0C526F}" presName="hierChild2" presStyleCnt="0"/>
      <dgm:spPr/>
    </dgm:pt>
    <dgm:pt modelId="{2B92E863-BCCA-4275-9B77-2B728A8684C6}" type="pres">
      <dgm:prSet presAssocID="{DE5515BA-28BA-4B16-A684-ECF737105F51}" presName="hierRoot1" presStyleCnt="0"/>
      <dgm:spPr/>
    </dgm:pt>
    <dgm:pt modelId="{1E920056-E7A8-43A8-8BF0-0BB55A6B98D5}" type="pres">
      <dgm:prSet presAssocID="{DE5515BA-28BA-4B16-A684-ECF737105F51}" presName="composite" presStyleCnt="0"/>
      <dgm:spPr/>
    </dgm:pt>
    <dgm:pt modelId="{B3EE774A-8824-41A4-834B-F87F2951E4AC}" type="pres">
      <dgm:prSet presAssocID="{DE5515BA-28BA-4B16-A684-ECF737105F51}" presName="background" presStyleLbl="node0" presStyleIdx="3" presStyleCnt="4"/>
      <dgm:spPr/>
    </dgm:pt>
    <dgm:pt modelId="{BB28925C-3B50-485D-BF4C-05FB58B1C7B6}" type="pres">
      <dgm:prSet presAssocID="{DE5515BA-28BA-4B16-A684-ECF737105F51}" presName="text" presStyleLbl="fgAcc0" presStyleIdx="3" presStyleCnt="4">
        <dgm:presLayoutVars>
          <dgm:chPref val="3"/>
        </dgm:presLayoutVars>
      </dgm:prSet>
      <dgm:spPr/>
    </dgm:pt>
    <dgm:pt modelId="{4A6F02C1-7481-49AE-8E08-984DEF0D097C}" type="pres">
      <dgm:prSet presAssocID="{DE5515BA-28BA-4B16-A684-ECF737105F51}" presName="hierChild2" presStyleCnt="0"/>
      <dgm:spPr/>
    </dgm:pt>
  </dgm:ptLst>
  <dgm:cxnLst>
    <dgm:cxn modelId="{E531FC3C-3795-4DAA-897B-CA85EE1DF962}" type="presOf" srcId="{8DACBE56-B04C-4DE0-8822-D56F9D21E39A}" destId="{9B520F20-17E6-46EA-B9ED-85E37A8B6FB7}" srcOrd="0" destOrd="0" presId="urn:microsoft.com/office/officeart/2005/8/layout/hierarchy1"/>
    <dgm:cxn modelId="{79A85F5D-FB96-43E5-8086-65CEAF2D17C8}" type="presOf" srcId="{DE5515BA-28BA-4B16-A684-ECF737105F51}" destId="{BB28925C-3B50-485D-BF4C-05FB58B1C7B6}" srcOrd="0" destOrd="0" presId="urn:microsoft.com/office/officeart/2005/8/layout/hierarchy1"/>
    <dgm:cxn modelId="{6470CC5F-6E19-49CA-8B18-9ECA25BA53B2}" type="presOf" srcId="{B4246FDF-8468-4595-9446-31C88605811C}" destId="{4BAB7E4F-C790-4242-BDCD-54E2EE2553E9}" srcOrd="0" destOrd="0" presId="urn:microsoft.com/office/officeart/2005/8/layout/hierarchy1"/>
    <dgm:cxn modelId="{610A7C44-0A97-4A0E-B5F3-7B08594439D3}" type="presOf" srcId="{6A9318E8-2EE6-4FD4-8424-E2DFBEFAA1EF}" destId="{5F5742F8-25EA-41E9-B6DC-0F390B47F898}" srcOrd="0" destOrd="0" presId="urn:microsoft.com/office/officeart/2005/8/layout/hierarchy1"/>
    <dgm:cxn modelId="{EA079168-AE8E-411C-9D52-F7D4AC7FE213}" srcId="{B4246FDF-8468-4595-9446-31C88605811C}" destId="{8DACBE56-B04C-4DE0-8822-D56F9D21E39A}" srcOrd="0" destOrd="0" parTransId="{0B691DA2-3358-44FC-9612-917CD5B62418}" sibTransId="{2B3D9175-888A-4B5E-84E1-D0B3FB48BD5F}"/>
    <dgm:cxn modelId="{CC298853-FE6D-40B9-9032-1ECCD57E227B}" srcId="{B4246FDF-8468-4595-9446-31C88605811C}" destId="{C1A9BF71-302E-4BA3-BD58-0408EF0C526F}" srcOrd="2" destOrd="0" parTransId="{BD537FA9-5FAB-4EAF-97F9-82A4EEE3CEEE}" sibTransId="{D131CB94-51CE-4664-93E1-BE5E344CAA18}"/>
    <dgm:cxn modelId="{7837547D-07D8-4909-96C2-B2F6BECBFC98}" type="presOf" srcId="{C1A9BF71-302E-4BA3-BD58-0408EF0C526F}" destId="{35E88FF5-E2A7-4A69-8217-F3704820879F}" srcOrd="0" destOrd="0" presId="urn:microsoft.com/office/officeart/2005/8/layout/hierarchy1"/>
    <dgm:cxn modelId="{838ED5B7-7D94-49B6-BD6F-94F43954E5D8}" srcId="{B4246FDF-8468-4595-9446-31C88605811C}" destId="{6A9318E8-2EE6-4FD4-8424-E2DFBEFAA1EF}" srcOrd="1" destOrd="0" parTransId="{1FD80FB5-A763-49B6-BD27-F86E4AEC0040}" sibTransId="{D99DB0AE-C545-4DA6-A5E0-960B1132A82E}"/>
    <dgm:cxn modelId="{89F211E1-72AD-42CD-AEF2-09B626B43F21}" srcId="{B4246FDF-8468-4595-9446-31C88605811C}" destId="{DE5515BA-28BA-4B16-A684-ECF737105F51}" srcOrd="3" destOrd="0" parTransId="{B9D6DFD5-EBDB-4243-B1D7-5CB3FE8B5A37}" sibTransId="{FE3C4AA3-E74C-43E2-BCBE-D63744653763}"/>
    <dgm:cxn modelId="{4E93DC4B-DA66-4761-9F96-A15B436DEF06}" type="presParOf" srcId="{4BAB7E4F-C790-4242-BDCD-54E2EE2553E9}" destId="{B1E33D8B-F47F-4A77-8D0E-AFD5A894FFA7}" srcOrd="0" destOrd="0" presId="urn:microsoft.com/office/officeart/2005/8/layout/hierarchy1"/>
    <dgm:cxn modelId="{97F2CD20-0F6B-4206-89EC-242838B4B4FD}" type="presParOf" srcId="{B1E33D8B-F47F-4A77-8D0E-AFD5A894FFA7}" destId="{18DDD536-8513-4C56-8E5D-BE7B0599854F}" srcOrd="0" destOrd="0" presId="urn:microsoft.com/office/officeart/2005/8/layout/hierarchy1"/>
    <dgm:cxn modelId="{616308B7-F2BD-4FE2-9451-3C4C368090B3}" type="presParOf" srcId="{18DDD536-8513-4C56-8E5D-BE7B0599854F}" destId="{16D3FAFF-9854-4634-ACF2-121EA03C1C82}" srcOrd="0" destOrd="0" presId="urn:microsoft.com/office/officeart/2005/8/layout/hierarchy1"/>
    <dgm:cxn modelId="{6883A8AE-3C26-42A0-A81B-3384B6E8124E}" type="presParOf" srcId="{18DDD536-8513-4C56-8E5D-BE7B0599854F}" destId="{9B520F20-17E6-46EA-B9ED-85E37A8B6FB7}" srcOrd="1" destOrd="0" presId="urn:microsoft.com/office/officeart/2005/8/layout/hierarchy1"/>
    <dgm:cxn modelId="{B1EC0F27-C8A6-4ABA-8567-C6733D8FBBE5}" type="presParOf" srcId="{B1E33D8B-F47F-4A77-8D0E-AFD5A894FFA7}" destId="{590003BC-D057-4384-B101-D8F6C5116FD4}" srcOrd="1" destOrd="0" presId="urn:microsoft.com/office/officeart/2005/8/layout/hierarchy1"/>
    <dgm:cxn modelId="{2A99E491-0125-4884-BE65-6CD02DC605A3}" type="presParOf" srcId="{4BAB7E4F-C790-4242-BDCD-54E2EE2553E9}" destId="{C39F51C7-41DA-4E9F-87E8-8AC8A1CEB755}" srcOrd="1" destOrd="0" presId="urn:microsoft.com/office/officeart/2005/8/layout/hierarchy1"/>
    <dgm:cxn modelId="{0A4DE748-9CC0-4485-AC32-EF2A669CFAEA}" type="presParOf" srcId="{C39F51C7-41DA-4E9F-87E8-8AC8A1CEB755}" destId="{5CC9EEAF-F826-4A67-AC94-ED1A995704BF}" srcOrd="0" destOrd="0" presId="urn:microsoft.com/office/officeart/2005/8/layout/hierarchy1"/>
    <dgm:cxn modelId="{05BDA1A4-2B2E-4D15-9FC0-C0CB05CC9951}" type="presParOf" srcId="{5CC9EEAF-F826-4A67-AC94-ED1A995704BF}" destId="{DAFED4B4-7F28-470F-8A98-341FFB2002DA}" srcOrd="0" destOrd="0" presId="urn:microsoft.com/office/officeart/2005/8/layout/hierarchy1"/>
    <dgm:cxn modelId="{17FA255E-9727-457F-B2ED-B2C7D4F993C0}" type="presParOf" srcId="{5CC9EEAF-F826-4A67-AC94-ED1A995704BF}" destId="{5F5742F8-25EA-41E9-B6DC-0F390B47F898}" srcOrd="1" destOrd="0" presId="urn:microsoft.com/office/officeart/2005/8/layout/hierarchy1"/>
    <dgm:cxn modelId="{80599DAE-5613-4FC4-93DD-1CBC9C5037DB}" type="presParOf" srcId="{C39F51C7-41DA-4E9F-87E8-8AC8A1CEB755}" destId="{D6372E6D-C4DA-4DF2-AA01-F9147919D785}" srcOrd="1" destOrd="0" presId="urn:microsoft.com/office/officeart/2005/8/layout/hierarchy1"/>
    <dgm:cxn modelId="{B917488C-7859-4EEB-B734-09BEF49F2A0E}" type="presParOf" srcId="{4BAB7E4F-C790-4242-BDCD-54E2EE2553E9}" destId="{56D4C619-DDD7-44A6-B65E-5FEC5DFEB898}" srcOrd="2" destOrd="0" presId="urn:microsoft.com/office/officeart/2005/8/layout/hierarchy1"/>
    <dgm:cxn modelId="{D6A52817-59D5-43DD-ABB5-34F58F2EC6E1}" type="presParOf" srcId="{56D4C619-DDD7-44A6-B65E-5FEC5DFEB898}" destId="{64BA934E-895A-4196-9146-DBA8CB750908}" srcOrd="0" destOrd="0" presId="urn:microsoft.com/office/officeart/2005/8/layout/hierarchy1"/>
    <dgm:cxn modelId="{F7E8E74F-72A2-41DE-9859-D73296C687D8}" type="presParOf" srcId="{64BA934E-895A-4196-9146-DBA8CB750908}" destId="{86FBEF93-74BE-408D-BB24-461A67968A86}" srcOrd="0" destOrd="0" presId="urn:microsoft.com/office/officeart/2005/8/layout/hierarchy1"/>
    <dgm:cxn modelId="{279B450E-D0BD-4C3F-9220-D23FD41CE056}" type="presParOf" srcId="{64BA934E-895A-4196-9146-DBA8CB750908}" destId="{35E88FF5-E2A7-4A69-8217-F3704820879F}" srcOrd="1" destOrd="0" presId="urn:microsoft.com/office/officeart/2005/8/layout/hierarchy1"/>
    <dgm:cxn modelId="{A44BAB8C-07F0-46AD-823C-3399976C4BCC}" type="presParOf" srcId="{56D4C619-DDD7-44A6-B65E-5FEC5DFEB898}" destId="{46733C24-FCEC-4E2B-860B-0BE82E0A063E}" srcOrd="1" destOrd="0" presId="urn:microsoft.com/office/officeart/2005/8/layout/hierarchy1"/>
    <dgm:cxn modelId="{B9075C21-E106-4097-B8D9-6EA907D57503}" type="presParOf" srcId="{4BAB7E4F-C790-4242-BDCD-54E2EE2553E9}" destId="{2B92E863-BCCA-4275-9B77-2B728A8684C6}" srcOrd="3" destOrd="0" presId="urn:microsoft.com/office/officeart/2005/8/layout/hierarchy1"/>
    <dgm:cxn modelId="{F78DD0EC-5A0E-43B1-8F2B-E47B1F8E672A}" type="presParOf" srcId="{2B92E863-BCCA-4275-9B77-2B728A8684C6}" destId="{1E920056-E7A8-43A8-8BF0-0BB55A6B98D5}" srcOrd="0" destOrd="0" presId="urn:microsoft.com/office/officeart/2005/8/layout/hierarchy1"/>
    <dgm:cxn modelId="{707D5531-7407-48C0-BD7D-54D732B41CFD}" type="presParOf" srcId="{1E920056-E7A8-43A8-8BF0-0BB55A6B98D5}" destId="{B3EE774A-8824-41A4-834B-F87F2951E4AC}" srcOrd="0" destOrd="0" presId="urn:microsoft.com/office/officeart/2005/8/layout/hierarchy1"/>
    <dgm:cxn modelId="{06B97B9F-1B91-4033-B752-1EFE03AA6389}" type="presParOf" srcId="{1E920056-E7A8-43A8-8BF0-0BB55A6B98D5}" destId="{BB28925C-3B50-485D-BF4C-05FB58B1C7B6}" srcOrd="1" destOrd="0" presId="urn:microsoft.com/office/officeart/2005/8/layout/hierarchy1"/>
    <dgm:cxn modelId="{DF1EBF1B-81E0-4E81-9C40-1B3EA102F57C}" type="presParOf" srcId="{2B92E863-BCCA-4275-9B77-2B728A8684C6}" destId="{4A6F02C1-7481-49AE-8E08-984DEF0D097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6BB089-A22A-418E-B506-E09C27AD37D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D6EE4B-0361-400F-8028-CA614587E10C}">
      <dgm:prSet/>
      <dgm:spPr/>
      <dgm:t>
        <a:bodyPr/>
        <a:lstStyle/>
        <a:p>
          <a:r>
            <a:rPr lang="en-GB"/>
            <a:t>•	Different employees need different motivation approaches.</a:t>
          </a:r>
          <a:endParaRPr lang="en-US"/>
        </a:p>
      </dgm:t>
    </dgm:pt>
    <dgm:pt modelId="{F7A5627B-1D08-4B2C-806C-024E9BEC2A5C}" type="parTrans" cxnId="{1D8A7FB2-A19C-4948-B752-E36C50F8A3F4}">
      <dgm:prSet/>
      <dgm:spPr/>
      <dgm:t>
        <a:bodyPr/>
        <a:lstStyle/>
        <a:p>
          <a:endParaRPr lang="en-US"/>
        </a:p>
      </dgm:t>
    </dgm:pt>
    <dgm:pt modelId="{1764A57E-0DA0-4F18-8391-998233567CD4}" type="sibTrans" cxnId="{1D8A7FB2-A19C-4948-B752-E36C50F8A3F4}">
      <dgm:prSet/>
      <dgm:spPr/>
      <dgm:t>
        <a:bodyPr/>
        <a:lstStyle/>
        <a:p>
          <a:endParaRPr lang="en-US"/>
        </a:p>
      </dgm:t>
    </dgm:pt>
    <dgm:pt modelId="{C620CE33-3D1C-4ADE-A51F-72933535BF68}">
      <dgm:prSet/>
      <dgm:spPr/>
      <dgm:t>
        <a:bodyPr/>
        <a:lstStyle/>
        <a:p>
          <a:r>
            <a:rPr lang="en-GB"/>
            <a:t>•	Using Maslow’s theory helps Green Power meet those needs.</a:t>
          </a:r>
          <a:endParaRPr lang="en-US"/>
        </a:p>
      </dgm:t>
    </dgm:pt>
    <dgm:pt modelId="{E6549C7F-5DE6-4368-AC8D-F42FD9B7D900}" type="parTrans" cxnId="{711BB0BB-2D08-4920-950B-C6461392B6E4}">
      <dgm:prSet/>
      <dgm:spPr/>
      <dgm:t>
        <a:bodyPr/>
        <a:lstStyle/>
        <a:p>
          <a:endParaRPr lang="en-US"/>
        </a:p>
      </dgm:t>
    </dgm:pt>
    <dgm:pt modelId="{0913AA25-78A6-4BFA-9D91-822D1243C318}" type="sibTrans" cxnId="{711BB0BB-2D08-4920-950B-C6461392B6E4}">
      <dgm:prSet/>
      <dgm:spPr/>
      <dgm:t>
        <a:bodyPr/>
        <a:lstStyle/>
        <a:p>
          <a:endParaRPr lang="en-US"/>
        </a:p>
      </dgm:t>
    </dgm:pt>
    <dgm:pt modelId="{0F59B449-A281-48C7-96C8-354EF3CEA041}">
      <dgm:prSet/>
      <dgm:spPr/>
      <dgm:t>
        <a:bodyPr/>
        <a:lstStyle/>
        <a:p>
          <a:r>
            <a:rPr lang="en-GB"/>
            <a:t>•	Motivated employees work better and support company goals.</a:t>
          </a:r>
          <a:endParaRPr lang="en-US"/>
        </a:p>
      </dgm:t>
    </dgm:pt>
    <dgm:pt modelId="{FB3AF42F-B93E-462B-A99A-28B39BFC7507}" type="parTrans" cxnId="{F478D58E-99E3-442A-B4B9-6229B511ABB9}">
      <dgm:prSet/>
      <dgm:spPr/>
      <dgm:t>
        <a:bodyPr/>
        <a:lstStyle/>
        <a:p>
          <a:endParaRPr lang="en-US"/>
        </a:p>
      </dgm:t>
    </dgm:pt>
    <dgm:pt modelId="{18209C3D-B145-49EE-ADDE-98CE2747C8C4}" type="sibTrans" cxnId="{F478D58E-99E3-442A-B4B9-6229B511ABB9}">
      <dgm:prSet/>
      <dgm:spPr/>
      <dgm:t>
        <a:bodyPr/>
        <a:lstStyle/>
        <a:p>
          <a:endParaRPr lang="en-US"/>
        </a:p>
      </dgm:t>
    </dgm:pt>
    <dgm:pt modelId="{2938A6B6-771D-461C-8E02-7AD2BB50B2FE}">
      <dgm:prSet/>
      <dgm:spPr/>
      <dgm:t>
        <a:bodyPr/>
        <a:lstStyle/>
        <a:p>
          <a:r>
            <a:rPr lang="en-GB"/>
            <a:t>•	Good motivation improves teamwork, productivity, and job satisfaction.</a:t>
          </a:r>
          <a:endParaRPr lang="en-US"/>
        </a:p>
      </dgm:t>
    </dgm:pt>
    <dgm:pt modelId="{B2F7890A-5011-4CB3-A43F-E6D19E95011C}" type="parTrans" cxnId="{20A6DC87-9C5F-44DE-BAAC-21537DE9695C}">
      <dgm:prSet/>
      <dgm:spPr/>
      <dgm:t>
        <a:bodyPr/>
        <a:lstStyle/>
        <a:p>
          <a:endParaRPr lang="en-US"/>
        </a:p>
      </dgm:t>
    </dgm:pt>
    <dgm:pt modelId="{F111AC44-D487-4073-8AC8-AD3D97C387F7}" type="sibTrans" cxnId="{20A6DC87-9C5F-44DE-BAAC-21537DE9695C}">
      <dgm:prSet/>
      <dgm:spPr/>
      <dgm:t>
        <a:bodyPr/>
        <a:lstStyle/>
        <a:p>
          <a:endParaRPr lang="en-US"/>
        </a:p>
      </dgm:t>
    </dgm:pt>
    <dgm:pt modelId="{36A73EF6-C6DA-4DA7-B45F-AF6E459A13CD}">
      <dgm:prSet/>
      <dgm:spPr/>
      <dgm:t>
        <a:bodyPr/>
        <a:lstStyle/>
        <a:p>
          <a:r>
            <a:rPr lang="en-GB" b="1" dirty="0"/>
            <a:t>Slide 9 – Conclusion</a:t>
          </a:r>
          <a:endParaRPr lang="en-US" dirty="0"/>
        </a:p>
      </dgm:t>
    </dgm:pt>
    <dgm:pt modelId="{61FC16A3-65E4-436C-8279-F75688E1D028}" type="sibTrans" cxnId="{122B8831-10AE-4233-ABA2-7ACB615EF603}">
      <dgm:prSet/>
      <dgm:spPr/>
      <dgm:t>
        <a:bodyPr/>
        <a:lstStyle/>
        <a:p>
          <a:endParaRPr lang="en-US"/>
        </a:p>
      </dgm:t>
    </dgm:pt>
    <dgm:pt modelId="{A814CDE4-9C1E-41AC-8F88-0B9E20A9552C}" type="parTrans" cxnId="{122B8831-10AE-4233-ABA2-7ACB615EF603}">
      <dgm:prSet/>
      <dgm:spPr/>
      <dgm:t>
        <a:bodyPr/>
        <a:lstStyle/>
        <a:p>
          <a:endParaRPr lang="en-US"/>
        </a:p>
      </dgm:t>
    </dgm:pt>
    <dgm:pt modelId="{C63A0F7B-9CD3-4DAD-B38A-0FE3887E0DF9}" type="pres">
      <dgm:prSet presAssocID="{AE6BB089-A22A-418E-B506-E09C27AD37DD}" presName="outerComposite" presStyleCnt="0">
        <dgm:presLayoutVars>
          <dgm:chMax val="5"/>
          <dgm:dir/>
          <dgm:resizeHandles val="exact"/>
        </dgm:presLayoutVars>
      </dgm:prSet>
      <dgm:spPr/>
    </dgm:pt>
    <dgm:pt modelId="{15F112E5-47AB-475F-B346-B34E535422A9}" type="pres">
      <dgm:prSet presAssocID="{AE6BB089-A22A-418E-B506-E09C27AD37DD}" presName="dummyMaxCanvas" presStyleCnt="0">
        <dgm:presLayoutVars/>
      </dgm:prSet>
      <dgm:spPr/>
    </dgm:pt>
    <dgm:pt modelId="{83969DEE-B67C-4F34-A0BF-F394FD004589}" type="pres">
      <dgm:prSet presAssocID="{AE6BB089-A22A-418E-B506-E09C27AD37DD}" presName="FiveNodes_1" presStyleLbl="node1" presStyleIdx="0" presStyleCnt="5" custScaleY="93987">
        <dgm:presLayoutVars>
          <dgm:bulletEnabled val="1"/>
        </dgm:presLayoutVars>
      </dgm:prSet>
      <dgm:spPr/>
    </dgm:pt>
    <dgm:pt modelId="{1EA10C30-B1CE-4506-9CC6-367C71A0C526}" type="pres">
      <dgm:prSet presAssocID="{AE6BB089-A22A-418E-B506-E09C27AD37DD}" presName="FiveNodes_2" presStyleLbl="node1" presStyleIdx="1" presStyleCnt="5">
        <dgm:presLayoutVars>
          <dgm:bulletEnabled val="1"/>
        </dgm:presLayoutVars>
      </dgm:prSet>
      <dgm:spPr/>
    </dgm:pt>
    <dgm:pt modelId="{BDC9E237-2CFA-44EB-B7F6-487B81C59E04}" type="pres">
      <dgm:prSet presAssocID="{AE6BB089-A22A-418E-B506-E09C27AD37DD}" presName="FiveNodes_3" presStyleLbl="node1" presStyleIdx="2" presStyleCnt="5">
        <dgm:presLayoutVars>
          <dgm:bulletEnabled val="1"/>
        </dgm:presLayoutVars>
      </dgm:prSet>
      <dgm:spPr/>
    </dgm:pt>
    <dgm:pt modelId="{F8DB323E-D4AC-4E39-A254-34630BC66BBA}" type="pres">
      <dgm:prSet presAssocID="{AE6BB089-A22A-418E-B506-E09C27AD37DD}" presName="FiveNodes_4" presStyleLbl="node1" presStyleIdx="3" presStyleCnt="5">
        <dgm:presLayoutVars>
          <dgm:bulletEnabled val="1"/>
        </dgm:presLayoutVars>
      </dgm:prSet>
      <dgm:spPr/>
    </dgm:pt>
    <dgm:pt modelId="{A2ABACE9-BC76-4F6B-A205-73A94E7CC231}" type="pres">
      <dgm:prSet presAssocID="{AE6BB089-A22A-418E-B506-E09C27AD37DD}" presName="FiveNodes_5" presStyleLbl="node1" presStyleIdx="4" presStyleCnt="5">
        <dgm:presLayoutVars>
          <dgm:bulletEnabled val="1"/>
        </dgm:presLayoutVars>
      </dgm:prSet>
      <dgm:spPr/>
    </dgm:pt>
    <dgm:pt modelId="{48CA694E-0C64-4158-B1AA-0CD6D22B54EF}" type="pres">
      <dgm:prSet presAssocID="{AE6BB089-A22A-418E-B506-E09C27AD37DD}" presName="FiveConn_1-2" presStyleLbl="fgAccFollowNode1" presStyleIdx="0" presStyleCnt="4">
        <dgm:presLayoutVars>
          <dgm:bulletEnabled val="1"/>
        </dgm:presLayoutVars>
      </dgm:prSet>
      <dgm:spPr/>
    </dgm:pt>
    <dgm:pt modelId="{3BED3352-D874-4687-BBAC-4AFDBBEA6E79}" type="pres">
      <dgm:prSet presAssocID="{AE6BB089-A22A-418E-B506-E09C27AD37DD}" presName="FiveConn_2-3" presStyleLbl="fgAccFollowNode1" presStyleIdx="1" presStyleCnt="4">
        <dgm:presLayoutVars>
          <dgm:bulletEnabled val="1"/>
        </dgm:presLayoutVars>
      </dgm:prSet>
      <dgm:spPr/>
    </dgm:pt>
    <dgm:pt modelId="{048EBDB2-1933-4D68-8A9E-E1B6D84C5E61}" type="pres">
      <dgm:prSet presAssocID="{AE6BB089-A22A-418E-B506-E09C27AD37DD}" presName="FiveConn_3-4" presStyleLbl="fgAccFollowNode1" presStyleIdx="2" presStyleCnt="4">
        <dgm:presLayoutVars>
          <dgm:bulletEnabled val="1"/>
        </dgm:presLayoutVars>
      </dgm:prSet>
      <dgm:spPr/>
    </dgm:pt>
    <dgm:pt modelId="{1F7C8A89-4888-4749-9F1D-D948421C46E7}" type="pres">
      <dgm:prSet presAssocID="{AE6BB089-A22A-418E-B506-E09C27AD37DD}" presName="FiveConn_4-5" presStyleLbl="fgAccFollowNode1" presStyleIdx="3" presStyleCnt="4">
        <dgm:presLayoutVars>
          <dgm:bulletEnabled val="1"/>
        </dgm:presLayoutVars>
      </dgm:prSet>
      <dgm:spPr/>
    </dgm:pt>
    <dgm:pt modelId="{816E9E9E-7A13-496F-992D-323C9A689BFE}" type="pres">
      <dgm:prSet presAssocID="{AE6BB089-A22A-418E-B506-E09C27AD37DD}" presName="FiveNodes_1_text" presStyleLbl="node1" presStyleIdx="4" presStyleCnt="5">
        <dgm:presLayoutVars>
          <dgm:bulletEnabled val="1"/>
        </dgm:presLayoutVars>
      </dgm:prSet>
      <dgm:spPr/>
    </dgm:pt>
    <dgm:pt modelId="{6BB844A6-A781-4E3C-B47F-545551FC869C}" type="pres">
      <dgm:prSet presAssocID="{AE6BB089-A22A-418E-B506-E09C27AD37DD}" presName="FiveNodes_2_text" presStyleLbl="node1" presStyleIdx="4" presStyleCnt="5">
        <dgm:presLayoutVars>
          <dgm:bulletEnabled val="1"/>
        </dgm:presLayoutVars>
      </dgm:prSet>
      <dgm:spPr/>
    </dgm:pt>
    <dgm:pt modelId="{43A5F657-A048-4C6A-9B00-52B9B95A1456}" type="pres">
      <dgm:prSet presAssocID="{AE6BB089-A22A-418E-B506-E09C27AD37DD}" presName="FiveNodes_3_text" presStyleLbl="node1" presStyleIdx="4" presStyleCnt="5">
        <dgm:presLayoutVars>
          <dgm:bulletEnabled val="1"/>
        </dgm:presLayoutVars>
      </dgm:prSet>
      <dgm:spPr/>
    </dgm:pt>
    <dgm:pt modelId="{BDBEA9D0-7D90-42BE-88DB-8C0000AC4D94}" type="pres">
      <dgm:prSet presAssocID="{AE6BB089-A22A-418E-B506-E09C27AD37DD}" presName="FiveNodes_4_text" presStyleLbl="node1" presStyleIdx="4" presStyleCnt="5">
        <dgm:presLayoutVars>
          <dgm:bulletEnabled val="1"/>
        </dgm:presLayoutVars>
      </dgm:prSet>
      <dgm:spPr/>
    </dgm:pt>
    <dgm:pt modelId="{DABD02C6-564B-436F-AF35-FB7F19A7D032}" type="pres">
      <dgm:prSet presAssocID="{AE6BB089-A22A-418E-B506-E09C27AD37D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ADE810E-4E35-4560-BAD8-FEAB1437F44C}" type="presOf" srcId="{1764A57E-0DA0-4F18-8391-998233567CD4}" destId="{3BED3352-D874-4687-BBAC-4AFDBBEA6E79}" srcOrd="0" destOrd="0" presId="urn:microsoft.com/office/officeart/2005/8/layout/vProcess5"/>
    <dgm:cxn modelId="{CA377727-AB4C-4067-8CC4-2D0289FE2C18}" type="presOf" srcId="{0F59B449-A281-48C7-96C8-354EF3CEA041}" destId="{BDBEA9D0-7D90-42BE-88DB-8C0000AC4D94}" srcOrd="1" destOrd="0" presId="urn:microsoft.com/office/officeart/2005/8/layout/vProcess5"/>
    <dgm:cxn modelId="{E5C8F12C-0611-47F8-A710-B7D8188136D2}" type="presOf" srcId="{61FC16A3-65E4-436C-8279-F75688E1D028}" destId="{48CA694E-0C64-4158-B1AA-0CD6D22B54EF}" srcOrd="0" destOrd="0" presId="urn:microsoft.com/office/officeart/2005/8/layout/vProcess5"/>
    <dgm:cxn modelId="{122B8831-10AE-4233-ABA2-7ACB615EF603}" srcId="{AE6BB089-A22A-418E-B506-E09C27AD37DD}" destId="{36A73EF6-C6DA-4DA7-B45F-AF6E459A13CD}" srcOrd="0" destOrd="0" parTransId="{A814CDE4-9C1E-41AC-8F88-0B9E20A9552C}" sibTransId="{61FC16A3-65E4-436C-8279-F75688E1D028}"/>
    <dgm:cxn modelId="{48C36837-AE99-449F-B539-CACCAE6518D1}" type="presOf" srcId="{2938A6B6-771D-461C-8E02-7AD2BB50B2FE}" destId="{DABD02C6-564B-436F-AF35-FB7F19A7D032}" srcOrd="1" destOrd="0" presId="urn:microsoft.com/office/officeart/2005/8/layout/vProcess5"/>
    <dgm:cxn modelId="{01EE8B40-4B3E-4382-9C87-65AFBF285CF6}" type="presOf" srcId="{C620CE33-3D1C-4ADE-A51F-72933535BF68}" destId="{BDC9E237-2CFA-44EB-B7F6-487B81C59E04}" srcOrd="0" destOrd="0" presId="urn:microsoft.com/office/officeart/2005/8/layout/vProcess5"/>
    <dgm:cxn modelId="{E87DC643-6775-4331-9208-39095B404552}" type="presOf" srcId="{AE6BB089-A22A-418E-B506-E09C27AD37DD}" destId="{C63A0F7B-9CD3-4DAD-B38A-0FE3887E0DF9}" srcOrd="0" destOrd="0" presId="urn:microsoft.com/office/officeart/2005/8/layout/vProcess5"/>
    <dgm:cxn modelId="{85B7D554-A626-41E7-8D3A-8E54137480DA}" type="presOf" srcId="{0F59B449-A281-48C7-96C8-354EF3CEA041}" destId="{F8DB323E-D4AC-4E39-A254-34630BC66BBA}" srcOrd="0" destOrd="0" presId="urn:microsoft.com/office/officeart/2005/8/layout/vProcess5"/>
    <dgm:cxn modelId="{C8B5B27D-B1BD-4E52-B0AD-06BC9C0B5455}" type="presOf" srcId="{C2D6EE4B-0361-400F-8028-CA614587E10C}" destId="{1EA10C30-B1CE-4506-9CC6-367C71A0C526}" srcOrd="0" destOrd="0" presId="urn:microsoft.com/office/officeart/2005/8/layout/vProcess5"/>
    <dgm:cxn modelId="{20A6DC87-9C5F-44DE-BAAC-21537DE9695C}" srcId="{AE6BB089-A22A-418E-B506-E09C27AD37DD}" destId="{2938A6B6-771D-461C-8E02-7AD2BB50B2FE}" srcOrd="4" destOrd="0" parTransId="{B2F7890A-5011-4CB3-A43F-E6D19E95011C}" sibTransId="{F111AC44-D487-4073-8AC8-AD3D97C387F7}"/>
    <dgm:cxn modelId="{B5D9C188-85EC-4D96-B15A-31DBB8C9CB90}" type="presOf" srcId="{36A73EF6-C6DA-4DA7-B45F-AF6E459A13CD}" destId="{816E9E9E-7A13-496F-992D-323C9A689BFE}" srcOrd="1" destOrd="0" presId="urn:microsoft.com/office/officeart/2005/8/layout/vProcess5"/>
    <dgm:cxn modelId="{F478D58E-99E3-442A-B4B9-6229B511ABB9}" srcId="{AE6BB089-A22A-418E-B506-E09C27AD37DD}" destId="{0F59B449-A281-48C7-96C8-354EF3CEA041}" srcOrd="3" destOrd="0" parTransId="{FB3AF42F-B93E-462B-A99A-28B39BFC7507}" sibTransId="{18209C3D-B145-49EE-ADDE-98CE2747C8C4}"/>
    <dgm:cxn modelId="{372E4F97-C95D-4F6A-8B68-5112ADC1664C}" type="presOf" srcId="{C620CE33-3D1C-4ADE-A51F-72933535BF68}" destId="{43A5F657-A048-4C6A-9B00-52B9B95A1456}" srcOrd="1" destOrd="0" presId="urn:microsoft.com/office/officeart/2005/8/layout/vProcess5"/>
    <dgm:cxn modelId="{9F5DD497-A551-4BB5-9768-05FA75B7196E}" type="presOf" srcId="{36A73EF6-C6DA-4DA7-B45F-AF6E459A13CD}" destId="{83969DEE-B67C-4F34-A0BF-F394FD004589}" srcOrd="0" destOrd="0" presId="urn:microsoft.com/office/officeart/2005/8/layout/vProcess5"/>
    <dgm:cxn modelId="{E1B089AB-5764-4F52-862D-9417EEC4A81C}" type="presOf" srcId="{0913AA25-78A6-4BFA-9D91-822D1243C318}" destId="{048EBDB2-1933-4D68-8A9E-E1B6D84C5E61}" srcOrd="0" destOrd="0" presId="urn:microsoft.com/office/officeart/2005/8/layout/vProcess5"/>
    <dgm:cxn modelId="{1D8A7FB2-A19C-4948-B752-E36C50F8A3F4}" srcId="{AE6BB089-A22A-418E-B506-E09C27AD37DD}" destId="{C2D6EE4B-0361-400F-8028-CA614587E10C}" srcOrd="1" destOrd="0" parTransId="{F7A5627B-1D08-4B2C-806C-024E9BEC2A5C}" sibTransId="{1764A57E-0DA0-4F18-8391-998233567CD4}"/>
    <dgm:cxn modelId="{711BB0BB-2D08-4920-950B-C6461392B6E4}" srcId="{AE6BB089-A22A-418E-B506-E09C27AD37DD}" destId="{C620CE33-3D1C-4ADE-A51F-72933535BF68}" srcOrd="2" destOrd="0" parTransId="{E6549C7F-5DE6-4368-AC8D-F42FD9B7D900}" sibTransId="{0913AA25-78A6-4BFA-9D91-822D1243C318}"/>
    <dgm:cxn modelId="{4BD120C9-3299-4B54-BA8A-50C69C8B0ADC}" type="presOf" srcId="{2938A6B6-771D-461C-8E02-7AD2BB50B2FE}" destId="{A2ABACE9-BC76-4F6B-A205-73A94E7CC231}" srcOrd="0" destOrd="0" presId="urn:microsoft.com/office/officeart/2005/8/layout/vProcess5"/>
    <dgm:cxn modelId="{1AABF6D2-9557-4AC1-A731-5FA70A3CDD3F}" type="presOf" srcId="{18209C3D-B145-49EE-ADDE-98CE2747C8C4}" destId="{1F7C8A89-4888-4749-9F1D-D948421C46E7}" srcOrd="0" destOrd="0" presId="urn:microsoft.com/office/officeart/2005/8/layout/vProcess5"/>
    <dgm:cxn modelId="{C01EB0DA-7670-4796-AA3D-884E0D5B149C}" type="presOf" srcId="{C2D6EE4B-0361-400F-8028-CA614587E10C}" destId="{6BB844A6-A781-4E3C-B47F-545551FC869C}" srcOrd="1" destOrd="0" presId="urn:microsoft.com/office/officeart/2005/8/layout/vProcess5"/>
    <dgm:cxn modelId="{7C4C8D31-9E46-47FA-BC23-F5FAF2E8D986}" type="presParOf" srcId="{C63A0F7B-9CD3-4DAD-B38A-0FE3887E0DF9}" destId="{15F112E5-47AB-475F-B346-B34E535422A9}" srcOrd="0" destOrd="0" presId="urn:microsoft.com/office/officeart/2005/8/layout/vProcess5"/>
    <dgm:cxn modelId="{78A7BEAE-F6D6-4375-812B-0528C131DBAB}" type="presParOf" srcId="{C63A0F7B-9CD3-4DAD-B38A-0FE3887E0DF9}" destId="{83969DEE-B67C-4F34-A0BF-F394FD004589}" srcOrd="1" destOrd="0" presId="urn:microsoft.com/office/officeart/2005/8/layout/vProcess5"/>
    <dgm:cxn modelId="{D3CE14EF-297D-4CF2-AF16-3C9C5A1DD177}" type="presParOf" srcId="{C63A0F7B-9CD3-4DAD-B38A-0FE3887E0DF9}" destId="{1EA10C30-B1CE-4506-9CC6-367C71A0C526}" srcOrd="2" destOrd="0" presId="urn:microsoft.com/office/officeart/2005/8/layout/vProcess5"/>
    <dgm:cxn modelId="{6AD6BAE1-739B-49F6-A06A-B95094F3147C}" type="presParOf" srcId="{C63A0F7B-9CD3-4DAD-B38A-0FE3887E0DF9}" destId="{BDC9E237-2CFA-44EB-B7F6-487B81C59E04}" srcOrd="3" destOrd="0" presId="urn:microsoft.com/office/officeart/2005/8/layout/vProcess5"/>
    <dgm:cxn modelId="{454C2663-1BF2-4BC7-8954-60EEB8C3699E}" type="presParOf" srcId="{C63A0F7B-9CD3-4DAD-B38A-0FE3887E0DF9}" destId="{F8DB323E-D4AC-4E39-A254-34630BC66BBA}" srcOrd="4" destOrd="0" presId="urn:microsoft.com/office/officeart/2005/8/layout/vProcess5"/>
    <dgm:cxn modelId="{59796578-41F3-4663-8995-0501ED02D1E3}" type="presParOf" srcId="{C63A0F7B-9CD3-4DAD-B38A-0FE3887E0DF9}" destId="{A2ABACE9-BC76-4F6B-A205-73A94E7CC231}" srcOrd="5" destOrd="0" presId="urn:microsoft.com/office/officeart/2005/8/layout/vProcess5"/>
    <dgm:cxn modelId="{D40C57D7-3976-4745-8EB7-3FB50DB4FFC6}" type="presParOf" srcId="{C63A0F7B-9CD3-4DAD-B38A-0FE3887E0DF9}" destId="{48CA694E-0C64-4158-B1AA-0CD6D22B54EF}" srcOrd="6" destOrd="0" presId="urn:microsoft.com/office/officeart/2005/8/layout/vProcess5"/>
    <dgm:cxn modelId="{DC9FC224-F0E9-4198-9CEF-F8669ACB5AC1}" type="presParOf" srcId="{C63A0F7B-9CD3-4DAD-B38A-0FE3887E0DF9}" destId="{3BED3352-D874-4687-BBAC-4AFDBBEA6E79}" srcOrd="7" destOrd="0" presId="urn:microsoft.com/office/officeart/2005/8/layout/vProcess5"/>
    <dgm:cxn modelId="{734089EE-9F47-4504-865C-10B58F7C1433}" type="presParOf" srcId="{C63A0F7B-9CD3-4DAD-B38A-0FE3887E0DF9}" destId="{048EBDB2-1933-4D68-8A9E-E1B6D84C5E61}" srcOrd="8" destOrd="0" presId="urn:microsoft.com/office/officeart/2005/8/layout/vProcess5"/>
    <dgm:cxn modelId="{B9CCA5EE-DFBA-4EC6-A57C-C1F8BBB630D8}" type="presParOf" srcId="{C63A0F7B-9CD3-4DAD-B38A-0FE3887E0DF9}" destId="{1F7C8A89-4888-4749-9F1D-D948421C46E7}" srcOrd="9" destOrd="0" presId="urn:microsoft.com/office/officeart/2005/8/layout/vProcess5"/>
    <dgm:cxn modelId="{01121A28-9185-4FB3-9124-3CF507BB8B22}" type="presParOf" srcId="{C63A0F7B-9CD3-4DAD-B38A-0FE3887E0DF9}" destId="{816E9E9E-7A13-496F-992D-323C9A689BFE}" srcOrd="10" destOrd="0" presId="urn:microsoft.com/office/officeart/2005/8/layout/vProcess5"/>
    <dgm:cxn modelId="{150C9AB0-648E-4012-A1AF-E977957DD8A5}" type="presParOf" srcId="{C63A0F7B-9CD3-4DAD-B38A-0FE3887E0DF9}" destId="{6BB844A6-A781-4E3C-B47F-545551FC869C}" srcOrd="11" destOrd="0" presId="urn:microsoft.com/office/officeart/2005/8/layout/vProcess5"/>
    <dgm:cxn modelId="{80A61F6D-038C-4F0F-9590-97088238C7CA}" type="presParOf" srcId="{C63A0F7B-9CD3-4DAD-B38A-0FE3887E0DF9}" destId="{43A5F657-A048-4C6A-9B00-52B9B95A1456}" srcOrd="12" destOrd="0" presId="urn:microsoft.com/office/officeart/2005/8/layout/vProcess5"/>
    <dgm:cxn modelId="{FF1226D3-2F69-4AF3-953C-9B68F720822F}" type="presParOf" srcId="{C63A0F7B-9CD3-4DAD-B38A-0FE3887E0DF9}" destId="{BDBEA9D0-7D90-42BE-88DB-8C0000AC4D94}" srcOrd="13" destOrd="0" presId="urn:microsoft.com/office/officeart/2005/8/layout/vProcess5"/>
    <dgm:cxn modelId="{04EF5364-2247-4687-9DBD-113BF64F8690}" type="presParOf" srcId="{C63A0F7B-9CD3-4DAD-B38A-0FE3887E0DF9}" destId="{DABD02C6-564B-436F-AF35-FB7F19A7D03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3FAFF-9854-4634-ACF2-121EA03C1C82}">
      <dsp:nvSpPr>
        <dsp:cNvPr id="0" name=""/>
        <dsp:cNvSpPr/>
      </dsp:nvSpPr>
      <dsp:spPr>
        <a:xfrm>
          <a:off x="2717" y="204873"/>
          <a:ext cx="1940317" cy="123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20F20-17E6-46EA-B9ED-85E37A8B6FB7}">
      <dsp:nvSpPr>
        <dsp:cNvPr id="0" name=""/>
        <dsp:cNvSpPr/>
      </dsp:nvSpPr>
      <dsp:spPr>
        <a:xfrm>
          <a:off x="218308" y="409684"/>
          <a:ext cx="1940317" cy="1232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Key Difference:</a:t>
          </a:r>
          <a:endParaRPr lang="en-US" sz="1600" kern="1200"/>
        </a:p>
      </dsp:txBody>
      <dsp:txXfrm>
        <a:off x="254395" y="445771"/>
        <a:ext cx="1868143" cy="1159927"/>
      </dsp:txXfrm>
    </dsp:sp>
    <dsp:sp modelId="{DAFED4B4-7F28-470F-8A98-341FFB2002DA}">
      <dsp:nvSpPr>
        <dsp:cNvPr id="0" name=""/>
        <dsp:cNvSpPr/>
      </dsp:nvSpPr>
      <dsp:spPr>
        <a:xfrm>
          <a:off x="2374216" y="204873"/>
          <a:ext cx="1940317" cy="123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5742F8-25EA-41E9-B6DC-0F390B47F898}">
      <dsp:nvSpPr>
        <dsp:cNvPr id="0" name=""/>
        <dsp:cNvSpPr/>
      </dsp:nvSpPr>
      <dsp:spPr>
        <a:xfrm>
          <a:off x="2589807" y="409684"/>
          <a:ext cx="1940317" cy="1232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	Juniors need job security and guidance.</a:t>
          </a:r>
          <a:endParaRPr lang="en-US" sz="1600" kern="1200"/>
        </a:p>
      </dsp:txBody>
      <dsp:txXfrm>
        <a:off x="2625894" y="445771"/>
        <a:ext cx="1868143" cy="1159927"/>
      </dsp:txXfrm>
    </dsp:sp>
    <dsp:sp modelId="{86FBEF93-74BE-408D-BB24-461A67968A86}">
      <dsp:nvSpPr>
        <dsp:cNvPr id="0" name=""/>
        <dsp:cNvSpPr/>
      </dsp:nvSpPr>
      <dsp:spPr>
        <a:xfrm>
          <a:off x="4745714" y="204873"/>
          <a:ext cx="1940317" cy="123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88FF5-E2A7-4A69-8217-F3704820879F}">
      <dsp:nvSpPr>
        <dsp:cNvPr id="0" name=""/>
        <dsp:cNvSpPr/>
      </dsp:nvSpPr>
      <dsp:spPr>
        <a:xfrm>
          <a:off x="4961305" y="409684"/>
          <a:ext cx="1940317" cy="1232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	Supervisors need recognition and chances to grow.</a:t>
          </a:r>
          <a:endParaRPr lang="en-US" sz="1600" kern="1200"/>
        </a:p>
      </dsp:txBody>
      <dsp:txXfrm>
        <a:off x="4997392" y="445771"/>
        <a:ext cx="1868143" cy="1159927"/>
      </dsp:txXfrm>
    </dsp:sp>
    <dsp:sp modelId="{B3EE774A-8824-41A4-834B-F87F2951E4AC}">
      <dsp:nvSpPr>
        <dsp:cNvPr id="0" name=""/>
        <dsp:cNvSpPr/>
      </dsp:nvSpPr>
      <dsp:spPr>
        <a:xfrm>
          <a:off x="7117213" y="204873"/>
          <a:ext cx="1940317" cy="123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8925C-3B50-485D-BF4C-05FB58B1C7B6}">
      <dsp:nvSpPr>
        <dsp:cNvPr id="0" name=""/>
        <dsp:cNvSpPr/>
      </dsp:nvSpPr>
      <dsp:spPr>
        <a:xfrm>
          <a:off x="7332804" y="409684"/>
          <a:ext cx="1940317" cy="1232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	Managers need trust and independence.</a:t>
          </a:r>
          <a:endParaRPr lang="en-US" sz="1600" kern="1200"/>
        </a:p>
      </dsp:txBody>
      <dsp:txXfrm>
        <a:off x="7368891" y="445771"/>
        <a:ext cx="1868143" cy="11599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969DEE-B67C-4F34-A0BF-F394FD004589}">
      <dsp:nvSpPr>
        <dsp:cNvPr id="0" name=""/>
        <dsp:cNvSpPr/>
      </dsp:nvSpPr>
      <dsp:spPr>
        <a:xfrm>
          <a:off x="0" y="31486"/>
          <a:ext cx="8860880" cy="984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Slide 9 – Conclusion</a:t>
          </a:r>
          <a:endParaRPr lang="en-US" sz="2800" kern="1200" dirty="0"/>
        </a:p>
      </dsp:txBody>
      <dsp:txXfrm>
        <a:off x="28829" y="60315"/>
        <a:ext cx="7611951" cy="926640"/>
      </dsp:txXfrm>
    </dsp:sp>
    <dsp:sp modelId="{1EA10C30-B1CE-4506-9CC6-367C71A0C526}">
      <dsp:nvSpPr>
        <dsp:cNvPr id="0" name=""/>
        <dsp:cNvSpPr/>
      </dsp:nvSpPr>
      <dsp:spPr>
        <a:xfrm>
          <a:off x="661689" y="1192725"/>
          <a:ext cx="8860880" cy="10472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	Different employees need different motivation approaches.</a:t>
          </a:r>
          <a:endParaRPr lang="en-US" sz="2800" kern="1200"/>
        </a:p>
      </dsp:txBody>
      <dsp:txXfrm>
        <a:off x="692362" y="1223398"/>
        <a:ext cx="7457119" cy="985924"/>
      </dsp:txXfrm>
    </dsp:sp>
    <dsp:sp modelId="{BDC9E237-2CFA-44EB-B7F6-487B81C59E04}">
      <dsp:nvSpPr>
        <dsp:cNvPr id="0" name=""/>
        <dsp:cNvSpPr/>
      </dsp:nvSpPr>
      <dsp:spPr>
        <a:xfrm>
          <a:off x="1323378" y="2385450"/>
          <a:ext cx="8860880" cy="10472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	Using Maslow’s theory helps Green Power meet those needs.</a:t>
          </a:r>
          <a:endParaRPr lang="en-US" sz="2800" kern="1200"/>
        </a:p>
      </dsp:txBody>
      <dsp:txXfrm>
        <a:off x="1354051" y="2416123"/>
        <a:ext cx="7457119" cy="985924"/>
      </dsp:txXfrm>
    </dsp:sp>
    <dsp:sp modelId="{F8DB323E-D4AC-4E39-A254-34630BC66BBA}">
      <dsp:nvSpPr>
        <dsp:cNvPr id="0" name=""/>
        <dsp:cNvSpPr/>
      </dsp:nvSpPr>
      <dsp:spPr>
        <a:xfrm>
          <a:off x="1985067" y="3578175"/>
          <a:ext cx="8860880" cy="10472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	Motivated employees work better and support company goals.</a:t>
          </a:r>
          <a:endParaRPr lang="en-US" sz="2800" kern="1200"/>
        </a:p>
      </dsp:txBody>
      <dsp:txXfrm>
        <a:off x="2015740" y="3608848"/>
        <a:ext cx="7457119" cy="985924"/>
      </dsp:txXfrm>
    </dsp:sp>
    <dsp:sp modelId="{A2ABACE9-BC76-4F6B-A205-73A94E7CC231}">
      <dsp:nvSpPr>
        <dsp:cNvPr id="0" name=""/>
        <dsp:cNvSpPr/>
      </dsp:nvSpPr>
      <dsp:spPr>
        <a:xfrm>
          <a:off x="2646756" y="4770901"/>
          <a:ext cx="8860880" cy="10472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	Good motivation improves teamwork, productivity, and job satisfaction.</a:t>
          </a:r>
          <a:endParaRPr lang="en-US" sz="2800" kern="1200"/>
        </a:p>
      </dsp:txBody>
      <dsp:txXfrm>
        <a:off x="2677429" y="4801574"/>
        <a:ext cx="7457119" cy="985924"/>
      </dsp:txXfrm>
    </dsp:sp>
    <dsp:sp modelId="{48CA694E-0C64-4158-B1AA-0CD6D22B54EF}">
      <dsp:nvSpPr>
        <dsp:cNvPr id="0" name=""/>
        <dsp:cNvSpPr/>
      </dsp:nvSpPr>
      <dsp:spPr>
        <a:xfrm>
          <a:off x="8180154" y="765089"/>
          <a:ext cx="680726" cy="6807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333317" y="765089"/>
        <a:ext cx="374400" cy="512246"/>
      </dsp:txXfrm>
    </dsp:sp>
    <dsp:sp modelId="{3BED3352-D874-4687-BBAC-4AFDBBEA6E79}">
      <dsp:nvSpPr>
        <dsp:cNvPr id="0" name=""/>
        <dsp:cNvSpPr/>
      </dsp:nvSpPr>
      <dsp:spPr>
        <a:xfrm>
          <a:off x="8841843" y="1957814"/>
          <a:ext cx="680726" cy="6807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995006" y="1957814"/>
        <a:ext cx="374400" cy="512246"/>
      </dsp:txXfrm>
    </dsp:sp>
    <dsp:sp modelId="{048EBDB2-1933-4D68-8A9E-E1B6D84C5E61}">
      <dsp:nvSpPr>
        <dsp:cNvPr id="0" name=""/>
        <dsp:cNvSpPr/>
      </dsp:nvSpPr>
      <dsp:spPr>
        <a:xfrm>
          <a:off x="9503532" y="3133085"/>
          <a:ext cx="680726" cy="6807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656695" y="3133085"/>
        <a:ext cx="374400" cy="512246"/>
      </dsp:txXfrm>
    </dsp:sp>
    <dsp:sp modelId="{1F7C8A89-4888-4749-9F1D-D948421C46E7}">
      <dsp:nvSpPr>
        <dsp:cNvPr id="0" name=""/>
        <dsp:cNvSpPr/>
      </dsp:nvSpPr>
      <dsp:spPr>
        <a:xfrm>
          <a:off x="10165221" y="4337447"/>
          <a:ext cx="680726" cy="6807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10318384" y="4337447"/>
        <a:ext cx="374400" cy="512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88149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78306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27863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0127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47254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CE4D-D83F-44D4-ACB0-A88A6B9DB4F7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332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2F981-1EE1-49F5-B605-4EA23F0307AC}" type="datetime1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253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6493B-A447-4205-AC2D-AE2DEDAE4E3B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946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103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05769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4742467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47389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486873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2335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014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74388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A6379DD5-AE65-4D02-9BCE-257CC17A63B7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255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8F8C76-8E31-4D47-BC79-85F35E81929B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141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640267-1344-46BE-B105-162E68855468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724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B53D3FE-D727-4B50-874D-41D5E635B20A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228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C4689-B28D-4D3C-8B05-9ABB967E2A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800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6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  <p:sldLayoutId id="2147483887" r:id="rId12"/>
    <p:sldLayoutId id="2147483888" r:id="rId13"/>
    <p:sldLayoutId id="2147483889" r:id="rId14"/>
    <p:sldLayoutId id="2147483890" r:id="rId15"/>
    <p:sldLayoutId id="2147483891" r:id="rId16"/>
    <p:sldLayoutId id="2147483892" r:id="rId17"/>
    <p:sldLayoutId id="2147483893" r:id="rId18"/>
    <p:sldLayoutId id="2147483894" r:id="rId19"/>
    <p:sldLayoutId id="2147483895" r:id="rId20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65CF1-FB14-8C44-71A6-549F92FA9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6680" y="553347"/>
            <a:ext cx="7142672" cy="1251430"/>
          </a:xfrm>
        </p:spPr>
        <p:txBody>
          <a:bodyPr anchor="t">
            <a:normAutofit/>
          </a:bodyPr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Motivation Strategies in Green Power Solutions Ltd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0B411-2E0F-9636-96CA-56B6272E6D2F}"/>
              </a:ext>
            </a:extLst>
          </p:cNvPr>
          <p:cNvSpPr txBox="1"/>
          <p:nvPr/>
        </p:nvSpPr>
        <p:spPr>
          <a:xfrm>
            <a:off x="1101305" y="2177569"/>
            <a:ext cx="10478047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Title: Component 1- Individual Presentation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[Stojan Petrovic]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[2414754]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 and Title: [LCLM5002] – Developing and Managing Individuals and Teams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Lecturer’s Name: Gregory Cowan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Date: 10/11/2025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4510E8-3F30-CBDE-2360-A339C0C1F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281836"/>
            <a:ext cx="2467154" cy="11501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93423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AF27B9-D9C7-EBA5-9D02-39AF75B73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3579" y="185169"/>
            <a:ext cx="4299666" cy="566615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400" b="1" dirty="0">
                <a:solidFill>
                  <a:schemeClr val="accent1"/>
                </a:solidFill>
              </a:rPr>
            </a:br>
            <a:br>
              <a:rPr lang="en-US" sz="1400" b="1" dirty="0">
                <a:solidFill>
                  <a:schemeClr val="accent1"/>
                </a:solidFill>
              </a:rPr>
            </a:br>
            <a:br>
              <a:rPr lang="en-US" sz="1400" b="1" dirty="0">
                <a:solidFill>
                  <a:schemeClr val="accent1"/>
                </a:solidFill>
              </a:rPr>
            </a:br>
            <a:br>
              <a:rPr lang="en-US" sz="1400" b="1" dirty="0">
                <a:solidFill>
                  <a:schemeClr val="accent1"/>
                </a:solidFill>
              </a:rPr>
            </a:br>
            <a:br>
              <a:rPr lang="en-US" sz="1400" b="1" dirty="0">
                <a:solidFill>
                  <a:schemeClr val="accent1"/>
                </a:solidFill>
              </a:rPr>
            </a:br>
            <a:br>
              <a:rPr lang="en-US" sz="1400" b="1" dirty="0">
                <a:solidFill>
                  <a:schemeClr val="accent1"/>
                </a:solidFill>
              </a:rPr>
            </a:br>
            <a:r>
              <a:rPr lang="en-US" sz="18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2 – Contents of Presentation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1.Introduction to Green Power Solutions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2.Maslow’s Hierarchy of Needs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3.Motivation for Junior Staff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4.Motivation for Supervisors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5.Motivation for Managers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6.Comparison of Motivation Methods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7.Conclusion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8.References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Graphic 12" descr="Teacher">
            <a:extLst>
              <a:ext uri="{FF2B5EF4-FFF2-40B4-BE49-F238E27FC236}">
                <a16:creationId xmlns:a16="http://schemas.microsoft.com/office/drawing/2014/main" id="{02B5A68F-2F8A-6AE0-A4A9-AE78B2EDCA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20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D9BB-6BBF-329B-F836-7E3027080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804" y="150100"/>
            <a:ext cx="8160588" cy="5577840"/>
          </a:xfrm>
        </p:spPr>
        <p:txBody>
          <a:bodyPr anchor="t">
            <a:normAutofit/>
          </a:bodyPr>
          <a:lstStyle/>
          <a:p>
            <a:b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3 – Introduction of Green Power Solutions (London)</a:t>
            </a:r>
            <a:b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Location: London, United Kingdom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Industry: Renewable and Sustainable Energy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Focus: Provides solar and wind energy solutions to businesses and homes.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Mission: To make clean energy affordable and available for all.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Current Goal: Improve employee motivation as part of a company-wide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transformation project.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Wind turbines against blue sky">
            <a:extLst>
              <a:ext uri="{FF2B5EF4-FFF2-40B4-BE49-F238E27FC236}">
                <a16:creationId xmlns:a16="http://schemas.microsoft.com/office/drawing/2014/main" id="{0104510C-3B46-85C0-754D-CC9A9F967A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52" r="7602" b="-1"/>
          <a:stretch>
            <a:fillRect/>
          </a:stretch>
        </p:blipFill>
        <p:spPr>
          <a:xfrm>
            <a:off x="8816196" y="217386"/>
            <a:ext cx="3190438" cy="64232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837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4DC22-EEF1-F235-576B-31A9D01AFD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7" y="1224951"/>
            <a:ext cx="7525223" cy="5380086"/>
          </a:xfr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b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4 – Overview of Maslow’s Hierarchy of Needs</a:t>
            </a: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Maslow’s theory explains that people are motivated by five levels of needs: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	Basic Needs: Food, water, salary.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	Safety Needs: Job security, safe workplace.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	Social Needs: Belonging, teamwork, friendships.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	Esteem Needs: Recognition, respect, promotions.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	Self-Actualisation: Achieving one’s full potential.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At Green Power, HR uses this model to understand how to motivate employees at different  job levels .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Isosceles Triangle 4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157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9CE61-F038-D2F9-604C-E3E67112D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71" y="258792"/>
            <a:ext cx="3916392" cy="6400800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5 – Ways to Motivate Junior Staff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Provide fair pay and a safe working environment.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Offer training and mentoring to help them learn new skills.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Encourage teamwork and involve them in small projects.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Recognise good work with praise or small rewards.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Ensure they feel valued and included in the company’s mission.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Hands holding each other">
            <a:extLst>
              <a:ext uri="{FF2B5EF4-FFF2-40B4-BE49-F238E27FC236}">
                <a16:creationId xmlns:a16="http://schemas.microsoft.com/office/drawing/2014/main" id="{6D429AAD-D765-F862-6EB2-A07897DAC0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77" r="6058"/>
          <a:stretch>
            <a:fillRect/>
          </a:stretch>
        </p:blipFill>
        <p:spPr>
          <a:xfrm>
            <a:off x="4892040" y="640081"/>
            <a:ext cx="6675120" cy="55778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1091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095E8-7190-81D6-0ADA-5D6956AB4C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2684" y="586597"/>
            <a:ext cx="6153738" cy="5348377"/>
          </a:xfr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6 – Ways to Motivate Middle Staff / Supervisors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Give clear goals and let them take part in decision-making.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Offer career growth opportunities through leadership courses.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Provide bonuses or rewards for meeting project targets.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Encourage regular feedback sessions with management.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Support work-life balance to reduce stress.</a:t>
            </a:r>
            <a:b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Man wearing safety helmet outdoors">
            <a:extLst>
              <a:ext uri="{FF2B5EF4-FFF2-40B4-BE49-F238E27FC236}">
                <a16:creationId xmlns:a16="http://schemas.microsoft.com/office/drawing/2014/main" id="{9DAA8914-9274-31CC-06F4-AFCE9A6FC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925" y="754811"/>
            <a:ext cx="2415395" cy="534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096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B058C-96EC-87E5-149D-4A959DD90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40080"/>
            <a:ext cx="5184303" cy="5881490"/>
          </a:xfrm>
        </p:spPr>
        <p:txBody>
          <a:bodyPr anchor="t">
            <a:norm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7 – Ways to Motivate Managers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Give freedom to make strategic decisions.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Offer performance-based bonuses and recognition.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Involve them in long-term company planning.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Provide executive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training and conferences.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Support personal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growth and innovation ideas.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Firemen in a huddle">
            <a:extLst>
              <a:ext uri="{FF2B5EF4-FFF2-40B4-BE49-F238E27FC236}">
                <a16:creationId xmlns:a16="http://schemas.microsoft.com/office/drawing/2014/main" id="{694125DA-FBDB-1080-87B6-6DA2C1BA3B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201180"/>
            <a:ext cx="5471160" cy="44556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8478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6AAA470C-4650-E017-ED2B-6328E9C73E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0" y="502920"/>
            <a:ext cx="5282184" cy="1453896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Slide 8 – Comparison of Motivation Methods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D59B08-8F93-D51A-E9F2-74BBE129FC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761371"/>
              </p:ext>
            </p:extLst>
          </p:nvPr>
        </p:nvGraphicFramePr>
        <p:xfrm>
          <a:off x="4986068" y="502920"/>
          <a:ext cx="5767277" cy="4024564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1194254">
                  <a:extLst>
                    <a:ext uri="{9D8B030D-6E8A-4147-A177-3AD203B41FA5}">
                      <a16:colId xmlns:a16="http://schemas.microsoft.com/office/drawing/2014/main" val="1701973761"/>
                    </a:ext>
                  </a:extLst>
                </a:gridCol>
                <a:gridCol w="1587050">
                  <a:extLst>
                    <a:ext uri="{9D8B030D-6E8A-4147-A177-3AD203B41FA5}">
                      <a16:colId xmlns:a16="http://schemas.microsoft.com/office/drawing/2014/main" val="3739827794"/>
                    </a:ext>
                  </a:extLst>
                </a:gridCol>
                <a:gridCol w="1615002">
                  <a:extLst>
                    <a:ext uri="{9D8B030D-6E8A-4147-A177-3AD203B41FA5}">
                      <a16:colId xmlns:a16="http://schemas.microsoft.com/office/drawing/2014/main" val="451756012"/>
                    </a:ext>
                  </a:extLst>
                </a:gridCol>
                <a:gridCol w="1370971">
                  <a:extLst>
                    <a:ext uri="{9D8B030D-6E8A-4147-A177-3AD203B41FA5}">
                      <a16:colId xmlns:a16="http://schemas.microsoft.com/office/drawing/2014/main" val="1822620056"/>
                    </a:ext>
                  </a:extLst>
                </a:gridCol>
              </a:tblGrid>
              <a:tr h="114614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900" b="0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</a:t>
                      </a:r>
                      <a:endParaRPr lang="en-GB" sz="1900" b="0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900" b="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Needs</a:t>
                      </a:r>
                      <a:endParaRPr lang="en-GB" sz="1900" b="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900" b="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 Example</a:t>
                      </a:r>
                      <a:endParaRPr lang="en-GB" sz="1900" b="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900" b="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Maslow Level</a:t>
                      </a:r>
                      <a:endParaRPr lang="en-GB" sz="1900" b="0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8618773"/>
                  </a:ext>
                </a:extLst>
              </a:tr>
              <a:tr h="9594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Junior Staff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Pay, Safety, Belonging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Training, recognition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Basic &amp; Social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2890177"/>
                  </a:ext>
                </a:extLst>
              </a:tr>
              <a:tr h="9594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Supervisors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Growth, Esteem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roles, bonuses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Esteem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5219220"/>
                  </a:ext>
                </a:extLst>
              </a:tr>
              <a:tr h="9594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Autonomy, Achievement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Strategy involvement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Self-Actualisation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6276" marR="16276" marT="107536" marB="15625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21225"/>
                  </a:ext>
                </a:extLst>
              </a:tr>
            </a:tbl>
          </a:graphicData>
        </a:graphic>
      </p:graphicFrame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2A77707F-6A3F-1DCF-F396-B06FA9A216CC}"/>
              </a:ext>
            </a:extLst>
          </p:cNvPr>
          <p:cNvGraphicFramePr/>
          <p:nvPr/>
        </p:nvGraphicFramePr>
        <p:xfrm>
          <a:off x="1966823" y="5000863"/>
          <a:ext cx="9275839" cy="1846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7598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220CBE1-014B-7B20-F8CE-5CF3FAE2A21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503919912"/>
              </p:ext>
            </p:extLst>
          </p:nvPr>
        </p:nvGraphicFramePr>
        <p:xfrm>
          <a:off x="362309" y="500333"/>
          <a:ext cx="11507637" cy="5818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9482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67839-AAF6-C91A-062A-F32756FC5B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9610" y="521207"/>
            <a:ext cx="10812780" cy="5815585"/>
          </a:xfrm>
        </p:spPr>
        <p:txBody>
          <a:bodyPr/>
          <a:lstStyle/>
          <a:p>
            <a:pPr>
              <a:buNone/>
            </a:pPr>
            <a:endParaRPr lang="en-GB" sz="2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 10 – References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Maslow, A. (1943). A Theory of Human Motivation. Psychological Review.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Armstrong, M. (2020). A Handbook of Human Resource Management Practice. Kogan Page.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 Power Solutions Ltd. (2024). Company Web sit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CIPD (2024). Employee Motivation Factsheet. [Online] www.cipd.co.uk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1376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140</TotalTime>
  <Words>772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Symbol</vt:lpstr>
      <vt:lpstr>Times New Roman</vt:lpstr>
      <vt:lpstr>Trebuchet MS</vt:lpstr>
      <vt:lpstr>Wingdings 3</vt:lpstr>
      <vt:lpstr>Facet</vt:lpstr>
      <vt:lpstr> Motivation Strategies in Green Power Solutions Ltd</vt:lpstr>
      <vt:lpstr>      Slide 2 – Contents of Presentation        1.Introduction to Green Power Solutions  2.Maslow’s Hierarchy of Needs  3.Motivation for Junior Staff  4.Motivation for Supervisors  5.Motivation for Managers  6.Comparison of Motivation Methods  7.Conclusion  8.References   </vt:lpstr>
      <vt:lpstr> Slide 3 – Introduction of Green Power Solutions (London)     • Location: London, United Kingdom   • Industry: Renewable and Sustainable Energy   • Focus: Provides solar and wind energy solutions to businesses and homes.                                                                                                                                                                                       • Mission: To make clean energy affordable and available for all.   • Current Goal: Improve employee motivation as part of a company-wide   transformation project. </vt:lpstr>
      <vt:lpstr>   Slide 4 – Overview of Maslow’s Hierarchy of Needs   • Maslow’s theory explains that people are motivated by five levels of needs:   1. Basic Needs: Food, water, salary.  2. Safety Needs: Job security, safe workplace.  3. Social Needs: Belonging, teamwork, friendships.  4. Esteem Needs: Recognition, respect, promotions.  5. Self-Actualisation: Achieving one’s full potential.   • At Green Power, HR uses this model to understand how to motivate employees at different  job levels .    </vt:lpstr>
      <vt:lpstr>Slide 5 – Ways to Motivate Junior Staff    • Provide fair pay and a safe working environment.   • Offer training and mentoring to help them learn new skills.   • Encourage teamwork and involve them in small projects.   • Recognise good work with praise or small rewards.   • Ensure they feel valued and included in the company’s mission.  </vt:lpstr>
      <vt:lpstr>      Slide 6 – Ways to Motivate Middle Staff / Supervisors     • Give clear goals and let them take part in decision-making.    • Offer career growth opportunities through leadership courses.  •   Provide bonuses or rewards for meeting project targets.    • Encourage regular feedback sessions with management.  • Support work-life balance to reduce stress. </vt:lpstr>
      <vt:lpstr>Slide 7 – Ways to Motivate Managers    •  Give freedom to make strategic decisions.   •  Offer performance-based bonuses and recognition.   •  Involve them in long-term company planning.  •  Provide executive  training and conferences.  •  Support personal  growth and innovation ideas. </vt:lpstr>
      <vt:lpstr>Slide 8 – Comparison of Motivation Methods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STOJAN PETROVIC</dc:creator>
  <cp:lastModifiedBy>STOJAN PETROVIC</cp:lastModifiedBy>
  <cp:revision>1</cp:revision>
  <dcterms:created xsi:type="dcterms:W3CDTF">2025-11-09T13:02:55Z</dcterms:created>
  <dcterms:modified xsi:type="dcterms:W3CDTF">2025-11-09T15:39:03Z</dcterms:modified>
</cp:coreProperties>
</file>