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8" r:id="rId6"/>
    <p:sldId id="263" r:id="rId7"/>
    <p:sldId id="264" r:id="rId8"/>
    <p:sldId id="293" r:id="rId9"/>
    <p:sldId id="292" r:id="rId10"/>
    <p:sldId id="294" r:id="rId11"/>
    <p:sldId id="265" r:id="rId12"/>
    <p:sldId id="266" r:id="rId13"/>
    <p:sldId id="268" r:id="rId14"/>
    <p:sldId id="269" r:id="rId15"/>
    <p:sldId id="295" r:id="rId16"/>
    <p:sldId id="270" r:id="rId17"/>
    <p:sldId id="271" r:id="rId18"/>
    <p:sldId id="275" r:id="rId19"/>
    <p:sldId id="278" r:id="rId20"/>
    <p:sldId id="279" r:id="rId21"/>
    <p:sldId id="280" r:id="rId22"/>
    <p:sldId id="281" r:id="rId23"/>
    <p:sldId id="283" r:id="rId24"/>
    <p:sldId id="288" r:id="rId25"/>
    <p:sldId id="291" r:id="rId26"/>
    <p:sldId id="262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22" autoAdjust="0"/>
    <p:restoredTop sz="94660"/>
  </p:normalViewPr>
  <p:slideViewPr>
    <p:cSldViewPr snapToGrid="0">
      <p:cViewPr varScale="1">
        <p:scale>
          <a:sx n="68" d="100"/>
          <a:sy n="68" d="100"/>
        </p:scale>
        <p:origin x="87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5079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175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70513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110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1557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8646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0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740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87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96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46379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D408EE-7483-4BD8-8339-B12C46F159DE}" type="datetimeFigureOut">
              <a:rPr lang="en-GB" smtClean="0"/>
              <a:t>10/11/2020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79080D-4532-4FD0-9AE9-47A6707F81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234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m/search?safe=strict&amp;rlz=1C1GCEB_enGB824GB825&amp;sxsrf=ALeKk02qrathDRSqyyhrZWt1aYIMPjjHrA%3A1599156721942&amp;ei=8TFRX4SKOavgkgW0hqHABQ&amp;q=International+A4%2C+A3%2C+A2%2C+A1+paper+sizes&amp;oq=International+A4%2C+A3%2C+A2%2C+A1+paper+sizes&amp;gs_lcp=CgZwc3ktYWIQAzoICAAQCBAHEB5QxYsCWOuiAmCqpgJoAHAAeACAAW2IAe8JkgEEMTEuM5gBAKABAaoBB2d3cy13aXrAAQE&amp;sclient=psy-ab&amp;ved=0ahUKEwjExueCy83rAhUrsKQKHTRDCFgQ4dUDCA0&amp;uact=5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search?safe=strict&amp;rlz=1C1GCEB_enGB824GB825&amp;sxsrf=ALeKk02A_yR7gULjTQODstXVtgzRHERe6g%3A1599156362320&amp;ei=ijBRX7eBE4nhkgWQiajQCQ&amp;q=how+to+create+an+academic+poster+using+MS+publisher&amp;oq=how+to+create+an+academic+poster+using+MS+publisher&amp;gs_lcp=CgZwc3ktYWIQAzIGCAAQFhAeOgQIABBHOgQIIxAnOgUIIRCgAToECCEQFToICCEQFhAdEB5QvhVYmUpgtUtoAHACeACAAZABiAHECpIBAzguNZgBAKABAaoBB2d3cy13aXrAAQE&amp;sclient=psy-ab&amp;ved=0ahUKEwi37qnXyc3rAhWJsKQKHZAECpoQ4dUDCA0&amp;uact=5" TargetMode="External"/><Relationship Id="rId2" Type="http://schemas.openxmlformats.org/officeDocument/2006/relationships/hyperlink" Target="https://www.google.com/search?safe=strict&amp;rlz=1C1GCEB_enGB824GB825&amp;sxsrf=ALeKk037AFbvAmGO4Jop2xTSJUQy3lXo6Q%3A1599156288138&amp;ei=QDBRX_v-B8f4kwXEyLeAAg&amp;q=how+to+create+an+academic+poster+using+powerpoint&amp;oq=How+to+create+an+Academic+Poster+using+Poweropint&amp;gs_lcp=CgZwc3ktYWIQARgAMgQIABANOgcIIxCwAhAnOgoIIRAWEAoQHRAeOgYIABAWEB46BQghEKABOggIABANEAUQHjoICAAQCBANEB5QpyFY9oABYNOaAWgAcAB4AIAB0gGIAd0akgEGMjUuNy4ymAEAoAEBqgEHZ3dzLXdpesABAQ&amp;sclient=psy-ab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ogle.com/search?safe=strict&amp;rlz=1C1GCEB_enGB824GB825&amp;sxsrf=ALeKk00NGdEfHrjm4U-lBGXJdcx6-bKJEw%3A1599156445750&amp;ei=3TBRX-SpLcG2kwWxgbv4Cg&amp;q=how+to+create+an+academic+poster+using+Google+slides&amp;oq=how+to+create+an+academic+poster+using+Google+slides&amp;gs_lcp=CgZwc3ktYWIQAzIICCEQFhAdEB46BAgjECc6BggAEBYQHjoFCCEQoAE6BAghEBU6BAghEApQkpoBWKyvAWCzsAFoAHAAeACAAaEBiAGrEZIBBDEzLjmYAQCgAQGqAQdnd3Mtd2l6wAEB&amp;sclient=psy-ab&amp;ved=0ahUKEwikjI7_yc3rAhVB26QKHbHADq8Q4dUDCA0&amp;uact=5" TargetMode="External"/><Relationship Id="rId4" Type="http://schemas.openxmlformats.org/officeDocument/2006/relationships/hyperlink" Target="https://www.google.com/search?safe=strict&amp;rlz=1C1GCEB_enGB824GB825&amp;sxsrf=ALeKk00wkd_zVODfMyJVrGc86hZSnRKh3w%3A1599156373122&amp;ei=lTBRX9qAB4ORsAe4krTgDg&amp;q=how+to+create+an+academic+poster+using+Adobe+illustrater&amp;oq=how+to+create+an+academic+poster+using+Adobe+illustrater&amp;gs_lcp=CgZwc3ktYWIQAzIGCAAQFhAeOgQIABBHOgQIIxAnOggIIRAWEB0QHlDxjgRYvqsEYJOtBGgAcAJ4AIABsAGIAe0QkgEEMTMuOJgBAKABAaoBB2d3cy13aXrAAQE&amp;sclient=psy-ab&amp;ved=0ahUKEwian73cyc3rAhWDCOwKHTgJDewQ4dUDCA0&amp;uact=5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csu.edu/project/posters/" TargetMode="External"/><Relationship Id="rId2" Type="http://schemas.openxmlformats.org/officeDocument/2006/relationships/hyperlink" Target="http://colinpurrington.com/tips/academic/posterdesign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betterposters.blogspot.co.uk/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ns.cornell.edu/documents/ScientificPosters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A9B82-EB2D-4CEC-868C-EA846A80D5F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Poster guidelines</a:t>
            </a:r>
            <a:br>
              <a:rPr lang="en-GB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AED177-2E97-48E6-BAA1-534919F5A20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Guidelines on how to create an effective 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68340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What goes in the poster?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Think of it as a short story.</a:t>
            </a:r>
          </a:p>
          <a:p>
            <a:r>
              <a:rPr lang="en-GB" dirty="0"/>
              <a:t>Describing a few major points.</a:t>
            </a:r>
          </a:p>
          <a:p>
            <a:r>
              <a:rPr lang="en-GB" dirty="0"/>
              <a:t>Have a good balance between text and graphics.</a:t>
            </a:r>
          </a:p>
          <a:p>
            <a:r>
              <a:rPr lang="en-GB" dirty="0"/>
              <a:t>Give it graphics and a title that will grab the reader’s interest.</a:t>
            </a:r>
          </a:p>
        </p:txBody>
      </p:sp>
    </p:spTree>
    <p:extLst>
      <p:ext uri="{BB962C8B-B14F-4D97-AF65-F5344CB8AC3E}">
        <p14:creationId xmlns:p14="http://schemas.microsoft.com/office/powerpoint/2010/main" val="2378503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255" y="149947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Who is it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26128" y="1087582"/>
            <a:ext cx="9469582" cy="455121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Consider and design the poster for the Target audience </a:t>
            </a:r>
          </a:p>
          <a:p>
            <a:r>
              <a:rPr lang="en-GB" sz="2800" dirty="0"/>
              <a:t>Your poster may not be aimed at experts in the field.</a:t>
            </a:r>
          </a:p>
          <a:p>
            <a:r>
              <a:rPr lang="en-GB" sz="2800" dirty="0"/>
              <a:t>Any text descriptions should be clear and concise.</a:t>
            </a:r>
          </a:p>
          <a:p>
            <a:r>
              <a:rPr lang="en-GB" sz="2800" dirty="0"/>
              <a:t>Depending on your assessment, the target audience may include: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Your lecturers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Customers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Other students on your programme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Potential employers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dirty="0"/>
              <a:t>The general public.</a:t>
            </a:r>
          </a:p>
        </p:txBody>
      </p:sp>
    </p:spTree>
    <p:extLst>
      <p:ext uri="{BB962C8B-B14F-4D97-AF65-F5344CB8AC3E}">
        <p14:creationId xmlns:p14="http://schemas.microsoft.com/office/powerpoint/2010/main" val="408933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Poster design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All posters should have two main elements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Simple and clear data  or graphic or design images/displays</a:t>
            </a:r>
          </a:p>
          <a:p>
            <a:pPr lvl="2" indent="-342900">
              <a:buFont typeface="Wingdings" panose="05000000000000000000" pitchFamily="2" charset="2"/>
              <a:buChar char="Ø"/>
            </a:pPr>
            <a:r>
              <a:rPr lang="en-GB" dirty="0"/>
              <a:t>Make it easy for people to see</a:t>
            </a:r>
          </a:p>
          <a:p>
            <a:pPr marL="914400" lvl="1" indent="-514350">
              <a:buFont typeface="+mj-lt"/>
              <a:buAutoNum type="arabicPeriod"/>
            </a:pPr>
            <a:r>
              <a:rPr lang="en-GB" dirty="0"/>
              <a:t>Small supporting blocks of text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Consider stating the: Who, what, where, when, why?.</a:t>
            </a:r>
          </a:p>
          <a:p>
            <a:pPr lvl="2">
              <a:buFont typeface="Wingdings" panose="05000000000000000000" pitchFamily="2" charset="2"/>
              <a:buChar char="Ø"/>
            </a:pPr>
            <a:r>
              <a:rPr lang="en-GB" dirty="0"/>
              <a:t>Brief clear and concise descriptions. Don’t make people stand in front of your poster reading for too long.</a:t>
            </a:r>
          </a:p>
        </p:txBody>
      </p:sp>
    </p:spTree>
    <p:extLst>
      <p:ext uri="{BB962C8B-B14F-4D97-AF65-F5344CB8AC3E}">
        <p14:creationId xmlns:p14="http://schemas.microsoft.com/office/powerpoint/2010/main" val="478742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7765DE-9C20-42B4-B148-7A6478F46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Size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A83093-0ADE-4CCE-AB36-D34A128116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Before designing your poster, it is very important to know what size your poster needs to be.</a:t>
            </a:r>
          </a:p>
          <a:p>
            <a:r>
              <a:rPr lang="en-GB" dirty="0"/>
              <a:t>Please check your assessment/activity guidelines to find out.</a:t>
            </a:r>
          </a:p>
          <a:p>
            <a:r>
              <a:rPr lang="en-GB" dirty="0"/>
              <a:t>For academic poster creation we usually use the ‘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  <a:hlinkClick r:id="rId2"/>
              </a:rPr>
              <a:t>International A Sizes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’ as a guide.</a:t>
            </a:r>
          </a:p>
          <a:p>
            <a:r>
              <a:rPr lang="en-GB" dirty="0"/>
              <a:t>Please </a:t>
            </a:r>
            <a:r>
              <a:rPr lang="en-GB" dirty="0">
                <a:hlinkClick r:id="rId2"/>
              </a:rPr>
              <a:t>click-here</a:t>
            </a:r>
            <a:r>
              <a:rPr lang="en-GB" dirty="0"/>
              <a:t> to discover the paper dimensions for A1, A2, A3 and A4 poster sizes.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>
                <a:solidFill>
                  <a:srgbClr val="222222"/>
                </a:solidFill>
                <a:latin typeface="arial" panose="020B0604020202020204" pitchFamily="34" charset="0"/>
              </a:rPr>
              <a:t>Tip: you will need to know this when creating your poster in your chosen design tool, next &gt;.</a:t>
            </a:r>
            <a:endParaRPr lang="en-GB" b="0" i="0" dirty="0">
              <a:solidFill>
                <a:srgbClr val="222222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823930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C8A7F-6A85-4189-BFB6-3883AB0E8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design options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91AC4D-7A46-4215-8D31-C6EE59FD1C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70484"/>
            <a:ext cx="10972800" cy="3917032"/>
          </a:xfrm>
        </p:spPr>
        <p:txBody>
          <a:bodyPr>
            <a:normAutofit/>
          </a:bodyPr>
          <a:lstStyle/>
          <a:p>
            <a:r>
              <a:rPr lang="en-GB" sz="2400" dirty="0"/>
              <a:t>Depending on your area of study, choose a poster design tool you feel you would be most comfortable using.</a:t>
            </a:r>
          </a:p>
          <a:p>
            <a:r>
              <a:rPr lang="en-GB" sz="2400" dirty="0"/>
              <a:t>There are many poster design tools, here are some examples: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PowerPoint: </a:t>
            </a:r>
            <a:r>
              <a:rPr lang="en-GB" sz="2000" dirty="0"/>
              <a:t>Please </a:t>
            </a:r>
            <a:r>
              <a:rPr lang="en-GB" sz="2000" dirty="0">
                <a:hlinkClick r:id="rId2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2"/>
              </a:rPr>
              <a:t>MS PowerPoint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Publisher </a:t>
            </a:r>
            <a:r>
              <a:rPr lang="en-GB" sz="2000" dirty="0"/>
              <a:t>Please </a:t>
            </a:r>
            <a:r>
              <a:rPr lang="en-GB" sz="2000" dirty="0">
                <a:hlinkClick r:id="rId3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3"/>
              </a:rPr>
              <a:t>MS Publisher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Illustrator: </a:t>
            </a:r>
            <a:r>
              <a:rPr lang="en-GB" sz="2000" dirty="0"/>
              <a:t>Please </a:t>
            </a:r>
            <a:r>
              <a:rPr lang="en-GB" sz="2000" dirty="0">
                <a:hlinkClick r:id="rId4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4"/>
              </a:rPr>
              <a:t>Adobe Illustrator.</a:t>
            </a:r>
            <a:endParaRPr lang="en-GB" sz="20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000" b="1" dirty="0"/>
              <a:t>Google Slides: </a:t>
            </a:r>
            <a:r>
              <a:rPr lang="en-GB" sz="2000" dirty="0"/>
              <a:t>Please </a:t>
            </a:r>
            <a:r>
              <a:rPr lang="en-GB" sz="2000" dirty="0">
                <a:hlinkClick r:id="rId5"/>
              </a:rPr>
              <a:t>click-here</a:t>
            </a:r>
            <a:r>
              <a:rPr lang="en-GB" sz="2000" dirty="0"/>
              <a:t> to learn how to create a poster using </a:t>
            </a:r>
            <a:r>
              <a:rPr lang="en-GB" sz="2000" dirty="0">
                <a:hlinkClick r:id="rId5"/>
              </a:rPr>
              <a:t>Google Slides</a:t>
            </a:r>
            <a:r>
              <a:rPr lang="en-GB" sz="2000" dirty="0"/>
              <a:t>.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sz="20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4993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>
            <a:extLst>
              <a:ext uri="{FF2B5EF4-FFF2-40B4-BE49-F238E27FC236}">
                <a16:creationId xmlns:a16="http://schemas.microsoft.com/office/drawing/2014/main" id="{E8354C74-401C-44A7-AE9A-2DD119DBA72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1600" y="1783975"/>
            <a:ext cx="2768195" cy="39170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26A035-BFAC-43CE-B993-65B83A3ECB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Poster orientation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642736-DA28-4704-9107-69476F718E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/>
          <a:lstStyle/>
          <a:p>
            <a:r>
              <a:rPr lang="en-GB" dirty="0"/>
              <a:t>Your poster orientation can either be portrait or landscape.</a:t>
            </a:r>
          </a:p>
        </p:txBody>
      </p:sp>
      <p:pic>
        <p:nvPicPr>
          <p:cNvPr id="9" name="Picture 2">
            <a:extLst>
              <a:ext uri="{FF2B5EF4-FFF2-40B4-BE49-F238E27FC236}">
                <a16:creationId xmlns:a16="http://schemas.microsoft.com/office/drawing/2014/main" id="{50BE3956-3D77-4F64-B2EB-447F73C099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58"/>
          <a:stretch/>
        </p:blipFill>
        <p:spPr bwMode="auto">
          <a:xfrm>
            <a:off x="6096000" y="2167727"/>
            <a:ext cx="4419600" cy="3003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53077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972" y="2279689"/>
            <a:ext cx="7174056" cy="32322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title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055" y="1042082"/>
            <a:ext cx="8229600" cy="1800200"/>
          </a:xfrm>
        </p:spPr>
        <p:txBody>
          <a:bodyPr>
            <a:normAutofit/>
          </a:bodyPr>
          <a:lstStyle/>
          <a:p>
            <a:r>
              <a:rPr lang="en-GB" sz="2800" dirty="0"/>
              <a:t>Your poster title should be big</a:t>
            </a:r>
          </a:p>
          <a:p>
            <a:r>
              <a:rPr lang="en-GB" sz="2800" dirty="0"/>
              <a:t>Really big</a:t>
            </a:r>
          </a:p>
          <a:p>
            <a:r>
              <a:rPr lang="en-GB" sz="2800" dirty="0"/>
              <a:t>Really, really big</a:t>
            </a:r>
          </a:p>
        </p:txBody>
      </p:sp>
    </p:spTree>
    <p:extLst>
      <p:ext uri="{BB962C8B-B14F-4D97-AF65-F5344CB8AC3E}">
        <p14:creationId xmlns:p14="http://schemas.microsoft.com/office/powerpoint/2010/main" val="29088657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4258" y="1195881"/>
            <a:ext cx="6787505" cy="3017531"/>
          </a:xfrm>
        </p:spPr>
        <p:txBody>
          <a:bodyPr>
            <a:normAutofit/>
          </a:bodyPr>
          <a:lstStyle/>
          <a:p>
            <a:r>
              <a:rPr lang="en-GB" sz="2800" dirty="0"/>
              <a:t>Leave white space around the text</a:t>
            </a:r>
          </a:p>
          <a:p>
            <a:r>
              <a:rPr lang="en-GB" sz="2800" dirty="0"/>
              <a:t>Use easy-to-read fonts</a:t>
            </a:r>
          </a:p>
          <a:p>
            <a:r>
              <a:rPr lang="en-GB" sz="2800" dirty="0"/>
              <a:t>Use the same styles and sizes throughout</a:t>
            </a:r>
          </a:p>
          <a:p>
            <a:r>
              <a:rPr lang="en-GB" sz="2800" dirty="0"/>
              <a:t>Left-aligned text (not fully justified) is easier to read.</a:t>
            </a:r>
          </a:p>
          <a:p>
            <a:pPr lvl="1"/>
            <a:endParaRPr lang="en-GB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4642" y="439271"/>
            <a:ext cx="3824878" cy="521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622800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58" y="1226733"/>
            <a:ext cx="7083896" cy="44045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9132"/>
            <a:ext cx="10972800" cy="1143000"/>
          </a:xfrm>
        </p:spPr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342" y="1015590"/>
            <a:ext cx="4625788" cy="343986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Organise your text in a logical manner.</a:t>
            </a:r>
          </a:p>
          <a:p>
            <a:r>
              <a:rPr lang="en-GB" dirty="0"/>
              <a:t>Number each section in the sequence in which you would like the reader to follow through the poster.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Up/down or Side to side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Make it easy to follow.</a:t>
            </a:r>
          </a:p>
        </p:txBody>
      </p:sp>
    </p:spTree>
    <p:extLst>
      <p:ext uri="{BB962C8B-B14F-4D97-AF65-F5344CB8AC3E}">
        <p14:creationId xmlns:p14="http://schemas.microsoft.com/office/powerpoint/2010/main" val="2096313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8" y="1238250"/>
            <a:ext cx="10564147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font size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you should use is dependent on the size of the poster. </a:t>
            </a:r>
          </a:p>
          <a:p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As a guide: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A0/A1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a body text size of 24, and the headings 48. 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A3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posters can use size 14 for body text size and 34 for the heading size.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7771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text: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3059" y="1238250"/>
            <a:ext cx="3550024" cy="3917032"/>
          </a:xfrm>
        </p:spPr>
        <p:txBody>
          <a:bodyPr/>
          <a:lstStyle/>
          <a:p>
            <a:r>
              <a:rPr lang="en-GB" dirty="0"/>
              <a:t>Make sure the text is not too small.</a:t>
            </a:r>
          </a:p>
          <a:p>
            <a:r>
              <a:rPr lang="en-GB" dirty="0"/>
              <a:t>For example: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8891" y="1238250"/>
            <a:ext cx="8420100" cy="43815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28796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0700" y="1043996"/>
            <a:ext cx="5981700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graphics to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Break up the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Replace text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Catch the eye</a:t>
            </a:r>
          </a:p>
          <a:p>
            <a:r>
              <a:rPr lang="en-GB" dirty="0"/>
              <a:t>Label each figure.</a:t>
            </a:r>
          </a:p>
        </p:txBody>
      </p:sp>
    </p:spTree>
    <p:extLst>
      <p:ext uri="{BB962C8B-B14F-4D97-AF65-F5344CB8AC3E}">
        <p14:creationId xmlns:p14="http://schemas.microsoft.com/office/powerpoint/2010/main" val="24077869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073" y="1257300"/>
            <a:ext cx="7355920" cy="4343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1109" y="1323110"/>
            <a:ext cx="4239491" cy="3917032"/>
          </a:xfrm>
        </p:spPr>
        <p:txBody>
          <a:bodyPr/>
          <a:lstStyle/>
          <a:p>
            <a:r>
              <a:rPr lang="en-GB" dirty="0"/>
              <a:t>Colour is your friend, but use it carefully!</a:t>
            </a:r>
          </a:p>
        </p:txBody>
      </p:sp>
    </p:spTree>
    <p:extLst>
      <p:ext uri="{BB962C8B-B14F-4D97-AF65-F5344CB8AC3E}">
        <p14:creationId xmlns:p14="http://schemas.microsoft.com/office/powerpoint/2010/main" val="42293459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The 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5576455" cy="3917032"/>
          </a:xfrm>
        </p:spPr>
        <p:txBody>
          <a:bodyPr/>
          <a:lstStyle/>
          <a:p>
            <a:r>
              <a:rPr lang="en-GB" dirty="0"/>
              <a:t>Light coloured backgrounds add definition.</a:t>
            </a:r>
          </a:p>
          <a:p>
            <a:r>
              <a:rPr lang="en-GB" dirty="0"/>
              <a:t>Do not use patterned backgrounds, they can be distracting.</a:t>
            </a:r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4" y="1297518"/>
            <a:ext cx="5902036" cy="4379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02730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Some example posters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or bad?</a:t>
            </a:r>
          </a:p>
        </p:txBody>
      </p:sp>
    </p:spTree>
    <p:extLst>
      <p:ext uri="{BB962C8B-B14F-4D97-AF65-F5344CB8AC3E}">
        <p14:creationId xmlns:p14="http://schemas.microsoft.com/office/powerpoint/2010/main" val="4256561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891" y="388561"/>
            <a:ext cx="4045527" cy="51941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807" y="1728338"/>
            <a:ext cx="3067050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06979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750" y="193962"/>
            <a:ext cx="4031309" cy="5355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7166" y="2100778"/>
            <a:ext cx="2152650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3836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7853" y="166357"/>
            <a:ext cx="4606637" cy="54877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662" y="1896041"/>
            <a:ext cx="23336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37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230" y="595536"/>
            <a:ext cx="6200775" cy="4705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9259" y="1548036"/>
            <a:ext cx="1952625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628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5749" y="702782"/>
            <a:ext cx="6219825" cy="444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33158FE-4B51-4676-B7A5-0212F7BE10A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454" y="1976406"/>
            <a:ext cx="2400300" cy="207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01134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Useful sites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following sites have more in-depth information about academic poster design, including downloadable PowerPoint templates.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2"/>
              </a:rPr>
              <a:t>http://colinpurrington.com/tips/academic/posterdesign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3"/>
              </a:rPr>
              <a:t>http://www.ncsu.edu/project/posters/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>
                    <a:lumMod val="50000"/>
                  </a:schemeClr>
                </a:solidFill>
                <a:hlinkClick r:id="rId4"/>
              </a:rPr>
              <a:t>http://betterposters.blogspot.co.uk/</a:t>
            </a:r>
            <a:endParaRPr lang="en-GB" dirty="0">
              <a:solidFill>
                <a:schemeClr val="accent6">
                  <a:lumMod val="5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54253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906A7-870B-4997-BD4A-1CAF01FFD1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01E178-AEC7-41DC-AD22-4ADA63C68F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Based on and freely adapted from: </a:t>
            </a:r>
            <a:r>
              <a:rPr lang="en-GB" dirty="0">
                <a:hlinkClick r:id="rId2"/>
              </a:rPr>
              <a:t>http://www.cns.cornell.edu/documents/ScientificPosters.pdf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11404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664F38E2-6CF7-479F-A860-C73689BED67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8C6FA9-DB49-4CD9-8234-C6BA6E0BE8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6834D0B-C9E4-4D62-A898-A6665B7F07A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81</TotalTime>
  <Words>675</Words>
  <Application>Microsoft Office PowerPoint</Application>
  <PresentationFormat>Widescreen</PresentationFormat>
  <Paragraphs>82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Arial</vt:lpstr>
      <vt:lpstr>Arial</vt:lpstr>
      <vt:lpstr>Calibri</vt:lpstr>
      <vt:lpstr>Courier New</vt:lpstr>
      <vt:lpstr>Myriad Pro</vt:lpstr>
      <vt:lpstr>Wingdings</vt:lpstr>
      <vt:lpstr>UWTSD Theme1</vt:lpstr>
      <vt:lpstr>Poster guidelines </vt:lpstr>
      <vt:lpstr>What goes in the poster?</vt:lpstr>
      <vt:lpstr>Who is it for?</vt:lpstr>
      <vt:lpstr>Poster design</vt:lpstr>
      <vt:lpstr>Poster Size</vt:lpstr>
      <vt:lpstr>Poster design options</vt:lpstr>
      <vt:lpstr>Poster orientation</vt:lpstr>
      <vt:lpstr>The title</vt:lpstr>
      <vt:lpstr>The text</vt:lpstr>
      <vt:lpstr>The text</vt:lpstr>
      <vt:lpstr>The text</vt:lpstr>
      <vt:lpstr>The text: Example</vt:lpstr>
      <vt:lpstr>The graphics</vt:lpstr>
      <vt:lpstr>The graphics</vt:lpstr>
      <vt:lpstr>The graphics</vt:lpstr>
      <vt:lpstr>Some example posters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Useful sites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Poster guidelines </dc:title>
  <dc:creator>James Williams</dc:creator>
  <cp:lastModifiedBy>James Williams</cp:lastModifiedBy>
  <cp:revision>3</cp:revision>
  <dcterms:created xsi:type="dcterms:W3CDTF">2020-09-03T17:22:04Z</dcterms:created>
  <dcterms:modified xsi:type="dcterms:W3CDTF">2020-11-10T10:53:54Z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0x0101004B34EE28F8861145B79E254CABBE25F2</vt:lpwstr>
  </property>
</Properties>
</file>