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9"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E3AB9FA-E3BE-D44F-B746-501F5F2DBB1A}" v="2" dt="2023-12-04T10:31:45.23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906"/>
    <p:restoredTop sz="94687"/>
  </p:normalViewPr>
  <p:slideViewPr>
    <p:cSldViewPr snapToGrid="0">
      <p:cViewPr varScale="1">
        <p:scale>
          <a:sx n="63" d="100"/>
          <a:sy n="63" d="100"/>
        </p:scale>
        <p:origin x="192" y="10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alentina Mascov (1909334)" userId="79eadb76-b7d3-45d1-97d0-cd8416050b9d" providerId="ADAL" clId="{3E3AB9FA-E3BE-D44F-B746-501F5F2DBB1A}"/>
    <pc:docChg chg="undo custSel addSld modSld">
      <pc:chgData name="Valentina Mascov (1909334)" userId="79eadb76-b7d3-45d1-97d0-cd8416050b9d" providerId="ADAL" clId="{3E3AB9FA-E3BE-D44F-B746-501F5F2DBB1A}" dt="2023-12-08T14:32:33.515" v="1204" actId="20577"/>
      <pc:docMkLst>
        <pc:docMk/>
      </pc:docMkLst>
      <pc:sldChg chg="addSp delSp modSp mod">
        <pc:chgData name="Valentina Mascov (1909334)" userId="79eadb76-b7d3-45d1-97d0-cd8416050b9d" providerId="ADAL" clId="{3E3AB9FA-E3BE-D44F-B746-501F5F2DBB1A}" dt="2023-12-04T09:59:59.666" v="681" actId="26606"/>
        <pc:sldMkLst>
          <pc:docMk/>
          <pc:sldMk cId="861661699" sldId="257"/>
        </pc:sldMkLst>
        <pc:spChg chg="mod">
          <ac:chgData name="Valentina Mascov (1909334)" userId="79eadb76-b7d3-45d1-97d0-cd8416050b9d" providerId="ADAL" clId="{3E3AB9FA-E3BE-D44F-B746-501F5F2DBB1A}" dt="2023-12-04T08:57:38.047" v="29" actId="20577"/>
          <ac:spMkLst>
            <pc:docMk/>
            <pc:sldMk cId="861661699" sldId="257"/>
            <ac:spMk id="2" creationId="{1B457607-9CEC-1C0B-E2DA-FD53286CC5B8}"/>
          </ac:spMkLst>
        </pc:spChg>
        <pc:spChg chg="del mod">
          <ac:chgData name="Valentina Mascov (1909334)" userId="79eadb76-b7d3-45d1-97d0-cd8416050b9d" providerId="ADAL" clId="{3E3AB9FA-E3BE-D44F-B746-501F5F2DBB1A}" dt="2023-12-04T09:59:59.666" v="681" actId="26606"/>
          <ac:spMkLst>
            <pc:docMk/>
            <pc:sldMk cId="861661699" sldId="257"/>
            <ac:spMk id="3" creationId="{F3CB9873-6FCF-92C6-1D79-23BCBA571356}"/>
          </ac:spMkLst>
        </pc:spChg>
        <pc:graphicFrameChg chg="add">
          <ac:chgData name="Valentina Mascov (1909334)" userId="79eadb76-b7d3-45d1-97d0-cd8416050b9d" providerId="ADAL" clId="{3E3AB9FA-E3BE-D44F-B746-501F5F2DBB1A}" dt="2023-12-04T09:59:59.666" v="681" actId="26606"/>
          <ac:graphicFrameMkLst>
            <pc:docMk/>
            <pc:sldMk cId="861661699" sldId="257"/>
            <ac:graphicFrameMk id="5" creationId="{7E243036-A6B2-1D8A-1C0C-C2536D591E2E}"/>
          </ac:graphicFrameMkLst>
        </pc:graphicFrameChg>
      </pc:sldChg>
      <pc:sldChg chg="addSp delSp modSp new mod setBg">
        <pc:chgData name="Valentina Mascov (1909334)" userId="79eadb76-b7d3-45d1-97d0-cd8416050b9d" providerId="ADAL" clId="{3E3AB9FA-E3BE-D44F-B746-501F5F2DBB1A}" dt="2023-12-08T14:32:33.515" v="1204" actId="20577"/>
        <pc:sldMkLst>
          <pc:docMk/>
          <pc:sldMk cId="3929511960" sldId="258"/>
        </pc:sldMkLst>
        <pc:spChg chg="mod">
          <ac:chgData name="Valentina Mascov (1909334)" userId="79eadb76-b7d3-45d1-97d0-cd8416050b9d" providerId="ADAL" clId="{3E3AB9FA-E3BE-D44F-B746-501F5F2DBB1A}" dt="2023-12-04T10:31:50.708" v="788" actId="26606"/>
          <ac:spMkLst>
            <pc:docMk/>
            <pc:sldMk cId="3929511960" sldId="258"/>
            <ac:spMk id="2" creationId="{0CEB449A-F5F1-21AD-3C30-F8F2EC7C6B6A}"/>
          </ac:spMkLst>
        </pc:spChg>
        <pc:spChg chg="add del">
          <ac:chgData name="Valentina Mascov (1909334)" userId="79eadb76-b7d3-45d1-97d0-cd8416050b9d" providerId="ADAL" clId="{3E3AB9FA-E3BE-D44F-B746-501F5F2DBB1A}" dt="2023-12-04T10:00:56.249" v="685" actId="931"/>
          <ac:spMkLst>
            <pc:docMk/>
            <pc:sldMk cId="3929511960" sldId="258"/>
            <ac:spMk id="3" creationId="{4A536116-E032-FF52-F4C8-2B254FEACF24}"/>
          </ac:spMkLst>
        </pc:spChg>
        <pc:spChg chg="add del">
          <ac:chgData name="Valentina Mascov (1909334)" userId="79eadb76-b7d3-45d1-97d0-cd8416050b9d" providerId="ADAL" clId="{3E3AB9FA-E3BE-D44F-B746-501F5F2DBB1A}" dt="2023-12-04T10:02:30.092" v="714" actId="26606"/>
          <ac:spMkLst>
            <pc:docMk/>
            <pc:sldMk cId="3929511960" sldId="258"/>
            <ac:spMk id="10" creationId="{2BAD84E6-1035-60FD-7E32-FBBD90871B49}"/>
          </ac:spMkLst>
        </pc:spChg>
        <pc:spChg chg="add del">
          <ac:chgData name="Valentina Mascov (1909334)" userId="79eadb76-b7d3-45d1-97d0-cd8416050b9d" providerId="ADAL" clId="{3E3AB9FA-E3BE-D44F-B746-501F5F2DBB1A}" dt="2023-12-04T10:02:30.092" v="714" actId="26606"/>
          <ac:spMkLst>
            <pc:docMk/>
            <pc:sldMk cId="3929511960" sldId="258"/>
            <ac:spMk id="13" creationId="{B937640E-EF7A-4A6C-A950-D12B7D5C923E}"/>
          </ac:spMkLst>
        </pc:spChg>
        <pc:spChg chg="add del">
          <ac:chgData name="Valentina Mascov (1909334)" userId="79eadb76-b7d3-45d1-97d0-cd8416050b9d" providerId="ADAL" clId="{3E3AB9FA-E3BE-D44F-B746-501F5F2DBB1A}" dt="2023-12-04T10:02:30.092" v="714" actId="26606"/>
          <ac:spMkLst>
            <pc:docMk/>
            <pc:sldMk cId="3929511960" sldId="258"/>
            <ac:spMk id="15" creationId="{876BDF4D-4826-490A-8307-7247A295E282}"/>
          </ac:spMkLst>
        </pc:spChg>
        <pc:spChg chg="add del">
          <ac:chgData name="Valentina Mascov (1909334)" userId="79eadb76-b7d3-45d1-97d0-cd8416050b9d" providerId="ADAL" clId="{3E3AB9FA-E3BE-D44F-B746-501F5F2DBB1A}" dt="2023-12-04T10:02:30.092" v="714" actId="26606"/>
          <ac:spMkLst>
            <pc:docMk/>
            <pc:sldMk cId="3929511960" sldId="258"/>
            <ac:spMk id="17" creationId="{2E0FF4CF-25CB-4537-9BBF-28B36C76BEED}"/>
          </ac:spMkLst>
        </pc:spChg>
        <pc:spChg chg="add del">
          <ac:chgData name="Valentina Mascov (1909334)" userId="79eadb76-b7d3-45d1-97d0-cd8416050b9d" providerId="ADAL" clId="{3E3AB9FA-E3BE-D44F-B746-501F5F2DBB1A}" dt="2023-12-04T10:31:50.708" v="788" actId="26606"/>
          <ac:spMkLst>
            <pc:docMk/>
            <pc:sldMk cId="3929511960" sldId="258"/>
            <ac:spMk id="19" creationId="{B937640E-EF7A-4A6C-A950-D12B7D5C923E}"/>
          </ac:spMkLst>
        </pc:spChg>
        <pc:spChg chg="add del">
          <ac:chgData name="Valentina Mascov (1909334)" userId="79eadb76-b7d3-45d1-97d0-cd8416050b9d" providerId="ADAL" clId="{3E3AB9FA-E3BE-D44F-B746-501F5F2DBB1A}" dt="2023-12-04T10:31:50.708" v="788" actId="26606"/>
          <ac:spMkLst>
            <pc:docMk/>
            <pc:sldMk cId="3929511960" sldId="258"/>
            <ac:spMk id="20" creationId="{37C48F90-AFD5-4232-AE7D-27B956BF7EC5}"/>
          </ac:spMkLst>
        </pc:spChg>
        <pc:spChg chg="add del">
          <ac:chgData name="Valentina Mascov (1909334)" userId="79eadb76-b7d3-45d1-97d0-cd8416050b9d" providerId="ADAL" clId="{3E3AB9FA-E3BE-D44F-B746-501F5F2DBB1A}" dt="2023-12-04T10:31:50.708" v="788" actId="26606"/>
          <ac:spMkLst>
            <pc:docMk/>
            <pc:sldMk cId="3929511960" sldId="258"/>
            <ac:spMk id="21" creationId="{73C96EE1-9524-4300-BFAC-56AA55EB495C}"/>
          </ac:spMkLst>
        </pc:spChg>
        <pc:spChg chg="add mod">
          <ac:chgData name="Valentina Mascov (1909334)" userId="79eadb76-b7d3-45d1-97d0-cd8416050b9d" providerId="ADAL" clId="{3E3AB9FA-E3BE-D44F-B746-501F5F2DBB1A}" dt="2023-12-08T14:32:33.515" v="1204" actId="20577"/>
          <ac:spMkLst>
            <pc:docMk/>
            <pc:sldMk cId="3929511960" sldId="258"/>
            <ac:spMk id="22" creationId="{1A09B8C0-3BDA-25F4-723D-66288465EAE7}"/>
          </ac:spMkLst>
        </pc:spChg>
        <pc:spChg chg="add">
          <ac:chgData name="Valentina Mascov (1909334)" userId="79eadb76-b7d3-45d1-97d0-cd8416050b9d" providerId="ADAL" clId="{3E3AB9FA-E3BE-D44F-B746-501F5F2DBB1A}" dt="2023-12-04T10:31:50.708" v="788" actId="26606"/>
          <ac:spMkLst>
            <pc:docMk/>
            <pc:sldMk cId="3929511960" sldId="258"/>
            <ac:spMk id="27" creationId="{B937640E-EF7A-4A6C-A950-D12B7D5C923E}"/>
          </ac:spMkLst>
        </pc:spChg>
        <pc:spChg chg="add">
          <ac:chgData name="Valentina Mascov (1909334)" userId="79eadb76-b7d3-45d1-97d0-cd8416050b9d" providerId="ADAL" clId="{3E3AB9FA-E3BE-D44F-B746-501F5F2DBB1A}" dt="2023-12-04T10:31:50.708" v="788" actId="26606"/>
          <ac:spMkLst>
            <pc:docMk/>
            <pc:sldMk cId="3929511960" sldId="258"/>
            <ac:spMk id="29" creationId="{60E20617-5A38-4FAF-8FE0-B4C6A95F1D41}"/>
          </ac:spMkLst>
        </pc:spChg>
        <pc:spChg chg="add">
          <ac:chgData name="Valentina Mascov (1909334)" userId="79eadb76-b7d3-45d1-97d0-cd8416050b9d" providerId="ADAL" clId="{3E3AB9FA-E3BE-D44F-B746-501F5F2DBB1A}" dt="2023-12-04T10:31:50.708" v="788" actId="26606"/>
          <ac:spMkLst>
            <pc:docMk/>
            <pc:sldMk cId="3929511960" sldId="258"/>
            <ac:spMk id="31" creationId="{91E23747-C918-4EC5-811F-876AFAD747D1}"/>
          </ac:spMkLst>
        </pc:spChg>
        <pc:picChg chg="add del mod ord">
          <ac:chgData name="Valentina Mascov (1909334)" userId="79eadb76-b7d3-45d1-97d0-cd8416050b9d" providerId="ADAL" clId="{3E3AB9FA-E3BE-D44F-B746-501F5F2DBB1A}" dt="2023-12-04T10:00:42.363" v="684" actId="34307"/>
          <ac:picMkLst>
            <pc:docMk/>
            <pc:sldMk cId="3929511960" sldId="258"/>
            <ac:picMk id="4" creationId="{E8623081-C9DC-C978-056C-D291E2597830}"/>
          </ac:picMkLst>
        </pc:picChg>
        <pc:picChg chg="add mod">
          <ac:chgData name="Valentina Mascov (1909334)" userId="79eadb76-b7d3-45d1-97d0-cd8416050b9d" providerId="ADAL" clId="{3E3AB9FA-E3BE-D44F-B746-501F5F2DBB1A}" dt="2023-12-04T10:32:03.833" v="793" actId="1076"/>
          <ac:picMkLst>
            <pc:docMk/>
            <pc:sldMk cId="3929511960" sldId="258"/>
            <ac:picMk id="6" creationId="{8FEE00FB-E3A3-6EC1-4136-BF9030F5D79E}"/>
          </ac:picMkLst>
        </pc:picChg>
        <pc:picChg chg="add mod">
          <ac:chgData name="Valentina Mascov (1909334)" userId="79eadb76-b7d3-45d1-97d0-cd8416050b9d" providerId="ADAL" clId="{3E3AB9FA-E3BE-D44F-B746-501F5F2DBB1A}" dt="2023-12-04T10:32:01.225" v="792" actId="1076"/>
          <ac:picMkLst>
            <pc:docMk/>
            <pc:sldMk cId="3929511960" sldId="258"/>
            <ac:picMk id="8" creationId="{C1476161-C948-4810-560C-DCBE57AAD20D}"/>
          </ac:picMkLst>
        </pc:picChg>
      </pc:sldChg>
      <pc:sldChg chg="addSp modSp new mod setBg">
        <pc:chgData name="Valentina Mascov (1909334)" userId="79eadb76-b7d3-45d1-97d0-cd8416050b9d" providerId="ADAL" clId="{3E3AB9FA-E3BE-D44F-B746-501F5F2DBB1A}" dt="2023-12-08T14:28:22.486" v="1187" actId="20577"/>
        <pc:sldMkLst>
          <pc:docMk/>
          <pc:sldMk cId="2997975217" sldId="259"/>
        </pc:sldMkLst>
        <pc:spChg chg="mod">
          <ac:chgData name="Valentina Mascov (1909334)" userId="79eadb76-b7d3-45d1-97d0-cd8416050b9d" providerId="ADAL" clId="{3E3AB9FA-E3BE-D44F-B746-501F5F2DBB1A}" dt="2023-12-08T13:51:26.247" v="1035" actId="26606"/>
          <ac:spMkLst>
            <pc:docMk/>
            <pc:sldMk cId="2997975217" sldId="259"/>
            <ac:spMk id="2" creationId="{AC94BC53-0071-73F2-2483-C8BC5188C01C}"/>
          </ac:spMkLst>
        </pc:spChg>
        <pc:spChg chg="mod">
          <ac:chgData name="Valentina Mascov (1909334)" userId="79eadb76-b7d3-45d1-97d0-cd8416050b9d" providerId="ADAL" clId="{3E3AB9FA-E3BE-D44F-B746-501F5F2DBB1A}" dt="2023-12-08T14:28:22.486" v="1187" actId="20577"/>
          <ac:spMkLst>
            <pc:docMk/>
            <pc:sldMk cId="2997975217" sldId="259"/>
            <ac:spMk id="3" creationId="{3941BDE9-A4FA-43F3-38B7-1931D3EF8E0C}"/>
          </ac:spMkLst>
        </pc:spChg>
        <pc:spChg chg="add">
          <ac:chgData name="Valentina Mascov (1909334)" userId="79eadb76-b7d3-45d1-97d0-cd8416050b9d" providerId="ADAL" clId="{3E3AB9FA-E3BE-D44F-B746-501F5F2DBB1A}" dt="2023-12-08T13:51:26.247" v="1035" actId="26606"/>
          <ac:spMkLst>
            <pc:docMk/>
            <pc:sldMk cId="2997975217" sldId="259"/>
            <ac:spMk id="9" creationId="{B937640E-EF7A-4A6C-A950-D12B7D5C923E}"/>
          </ac:spMkLst>
        </pc:spChg>
        <pc:spChg chg="add">
          <ac:chgData name="Valentina Mascov (1909334)" userId="79eadb76-b7d3-45d1-97d0-cd8416050b9d" providerId="ADAL" clId="{3E3AB9FA-E3BE-D44F-B746-501F5F2DBB1A}" dt="2023-12-08T13:51:26.247" v="1035" actId="26606"/>
          <ac:spMkLst>
            <pc:docMk/>
            <pc:sldMk cId="2997975217" sldId="259"/>
            <ac:spMk id="11" creationId="{76ADA084-C86B-4F3C-8077-6A8999CC4632}"/>
          </ac:spMkLst>
        </pc:spChg>
        <pc:picChg chg="add">
          <ac:chgData name="Valentina Mascov (1909334)" userId="79eadb76-b7d3-45d1-97d0-cd8416050b9d" providerId="ADAL" clId="{3E3AB9FA-E3BE-D44F-B746-501F5F2DBB1A}" dt="2023-12-08T13:51:26.247" v="1035" actId="26606"/>
          <ac:picMkLst>
            <pc:docMk/>
            <pc:sldMk cId="2997975217" sldId="259"/>
            <ac:picMk id="5" creationId="{104A7BBC-6484-2D6E-1749-B212D42E6160}"/>
          </ac:picMkLst>
        </pc:picChg>
      </pc:sldChg>
      <pc:sldChg chg="addSp modSp new mod setBg">
        <pc:chgData name="Valentina Mascov (1909334)" userId="79eadb76-b7d3-45d1-97d0-cd8416050b9d" providerId="ADAL" clId="{3E3AB9FA-E3BE-D44F-B746-501F5F2DBB1A}" dt="2023-12-08T14:28:06.993" v="1186" actId="14100"/>
        <pc:sldMkLst>
          <pc:docMk/>
          <pc:sldMk cId="3119399929" sldId="260"/>
        </pc:sldMkLst>
        <pc:spChg chg="mod">
          <ac:chgData name="Valentina Mascov (1909334)" userId="79eadb76-b7d3-45d1-97d0-cd8416050b9d" providerId="ADAL" clId="{3E3AB9FA-E3BE-D44F-B746-501F5F2DBB1A}" dt="2023-12-08T13:54:23.243" v="1084" actId="26606"/>
          <ac:spMkLst>
            <pc:docMk/>
            <pc:sldMk cId="3119399929" sldId="260"/>
            <ac:spMk id="2" creationId="{BA56109A-3D76-4CF6-3872-35C5A2FEF568}"/>
          </ac:spMkLst>
        </pc:spChg>
        <pc:spChg chg="mod">
          <ac:chgData name="Valentina Mascov (1909334)" userId="79eadb76-b7d3-45d1-97d0-cd8416050b9d" providerId="ADAL" clId="{3E3AB9FA-E3BE-D44F-B746-501F5F2DBB1A}" dt="2023-12-08T14:28:06.993" v="1186" actId="14100"/>
          <ac:spMkLst>
            <pc:docMk/>
            <pc:sldMk cId="3119399929" sldId="260"/>
            <ac:spMk id="3" creationId="{5F44B7F1-5689-9CAF-99B5-4332A83C4E68}"/>
          </ac:spMkLst>
        </pc:spChg>
        <pc:spChg chg="add">
          <ac:chgData name="Valentina Mascov (1909334)" userId="79eadb76-b7d3-45d1-97d0-cd8416050b9d" providerId="ADAL" clId="{3E3AB9FA-E3BE-D44F-B746-501F5F2DBB1A}" dt="2023-12-08T13:54:23.243" v="1084" actId="26606"/>
          <ac:spMkLst>
            <pc:docMk/>
            <pc:sldMk cId="3119399929" sldId="260"/>
            <ac:spMk id="9" creationId="{B937640E-EF7A-4A6C-A950-D12B7D5C923E}"/>
          </ac:spMkLst>
        </pc:spChg>
        <pc:spChg chg="add">
          <ac:chgData name="Valentina Mascov (1909334)" userId="79eadb76-b7d3-45d1-97d0-cd8416050b9d" providerId="ADAL" clId="{3E3AB9FA-E3BE-D44F-B746-501F5F2DBB1A}" dt="2023-12-08T13:54:23.243" v="1084" actId="26606"/>
          <ac:spMkLst>
            <pc:docMk/>
            <pc:sldMk cId="3119399929" sldId="260"/>
            <ac:spMk id="11" creationId="{76ADA084-C86B-4F3C-8077-6A8999CC4632}"/>
          </ac:spMkLst>
        </pc:spChg>
        <pc:picChg chg="add">
          <ac:chgData name="Valentina Mascov (1909334)" userId="79eadb76-b7d3-45d1-97d0-cd8416050b9d" providerId="ADAL" clId="{3E3AB9FA-E3BE-D44F-B746-501F5F2DBB1A}" dt="2023-12-08T13:54:23.243" v="1084" actId="26606"/>
          <ac:picMkLst>
            <pc:docMk/>
            <pc:sldMk cId="3119399929" sldId="260"/>
            <ac:picMk id="5" creationId="{72EE7521-9828-0B7A-579C-0324B73E1816}"/>
          </ac:picMkLst>
        </pc:picChg>
      </pc:sldChg>
      <pc:sldChg chg="modSp new mod">
        <pc:chgData name="Valentina Mascov (1909334)" userId="79eadb76-b7d3-45d1-97d0-cd8416050b9d" providerId="ADAL" clId="{3E3AB9FA-E3BE-D44F-B746-501F5F2DBB1A}" dt="2023-12-08T14:31:37.712" v="1188"/>
        <pc:sldMkLst>
          <pc:docMk/>
          <pc:sldMk cId="1101096237" sldId="261"/>
        </pc:sldMkLst>
        <pc:spChg chg="mod">
          <ac:chgData name="Valentina Mascov (1909334)" userId="79eadb76-b7d3-45d1-97d0-cd8416050b9d" providerId="ADAL" clId="{3E3AB9FA-E3BE-D44F-B746-501F5F2DBB1A}" dt="2023-12-04T11:10:52.402" v="909" actId="20577"/>
          <ac:spMkLst>
            <pc:docMk/>
            <pc:sldMk cId="1101096237" sldId="261"/>
            <ac:spMk id="2" creationId="{7E6F9103-EC7C-4C1A-FC05-5AA918196A6E}"/>
          </ac:spMkLst>
        </pc:spChg>
        <pc:spChg chg="mod">
          <ac:chgData name="Valentina Mascov (1909334)" userId="79eadb76-b7d3-45d1-97d0-cd8416050b9d" providerId="ADAL" clId="{3E3AB9FA-E3BE-D44F-B746-501F5F2DBB1A}" dt="2023-12-08T14:31:37.712" v="1188"/>
          <ac:spMkLst>
            <pc:docMk/>
            <pc:sldMk cId="1101096237" sldId="261"/>
            <ac:spMk id="3" creationId="{00A4BFAF-9155-A76F-315E-90EB2F163D10}"/>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8115E3B-6E5A-408C-A4C4-83D4866D9299}"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321B591B-AC8C-4B23-ACBE-2FBCAD6F405A}">
      <dgm:prSet/>
      <dgm:spPr/>
      <dgm:t>
        <a:bodyPr/>
        <a:lstStyle/>
        <a:p>
          <a:pPr>
            <a:lnSpc>
              <a:spcPct val="100000"/>
            </a:lnSpc>
          </a:pPr>
          <a:r>
            <a:rPr lang="en-US"/>
            <a:t>This presentation was requested by a Management Team member of Tesco and completed by Valentina Mascov with a deadline of 11</a:t>
          </a:r>
          <a:r>
            <a:rPr lang="en-US" baseline="30000"/>
            <a:t>th</a:t>
          </a:r>
          <a:r>
            <a:rPr lang="en-US"/>
            <a:t> Dec 2023.</a:t>
          </a:r>
        </a:p>
      </dgm:t>
    </dgm:pt>
    <dgm:pt modelId="{49A5933B-841B-4ED7-B23E-06B00F850F33}" type="parTrans" cxnId="{2AA7FAFB-8FD5-4771-8BFD-C2ADF09905DA}">
      <dgm:prSet/>
      <dgm:spPr/>
      <dgm:t>
        <a:bodyPr/>
        <a:lstStyle/>
        <a:p>
          <a:endParaRPr lang="en-US"/>
        </a:p>
      </dgm:t>
    </dgm:pt>
    <dgm:pt modelId="{93DEF405-2D95-4D28-A3C2-38C0D5626EDD}" type="sibTrans" cxnId="{2AA7FAFB-8FD5-4771-8BFD-C2ADF09905DA}">
      <dgm:prSet/>
      <dgm:spPr/>
      <dgm:t>
        <a:bodyPr/>
        <a:lstStyle/>
        <a:p>
          <a:endParaRPr lang="en-US"/>
        </a:p>
      </dgm:t>
    </dgm:pt>
    <dgm:pt modelId="{809EA604-2479-442D-A272-60B218CE13A9}">
      <dgm:prSet/>
      <dgm:spPr/>
      <dgm:t>
        <a:bodyPr/>
        <a:lstStyle/>
        <a:p>
          <a:pPr>
            <a:lnSpc>
              <a:spcPct val="100000"/>
            </a:lnSpc>
          </a:pPr>
          <a:r>
            <a:rPr lang="en-US"/>
            <a:t>Tesco has begun its journey in 1919 and is still performing at a high level. Over time, Tesco has reached the top of digital marketing and customer relationship. </a:t>
          </a:r>
        </a:p>
      </dgm:t>
    </dgm:pt>
    <dgm:pt modelId="{4FDE2332-6E2E-4968-A4F6-73942B2A6B1C}" type="parTrans" cxnId="{11384EF3-FDC8-4FD8-ADB8-F1A48C351D6B}">
      <dgm:prSet/>
      <dgm:spPr/>
      <dgm:t>
        <a:bodyPr/>
        <a:lstStyle/>
        <a:p>
          <a:endParaRPr lang="en-US"/>
        </a:p>
      </dgm:t>
    </dgm:pt>
    <dgm:pt modelId="{3CBC9A27-74E4-4C48-80AE-B254726338F6}" type="sibTrans" cxnId="{11384EF3-FDC8-4FD8-ADB8-F1A48C351D6B}">
      <dgm:prSet/>
      <dgm:spPr/>
      <dgm:t>
        <a:bodyPr/>
        <a:lstStyle/>
        <a:p>
          <a:endParaRPr lang="en-US"/>
        </a:p>
      </dgm:t>
    </dgm:pt>
    <dgm:pt modelId="{A3A894C4-8A5E-426D-9B55-94440AA0427F}">
      <dgm:prSet/>
      <dgm:spPr/>
      <dgm:t>
        <a:bodyPr/>
        <a:lstStyle/>
        <a:p>
          <a:pPr>
            <a:lnSpc>
              <a:spcPct val="100000"/>
            </a:lnSpc>
          </a:pPr>
          <a:r>
            <a:rPr lang="en-US"/>
            <a:t>Digital Marketing known as Online Marketing is the promotion of brands to keep a strong customer relationship using the internet and other digital communication such as e-mail, social media, web-based advertising but also text messages.</a:t>
          </a:r>
        </a:p>
      </dgm:t>
    </dgm:pt>
    <dgm:pt modelId="{48CB8601-611E-4FD4-A463-9196D89AE8F7}" type="parTrans" cxnId="{E33AE09C-9C9B-4EA1-AD50-6E183EFE9DCE}">
      <dgm:prSet/>
      <dgm:spPr/>
      <dgm:t>
        <a:bodyPr/>
        <a:lstStyle/>
        <a:p>
          <a:endParaRPr lang="en-US"/>
        </a:p>
      </dgm:t>
    </dgm:pt>
    <dgm:pt modelId="{464623CC-2717-49C1-8FDD-55E3A99FA04E}" type="sibTrans" cxnId="{E33AE09C-9C9B-4EA1-AD50-6E183EFE9DCE}">
      <dgm:prSet/>
      <dgm:spPr/>
      <dgm:t>
        <a:bodyPr/>
        <a:lstStyle/>
        <a:p>
          <a:endParaRPr lang="en-US"/>
        </a:p>
      </dgm:t>
    </dgm:pt>
    <dgm:pt modelId="{5268AC06-3737-49BA-9DD2-F1D75802E8CB}" type="pres">
      <dgm:prSet presAssocID="{28115E3B-6E5A-408C-A4C4-83D4866D9299}" presName="root" presStyleCnt="0">
        <dgm:presLayoutVars>
          <dgm:dir/>
          <dgm:resizeHandles val="exact"/>
        </dgm:presLayoutVars>
      </dgm:prSet>
      <dgm:spPr/>
    </dgm:pt>
    <dgm:pt modelId="{1300739C-DE3D-41B2-96C4-A6324DB60B71}" type="pres">
      <dgm:prSet presAssocID="{321B591B-AC8C-4B23-ACBE-2FBCAD6F405A}" presName="compNode" presStyleCnt="0"/>
      <dgm:spPr/>
    </dgm:pt>
    <dgm:pt modelId="{E61AD25F-C0DE-4648-9296-D46B701B7041}" type="pres">
      <dgm:prSet presAssocID="{321B591B-AC8C-4B23-ACBE-2FBCAD6F405A}" presName="bgRect" presStyleLbl="bgShp" presStyleIdx="0" presStyleCnt="3"/>
      <dgm:spPr/>
    </dgm:pt>
    <dgm:pt modelId="{E32D933B-C76C-4EB8-A9FE-643EB511C0E1}" type="pres">
      <dgm:prSet presAssocID="{321B591B-AC8C-4B23-ACBE-2FBCAD6F405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aily Calendar"/>
        </a:ext>
      </dgm:extLst>
    </dgm:pt>
    <dgm:pt modelId="{5DA0E01D-9AAD-4D67-93A6-DD217702F37F}" type="pres">
      <dgm:prSet presAssocID="{321B591B-AC8C-4B23-ACBE-2FBCAD6F405A}" presName="spaceRect" presStyleCnt="0"/>
      <dgm:spPr/>
    </dgm:pt>
    <dgm:pt modelId="{7F8CA405-9123-4286-8C97-6589C6E92DB9}" type="pres">
      <dgm:prSet presAssocID="{321B591B-AC8C-4B23-ACBE-2FBCAD6F405A}" presName="parTx" presStyleLbl="revTx" presStyleIdx="0" presStyleCnt="3">
        <dgm:presLayoutVars>
          <dgm:chMax val="0"/>
          <dgm:chPref val="0"/>
        </dgm:presLayoutVars>
      </dgm:prSet>
      <dgm:spPr/>
    </dgm:pt>
    <dgm:pt modelId="{44907CAD-35AC-442B-8B26-58FA04545889}" type="pres">
      <dgm:prSet presAssocID="{93DEF405-2D95-4D28-A3C2-38C0D5626EDD}" presName="sibTrans" presStyleCnt="0"/>
      <dgm:spPr/>
    </dgm:pt>
    <dgm:pt modelId="{A8B4BAA4-564D-4FA7-A3F1-07B57BF67803}" type="pres">
      <dgm:prSet presAssocID="{809EA604-2479-442D-A272-60B218CE13A9}" presName="compNode" presStyleCnt="0"/>
      <dgm:spPr/>
    </dgm:pt>
    <dgm:pt modelId="{965B6A56-9073-4ABA-90DA-A1246E1E7F41}" type="pres">
      <dgm:prSet presAssocID="{809EA604-2479-442D-A272-60B218CE13A9}" presName="bgRect" presStyleLbl="bgShp" presStyleIdx="1" presStyleCnt="3"/>
      <dgm:spPr/>
    </dgm:pt>
    <dgm:pt modelId="{67DDFD1F-9EC3-41FA-8AD2-4B9A9F592BE4}" type="pres">
      <dgm:prSet presAssocID="{809EA604-2479-442D-A272-60B218CE13A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arker"/>
        </a:ext>
      </dgm:extLst>
    </dgm:pt>
    <dgm:pt modelId="{6B9A70A7-2E4B-4674-BAC2-11AA16664454}" type="pres">
      <dgm:prSet presAssocID="{809EA604-2479-442D-A272-60B218CE13A9}" presName="spaceRect" presStyleCnt="0"/>
      <dgm:spPr/>
    </dgm:pt>
    <dgm:pt modelId="{14EA30B8-3209-470C-A763-7A1C89D401DE}" type="pres">
      <dgm:prSet presAssocID="{809EA604-2479-442D-A272-60B218CE13A9}" presName="parTx" presStyleLbl="revTx" presStyleIdx="1" presStyleCnt="3">
        <dgm:presLayoutVars>
          <dgm:chMax val="0"/>
          <dgm:chPref val="0"/>
        </dgm:presLayoutVars>
      </dgm:prSet>
      <dgm:spPr/>
    </dgm:pt>
    <dgm:pt modelId="{BCBD1C8D-8638-4159-B206-258461A9259E}" type="pres">
      <dgm:prSet presAssocID="{3CBC9A27-74E4-4C48-80AE-B254726338F6}" presName="sibTrans" presStyleCnt="0"/>
      <dgm:spPr/>
    </dgm:pt>
    <dgm:pt modelId="{0A46965F-56A8-4ECF-9C78-01BAF883B8BF}" type="pres">
      <dgm:prSet presAssocID="{A3A894C4-8A5E-426D-9B55-94440AA0427F}" presName="compNode" presStyleCnt="0"/>
      <dgm:spPr/>
    </dgm:pt>
    <dgm:pt modelId="{43147E32-DA6C-4D39-A0F2-467B5C0C514F}" type="pres">
      <dgm:prSet presAssocID="{A3A894C4-8A5E-426D-9B55-94440AA0427F}" presName="bgRect" presStyleLbl="bgShp" presStyleIdx="2" presStyleCnt="3"/>
      <dgm:spPr/>
    </dgm:pt>
    <dgm:pt modelId="{8087DF6D-8D70-4723-BC6F-BB9916306E69}" type="pres">
      <dgm:prSet presAssocID="{A3A894C4-8A5E-426D-9B55-94440AA0427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egaphone"/>
        </a:ext>
      </dgm:extLst>
    </dgm:pt>
    <dgm:pt modelId="{92E0FE7D-24A7-412B-85CC-2AF859F94417}" type="pres">
      <dgm:prSet presAssocID="{A3A894C4-8A5E-426D-9B55-94440AA0427F}" presName="spaceRect" presStyleCnt="0"/>
      <dgm:spPr/>
    </dgm:pt>
    <dgm:pt modelId="{D63BB98B-135E-4916-AA6C-274268180870}" type="pres">
      <dgm:prSet presAssocID="{A3A894C4-8A5E-426D-9B55-94440AA0427F}" presName="parTx" presStyleLbl="revTx" presStyleIdx="2" presStyleCnt="3">
        <dgm:presLayoutVars>
          <dgm:chMax val="0"/>
          <dgm:chPref val="0"/>
        </dgm:presLayoutVars>
      </dgm:prSet>
      <dgm:spPr/>
    </dgm:pt>
  </dgm:ptLst>
  <dgm:cxnLst>
    <dgm:cxn modelId="{59577716-F71A-4B2D-9745-A74D3E59E50D}" type="presOf" srcId="{28115E3B-6E5A-408C-A4C4-83D4866D9299}" destId="{5268AC06-3737-49BA-9DD2-F1D75802E8CB}" srcOrd="0" destOrd="0" presId="urn:microsoft.com/office/officeart/2018/2/layout/IconVerticalSolidList"/>
    <dgm:cxn modelId="{99588129-7E8D-4158-B9A4-22F0B78BB03C}" type="presOf" srcId="{A3A894C4-8A5E-426D-9B55-94440AA0427F}" destId="{D63BB98B-135E-4916-AA6C-274268180870}" srcOrd="0" destOrd="0" presId="urn:microsoft.com/office/officeart/2018/2/layout/IconVerticalSolidList"/>
    <dgm:cxn modelId="{D930054A-40A7-4D78-BCFB-F50BB1E2B7F4}" type="presOf" srcId="{809EA604-2479-442D-A272-60B218CE13A9}" destId="{14EA30B8-3209-470C-A763-7A1C89D401DE}" srcOrd="0" destOrd="0" presId="urn:microsoft.com/office/officeart/2018/2/layout/IconVerticalSolidList"/>
    <dgm:cxn modelId="{42866360-BF6A-4613-A170-47BFE4365620}" type="presOf" srcId="{321B591B-AC8C-4B23-ACBE-2FBCAD6F405A}" destId="{7F8CA405-9123-4286-8C97-6589C6E92DB9}" srcOrd="0" destOrd="0" presId="urn:microsoft.com/office/officeart/2018/2/layout/IconVerticalSolidList"/>
    <dgm:cxn modelId="{E33AE09C-9C9B-4EA1-AD50-6E183EFE9DCE}" srcId="{28115E3B-6E5A-408C-A4C4-83D4866D9299}" destId="{A3A894C4-8A5E-426D-9B55-94440AA0427F}" srcOrd="2" destOrd="0" parTransId="{48CB8601-611E-4FD4-A463-9196D89AE8F7}" sibTransId="{464623CC-2717-49C1-8FDD-55E3A99FA04E}"/>
    <dgm:cxn modelId="{11384EF3-FDC8-4FD8-ADB8-F1A48C351D6B}" srcId="{28115E3B-6E5A-408C-A4C4-83D4866D9299}" destId="{809EA604-2479-442D-A272-60B218CE13A9}" srcOrd="1" destOrd="0" parTransId="{4FDE2332-6E2E-4968-A4F6-73942B2A6B1C}" sibTransId="{3CBC9A27-74E4-4C48-80AE-B254726338F6}"/>
    <dgm:cxn modelId="{2AA7FAFB-8FD5-4771-8BFD-C2ADF09905DA}" srcId="{28115E3B-6E5A-408C-A4C4-83D4866D9299}" destId="{321B591B-AC8C-4B23-ACBE-2FBCAD6F405A}" srcOrd="0" destOrd="0" parTransId="{49A5933B-841B-4ED7-B23E-06B00F850F33}" sibTransId="{93DEF405-2D95-4D28-A3C2-38C0D5626EDD}"/>
    <dgm:cxn modelId="{D8BE9051-0554-4D91-BF6B-9CFE1EDE9177}" type="presParOf" srcId="{5268AC06-3737-49BA-9DD2-F1D75802E8CB}" destId="{1300739C-DE3D-41B2-96C4-A6324DB60B71}" srcOrd="0" destOrd="0" presId="urn:microsoft.com/office/officeart/2018/2/layout/IconVerticalSolidList"/>
    <dgm:cxn modelId="{8C69E87D-520C-49FE-8697-9E2ADD33C43B}" type="presParOf" srcId="{1300739C-DE3D-41B2-96C4-A6324DB60B71}" destId="{E61AD25F-C0DE-4648-9296-D46B701B7041}" srcOrd="0" destOrd="0" presId="urn:microsoft.com/office/officeart/2018/2/layout/IconVerticalSolidList"/>
    <dgm:cxn modelId="{DFC81267-3C3A-4102-8B32-6E3613B83F7E}" type="presParOf" srcId="{1300739C-DE3D-41B2-96C4-A6324DB60B71}" destId="{E32D933B-C76C-4EB8-A9FE-643EB511C0E1}" srcOrd="1" destOrd="0" presId="urn:microsoft.com/office/officeart/2018/2/layout/IconVerticalSolidList"/>
    <dgm:cxn modelId="{C3077AF1-37E8-4FC9-ACB8-D8683E9A3B4D}" type="presParOf" srcId="{1300739C-DE3D-41B2-96C4-A6324DB60B71}" destId="{5DA0E01D-9AAD-4D67-93A6-DD217702F37F}" srcOrd="2" destOrd="0" presId="urn:microsoft.com/office/officeart/2018/2/layout/IconVerticalSolidList"/>
    <dgm:cxn modelId="{7AD6BE31-2282-4897-88BB-661A27F7EA2D}" type="presParOf" srcId="{1300739C-DE3D-41B2-96C4-A6324DB60B71}" destId="{7F8CA405-9123-4286-8C97-6589C6E92DB9}" srcOrd="3" destOrd="0" presId="urn:microsoft.com/office/officeart/2018/2/layout/IconVerticalSolidList"/>
    <dgm:cxn modelId="{D50F6B0E-6179-4335-A71B-1D8112E6FC24}" type="presParOf" srcId="{5268AC06-3737-49BA-9DD2-F1D75802E8CB}" destId="{44907CAD-35AC-442B-8B26-58FA04545889}" srcOrd="1" destOrd="0" presId="urn:microsoft.com/office/officeart/2018/2/layout/IconVerticalSolidList"/>
    <dgm:cxn modelId="{B74F4F21-4950-4F2A-B9A0-65554891F37D}" type="presParOf" srcId="{5268AC06-3737-49BA-9DD2-F1D75802E8CB}" destId="{A8B4BAA4-564D-4FA7-A3F1-07B57BF67803}" srcOrd="2" destOrd="0" presId="urn:microsoft.com/office/officeart/2018/2/layout/IconVerticalSolidList"/>
    <dgm:cxn modelId="{F6D44DCA-71E6-4482-8FFD-051D5AE4A70B}" type="presParOf" srcId="{A8B4BAA4-564D-4FA7-A3F1-07B57BF67803}" destId="{965B6A56-9073-4ABA-90DA-A1246E1E7F41}" srcOrd="0" destOrd="0" presId="urn:microsoft.com/office/officeart/2018/2/layout/IconVerticalSolidList"/>
    <dgm:cxn modelId="{8EA87EF6-72B8-4EA6-B566-49E6540D61BD}" type="presParOf" srcId="{A8B4BAA4-564D-4FA7-A3F1-07B57BF67803}" destId="{67DDFD1F-9EC3-41FA-8AD2-4B9A9F592BE4}" srcOrd="1" destOrd="0" presId="urn:microsoft.com/office/officeart/2018/2/layout/IconVerticalSolidList"/>
    <dgm:cxn modelId="{C4954CE1-C58B-4DD2-9ACA-3671278AB018}" type="presParOf" srcId="{A8B4BAA4-564D-4FA7-A3F1-07B57BF67803}" destId="{6B9A70A7-2E4B-4674-BAC2-11AA16664454}" srcOrd="2" destOrd="0" presId="urn:microsoft.com/office/officeart/2018/2/layout/IconVerticalSolidList"/>
    <dgm:cxn modelId="{575F356D-0D1A-4D0B-AC3E-D1CA4E24DC1A}" type="presParOf" srcId="{A8B4BAA4-564D-4FA7-A3F1-07B57BF67803}" destId="{14EA30B8-3209-470C-A763-7A1C89D401DE}" srcOrd="3" destOrd="0" presId="urn:microsoft.com/office/officeart/2018/2/layout/IconVerticalSolidList"/>
    <dgm:cxn modelId="{EBB5B815-F1AD-4C6D-BC78-FE431E0D4F47}" type="presParOf" srcId="{5268AC06-3737-49BA-9DD2-F1D75802E8CB}" destId="{BCBD1C8D-8638-4159-B206-258461A9259E}" srcOrd="3" destOrd="0" presId="urn:microsoft.com/office/officeart/2018/2/layout/IconVerticalSolidList"/>
    <dgm:cxn modelId="{CFDFE5CC-83CF-41A3-8320-850F73F31915}" type="presParOf" srcId="{5268AC06-3737-49BA-9DD2-F1D75802E8CB}" destId="{0A46965F-56A8-4ECF-9C78-01BAF883B8BF}" srcOrd="4" destOrd="0" presId="urn:microsoft.com/office/officeart/2018/2/layout/IconVerticalSolidList"/>
    <dgm:cxn modelId="{3076A4AF-3C6A-4D96-83BD-871607A6FE29}" type="presParOf" srcId="{0A46965F-56A8-4ECF-9C78-01BAF883B8BF}" destId="{43147E32-DA6C-4D39-A0F2-467B5C0C514F}" srcOrd="0" destOrd="0" presId="urn:microsoft.com/office/officeart/2018/2/layout/IconVerticalSolidList"/>
    <dgm:cxn modelId="{9AB87AE0-B7A7-475E-A494-DCCE51B9F622}" type="presParOf" srcId="{0A46965F-56A8-4ECF-9C78-01BAF883B8BF}" destId="{8087DF6D-8D70-4723-BC6F-BB9916306E69}" srcOrd="1" destOrd="0" presId="urn:microsoft.com/office/officeart/2018/2/layout/IconVerticalSolidList"/>
    <dgm:cxn modelId="{132D790F-B68C-419D-A218-FD010AB340CE}" type="presParOf" srcId="{0A46965F-56A8-4ECF-9C78-01BAF883B8BF}" destId="{92E0FE7D-24A7-412B-85CC-2AF859F94417}" srcOrd="2" destOrd="0" presId="urn:microsoft.com/office/officeart/2018/2/layout/IconVerticalSolidList"/>
    <dgm:cxn modelId="{0E7DFD07-4230-4A01-8113-10A673FEBF40}" type="presParOf" srcId="{0A46965F-56A8-4ECF-9C78-01BAF883B8BF}" destId="{D63BB98B-135E-4916-AA6C-27426818087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1AD25F-C0DE-4648-9296-D46B701B7041}">
      <dsp:nvSpPr>
        <dsp:cNvPr id="0" name=""/>
        <dsp:cNvSpPr/>
      </dsp:nvSpPr>
      <dsp:spPr>
        <a:xfrm>
          <a:off x="0" y="492"/>
          <a:ext cx="10972800" cy="115301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2D933B-C76C-4EB8-A9FE-643EB511C0E1}">
      <dsp:nvSpPr>
        <dsp:cNvPr id="0" name=""/>
        <dsp:cNvSpPr/>
      </dsp:nvSpPr>
      <dsp:spPr>
        <a:xfrm>
          <a:off x="348786" y="259920"/>
          <a:ext cx="634157" cy="63415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F8CA405-9123-4286-8C97-6589C6E92DB9}">
      <dsp:nvSpPr>
        <dsp:cNvPr id="0" name=""/>
        <dsp:cNvSpPr/>
      </dsp:nvSpPr>
      <dsp:spPr>
        <a:xfrm>
          <a:off x="1331731" y="492"/>
          <a:ext cx="9641068" cy="11530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027" tIns="122027" rIns="122027" bIns="122027" numCol="1" spcCol="1270" anchor="ctr" anchorCtr="0">
          <a:noAutofit/>
        </a:bodyPr>
        <a:lstStyle/>
        <a:p>
          <a:pPr marL="0" lvl="0" indent="0" algn="l" defTabSz="844550">
            <a:lnSpc>
              <a:spcPct val="100000"/>
            </a:lnSpc>
            <a:spcBef>
              <a:spcPct val="0"/>
            </a:spcBef>
            <a:spcAft>
              <a:spcPct val="35000"/>
            </a:spcAft>
            <a:buNone/>
          </a:pPr>
          <a:r>
            <a:rPr lang="en-US" sz="1900" kern="1200"/>
            <a:t>This presentation was requested by a Management Team member of Tesco and completed by Valentina Mascov with a deadline of 11</a:t>
          </a:r>
          <a:r>
            <a:rPr lang="en-US" sz="1900" kern="1200" baseline="30000"/>
            <a:t>th</a:t>
          </a:r>
          <a:r>
            <a:rPr lang="en-US" sz="1900" kern="1200"/>
            <a:t> Dec 2023.</a:t>
          </a:r>
        </a:p>
      </dsp:txBody>
      <dsp:txXfrm>
        <a:off x="1331731" y="492"/>
        <a:ext cx="9641068" cy="1153013"/>
      </dsp:txXfrm>
    </dsp:sp>
    <dsp:sp modelId="{965B6A56-9073-4ABA-90DA-A1246E1E7F41}">
      <dsp:nvSpPr>
        <dsp:cNvPr id="0" name=""/>
        <dsp:cNvSpPr/>
      </dsp:nvSpPr>
      <dsp:spPr>
        <a:xfrm>
          <a:off x="0" y="1441760"/>
          <a:ext cx="10972800" cy="115301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DDFD1F-9EC3-41FA-8AD2-4B9A9F592BE4}">
      <dsp:nvSpPr>
        <dsp:cNvPr id="0" name=""/>
        <dsp:cNvSpPr/>
      </dsp:nvSpPr>
      <dsp:spPr>
        <a:xfrm>
          <a:off x="348786" y="1701188"/>
          <a:ext cx="634157" cy="63415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4EA30B8-3209-470C-A763-7A1C89D401DE}">
      <dsp:nvSpPr>
        <dsp:cNvPr id="0" name=""/>
        <dsp:cNvSpPr/>
      </dsp:nvSpPr>
      <dsp:spPr>
        <a:xfrm>
          <a:off x="1331731" y="1441760"/>
          <a:ext cx="9641068" cy="11530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027" tIns="122027" rIns="122027" bIns="122027" numCol="1" spcCol="1270" anchor="ctr" anchorCtr="0">
          <a:noAutofit/>
        </a:bodyPr>
        <a:lstStyle/>
        <a:p>
          <a:pPr marL="0" lvl="0" indent="0" algn="l" defTabSz="844550">
            <a:lnSpc>
              <a:spcPct val="100000"/>
            </a:lnSpc>
            <a:spcBef>
              <a:spcPct val="0"/>
            </a:spcBef>
            <a:spcAft>
              <a:spcPct val="35000"/>
            </a:spcAft>
            <a:buNone/>
          </a:pPr>
          <a:r>
            <a:rPr lang="en-US" sz="1900" kern="1200"/>
            <a:t>Tesco has begun its journey in 1919 and is still performing at a high level. Over time, Tesco has reached the top of digital marketing and customer relationship. </a:t>
          </a:r>
        </a:p>
      </dsp:txBody>
      <dsp:txXfrm>
        <a:off x="1331731" y="1441760"/>
        <a:ext cx="9641068" cy="1153013"/>
      </dsp:txXfrm>
    </dsp:sp>
    <dsp:sp modelId="{43147E32-DA6C-4D39-A0F2-467B5C0C514F}">
      <dsp:nvSpPr>
        <dsp:cNvPr id="0" name=""/>
        <dsp:cNvSpPr/>
      </dsp:nvSpPr>
      <dsp:spPr>
        <a:xfrm>
          <a:off x="0" y="2883027"/>
          <a:ext cx="10972800" cy="115301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87DF6D-8D70-4723-BC6F-BB9916306E69}">
      <dsp:nvSpPr>
        <dsp:cNvPr id="0" name=""/>
        <dsp:cNvSpPr/>
      </dsp:nvSpPr>
      <dsp:spPr>
        <a:xfrm>
          <a:off x="348786" y="3142455"/>
          <a:ext cx="634157" cy="63415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63BB98B-135E-4916-AA6C-274268180870}">
      <dsp:nvSpPr>
        <dsp:cNvPr id="0" name=""/>
        <dsp:cNvSpPr/>
      </dsp:nvSpPr>
      <dsp:spPr>
        <a:xfrm>
          <a:off x="1331731" y="2883027"/>
          <a:ext cx="9641068" cy="11530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027" tIns="122027" rIns="122027" bIns="122027" numCol="1" spcCol="1270" anchor="ctr" anchorCtr="0">
          <a:noAutofit/>
        </a:bodyPr>
        <a:lstStyle/>
        <a:p>
          <a:pPr marL="0" lvl="0" indent="0" algn="l" defTabSz="844550">
            <a:lnSpc>
              <a:spcPct val="100000"/>
            </a:lnSpc>
            <a:spcBef>
              <a:spcPct val="0"/>
            </a:spcBef>
            <a:spcAft>
              <a:spcPct val="35000"/>
            </a:spcAft>
            <a:buNone/>
          </a:pPr>
          <a:r>
            <a:rPr lang="en-US" sz="1900" kern="1200"/>
            <a:t>Digital Marketing known as Online Marketing is the promotion of brands to keep a strong customer relationship using the internet and other digital communication such as e-mail, social media, web-based advertising but also text messages.</a:t>
          </a:r>
        </a:p>
      </dsp:txBody>
      <dsp:txXfrm>
        <a:off x="1331731" y="2883027"/>
        <a:ext cx="9641068" cy="115301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EF58D-B62B-40BB-83AA-9D07CFC4ED26}"/>
              </a:ext>
            </a:extLst>
          </p:cNvPr>
          <p:cNvSpPr>
            <a:spLocks noGrp="1"/>
          </p:cNvSpPr>
          <p:nvPr>
            <p:ph type="ctrTitle"/>
          </p:nvPr>
        </p:nvSpPr>
        <p:spPr>
          <a:xfrm>
            <a:off x="612648" y="557783"/>
            <a:ext cx="10969752" cy="3130807"/>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66AC06D3-F571-4213-A2A4-6A1915120CED}"/>
              </a:ext>
            </a:extLst>
          </p:cNvPr>
          <p:cNvSpPr>
            <a:spLocks noGrp="1"/>
          </p:cNvSpPr>
          <p:nvPr>
            <p:ph type="subTitle" idx="1"/>
          </p:nvPr>
        </p:nvSpPr>
        <p:spPr>
          <a:xfrm>
            <a:off x="612648" y="3902206"/>
            <a:ext cx="10969752" cy="2240529"/>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75A10580-AD31-4B8F-8448-55A666AC1725}"/>
              </a:ext>
            </a:extLst>
          </p:cNvPr>
          <p:cNvSpPr>
            <a:spLocks noGrp="1"/>
          </p:cNvSpPr>
          <p:nvPr>
            <p:ph type="dt" sz="half" idx="10"/>
          </p:nvPr>
        </p:nvSpPr>
        <p:spPr/>
        <p:txBody>
          <a:bodyPr/>
          <a:lstStyle/>
          <a:p>
            <a:fld id="{79C5A860-F335-4252-AA00-24FB67ED2982}" type="datetime1">
              <a:rPr lang="en-US" smtClean="0"/>
              <a:t>12/8/23</a:t>
            </a:fld>
            <a:endParaRPr lang="en-US"/>
          </a:p>
        </p:txBody>
      </p:sp>
      <p:sp>
        <p:nvSpPr>
          <p:cNvPr id="5" name="Footer Placeholder 4">
            <a:extLst>
              <a:ext uri="{FF2B5EF4-FFF2-40B4-BE49-F238E27FC236}">
                <a16:creationId xmlns:a16="http://schemas.microsoft.com/office/drawing/2014/main" id="{15EC99C8-515A-4FEA-9CD2-6D0BF46CF6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72AF1B-1868-4C05-B6C3-9EBF29A50AD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8904686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6D384-B2C5-42A4-9774-A931C39BA53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8D736C-5FCC-43BC-B824-A90F2CC5D1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4A3A50-B922-45BE-945D-7ED3EBD83F7C}"/>
              </a:ext>
            </a:extLst>
          </p:cNvPr>
          <p:cNvSpPr>
            <a:spLocks noGrp="1"/>
          </p:cNvSpPr>
          <p:nvPr>
            <p:ph type="dt" sz="half" idx="10"/>
          </p:nvPr>
        </p:nvSpPr>
        <p:spPr/>
        <p:txBody>
          <a:bodyPr/>
          <a:lstStyle/>
          <a:p>
            <a:fld id="{D04BC802-30E3-4658-9CCA-F873646FEC67}" type="datetime1">
              <a:rPr lang="en-US" smtClean="0"/>
              <a:t>12/8/23</a:t>
            </a:fld>
            <a:endParaRPr lang="en-US"/>
          </a:p>
        </p:txBody>
      </p:sp>
      <p:sp>
        <p:nvSpPr>
          <p:cNvPr id="5" name="Footer Placeholder 4">
            <a:extLst>
              <a:ext uri="{FF2B5EF4-FFF2-40B4-BE49-F238E27FC236}">
                <a16:creationId xmlns:a16="http://schemas.microsoft.com/office/drawing/2014/main" id="{64241F78-20DE-4D53-BB25-79E5C4E1AB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643084-C669-4FDF-87D4-F22D36BB827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7170740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6C559-800C-489A-9174-7901F92B0D47}"/>
              </a:ext>
            </a:extLst>
          </p:cNvPr>
          <p:cNvSpPr>
            <a:spLocks noGrp="1"/>
          </p:cNvSpPr>
          <p:nvPr>
            <p:ph type="title"/>
          </p:nvPr>
        </p:nvSpPr>
        <p:spPr>
          <a:xfrm>
            <a:off x="612648" y="557784"/>
            <a:ext cx="10969752" cy="3146400"/>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142B5C3-320B-4CFD-B6A7-A28C7E435B41}"/>
              </a:ext>
            </a:extLst>
          </p:cNvPr>
          <p:cNvSpPr>
            <a:spLocks noGrp="1"/>
          </p:cNvSpPr>
          <p:nvPr>
            <p:ph type="body" idx="1"/>
          </p:nvPr>
        </p:nvSpPr>
        <p:spPr>
          <a:xfrm>
            <a:off x="612648" y="3902207"/>
            <a:ext cx="10969752" cy="2187443"/>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2FCA372-3F42-4113-A73B-5FDCF93CB5BC}"/>
              </a:ext>
            </a:extLst>
          </p:cNvPr>
          <p:cNvSpPr>
            <a:spLocks noGrp="1"/>
          </p:cNvSpPr>
          <p:nvPr>
            <p:ph type="dt" sz="half" idx="10"/>
          </p:nvPr>
        </p:nvSpPr>
        <p:spPr/>
        <p:txBody>
          <a:bodyPr/>
          <a:lstStyle/>
          <a:p>
            <a:fld id="{0AB227A3-19CE-4153-81CE-64EB7AB094B3}" type="datetime1">
              <a:rPr lang="en-US" smtClean="0"/>
              <a:t>12/8/23</a:t>
            </a:fld>
            <a:endParaRPr lang="en-US"/>
          </a:p>
        </p:txBody>
      </p:sp>
      <p:sp>
        <p:nvSpPr>
          <p:cNvPr id="5" name="Footer Placeholder 4">
            <a:extLst>
              <a:ext uri="{FF2B5EF4-FFF2-40B4-BE49-F238E27FC236}">
                <a16:creationId xmlns:a16="http://schemas.microsoft.com/office/drawing/2014/main" id="{F0DA1197-0C78-4878-B086-5D206EA491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1B83D8-FD42-44FF-AA20-944A519CC0B2}"/>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7120033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685AA-B5C7-4E3D-85FA-94F3C73E59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3AFEEA-6F3F-4630-A950-61C05D2FAFBC}"/>
              </a:ext>
            </a:extLst>
          </p:cNvPr>
          <p:cNvSpPr>
            <a:spLocks noGrp="1"/>
          </p:cNvSpPr>
          <p:nvPr>
            <p:ph sz="half" idx="1"/>
          </p:nvPr>
        </p:nvSpPr>
        <p:spPr>
          <a:xfrm>
            <a:off x="609600" y="2081369"/>
            <a:ext cx="5410200" cy="40955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AC36817-B869-4D19-9EE8-A3166B0E1591}"/>
              </a:ext>
            </a:extLst>
          </p:cNvPr>
          <p:cNvSpPr>
            <a:spLocks noGrp="1"/>
          </p:cNvSpPr>
          <p:nvPr>
            <p:ph sz="half" idx="2"/>
          </p:nvPr>
        </p:nvSpPr>
        <p:spPr>
          <a:xfrm>
            <a:off x="6172202" y="2081369"/>
            <a:ext cx="5410200" cy="40955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FC074146-2374-4321-AEBB-3E9B09D7796D}"/>
              </a:ext>
            </a:extLst>
          </p:cNvPr>
          <p:cNvSpPr>
            <a:spLocks noGrp="1"/>
          </p:cNvSpPr>
          <p:nvPr>
            <p:ph type="dt" sz="half" idx="10"/>
          </p:nvPr>
        </p:nvSpPr>
        <p:spPr/>
        <p:txBody>
          <a:bodyPr/>
          <a:lstStyle/>
          <a:p>
            <a:fld id="{B819A100-10F6-477E-8847-29D479EF1C92}" type="datetime1">
              <a:rPr lang="en-US" smtClean="0"/>
              <a:t>12/8/23</a:t>
            </a:fld>
            <a:endParaRPr lang="en-US"/>
          </a:p>
        </p:txBody>
      </p:sp>
      <p:sp>
        <p:nvSpPr>
          <p:cNvPr id="6" name="Footer Placeholder 5">
            <a:extLst>
              <a:ext uri="{FF2B5EF4-FFF2-40B4-BE49-F238E27FC236}">
                <a16:creationId xmlns:a16="http://schemas.microsoft.com/office/drawing/2014/main" id="{2C42337B-B902-4DC2-BB94-02B8A754926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4AD585-B83C-4ECF-AF42-8DDF6996B79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1472776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A9ADB-3495-481F-BB4E-9C7128B17B1F}"/>
              </a:ext>
            </a:extLst>
          </p:cNvPr>
          <p:cNvSpPr>
            <a:spLocks noGrp="1"/>
          </p:cNvSpPr>
          <p:nvPr>
            <p:ph type="title"/>
          </p:nvPr>
        </p:nvSpPr>
        <p:spPr>
          <a:xfrm>
            <a:off x="609600" y="365125"/>
            <a:ext cx="10745788"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ED6FF4C-26CB-4281-A2F7-6CBE45186791}"/>
              </a:ext>
            </a:extLst>
          </p:cNvPr>
          <p:cNvSpPr>
            <a:spLocks noGrp="1"/>
          </p:cNvSpPr>
          <p:nvPr>
            <p:ph type="body" idx="1"/>
          </p:nvPr>
        </p:nvSpPr>
        <p:spPr>
          <a:xfrm>
            <a:off x="609600" y="1895096"/>
            <a:ext cx="5387975" cy="823912"/>
          </a:xfrm>
        </p:spPr>
        <p:txBody>
          <a:bodyPr anchor="b"/>
          <a:lstStyle>
            <a:lvl1pPr marL="0" indent="0">
              <a:buNone/>
              <a:defRPr sz="2400" b="0"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F2E72A9-F222-45B4-9355-C04C05864139}"/>
              </a:ext>
            </a:extLst>
          </p:cNvPr>
          <p:cNvSpPr>
            <a:spLocks noGrp="1"/>
          </p:cNvSpPr>
          <p:nvPr>
            <p:ph sz="half" idx="2"/>
          </p:nvPr>
        </p:nvSpPr>
        <p:spPr>
          <a:xfrm>
            <a:off x="609600" y="2842211"/>
            <a:ext cx="5387975" cy="33474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4A699F6E-77AD-4EBC-BAF9-5A43CDEC41E2}"/>
              </a:ext>
            </a:extLst>
          </p:cNvPr>
          <p:cNvSpPr>
            <a:spLocks noGrp="1"/>
          </p:cNvSpPr>
          <p:nvPr>
            <p:ph type="body" sz="quarter" idx="3"/>
          </p:nvPr>
        </p:nvSpPr>
        <p:spPr>
          <a:xfrm>
            <a:off x="6167890" y="1895096"/>
            <a:ext cx="5414510" cy="823912"/>
          </a:xfrm>
        </p:spPr>
        <p:txBody>
          <a:bodyPr anchor="b"/>
          <a:lstStyle>
            <a:lvl1pPr marL="0" indent="0">
              <a:buNone/>
              <a:defRPr sz="2400" b="0"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F77677-7169-4591-B047-0678815F48E6}"/>
              </a:ext>
            </a:extLst>
          </p:cNvPr>
          <p:cNvSpPr>
            <a:spLocks noGrp="1"/>
          </p:cNvSpPr>
          <p:nvPr>
            <p:ph sz="quarter" idx="4"/>
          </p:nvPr>
        </p:nvSpPr>
        <p:spPr>
          <a:xfrm>
            <a:off x="6167890" y="2842211"/>
            <a:ext cx="5414510" cy="33474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482A6EB-0285-4FA4-A00C-A7F716084FD3}"/>
              </a:ext>
            </a:extLst>
          </p:cNvPr>
          <p:cNvSpPr>
            <a:spLocks noGrp="1"/>
          </p:cNvSpPr>
          <p:nvPr>
            <p:ph type="dt" sz="half" idx="10"/>
          </p:nvPr>
        </p:nvSpPr>
        <p:spPr/>
        <p:txBody>
          <a:bodyPr/>
          <a:lstStyle/>
          <a:p>
            <a:fld id="{5DF128AB-198A-495F-8475-FDB360C9873F}" type="datetime1">
              <a:rPr lang="en-US" smtClean="0"/>
              <a:t>12/8/23</a:t>
            </a:fld>
            <a:endParaRPr lang="en-US"/>
          </a:p>
        </p:txBody>
      </p:sp>
      <p:sp>
        <p:nvSpPr>
          <p:cNvPr id="8" name="Footer Placeholder 7">
            <a:extLst>
              <a:ext uri="{FF2B5EF4-FFF2-40B4-BE49-F238E27FC236}">
                <a16:creationId xmlns:a16="http://schemas.microsoft.com/office/drawing/2014/main" id="{86D39526-82B8-402C-8A2B-82EF8F3F3A7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55EC9E6-6FF1-4541-9CB1-A2FF9D852169}"/>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9798910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70F54-6CED-4251-A0A6-32CCD1213F8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572C8E6-49D6-46A5-8DC3-B0D8E683C9CB}"/>
              </a:ext>
            </a:extLst>
          </p:cNvPr>
          <p:cNvSpPr>
            <a:spLocks noGrp="1"/>
          </p:cNvSpPr>
          <p:nvPr>
            <p:ph type="dt" sz="half" idx="10"/>
          </p:nvPr>
        </p:nvSpPr>
        <p:spPr/>
        <p:txBody>
          <a:bodyPr/>
          <a:lstStyle/>
          <a:p>
            <a:fld id="{021A235E-F8FD-479F-9FC7-18BE84110877}" type="datetime1">
              <a:rPr lang="en-US" smtClean="0"/>
              <a:t>12/8/23</a:t>
            </a:fld>
            <a:endParaRPr lang="en-US"/>
          </a:p>
        </p:txBody>
      </p:sp>
      <p:sp>
        <p:nvSpPr>
          <p:cNvPr id="4" name="Footer Placeholder 3">
            <a:extLst>
              <a:ext uri="{FF2B5EF4-FFF2-40B4-BE49-F238E27FC236}">
                <a16:creationId xmlns:a16="http://schemas.microsoft.com/office/drawing/2014/main" id="{AB883CBA-77CD-4490-A5F3-BAA8FC254A3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EA5FF79-61B6-4693-8547-95B1F2F7A194}"/>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7611393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BDCB94-13E9-41CB-88F0-D30A1791DCBA}"/>
              </a:ext>
            </a:extLst>
          </p:cNvPr>
          <p:cNvSpPr>
            <a:spLocks noGrp="1"/>
          </p:cNvSpPr>
          <p:nvPr>
            <p:ph type="dt" sz="half" idx="10"/>
          </p:nvPr>
        </p:nvSpPr>
        <p:spPr/>
        <p:txBody>
          <a:bodyPr/>
          <a:lstStyle/>
          <a:p>
            <a:fld id="{E890F09B-68DA-462E-9DB4-4C9ADAB8CBCC}" type="datetime1">
              <a:rPr lang="en-US" smtClean="0"/>
              <a:t>12/8/23</a:t>
            </a:fld>
            <a:endParaRPr lang="en-US"/>
          </a:p>
        </p:txBody>
      </p:sp>
      <p:sp>
        <p:nvSpPr>
          <p:cNvPr id="3" name="Footer Placeholder 2">
            <a:extLst>
              <a:ext uri="{FF2B5EF4-FFF2-40B4-BE49-F238E27FC236}">
                <a16:creationId xmlns:a16="http://schemas.microsoft.com/office/drawing/2014/main" id="{244795A4-736C-426D-8559-5AD5892756A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B2A2ACD-17F3-4C16-8E77-86EC92CCD552}"/>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0641741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FCB2E-B68A-48F9-8B20-CDED818FB6E0}"/>
              </a:ext>
            </a:extLst>
          </p:cNvPr>
          <p:cNvSpPr>
            <a:spLocks noGrp="1"/>
          </p:cNvSpPr>
          <p:nvPr>
            <p:ph type="title"/>
          </p:nvPr>
        </p:nvSpPr>
        <p:spPr>
          <a:xfrm>
            <a:off x="612649" y="457199"/>
            <a:ext cx="4970822" cy="2660205"/>
          </a:xfrm>
        </p:spPr>
        <p:txBody>
          <a:bodyPr anchor="b">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D081C83-64B5-4BFD-A163-75C2EA7F8973}"/>
              </a:ext>
            </a:extLst>
          </p:cNvPr>
          <p:cNvSpPr>
            <a:spLocks noGrp="1"/>
          </p:cNvSpPr>
          <p:nvPr>
            <p:ph idx="1"/>
          </p:nvPr>
        </p:nvSpPr>
        <p:spPr>
          <a:xfrm>
            <a:off x="6096000" y="457200"/>
            <a:ext cx="5483352" cy="5744003"/>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725D44AD-E361-48A3-936D-DDA0D5144510}"/>
              </a:ext>
            </a:extLst>
          </p:cNvPr>
          <p:cNvSpPr>
            <a:spLocks noGrp="1"/>
          </p:cNvSpPr>
          <p:nvPr>
            <p:ph type="body" sz="half" idx="2"/>
          </p:nvPr>
        </p:nvSpPr>
        <p:spPr>
          <a:xfrm>
            <a:off x="612649" y="3329989"/>
            <a:ext cx="4970822" cy="2871216"/>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EED06C-E016-489C-8863-EA1BE998BC48}"/>
              </a:ext>
            </a:extLst>
          </p:cNvPr>
          <p:cNvSpPr>
            <a:spLocks noGrp="1"/>
          </p:cNvSpPr>
          <p:nvPr>
            <p:ph type="dt" sz="half" idx="10"/>
          </p:nvPr>
        </p:nvSpPr>
        <p:spPr/>
        <p:txBody>
          <a:bodyPr/>
          <a:lstStyle/>
          <a:p>
            <a:fld id="{17AC4E36-FABE-47EB-AA7F-C19A93824617}" type="datetime1">
              <a:rPr lang="en-US" smtClean="0"/>
              <a:t>12/8/23</a:t>
            </a:fld>
            <a:endParaRPr lang="en-US"/>
          </a:p>
        </p:txBody>
      </p:sp>
      <p:sp>
        <p:nvSpPr>
          <p:cNvPr id="6" name="Footer Placeholder 5">
            <a:extLst>
              <a:ext uri="{FF2B5EF4-FFF2-40B4-BE49-F238E27FC236}">
                <a16:creationId xmlns:a16="http://schemas.microsoft.com/office/drawing/2014/main" id="{359161F0-D253-49A7-9A08-7A0A228146C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42C61A-B326-40A7-A286-90D0544BBC34}"/>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499991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2DF6F-D00F-4CE4-8701-B0062734611B}"/>
              </a:ext>
            </a:extLst>
          </p:cNvPr>
          <p:cNvSpPr>
            <a:spLocks noGrp="1"/>
          </p:cNvSpPr>
          <p:nvPr>
            <p:ph type="title"/>
          </p:nvPr>
        </p:nvSpPr>
        <p:spPr>
          <a:xfrm>
            <a:off x="612649" y="457199"/>
            <a:ext cx="4970822" cy="2667485"/>
          </a:xfrm>
        </p:spPr>
        <p:txBody>
          <a:bodyPr anchor="b">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0A0FF7AB-F851-4425-8407-996C920E6847}"/>
              </a:ext>
            </a:extLst>
          </p:cNvPr>
          <p:cNvSpPr>
            <a:spLocks noGrp="1"/>
          </p:cNvSpPr>
          <p:nvPr>
            <p:ph type="pic" idx="1"/>
          </p:nvPr>
        </p:nvSpPr>
        <p:spPr>
          <a:xfrm>
            <a:off x="6096000" y="457199"/>
            <a:ext cx="5483352"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A2ED6CF5-154F-4615-8CDC-E2BFA61FABE2}"/>
              </a:ext>
            </a:extLst>
          </p:cNvPr>
          <p:cNvSpPr>
            <a:spLocks noGrp="1"/>
          </p:cNvSpPr>
          <p:nvPr>
            <p:ph type="body" sz="half" idx="2"/>
          </p:nvPr>
        </p:nvSpPr>
        <p:spPr>
          <a:xfrm>
            <a:off x="612649" y="3322708"/>
            <a:ext cx="4970822" cy="254628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5C400-0D13-495F-8C4E-EC3CDF5F22AF}"/>
              </a:ext>
            </a:extLst>
          </p:cNvPr>
          <p:cNvSpPr>
            <a:spLocks noGrp="1"/>
          </p:cNvSpPr>
          <p:nvPr>
            <p:ph type="dt" sz="half" idx="10"/>
          </p:nvPr>
        </p:nvSpPr>
        <p:spPr/>
        <p:txBody>
          <a:bodyPr/>
          <a:lstStyle/>
          <a:p>
            <a:fld id="{F199CE6B-5DE6-4A2D-B72E-5E8969F9F56F}" type="datetime1">
              <a:rPr lang="en-US" smtClean="0"/>
              <a:t>12/8/23</a:t>
            </a:fld>
            <a:endParaRPr lang="en-US"/>
          </a:p>
        </p:txBody>
      </p:sp>
      <p:sp>
        <p:nvSpPr>
          <p:cNvPr id="6" name="Footer Placeholder 5">
            <a:extLst>
              <a:ext uri="{FF2B5EF4-FFF2-40B4-BE49-F238E27FC236}">
                <a16:creationId xmlns:a16="http://schemas.microsoft.com/office/drawing/2014/main" id="{4CB290D7-98AC-45E5-A7D6-73520AFC73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294276C-2BD2-4C4F-AC04-DD3D73768A5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1341094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170B0-C1C5-4976-80E8-6B4F90EB362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097593EE-493E-4BCE-8992-24CA63E1E09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80919F-FDDD-42FB-8422-A0665D558D00}"/>
              </a:ext>
            </a:extLst>
          </p:cNvPr>
          <p:cNvSpPr>
            <a:spLocks noGrp="1"/>
          </p:cNvSpPr>
          <p:nvPr>
            <p:ph type="dt" sz="half" idx="10"/>
          </p:nvPr>
        </p:nvSpPr>
        <p:spPr/>
        <p:txBody>
          <a:bodyPr/>
          <a:lstStyle/>
          <a:p>
            <a:fld id="{46AB1048-0047-48CA-88BA-D69B470942CF}" type="datetime1">
              <a:rPr lang="en-US" smtClean="0"/>
              <a:t>12/8/23</a:t>
            </a:fld>
            <a:endParaRPr lang="en-US"/>
          </a:p>
        </p:txBody>
      </p:sp>
      <p:sp>
        <p:nvSpPr>
          <p:cNvPr id="5" name="Footer Placeholder 4">
            <a:extLst>
              <a:ext uri="{FF2B5EF4-FFF2-40B4-BE49-F238E27FC236}">
                <a16:creationId xmlns:a16="http://schemas.microsoft.com/office/drawing/2014/main" id="{A216D38A-35F8-4667-A1F4-49644471E92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59CC230-78B7-487B-9C95-CB00868F6F1F}"/>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8456955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14CB826-D9AA-4689-B8C0-38D999F0D065}"/>
              </a:ext>
            </a:extLst>
          </p:cNvPr>
          <p:cNvSpPr>
            <a:spLocks noGrp="1"/>
          </p:cNvSpPr>
          <p:nvPr>
            <p:ph type="title" orient="vert"/>
          </p:nvPr>
        </p:nvSpPr>
        <p:spPr>
          <a:xfrm>
            <a:off x="8724900" y="557784"/>
            <a:ext cx="2854452" cy="5643420"/>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A61F1CDD-16FB-45E0-9887-24374C567647}"/>
              </a:ext>
            </a:extLst>
          </p:cNvPr>
          <p:cNvSpPr>
            <a:spLocks noGrp="1"/>
          </p:cNvSpPr>
          <p:nvPr>
            <p:ph type="body" orient="vert" idx="1"/>
          </p:nvPr>
        </p:nvSpPr>
        <p:spPr>
          <a:xfrm>
            <a:off x="612648" y="557784"/>
            <a:ext cx="7734300" cy="564342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846397-BBD2-4426-B1F5-FD6EA3CDC866}"/>
              </a:ext>
            </a:extLst>
          </p:cNvPr>
          <p:cNvSpPr>
            <a:spLocks noGrp="1"/>
          </p:cNvSpPr>
          <p:nvPr>
            <p:ph type="dt" sz="half" idx="10"/>
          </p:nvPr>
        </p:nvSpPr>
        <p:spPr/>
        <p:txBody>
          <a:bodyPr/>
          <a:lstStyle/>
          <a:p>
            <a:fld id="{5BD83879-648C-49A9-81A2-0EF5946532D0}" type="datetime1">
              <a:rPr lang="en-US" smtClean="0"/>
              <a:t>12/8/23</a:t>
            </a:fld>
            <a:endParaRPr lang="en-US"/>
          </a:p>
        </p:txBody>
      </p:sp>
      <p:sp>
        <p:nvSpPr>
          <p:cNvPr id="5" name="Footer Placeholder 4">
            <a:extLst>
              <a:ext uri="{FF2B5EF4-FFF2-40B4-BE49-F238E27FC236}">
                <a16:creationId xmlns:a16="http://schemas.microsoft.com/office/drawing/2014/main" id="{FDAB91E4-73D0-4ACD-8F54-00EE6FB1D6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B28C61-59FE-44D6-A7D6-AAD292232778}"/>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5143337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42E603F-28B7-4831-BF23-65FBAB13D5FB}"/>
              </a:ext>
            </a:extLst>
          </p:cNvPr>
          <p:cNvSpPr/>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Freeform: Shape 7">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B760C036-BBCE-4F9E-AD56-DD36D4407B25}"/>
              </a:ext>
            </a:extLst>
          </p:cNvPr>
          <p:cNvSpPr>
            <a:spLocks noGrp="1"/>
          </p:cNvSpPr>
          <p:nvPr>
            <p:ph type="title"/>
          </p:nvPr>
        </p:nvSpPr>
        <p:spPr>
          <a:xfrm>
            <a:off x="609600" y="557784"/>
            <a:ext cx="10972800" cy="13255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3A5D7EC-1E6A-473F-B5A4-18CDFB6CF95A}"/>
              </a:ext>
            </a:extLst>
          </p:cNvPr>
          <p:cNvSpPr>
            <a:spLocks noGrp="1"/>
          </p:cNvSpPr>
          <p:nvPr>
            <p:ph type="body" idx="1"/>
          </p:nvPr>
        </p:nvSpPr>
        <p:spPr>
          <a:xfrm>
            <a:off x="609600" y="2106204"/>
            <a:ext cx="10972800" cy="40365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F9981C7-34D5-49A4-949D-715FD4BD8FE0}"/>
              </a:ext>
            </a:extLst>
          </p:cNvPr>
          <p:cNvSpPr>
            <a:spLocks noGrp="1"/>
          </p:cNvSpPr>
          <p:nvPr>
            <p:ph type="dt" sz="half" idx="2"/>
          </p:nvPr>
        </p:nvSpPr>
        <p:spPr>
          <a:xfrm>
            <a:off x="609600" y="6356350"/>
            <a:ext cx="2743200" cy="365125"/>
          </a:xfrm>
          <a:prstGeom prst="rect">
            <a:avLst/>
          </a:prstGeom>
        </p:spPr>
        <p:txBody>
          <a:bodyPr vert="horz" lIns="91440" tIns="45720" rIns="91440" bIns="45720" rtlCol="0" anchor="ctr"/>
          <a:lstStyle>
            <a:lvl1pPr algn="l">
              <a:defRPr lang="en-US" sz="800" kern="1200" cap="all" spc="200" smtClean="0">
                <a:solidFill>
                  <a:schemeClr val="tx1"/>
                </a:solidFill>
                <a:latin typeface="+mn-lt"/>
                <a:ea typeface="+mn-ea"/>
                <a:cs typeface="Segoe UI Semilight" panose="020B0402040204020203" pitchFamily="34" charset="0"/>
              </a:defRPr>
            </a:lvl1pPr>
          </a:lstStyle>
          <a:p>
            <a:fld id="{F481A142-DA77-4A5F-AD1F-14E6C18F0F5F}" type="datetime1">
              <a:rPr lang="en-US" smtClean="0"/>
              <a:t>12/8/23</a:t>
            </a:fld>
            <a:endParaRPr lang="en-US" dirty="0"/>
          </a:p>
        </p:txBody>
      </p:sp>
      <p:sp>
        <p:nvSpPr>
          <p:cNvPr id="5" name="Footer Placeholder 4">
            <a:extLst>
              <a:ext uri="{FF2B5EF4-FFF2-40B4-BE49-F238E27FC236}">
                <a16:creationId xmlns:a16="http://schemas.microsoft.com/office/drawing/2014/main" id="{FA85CE6E-733D-4C60-B40B-C7C10CB5AF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lang="en-US" sz="800" kern="1200" cap="all" spc="200" dirty="0">
                <a:solidFill>
                  <a:schemeClr val="tx1"/>
                </a:solidFill>
                <a:latin typeface="+mn-lt"/>
                <a:ea typeface="+mn-ea"/>
                <a:cs typeface="Segoe UI Semilight" panose="020B0402040204020203" pitchFamily="34" charset="0"/>
              </a:defRPr>
            </a:lvl1pPr>
          </a:lstStyle>
          <a:p>
            <a:endParaRPr lang="en-US" dirty="0"/>
          </a:p>
        </p:txBody>
      </p:sp>
      <p:sp>
        <p:nvSpPr>
          <p:cNvPr id="6" name="Slide Number Placeholder 5">
            <a:extLst>
              <a:ext uri="{FF2B5EF4-FFF2-40B4-BE49-F238E27FC236}">
                <a16:creationId xmlns:a16="http://schemas.microsoft.com/office/drawing/2014/main" id="{92D80D8B-7909-4114-8EBA-C3086DC62B08}"/>
              </a:ext>
            </a:extLst>
          </p:cNvPr>
          <p:cNvSpPr>
            <a:spLocks noGrp="1"/>
          </p:cNvSpPr>
          <p:nvPr>
            <p:ph type="sldNum" sz="quarter" idx="4"/>
          </p:nvPr>
        </p:nvSpPr>
        <p:spPr>
          <a:xfrm>
            <a:off x="10134600" y="6356350"/>
            <a:ext cx="1447800" cy="365125"/>
          </a:xfrm>
          <a:prstGeom prst="rect">
            <a:avLst/>
          </a:prstGeom>
        </p:spPr>
        <p:txBody>
          <a:bodyPr vert="horz" lIns="91440" tIns="45720" rIns="91440" bIns="45720" rtlCol="0" anchor="ctr"/>
          <a:lstStyle>
            <a:lvl1pPr algn="r">
              <a:defRPr lang="en-US" sz="800" kern="1200" cap="all" spc="200" smtClean="0">
                <a:solidFill>
                  <a:schemeClr val="tx1"/>
                </a:solidFill>
                <a:latin typeface="+mn-lt"/>
                <a:ea typeface="+mn-ea"/>
                <a:cs typeface="Segoe UI Semilight" panose="020B0402040204020203" pitchFamily="34" charset="0"/>
              </a:defRPr>
            </a:lvl1pPr>
          </a:lstStyle>
          <a:p>
            <a:fld id="{1F646F3F-274D-499B-ABBE-824EB4ABDC3D}" type="slidenum">
              <a:rPr lang="en-US" smtClean="0"/>
              <a:pPr/>
              <a:t>‹#›</a:t>
            </a:fld>
            <a:endParaRPr lang="en-US"/>
          </a:p>
        </p:txBody>
      </p:sp>
    </p:spTree>
    <p:extLst>
      <p:ext uri="{BB962C8B-B14F-4D97-AF65-F5344CB8AC3E}">
        <p14:creationId xmlns:p14="http://schemas.microsoft.com/office/powerpoint/2010/main" val="538706655"/>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8" r:id="rId6"/>
    <p:sldLayoutId id="2147483693" r:id="rId7"/>
    <p:sldLayoutId id="2147483694" r:id="rId8"/>
    <p:sldLayoutId id="2147483695" r:id="rId9"/>
    <p:sldLayoutId id="2147483697" r:id="rId10"/>
    <p:sldLayoutId id="2147483696" r:id="rId11"/>
  </p:sldLayoutIdLst>
  <p:hf sldNum="0" hdr="0" ftr="0" dt="0"/>
  <p:txStyles>
    <p:titleStyle>
      <a:lvl1pPr algn="l" defTabSz="914400" rtl="0" eaLnBrk="1" latinLnBrk="0" hangingPunct="1">
        <a:lnSpc>
          <a:spcPct val="10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Clr>
          <a:schemeClr val="accent5"/>
        </a:buClr>
        <a:buFont typeface="Avenir Next LT Pro" panose="020B0504020202020204" pitchFamily="34" charset="0"/>
        <a:buNone/>
        <a:defRPr sz="2000" kern="1200">
          <a:solidFill>
            <a:schemeClr val="tx1"/>
          </a:solidFill>
          <a:latin typeface="+mn-lt"/>
          <a:ea typeface="+mn-ea"/>
          <a:cs typeface="+mn-cs"/>
        </a:defRPr>
      </a:lvl1pPr>
      <a:lvl2pPr marL="228600" indent="0" algn="l" defTabSz="914400" rtl="0" eaLnBrk="1" latinLnBrk="0" hangingPunct="1">
        <a:lnSpc>
          <a:spcPct val="110000"/>
        </a:lnSpc>
        <a:spcBef>
          <a:spcPts val="500"/>
        </a:spcBef>
        <a:buClr>
          <a:schemeClr val="accent5"/>
        </a:buClr>
        <a:buFont typeface="Avenir Next LT Pro" panose="020B0504020202020204" pitchFamily="34" charset="0"/>
        <a:buNone/>
        <a:defRPr sz="1800" kern="1200">
          <a:solidFill>
            <a:schemeClr val="tx1"/>
          </a:solidFill>
          <a:latin typeface="+mn-lt"/>
          <a:ea typeface="+mn-ea"/>
          <a:cs typeface="+mn-cs"/>
        </a:defRPr>
      </a:lvl2pPr>
      <a:lvl3pPr marL="457200" indent="0" algn="l" defTabSz="914400" rtl="0" eaLnBrk="1" latinLnBrk="0" hangingPunct="1">
        <a:lnSpc>
          <a:spcPct val="110000"/>
        </a:lnSpc>
        <a:spcBef>
          <a:spcPts val="500"/>
        </a:spcBef>
        <a:buClr>
          <a:schemeClr val="accent5"/>
        </a:buClr>
        <a:buFont typeface="Avenir Next LT Pro" panose="020B0504020202020204" pitchFamily="34" charset="0"/>
        <a:buNone/>
        <a:defRPr sz="1600" kern="1200">
          <a:solidFill>
            <a:schemeClr val="tx1"/>
          </a:solidFill>
          <a:latin typeface="+mn-lt"/>
          <a:ea typeface="+mn-ea"/>
          <a:cs typeface="+mn-cs"/>
        </a:defRPr>
      </a:lvl3pPr>
      <a:lvl4pPr marL="6858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4pPr>
      <a:lvl5pPr marL="9144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68CA250C-CF5A-4736-9249-D6111F7C55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BBB887A-DB02-4431-8FDF-F517505C9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3BBC852-06A9-6458-7307-29BE18EEDC2C}"/>
              </a:ext>
            </a:extLst>
          </p:cNvPr>
          <p:cNvSpPr>
            <a:spLocks noGrp="1"/>
          </p:cNvSpPr>
          <p:nvPr>
            <p:ph type="ctrTitle"/>
          </p:nvPr>
        </p:nvSpPr>
        <p:spPr>
          <a:xfrm>
            <a:off x="5702406" y="557783"/>
            <a:ext cx="5852698" cy="3130807"/>
          </a:xfrm>
        </p:spPr>
        <p:txBody>
          <a:bodyPr>
            <a:normAutofit/>
          </a:bodyPr>
          <a:lstStyle/>
          <a:p>
            <a:pPr>
              <a:lnSpc>
                <a:spcPct val="90000"/>
              </a:lnSpc>
            </a:pPr>
            <a:r>
              <a:rPr lang="en-US"/>
              <a:t>Building a sustainable marketing relationship</a:t>
            </a:r>
          </a:p>
        </p:txBody>
      </p:sp>
      <p:sp>
        <p:nvSpPr>
          <p:cNvPr id="3" name="Subtitle 2">
            <a:extLst>
              <a:ext uri="{FF2B5EF4-FFF2-40B4-BE49-F238E27FC236}">
                <a16:creationId xmlns:a16="http://schemas.microsoft.com/office/drawing/2014/main" id="{DCF7A9CA-3E80-2224-97EF-EF6A1E1C2322}"/>
              </a:ext>
            </a:extLst>
          </p:cNvPr>
          <p:cNvSpPr>
            <a:spLocks noGrp="1"/>
          </p:cNvSpPr>
          <p:nvPr>
            <p:ph type="subTitle" idx="1"/>
          </p:nvPr>
        </p:nvSpPr>
        <p:spPr>
          <a:xfrm>
            <a:off x="5702406" y="3902206"/>
            <a:ext cx="5852698" cy="2240529"/>
          </a:xfrm>
        </p:spPr>
        <p:txBody>
          <a:bodyPr>
            <a:normAutofit/>
          </a:bodyPr>
          <a:lstStyle/>
          <a:p>
            <a:r>
              <a:rPr lang="en-US"/>
              <a:t>Presentation – Tesco </a:t>
            </a:r>
          </a:p>
          <a:p>
            <a:r>
              <a:rPr lang="en-US"/>
              <a:t>Valentina Mascov</a:t>
            </a:r>
          </a:p>
          <a:p>
            <a:r>
              <a:rPr lang="en-US"/>
              <a:t>1909334</a:t>
            </a:r>
            <a:endParaRPr lang="en-US" dirty="0"/>
          </a:p>
        </p:txBody>
      </p:sp>
      <p:pic>
        <p:nvPicPr>
          <p:cNvPr id="4" name="Picture 3" descr="A purple and black background&#10;&#10;Description automatically generated">
            <a:extLst>
              <a:ext uri="{FF2B5EF4-FFF2-40B4-BE49-F238E27FC236}">
                <a16:creationId xmlns:a16="http://schemas.microsoft.com/office/drawing/2014/main" id="{354E8665-6394-5465-2F88-535905C4BF9A}"/>
              </a:ext>
            </a:extLst>
          </p:cNvPr>
          <p:cNvPicPr>
            <a:picLocks noChangeAspect="1"/>
          </p:cNvPicPr>
          <p:nvPr/>
        </p:nvPicPr>
        <p:blipFill rotWithShape="1">
          <a:blip r:embed="rId2"/>
          <a:srcRect r="16730"/>
          <a:stretch/>
        </p:blipFill>
        <p:spPr>
          <a:xfrm>
            <a:off x="20" y="10"/>
            <a:ext cx="5710632" cy="6857990"/>
          </a:xfrm>
          <a:custGeom>
            <a:avLst/>
            <a:gdLst/>
            <a:ahLst/>
            <a:cxnLst/>
            <a:rect l="l" t="t" r="r" b="b"/>
            <a:pathLst>
              <a:path w="5710652" h="6858000">
                <a:moveTo>
                  <a:pt x="4831301" y="0"/>
                </a:moveTo>
                <a:lnTo>
                  <a:pt x="5696109" y="0"/>
                </a:lnTo>
                <a:lnTo>
                  <a:pt x="5706418" y="42969"/>
                </a:lnTo>
                <a:cubicBezTo>
                  <a:pt x="5714414" y="100391"/>
                  <a:pt x="5711283" y="160329"/>
                  <a:pt x="5695333" y="219852"/>
                </a:cubicBezTo>
                <a:cubicBezTo>
                  <a:pt x="5631536" y="457945"/>
                  <a:pt x="5386806" y="599240"/>
                  <a:pt x="5148712" y="535443"/>
                </a:cubicBezTo>
                <a:cubicBezTo>
                  <a:pt x="4940381" y="479621"/>
                  <a:pt x="4806160" y="285271"/>
                  <a:pt x="4818599" y="78052"/>
                </a:cubicBezTo>
                <a:close/>
                <a:moveTo>
                  <a:pt x="0" y="0"/>
                </a:moveTo>
                <a:lnTo>
                  <a:pt x="545808" y="0"/>
                </a:lnTo>
                <a:lnTo>
                  <a:pt x="4212872" y="0"/>
                </a:lnTo>
                <a:lnTo>
                  <a:pt x="4204748" y="184996"/>
                </a:lnTo>
                <a:cubicBezTo>
                  <a:pt x="4203390" y="263520"/>
                  <a:pt x="4204263" y="341910"/>
                  <a:pt x="4207775" y="419995"/>
                </a:cubicBezTo>
                <a:cubicBezTo>
                  <a:pt x="4220964" y="709488"/>
                  <a:pt x="4449625" y="891535"/>
                  <a:pt x="4655737" y="1068099"/>
                </a:cubicBezTo>
                <a:cubicBezTo>
                  <a:pt x="5169527" y="1508061"/>
                  <a:pt x="5344373" y="2032158"/>
                  <a:pt x="5103604" y="2589405"/>
                </a:cubicBezTo>
                <a:cubicBezTo>
                  <a:pt x="5010230" y="2805523"/>
                  <a:pt x="4828675" y="2993264"/>
                  <a:pt x="4657611" y="3164269"/>
                </a:cubicBezTo>
                <a:cubicBezTo>
                  <a:pt x="4198817" y="3622744"/>
                  <a:pt x="4217616" y="4154456"/>
                  <a:pt x="4499219" y="4641255"/>
                </a:cubicBezTo>
                <a:cubicBezTo>
                  <a:pt x="4699839" y="4986832"/>
                  <a:pt x="4940395" y="5311556"/>
                  <a:pt x="5110950" y="5670858"/>
                </a:cubicBezTo>
                <a:cubicBezTo>
                  <a:pt x="5277001" y="6019042"/>
                  <a:pt x="5375520" y="6366409"/>
                  <a:pt x="5396522" y="6707670"/>
                </a:cubicBezTo>
                <a:lnTo>
                  <a:pt x="5398895" y="6858000"/>
                </a:lnTo>
                <a:lnTo>
                  <a:pt x="0" y="6858000"/>
                </a:lnTo>
                <a:close/>
              </a:path>
            </a:pathLst>
          </a:custGeom>
        </p:spPr>
      </p:pic>
    </p:spTree>
    <p:extLst>
      <p:ext uri="{BB962C8B-B14F-4D97-AF65-F5344CB8AC3E}">
        <p14:creationId xmlns:p14="http://schemas.microsoft.com/office/powerpoint/2010/main" val="11858913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457607-9CEC-1C0B-E2DA-FD53286CC5B8}"/>
              </a:ext>
            </a:extLst>
          </p:cNvPr>
          <p:cNvSpPr>
            <a:spLocks noGrp="1"/>
          </p:cNvSpPr>
          <p:nvPr>
            <p:ph type="title"/>
          </p:nvPr>
        </p:nvSpPr>
        <p:spPr/>
        <p:txBody>
          <a:bodyPr/>
          <a:lstStyle/>
          <a:p>
            <a:r>
              <a:rPr lang="en-US" dirty="0"/>
              <a:t>Tesco – Digital Marketing</a:t>
            </a:r>
          </a:p>
        </p:txBody>
      </p:sp>
      <p:graphicFrame>
        <p:nvGraphicFramePr>
          <p:cNvPr id="5" name="Content Placeholder 2">
            <a:extLst>
              <a:ext uri="{FF2B5EF4-FFF2-40B4-BE49-F238E27FC236}">
                <a16:creationId xmlns:a16="http://schemas.microsoft.com/office/drawing/2014/main" id="{7E243036-A6B2-1D8A-1C0C-C2536D591E2E}"/>
              </a:ext>
            </a:extLst>
          </p:cNvPr>
          <p:cNvGraphicFramePr>
            <a:graphicFrameLocks noGrp="1"/>
          </p:cNvGraphicFramePr>
          <p:nvPr>
            <p:ph idx="1"/>
          </p:nvPr>
        </p:nvGraphicFramePr>
        <p:xfrm>
          <a:off x="609600" y="2106204"/>
          <a:ext cx="10972800" cy="40365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616616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7"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60E20617-5A38-4FAF-8FE0-B4C6A95F1D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Freeform: Shape 30">
            <a:extLst>
              <a:ext uri="{FF2B5EF4-FFF2-40B4-BE49-F238E27FC236}">
                <a16:creationId xmlns:a16="http://schemas.microsoft.com/office/drawing/2014/main" id="{91E23747-C918-4EC5-811F-876AFAD747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8177" y="0"/>
            <a:ext cx="7360775" cy="6858000"/>
          </a:xfrm>
          <a:custGeom>
            <a:avLst/>
            <a:gdLst>
              <a:gd name="connsiteX0" fmla="*/ 615190 w 7360775"/>
              <a:gd name="connsiteY0" fmla="*/ 3536635 h 6858000"/>
              <a:gd name="connsiteX1" fmla="*/ 1124778 w 7360775"/>
              <a:gd name="connsiteY1" fmla="*/ 4046223 h 6858000"/>
              <a:gd name="connsiteX2" fmla="*/ 615190 w 7360775"/>
              <a:gd name="connsiteY2" fmla="*/ 4555811 h 6858000"/>
              <a:gd name="connsiteX3" fmla="*/ 105602 w 7360775"/>
              <a:gd name="connsiteY3" fmla="*/ 4046223 h 6858000"/>
              <a:gd name="connsiteX4" fmla="*/ 615190 w 7360775"/>
              <a:gd name="connsiteY4" fmla="*/ 3536635 h 6858000"/>
              <a:gd name="connsiteX5" fmla="*/ 1497780 w 7360775"/>
              <a:gd name="connsiteY5" fmla="*/ 0 h 6858000"/>
              <a:gd name="connsiteX6" fmla="*/ 1997377 w 7360775"/>
              <a:gd name="connsiteY6" fmla="*/ 0 h 6858000"/>
              <a:gd name="connsiteX7" fmla="*/ 5164844 w 7360775"/>
              <a:gd name="connsiteY7" fmla="*/ 0 h 6858000"/>
              <a:gd name="connsiteX8" fmla="*/ 5726653 w 7360775"/>
              <a:gd name="connsiteY8" fmla="*/ 0 h 6858000"/>
              <a:gd name="connsiteX9" fmla="*/ 7360775 w 7360775"/>
              <a:gd name="connsiteY9" fmla="*/ 0 h 6858000"/>
              <a:gd name="connsiteX10" fmla="*/ 7360775 w 7360775"/>
              <a:gd name="connsiteY10" fmla="*/ 6858000 h 6858000"/>
              <a:gd name="connsiteX11" fmla="*/ 5726653 w 7360775"/>
              <a:gd name="connsiteY11" fmla="*/ 6858000 h 6858000"/>
              <a:gd name="connsiteX12" fmla="*/ 1997377 w 7360775"/>
              <a:gd name="connsiteY12" fmla="*/ 6858000 h 6858000"/>
              <a:gd name="connsiteX13" fmla="*/ 311757 w 7360775"/>
              <a:gd name="connsiteY13" fmla="*/ 6858000 h 6858000"/>
              <a:gd name="connsiteX14" fmla="*/ 314130 w 7360775"/>
              <a:gd name="connsiteY14" fmla="*/ 6707670 h 6858000"/>
              <a:gd name="connsiteX15" fmla="*/ 599702 w 7360775"/>
              <a:gd name="connsiteY15" fmla="*/ 5670858 h 6858000"/>
              <a:gd name="connsiteX16" fmla="*/ 1211433 w 7360775"/>
              <a:gd name="connsiteY16" fmla="*/ 4641255 h 6858000"/>
              <a:gd name="connsiteX17" fmla="*/ 1053041 w 7360775"/>
              <a:gd name="connsiteY17" fmla="*/ 3164269 h 6858000"/>
              <a:gd name="connsiteX18" fmla="*/ 607048 w 7360775"/>
              <a:gd name="connsiteY18" fmla="*/ 2589405 h 6858000"/>
              <a:gd name="connsiteX19" fmla="*/ 1054915 w 7360775"/>
              <a:gd name="connsiteY19" fmla="*/ 1068099 h 6858000"/>
              <a:gd name="connsiteX20" fmla="*/ 1502877 w 7360775"/>
              <a:gd name="connsiteY20" fmla="*/ 419995 h 6858000"/>
              <a:gd name="connsiteX21" fmla="*/ 1505904 w 7360775"/>
              <a:gd name="connsiteY21" fmla="*/ 184996 h 6858000"/>
              <a:gd name="connsiteX22" fmla="*/ 14543 w 7360775"/>
              <a:gd name="connsiteY22" fmla="*/ 0 h 6858000"/>
              <a:gd name="connsiteX23" fmla="*/ 879351 w 7360775"/>
              <a:gd name="connsiteY23" fmla="*/ 0 h 6858000"/>
              <a:gd name="connsiteX24" fmla="*/ 892053 w 7360775"/>
              <a:gd name="connsiteY24" fmla="*/ 78052 h 6858000"/>
              <a:gd name="connsiteX25" fmla="*/ 561940 w 7360775"/>
              <a:gd name="connsiteY25" fmla="*/ 535443 h 6858000"/>
              <a:gd name="connsiteX26" fmla="*/ 15319 w 7360775"/>
              <a:gd name="connsiteY26" fmla="*/ 219852 h 6858000"/>
              <a:gd name="connsiteX27" fmla="*/ 4234 w 7360775"/>
              <a:gd name="connsiteY27" fmla="*/ 4296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7360775" h="6858000">
                <a:moveTo>
                  <a:pt x="615190" y="3536635"/>
                </a:moveTo>
                <a:cubicBezTo>
                  <a:pt x="896628" y="3536635"/>
                  <a:pt x="1124778" y="3764785"/>
                  <a:pt x="1124778" y="4046223"/>
                </a:cubicBezTo>
                <a:cubicBezTo>
                  <a:pt x="1124778" y="4327661"/>
                  <a:pt x="896628" y="4555811"/>
                  <a:pt x="615190" y="4555811"/>
                </a:cubicBezTo>
                <a:cubicBezTo>
                  <a:pt x="333752" y="4555811"/>
                  <a:pt x="105602" y="4327661"/>
                  <a:pt x="105602" y="4046223"/>
                </a:cubicBezTo>
                <a:cubicBezTo>
                  <a:pt x="105602" y="3764785"/>
                  <a:pt x="333752" y="3536635"/>
                  <a:pt x="615190" y="3536635"/>
                </a:cubicBezTo>
                <a:close/>
                <a:moveTo>
                  <a:pt x="1497780" y="0"/>
                </a:moveTo>
                <a:lnTo>
                  <a:pt x="1997377" y="0"/>
                </a:lnTo>
                <a:lnTo>
                  <a:pt x="5164844" y="0"/>
                </a:lnTo>
                <a:lnTo>
                  <a:pt x="5726653" y="0"/>
                </a:lnTo>
                <a:lnTo>
                  <a:pt x="7360775" y="0"/>
                </a:lnTo>
                <a:lnTo>
                  <a:pt x="7360775" y="6858000"/>
                </a:lnTo>
                <a:lnTo>
                  <a:pt x="5726653" y="6858000"/>
                </a:lnTo>
                <a:lnTo>
                  <a:pt x="1997377" y="6858000"/>
                </a:lnTo>
                <a:lnTo>
                  <a:pt x="311757" y="6858000"/>
                </a:lnTo>
                <a:lnTo>
                  <a:pt x="314130" y="6707670"/>
                </a:lnTo>
                <a:cubicBezTo>
                  <a:pt x="335132" y="6366409"/>
                  <a:pt x="433651" y="6019042"/>
                  <a:pt x="599702" y="5670858"/>
                </a:cubicBezTo>
                <a:cubicBezTo>
                  <a:pt x="770257" y="5311556"/>
                  <a:pt x="1010813" y="4986832"/>
                  <a:pt x="1211433" y="4641255"/>
                </a:cubicBezTo>
                <a:cubicBezTo>
                  <a:pt x="1493036" y="4154456"/>
                  <a:pt x="1511835" y="3622744"/>
                  <a:pt x="1053041" y="3164269"/>
                </a:cubicBezTo>
                <a:cubicBezTo>
                  <a:pt x="881977" y="2993264"/>
                  <a:pt x="700422" y="2805523"/>
                  <a:pt x="607048" y="2589405"/>
                </a:cubicBezTo>
                <a:cubicBezTo>
                  <a:pt x="366279" y="2032158"/>
                  <a:pt x="541125" y="1508061"/>
                  <a:pt x="1054915" y="1068099"/>
                </a:cubicBezTo>
                <a:cubicBezTo>
                  <a:pt x="1261027" y="891535"/>
                  <a:pt x="1489688" y="709488"/>
                  <a:pt x="1502877" y="419995"/>
                </a:cubicBezTo>
                <a:cubicBezTo>
                  <a:pt x="1506389" y="341910"/>
                  <a:pt x="1507262" y="263520"/>
                  <a:pt x="1505904" y="184996"/>
                </a:cubicBezTo>
                <a:close/>
                <a:moveTo>
                  <a:pt x="14543" y="0"/>
                </a:moveTo>
                <a:lnTo>
                  <a:pt x="879351" y="0"/>
                </a:lnTo>
                <a:lnTo>
                  <a:pt x="892053" y="78052"/>
                </a:lnTo>
                <a:cubicBezTo>
                  <a:pt x="904492" y="285271"/>
                  <a:pt x="770271" y="479621"/>
                  <a:pt x="561940" y="535443"/>
                </a:cubicBezTo>
                <a:cubicBezTo>
                  <a:pt x="323846" y="599240"/>
                  <a:pt x="79116" y="457945"/>
                  <a:pt x="15319" y="219852"/>
                </a:cubicBezTo>
                <a:cubicBezTo>
                  <a:pt x="-631" y="160329"/>
                  <a:pt x="-3762" y="100391"/>
                  <a:pt x="4234" y="42969"/>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CEB449A-F5F1-21AD-3C30-F8F2EC7C6B6A}"/>
              </a:ext>
            </a:extLst>
          </p:cNvPr>
          <p:cNvSpPr>
            <a:spLocks noGrp="1"/>
          </p:cNvSpPr>
          <p:nvPr>
            <p:ph type="title"/>
          </p:nvPr>
        </p:nvSpPr>
        <p:spPr>
          <a:xfrm>
            <a:off x="609601" y="552782"/>
            <a:ext cx="4769671" cy="2325590"/>
          </a:xfrm>
        </p:spPr>
        <p:txBody>
          <a:bodyPr>
            <a:normAutofit/>
          </a:bodyPr>
          <a:lstStyle/>
          <a:p>
            <a:r>
              <a:rPr lang="en-US" dirty="0"/>
              <a:t>Digital and Social Media </a:t>
            </a:r>
          </a:p>
        </p:txBody>
      </p:sp>
      <p:sp>
        <p:nvSpPr>
          <p:cNvPr id="22" name="Content Placeholder 9">
            <a:extLst>
              <a:ext uri="{FF2B5EF4-FFF2-40B4-BE49-F238E27FC236}">
                <a16:creationId xmlns:a16="http://schemas.microsoft.com/office/drawing/2014/main" id="{1A09B8C0-3BDA-25F4-723D-66288465EAE7}"/>
              </a:ext>
            </a:extLst>
          </p:cNvPr>
          <p:cNvSpPr>
            <a:spLocks noGrp="1"/>
          </p:cNvSpPr>
          <p:nvPr>
            <p:ph idx="1"/>
          </p:nvPr>
        </p:nvSpPr>
        <p:spPr>
          <a:xfrm>
            <a:off x="610197" y="3033132"/>
            <a:ext cx="6058232" cy="3412791"/>
          </a:xfrm>
        </p:spPr>
        <p:txBody>
          <a:bodyPr anchor="t">
            <a:normAutofit fontScale="92500" lnSpcReduction="20000"/>
          </a:bodyPr>
          <a:lstStyle/>
          <a:p>
            <a:pPr marL="342900" indent="-342900">
              <a:lnSpc>
                <a:spcPct val="100000"/>
              </a:lnSpc>
              <a:buFont typeface="Arial" panose="020B0604020202020204" pitchFamily="34" charset="0"/>
              <a:buChar char="•"/>
            </a:pPr>
            <a:r>
              <a:rPr lang="en-US" sz="1400" dirty="0"/>
              <a:t>What is digital? </a:t>
            </a:r>
          </a:p>
          <a:p>
            <a:pPr>
              <a:lnSpc>
                <a:spcPct val="100000"/>
              </a:lnSpc>
            </a:pPr>
            <a:r>
              <a:rPr lang="en-US" sz="1400" dirty="0"/>
              <a:t>      For certain top managers, it is technology. For others, digital represents an alternative approach to consumer interaction and for some others, it's an entirely new approach to conducting business.</a:t>
            </a:r>
          </a:p>
          <a:p>
            <a:pPr>
              <a:lnSpc>
                <a:spcPct val="100000"/>
              </a:lnSpc>
            </a:pPr>
            <a:endParaRPr lang="en-US" sz="1400" dirty="0"/>
          </a:p>
          <a:p>
            <a:pPr marL="342900" indent="-342900">
              <a:lnSpc>
                <a:spcPct val="100000"/>
              </a:lnSpc>
              <a:buFont typeface="Arial" panose="020B0604020202020204" pitchFamily="34" charset="0"/>
              <a:buChar char="•"/>
            </a:pPr>
            <a:r>
              <a:rPr lang="en-US" sz="1400" dirty="0"/>
              <a:t>What is social media?</a:t>
            </a:r>
          </a:p>
          <a:p>
            <a:pPr>
              <a:lnSpc>
                <a:spcPct val="100000"/>
              </a:lnSpc>
            </a:pPr>
            <a:r>
              <a:rPr lang="en-US" sz="1400" dirty="0"/>
              <a:t>       Social media is a type of digital technology that allows people to communicate through networks and online communities by exchanging ideas and information, including text and images. </a:t>
            </a:r>
            <a:r>
              <a:rPr lang="en-US" sz="1400"/>
              <a:t>(Hayes, 2023)</a:t>
            </a:r>
            <a:endParaRPr lang="en-US" sz="1400" dirty="0"/>
          </a:p>
          <a:p>
            <a:pPr>
              <a:lnSpc>
                <a:spcPct val="100000"/>
              </a:lnSpc>
            </a:pPr>
            <a:r>
              <a:rPr lang="en-US" sz="1400" dirty="0"/>
              <a:t>In addition, social media plays increasing importance in the marketing campaigns of many businesses.</a:t>
            </a:r>
          </a:p>
          <a:p>
            <a:pPr>
              <a:lnSpc>
                <a:spcPct val="100000"/>
              </a:lnSpc>
            </a:pPr>
            <a:r>
              <a:rPr lang="en-US" sz="1400" dirty="0"/>
              <a:t>     Push marketing, to put it simply, is putting your brand in front of people, usually through paid advertising or promotions. Conversely, pull marketing refers to using a tactic that organically sparks interest in your products or brand among consumers. (Wheeler,2022)</a:t>
            </a:r>
          </a:p>
          <a:p>
            <a:pPr>
              <a:lnSpc>
                <a:spcPct val="100000"/>
              </a:lnSpc>
            </a:pPr>
            <a:endParaRPr lang="en-US" sz="1400" dirty="0"/>
          </a:p>
        </p:txBody>
      </p:sp>
      <p:pic>
        <p:nvPicPr>
          <p:cNvPr id="6" name="Content Placeholder 5" descr="A person sitting at a computer&#10;&#10;Description automatically generated">
            <a:extLst>
              <a:ext uri="{FF2B5EF4-FFF2-40B4-BE49-F238E27FC236}">
                <a16:creationId xmlns:a16="http://schemas.microsoft.com/office/drawing/2014/main" id="{8FEE00FB-E3A3-6EC1-4136-BF9030F5D79E}"/>
              </a:ext>
            </a:extLst>
          </p:cNvPr>
          <p:cNvPicPr>
            <a:picLocks noChangeAspect="1"/>
          </p:cNvPicPr>
          <p:nvPr/>
        </p:nvPicPr>
        <p:blipFill>
          <a:blip r:embed="rId2"/>
          <a:stretch>
            <a:fillRect/>
          </a:stretch>
        </p:blipFill>
        <p:spPr>
          <a:xfrm>
            <a:off x="7275222" y="542526"/>
            <a:ext cx="4015634" cy="2680436"/>
          </a:xfrm>
          <a:prstGeom prst="rect">
            <a:avLst/>
          </a:prstGeom>
        </p:spPr>
      </p:pic>
      <p:pic>
        <p:nvPicPr>
          <p:cNvPr id="8" name="Picture 7" descr="A computer with icons on it&#10;&#10;Description automatically generated">
            <a:extLst>
              <a:ext uri="{FF2B5EF4-FFF2-40B4-BE49-F238E27FC236}">
                <a16:creationId xmlns:a16="http://schemas.microsoft.com/office/drawing/2014/main" id="{C1476161-C948-4810-560C-DCBE57AAD20D}"/>
              </a:ext>
            </a:extLst>
          </p:cNvPr>
          <p:cNvPicPr>
            <a:picLocks noChangeAspect="1"/>
          </p:cNvPicPr>
          <p:nvPr/>
        </p:nvPicPr>
        <p:blipFill>
          <a:blip r:embed="rId3"/>
          <a:stretch>
            <a:fillRect/>
          </a:stretch>
        </p:blipFill>
        <p:spPr>
          <a:xfrm>
            <a:off x="7270202" y="3765488"/>
            <a:ext cx="4020654" cy="2680436"/>
          </a:xfrm>
          <a:prstGeom prst="rect">
            <a:avLst/>
          </a:prstGeom>
        </p:spPr>
      </p:pic>
    </p:spTree>
    <p:extLst>
      <p:ext uri="{BB962C8B-B14F-4D97-AF65-F5344CB8AC3E}">
        <p14:creationId xmlns:p14="http://schemas.microsoft.com/office/powerpoint/2010/main" val="39295119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AC94BC53-0071-73F2-2483-C8BC5188C01C}"/>
              </a:ext>
            </a:extLst>
          </p:cNvPr>
          <p:cNvSpPr>
            <a:spLocks noGrp="1"/>
          </p:cNvSpPr>
          <p:nvPr>
            <p:ph type="title"/>
          </p:nvPr>
        </p:nvSpPr>
        <p:spPr>
          <a:xfrm>
            <a:off x="609600" y="552782"/>
            <a:ext cx="5369169" cy="1591902"/>
          </a:xfrm>
        </p:spPr>
        <p:txBody>
          <a:bodyPr>
            <a:normAutofit/>
          </a:bodyPr>
          <a:lstStyle/>
          <a:p>
            <a:r>
              <a:rPr lang="en-US" dirty="0"/>
              <a:t>Digital Marketing</a:t>
            </a:r>
          </a:p>
        </p:txBody>
      </p:sp>
      <p:sp>
        <p:nvSpPr>
          <p:cNvPr id="3" name="Content Placeholder 2">
            <a:extLst>
              <a:ext uri="{FF2B5EF4-FFF2-40B4-BE49-F238E27FC236}">
                <a16:creationId xmlns:a16="http://schemas.microsoft.com/office/drawing/2014/main" id="{3941BDE9-A4FA-43F3-38B7-1931D3EF8E0C}"/>
              </a:ext>
            </a:extLst>
          </p:cNvPr>
          <p:cNvSpPr>
            <a:spLocks noGrp="1"/>
          </p:cNvSpPr>
          <p:nvPr>
            <p:ph idx="1"/>
          </p:nvPr>
        </p:nvSpPr>
        <p:spPr>
          <a:xfrm>
            <a:off x="610198" y="2391995"/>
            <a:ext cx="5355276" cy="3174788"/>
          </a:xfrm>
        </p:spPr>
        <p:txBody>
          <a:bodyPr anchor="t">
            <a:normAutofit/>
          </a:bodyPr>
          <a:lstStyle/>
          <a:p>
            <a:pPr marL="342900" indent="-342900">
              <a:lnSpc>
                <a:spcPct val="100000"/>
              </a:lnSpc>
              <a:buFont typeface="Arial" panose="020B0604020202020204" pitchFamily="34" charset="0"/>
              <a:buChar char="•"/>
            </a:pPr>
            <a:r>
              <a:rPr lang="en-US" sz="1400" dirty="0"/>
              <a:t>Digital marketing is the promotion of products or services by use a various online platforms and digital technologies such as social media, search engines, emails, and websites. When compared to traditional marketing methods, this allows businesses to reach a larger and more targeted audience at a lower cost. (Mehta, 2023)</a:t>
            </a:r>
          </a:p>
          <a:p>
            <a:pPr>
              <a:lnSpc>
                <a:spcPct val="100000"/>
              </a:lnSpc>
            </a:pPr>
            <a:endParaRPr lang="en-US" sz="1400" dirty="0"/>
          </a:p>
          <a:p>
            <a:pPr marL="342900" indent="-342900">
              <a:lnSpc>
                <a:spcPct val="100000"/>
              </a:lnSpc>
              <a:buFont typeface="Arial" panose="020B0604020202020204" pitchFamily="34" charset="0"/>
              <a:buChar char="•"/>
            </a:pPr>
            <a:r>
              <a:rPr lang="en-US" sz="1400" dirty="0"/>
              <a:t>While email and social media provide opportunities for engagement and interaction, they lack the personal touch and human connection that traditional marketing methods provide. Through digital channels, businesses may find it more difficult to build relationships and trust with their customers. (Jain, 2023)</a:t>
            </a:r>
          </a:p>
        </p:txBody>
      </p:sp>
      <p:pic>
        <p:nvPicPr>
          <p:cNvPr id="5" name="Picture 4" descr="Mobile device with apps">
            <a:extLst>
              <a:ext uri="{FF2B5EF4-FFF2-40B4-BE49-F238E27FC236}">
                <a16:creationId xmlns:a16="http://schemas.microsoft.com/office/drawing/2014/main" id="{104A7BBC-6484-2D6E-1749-B212D42E6160}"/>
              </a:ext>
            </a:extLst>
          </p:cNvPr>
          <p:cNvPicPr>
            <a:picLocks noChangeAspect="1"/>
          </p:cNvPicPr>
          <p:nvPr/>
        </p:nvPicPr>
        <p:blipFill rotWithShape="1">
          <a:blip r:embed="rId2"/>
          <a:srcRect l="45886" r="6316"/>
          <a:stretch/>
        </p:blipFill>
        <p:spPr>
          <a:xfrm>
            <a:off x="6364448" y="10"/>
            <a:ext cx="5827552" cy="6857990"/>
          </a:xfrm>
          <a:custGeom>
            <a:avLst/>
            <a:gdLst/>
            <a:ahLst/>
            <a:cxnLst/>
            <a:rect l="l" t="t" r="r" b="b"/>
            <a:pathLst>
              <a:path w="5827552" h="6858000">
                <a:moveTo>
                  <a:pt x="391440" y="4232571"/>
                </a:moveTo>
                <a:cubicBezTo>
                  <a:pt x="581049" y="4232571"/>
                  <a:pt x="734757" y="4386279"/>
                  <a:pt x="734757" y="4575888"/>
                </a:cubicBezTo>
                <a:cubicBezTo>
                  <a:pt x="734757" y="4765497"/>
                  <a:pt x="581049" y="4919205"/>
                  <a:pt x="391440" y="4919205"/>
                </a:cubicBezTo>
                <a:cubicBezTo>
                  <a:pt x="201831" y="4919205"/>
                  <a:pt x="48123" y="4765497"/>
                  <a:pt x="48123" y="4575888"/>
                </a:cubicBezTo>
                <a:cubicBezTo>
                  <a:pt x="48123" y="4386279"/>
                  <a:pt x="201831" y="4232571"/>
                  <a:pt x="391440" y="4232571"/>
                </a:cubicBezTo>
                <a:close/>
                <a:moveTo>
                  <a:pt x="247368" y="1806694"/>
                </a:moveTo>
                <a:cubicBezTo>
                  <a:pt x="383986" y="1806694"/>
                  <a:pt x="494736" y="1917444"/>
                  <a:pt x="494736" y="2054062"/>
                </a:cubicBezTo>
                <a:cubicBezTo>
                  <a:pt x="494736" y="2190680"/>
                  <a:pt x="383986" y="2301430"/>
                  <a:pt x="247368" y="2301430"/>
                </a:cubicBezTo>
                <a:cubicBezTo>
                  <a:pt x="110750" y="2301430"/>
                  <a:pt x="0" y="2190680"/>
                  <a:pt x="0" y="2054062"/>
                </a:cubicBezTo>
                <a:cubicBezTo>
                  <a:pt x="0" y="1917444"/>
                  <a:pt x="110750" y="1806694"/>
                  <a:pt x="247368" y="1806694"/>
                </a:cubicBezTo>
                <a:close/>
                <a:moveTo>
                  <a:pt x="247369" y="1294715"/>
                </a:moveTo>
                <a:cubicBezTo>
                  <a:pt x="326938" y="1294715"/>
                  <a:pt x="391441" y="1359218"/>
                  <a:pt x="391441" y="1438787"/>
                </a:cubicBezTo>
                <a:cubicBezTo>
                  <a:pt x="391441" y="1518356"/>
                  <a:pt x="326938" y="1582859"/>
                  <a:pt x="247369" y="1582859"/>
                </a:cubicBezTo>
                <a:cubicBezTo>
                  <a:pt x="167800" y="1582859"/>
                  <a:pt x="103297" y="1518356"/>
                  <a:pt x="103297" y="1438787"/>
                </a:cubicBezTo>
                <a:cubicBezTo>
                  <a:pt x="103297" y="1359218"/>
                  <a:pt x="167800" y="1294715"/>
                  <a:pt x="247369" y="1294715"/>
                </a:cubicBezTo>
                <a:close/>
                <a:moveTo>
                  <a:pt x="480671" y="0"/>
                </a:moveTo>
                <a:lnTo>
                  <a:pt x="5827552" y="0"/>
                </a:lnTo>
                <a:lnTo>
                  <a:pt x="5827552" y="6858000"/>
                </a:lnTo>
                <a:lnTo>
                  <a:pt x="5825818" y="6858000"/>
                </a:lnTo>
                <a:lnTo>
                  <a:pt x="236731" y="6858000"/>
                </a:lnTo>
                <a:lnTo>
                  <a:pt x="225831" y="6841105"/>
                </a:lnTo>
                <a:cubicBezTo>
                  <a:pt x="35993" y="6490332"/>
                  <a:pt x="58970" y="6027176"/>
                  <a:pt x="314550" y="5720066"/>
                </a:cubicBezTo>
                <a:cubicBezTo>
                  <a:pt x="1530043" y="4259025"/>
                  <a:pt x="615593" y="4079388"/>
                  <a:pt x="503588" y="3464278"/>
                </a:cubicBezTo>
                <a:cubicBezTo>
                  <a:pt x="330606" y="2514465"/>
                  <a:pt x="722867" y="2276432"/>
                  <a:pt x="675681" y="1809180"/>
                </a:cubicBezTo>
                <a:cubicBezTo>
                  <a:pt x="624359" y="1301070"/>
                  <a:pt x="219491" y="1102027"/>
                  <a:pt x="245003" y="646882"/>
                </a:cubicBezTo>
                <a:cubicBezTo>
                  <a:pt x="249830" y="424885"/>
                  <a:pt x="318025" y="228632"/>
                  <a:pt x="431196" y="64140"/>
                </a:cubicBezTo>
                <a:close/>
              </a:path>
            </a:pathLst>
          </a:custGeom>
        </p:spPr>
      </p:pic>
    </p:spTree>
    <p:extLst>
      <p:ext uri="{BB962C8B-B14F-4D97-AF65-F5344CB8AC3E}">
        <p14:creationId xmlns:p14="http://schemas.microsoft.com/office/powerpoint/2010/main" val="29979752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BA56109A-3D76-4CF6-3872-35C5A2FEF568}"/>
              </a:ext>
            </a:extLst>
          </p:cNvPr>
          <p:cNvSpPr>
            <a:spLocks noGrp="1"/>
          </p:cNvSpPr>
          <p:nvPr>
            <p:ph type="title"/>
          </p:nvPr>
        </p:nvSpPr>
        <p:spPr>
          <a:xfrm>
            <a:off x="6213231" y="552782"/>
            <a:ext cx="5369169" cy="1154711"/>
          </a:xfrm>
        </p:spPr>
        <p:txBody>
          <a:bodyPr>
            <a:normAutofit/>
          </a:bodyPr>
          <a:lstStyle/>
          <a:p>
            <a:r>
              <a:rPr lang="en-US" dirty="0"/>
              <a:t>Social media</a:t>
            </a:r>
          </a:p>
        </p:txBody>
      </p:sp>
      <p:pic>
        <p:nvPicPr>
          <p:cNvPr id="5" name="Picture 4" descr="Person watching empty phone">
            <a:extLst>
              <a:ext uri="{FF2B5EF4-FFF2-40B4-BE49-F238E27FC236}">
                <a16:creationId xmlns:a16="http://schemas.microsoft.com/office/drawing/2014/main" id="{72EE7521-9828-0B7A-579C-0324B73E1816}"/>
              </a:ext>
            </a:extLst>
          </p:cNvPr>
          <p:cNvPicPr>
            <a:picLocks noChangeAspect="1"/>
          </p:cNvPicPr>
          <p:nvPr/>
        </p:nvPicPr>
        <p:blipFill rotWithShape="1">
          <a:blip r:embed="rId2"/>
          <a:srcRect l="37741" r="6584" b="1"/>
          <a:stretch/>
        </p:blipFill>
        <p:spPr>
          <a:xfrm>
            <a:off x="-16745" y="211090"/>
            <a:ext cx="5544176" cy="6646910"/>
          </a:xfrm>
          <a:custGeom>
            <a:avLst/>
            <a:gdLst/>
            <a:ahLst/>
            <a:cxnLst/>
            <a:rect l="l" t="t" r="r" b="b"/>
            <a:pathLst>
              <a:path w="5544176" h="6646910">
                <a:moveTo>
                  <a:pt x="4779974" y="685250"/>
                </a:moveTo>
                <a:cubicBezTo>
                  <a:pt x="5032054" y="670215"/>
                  <a:pt x="5267008" y="852320"/>
                  <a:pt x="5309474" y="1126951"/>
                </a:cubicBezTo>
                <a:cubicBezTo>
                  <a:pt x="5346050" y="1363456"/>
                  <a:pt x="5216949" y="1600813"/>
                  <a:pt x="5001910" y="1690856"/>
                </a:cubicBezTo>
                <a:cubicBezTo>
                  <a:pt x="4692098" y="1820733"/>
                  <a:pt x="4350283" y="1615922"/>
                  <a:pt x="4306656" y="1273177"/>
                </a:cubicBezTo>
                <a:cubicBezTo>
                  <a:pt x="4276590" y="1039231"/>
                  <a:pt x="4408479" y="807918"/>
                  <a:pt x="4621504" y="721515"/>
                </a:cubicBezTo>
                <a:cubicBezTo>
                  <a:pt x="4671997" y="700903"/>
                  <a:pt x="4725528" y="688659"/>
                  <a:pt x="4779974" y="685250"/>
                </a:cubicBezTo>
                <a:close/>
                <a:moveTo>
                  <a:pt x="2760003" y="352577"/>
                </a:moveTo>
                <a:cubicBezTo>
                  <a:pt x="2869653" y="345991"/>
                  <a:pt x="2971942" y="425187"/>
                  <a:pt x="2990385" y="544679"/>
                </a:cubicBezTo>
                <a:cubicBezTo>
                  <a:pt x="3006348" y="647665"/>
                  <a:pt x="2950167" y="750884"/>
                  <a:pt x="2856557" y="790095"/>
                </a:cubicBezTo>
                <a:cubicBezTo>
                  <a:pt x="2721799" y="846585"/>
                  <a:pt x="2573171" y="757470"/>
                  <a:pt x="2554030" y="608299"/>
                </a:cubicBezTo>
                <a:cubicBezTo>
                  <a:pt x="2540934" y="506165"/>
                  <a:pt x="2598123" y="405659"/>
                  <a:pt x="2691113" y="368075"/>
                </a:cubicBezTo>
                <a:cubicBezTo>
                  <a:pt x="2713089" y="359242"/>
                  <a:pt x="2736352" y="353973"/>
                  <a:pt x="2760003" y="352577"/>
                </a:cubicBezTo>
                <a:close/>
                <a:moveTo>
                  <a:pt x="3630" y="28121"/>
                </a:moveTo>
                <a:cubicBezTo>
                  <a:pt x="53278" y="26959"/>
                  <a:pt x="102920" y="30524"/>
                  <a:pt x="151871" y="38891"/>
                </a:cubicBezTo>
                <a:cubicBezTo>
                  <a:pt x="865103" y="112200"/>
                  <a:pt x="964292" y="593344"/>
                  <a:pt x="1031555" y="832871"/>
                </a:cubicBezTo>
                <a:cubicBezTo>
                  <a:pt x="1053330" y="878203"/>
                  <a:pt x="1074563" y="922528"/>
                  <a:pt x="1096338" y="964607"/>
                </a:cubicBezTo>
                <a:cubicBezTo>
                  <a:pt x="1174682" y="1115560"/>
                  <a:pt x="1260852" y="1237377"/>
                  <a:pt x="1409481" y="1265738"/>
                </a:cubicBezTo>
                <a:cubicBezTo>
                  <a:pt x="1767492" y="1334008"/>
                  <a:pt x="1973154" y="762896"/>
                  <a:pt x="2318612" y="859062"/>
                </a:cubicBezTo>
                <a:cubicBezTo>
                  <a:pt x="2496300" y="908501"/>
                  <a:pt x="2583943" y="1098510"/>
                  <a:pt x="2675615" y="1267985"/>
                </a:cubicBezTo>
                <a:cubicBezTo>
                  <a:pt x="2731099" y="1370507"/>
                  <a:pt x="2875466" y="1386005"/>
                  <a:pt x="2952957" y="1297896"/>
                </a:cubicBezTo>
                <a:cubicBezTo>
                  <a:pt x="2992292" y="1253804"/>
                  <a:pt x="3027543" y="1206225"/>
                  <a:pt x="3058268" y="1155778"/>
                </a:cubicBezTo>
                <a:cubicBezTo>
                  <a:pt x="3256027" y="815280"/>
                  <a:pt x="3063848" y="537317"/>
                  <a:pt x="3306706" y="310500"/>
                </a:cubicBezTo>
                <a:cubicBezTo>
                  <a:pt x="3358006" y="262378"/>
                  <a:pt x="3524148" y="107395"/>
                  <a:pt x="3735234" y="107395"/>
                </a:cubicBezTo>
                <a:cubicBezTo>
                  <a:pt x="3766510" y="107395"/>
                  <a:pt x="3797693" y="110804"/>
                  <a:pt x="3828224" y="117624"/>
                </a:cubicBezTo>
                <a:cubicBezTo>
                  <a:pt x="4046595" y="166056"/>
                  <a:pt x="4222967" y="384349"/>
                  <a:pt x="4231180" y="592260"/>
                </a:cubicBezTo>
                <a:cubicBezTo>
                  <a:pt x="4242339" y="872003"/>
                  <a:pt x="3941207" y="932136"/>
                  <a:pt x="3873092" y="1299370"/>
                </a:cubicBezTo>
                <a:cubicBezTo>
                  <a:pt x="3837368" y="1492245"/>
                  <a:pt x="3867280" y="1798492"/>
                  <a:pt x="4050935" y="1948439"/>
                </a:cubicBezTo>
                <a:cubicBezTo>
                  <a:pt x="4358421" y="2199435"/>
                  <a:pt x="4810507" y="1777182"/>
                  <a:pt x="5211525" y="2027402"/>
                </a:cubicBezTo>
                <a:cubicBezTo>
                  <a:pt x="5429122" y="2163013"/>
                  <a:pt x="5566824" y="2456164"/>
                  <a:pt x="5541097" y="2700958"/>
                </a:cubicBezTo>
                <a:cubicBezTo>
                  <a:pt x="5501654" y="3076251"/>
                  <a:pt x="5098698" y="3142194"/>
                  <a:pt x="5094823" y="3471378"/>
                </a:cubicBezTo>
                <a:cubicBezTo>
                  <a:pt x="5091415" y="3745236"/>
                  <a:pt x="5419668" y="3893242"/>
                  <a:pt x="5505528" y="4272564"/>
                </a:cubicBezTo>
                <a:cubicBezTo>
                  <a:pt x="5569691" y="4556184"/>
                  <a:pt x="5439041" y="4752005"/>
                  <a:pt x="5281423" y="4965183"/>
                </a:cubicBezTo>
                <a:cubicBezTo>
                  <a:pt x="5068244" y="5253608"/>
                  <a:pt x="4866301" y="5146281"/>
                  <a:pt x="4675749" y="5385343"/>
                </a:cubicBezTo>
                <a:cubicBezTo>
                  <a:pt x="4370191" y="5769070"/>
                  <a:pt x="4714176" y="6260683"/>
                  <a:pt x="4508838" y="6598516"/>
                </a:cubicBezTo>
                <a:lnTo>
                  <a:pt x="4472787" y="6646910"/>
                </a:lnTo>
                <a:lnTo>
                  <a:pt x="3367517" y="6646910"/>
                </a:lnTo>
                <a:lnTo>
                  <a:pt x="2998981" y="6646910"/>
                </a:lnTo>
                <a:lnTo>
                  <a:pt x="2648733" y="6646910"/>
                </a:lnTo>
                <a:lnTo>
                  <a:pt x="0" y="6646910"/>
                </a:lnTo>
                <a:lnTo>
                  <a:pt x="0" y="28222"/>
                </a:lnTo>
                <a:close/>
                <a:moveTo>
                  <a:pt x="1509522" y="767"/>
                </a:moveTo>
                <a:cubicBezTo>
                  <a:pt x="1736339" y="-12639"/>
                  <a:pt x="1947814" y="150946"/>
                  <a:pt x="1986017" y="398066"/>
                </a:cubicBezTo>
                <a:cubicBezTo>
                  <a:pt x="2019183" y="611090"/>
                  <a:pt x="1902946" y="824502"/>
                  <a:pt x="1709217" y="905558"/>
                </a:cubicBezTo>
                <a:cubicBezTo>
                  <a:pt x="1430403" y="1021795"/>
                  <a:pt x="1123149" y="837830"/>
                  <a:pt x="1083551" y="529879"/>
                </a:cubicBezTo>
                <a:cubicBezTo>
                  <a:pt x="1056506" y="319025"/>
                  <a:pt x="1175223" y="110882"/>
                  <a:pt x="1366937" y="33390"/>
                </a:cubicBezTo>
                <a:cubicBezTo>
                  <a:pt x="1412379" y="14871"/>
                  <a:pt x="1460539" y="3866"/>
                  <a:pt x="1509522" y="767"/>
                </a:cubicBezTo>
                <a:close/>
              </a:path>
            </a:pathLst>
          </a:custGeom>
        </p:spPr>
      </p:pic>
      <p:sp>
        <p:nvSpPr>
          <p:cNvPr id="3" name="Content Placeholder 2">
            <a:extLst>
              <a:ext uri="{FF2B5EF4-FFF2-40B4-BE49-F238E27FC236}">
                <a16:creationId xmlns:a16="http://schemas.microsoft.com/office/drawing/2014/main" id="{5F44B7F1-5689-9CAF-99B5-4332A83C4E68}"/>
              </a:ext>
            </a:extLst>
          </p:cNvPr>
          <p:cNvSpPr>
            <a:spLocks noGrp="1"/>
          </p:cNvSpPr>
          <p:nvPr>
            <p:ph idx="1"/>
          </p:nvPr>
        </p:nvSpPr>
        <p:spPr>
          <a:xfrm>
            <a:off x="5544176" y="1707494"/>
            <a:ext cx="5993177" cy="3132136"/>
          </a:xfrm>
        </p:spPr>
        <p:txBody>
          <a:bodyPr anchor="t">
            <a:normAutofit/>
          </a:bodyPr>
          <a:lstStyle/>
          <a:p>
            <a:pPr marL="342900" indent="-342900">
              <a:lnSpc>
                <a:spcPct val="100000"/>
              </a:lnSpc>
              <a:buFont typeface="Arial" panose="020B0604020202020204" pitchFamily="34" charset="0"/>
              <a:buChar char="•"/>
            </a:pPr>
            <a:r>
              <a:rPr lang="en-US" sz="1100" dirty="0"/>
              <a:t>Social media platforms help to raise brand awareness by driving traffic to your website. Include direct links to your website in your profile, bio, and posts to accomplish this. Because the advertising to the target audience that interacts with businesses by following the business account, promoting and sharing products on social networks is a simple way to improve lead generation, conversions, and sales. (Dowd,2021)</a:t>
            </a:r>
          </a:p>
          <a:p>
            <a:pPr>
              <a:lnSpc>
                <a:spcPct val="100000"/>
              </a:lnSpc>
            </a:pPr>
            <a:endParaRPr lang="en-US" sz="1100" dirty="0"/>
          </a:p>
          <a:p>
            <a:pPr marL="342900" indent="-342900">
              <a:lnSpc>
                <a:spcPct val="100000"/>
              </a:lnSpc>
              <a:buFont typeface="Arial" panose="020B0604020202020204" pitchFamily="34" charset="0"/>
              <a:buChar char="•"/>
            </a:pPr>
            <a:r>
              <a:rPr lang="en-US" sz="1100" dirty="0"/>
              <a:t>Being active on social media exposes you to a diverse group of people who may or may not be interested in learning about or seeing your business. With the internet more accessible than ever before, there will always be those who attempt to harm reputations. Negative comments or reviews can spread quickly on social media platforms, potentially harming a company's reputation. A single negative incident or social media backlash can have serious consequences for a company's reputation. (Paul, 2023)</a:t>
            </a:r>
          </a:p>
          <a:p>
            <a:pPr>
              <a:lnSpc>
                <a:spcPct val="100000"/>
              </a:lnSpc>
            </a:pPr>
            <a:endParaRPr lang="en-US" sz="1100" dirty="0"/>
          </a:p>
          <a:p>
            <a:pPr>
              <a:lnSpc>
                <a:spcPct val="100000"/>
              </a:lnSpc>
            </a:pPr>
            <a:endParaRPr lang="en-US" sz="1100" dirty="0"/>
          </a:p>
        </p:txBody>
      </p:sp>
    </p:spTree>
    <p:extLst>
      <p:ext uri="{BB962C8B-B14F-4D97-AF65-F5344CB8AC3E}">
        <p14:creationId xmlns:p14="http://schemas.microsoft.com/office/powerpoint/2010/main" val="31193999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6F9103-EC7C-4C1A-FC05-5AA918196A6E}"/>
              </a:ext>
            </a:extLst>
          </p:cNvPr>
          <p:cNvSpPr>
            <a:spLocks noGrp="1"/>
          </p:cNvSpPr>
          <p:nvPr>
            <p:ph type="title"/>
          </p:nvPr>
        </p:nvSpPr>
        <p:spPr/>
        <p:txBody>
          <a:bodyPr/>
          <a:lstStyle/>
          <a:p>
            <a:r>
              <a:rPr lang="en-US" dirty="0"/>
              <a:t>Reference list</a:t>
            </a:r>
          </a:p>
        </p:txBody>
      </p:sp>
      <p:sp>
        <p:nvSpPr>
          <p:cNvPr id="3" name="Content Placeholder 2">
            <a:extLst>
              <a:ext uri="{FF2B5EF4-FFF2-40B4-BE49-F238E27FC236}">
                <a16:creationId xmlns:a16="http://schemas.microsoft.com/office/drawing/2014/main" id="{00A4BFAF-9155-A76F-315E-90EB2F163D10}"/>
              </a:ext>
            </a:extLst>
          </p:cNvPr>
          <p:cNvSpPr>
            <a:spLocks noGrp="1"/>
          </p:cNvSpPr>
          <p:nvPr>
            <p:ph idx="1"/>
          </p:nvPr>
        </p:nvSpPr>
        <p:spPr/>
        <p:txBody>
          <a:bodyPr>
            <a:normAutofit fontScale="70000" lnSpcReduction="20000"/>
          </a:bodyPr>
          <a:lstStyle/>
          <a:p>
            <a:r>
              <a:rPr lang="en-GB" b="0" i="0" u="none" strike="noStrike" dirty="0">
                <a:solidFill>
                  <a:srgbClr val="000000"/>
                </a:solidFill>
                <a:effectLst/>
              </a:rPr>
              <a:t>Dowd, M. (2021) </a:t>
            </a:r>
            <a:r>
              <a:rPr lang="en-GB" b="0" i="1" u="none" strike="noStrike" dirty="0">
                <a:solidFill>
                  <a:srgbClr val="000000"/>
                </a:solidFill>
                <a:effectLst/>
              </a:rPr>
              <a:t>The advantages of using social media marketing</a:t>
            </a:r>
            <a:r>
              <a:rPr lang="en-GB" b="0" i="0" u="none" strike="noStrike" dirty="0">
                <a:solidFill>
                  <a:srgbClr val="000000"/>
                </a:solidFill>
                <a:effectLst/>
              </a:rPr>
              <a:t>, </a:t>
            </a:r>
            <a:r>
              <a:rPr lang="en-GB" b="0" i="1" u="none" strike="noStrike" dirty="0">
                <a:solidFill>
                  <a:srgbClr val="000000"/>
                </a:solidFill>
                <a:effectLst/>
              </a:rPr>
              <a:t>Small Business - </a:t>
            </a:r>
            <a:r>
              <a:rPr lang="en-GB" b="0" i="1" u="none" strike="noStrike" dirty="0" err="1">
                <a:solidFill>
                  <a:srgbClr val="000000"/>
                </a:solidFill>
                <a:effectLst/>
              </a:rPr>
              <a:t>Chron.com</a:t>
            </a:r>
            <a:r>
              <a:rPr lang="en-GB" b="0" i="0" u="none" strike="noStrike" dirty="0">
                <a:solidFill>
                  <a:srgbClr val="000000"/>
                </a:solidFill>
                <a:effectLst/>
              </a:rPr>
              <a:t>. Available at: https://</a:t>
            </a:r>
            <a:r>
              <a:rPr lang="en-GB" b="0" i="0" u="none" strike="noStrike" dirty="0" err="1">
                <a:solidFill>
                  <a:srgbClr val="000000"/>
                </a:solidFill>
                <a:effectLst/>
              </a:rPr>
              <a:t>smallbusiness.chron.com</a:t>
            </a:r>
            <a:r>
              <a:rPr lang="en-GB" b="0" i="0" u="none" strike="noStrike" dirty="0">
                <a:solidFill>
                  <a:srgbClr val="000000"/>
                </a:solidFill>
                <a:effectLst/>
              </a:rPr>
              <a:t>/advantages-using-social-media-marketing-18593.html (Accessed: 05 December 2023). </a:t>
            </a:r>
          </a:p>
          <a:p>
            <a:r>
              <a:rPr lang="en-GB" b="0" i="0" u="none" strike="noStrike" dirty="0">
                <a:solidFill>
                  <a:srgbClr val="000000"/>
                </a:solidFill>
                <a:effectLst/>
              </a:rPr>
              <a:t>Hayes, A. (2023) </a:t>
            </a:r>
            <a:r>
              <a:rPr lang="en-GB" b="0" i="1" u="none" strike="noStrike" dirty="0">
                <a:solidFill>
                  <a:srgbClr val="000000"/>
                </a:solidFill>
                <a:effectLst/>
              </a:rPr>
              <a:t>Social Media Marketing (SMM): What it is, how it works, Pros and Cons</a:t>
            </a:r>
            <a:r>
              <a:rPr lang="en-GB" b="0" i="0" u="none" strike="noStrike" dirty="0">
                <a:solidFill>
                  <a:srgbClr val="000000"/>
                </a:solidFill>
                <a:effectLst/>
              </a:rPr>
              <a:t>, </a:t>
            </a:r>
            <a:r>
              <a:rPr lang="en-GB" b="0" i="1" u="none" strike="noStrike" dirty="0">
                <a:solidFill>
                  <a:srgbClr val="000000"/>
                </a:solidFill>
                <a:effectLst/>
              </a:rPr>
              <a:t>Investopedia</a:t>
            </a:r>
            <a:r>
              <a:rPr lang="en-GB" b="0" i="0" u="none" strike="noStrike" dirty="0">
                <a:solidFill>
                  <a:srgbClr val="000000"/>
                </a:solidFill>
                <a:effectLst/>
              </a:rPr>
              <a:t>. Available at: https://</a:t>
            </a:r>
            <a:r>
              <a:rPr lang="en-GB" b="0" i="0" u="none" strike="noStrike" dirty="0" err="1">
                <a:solidFill>
                  <a:srgbClr val="000000"/>
                </a:solidFill>
                <a:effectLst/>
              </a:rPr>
              <a:t>www.investopedia.com</a:t>
            </a:r>
            <a:r>
              <a:rPr lang="en-GB" b="0" i="0" u="none" strike="noStrike" dirty="0">
                <a:solidFill>
                  <a:srgbClr val="000000"/>
                </a:solidFill>
                <a:effectLst/>
              </a:rPr>
              <a:t>/terms/s/social-media-marketing-</a:t>
            </a:r>
            <a:r>
              <a:rPr lang="en-GB" b="0" i="0" u="none" strike="noStrike" dirty="0" err="1">
                <a:solidFill>
                  <a:srgbClr val="000000"/>
                </a:solidFill>
                <a:effectLst/>
              </a:rPr>
              <a:t>smm.asp</a:t>
            </a:r>
            <a:r>
              <a:rPr lang="en-GB" b="0" i="0" u="none" strike="noStrike" dirty="0">
                <a:solidFill>
                  <a:srgbClr val="000000"/>
                </a:solidFill>
                <a:effectLst/>
              </a:rPr>
              <a:t> (Accessed: 04 December 2023). </a:t>
            </a:r>
          </a:p>
          <a:p>
            <a:r>
              <a:rPr lang="en-GB" b="0" i="0" u="none" strike="noStrike" dirty="0">
                <a:solidFill>
                  <a:srgbClr val="000000"/>
                </a:solidFill>
                <a:effectLst/>
              </a:rPr>
              <a:t>Jain, S. (2023) </a:t>
            </a:r>
            <a:r>
              <a:rPr lang="en-GB" b="0" i="1" u="none" strike="noStrike" dirty="0">
                <a:solidFill>
                  <a:srgbClr val="000000"/>
                </a:solidFill>
                <a:effectLst/>
              </a:rPr>
              <a:t>Top 10 advantages &amp; disadvantages of Digital Marketing in 2024</a:t>
            </a:r>
            <a:r>
              <a:rPr lang="en-GB" b="0" i="0" u="none" strike="noStrike" dirty="0">
                <a:solidFill>
                  <a:srgbClr val="000000"/>
                </a:solidFill>
                <a:effectLst/>
              </a:rPr>
              <a:t>, </a:t>
            </a:r>
            <a:r>
              <a:rPr lang="en-GB" b="0" i="1" u="none" strike="noStrike" dirty="0">
                <a:solidFill>
                  <a:srgbClr val="000000"/>
                </a:solidFill>
                <a:effectLst/>
              </a:rPr>
              <a:t>Digital Marketing Consultant, Trainer, Author &amp; Speaker Chennai</a:t>
            </a:r>
            <a:r>
              <a:rPr lang="en-GB" b="0" i="0" u="none" strike="noStrike" dirty="0">
                <a:solidFill>
                  <a:srgbClr val="000000"/>
                </a:solidFill>
                <a:effectLst/>
              </a:rPr>
              <a:t>. Available at: https://</a:t>
            </a:r>
            <a:r>
              <a:rPr lang="en-GB" b="0" i="0" u="none" strike="noStrike" dirty="0" err="1">
                <a:solidFill>
                  <a:srgbClr val="000000"/>
                </a:solidFill>
                <a:effectLst/>
              </a:rPr>
              <a:t>soravjain.com</a:t>
            </a:r>
            <a:r>
              <a:rPr lang="en-GB" b="0" i="0" u="none" strike="noStrike" dirty="0">
                <a:solidFill>
                  <a:srgbClr val="000000"/>
                </a:solidFill>
                <a:effectLst/>
              </a:rPr>
              <a:t>/pros-and-cons-of-digital-marketing/ (Accessed: 06 December 2023). </a:t>
            </a:r>
          </a:p>
          <a:p>
            <a:r>
              <a:rPr lang="en-GB" b="0" i="0" u="none" strike="noStrike" dirty="0">
                <a:solidFill>
                  <a:srgbClr val="000000"/>
                </a:solidFill>
                <a:effectLst/>
              </a:rPr>
              <a:t>Paul, H. (2023) </a:t>
            </a:r>
            <a:r>
              <a:rPr lang="en-GB" b="0" i="1" u="none" strike="noStrike" dirty="0">
                <a:solidFill>
                  <a:srgbClr val="000000"/>
                </a:solidFill>
                <a:effectLst/>
              </a:rPr>
              <a:t>7 disadvantages of Social Media Marketing You might face</a:t>
            </a:r>
            <a:r>
              <a:rPr lang="en-GB" b="0" i="0" u="none" strike="noStrike" dirty="0">
                <a:solidFill>
                  <a:srgbClr val="000000"/>
                </a:solidFill>
                <a:effectLst/>
              </a:rPr>
              <a:t>, </a:t>
            </a:r>
            <a:r>
              <a:rPr lang="en-GB" b="0" i="1" u="none" strike="noStrike" dirty="0">
                <a:solidFill>
                  <a:srgbClr val="000000"/>
                </a:solidFill>
                <a:effectLst/>
              </a:rPr>
              <a:t>WP Social Ninja</a:t>
            </a:r>
            <a:r>
              <a:rPr lang="en-GB" b="0" i="0" u="none" strike="noStrike" dirty="0">
                <a:solidFill>
                  <a:srgbClr val="000000"/>
                </a:solidFill>
                <a:effectLst/>
              </a:rPr>
              <a:t>. Available at: https://</a:t>
            </a:r>
            <a:r>
              <a:rPr lang="en-GB" b="0" i="0" u="none" strike="noStrike" dirty="0" err="1">
                <a:solidFill>
                  <a:srgbClr val="000000"/>
                </a:solidFill>
                <a:effectLst/>
              </a:rPr>
              <a:t>wpsocialninja.com</a:t>
            </a:r>
            <a:r>
              <a:rPr lang="en-GB" b="0" i="0" u="none" strike="noStrike" dirty="0">
                <a:solidFill>
                  <a:srgbClr val="000000"/>
                </a:solidFill>
                <a:effectLst/>
              </a:rPr>
              <a:t>/disadvantages-</a:t>
            </a:r>
            <a:r>
              <a:rPr lang="en-GB" b="0" i="0" u="none" strike="noStrike" dirty="0" err="1">
                <a:solidFill>
                  <a:srgbClr val="000000"/>
                </a:solidFill>
                <a:effectLst/>
              </a:rPr>
              <a:t>osocial</a:t>
            </a:r>
            <a:r>
              <a:rPr lang="en-GB" b="0" i="0" u="none" strike="noStrike" dirty="0">
                <a:solidFill>
                  <a:srgbClr val="000000"/>
                </a:solidFill>
                <a:effectLst/>
              </a:rPr>
              <a:t>-media-marketing/ (Accessed: 05 December 2023). </a:t>
            </a:r>
          </a:p>
          <a:p>
            <a:r>
              <a:rPr lang="en-GB" b="0" i="0" u="none" strike="noStrike" dirty="0">
                <a:solidFill>
                  <a:srgbClr val="000000"/>
                </a:solidFill>
                <a:effectLst/>
              </a:rPr>
              <a:t>Mehta, R. (2023) </a:t>
            </a:r>
            <a:r>
              <a:rPr lang="en-GB" b="0" i="1" u="none" strike="noStrike" dirty="0">
                <a:solidFill>
                  <a:srgbClr val="000000"/>
                </a:solidFill>
                <a:effectLst/>
              </a:rPr>
              <a:t>10 Advantages &amp; Disadvantages of Digital Marketing 2023</a:t>
            </a:r>
            <a:r>
              <a:rPr lang="en-GB" b="0" i="0" u="none" strike="noStrike" dirty="0">
                <a:solidFill>
                  <a:srgbClr val="000000"/>
                </a:solidFill>
                <a:effectLst/>
              </a:rPr>
              <a:t>, </a:t>
            </a:r>
            <a:r>
              <a:rPr lang="en-GB" b="0" i="1" u="none" strike="noStrike" dirty="0" err="1">
                <a:solidFill>
                  <a:srgbClr val="000000"/>
                </a:solidFill>
                <a:effectLst/>
              </a:rPr>
              <a:t>ReadWrite</a:t>
            </a:r>
            <a:r>
              <a:rPr lang="en-GB" b="0" i="0" u="none" strike="noStrike" dirty="0">
                <a:solidFill>
                  <a:srgbClr val="000000"/>
                </a:solidFill>
                <a:effectLst/>
              </a:rPr>
              <a:t>. Available at: https://</a:t>
            </a:r>
            <a:r>
              <a:rPr lang="en-GB" b="0" i="0" u="none" strike="noStrike" dirty="0" err="1">
                <a:solidFill>
                  <a:srgbClr val="000000"/>
                </a:solidFill>
                <a:effectLst/>
              </a:rPr>
              <a:t>readwrite.com</a:t>
            </a:r>
            <a:r>
              <a:rPr lang="en-GB" b="0" i="0" u="none" strike="noStrike" dirty="0">
                <a:solidFill>
                  <a:srgbClr val="000000"/>
                </a:solidFill>
                <a:effectLst/>
              </a:rPr>
              <a:t>/10-advantages-disadvantages-of-digital-marketing-2023/ (Accessed: 05 December 2023). </a:t>
            </a:r>
          </a:p>
          <a:p>
            <a:r>
              <a:rPr lang="en-GB" b="0" i="0" u="none" strike="noStrike" dirty="0">
                <a:solidFill>
                  <a:srgbClr val="000000"/>
                </a:solidFill>
                <a:effectLst/>
              </a:rPr>
              <a:t>Wheeler, R. (2022) </a:t>
            </a:r>
            <a:r>
              <a:rPr lang="en-GB" b="0" i="1" u="none" strike="noStrike" dirty="0">
                <a:solidFill>
                  <a:srgbClr val="000000"/>
                </a:solidFill>
                <a:effectLst/>
              </a:rPr>
              <a:t>A beginner’s guide to push vs. pull marketing</a:t>
            </a:r>
            <a:r>
              <a:rPr lang="en-GB" b="0" i="0" u="none" strike="noStrike" dirty="0">
                <a:solidFill>
                  <a:srgbClr val="000000"/>
                </a:solidFill>
                <a:effectLst/>
              </a:rPr>
              <a:t>, </a:t>
            </a:r>
            <a:r>
              <a:rPr lang="en-GB" b="0" i="1" u="none" strike="noStrike" dirty="0">
                <a:solidFill>
                  <a:srgbClr val="000000"/>
                </a:solidFill>
                <a:effectLst/>
              </a:rPr>
              <a:t>The Motley Fool</a:t>
            </a:r>
            <a:r>
              <a:rPr lang="en-GB" b="0" i="0" u="none" strike="noStrike" dirty="0">
                <a:solidFill>
                  <a:srgbClr val="000000"/>
                </a:solidFill>
                <a:effectLst/>
              </a:rPr>
              <a:t>. Available at: https://</a:t>
            </a:r>
            <a:r>
              <a:rPr lang="en-GB" b="0" i="0" u="none" strike="noStrike" dirty="0" err="1">
                <a:solidFill>
                  <a:srgbClr val="000000"/>
                </a:solidFill>
                <a:effectLst/>
              </a:rPr>
              <a:t>www.fool.com</a:t>
            </a:r>
            <a:r>
              <a:rPr lang="en-GB" b="0" i="0" u="none" strike="noStrike" dirty="0">
                <a:solidFill>
                  <a:srgbClr val="000000"/>
                </a:solidFill>
                <a:effectLst/>
              </a:rPr>
              <a:t>/the-ascent/small-business/email-marketing/articles/push-vs-pull-marketing/ (Accessed: 05 December 2023). </a:t>
            </a:r>
          </a:p>
          <a:p>
            <a:r>
              <a:rPr lang="en-GB" b="0" i="1" u="none" strike="noStrike" dirty="0">
                <a:solidFill>
                  <a:srgbClr val="000000"/>
                </a:solidFill>
                <a:effectLst/>
              </a:rPr>
              <a:t>7 advantages of social media advertising for your business // common ground</a:t>
            </a:r>
            <a:r>
              <a:rPr lang="en-GB" b="0" i="0" u="none" strike="noStrike" dirty="0">
                <a:solidFill>
                  <a:srgbClr val="000000"/>
                </a:solidFill>
                <a:effectLst/>
              </a:rPr>
              <a:t> (2023) </a:t>
            </a:r>
            <a:r>
              <a:rPr lang="en-GB" b="0" i="1" u="none" strike="noStrike" dirty="0">
                <a:solidFill>
                  <a:srgbClr val="000000"/>
                </a:solidFill>
                <a:effectLst/>
              </a:rPr>
              <a:t>Common Ground</a:t>
            </a:r>
            <a:r>
              <a:rPr lang="en-GB" b="0" i="0" u="none" strike="noStrike" dirty="0">
                <a:solidFill>
                  <a:srgbClr val="000000"/>
                </a:solidFill>
                <a:effectLst/>
              </a:rPr>
              <a:t>. Available at: https://</a:t>
            </a:r>
            <a:r>
              <a:rPr lang="en-GB" b="0" i="0" u="none" strike="noStrike" dirty="0" err="1">
                <a:solidFill>
                  <a:srgbClr val="000000"/>
                </a:solidFill>
                <a:effectLst/>
              </a:rPr>
              <a:t>www.commonground.digital</a:t>
            </a:r>
            <a:r>
              <a:rPr lang="en-GB" b="0" i="0" u="none" strike="noStrike" dirty="0">
                <a:solidFill>
                  <a:srgbClr val="000000"/>
                </a:solidFill>
                <a:effectLst/>
              </a:rPr>
              <a:t>/paid-social/7-advantages-of-social-media-advertising-for-your-business/ (Accessed: 05 December 2023). </a:t>
            </a:r>
          </a:p>
          <a:p>
            <a:endParaRPr lang="en-GB" b="0" i="0" u="none" strike="noStrike" dirty="0">
              <a:solidFill>
                <a:srgbClr val="000000"/>
              </a:solidFill>
              <a:effectLst/>
            </a:endParaRPr>
          </a:p>
          <a:p>
            <a:endParaRPr lang="en-GB" b="0" i="0" u="none" strike="noStrike" dirty="0">
              <a:solidFill>
                <a:srgbClr val="000000"/>
              </a:solidFill>
              <a:effectLst/>
            </a:endParaRPr>
          </a:p>
          <a:p>
            <a:endParaRPr lang="en-US" dirty="0"/>
          </a:p>
        </p:txBody>
      </p:sp>
    </p:spTree>
    <p:extLst>
      <p:ext uri="{BB962C8B-B14F-4D97-AF65-F5344CB8AC3E}">
        <p14:creationId xmlns:p14="http://schemas.microsoft.com/office/powerpoint/2010/main" val="1101096237"/>
      </p:ext>
    </p:extLst>
  </p:cSld>
  <p:clrMapOvr>
    <a:masterClrMapping/>
  </p:clrMapOvr>
</p:sld>
</file>

<file path=ppt/theme/theme1.xml><?xml version="1.0" encoding="utf-8"?>
<a:theme xmlns:a="http://schemas.openxmlformats.org/drawingml/2006/main" name="SplashVTI">
  <a:themeElements>
    <a:clrScheme name="AnalogousFromDarkSeedLeftStep">
      <a:dk1>
        <a:srgbClr val="000000"/>
      </a:dk1>
      <a:lt1>
        <a:srgbClr val="FFFFFF"/>
      </a:lt1>
      <a:dk2>
        <a:srgbClr val="171735"/>
      </a:dk2>
      <a:lt2>
        <a:srgbClr val="F0F3F2"/>
      </a:lt2>
      <a:accent1>
        <a:srgbClr val="E52B66"/>
      </a:accent1>
      <a:accent2>
        <a:srgbClr val="D319A1"/>
      </a:accent2>
      <a:accent3>
        <a:srgbClr val="C92BE5"/>
      </a:accent3>
      <a:accent4>
        <a:srgbClr val="6A19D3"/>
      </a:accent4>
      <a:accent5>
        <a:srgbClr val="2E2BE5"/>
      </a:accent5>
      <a:accent6>
        <a:srgbClr val="1964D3"/>
      </a:accent6>
      <a:hlink>
        <a:srgbClr val="6954C6"/>
      </a:hlink>
      <a:folHlink>
        <a:srgbClr val="7F7F7F"/>
      </a:folHlink>
    </a:clrScheme>
    <a:fontScheme name="Custom 23">
      <a:majorFont>
        <a:latin typeface="Posterama"/>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plashVTI" id="{CD38C481-21EC-466B-953B-A1440B42712A}" vid="{D3E4813C-1D98-48C2-AF59-2D0D78E25500}"/>
    </a:ext>
  </a:extLst>
</a:theme>
</file>

<file path=docProps/app.xml><?xml version="1.0" encoding="utf-8"?>
<Properties xmlns="http://schemas.openxmlformats.org/officeDocument/2006/extended-properties" xmlns:vt="http://schemas.openxmlformats.org/officeDocument/2006/docPropsVTypes">
  <TotalTime>235</TotalTime>
  <Words>843</Words>
  <Application>Microsoft Macintosh PowerPoint</Application>
  <PresentationFormat>Widescreen</PresentationFormat>
  <Paragraphs>33</Paragraphs>
  <Slides>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Avenir Next LT Pro</vt:lpstr>
      <vt:lpstr>Posterama</vt:lpstr>
      <vt:lpstr>SplashVTI</vt:lpstr>
      <vt:lpstr>Building a sustainable marketing relationship</vt:lpstr>
      <vt:lpstr>Tesco – Digital Marketing</vt:lpstr>
      <vt:lpstr>Digital and Social Media </vt:lpstr>
      <vt:lpstr>Digital Marketing</vt:lpstr>
      <vt:lpstr>Social media</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Building a sustainable marketing relationship</dc:title>
  <dc:creator>Valentina Mascov (1909334)</dc:creator>
  <cp:lastModifiedBy>Valentina Mascov (1909334)</cp:lastModifiedBy>
  <cp:revision>1</cp:revision>
  <dcterms:created xsi:type="dcterms:W3CDTF">2023-12-04T06:28:15Z</dcterms:created>
  <dcterms:modified xsi:type="dcterms:W3CDTF">2023-12-08T14:32:41Z</dcterms:modified>
</cp:coreProperties>
</file>