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62700"/>
    <a:srgbClr val="B9B9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5A3B4-10FF-4305-94BA-87933BD2DC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8F50E5-0C5B-4D7E-8737-4C7FC8C393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64FF66-52B3-4B06-9E5C-C5084457B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00382-6AA9-4A33-9378-72E4F68FB23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DB76EB-D7FB-470F-88AA-F52EAF2DC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CE3080-F5D0-46AD-BA1F-9205044F0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80B5-00C7-461F-8539-C028E9021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954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64472-0610-41EC-A0A0-A46ADF70E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EB98B-2383-4064-96BA-6CA6FDC57B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45E036-7EB8-43F2-8BB9-76C5EB13EB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00382-6AA9-4A33-9378-72E4F68FB23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DBF551-08F5-4C46-A9DF-29490DA5F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D5A41-9166-40DA-A08B-1E5CB4556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80B5-00C7-461F-8539-C028E9021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194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3014E-BE1A-4517-A796-FE84EA303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0EFE62-388D-4626-B07C-8029C09F0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F71E7-0ACD-463E-B39F-57D5A0076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00382-6AA9-4A33-9378-72E4F68FB23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FA33C5-8C43-4D71-8E35-D24869930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5E3556-8E0F-42F5-A1EE-3BBFDFD4E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80B5-00C7-461F-8539-C028E9021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229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FC51F-07B8-4731-8C9C-F1976DA85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26398-B22D-4B0F-AB17-DCF22B36C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C0486D-1A6A-4302-BDC5-4CB2D3DBBA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0C3A1E-2B60-4AD3-8F0C-804B6CC36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00382-6AA9-4A33-9378-72E4F68FB23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BA73FB-2C57-43E7-BA5B-413B212D2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4AE34F-70CD-4A4E-8637-A78B86E50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80B5-00C7-461F-8539-C028E9021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880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E62C1-8ED0-4644-A564-41B3097F3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028971-1ACB-4DA6-9525-3930CBA04F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83BECC-7C7C-48D4-8385-0BBA9AA5FA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8FA9EF-3A58-4AB9-8838-4AA3C14EEE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85DD2E-94FA-4A82-B127-2249D30906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7A49F4-831C-4B13-94D4-7E7F9AB39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00382-6AA9-4A33-9378-72E4F68FB23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3F9D1B-9D0A-4002-8A22-5B869B882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6E314C-6474-43C3-AADE-088B7A164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80B5-00C7-461F-8539-C028E9021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1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97CA6-E165-47BA-A721-BBC9866D9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D2A60D-CDFF-4524-BE56-59543B477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00382-6AA9-4A33-9378-72E4F68FB23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A96640-E700-4C1B-A664-AA08B1D1E7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D3BD88-F34E-47C6-9F77-BF4F3EF9D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80B5-00C7-461F-8539-C028E9021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576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5E1F11-752F-410D-A5BE-B1294326E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00382-6AA9-4A33-9378-72E4F68FB23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27B4DB-C754-488C-9AA2-D238B23F8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19EE6B-8CA1-4117-A5FD-6A388C83A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80B5-00C7-461F-8539-C028E9021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2208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FD103-5FCD-40AA-941D-C05C1EFD9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DC7B1-6909-4206-9381-405CFF1ED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2D4814-9F4E-440E-9559-354000844F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BEA8C6-DF94-4E4E-834B-F359A29FFB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00382-6AA9-4A33-9378-72E4F68FB23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0F9FD1-DB35-4D05-8C34-4BAE0B814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86D0F-E803-4CA1-897F-3D35382B9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80B5-00C7-461F-8539-C028E9021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024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9AC6A-365F-461D-97C2-02DC465E6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322104-512B-4FB8-A9A0-DA1CD74570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F719C8-B8B5-4C3A-A852-8E0123F74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E9F651-0D90-46A3-BCA8-30F746AE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00382-6AA9-4A33-9378-72E4F68FB23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58C65D-8A41-469D-8AB6-CCE4E3F0E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6B3502-FCB8-49C2-8B6F-04FC8C7E7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80B5-00C7-461F-8539-C028E9021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263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C1EE3-054D-40F3-93BC-5ED8BB4A5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8CD64B-7EA1-4C37-A1EB-A90D7DD98B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C31FF4-D8CA-4905-B13B-26F33311A6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00382-6AA9-4A33-9378-72E4F68FB23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5FF8B2-65FA-4451-B81C-CE3496A26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F10E85-01C7-4C6B-A77B-C0795B440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80B5-00C7-461F-8539-C028E9021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9615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BBC1F5-4C10-4187-82AB-FDD91290AA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93231-7382-45E1-AA51-262E7F25E1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EECFB8-8046-4958-94CC-D2AD07D5D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00382-6AA9-4A33-9378-72E4F68FB23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319087-F2F8-42EF-8C63-47C5D3402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4BFB1-CB74-4088-9A97-38A978D40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480B5-00C7-461F-8539-C028E9021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571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45185B-DD2D-4806-A5EF-F10A84285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2C0165-910C-47F1-AF42-E3FE610107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4B878-3588-48C7-91A6-254E8F3899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500382-6AA9-4A33-9378-72E4F68FB23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7A1B7C-5D76-4AE0-ABB6-95E023EA6C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3FEC6C-4738-4286-874A-519DDE695A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7480B5-00C7-461F-8539-C028E9021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4006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BCED230-3E3A-4D2B-9430-8707714854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111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ED6A61-56D1-4C52-B5BA-289FC759FF4D}"/>
              </a:ext>
            </a:extLst>
          </p:cNvPr>
          <p:cNvSpPr txBox="1"/>
          <p:nvPr/>
        </p:nvSpPr>
        <p:spPr>
          <a:xfrm>
            <a:off x="1009015" y="646499"/>
            <a:ext cx="3832698" cy="206210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200" b="1" dirty="0">
                <a:ln>
                  <a:solidFill>
                    <a:schemeClr val="tx2"/>
                  </a:solidFill>
                </a:ln>
                <a:solidFill>
                  <a:schemeClr val="bg1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‘All truly great thoughts are conceived while walking’ </a:t>
            </a:r>
            <a:r>
              <a:rPr lang="en-GB" sz="2000" b="1" dirty="0">
                <a:ln>
                  <a:solidFill>
                    <a:schemeClr val="tx2"/>
                  </a:solidFill>
                </a:ln>
                <a:solidFill>
                  <a:schemeClr val="bg1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Nietzsche</a:t>
            </a:r>
            <a:endParaRPr lang="en-GB" sz="3200" b="1" dirty="0">
              <a:ln>
                <a:solidFill>
                  <a:schemeClr val="tx2"/>
                </a:solidFill>
              </a:ln>
              <a:solidFill>
                <a:schemeClr val="bg1"/>
              </a:solidFill>
              <a:effectLst>
                <a:innerShdw blurRad="63500" dist="508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974098-8C0F-49F1-8EA1-D983EE2ADB29}"/>
              </a:ext>
            </a:extLst>
          </p:cNvPr>
          <p:cNvSpPr txBox="1"/>
          <p:nvPr/>
        </p:nvSpPr>
        <p:spPr>
          <a:xfrm>
            <a:off x="4179651" y="3168517"/>
            <a:ext cx="3832698" cy="156966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200" b="1" dirty="0">
                <a:ln>
                  <a:solidFill>
                    <a:schemeClr val="tx2"/>
                  </a:solidFill>
                </a:ln>
                <a:solidFill>
                  <a:schemeClr val="bg1"/>
                </a:solidFill>
              </a:rPr>
              <a:t>‘Physical fitness is the first requisite of happiness’ </a:t>
            </a:r>
            <a:r>
              <a:rPr lang="en-GB" sz="2000" b="1" dirty="0">
                <a:ln>
                  <a:solidFill>
                    <a:schemeClr val="tx2"/>
                  </a:solidFill>
                </a:ln>
                <a:solidFill>
                  <a:schemeClr val="bg1"/>
                </a:solidFill>
              </a:rPr>
              <a:t>Joseph Pilates</a:t>
            </a:r>
            <a:endParaRPr lang="en-GB" sz="4000" b="1" dirty="0">
              <a:ln>
                <a:solidFill>
                  <a:schemeClr val="tx2"/>
                </a:solidFill>
              </a:ln>
              <a:solidFill>
                <a:schemeClr val="bg1"/>
              </a:solidFill>
              <a:effectLst>
                <a:innerShdw blurRad="63500" dist="508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E676495-7BAE-46BF-BC68-1373987DE619}"/>
              </a:ext>
            </a:extLst>
          </p:cNvPr>
          <p:cNvSpPr txBox="1"/>
          <p:nvPr/>
        </p:nvSpPr>
        <p:spPr>
          <a:xfrm>
            <a:off x="9496425" y="6488668"/>
            <a:ext cx="5067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>
                <a:solidFill>
                  <a:srgbClr val="762700"/>
                </a:solidFill>
              </a:rPr>
              <a:t>https://www.mentalhealth.org.uk/sites/default/files/lets-get-physical-report.pdf</a:t>
            </a:r>
          </a:p>
          <a:p>
            <a:r>
              <a:rPr lang="en-GB" sz="600" dirty="0">
                <a:solidFill>
                  <a:srgbClr val="762700"/>
                </a:solidFill>
              </a:rPr>
              <a:t>http://ombodyhealth.com/20-inspiring-quotes-health-life-balance/</a:t>
            </a:r>
          </a:p>
          <a:p>
            <a:r>
              <a:rPr lang="en-GB" sz="600" dirty="0">
                <a:solidFill>
                  <a:srgbClr val="762700"/>
                </a:solidFill>
              </a:rPr>
              <a:t>https://www.whatsontv.co.uk/news/julia-bradbury-walking-great-mental-512850/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918939-E654-4579-8C97-84D6BD36C0D2}"/>
              </a:ext>
            </a:extLst>
          </p:cNvPr>
          <p:cNvSpPr txBox="1"/>
          <p:nvPr/>
        </p:nvSpPr>
        <p:spPr>
          <a:xfrm>
            <a:off x="7580076" y="1048694"/>
            <a:ext cx="3832698" cy="138499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200" b="1" dirty="0">
                <a:ln>
                  <a:solidFill>
                    <a:schemeClr val="tx2"/>
                  </a:solidFill>
                </a:ln>
                <a:solidFill>
                  <a:schemeClr val="bg1"/>
                </a:solidFill>
              </a:rPr>
              <a:t>‘Walking is great for mental well-being’ </a:t>
            </a:r>
            <a:r>
              <a:rPr lang="en-GB" sz="2000" b="1" dirty="0">
                <a:ln>
                  <a:solidFill>
                    <a:schemeClr val="tx2"/>
                  </a:solidFill>
                </a:ln>
                <a:solidFill>
                  <a:schemeClr val="bg1"/>
                </a:solidFill>
              </a:rPr>
              <a:t>Julia Bradbury</a:t>
            </a:r>
            <a:endParaRPr lang="en-GB" sz="3200" b="1" dirty="0">
              <a:ln>
                <a:solidFill>
                  <a:schemeClr val="tx2"/>
                </a:solidFill>
              </a:ln>
              <a:solidFill>
                <a:schemeClr val="bg1"/>
              </a:solidFill>
              <a:effectLst>
                <a:innerShdw blurRad="63500" dist="50800">
                  <a:prstClr val="black">
                    <a:alpha val="50000"/>
                  </a:prst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740295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658</TotalTime>
  <Words>74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Edward Jones (1801831)</dc:creator>
  <cp:lastModifiedBy>Edward Jones (1801831)</cp:lastModifiedBy>
  <cp:revision>11</cp:revision>
  <dcterms:created xsi:type="dcterms:W3CDTF">2019-01-10T23:08:36Z</dcterms:created>
  <dcterms:modified xsi:type="dcterms:W3CDTF">2019-01-11T10:11:19Z</dcterms:modified>
</cp:coreProperties>
</file>