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2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3E986FE-03A9-4B4C-BC0F-6890CD8990BC}" v="1" dt="2026-01-11T22:58:44.2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EE252C0-B0BC-48C9-9B20-2F38FFFA78B9}" type="doc">
      <dgm:prSet loTypeId="urn:microsoft.com/office/officeart/2005/8/layout/vList5" loCatId="list" qsTypeId="urn:microsoft.com/office/officeart/2005/8/quickstyle/simple5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9424818-7F91-463D-A241-A8B09AD64067}">
      <dgm:prSet/>
      <dgm:spPr/>
      <dgm:t>
        <a:bodyPr/>
        <a:lstStyle/>
        <a:p>
          <a:r>
            <a:rPr lang="en-GB"/>
            <a:t>Therapeutic alliance predicts outcomes in therapy</a:t>
          </a:r>
          <a:endParaRPr lang="en-US"/>
        </a:p>
      </dgm:t>
    </dgm:pt>
    <dgm:pt modelId="{AAA516D4-162B-4F1C-BE45-4B1A0D9A4AE9}" type="parTrans" cxnId="{7F330151-FA6A-4DC6-8843-E2497FCD6C45}">
      <dgm:prSet/>
      <dgm:spPr/>
      <dgm:t>
        <a:bodyPr/>
        <a:lstStyle/>
        <a:p>
          <a:endParaRPr lang="en-US"/>
        </a:p>
      </dgm:t>
    </dgm:pt>
    <dgm:pt modelId="{A290743B-1D8C-4F8E-BB30-606A1914CB54}" type="sibTrans" cxnId="{7F330151-FA6A-4DC6-8843-E2497FCD6C45}">
      <dgm:prSet/>
      <dgm:spPr/>
      <dgm:t>
        <a:bodyPr/>
        <a:lstStyle/>
        <a:p>
          <a:endParaRPr lang="en-US"/>
        </a:p>
      </dgm:t>
    </dgm:pt>
    <dgm:pt modelId="{5A095431-9BB7-4E8F-A9DB-FFBEF7412AD8}">
      <dgm:prSet/>
      <dgm:spPr/>
      <dgm:t>
        <a:bodyPr/>
        <a:lstStyle/>
        <a:p>
          <a:r>
            <a:rPr lang="en-GB"/>
            <a:t>Unclear if alliance forms with apps</a:t>
          </a:r>
          <a:endParaRPr lang="en-US"/>
        </a:p>
      </dgm:t>
    </dgm:pt>
    <dgm:pt modelId="{CA6CAA24-69E9-41A1-8363-57E06728CEEE}" type="parTrans" cxnId="{FD08A622-885F-4AAA-8553-C57D7EC2F17F}">
      <dgm:prSet/>
      <dgm:spPr/>
      <dgm:t>
        <a:bodyPr/>
        <a:lstStyle/>
        <a:p>
          <a:endParaRPr lang="en-US"/>
        </a:p>
      </dgm:t>
    </dgm:pt>
    <dgm:pt modelId="{968AA069-6415-46B5-A26C-1031AC9E420D}" type="sibTrans" cxnId="{FD08A622-885F-4AAA-8553-C57D7EC2F17F}">
      <dgm:prSet/>
      <dgm:spPr/>
      <dgm:t>
        <a:bodyPr/>
        <a:lstStyle/>
        <a:p>
          <a:endParaRPr lang="en-US"/>
        </a:p>
      </dgm:t>
    </dgm:pt>
    <dgm:pt modelId="{735AFF9B-3D63-417B-99F4-D1F6979B6221}">
      <dgm:prSet/>
      <dgm:spPr/>
      <dgm:t>
        <a:bodyPr/>
        <a:lstStyle/>
        <a:p>
          <a:r>
            <a:rPr lang="en-GB"/>
            <a:t>Limited research on fully automated apps</a:t>
          </a:r>
          <a:endParaRPr lang="en-US"/>
        </a:p>
      </dgm:t>
    </dgm:pt>
    <dgm:pt modelId="{3785D19D-867F-43A9-97D6-344B85927EBB}" type="parTrans" cxnId="{68826BC4-E0B4-4BD9-9036-10C1CA93C394}">
      <dgm:prSet/>
      <dgm:spPr/>
      <dgm:t>
        <a:bodyPr/>
        <a:lstStyle/>
        <a:p>
          <a:endParaRPr lang="en-US"/>
        </a:p>
      </dgm:t>
    </dgm:pt>
    <dgm:pt modelId="{D1A73AFD-FB27-40CB-823D-124175CCAAEA}" type="sibTrans" cxnId="{68826BC4-E0B4-4BD9-9036-10C1CA93C394}">
      <dgm:prSet/>
      <dgm:spPr/>
      <dgm:t>
        <a:bodyPr/>
        <a:lstStyle/>
        <a:p>
          <a:endParaRPr lang="en-US"/>
        </a:p>
      </dgm:t>
    </dgm:pt>
    <dgm:pt modelId="{7A55F701-C291-4643-8B22-D0A9F55ACFA5}">
      <dgm:prSet/>
      <dgm:spPr/>
      <dgm:t>
        <a:bodyPr/>
        <a:lstStyle/>
        <a:p>
          <a:r>
            <a:rPr lang="en-GB"/>
            <a:t>Little qualitative exploration of user experience</a:t>
          </a:r>
          <a:endParaRPr lang="en-US"/>
        </a:p>
      </dgm:t>
    </dgm:pt>
    <dgm:pt modelId="{102B54AF-BFC1-44FA-B378-2248F60A572D}" type="parTrans" cxnId="{FC15DE9F-192A-4794-B040-98A8616A5ECF}">
      <dgm:prSet/>
      <dgm:spPr/>
      <dgm:t>
        <a:bodyPr/>
        <a:lstStyle/>
        <a:p>
          <a:endParaRPr lang="en-US"/>
        </a:p>
      </dgm:t>
    </dgm:pt>
    <dgm:pt modelId="{C31140AC-6CEC-441C-973E-58C13DE4467A}" type="sibTrans" cxnId="{FC15DE9F-192A-4794-B040-98A8616A5ECF}">
      <dgm:prSet/>
      <dgm:spPr/>
      <dgm:t>
        <a:bodyPr/>
        <a:lstStyle/>
        <a:p>
          <a:endParaRPr lang="en-US"/>
        </a:p>
      </dgm:t>
    </dgm:pt>
    <dgm:pt modelId="{D41864D9-1100-4045-8C64-449D6847D948}" type="pres">
      <dgm:prSet presAssocID="{0EE252C0-B0BC-48C9-9B20-2F38FFFA78B9}" presName="Name0" presStyleCnt="0">
        <dgm:presLayoutVars>
          <dgm:dir/>
          <dgm:animLvl val="lvl"/>
          <dgm:resizeHandles val="exact"/>
        </dgm:presLayoutVars>
      </dgm:prSet>
      <dgm:spPr/>
    </dgm:pt>
    <dgm:pt modelId="{AE5BFAF1-8788-424E-A55A-C98783471873}" type="pres">
      <dgm:prSet presAssocID="{E9424818-7F91-463D-A241-A8B09AD64067}" presName="linNode" presStyleCnt="0"/>
      <dgm:spPr/>
    </dgm:pt>
    <dgm:pt modelId="{069312F7-7C80-425D-92FA-BEC96360D372}" type="pres">
      <dgm:prSet presAssocID="{E9424818-7F91-463D-A241-A8B09AD64067}" presName="parentText" presStyleLbl="node1" presStyleIdx="0" presStyleCnt="4">
        <dgm:presLayoutVars>
          <dgm:chMax val="1"/>
          <dgm:bulletEnabled val="1"/>
        </dgm:presLayoutVars>
      </dgm:prSet>
      <dgm:spPr/>
    </dgm:pt>
    <dgm:pt modelId="{6755A172-8493-426E-B720-BDF4E83A63D4}" type="pres">
      <dgm:prSet presAssocID="{A290743B-1D8C-4F8E-BB30-606A1914CB54}" presName="sp" presStyleCnt="0"/>
      <dgm:spPr/>
    </dgm:pt>
    <dgm:pt modelId="{729E7B4E-D045-4F7A-9A64-6EA2A66261E1}" type="pres">
      <dgm:prSet presAssocID="{5A095431-9BB7-4E8F-A9DB-FFBEF7412AD8}" presName="linNode" presStyleCnt="0"/>
      <dgm:spPr/>
    </dgm:pt>
    <dgm:pt modelId="{06E04F8D-9806-4753-9B9A-798459A07938}" type="pres">
      <dgm:prSet presAssocID="{5A095431-9BB7-4E8F-A9DB-FFBEF7412AD8}" presName="parentText" presStyleLbl="node1" presStyleIdx="1" presStyleCnt="4">
        <dgm:presLayoutVars>
          <dgm:chMax val="1"/>
          <dgm:bulletEnabled val="1"/>
        </dgm:presLayoutVars>
      </dgm:prSet>
      <dgm:spPr/>
    </dgm:pt>
    <dgm:pt modelId="{AC4B481F-138B-472A-B9F6-27C68CEC9E4C}" type="pres">
      <dgm:prSet presAssocID="{968AA069-6415-46B5-A26C-1031AC9E420D}" presName="sp" presStyleCnt="0"/>
      <dgm:spPr/>
    </dgm:pt>
    <dgm:pt modelId="{36B98D70-2DAA-4894-8BF5-194C05249ECE}" type="pres">
      <dgm:prSet presAssocID="{735AFF9B-3D63-417B-99F4-D1F6979B6221}" presName="linNode" presStyleCnt="0"/>
      <dgm:spPr/>
    </dgm:pt>
    <dgm:pt modelId="{FF47EE37-F5F3-4FF3-94CA-48B8B121853E}" type="pres">
      <dgm:prSet presAssocID="{735AFF9B-3D63-417B-99F4-D1F6979B6221}" presName="parentText" presStyleLbl="node1" presStyleIdx="2" presStyleCnt="4">
        <dgm:presLayoutVars>
          <dgm:chMax val="1"/>
          <dgm:bulletEnabled val="1"/>
        </dgm:presLayoutVars>
      </dgm:prSet>
      <dgm:spPr/>
    </dgm:pt>
    <dgm:pt modelId="{8DCAD60B-ECB3-4067-ACB1-FD5E86FA1E43}" type="pres">
      <dgm:prSet presAssocID="{D1A73AFD-FB27-40CB-823D-124175CCAAEA}" presName="sp" presStyleCnt="0"/>
      <dgm:spPr/>
    </dgm:pt>
    <dgm:pt modelId="{F802A3B0-A5BE-4AAB-B67B-573822004CF2}" type="pres">
      <dgm:prSet presAssocID="{7A55F701-C291-4643-8B22-D0A9F55ACFA5}" presName="linNode" presStyleCnt="0"/>
      <dgm:spPr/>
    </dgm:pt>
    <dgm:pt modelId="{2BDDB9D7-CD9F-4829-8180-95F74F4E3E30}" type="pres">
      <dgm:prSet presAssocID="{7A55F701-C291-4643-8B22-D0A9F55ACFA5}" presName="parentText" presStyleLbl="node1" presStyleIdx="3" presStyleCnt="4">
        <dgm:presLayoutVars>
          <dgm:chMax val="1"/>
          <dgm:bulletEnabled val="1"/>
        </dgm:presLayoutVars>
      </dgm:prSet>
      <dgm:spPr/>
    </dgm:pt>
  </dgm:ptLst>
  <dgm:cxnLst>
    <dgm:cxn modelId="{FD08A622-885F-4AAA-8553-C57D7EC2F17F}" srcId="{0EE252C0-B0BC-48C9-9B20-2F38FFFA78B9}" destId="{5A095431-9BB7-4E8F-A9DB-FFBEF7412AD8}" srcOrd="1" destOrd="0" parTransId="{CA6CAA24-69E9-41A1-8363-57E06728CEEE}" sibTransId="{968AA069-6415-46B5-A26C-1031AC9E420D}"/>
    <dgm:cxn modelId="{D0BD7343-1E29-464D-9089-65597BBCDE5F}" type="presOf" srcId="{5A095431-9BB7-4E8F-A9DB-FFBEF7412AD8}" destId="{06E04F8D-9806-4753-9B9A-798459A07938}" srcOrd="0" destOrd="0" presId="urn:microsoft.com/office/officeart/2005/8/layout/vList5"/>
    <dgm:cxn modelId="{7F330151-FA6A-4DC6-8843-E2497FCD6C45}" srcId="{0EE252C0-B0BC-48C9-9B20-2F38FFFA78B9}" destId="{E9424818-7F91-463D-A241-A8B09AD64067}" srcOrd="0" destOrd="0" parTransId="{AAA516D4-162B-4F1C-BE45-4B1A0D9A4AE9}" sibTransId="{A290743B-1D8C-4F8E-BB30-606A1914CB54}"/>
    <dgm:cxn modelId="{32F15855-4398-4747-AF07-27D34F07CE79}" type="presOf" srcId="{E9424818-7F91-463D-A241-A8B09AD64067}" destId="{069312F7-7C80-425D-92FA-BEC96360D372}" srcOrd="0" destOrd="0" presId="urn:microsoft.com/office/officeart/2005/8/layout/vList5"/>
    <dgm:cxn modelId="{C3548557-A3B2-46C6-8D1C-E246A015D04A}" type="presOf" srcId="{7A55F701-C291-4643-8B22-D0A9F55ACFA5}" destId="{2BDDB9D7-CD9F-4829-8180-95F74F4E3E30}" srcOrd="0" destOrd="0" presId="urn:microsoft.com/office/officeart/2005/8/layout/vList5"/>
    <dgm:cxn modelId="{14CF388F-B020-43A7-9FC9-3A06CA57E140}" type="presOf" srcId="{0EE252C0-B0BC-48C9-9B20-2F38FFFA78B9}" destId="{D41864D9-1100-4045-8C64-449D6847D948}" srcOrd="0" destOrd="0" presId="urn:microsoft.com/office/officeart/2005/8/layout/vList5"/>
    <dgm:cxn modelId="{FC15DE9F-192A-4794-B040-98A8616A5ECF}" srcId="{0EE252C0-B0BC-48C9-9B20-2F38FFFA78B9}" destId="{7A55F701-C291-4643-8B22-D0A9F55ACFA5}" srcOrd="3" destOrd="0" parTransId="{102B54AF-BFC1-44FA-B378-2248F60A572D}" sibTransId="{C31140AC-6CEC-441C-973E-58C13DE4467A}"/>
    <dgm:cxn modelId="{48D243A6-D327-489D-BD92-2F7F4B16B2A9}" type="presOf" srcId="{735AFF9B-3D63-417B-99F4-D1F6979B6221}" destId="{FF47EE37-F5F3-4FF3-94CA-48B8B121853E}" srcOrd="0" destOrd="0" presId="urn:microsoft.com/office/officeart/2005/8/layout/vList5"/>
    <dgm:cxn modelId="{68826BC4-E0B4-4BD9-9036-10C1CA93C394}" srcId="{0EE252C0-B0BC-48C9-9B20-2F38FFFA78B9}" destId="{735AFF9B-3D63-417B-99F4-D1F6979B6221}" srcOrd="2" destOrd="0" parTransId="{3785D19D-867F-43A9-97D6-344B85927EBB}" sibTransId="{D1A73AFD-FB27-40CB-823D-124175CCAAEA}"/>
    <dgm:cxn modelId="{0AD1A085-8744-4BB5-BE7B-6B3DCB194B41}" type="presParOf" srcId="{D41864D9-1100-4045-8C64-449D6847D948}" destId="{AE5BFAF1-8788-424E-A55A-C98783471873}" srcOrd="0" destOrd="0" presId="urn:microsoft.com/office/officeart/2005/8/layout/vList5"/>
    <dgm:cxn modelId="{3AD7A6AE-B26D-432E-8BAC-FB0997363528}" type="presParOf" srcId="{AE5BFAF1-8788-424E-A55A-C98783471873}" destId="{069312F7-7C80-425D-92FA-BEC96360D372}" srcOrd="0" destOrd="0" presId="urn:microsoft.com/office/officeart/2005/8/layout/vList5"/>
    <dgm:cxn modelId="{44A62574-1C4A-4D79-857D-9B4144158146}" type="presParOf" srcId="{D41864D9-1100-4045-8C64-449D6847D948}" destId="{6755A172-8493-426E-B720-BDF4E83A63D4}" srcOrd="1" destOrd="0" presId="urn:microsoft.com/office/officeart/2005/8/layout/vList5"/>
    <dgm:cxn modelId="{04B3F0AA-2180-4237-90FD-255DC2C57FAE}" type="presParOf" srcId="{D41864D9-1100-4045-8C64-449D6847D948}" destId="{729E7B4E-D045-4F7A-9A64-6EA2A66261E1}" srcOrd="2" destOrd="0" presId="urn:microsoft.com/office/officeart/2005/8/layout/vList5"/>
    <dgm:cxn modelId="{83A38DCD-9918-4757-A698-8F4437653224}" type="presParOf" srcId="{729E7B4E-D045-4F7A-9A64-6EA2A66261E1}" destId="{06E04F8D-9806-4753-9B9A-798459A07938}" srcOrd="0" destOrd="0" presId="urn:microsoft.com/office/officeart/2005/8/layout/vList5"/>
    <dgm:cxn modelId="{30B84191-155E-4771-9BC8-E57D3EC6E82A}" type="presParOf" srcId="{D41864D9-1100-4045-8C64-449D6847D948}" destId="{AC4B481F-138B-472A-B9F6-27C68CEC9E4C}" srcOrd="3" destOrd="0" presId="urn:microsoft.com/office/officeart/2005/8/layout/vList5"/>
    <dgm:cxn modelId="{0787186C-D983-4A6B-A5BC-6A6A4D4761E1}" type="presParOf" srcId="{D41864D9-1100-4045-8C64-449D6847D948}" destId="{36B98D70-2DAA-4894-8BF5-194C05249ECE}" srcOrd="4" destOrd="0" presId="urn:microsoft.com/office/officeart/2005/8/layout/vList5"/>
    <dgm:cxn modelId="{23F20EE8-B570-452F-B8A7-267CA991F447}" type="presParOf" srcId="{36B98D70-2DAA-4894-8BF5-194C05249ECE}" destId="{FF47EE37-F5F3-4FF3-94CA-48B8B121853E}" srcOrd="0" destOrd="0" presId="urn:microsoft.com/office/officeart/2005/8/layout/vList5"/>
    <dgm:cxn modelId="{19168D86-7485-4607-8516-2A83A0905A01}" type="presParOf" srcId="{D41864D9-1100-4045-8C64-449D6847D948}" destId="{8DCAD60B-ECB3-4067-ACB1-FD5E86FA1E43}" srcOrd="5" destOrd="0" presId="urn:microsoft.com/office/officeart/2005/8/layout/vList5"/>
    <dgm:cxn modelId="{101507C7-95F2-4C8D-81C8-583FC8511C08}" type="presParOf" srcId="{D41864D9-1100-4045-8C64-449D6847D948}" destId="{F802A3B0-A5BE-4AAB-B67B-573822004CF2}" srcOrd="6" destOrd="0" presId="urn:microsoft.com/office/officeart/2005/8/layout/vList5"/>
    <dgm:cxn modelId="{D407DF16-7B77-4B05-8021-FEAE2C293658}" type="presParOf" srcId="{F802A3B0-A5BE-4AAB-B67B-573822004CF2}" destId="{2BDDB9D7-CD9F-4829-8180-95F74F4E3E30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846D459-C121-4AE7-824F-16F8024F61FD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257E95C1-35EA-4B5E-B256-4EABFCB8A793}">
      <dgm:prSet/>
      <dgm:spPr/>
      <dgm:t>
        <a:bodyPr/>
        <a:lstStyle/>
        <a:p>
          <a:pPr>
            <a:defRPr cap="all"/>
          </a:pPr>
          <a:r>
            <a:rPr lang="en-GB" dirty="0"/>
            <a:t>Do users form an alliance with standalone apps?</a:t>
          </a:r>
          <a:endParaRPr lang="en-US" dirty="0"/>
        </a:p>
      </dgm:t>
    </dgm:pt>
    <dgm:pt modelId="{F856A837-17F2-4F5F-806B-03AA8404D2F1}" type="parTrans" cxnId="{E453541F-76DD-4957-BBDD-530036A39204}">
      <dgm:prSet/>
      <dgm:spPr/>
      <dgm:t>
        <a:bodyPr/>
        <a:lstStyle/>
        <a:p>
          <a:endParaRPr lang="en-US"/>
        </a:p>
      </dgm:t>
    </dgm:pt>
    <dgm:pt modelId="{BDBBE3A2-C154-48D4-BDD1-F46BA59D8C53}" type="sibTrans" cxnId="{E453541F-76DD-4957-BBDD-530036A39204}">
      <dgm:prSet/>
      <dgm:spPr/>
      <dgm:t>
        <a:bodyPr/>
        <a:lstStyle/>
        <a:p>
          <a:endParaRPr lang="en-US"/>
        </a:p>
      </dgm:t>
    </dgm:pt>
    <dgm:pt modelId="{0253E7FD-EA45-4DE9-ACFE-17674A6B3EEC}">
      <dgm:prSet/>
      <dgm:spPr/>
      <dgm:t>
        <a:bodyPr/>
        <a:lstStyle/>
        <a:p>
          <a:pPr>
            <a:defRPr cap="all"/>
          </a:pPr>
          <a:r>
            <a:rPr lang="en-GB"/>
            <a:t>What constitutes a Digital Therapeutic Alliance (DTA)?</a:t>
          </a:r>
          <a:endParaRPr lang="en-US"/>
        </a:p>
      </dgm:t>
    </dgm:pt>
    <dgm:pt modelId="{4AB98732-D6DF-4FA0-A456-638250BFAE48}" type="parTrans" cxnId="{BB416393-C4D6-45A2-91F6-70664B8A688D}">
      <dgm:prSet/>
      <dgm:spPr/>
      <dgm:t>
        <a:bodyPr/>
        <a:lstStyle/>
        <a:p>
          <a:endParaRPr lang="en-US"/>
        </a:p>
      </dgm:t>
    </dgm:pt>
    <dgm:pt modelId="{26ACD8C8-18E2-4F74-95EF-E50F462CC938}" type="sibTrans" cxnId="{BB416393-C4D6-45A2-91F6-70664B8A688D}">
      <dgm:prSet/>
      <dgm:spPr/>
      <dgm:t>
        <a:bodyPr/>
        <a:lstStyle/>
        <a:p>
          <a:endParaRPr lang="en-US"/>
        </a:p>
      </dgm:t>
    </dgm:pt>
    <dgm:pt modelId="{18D3E1E6-9D18-4C95-8DE7-CF9D6C7FFEDE}">
      <dgm:prSet/>
      <dgm:spPr/>
      <dgm:t>
        <a:bodyPr/>
        <a:lstStyle/>
        <a:p>
          <a:pPr>
            <a:defRPr cap="all"/>
          </a:pPr>
          <a:r>
            <a:rPr lang="en-GB"/>
            <a:t>How does DTA differ from traditional alliance?</a:t>
          </a:r>
          <a:endParaRPr lang="en-US"/>
        </a:p>
      </dgm:t>
    </dgm:pt>
    <dgm:pt modelId="{B8BB5EEC-FB5A-409D-8D91-EE4DD6E2FB85}" type="parTrans" cxnId="{DB789064-FF56-42B9-BCE5-478D7997DAF4}">
      <dgm:prSet/>
      <dgm:spPr/>
      <dgm:t>
        <a:bodyPr/>
        <a:lstStyle/>
        <a:p>
          <a:endParaRPr lang="en-US"/>
        </a:p>
      </dgm:t>
    </dgm:pt>
    <dgm:pt modelId="{A270973C-AB22-4EE0-B966-5F42007A6AF7}" type="sibTrans" cxnId="{DB789064-FF56-42B9-BCE5-478D7997DAF4}">
      <dgm:prSet/>
      <dgm:spPr/>
      <dgm:t>
        <a:bodyPr/>
        <a:lstStyle/>
        <a:p>
          <a:endParaRPr lang="en-US"/>
        </a:p>
      </dgm:t>
    </dgm:pt>
    <dgm:pt modelId="{299F98F9-33B0-4C48-B1D9-069D9581A8D1}" type="pres">
      <dgm:prSet presAssocID="{B846D459-C121-4AE7-824F-16F8024F61FD}" presName="root" presStyleCnt="0">
        <dgm:presLayoutVars>
          <dgm:dir/>
          <dgm:resizeHandles val="exact"/>
        </dgm:presLayoutVars>
      </dgm:prSet>
      <dgm:spPr/>
    </dgm:pt>
    <dgm:pt modelId="{2AB26946-9B4E-4FE8-AD42-50E7FEE42C71}" type="pres">
      <dgm:prSet presAssocID="{257E95C1-35EA-4B5E-B256-4EABFCB8A793}" presName="compNode" presStyleCnt="0"/>
      <dgm:spPr/>
    </dgm:pt>
    <dgm:pt modelId="{B0AD896C-0A03-4F24-9631-5908D4AA26B2}" type="pres">
      <dgm:prSet presAssocID="{257E95C1-35EA-4B5E-B256-4EABFCB8A793}" presName="iconBgRect" presStyleLbl="bgShp" presStyleIdx="0" presStyleCnt="3"/>
      <dgm:spPr/>
    </dgm:pt>
    <dgm:pt modelId="{4F49872C-8131-426C-8249-00483A7B1C69}" type="pres">
      <dgm:prSet presAssocID="{257E95C1-35EA-4B5E-B256-4EABFCB8A793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8D1C24C2-CE95-4E9D-804A-5562AB726792}" type="pres">
      <dgm:prSet presAssocID="{257E95C1-35EA-4B5E-B256-4EABFCB8A793}" presName="spaceRect" presStyleCnt="0"/>
      <dgm:spPr/>
    </dgm:pt>
    <dgm:pt modelId="{9F856CEF-F530-48DB-AF78-D124C68454D0}" type="pres">
      <dgm:prSet presAssocID="{257E95C1-35EA-4B5E-B256-4EABFCB8A793}" presName="textRect" presStyleLbl="revTx" presStyleIdx="0" presStyleCnt="3">
        <dgm:presLayoutVars>
          <dgm:chMax val="1"/>
          <dgm:chPref val="1"/>
        </dgm:presLayoutVars>
      </dgm:prSet>
      <dgm:spPr/>
    </dgm:pt>
    <dgm:pt modelId="{A46FEFF1-EFC9-49AD-8E4C-58EB0FB5E494}" type="pres">
      <dgm:prSet presAssocID="{BDBBE3A2-C154-48D4-BDD1-F46BA59D8C53}" presName="sibTrans" presStyleCnt="0"/>
      <dgm:spPr/>
    </dgm:pt>
    <dgm:pt modelId="{392F3132-0844-4A57-8509-A3BA3FB1B2BE}" type="pres">
      <dgm:prSet presAssocID="{0253E7FD-EA45-4DE9-ACFE-17674A6B3EEC}" presName="compNode" presStyleCnt="0"/>
      <dgm:spPr/>
    </dgm:pt>
    <dgm:pt modelId="{8EFD4C35-1E0B-4CD9-A871-755C57865A48}" type="pres">
      <dgm:prSet presAssocID="{0253E7FD-EA45-4DE9-ACFE-17674A6B3EEC}" presName="iconBgRect" presStyleLbl="bgShp" presStyleIdx="1" presStyleCnt="3"/>
      <dgm:spPr/>
    </dgm:pt>
    <dgm:pt modelId="{905AF217-96C0-4775-B610-E336697F0FDB}" type="pres">
      <dgm:prSet presAssocID="{0253E7FD-EA45-4DE9-ACFE-17674A6B3EE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080FA3C2-0812-4DE1-96EC-E3E72D602ED1}" type="pres">
      <dgm:prSet presAssocID="{0253E7FD-EA45-4DE9-ACFE-17674A6B3EEC}" presName="spaceRect" presStyleCnt="0"/>
      <dgm:spPr/>
    </dgm:pt>
    <dgm:pt modelId="{664ADED4-B4D5-4706-B655-E5269263C0B6}" type="pres">
      <dgm:prSet presAssocID="{0253E7FD-EA45-4DE9-ACFE-17674A6B3EEC}" presName="textRect" presStyleLbl="revTx" presStyleIdx="1" presStyleCnt="3">
        <dgm:presLayoutVars>
          <dgm:chMax val="1"/>
          <dgm:chPref val="1"/>
        </dgm:presLayoutVars>
      </dgm:prSet>
      <dgm:spPr/>
    </dgm:pt>
    <dgm:pt modelId="{D377516F-E2DA-4510-A642-047F7DBF5EB9}" type="pres">
      <dgm:prSet presAssocID="{26ACD8C8-18E2-4F74-95EF-E50F462CC938}" presName="sibTrans" presStyleCnt="0"/>
      <dgm:spPr/>
    </dgm:pt>
    <dgm:pt modelId="{81F6C604-99AC-4B7B-976F-9B939867378F}" type="pres">
      <dgm:prSet presAssocID="{18D3E1E6-9D18-4C95-8DE7-CF9D6C7FFEDE}" presName="compNode" presStyleCnt="0"/>
      <dgm:spPr/>
    </dgm:pt>
    <dgm:pt modelId="{4010B232-8513-44A1-AA43-587502D4A2F2}" type="pres">
      <dgm:prSet presAssocID="{18D3E1E6-9D18-4C95-8DE7-CF9D6C7FFEDE}" presName="iconBgRect" presStyleLbl="bgShp" presStyleIdx="2" presStyleCnt="3"/>
      <dgm:spPr/>
    </dgm:pt>
    <dgm:pt modelId="{F2E0A948-AD7E-4C00-ABEE-347A55E496AD}" type="pres">
      <dgm:prSet presAssocID="{18D3E1E6-9D18-4C95-8DE7-CF9D6C7FFED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of men"/>
        </a:ext>
      </dgm:extLst>
    </dgm:pt>
    <dgm:pt modelId="{99F37115-6DCC-4727-B213-D01A616844B7}" type="pres">
      <dgm:prSet presAssocID="{18D3E1E6-9D18-4C95-8DE7-CF9D6C7FFEDE}" presName="spaceRect" presStyleCnt="0"/>
      <dgm:spPr/>
    </dgm:pt>
    <dgm:pt modelId="{D724D361-2E8A-4AAC-98B8-F893D081A5A2}" type="pres">
      <dgm:prSet presAssocID="{18D3E1E6-9D18-4C95-8DE7-CF9D6C7FFEDE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E453541F-76DD-4957-BBDD-530036A39204}" srcId="{B846D459-C121-4AE7-824F-16F8024F61FD}" destId="{257E95C1-35EA-4B5E-B256-4EABFCB8A793}" srcOrd="0" destOrd="0" parTransId="{F856A837-17F2-4F5F-806B-03AA8404D2F1}" sibTransId="{BDBBE3A2-C154-48D4-BDD1-F46BA59D8C53}"/>
    <dgm:cxn modelId="{DB789064-FF56-42B9-BCE5-478D7997DAF4}" srcId="{B846D459-C121-4AE7-824F-16F8024F61FD}" destId="{18D3E1E6-9D18-4C95-8DE7-CF9D6C7FFEDE}" srcOrd="2" destOrd="0" parTransId="{B8BB5EEC-FB5A-409D-8D91-EE4DD6E2FB85}" sibTransId="{A270973C-AB22-4EE0-B966-5F42007A6AF7}"/>
    <dgm:cxn modelId="{95C7DE91-9330-41EC-90C0-2EF3FDA47E9A}" type="presOf" srcId="{0253E7FD-EA45-4DE9-ACFE-17674A6B3EEC}" destId="{664ADED4-B4D5-4706-B655-E5269263C0B6}" srcOrd="0" destOrd="0" presId="urn:microsoft.com/office/officeart/2018/5/layout/IconCircleLabelList"/>
    <dgm:cxn modelId="{BB416393-C4D6-45A2-91F6-70664B8A688D}" srcId="{B846D459-C121-4AE7-824F-16F8024F61FD}" destId="{0253E7FD-EA45-4DE9-ACFE-17674A6B3EEC}" srcOrd="1" destOrd="0" parTransId="{4AB98732-D6DF-4FA0-A456-638250BFAE48}" sibTransId="{26ACD8C8-18E2-4F74-95EF-E50F462CC938}"/>
    <dgm:cxn modelId="{0E88CEA4-A514-46B4-8932-BE343CF3A3D7}" type="presOf" srcId="{257E95C1-35EA-4B5E-B256-4EABFCB8A793}" destId="{9F856CEF-F530-48DB-AF78-D124C68454D0}" srcOrd="0" destOrd="0" presId="urn:microsoft.com/office/officeart/2018/5/layout/IconCircleLabelList"/>
    <dgm:cxn modelId="{ADD3D1D4-4163-44E1-BB5A-CCF24922F2D2}" type="presOf" srcId="{B846D459-C121-4AE7-824F-16F8024F61FD}" destId="{299F98F9-33B0-4C48-B1D9-069D9581A8D1}" srcOrd="0" destOrd="0" presId="urn:microsoft.com/office/officeart/2018/5/layout/IconCircleLabelList"/>
    <dgm:cxn modelId="{3601E2E4-F183-45CE-8628-483ED9EA558D}" type="presOf" srcId="{18D3E1E6-9D18-4C95-8DE7-CF9D6C7FFEDE}" destId="{D724D361-2E8A-4AAC-98B8-F893D081A5A2}" srcOrd="0" destOrd="0" presId="urn:microsoft.com/office/officeart/2018/5/layout/IconCircleLabelList"/>
    <dgm:cxn modelId="{9599FBDC-2E53-4A7C-B19B-0BD0350676FD}" type="presParOf" srcId="{299F98F9-33B0-4C48-B1D9-069D9581A8D1}" destId="{2AB26946-9B4E-4FE8-AD42-50E7FEE42C71}" srcOrd="0" destOrd="0" presId="urn:microsoft.com/office/officeart/2018/5/layout/IconCircleLabelList"/>
    <dgm:cxn modelId="{79CB788C-A36E-4F3A-A916-B3F65E2F6528}" type="presParOf" srcId="{2AB26946-9B4E-4FE8-AD42-50E7FEE42C71}" destId="{B0AD896C-0A03-4F24-9631-5908D4AA26B2}" srcOrd="0" destOrd="0" presId="urn:microsoft.com/office/officeart/2018/5/layout/IconCircleLabelList"/>
    <dgm:cxn modelId="{9FA4AD82-A4A0-4774-837D-BE9CE6CEC1D2}" type="presParOf" srcId="{2AB26946-9B4E-4FE8-AD42-50E7FEE42C71}" destId="{4F49872C-8131-426C-8249-00483A7B1C69}" srcOrd="1" destOrd="0" presId="urn:microsoft.com/office/officeart/2018/5/layout/IconCircleLabelList"/>
    <dgm:cxn modelId="{E694E501-BCF0-49F4-AEA0-24E7370BE5C6}" type="presParOf" srcId="{2AB26946-9B4E-4FE8-AD42-50E7FEE42C71}" destId="{8D1C24C2-CE95-4E9D-804A-5562AB726792}" srcOrd="2" destOrd="0" presId="urn:microsoft.com/office/officeart/2018/5/layout/IconCircleLabelList"/>
    <dgm:cxn modelId="{AE48873B-C1F1-411F-A8F2-CBDBB8FAA2D8}" type="presParOf" srcId="{2AB26946-9B4E-4FE8-AD42-50E7FEE42C71}" destId="{9F856CEF-F530-48DB-AF78-D124C68454D0}" srcOrd="3" destOrd="0" presId="urn:microsoft.com/office/officeart/2018/5/layout/IconCircleLabelList"/>
    <dgm:cxn modelId="{9579B15D-0DF1-418D-83BF-957B179A5414}" type="presParOf" srcId="{299F98F9-33B0-4C48-B1D9-069D9581A8D1}" destId="{A46FEFF1-EFC9-49AD-8E4C-58EB0FB5E494}" srcOrd="1" destOrd="0" presId="urn:microsoft.com/office/officeart/2018/5/layout/IconCircleLabelList"/>
    <dgm:cxn modelId="{8315D944-1E3A-4FBD-89D1-8C1518702A7A}" type="presParOf" srcId="{299F98F9-33B0-4C48-B1D9-069D9581A8D1}" destId="{392F3132-0844-4A57-8509-A3BA3FB1B2BE}" srcOrd="2" destOrd="0" presId="urn:microsoft.com/office/officeart/2018/5/layout/IconCircleLabelList"/>
    <dgm:cxn modelId="{FA4DF7DF-B561-4EC7-BB03-B1E534253FC8}" type="presParOf" srcId="{392F3132-0844-4A57-8509-A3BA3FB1B2BE}" destId="{8EFD4C35-1E0B-4CD9-A871-755C57865A48}" srcOrd="0" destOrd="0" presId="urn:microsoft.com/office/officeart/2018/5/layout/IconCircleLabelList"/>
    <dgm:cxn modelId="{2FEAA371-69DE-45E4-A7F8-02757C7C2076}" type="presParOf" srcId="{392F3132-0844-4A57-8509-A3BA3FB1B2BE}" destId="{905AF217-96C0-4775-B610-E336697F0FDB}" srcOrd="1" destOrd="0" presId="urn:microsoft.com/office/officeart/2018/5/layout/IconCircleLabelList"/>
    <dgm:cxn modelId="{3DD78300-0323-4084-B9F9-A062831BBBFD}" type="presParOf" srcId="{392F3132-0844-4A57-8509-A3BA3FB1B2BE}" destId="{080FA3C2-0812-4DE1-96EC-E3E72D602ED1}" srcOrd="2" destOrd="0" presId="urn:microsoft.com/office/officeart/2018/5/layout/IconCircleLabelList"/>
    <dgm:cxn modelId="{EE9A3B93-AFE6-447B-8B21-C3099280C799}" type="presParOf" srcId="{392F3132-0844-4A57-8509-A3BA3FB1B2BE}" destId="{664ADED4-B4D5-4706-B655-E5269263C0B6}" srcOrd="3" destOrd="0" presId="urn:microsoft.com/office/officeart/2018/5/layout/IconCircleLabelList"/>
    <dgm:cxn modelId="{C45572F2-5AFF-4F0A-AFF1-6E80DFDBE10B}" type="presParOf" srcId="{299F98F9-33B0-4C48-B1D9-069D9581A8D1}" destId="{D377516F-E2DA-4510-A642-047F7DBF5EB9}" srcOrd="3" destOrd="0" presId="urn:microsoft.com/office/officeart/2018/5/layout/IconCircleLabelList"/>
    <dgm:cxn modelId="{3E285138-5C95-4234-8F98-836900E35534}" type="presParOf" srcId="{299F98F9-33B0-4C48-B1D9-069D9581A8D1}" destId="{81F6C604-99AC-4B7B-976F-9B939867378F}" srcOrd="4" destOrd="0" presId="urn:microsoft.com/office/officeart/2018/5/layout/IconCircleLabelList"/>
    <dgm:cxn modelId="{E03853AB-1D5C-489A-9EC2-4A525C103358}" type="presParOf" srcId="{81F6C604-99AC-4B7B-976F-9B939867378F}" destId="{4010B232-8513-44A1-AA43-587502D4A2F2}" srcOrd="0" destOrd="0" presId="urn:microsoft.com/office/officeart/2018/5/layout/IconCircleLabelList"/>
    <dgm:cxn modelId="{596BD5D0-5B69-48D8-81AA-472BFE263B00}" type="presParOf" srcId="{81F6C604-99AC-4B7B-976F-9B939867378F}" destId="{F2E0A948-AD7E-4C00-ABEE-347A55E496AD}" srcOrd="1" destOrd="0" presId="urn:microsoft.com/office/officeart/2018/5/layout/IconCircleLabelList"/>
    <dgm:cxn modelId="{E28D809A-53BF-45D2-BA7F-FBF0BA0F270B}" type="presParOf" srcId="{81F6C604-99AC-4B7B-976F-9B939867378F}" destId="{99F37115-6DCC-4727-B213-D01A616844B7}" srcOrd="2" destOrd="0" presId="urn:microsoft.com/office/officeart/2018/5/layout/IconCircleLabelList"/>
    <dgm:cxn modelId="{2B905C9B-0760-4728-ACD6-3C972D31DC2A}" type="presParOf" srcId="{81F6C604-99AC-4B7B-976F-9B939867378F}" destId="{D724D361-2E8A-4AAC-98B8-F893D081A5A2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FBC5C9A-EAEE-4D76-81AF-0937AFDB4F8D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8A572F1-D641-4C82-AD44-EB9EE69550C6}">
      <dgm:prSet/>
      <dgm:spPr/>
      <dgm:t>
        <a:bodyPr/>
        <a:lstStyle/>
        <a:p>
          <a:r>
            <a:rPr lang="en-GB"/>
            <a:t>Qualitative semi-structured interviews</a:t>
          </a:r>
          <a:endParaRPr lang="en-US"/>
        </a:p>
      </dgm:t>
    </dgm:pt>
    <dgm:pt modelId="{235782AF-070E-491A-BF7C-DF7CC9F8A152}" type="parTrans" cxnId="{D17458B7-5D61-4AD1-8446-CF77A2AC952E}">
      <dgm:prSet/>
      <dgm:spPr/>
      <dgm:t>
        <a:bodyPr/>
        <a:lstStyle/>
        <a:p>
          <a:endParaRPr lang="en-US"/>
        </a:p>
      </dgm:t>
    </dgm:pt>
    <dgm:pt modelId="{2521EF3F-8D5C-42D9-84EB-A5796B5FC5DC}" type="sibTrans" cxnId="{D17458B7-5D61-4AD1-8446-CF77A2AC952E}">
      <dgm:prSet/>
      <dgm:spPr/>
      <dgm:t>
        <a:bodyPr/>
        <a:lstStyle/>
        <a:p>
          <a:endParaRPr lang="en-US"/>
        </a:p>
      </dgm:t>
    </dgm:pt>
    <dgm:pt modelId="{0D4DAE72-4C83-4B76-B4DD-017FFE905BD0}">
      <dgm:prSet/>
      <dgm:spPr/>
      <dgm:t>
        <a:bodyPr/>
        <a:lstStyle/>
        <a:p>
          <a:r>
            <a:rPr lang="en-GB"/>
            <a:t>11 participants (ages 21-52)</a:t>
          </a:r>
          <a:endParaRPr lang="en-US"/>
        </a:p>
      </dgm:t>
    </dgm:pt>
    <dgm:pt modelId="{E0D993B8-86AB-4662-B936-41B165BF6F18}" type="parTrans" cxnId="{A877D4BF-2246-4CFC-A29A-1FC4A47F4CEB}">
      <dgm:prSet/>
      <dgm:spPr/>
      <dgm:t>
        <a:bodyPr/>
        <a:lstStyle/>
        <a:p>
          <a:endParaRPr lang="en-US"/>
        </a:p>
      </dgm:t>
    </dgm:pt>
    <dgm:pt modelId="{5B33047E-7221-4940-BBE9-C3946B2A5B41}" type="sibTrans" cxnId="{A877D4BF-2246-4CFC-A29A-1FC4A47F4CEB}">
      <dgm:prSet/>
      <dgm:spPr/>
      <dgm:t>
        <a:bodyPr/>
        <a:lstStyle/>
        <a:p>
          <a:endParaRPr lang="en-US"/>
        </a:p>
      </dgm:t>
    </dgm:pt>
    <dgm:pt modelId="{FEB0D818-1C21-4314-8E8F-E076C87C2570}">
      <dgm:prSet/>
      <dgm:spPr/>
      <dgm:t>
        <a:bodyPr/>
        <a:lstStyle/>
        <a:p>
          <a:r>
            <a:rPr lang="en-GB"/>
            <a:t>Various mental health diagnoses</a:t>
          </a:r>
          <a:endParaRPr lang="en-US"/>
        </a:p>
      </dgm:t>
    </dgm:pt>
    <dgm:pt modelId="{851775D8-90C7-4709-A5F4-D7B3F6A61F1B}" type="parTrans" cxnId="{1ECD029A-702A-492F-AD97-FE15DFC441C3}">
      <dgm:prSet/>
      <dgm:spPr/>
      <dgm:t>
        <a:bodyPr/>
        <a:lstStyle/>
        <a:p>
          <a:endParaRPr lang="en-US"/>
        </a:p>
      </dgm:t>
    </dgm:pt>
    <dgm:pt modelId="{0B3FC460-6784-49F8-8A50-94396D816C0E}" type="sibTrans" cxnId="{1ECD029A-702A-492F-AD97-FE15DFC441C3}">
      <dgm:prSet/>
      <dgm:spPr/>
      <dgm:t>
        <a:bodyPr/>
        <a:lstStyle/>
        <a:p>
          <a:endParaRPr lang="en-US"/>
        </a:p>
      </dgm:t>
    </dgm:pt>
    <dgm:pt modelId="{D03D7210-1454-4B84-BEEF-E5A3C3EC5744}">
      <dgm:prSet/>
      <dgm:spPr/>
      <dgm:t>
        <a:bodyPr/>
        <a:lstStyle/>
        <a:p>
          <a:r>
            <a:rPr lang="en-GB"/>
            <a:t>Reflective Thematic Analysis (Braun and Clarke)</a:t>
          </a:r>
          <a:endParaRPr lang="en-US"/>
        </a:p>
      </dgm:t>
    </dgm:pt>
    <dgm:pt modelId="{12BE50A7-AF1E-4D74-A1F6-511BA5CE3F53}" type="parTrans" cxnId="{88F0AF0E-AF8B-4AFA-85B1-F96B4434ED31}">
      <dgm:prSet/>
      <dgm:spPr/>
      <dgm:t>
        <a:bodyPr/>
        <a:lstStyle/>
        <a:p>
          <a:endParaRPr lang="en-US"/>
        </a:p>
      </dgm:t>
    </dgm:pt>
    <dgm:pt modelId="{0A730D65-5A84-4FBC-93B8-77802B42D8BA}" type="sibTrans" cxnId="{88F0AF0E-AF8B-4AFA-85B1-F96B4434ED31}">
      <dgm:prSet/>
      <dgm:spPr/>
      <dgm:t>
        <a:bodyPr/>
        <a:lstStyle/>
        <a:p>
          <a:endParaRPr lang="en-US"/>
        </a:p>
      </dgm:t>
    </dgm:pt>
    <dgm:pt modelId="{26AC54B3-3451-4F95-94F1-666CCDE85048}" type="pres">
      <dgm:prSet presAssocID="{2FBC5C9A-EAEE-4D76-81AF-0937AFDB4F8D}" presName="linear" presStyleCnt="0">
        <dgm:presLayoutVars>
          <dgm:animLvl val="lvl"/>
          <dgm:resizeHandles val="exact"/>
        </dgm:presLayoutVars>
      </dgm:prSet>
      <dgm:spPr/>
    </dgm:pt>
    <dgm:pt modelId="{F1B21FA3-57BE-4DCF-B210-1BA71AB02146}" type="pres">
      <dgm:prSet presAssocID="{88A572F1-D641-4C82-AD44-EB9EE69550C6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052B52B8-C121-4997-A893-ACBDAD2C4B22}" type="pres">
      <dgm:prSet presAssocID="{2521EF3F-8D5C-42D9-84EB-A5796B5FC5DC}" presName="spacer" presStyleCnt="0"/>
      <dgm:spPr/>
    </dgm:pt>
    <dgm:pt modelId="{404C7473-E7A4-424F-AA04-5735069871D3}" type="pres">
      <dgm:prSet presAssocID="{0D4DAE72-4C83-4B76-B4DD-017FFE905BD0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D58C4AE7-0F4D-46ED-8637-24C40BF51056}" type="pres">
      <dgm:prSet presAssocID="{5B33047E-7221-4940-BBE9-C3946B2A5B41}" presName="spacer" presStyleCnt="0"/>
      <dgm:spPr/>
    </dgm:pt>
    <dgm:pt modelId="{75A065C5-0E55-4A54-B2F5-98EB672F4153}" type="pres">
      <dgm:prSet presAssocID="{FEB0D818-1C21-4314-8E8F-E076C87C2570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27312553-8206-4CB8-B444-DF220DA76B41}" type="pres">
      <dgm:prSet presAssocID="{0B3FC460-6784-49F8-8A50-94396D816C0E}" presName="spacer" presStyleCnt="0"/>
      <dgm:spPr/>
    </dgm:pt>
    <dgm:pt modelId="{57EE4557-4DA6-4B48-8F4E-5C7BCF4FD98A}" type="pres">
      <dgm:prSet presAssocID="{D03D7210-1454-4B84-BEEF-E5A3C3EC5744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1DA52107-565E-47B3-8532-345889D3D8A1}" type="presOf" srcId="{FEB0D818-1C21-4314-8E8F-E076C87C2570}" destId="{75A065C5-0E55-4A54-B2F5-98EB672F4153}" srcOrd="0" destOrd="0" presId="urn:microsoft.com/office/officeart/2005/8/layout/vList2"/>
    <dgm:cxn modelId="{88F0AF0E-AF8B-4AFA-85B1-F96B4434ED31}" srcId="{2FBC5C9A-EAEE-4D76-81AF-0937AFDB4F8D}" destId="{D03D7210-1454-4B84-BEEF-E5A3C3EC5744}" srcOrd="3" destOrd="0" parTransId="{12BE50A7-AF1E-4D74-A1F6-511BA5CE3F53}" sibTransId="{0A730D65-5A84-4FBC-93B8-77802B42D8BA}"/>
    <dgm:cxn modelId="{62F25925-DE6D-4C0A-9E0D-EEF843E0C284}" type="presOf" srcId="{D03D7210-1454-4B84-BEEF-E5A3C3EC5744}" destId="{57EE4557-4DA6-4B48-8F4E-5C7BCF4FD98A}" srcOrd="0" destOrd="0" presId="urn:microsoft.com/office/officeart/2005/8/layout/vList2"/>
    <dgm:cxn modelId="{E2874639-E96D-43EC-BB38-E69B7C43FA28}" type="presOf" srcId="{2FBC5C9A-EAEE-4D76-81AF-0937AFDB4F8D}" destId="{26AC54B3-3451-4F95-94F1-666CCDE85048}" srcOrd="0" destOrd="0" presId="urn:microsoft.com/office/officeart/2005/8/layout/vList2"/>
    <dgm:cxn modelId="{A60C026A-DA67-4B0E-97CC-8C0D8F384EC4}" type="presOf" srcId="{0D4DAE72-4C83-4B76-B4DD-017FFE905BD0}" destId="{404C7473-E7A4-424F-AA04-5735069871D3}" srcOrd="0" destOrd="0" presId="urn:microsoft.com/office/officeart/2005/8/layout/vList2"/>
    <dgm:cxn modelId="{80114F93-06D6-41AF-8576-0CCE5D560253}" type="presOf" srcId="{88A572F1-D641-4C82-AD44-EB9EE69550C6}" destId="{F1B21FA3-57BE-4DCF-B210-1BA71AB02146}" srcOrd="0" destOrd="0" presId="urn:microsoft.com/office/officeart/2005/8/layout/vList2"/>
    <dgm:cxn modelId="{1ECD029A-702A-492F-AD97-FE15DFC441C3}" srcId="{2FBC5C9A-EAEE-4D76-81AF-0937AFDB4F8D}" destId="{FEB0D818-1C21-4314-8E8F-E076C87C2570}" srcOrd="2" destOrd="0" parTransId="{851775D8-90C7-4709-A5F4-D7B3F6A61F1B}" sibTransId="{0B3FC460-6784-49F8-8A50-94396D816C0E}"/>
    <dgm:cxn modelId="{D17458B7-5D61-4AD1-8446-CF77A2AC952E}" srcId="{2FBC5C9A-EAEE-4D76-81AF-0937AFDB4F8D}" destId="{88A572F1-D641-4C82-AD44-EB9EE69550C6}" srcOrd="0" destOrd="0" parTransId="{235782AF-070E-491A-BF7C-DF7CC9F8A152}" sibTransId="{2521EF3F-8D5C-42D9-84EB-A5796B5FC5DC}"/>
    <dgm:cxn modelId="{A877D4BF-2246-4CFC-A29A-1FC4A47F4CEB}" srcId="{2FBC5C9A-EAEE-4D76-81AF-0937AFDB4F8D}" destId="{0D4DAE72-4C83-4B76-B4DD-017FFE905BD0}" srcOrd="1" destOrd="0" parTransId="{E0D993B8-86AB-4662-B936-41B165BF6F18}" sibTransId="{5B33047E-7221-4940-BBE9-C3946B2A5B41}"/>
    <dgm:cxn modelId="{487AA5FE-E088-466D-8FEB-1EB49B2ECD81}" type="presParOf" srcId="{26AC54B3-3451-4F95-94F1-666CCDE85048}" destId="{F1B21FA3-57BE-4DCF-B210-1BA71AB02146}" srcOrd="0" destOrd="0" presId="urn:microsoft.com/office/officeart/2005/8/layout/vList2"/>
    <dgm:cxn modelId="{56020458-4797-40A9-AA70-E509DB65FA65}" type="presParOf" srcId="{26AC54B3-3451-4F95-94F1-666CCDE85048}" destId="{052B52B8-C121-4997-A893-ACBDAD2C4B22}" srcOrd="1" destOrd="0" presId="urn:microsoft.com/office/officeart/2005/8/layout/vList2"/>
    <dgm:cxn modelId="{7FB984C9-8E3D-4396-B803-6B137A29C94A}" type="presParOf" srcId="{26AC54B3-3451-4F95-94F1-666CCDE85048}" destId="{404C7473-E7A4-424F-AA04-5735069871D3}" srcOrd="2" destOrd="0" presId="urn:microsoft.com/office/officeart/2005/8/layout/vList2"/>
    <dgm:cxn modelId="{DB23F5A6-1444-48C6-A9B6-FCE351CE3541}" type="presParOf" srcId="{26AC54B3-3451-4F95-94F1-666CCDE85048}" destId="{D58C4AE7-0F4D-46ED-8637-24C40BF51056}" srcOrd="3" destOrd="0" presId="urn:microsoft.com/office/officeart/2005/8/layout/vList2"/>
    <dgm:cxn modelId="{41C39414-2FC4-47F4-AC99-0D8A64279636}" type="presParOf" srcId="{26AC54B3-3451-4F95-94F1-666CCDE85048}" destId="{75A065C5-0E55-4A54-B2F5-98EB672F4153}" srcOrd="4" destOrd="0" presId="urn:microsoft.com/office/officeart/2005/8/layout/vList2"/>
    <dgm:cxn modelId="{1451768D-EE7C-4A01-92FA-EF2D3EAC5D7D}" type="presParOf" srcId="{26AC54B3-3451-4F95-94F1-666CCDE85048}" destId="{27312553-8206-4CB8-B444-DF220DA76B41}" srcOrd="5" destOrd="0" presId="urn:microsoft.com/office/officeart/2005/8/layout/vList2"/>
    <dgm:cxn modelId="{FEE62BC1-BE06-4ECB-922F-F85C1623BC90}" type="presParOf" srcId="{26AC54B3-3451-4F95-94F1-666CCDE85048}" destId="{57EE4557-4DA6-4B48-8F4E-5C7BCF4FD98A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41DD0D4-7D34-40BE-BD02-3DFCB4D9D628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8C6C75A-8E83-41CA-91A7-A12451738371}">
      <dgm:prSet/>
      <dgm:spPr/>
      <dgm:t>
        <a:bodyPr/>
        <a:lstStyle/>
        <a:p>
          <a:r>
            <a:rPr lang="en-GB"/>
            <a:t>Mindfulness and meditation </a:t>
          </a:r>
          <a:endParaRPr lang="en-US"/>
        </a:p>
      </dgm:t>
    </dgm:pt>
    <dgm:pt modelId="{9E59F1FE-701C-4BC1-8B9F-364C3BCD0236}" type="parTrans" cxnId="{48B6D385-3A2D-4681-B28B-32C0B3287B80}">
      <dgm:prSet/>
      <dgm:spPr/>
      <dgm:t>
        <a:bodyPr/>
        <a:lstStyle/>
        <a:p>
          <a:endParaRPr lang="en-US"/>
        </a:p>
      </dgm:t>
    </dgm:pt>
    <dgm:pt modelId="{2F3D846A-9A99-4991-AE5D-9B920B61251B}" type="sibTrans" cxnId="{48B6D385-3A2D-4681-B28B-32C0B3287B80}">
      <dgm:prSet/>
      <dgm:spPr/>
      <dgm:t>
        <a:bodyPr/>
        <a:lstStyle/>
        <a:p>
          <a:endParaRPr lang="en-US"/>
        </a:p>
      </dgm:t>
    </dgm:pt>
    <dgm:pt modelId="{BB3743C3-7F19-48C1-995F-997CADA06B8F}">
      <dgm:prSet/>
      <dgm:spPr/>
      <dgm:t>
        <a:bodyPr/>
        <a:lstStyle/>
        <a:p>
          <a:r>
            <a:rPr lang="en-GB"/>
            <a:t>Mood tracking</a:t>
          </a:r>
          <a:endParaRPr lang="en-US"/>
        </a:p>
      </dgm:t>
    </dgm:pt>
    <dgm:pt modelId="{8A260F2F-BE3F-4F63-B75F-26FF78019784}" type="parTrans" cxnId="{59335783-DA8F-403F-9360-1A6BE5C18B7E}">
      <dgm:prSet/>
      <dgm:spPr/>
      <dgm:t>
        <a:bodyPr/>
        <a:lstStyle/>
        <a:p>
          <a:endParaRPr lang="en-US"/>
        </a:p>
      </dgm:t>
    </dgm:pt>
    <dgm:pt modelId="{09AD67D0-093B-4F97-BAE2-695AAC208E46}" type="sibTrans" cxnId="{59335783-DA8F-403F-9360-1A6BE5C18B7E}">
      <dgm:prSet/>
      <dgm:spPr/>
      <dgm:t>
        <a:bodyPr/>
        <a:lstStyle/>
        <a:p>
          <a:endParaRPr lang="en-US"/>
        </a:p>
      </dgm:t>
    </dgm:pt>
    <dgm:pt modelId="{3AB61F15-AA88-418F-BA23-D313F4FF1AA1}">
      <dgm:prSet/>
      <dgm:spPr/>
      <dgm:t>
        <a:bodyPr/>
        <a:lstStyle/>
        <a:p>
          <a:r>
            <a:rPr lang="en-GB"/>
            <a:t>Skills training (e.g., CBT tools)</a:t>
          </a:r>
          <a:endParaRPr lang="en-US"/>
        </a:p>
      </dgm:t>
    </dgm:pt>
    <dgm:pt modelId="{4944873A-301D-44CF-A137-25FFB56EBAFC}" type="parTrans" cxnId="{66F6B5B6-6732-49DC-9C81-DC3FEC1BF965}">
      <dgm:prSet/>
      <dgm:spPr/>
      <dgm:t>
        <a:bodyPr/>
        <a:lstStyle/>
        <a:p>
          <a:endParaRPr lang="en-US"/>
        </a:p>
      </dgm:t>
    </dgm:pt>
    <dgm:pt modelId="{379DE7C4-1272-4D78-B41F-1A1EB7556A25}" type="sibTrans" cxnId="{66F6B5B6-6732-49DC-9C81-DC3FEC1BF965}">
      <dgm:prSet/>
      <dgm:spPr/>
      <dgm:t>
        <a:bodyPr/>
        <a:lstStyle/>
        <a:p>
          <a:endParaRPr lang="en-US"/>
        </a:p>
      </dgm:t>
    </dgm:pt>
    <dgm:pt modelId="{529C2DFF-58B4-4909-9DA3-6950162892D3}">
      <dgm:prSet/>
      <dgm:spPr/>
      <dgm:t>
        <a:bodyPr/>
        <a:lstStyle/>
        <a:p>
          <a:r>
            <a:rPr lang="en-GB"/>
            <a:t>Chatbots, psychoeducation, journaling</a:t>
          </a:r>
          <a:endParaRPr lang="en-US"/>
        </a:p>
      </dgm:t>
    </dgm:pt>
    <dgm:pt modelId="{E1A6729E-0A29-4092-BBCF-DADDF16F6190}" type="parTrans" cxnId="{FB387A31-2605-498B-8A1F-4212962F4CD3}">
      <dgm:prSet/>
      <dgm:spPr/>
      <dgm:t>
        <a:bodyPr/>
        <a:lstStyle/>
        <a:p>
          <a:endParaRPr lang="en-US"/>
        </a:p>
      </dgm:t>
    </dgm:pt>
    <dgm:pt modelId="{0B9C3D68-1040-4FF0-BB55-8171558DF166}" type="sibTrans" cxnId="{FB387A31-2605-498B-8A1F-4212962F4CD3}">
      <dgm:prSet/>
      <dgm:spPr/>
      <dgm:t>
        <a:bodyPr/>
        <a:lstStyle/>
        <a:p>
          <a:endParaRPr lang="en-US"/>
        </a:p>
      </dgm:t>
    </dgm:pt>
    <dgm:pt modelId="{53237382-0AEE-4C25-AFF5-A211E9CD8F85}" type="pres">
      <dgm:prSet presAssocID="{341DD0D4-7D34-40BE-BD02-3DFCB4D9D628}" presName="vert0" presStyleCnt="0">
        <dgm:presLayoutVars>
          <dgm:dir/>
          <dgm:animOne val="branch"/>
          <dgm:animLvl val="lvl"/>
        </dgm:presLayoutVars>
      </dgm:prSet>
      <dgm:spPr/>
    </dgm:pt>
    <dgm:pt modelId="{D5F30863-EAF1-4BFD-841F-356A7DD023F9}" type="pres">
      <dgm:prSet presAssocID="{F8C6C75A-8E83-41CA-91A7-A12451738371}" presName="thickLine" presStyleLbl="alignNode1" presStyleIdx="0" presStyleCnt="4"/>
      <dgm:spPr/>
    </dgm:pt>
    <dgm:pt modelId="{85364D61-4B57-467F-BDAE-F82830AD947C}" type="pres">
      <dgm:prSet presAssocID="{F8C6C75A-8E83-41CA-91A7-A12451738371}" presName="horz1" presStyleCnt="0"/>
      <dgm:spPr/>
    </dgm:pt>
    <dgm:pt modelId="{2DA995DC-358D-431D-8D12-7CB1250CB77F}" type="pres">
      <dgm:prSet presAssocID="{F8C6C75A-8E83-41CA-91A7-A12451738371}" presName="tx1" presStyleLbl="revTx" presStyleIdx="0" presStyleCnt="4"/>
      <dgm:spPr/>
    </dgm:pt>
    <dgm:pt modelId="{4E79D5A6-D5C8-4C6F-AAD2-427BB4C120C0}" type="pres">
      <dgm:prSet presAssocID="{F8C6C75A-8E83-41CA-91A7-A12451738371}" presName="vert1" presStyleCnt="0"/>
      <dgm:spPr/>
    </dgm:pt>
    <dgm:pt modelId="{C5561A65-68E7-4302-BAFD-AC229ACD3D01}" type="pres">
      <dgm:prSet presAssocID="{BB3743C3-7F19-48C1-995F-997CADA06B8F}" presName="thickLine" presStyleLbl="alignNode1" presStyleIdx="1" presStyleCnt="4"/>
      <dgm:spPr/>
    </dgm:pt>
    <dgm:pt modelId="{B6AF8210-8306-4C5B-9669-069B0B85C778}" type="pres">
      <dgm:prSet presAssocID="{BB3743C3-7F19-48C1-995F-997CADA06B8F}" presName="horz1" presStyleCnt="0"/>
      <dgm:spPr/>
    </dgm:pt>
    <dgm:pt modelId="{5AA65E94-EF19-40F1-A353-85B03C972E06}" type="pres">
      <dgm:prSet presAssocID="{BB3743C3-7F19-48C1-995F-997CADA06B8F}" presName="tx1" presStyleLbl="revTx" presStyleIdx="1" presStyleCnt="4"/>
      <dgm:spPr/>
    </dgm:pt>
    <dgm:pt modelId="{D7676BEE-9455-4A54-8B05-B6E9B609CEC0}" type="pres">
      <dgm:prSet presAssocID="{BB3743C3-7F19-48C1-995F-997CADA06B8F}" presName="vert1" presStyleCnt="0"/>
      <dgm:spPr/>
    </dgm:pt>
    <dgm:pt modelId="{DA120AF0-2EAD-4DCD-A20E-1F046EAFC66E}" type="pres">
      <dgm:prSet presAssocID="{3AB61F15-AA88-418F-BA23-D313F4FF1AA1}" presName="thickLine" presStyleLbl="alignNode1" presStyleIdx="2" presStyleCnt="4"/>
      <dgm:spPr/>
    </dgm:pt>
    <dgm:pt modelId="{E7FE0463-EADD-4A67-808B-A33F63EEF955}" type="pres">
      <dgm:prSet presAssocID="{3AB61F15-AA88-418F-BA23-D313F4FF1AA1}" presName="horz1" presStyleCnt="0"/>
      <dgm:spPr/>
    </dgm:pt>
    <dgm:pt modelId="{89CB2EF1-5997-4F54-99A0-740B89BA0B11}" type="pres">
      <dgm:prSet presAssocID="{3AB61F15-AA88-418F-BA23-D313F4FF1AA1}" presName="tx1" presStyleLbl="revTx" presStyleIdx="2" presStyleCnt="4"/>
      <dgm:spPr/>
    </dgm:pt>
    <dgm:pt modelId="{971813B4-B9F3-4223-A7D6-8BA8418222C3}" type="pres">
      <dgm:prSet presAssocID="{3AB61F15-AA88-418F-BA23-D313F4FF1AA1}" presName="vert1" presStyleCnt="0"/>
      <dgm:spPr/>
    </dgm:pt>
    <dgm:pt modelId="{779CC924-C0EA-4C7C-9410-D47EECF702E3}" type="pres">
      <dgm:prSet presAssocID="{529C2DFF-58B4-4909-9DA3-6950162892D3}" presName="thickLine" presStyleLbl="alignNode1" presStyleIdx="3" presStyleCnt="4"/>
      <dgm:spPr/>
    </dgm:pt>
    <dgm:pt modelId="{64792ACA-D4F7-46D8-B8B9-A80016748DA8}" type="pres">
      <dgm:prSet presAssocID="{529C2DFF-58B4-4909-9DA3-6950162892D3}" presName="horz1" presStyleCnt="0"/>
      <dgm:spPr/>
    </dgm:pt>
    <dgm:pt modelId="{7D03F3EC-9A96-420A-A8BB-7EA4FC2A527A}" type="pres">
      <dgm:prSet presAssocID="{529C2DFF-58B4-4909-9DA3-6950162892D3}" presName="tx1" presStyleLbl="revTx" presStyleIdx="3" presStyleCnt="4"/>
      <dgm:spPr/>
    </dgm:pt>
    <dgm:pt modelId="{24103290-84DE-4533-807E-ED72AF23F191}" type="pres">
      <dgm:prSet presAssocID="{529C2DFF-58B4-4909-9DA3-6950162892D3}" presName="vert1" presStyleCnt="0"/>
      <dgm:spPr/>
    </dgm:pt>
  </dgm:ptLst>
  <dgm:cxnLst>
    <dgm:cxn modelId="{E81F1021-D825-4DAA-8803-F0748602E65A}" type="presOf" srcId="{341DD0D4-7D34-40BE-BD02-3DFCB4D9D628}" destId="{53237382-0AEE-4C25-AFF5-A211E9CD8F85}" srcOrd="0" destOrd="0" presId="urn:microsoft.com/office/officeart/2008/layout/LinedList"/>
    <dgm:cxn modelId="{FB387A31-2605-498B-8A1F-4212962F4CD3}" srcId="{341DD0D4-7D34-40BE-BD02-3DFCB4D9D628}" destId="{529C2DFF-58B4-4909-9DA3-6950162892D3}" srcOrd="3" destOrd="0" parTransId="{E1A6729E-0A29-4092-BBCF-DADDF16F6190}" sibTransId="{0B9C3D68-1040-4FF0-BB55-8171558DF166}"/>
    <dgm:cxn modelId="{A7F3E95D-5168-4E66-8F33-F9B91D83084F}" type="presOf" srcId="{529C2DFF-58B4-4909-9DA3-6950162892D3}" destId="{7D03F3EC-9A96-420A-A8BB-7EA4FC2A527A}" srcOrd="0" destOrd="0" presId="urn:microsoft.com/office/officeart/2008/layout/LinedList"/>
    <dgm:cxn modelId="{59335783-DA8F-403F-9360-1A6BE5C18B7E}" srcId="{341DD0D4-7D34-40BE-BD02-3DFCB4D9D628}" destId="{BB3743C3-7F19-48C1-995F-997CADA06B8F}" srcOrd="1" destOrd="0" parTransId="{8A260F2F-BE3F-4F63-B75F-26FF78019784}" sibTransId="{09AD67D0-093B-4F97-BAE2-695AAC208E46}"/>
    <dgm:cxn modelId="{48B6D385-3A2D-4681-B28B-32C0B3287B80}" srcId="{341DD0D4-7D34-40BE-BD02-3DFCB4D9D628}" destId="{F8C6C75A-8E83-41CA-91A7-A12451738371}" srcOrd="0" destOrd="0" parTransId="{9E59F1FE-701C-4BC1-8B9F-364C3BCD0236}" sibTransId="{2F3D846A-9A99-4991-AE5D-9B920B61251B}"/>
    <dgm:cxn modelId="{BD9C7DA9-86DB-4E3E-B806-EC39DC31AE2C}" type="presOf" srcId="{3AB61F15-AA88-418F-BA23-D313F4FF1AA1}" destId="{89CB2EF1-5997-4F54-99A0-740B89BA0B11}" srcOrd="0" destOrd="0" presId="urn:microsoft.com/office/officeart/2008/layout/LinedList"/>
    <dgm:cxn modelId="{66F6B5B6-6732-49DC-9C81-DC3FEC1BF965}" srcId="{341DD0D4-7D34-40BE-BD02-3DFCB4D9D628}" destId="{3AB61F15-AA88-418F-BA23-D313F4FF1AA1}" srcOrd="2" destOrd="0" parTransId="{4944873A-301D-44CF-A137-25FFB56EBAFC}" sibTransId="{379DE7C4-1272-4D78-B41F-1A1EB7556A25}"/>
    <dgm:cxn modelId="{651C4EBA-8864-406C-AE78-0FE635709C48}" type="presOf" srcId="{F8C6C75A-8E83-41CA-91A7-A12451738371}" destId="{2DA995DC-358D-431D-8D12-7CB1250CB77F}" srcOrd="0" destOrd="0" presId="urn:microsoft.com/office/officeart/2008/layout/LinedList"/>
    <dgm:cxn modelId="{C2A0ECEB-26D8-4E7C-B979-1BB1C9AA6235}" type="presOf" srcId="{BB3743C3-7F19-48C1-995F-997CADA06B8F}" destId="{5AA65E94-EF19-40F1-A353-85B03C972E06}" srcOrd="0" destOrd="0" presId="urn:microsoft.com/office/officeart/2008/layout/LinedList"/>
    <dgm:cxn modelId="{26CB069A-74BE-43F7-A84A-7FA68B6CBDEA}" type="presParOf" srcId="{53237382-0AEE-4C25-AFF5-A211E9CD8F85}" destId="{D5F30863-EAF1-4BFD-841F-356A7DD023F9}" srcOrd="0" destOrd="0" presId="urn:microsoft.com/office/officeart/2008/layout/LinedList"/>
    <dgm:cxn modelId="{7413235F-D2FE-4E5F-BE66-1FB5850187A4}" type="presParOf" srcId="{53237382-0AEE-4C25-AFF5-A211E9CD8F85}" destId="{85364D61-4B57-467F-BDAE-F82830AD947C}" srcOrd="1" destOrd="0" presId="urn:microsoft.com/office/officeart/2008/layout/LinedList"/>
    <dgm:cxn modelId="{1468E7E6-D6FA-4B95-B43A-637239380B99}" type="presParOf" srcId="{85364D61-4B57-467F-BDAE-F82830AD947C}" destId="{2DA995DC-358D-431D-8D12-7CB1250CB77F}" srcOrd="0" destOrd="0" presId="urn:microsoft.com/office/officeart/2008/layout/LinedList"/>
    <dgm:cxn modelId="{05DCD1CC-8242-4903-B634-260FBB5D7999}" type="presParOf" srcId="{85364D61-4B57-467F-BDAE-F82830AD947C}" destId="{4E79D5A6-D5C8-4C6F-AAD2-427BB4C120C0}" srcOrd="1" destOrd="0" presId="urn:microsoft.com/office/officeart/2008/layout/LinedList"/>
    <dgm:cxn modelId="{483678DF-FBF6-44B5-9D53-A3D2DFE8B85D}" type="presParOf" srcId="{53237382-0AEE-4C25-AFF5-A211E9CD8F85}" destId="{C5561A65-68E7-4302-BAFD-AC229ACD3D01}" srcOrd="2" destOrd="0" presId="urn:microsoft.com/office/officeart/2008/layout/LinedList"/>
    <dgm:cxn modelId="{7A1A3325-9768-46FA-9F0B-028B66B9BCAC}" type="presParOf" srcId="{53237382-0AEE-4C25-AFF5-A211E9CD8F85}" destId="{B6AF8210-8306-4C5B-9669-069B0B85C778}" srcOrd="3" destOrd="0" presId="urn:microsoft.com/office/officeart/2008/layout/LinedList"/>
    <dgm:cxn modelId="{0FEDC82D-0771-471F-8E6C-747A561BC2E6}" type="presParOf" srcId="{B6AF8210-8306-4C5B-9669-069B0B85C778}" destId="{5AA65E94-EF19-40F1-A353-85B03C972E06}" srcOrd="0" destOrd="0" presId="urn:microsoft.com/office/officeart/2008/layout/LinedList"/>
    <dgm:cxn modelId="{96C99670-8E61-4A78-A133-6D2F640D7FB8}" type="presParOf" srcId="{B6AF8210-8306-4C5B-9669-069B0B85C778}" destId="{D7676BEE-9455-4A54-8B05-B6E9B609CEC0}" srcOrd="1" destOrd="0" presId="urn:microsoft.com/office/officeart/2008/layout/LinedList"/>
    <dgm:cxn modelId="{F5A3A71F-4955-4E3B-BFBA-0AF033171BED}" type="presParOf" srcId="{53237382-0AEE-4C25-AFF5-A211E9CD8F85}" destId="{DA120AF0-2EAD-4DCD-A20E-1F046EAFC66E}" srcOrd="4" destOrd="0" presId="urn:microsoft.com/office/officeart/2008/layout/LinedList"/>
    <dgm:cxn modelId="{6E10E525-923D-4FC4-827C-C26B9E30E3CC}" type="presParOf" srcId="{53237382-0AEE-4C25-AFF5-A211E9CD8F85}" destId="{E7FE0463-EADD-4A67-808B-A33F63EEF955}" srcOrd="5" destOrd="0" presId="urn:microsoft.com/office/officeart/2008/layout/LinedList"/>
    <dgm:cxn modelId="{C98DC40A-A071-4E6A-8703-27C10945A2B0}" type="presParOf" srcId="{E7FE0463-EADD-4A67-808B-A33F63EEF955}" destId="{89CB2EF1-5997-4F54-99A0-740B89BA0B11}" srcOrd="0" destOrd="0" presId="urn:microsoft.com/office/officeart/2008/layout/LinedList"/>
    <dgm:cxn modelId="{8E063E98-BD04-44E1-9480-9EE759A25A7B}" type="presParOf" srcId="{E7FE0463-EADD-4A67-808B-A33F63EEF955}" destId="{971813B4-B9F3-4223-A7D6-8BA8418222C3}" srcOrd="1" destOrd="0" presId="urn:microsoft.com/office/officeart/2008/layout/LinedList"/>
    <dgm:cxn modelId="{49B8F8B9-1B88-4FB6-9878-24103F5BE2CA}" type="presParOf" srcId="{53237382-0AEE-4C25-AFF5-A211E9CD8F85}" destId="{779CC924-C0EA-4C7C-9410-D47EECF702E3}" srcOrd="6" destOrd="0" presId="urn:microsoft.com/office/officeart/2008/layout/LinedList"/>
    <dgm:cxn modelId="{783E50B6-646F-4E5F-AE53-B13B3B196961}" type="presParOf" srcId="{53237382-0AEE-4C25-AFF5-A211E9CD8F85}" destId="{64792ACA-D4F7-46D8-B8B9-A80016748DA8}" srcOrd="7" destOrd="0" presId="urn:microsoft.com/office/officeart/2008/layout/LinedList"/>
    <dgm:cxn modelId="{1F9BC0FF-3BED-44F2-AC29-76C4C8040348}" type="presParOf" srcId="{64792ACA-D4F7-46D8-B8B9-A80016748DA8}" destId="{7D03F3EC-9A96-420A-A8BB-7EA4FC2A527A}" srcOrd="0" destOrd="0" presId="urn:microsoft.com/office/officeart/2008/layout/LinedList"/>
    <dgm:cxn modelId="{A5C73440-C152-4A1B-BB9C-D451A4EA7886}" type="presParOf" srcId="{64792ACA-D4F7-46D8-B8B9-A80016748DA8}" destId="{24103290-84DE-4533-807E-ED72AF23F19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BD800A6-9841-424B-8C27-192F539C68FE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1CD9422-399A-457E-913A-5C680C270DEC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Apps described as friend-like and loyal </a:t>
          </a:r>
          <a:endParaRPr lang="en-US"/>
        </a:p>
      </dgm:t>
    </dgm:pt>
    <dgm:pt modelId="{DBE26EE8-06E9-4913-8114-CDAE57E028CC}" type="parTrans" cxnId="{3F4EFEF1-3CC9-4EEF-A412-822BADA68F86}">
      <dgm:prSet/>
      <dgm:spPr/>
      <dgm:t>
        <a:bodyPr/>
        <a:lstStyle/>
        <a:p>
          <a:endParaRPr lang="en-US"/>
        </a:p>
      </dgm:t>
    </dgm:pt>
    <dgm:pt modelId="{836B9054-7CF6-40A9-B666-5C4938F01449}" type="sibTrans" cxnId="{3F4EFEF1-3CC9-4EEF-A412-822BADA68F86}">
      <dgm:prSet/>
      <dgm:spPr/>
      <dgm:t>
        <a:bodyPr/>
        <a:lstStyle/>
        <a:p>
          <a:endParaRPr lang="en-US"/>
        </a:p>
      </dgm:t>
    </dgm:pt>
    <dgm:pt modelId="{2AA873AE-B02D-4BDC-AE59-2B64DC420389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Common users with limited human support </a:t>
          </a:r>
          <a:endParaRPr lang="en-US"/>
        </a:p>
      </dgm:t>
    </dgm:pt>
    <dgm:pt modelId="{90C6E40F-8E03-4DA7-A08D-B9A3451EE1B3}" type="parTrans" cxnId="{AC2E9391-23E4-4EBA-A463-9119163B675C}">
      <dgm:prSet/>
      <dgm:spPr/>
      <dgm:t>
        <a:bodyPr/>
        <a:lstStyle/>
        <a:p>
          <a:endParaRPr lang="en-US"/>
        </a:p>
      </dgm:t>
    </dgm:pt>
    <dgm:pt modelId="{3710BCE8-1513-4650-879E-B374E0F4AEC1}" type="sibTrans" cxnId="{AC2E9391-23E4-4EBA-A463-9119163B675C}">
      <dgm:prSet/>
      <dgm:spPr/>
      <dgm:t>
        <a:bodyPr/>
        <a:lstStyle/>
        <a:p>
          <a:endParaRPr lang="en-US"/>
        </a:p>
      </dgm:t>
    </dgm:pt>
    <dgm:pt modelId="{12C6EAA2-D879-4278-B30E-CA7EA33B29F1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Connection to voice, content, or space </a:t>
          </a:r>
          <a:endParaRPr lang="en-US"/>
        </a:p>
      </dgm:t>
    </dgm:pt>
    <dgm:pt modelId="{96602DCE-10BF-46C9-8AFD-04F0C43A479C}" type="parTrans" cxnId="{BE7ECFE1-05BF-4080-9390-0DC42E0511C7}">
      <dgm:prSet/>
      <dgm:spPr/>
      <dgm:t>
        <a:bodyPr/>
        <a:lstStyle/>
        <a:p>
          <a:endParaRPr lang="en-US"/>
        </a:p>
      </dgm:t>
    </dgm:pt>
    <dgm:pt modelId="{1E2BFD7C-ED30-4EEE-9AA4-D2C7571D0678}" type="sibTrans" cxnId="{BE7ECFE1-05BF-4080-9390-0DC42E0511C7}">
      <dgm:prSet/>
      <dgm:spPr/>
      <dgm:t>
        <a:bodyPr/>
        <a:lstStyle/>
        <a:p>
          <a:endParaRPr lang="en-US"/>
        </a:p>
      </dgm:t>
    </dgm:pt>
    <dgm:pt modelId="{A7C3ABB3-E8A4-48CB-921E-8BACF03B49B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Seen as lacking genuine empathy </a:t>
          </a:r>
          <a:endParaRPr lang="en-US"/>
        </a:p>
      </dgm:t>
    </dgm:pt>
    <dgm:pt modelId="{B7810814-A321-4B62-AB56-E938DDF2550F}" type="parTrans" cxnId="{E8230DAC-74BC-4500-8BC7-124771655400}">
      <dgm:prSet/>
      <dgm:spPr/>
      <dgm:t>
        <a:bodyPr/>
        <a:lstStyle/>
        <a:p>
          <a:endParaRPr lang="en-US"/>
        </a:p>
      </dgm:t>
    </dgm:pt>
    <dgm:pt modelId="{B7A6F389-F627-428D-B2FA-E6E907422FF3}" type="sibTrans" cxnId="{E8230DAC-74BC-4500-8BC7-124771655400}">
      <dgm:prSet/>
      <dgm:spPr/>
      <dgm:t>
        <a:bodyPr/>
        <a:lstStyle/>
        <a:p>
          <a:endParaRPr lang="en-US"/>
        </a:p>
      </dgm:t>
    </dgm:pt>
    <dgm:pt modelId="{00B05831-E8E9-4298-BDF7-9843D2C31A16}" type="pres">
      <dgm:prSet presAssocID="{9BD800A6-9841-424B-8C27-192F539C68FE}" presName="root" presStyleCnt="0">
        <dgm:presLayoutVars>
          <dgm:dir/>
          <dgm:resizeHandles val="exact"/>
        </dgm:presLayoutVars>
      </dgm:prSet>
      <dgm:spPr/>
    </dgm:pt>
    <dgm:pt modelId="{8751E1EE-A433-458E-9AF3-5F12CD2F77FC}" type="pres">
      <dgm:prSet presAssocID="{31CD9422-399A-457E-913A-5C680C270DEC}" presName="compNode" presStyleCnt="0"/>
      <dgm:spPr/>
    </dgm:pt>
    <dgm:pt modelId="{2A744795-0C4A-48ED-B6AA-960A97B79EEC}" type="pres">
      <dgm:prSet presAssocID="{31CD9422-399A-457E-913A-5C680C270DEC}" presName="iconBgRect" presStyleLbl="bgShp" presStyleIdx="0" presStyleCnt="4"/>
      <dgm:spPr/>
    </dgm:pt>
    <dgm:pt modelId="{0CD23973-491D-447D-BBE9-4093B181851B}" type="pres">
      <dgm:prSet presAssocID="{31CD9422-399A-457E-913A-5C680C270DE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6A8B7899-520E-4C62-A37C-8471F06B9382}" type="pres">
      <dgm:prSet presAssocID="{31CD9422-399A-457E-913A-5C680C270DEC}" presName="spaceRect" presStyleCnt="0"/>
      <dgm:spPr/>
    </dgm:pt>
    <dgm:pt modelId="{81FC85F8-1A12-4B45-8945-23BECEFA5494}" type="pres">
      <dgm:prSet presAssocID="{31CD9422-399A-457E-913A-5C680C270DEC}" presName="textRect" presStyleLbl="revTx" presStyleIdx="0" presStyleCnt="4">
        <dgm:presLayoutVars>
          <dgm:chMax val="1"/>
          <dgm:chPref val="1"/>
        </dgm:presLayoutVars>
      </dgm:prSet>
      <dgm:spPr/>
    </dgm:pt>
    <dgm:pt modelId="{E35ADD87-BC5D-4D41-9496-235BB749674E}" type="pres">
      <dgm:prSet presAssocID="{836B9054-7CF6-40A9-B666-5C4938F01449}" presName="sibTrans" presStyleCnt="0"/>
      <dgm:spPr/>
    </dgm:pt>
    <dgm:pt modelId="{F4AE0F9D-127C-4F1B-B286-B13EEB2CD55C}" type="pres">
      <dgm:prSet presAssocID="{2AA873AE-B02D-4BDC-AE59-2B64DC420389}" presName="compNode" presStyleCnt="0"/>
      <dgm:spPr/>
    </dgm:pt>
    <dgm:pt modelId="{62C6C110-09C3-4F8B-9D56-D4FBE4F11F45}" type="pres">
      <dgm:prSet presAssocID="{2AA873AE-B02D-4BDC-AE59-2B64DC420389}" presName="iconBgRect" presStyleLbl="bgShp" presStyleIdx="1" presStyleCnt="4"/>
      <dgm:spPr/>
    </dgm:pt>
    <dgm:pt modelId="{1E24DD73-66CC-4CA2-9422-487EBBFB0F1C}" type="pres">
      <dgm:prSet presAssocID="{2AA873AE-B02D-4BDC-AE59-2B64DC420389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75971BDB-88F9-4131-94A6-DFA17DE996D9}" type="pres">
      <dgm:prSet presAssocID="{2AA873AE-B02D-4BDC-AE59-2B64DC420389}" presName="spaceRect" presStyleCnt="0"/>
      <dgm:spPr/>
    </dgm:pt>
    <dgm:pt modelId="{6F2A4723-01E9-4E7E-BEEB-B845346BCD2F}" type="pres">
      <dgm:prSet presAssocID="{2AA873AE-B02D-4BDC-AE59-2B64DC420389}" presName="textRect" presStyleLbl="revTx" presStyleIdx="1" presStyleCnt="4">
        <dgm:presLayoutVars>
          <dgm:chMax val="1"/>
          <dgm:chPref val="1"/>
        </dgm:presLayoutVars>
      </dgm:prSet>
      <dgm:spPr/>
    </dgm:pt>
    <dgm:pt modelId="{5A375155-0C8B-496D-AE2D-F252C8958158}" type="pres">
      <dgm:prSet presAssocID="{3710BCE8-1513-4650-879E-B374E0F4AEC1}" presName="sibTrans" presStyleCnt="0"/>
      <dgm:spPr/>
    </dgm:pt>
    <dgm:pt modelId="{4032A48F-E5B4-4773-BA01-5D50C610D481}" type="pres">
      <dgm:prSet presAssocID="{12C6EAA2-D879-4278-B30E-CA7EA33B29F1}" presName="compNode" presStyleCnt="0"/>
      <dgm:spPr/>
    </dgm:pt>
    <dgm:pt modelId="{217F7A4C-968E-44DC-A0E8-3E7BECB1B6FC}" type="pres">
      <dgm:prSet presAssocID="{12C6EAA2-D879-4278-B30E-CA7EA33B29F1}" presName="iconBgRect" presStyleLbl="bgShp" presStyleIdx="2" presStyleCnt="4"/>
      <dgm:spPr/>
    </dgm:pt>
    <dgm:pt modelId="{3D3B51DA-99C3-43E7-A124-8150FF46D4F4}" type="pres">
      <dgm:prSet presAssocID="{12C6EAA2-D879-4278-B30E-CA7EA33B29F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ubtitles"/>
        </a:ext>
      </dgm:extLst>
    </dgm:pt>
    <dgm:pt modelId="{3959A381-F3B2-4014-B34E-35DE383C6B53}" type="pres">
      <dgm:prSet presAssocID="{12C6EAA2-D879-4278-B30E-CA7EA33B29F1}" presName="spaceRect" presStyleCnt="0"/>
      <dgm:spPr/>
    </dgm:pt>
    <dgm:pt modelId="{9882326F-874A-44DA-8129-D90EA9F68345}" type="pres">
      <dgm:prSet presAssocID="{12C6EAA2-D879-4278-B30E-CA7EA33B29F1}" presName="textRect" presStyleLbl="revTx" presStyleIdx="2" presStyleCnt="4">
        <dgm:presLayoutVars>
          <dgm:chMax val="1"/>
          <dgm:chPref val="1"/>
        </dgm:presLayoutVars>
      </dgm:prSet>
      <dgm:spPr/>
    </dgm:pt>
    <dgm:pt modelId="{C673F150-95E5-483D-94E9-05888C281AB1}" type="pres">
      <dgm:prSet presAssocID="{1E2BFD7C-ED30-4EEE-9AA4-D2C7571D0678}" presName="sibTrans" presStyleCnt="0"/>
      <dgm:spPr/>
    </dgm:pt>
    <dgm:pt modelId="{677A04AF-7296-4F57-91A0-CC1AD619C211}" type="pres">
      <dgm:prSet presAssocID="{A7C3ABB3-E8A4-48CB-921E-8BACF03B49BE}" presName="compNode" presStyleCnt="0"/>
      <dgm:spPr/>
    </dgm:pt>
    <dgm:pt modelId="{8996D5F4-49CC-40C5-8BE0-E55FBFF2A1BC}" type="pres">
      <dgm:prSet presAssocID="{A7C3ABB3-E8A4-48CB-921E-8BACF03B49BE}" presName="iconBgRect" presStyleLbl="bgShp" presStyleIdx="3" presStyleCnt="4"/>
      <dgm:spPr/>
    </dgm:pt>
    <dgm:pt modelId="{0063B279-C6E8-483F-BC05-71C98059CDF2}" type="pres">
      <dgm:prSet presAssocID="{A7C3ABB3-E8A4-48CB-921E-8BACF03B49BE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rt"/>
        </a:ext>
      </dgm:extLst>
    </dgm:pt>
    <dgm:pt modelId="{9403F139-A858-4617-86A9-3395F00FBEFB}" type="pres">
      <dgm:prSet presAssocID="{A7C3ABB3-E8A4-48CB-921E-8BACF03B49BE}" presName="spaceRect" presStyleCnt="0"/>
      <dgm:spPr/>
    </dgm:pt>
    <dgm:pt modelId="{41E69DA5-50D5-482D-A362-2A94540AB4EB}" type="pres">
      <dgm:prSet presAssocID="{A7C3ABB3-E8A4-48CB-921E-8BACF03B49BE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5C295801-CBC8-4855-8520-CD2A7BA12A00}" type="presOf" srcId="{2AA873AE-B02D-4BDC-AE59-2B64DC420389}" destId="{6F2A4723-01E9-4E7E-BEEB-B845346BCD2F}" srcOrd="0" destOrd="0" presId="urn:microsoft.com/office/officeart/2018/5/layout/IconCircleLabelList"/>
    <dgm:cxn modelId="{BEC2F63A-8C31-4099-AD71-03D12FB3FDCA}" type="presOf" srcId="{12C6EAA2-D879-4278-B30E-CA7EA33B29F1}" destId="{9882326F-874A-44DA-8129-D90EA9F68345}" srcOrd="0" destOrd="0" presId="urn:microsoft.com/office/officeart/2018/5/layout/IconCircleLabelList"/>
    <dgm:cxn modelId="{6860865E-7AA2-4C2D-9314-3C835EB96D95}" type="presOf" srcId="{A7C3ABB3-E8A4-48CB-921E-8BACF03B49BE}" destId="{41E69DA5-50D5-482D-A362-2A94540AB4EB}" srcOrd="0" destOrd="0" presId="urn:microsoft.com/office/officeart/2018/5/layout/IconCircleLabelList"/>
    <dgm:cxn modelId="{EA17BD47-D02E-4093-900D-58BA7F2AD389}" type="presOf" srcId="{9BD800A6-9841-424B-8C27-192F539C68FE}" destId="{00B05831-E8E9-4298-BDF7-9843D2C31A16}" srcOrd="0" destOrd="0" presId="urn:microsoft.com/office/officeart/2018/5/layout/IconCircleLabelList"/>
    <dgm:cxn modelId="{AC2E9391-23E4-4EBA-A463-9119163B675C}" srcId="{9BD800A6-9841-424B-8C27-192F539C68FE}" destId="{2AA873AE-B02D-4BDC-AE59-2B64DC420389}" srcOrd="1" destOrd="0" parTransId="{90C6E40F-8E03-4DA7-A08D-B9A3451EE1B3}" sibTransId="{3710BCE8-1513-4650-879E-B374E0F4AEC1}"/>
    <dgm:cxn modelId="{E8230DAC-74BC-4500-8BC7-124771655400}" srcId="{9BD800A6-9841-424B-8C27-192F539C68FE}" destId="{A7C3ABB3-E8A4-48CB-921E-8BACF03B49BE}" srcOrd="3" destOrd="0" parTransId="{B7810814-A321-4B62-AB56-E938DDF2550F}" sibTransId="{B7A6F389-F627-428D-B2FA-E6E907422FF3}"/>
    <dgm:cxn modelId="{EB291BD1-B6F2-4647-A7DB-AADF0388EC22}" type="presOf" srcId="{31CD9422-399A-457E-913A-5C680C270DEC}" destId="{81FC85F8-1A12-4B45-8945-23BECEFA5494}" srcOrd="0" destOrd="0" presId="urn:microsoft.com/office/officeart/2018/5/layout/IconCircleLabelList"/>
    <dgm:cxn modelId="{BE7ECFE1-05BF-4080-9390-0DC42E0511C7}" srcId="{9BD800A6-9841-424B-8C27-192F539C68FE}" destId="{12C6EAA2-D879-4278-B30E-CA7EA33B29F1}" srcOrd="2" destOrd="0" parTransId="{96602DCE-10BF-46C9-8AFD-04F0C43A479C}" sibTransId="{1E2BFD7C-ED30-4EEE-9AA4-D2C7571D0678}"/>
    <dgm:cxn modelId="{3F4EFEF1-3CC9-4EEF-A412-822BADA68F86}" srcId="{9BD800A6-9841-424B-8C27-192F539C68FE}" destId="{31CD9422-399A-457E-913A-5C680C270DEC}" srcOrd="0" destOrd="0" parTransId="{DBE26EE8-06E9-4913-8114-CDAE57E028CC}" sibTransId="{836B9054-7CF6-40A9-B666-5C4938F01449}"/>
    <dgm:cxn modelId="{3B7E42F0-F515-4BB8-89A5-6E57DEA56607}" type="presParOf" srcId="{00B05831-E8E9-4298-BDF7-9843D2C31A16}" destId="{8751E1EE-A433-458E-9AF3-5F12CD2F77FC}" srcOrd="0" destOrd="0" presId="urn:microsoft.com/office/officeart/2018/5/layout/IconCircleLabelList"/>
    <dgm:cxn modelId="{8385BBEF-14B4-4F89-9D8F-230F6E0A18E8}" type="presParOf" srcId="{8751E1EE-A433-458E-9AF3-5F12CD2F77FC}" destId="{2A744795-0C4A-48ED-B6AA-960A97B79EEC}" srcOrd="0" destOrd="0" presId="urn:microsoft.com/office/officeart/2018/5/layout/IconCircleLabelList"/>
    <dgm:cxn modelId="{FD3682EC-10C9-4D26-B8E9-7D862A7F4E1D}" type="presParOf" srcId="{8751E1EE-A433-458E-9AF3-5F12CD2F77FC}" destId="{0CD23973-491D-447D-BBE9-4093B181851B}" srcOrd="1" destOrd="0" presId="urn:microsoft.com/office/officeart/2018/5/layout/IconCircleLabelList"/>
    <dgm:cxn modelId="{A47B3266-8852-4D74-BEAB-B2D7D442A815}" type="presParOf" srcId="{8751E1EE-A433-458E-9AF3-5F12CD2F77FC}" destId="{6A8B7899-520E-4C62-A37C-8471F06B9382}" srcOrd="2" destOrd="0" presId="urn:microsoft.com/office/officeart/2018/5/layout/IconCircleLabelList"/>
    <dgm:cxn modelId="{0893B56B-E114-41EE-ADCA-6BB0F7059E4D}" type="presParOf" srcId="{8751E1EE-A433-458E-9AF3-5F12CD2F77FC}" destId="{81FC85F8-1A12-4B45-8945-23BECEFA5494}" srcOrd="3" destOrd="0" presId="urn:microsoft.com/office/officeart/2018/5/layout/IconCircleLabelList"/>
    <dgm:cxn modelId="{33F5297C-FAF3-43EC-8762-EDA1CED87667}" type="presParOf" srcId="{00B05831-E8E9-4298-BDF7-9843D2C31A16}" destId="{E35ADD87-BC5D-4D41-9496-235BB749674E}" srcOrd="1" destOrd="0" presId="urn:microsoft.com/office/officeart/2018/5/layout/IconCircleLabelList"/>
    <dgm:cxn modelId="{B50C9F65-D602-4F60-A5BC-42AAA3501D21}" type="presParOf" srcId="{00B05831-E8E9-4298-BDF7-9843D2C31A16}" destId="{F4AE0F9D-127C-4F1B-B286-B13EEB2CD55C}" srcOrd="2" destOrd="0" presId="urn:microsoft.com/office/officeart/2018/5/layout/IconCircleLabelList"/>
    <dgm:cxn modelId="{2DFFEA14-967C-4050-8011-2E0A71AAB278}" type="presParOf" srcId="{F4AE0F9D-127C-4F1B-B286-B13EEB2CD55C}" destId="{62C6C110-09C3-4F8B-9D56-D4FBE4F11F45}" srcOrd="0" destOrd="0" presId="urn:microsoft.com/office/officeart/2018/5/layout/IconCircleLabelList"/>
    <dgm:cxn modelId="{51204F21-FD7D-4A7E-8B76-EB4E7A2B5D0A}" type="presParOf" srcId="{F4AE0F9D-127C-4F1B-B286-B13EEB2CD55C}" destId="{1E24DD73-66CC-4CA2-9422-487EBBFB0F1C}" srcOrd="1" destOrd="0" presId="urn:microsoft.com/office/officeart/2018/5/layout/IconCircleLabelList"/>
    <dgm:cxn modelId="{0DA70FA5-F86E-455E-BA76-953545A2CFFA}" type="presParOf" srcId="{F4AE0F9D-127C-4F1B-B286-B13EEB2CD55C}" destId="{75971BDB-88F9-4131-94A6-DFA17DE996D9}" srcOrd="2" destOrd="0" presId="urn:microsoft.com/office/officeart/2018/5/layout/IconCircleLabelList"/>
    <dgm:cxn modelId="{D37E70FD-4E40-4BAF-95E5-E38BE33D772E}" type="presParOf" srcId="{F4AE0F9D-127C-4F1B-B286-B13EEB2CD55C}" destId="{6F2A4723-01E9-4E7E-BEEB-B845346BCD2F}" srcOrd="3" destOrd="0" presId="urn:microsoft.com/office/officeart/2018/5/layout/IconCircleLabelList"/>
    <dgm:cxn modelId="{FCD905F1-2A6C-4FEF-8353-57A6449E77F6}" type="presParOf" srcId="{00B05831-E8E9-4298-BDF7-9843D2C31A16}" destId="{5A375155-0C8B-496D-AE2D-F252C8958158}" srcOrd="3" destOrd="0" presId="urn:microsoft.com/office/officeart/2018/5/layout/IconCircleLabelList"/>
    <dgm:cxn modelId="{D4EDF601-EEE9-4A5B-BBDB-419B09DEC4D0}" type="presParOf" srcId="{00B05831-E8E9-4298-BDF7-9843D2C31A16}" destId="{4032A48F-E5B4-4773-BA01-5D50C610D481}" srcOrd="4" destOrd="0" presId="urn:microsoft.com/office/officeart/2018/5/layout/IconCircleLabelList"/>
    <dgm:cxn modelId="{69352BFF-2048-458A-966D-6B2565170DD6}" type="presParOf" srcId="{4032A48F-E5B4-4773-BA01-5D50C610D481}" destId="{217F7A4C-968E-44DC-A0E8-3E7BECB1B6FC}" srcOrd="0" destOrd="0" presId="urn:microsoft.com/office/officeart/2018/5/layout/IconCircleLabelList"/>
    <dgm:cxn modelId="{B697C8F8-772B-4FBB-8264-0D619A872271}" type="presParOf" srcId="{4032A48F-E5B4-4773-BA01-5D50C610D481}" destId="{3D3B51DA-99C3-43E7-A124-8150FF46D4F4}" srcOrd="1" destOrd="0" presId="urn:microsoft.com/office/officeart/2018/5/layout/IconCircleLabelList"/>
    <dgm:cxn modelId="{644E3E30-3843-4B54-ADA0-E67EB910D4A3}" type="presParOf" srcId="{4032A48F-E5B4-4773-BA01-5D50C610D481}" destId="{3959A381-F3B2-4014-B34E-35DE383C6B53}" srcOrd="2" destOrd="0" presId="urn:microsoft.com/office/officeart/2018/5/layout/IconCircleLabelList"/>
    <dgm:cxn modelId="{4E10CCC3-9FC3-462D-A011-D96EAB1BFE50}" type="presParOf" srcId="{4032A48F-E5B4-4773-BA01-5D50C610D481}" destId="{9882326F-874A-44DA-8129-D90EA9F68345}" srcOrd="3" destOrd="0" presId="urn:microsoft.com/office/officeart/2018/5/layout/IconCircleLabelList"/>
    <dgm:cxn modelId="{9BCF7570-13DB-4D95-850A-F561C74975FC}" type="presParOf" srcId="{00B05831-E8E9-4298-BDF7-9843D2C31A16}" destId="{C673F150-95E5-483D-94E9-05888C281AB1}" srcOrd="5" destOrd="0" presId="urn:microsoft.com/office/officeart/2018/5/layout/IconCircleLabelList"/>
    <dgm:cxn modelId="{549CF1C2-BB2A-48D2-A5D2-9D09E60172AA}" type="presParOf" srcId="{00B05831-E8E9-4298-BDF7-9843D2C31A16}" destId="{677A04AF-7296-4F57-91A0-CC1AD619C211}" srcOrd="6" destOrd="0" presId="urn:microsoft.com/office/officeart/2018/5/layout/IconCircleLabelList"/>
    <dgm:cxn modelId="{20BCEF1C-67E8-46FA-A30A-5DF4791140EE}" type="presParOf" srcId="{677A04AF-7296-4F57-91A0-CC1AD619C211}" destId="{8996D5F4-49CC-40C5-8BE0-E55FBFF2A1BC}" srcOrd="0" destOrd="0" presId="urn:microsoft.com/office/officeart/2018/5/layout/IconCircleLabelList"/>
    <dgm:cxn modelId="{7342D6E8-D6ED-46E1-905C-523904B0F287}" type="presParOf" srcId="{677A04AF-7296-4F57-91A0-CC1AD619C211}" destId="{0063B279-C6E8-483F-BC05-71C98059CDF2}" srcOrd="1" destOrd="0" presId="urn:microsoft.com/office/officeart/2018/5/layout/IconCircleLabelList"/>
    <dgm:cxn modelId="{8ADE33C8-8BE2-46E3-B90A-FD55AB0C4857}" type="presParOf" srcId="{677A04AF-7296-4F57-91A0-CC1AD619C211}" destId="{9403F139-A858-4617-86A9-3395F00FBEFB}" srcOrd="2" destOrd="0" presId="urn:microsoft.com/office/officeart/2018/5/layout/IconCircleLabelList"/>
    <dgm:cxn modelId="{95FC9FED-3E19-4806-8277-5A0377CD0C9C}" type="presParOf" srcId="{677A04AF-7296-4F57-91A0-CC1AD619C211}" destId="{41E69DA5-50D5-482D-A362-2A94540AB4EB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D67203A-4742-4DCC-8D05-043E463D7FC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1A6C855-0B93-405B-BE68-055050A79F3F}">
      <dgm:prSet/>
      <dgm:spPr/>
      <dgm:t>
        <a:bodyPr/>
        <a:lstStyle/>
        <a:p>
          <a:r>
            <a:rPr lang="en-GB"/>
            <a:t>Used for short term support </a:t>
          </a:r>
          <a:endParaRPr lang="en-US"/>
        </a:p>
      </dgm:t>
    </dgm:pt>
    <dgm:pt modelId="{2C168485-DDBE-4A33-ACAD-65FD7D652ECF}" type="parTrans" cxnId="{37E434F9-928C-406C-B98B-6B45E7FFD6D2}">
      <dgm:prSet/>
      <dgm:spPr/>
      <dgm:t>
        <a:bodyPr/>
        <a:lstStyle/>
        <a:p>
          <a:endParaRPr lang="en-US"/>
        </a:p>
      </dgm:t>
    </dgm:pt>
    <dgm:pt modelId="{DD0B0CAB-FD0D-48F4-804F-298F2EE3876B}" type="sibTrans" cxnId="{37E434F9-928C-406C-B98B-6B45E7FFD6D2}">
      <dgm:prSet/>
      <dgm:spPr/>
      <dgm:t>
        <a:bodyPr/>
        <a:lstStyle/>
        <a:p>
          <a:endParaRPr lang="en-US"/>
        </a:p>
      </dgm:t>
    </dgm:pt>
    <dgm:pt modelId="{C1256D5A-8277-443F-9400-A8E273B3D72B}">
      <dgm:prSet/>
      <dgm:spPr/>
      <dgm:t>
        <a:bodyPr/>
        <a:lstStyle/>
        <a:p>
          <a:r>
            <a:rPr lang="en-GB"/>
            <a:t>Low expectations reduce disapointment </a:t>
          </a:r>
          <a:endParaRPr lang="en-US"/>
        </a:p>
      </dgm:t>
    </dgm:pt>
    <dgm:pt modelId="{AB636615-A459-447E-A328-31605FAF28D9}" type="parTrans" cxnId="{358BA2DA-9548-4A05-A0A6-BAA5EE3447DC}">
      <dgm:prSet/>
      <dgm:spPr/>
      <dgm:t>
        <a:bodyPr/>
        <a:lstStyle/>
        <a:p>
          <a:endParaRPr lang="en-US"/>
        </a:p>
      </dgm:t>
    </dgm:pt>
    <dgm:pt modelId="{4EA51D19-73D8-4C82-BBFE-9337185B0BE9}" type="sibTrans" cxnId="{358BA2DA-9548-4A05-A0A6-BAA5EE3447DC}">
      <dgm:prSet/>
      <dgm:spPr/>
      <dgm:t>
        <a:bodyPr/>
        <a:lstStyle/>
        <a:p>
          <a:endParaRPr lang="en-US"/>
        </a:p>
      </dgm:t>
    </dgm:pt>
    <dgm:pt modelId="{F21B5123-7A6F-4820-AB45-7160199BE88E}">
      <dgm:prSet/>
      <dgm:spPr/>
      <dgm:t>
        <a:bodyPr/>
        <a:lstStyle/>
        <a:p>
          <a:r>
            <a:rPr lang="en-GB"/>
            <a:t>Seen as an emotional outlet </a:t>
          </a:r>
          <a:endParaRPr lang="en-US"/>
        </a:p>
      </dgm:t>
    </dgm:pt>
    <dgm:pt modelId="{1FA64F19-2A3F-4794-ACD4-5F252DB8AE0F}" type="parTrans" cxnId="{FFE0FE26-B151-4CF6-AB76-DEABED4321E3}">
      <dgm:prSet/>
      <dgm:spPr/>
      <dgm:t>
        <a:bodyPr/>
        <a:lstStyle/>
        <a:p>
          <a:endParaRPr lang="en-US"/>
        </a:p>
      </dgm:t>
    </dgm:pt>
    <dgm:pt modelId="{51A0FE80-3DD2-4115-BB9D-8B0F41988083}" type="sibTrans" cxnId="{FFE0FE26-B151-4CF6-AB76-DEABED4321E3}">
      <dgm:prSet/>
      <dgm:spPr/>
      <dgm:t>
        <a:bodyPr/>
        <a:lstStyle/>
        <a:p>
          <a:endParaRPr lang="en-US"/>
        </a:p>
      </dgm:t>
    </dgm:pt>
    <dgm:pt modelId="{D7440590-C9FA-4C4D-9CAD-D94D07660290}">
      <dgm:prSet/>
      <dgm:spPr/>
      <dgm:t>
        <a:bodyPr/>
        <a:lstStyle/>
        <a:p>
          <a:r>
            <a:rPr lang="en-GB"/>
            <a:t>Not expected to solve deep issues</a:t>
          </a:r>
          <a:endParaRPr lang="en-US"/>
        </a:p>
      </dgm:t>
    </dgm:pt>
    <dgm:pt modelId="{78E8C70B-A3C2-4293-B9BD-B7353FDD8985}" type="parTrans" cxnId="{E8D9D505-0D88-49CF-95D9-486913751B6D}">
      <dgm:prSet/>
      <dgm:spPr/>
      <dgm:t>
        <a:bodyPr/>
        <a:lstStyle/>
        <a:p>
          <a:endParaRPr lang="en-US"/>
        </a:p>
      </dgm:t>
    </dgm:pt>
    <dgm:pt modelId="{2F4C9BC0-2338-4E25-8436-517AB8D042D3}" type="sibTrans" cxnId="{E8D9D505-0D88-49CF-95D9-486913751B6D}">
      <dgm:prSet/>
      <dgm:spPr/>
      <dgm:t>
        <a:bodyPr/>
        <a:lstStyle/>
        <a:p>
          <a:endParaRPr lang="en-US"/>
        </a:p>
      </dgm:t>
    </dgm:pt>
    <dgm:pt modelId="{488FEF63-456B-4175-BD8A-FD9417D72B16}" type="pres">
      <dgm:prSet presAssocID="{6D67203A-4742-4DCC-8D05-043E463D7FC9}" presName="linear" presStyleCnt="0">
        <dgm:presLayoutVars>
          <dgm:animLvl val="lvl"/>
          <dgm:resizeHandles val="exact"/>
        </dgm:presLayoutVars>
      </dgm:prSet>
      <dgm:spPr/>
    </dgm:pt>
    <dgm:pt modelId="{F9A39044-1612-4E3A-ABB7-81001FEA1129}" type="pres">
      <dgm:prSet presAssocID="{91A6C855-0B93-405B-BE68-055050A79F3F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FD65728F-2ECA-4F98-A1BA-51C0697E66CF}" type="pres">
      <dgm:prSet presAssocID="{DD0B0CAB-FD0D-48F4-804F-298F2EE3876B}" presName="spacer" presStyleCnt="0"/>
      <dgm:spPr/>
    </dgm:pt>
    <dgm:pt modelId="{4E763CDC-86C5-4B40-8D21-5F3302F7421C}" type="pres">
      <dgm:prSet presAssocID="{C1256D5A-8277-443F-9400-A8E273B3D72B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E70EA758-8AAB-4E90-831B-35E0DE360DA6}" type="pres">
      <dgm:prSet presAssocID="{4EA51D19-73D8-4C82-BBFE-9337185B0BE9}" presName="spacer" presStyleCnt="0"/>
      <dgm:spPr/>
    </dgm:pt>
    <dgm:pt modelId="{D40976B2-1629-4BA4-827A-410C4A3FF965}" type="pres">
      <dgm:prSet presAssocID="{F21B5123-7A6F-4820-AB45-7160199BE88E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E0D31DE8-7861-4CFB-87EE-64FC5B11A178}" type="pres">
      <dgm:prSet presAssocID="{51A0FE80-3DD2-4115-BB9D-8B0F41988083}" presName="spacer" presStyleCnt="0"/>
      <dgm:spPr/>
    </dgm:pt>
    <dgm:pt modelId="{0F41572B-0FC6-4C31-ACE0-C4E02A0AE8DE}" type="pres">
      <dgm:prSet presAssocID="{D7440590-C9FA-4C4D-9CAD-D94D07660290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E8D9D505-0D88-49CF-95D9-486913751B6D}" srcId="{6D67203A-4742-4DCC-8D05-043E463D7FC9}" destId="{D7440590-C9FA-4C4D-9CAD-D94D07660290}" srcOrd="3" destOrd="0" parTransId="{78E8C70B-A3C2-4293-B9BD-B7353FDD8985}" sibTransId="{2F4C9BC0-2338-4E25-8436-517AB8D042D3}"/>
    <dgm:cxn modelId="{FFE0FE26-B151-4CF6-AB76-DEABED4321E3}" srcId="{6D67203A-4742-4DCC-8D05-043E463D7FC9}" destId="{F21B5123-7A6F-4820-AB45-7160199BE88E}" srcOrd="2" destOrd="0" parTransId="{1FA64F19-2A3F-4794-ACD4-5F252DB8AE0F}" sibTransId="{51A0FE80-3DD2-4115-BB9D-8B0F41988083}"/>
    <dgm:cxn modelId="{5600422C-E83D-4723-8AC9-1B3B46A6057F}" type="presOf" srcId="{D7440590-C9FA-4C4D-9CAD-D94D07660290}" destId="{0F41572B-0FC6-4C31-ACE0-C4E02A0AE8DE}" srcOrd="0" destOrd="0" presId="urn:microsoft.com/office/officeart/2005/8/layout/vList2"/>
    <dgm:cxn modelId="{954AA565-D900-4418-A578-82AB2F41A3A7}" type="presOf" srcId="{F21B5123-7A6F-4820-AB45-7160199BE88E}" destId="{D40976B2-1629-4BA4-827A-410C4A3FF965}" srcOrd="0" destOrd="0" presId="urn:microsoft.com/office/officeart/2005/8/layout/vList2"/>
    <dgm:cxn modelId="{C2D67D82-4B70-4A52-B2A7-2E93B1F45F02}" type="presOf" srcId="{C1256D5A-8277-443F-9400-A8E273B3D72B}" destId="{4E763CDC-86C5-4B40-8D21-5F3302F7421C}" srcOrd="0" destOrd="0" presId="urn:microsoft.com/office/officeart/2005/8/layout/vList2"/>
    <dgm:cxn modelId="{FCFB75AB-8E04-4CB9-984D-E67C626B300F}" type="presOf" srcId="{91A6C855-0B93-405B-BE68-055050A79F3F}" destId="{F9A39044-1612-4E3A-ABB7-81001FEA1129}" srcOrd="0" destOrd="0" presId="urn:microsoft.com/office/officeart/2005/8/layout/vList2"/>
    <dgm:cxn modelId="{D4A09EC4-7EF2-4A33-A765-A2EF572AC1B1}" type="presOf" srcId="{6D67203A-4742-4DCC-8D05-043E463D7FC9}" destId="{488FEF63-456B-4175-BD8A-FD9417D72B16}" srcOrd="0" destOrd="0" presId="urn:microsoft.com/office/officeart/2005/8/layout/vList2"/>
    <dgm:cxn modelId="{358BA2DA-9548-4A05-A0A6-BAA5EE3447DC}" srcId="{6D67203A-4742-4DCC-8D05-043E463D7FC9}" destId="{C1256D5A-8277-443F-9400-A8E273B3D72B}" srcOrd="1" destOrd="0" parTransId="{AB636615-A459-447E-A328-31605FAF28D9}" sibTransId="{4EA51D19-73D8-4C82-BBFE-9337185B0BE9}"/>
    <dgm:cxn modelId="{37E434F9-928C-406C-B98B-6B45E7FFD6D2}" srcId="{6D67203A-4742-4DCC-8D05-043E463D7FC9}" destId="{91A6C855-0B93-405B-BE68-055050A79F3F}" srcOrd="0" destOrd="0" parTransId="{2C168485-DDBE-4A33-ACAD-65FD7D652ECF}" sibTransId="{DD0B0CAB-FD0D-48F4-804F-298F2EE3876B}"/>
    <dgm:cxn modelId="{8E232F88-7630-486C-81D4-0C552B816719}" type="presParOf" srcId="{488FEF63-456B-4175-BD8A-FD9417D72B16}" destId="{F9A39044-1612-4E3A-ABB7-81001FEA1129}" srcOrd="0" destOrd="0" presId="urn:microsoft.com/office/officeart/2005/8/layout/vList2"/>
    <dgm:cxn modelId="{275D868D-07B1-4298-A248-DF0B6DBD959F}" type="presParOf" srcId="{488FEF63-456B-4175-BD8A-FD9417D72B16}" destId="{FD65728F-2ECA-4F98-A1BA-51C0697E66CF}" srcOrd="1" destOrd="0" presId="urn:microsoft.com/office/officeart/2005/8/layout/vList2"/>
    <dgm:cxn modelId="{BFA63D99-AD6A-4071-AACD-812D1C89D42A}" type="presParOf" srcId="{488FEF63-456B-4175-BD8A-FD9417D72B16}" destId="{4E763CDC-86C5-4B40-8D21-5F3302F7421C}" srcOrd="2" destOrd="0" presId="urn:microsoft.com/office/officeart/2005/8/layout/vList2"/>
    <dgm:cxn modelId="{009831C9-1940-4D05-AA5B-2C2F65A84AAE}" type="presParOf" srcId="{488FEF63-456B-4175-BD8A-FD9417D72B16}" destId="{E70EA758-8AAB-4E90-831B-35E0DE360DA6}" srcOrd="3" destOrd="0" presId="urn:microsoft.com/office/officeart/2005/8/layout/vList2"/>
    <dgm:cxn modelId="{1A67E114-0416-407A-83C6-3DC097C268EF}" type="presParOf" srcId="{488FEF63-456B-4175-BD8A-FD9417D72B16}" destId="{D40976B2-1629-4BA4-827A-410C4A3FF965}" srcOrd="4" destOrd="0" presId="urn:microsoft.com/office/officeart/2005/8/layout/vList2"/>
    <dgm:cxn modelId="{5E5B5FA3-4237-4443-8D36-EA12289B4A3A}" type="presParOf" srcId="{488FEF63-456B-4175-BD8A-FD9417D72B16}" destId="{E0D31DE8-7861-4CFB-87EE-64FC5B11A178}" srcOrd="5" destOrd="0" presId="urn:microsoft.com/office/officeart/2005/8/layout/vList2"/>
    <dgm:cxn modelId="{87FF4E63-C983-4DF9-BB25-39DB880DF2D1}" type="presParOf" srcId="{488FEF63-456B-4175-BD8A-FD9417D72B16}" destId="{0F41572B-0FC6-4C31-ACE0-C4E02A0AE8DE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9312F7-7C80-425D-92FA-BEC96360D372}">
      <dsp:nvSpPr>
        <dsp:cNvPr id="0" name=""/>
        <dsp:cNvSpPr/>
      </dsp:nvSpPr>
      <dsp:spPr>
        <a:xfrm>
          <a:off x="3364992" y="2177"/>
          <a:ext cx="3785616" cy="104746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Therapeutic alliance predicts outcomes in therapy</a:t>
          </a:r>
          <a:endParaRPr lang="en-US" sz="2200" kern="1200"/>
        </a:p>
      </dsp:txBody>
      <dsp:txXfrm>
        <a:off x="3416125" y="53310"/>
        <a:ext cx="3683350" cy="945199"/>
      </dsp:txXfrm>
    </dsp:sp>
    <dsp:sp modelId="{06E04F8D-9806-4753-9B9A-798459A07938}">
      <dsp:nvSpPr>
        <dsp:cNvPr id="0" name=""/>
        <dsp:cNvSpPr/>
      </dsp:nvSpPr>
      <dsp:spPr>
        <a:xfrm>
          <a:off x="3364992" y="1102016"/>
          <a:ext cx="3785616" cy="104746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Unclear if alliance forms with apps</a:t>
          </a:r>
          <a:endParaRPr lang="en-US" sz="2200" kern="1200"/>
        </a:p>
      </dsp:txBody>
      <dsp:txXfrm>
        <a:off x="3416125" y="1153149"/>
        <a:ext cx="3683350" cy="945199"/>
      </dsp:txXfrm>
    </dsp:sp>
    <dsp:sp modelId="{FF47EE37-F5F3-4FF3-94CA-48B8B121853E}">
      <dsp:nvSpPr>
        <dsp:cNvPr id="0" name=""/>
        <dsp:cNvSpPr/>
      </dsp:nvSpPr>
      <dsp:spPr>
        <a:xfrm>
          <a:off x="3364992" y="2201855"/>
          <a:ext cx="3785616" cy="104746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Limited research on fully automated apps</a:t>
          </a:r>
          <a:endParaRPr lang="en-US" sz="2200" kern="1200"/>
        </a:p>
      </dsp:txBody>
      <dsp:txXfrm>
        <a:off x="3416125" y="2252988"/>
        <a:ext cx="3683350" cy="945199"/>
      </dsp:txXfrm>
    </dsp:sp>
    <dsp:sp modelId="{2BDDB9D7-CD9F-4829-8180-95F74F4E3E30}">
      <dsp:nvSpPr>
        <dsp:cNvPr id="0" name=""/>
        <dsp:cNvSpPr/>
      </dsp:nvSpPr>
      <dsp:spPr>
        <a:xfrm>
          <a:off x="3364992" y="3301694"/>
          <a:ext cx="3785616" cy="104746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Little qualitative exploration of user experience</a:t>
          </a:r>
          <a:endParaRPr lang="en-US" sz="2200" kern="1200"/>
        </a:p>
      </dsp:txBody>
      <dsp:txXfrm>
        <a:off x="3416125" y="3352827"/>
        <a:ext cx="3683350" cy="94519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AD896C-0A03-4F24-9631-5908D4AA26B2}">
      <dsp:nvSpPr>
        <dsp:cNvPr id="0" name=""/>
        <dsp:cNvSpPr/>
      </dsp:nvSpPr>
      <dsp:spPr>
        <a:xfrm>
          <a:off x="679050" y="578168"/>
          <a:ext cx="1887187" cy="1887187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49872C-8131-426C-8249-00483A7B1C69}">
      <dsp:nvSpPr>
        <dsp:cNvPr id="0" name=""/>
        <dsp:cNvSpPr/>
      </dsp:nvSpPr>
      <dsp:spPr>
        <a:xfrm>
          <a:off x="1081237" y="980356"/>
          <a:ext cx="1082812" cy="10828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856CEF-F530-48DB-AF78-D124C68454D0}">
      <dsp:nvSpPr>
        <dsp:cNvPr id="0" name=""/>
        <dsp:cNvSpPr/>
      </dsp:nvSpPr>
      <dsp:spPr>
        <a:xfrm>
          <a:off x="75768" y="3053169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 dirty="0"/>
            <a:t>Do users form an alliance with standalone apps?</a:t>
          </a:r>
          <a:endParaRPr lang="en-US" sz="1700" kern="1200" dirty="0"/>
        </a:p>
      </dsp:txBody>
      <dsp:txXfrm>
        <a:off x="75768" y="3053169"/>
        <a:ext cx="3093750" cy="720000"/>
      </dsp:txXfrm>
    </dsp:sp>
    <dsp:sp modelId="{8EFD4C35-1E0B-4CD9-A871-755C57865A48}">
      <dsp:nvSpPr>
        <dsp:cNvPr id="0" name=""/>
        <dsp:cNvSpPr/>
      </dsp:nvSpPr>
      <dsp:spPr>
        <a:xfrm>
          <a:off x="4314206" y="578168"/>
          <a:ext cx="1887187" cy="1887187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5AF217-96C0-4775-B610-E336697F0FDB}">
      <dsp:nvSpPr>
        <dsp:cNvPr id="0" name=""/>
        <dsp:cNvSpPr/>
      </dsp:nvSpPr>
      <dsp:spPr>
        <a:xfrm>
          <a:off x="4716393" y="980356"/>
          <a:ext cx="1082812" cy="10828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4ADED4-B4D5-4706-B655-E5269263C0B6}">
      <dsp:nvSpPr>
        <dsp:cNvPr id="0" name=""/>
        <dsp:cNvSpPr/>
      </dsp:nvSpPr>
      <dsp:spPr>
        <a:xfrm>
          <a:off x="3710925" y="3053169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What constitutes a Digital Therapeutic Alliance (DTA)?</a:t>
          </a:r>
          <a:endParaRPr lang="en-US" sz="1700" kern="1200"/>
        </a:p>
      </dsp:txBody>
      <dsp:txXfrm>
        <a:off x="3710925" y="3053169"/>
        <a:ext cx="3093750" cy="720000"/>
      </dsp:txXfrm>
    </dsp:sp>
    <dsp:sp modelId="{4010B232-8513-44A1-AA43-587502D4A2F2}">
      <dsp:nvSpPr>
        <dsp:cNvPr id="0" name=""/>
        <dsp:cNvSpPr/>
      </dsp:nvSpPr>
      <dsp:spPr>
        <a:xfrm>
          <a:off x="7949362" y="578168"/>
          <a:ext cx="1887187" cy="1887187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E0A948-AD7E-4C00-ABEE-347A55E496AD}">
      <dsp:nvSpPr>
        <dsp:cNvPr id="0" name=""/>
        <dsp:cNvSpPr/>
      </dsp:nvSpPr>
      <dsp:spPr>
        <a:xfrm>
          <a:off x="8351550" y="980356"/>
          <a:ext cx="1082812" cy="10828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24D361-2E8A-4AAC-98B8-F893D081A5A2}">
      <dsp:nvSpPr>
        <dsp:cNvPr id="0" name=""/>
        <dsp:cNvSpPr/>
      </dsp:nvSpPr>
      <dsp:spPr>
        <a:xfrm>
          <a:off x="7346081" y="3053169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How does DTA differ from traditional alliance?</a:t>
          </a:r>
          <a:endParaRPr lang="en-US" sz="1700" kern="1200"/>
        </a:p>
      </dsp:txBody>
      <dsp:txXfrm>
        <a:off x="7346081" y="3053169"/>
        <a:ext cx="3093750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B21FA3-57BE-4DCF-B210-1BA71AB02146}">
      <dsp:nvSpPr>
        <dsp:cNvPr id="0" name=""/>
        <dsp:cNvSpPr/>
      </dsp:nvSpPr>
      <dsp:spPr>
        <a:xfrm>
          <a:off x="0" y="42799"/>
          <a:ext cx="6666833" cy="127296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Qualitative semi-structured interviews</a:t>
          </a:r>
          <a:endParaRPr lang="en-US" sz="3200" kern="1200"/>
        </a:p>
      </dsp:txBody>
      <dsp:txXfrm>
        <a:off x="62141" y="104940"/>
        <a:ext cx="6542551" cy="1148678"/>
      </dsp:txXfrm>
    </dsp:sp>
    <dsp:sp modelId="{404C7473-E7A4-424F-AA04-5735069871D3}">
      <dsp:nvSpPr>
        <dsp:cNvPr id="0" name=""/>
        <dsp:cNvSpPr/>
      </dsp:nvSpPr>
      <dsp:spPr>
        <a:xfrm>
          <a:off x="0" y="1407919"/>
          <a:ext cx="6666833" cy="1272960"/>
        </a:xfrm>
        <a:prstGeom prst="roundRect">
          <a:avLst/>
        </a:prstGeom>
        <a:gradFill rotWithShape="0">
          <a:gsLst>
            <a:gs pos="0">
              <a:schemeClr val="accent2">
                <a:hueOff val="2147871"/>
                <a:satOff val="-6164"/>
                <a:lumOff val="-987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2147871"/>
                <a:satOff val="-6164"/>
                <a:lumOff val="-987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2147871"/>
                <a:satOff val="-6164"/>
                <a:lumOff val="-987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11 participants (ages 21-52)</a:t>
          </a:r>
          <a:endParaRPr lang="en-US" sz="3200" kern="1200"/>
        </a:p>
      </dsp:txBody>
      <dsp:txXfrm>
        <a:off x="62141" y="1470060"/>
        <a:ext cx="6542551" cy="1148678"/>
      </dsp:txXfrm>
    </dsp:sp>
    <dsp:sp modelId="{75A065C5-0E55-4A54-B2F5-98EB672F4153}">
      <dsp:nvSpPr>
        <dsp:cNvPr id="0" name=""/>
        <dsp:cNvSpPr/>
      </dsp:nvSpPr>
      <dsp:spPr>
        <a:xfrm>
          <a:off x="0" y="2773040"/>
          <a:ext cx="6666833" cy="1272960"/>
        </a:xfrm>
        <a:prstGeom prst="roundRect">
          <a:avLst/>
        </a:prstGeom>
        <a:gradFill rotWithShape="0">
          <a:gsLst>
            <a:gs pos="0">
              <a:schemeClr val="accent2">
                <a:hueOff val="4295743"/>
                <a:satOff val="-12329"/>
                <a:lumOff val="-1973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4295743"/>
                <a:satOff val="-12329"/>
                <a:lumOff val="-1973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4295743"/>
                <a:satOff val="-12329"/>
                <a:lumOff val="-1973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Various mental health diagnoses</a:t>
          </a:r>
          <a:endParaRPr lang="en-US" sz="3200" kern="1200"/>
        </a:p>
      </dsp:txBody>
      <dsp:txXfrm>
        <a:off x="62141" y="2835181"/>
        <a:ext cx="6542551" cy="1148678"/>
      </dsp:txXfrm>
    </dsp:sp>
    <dsp:sp modelId="{57EE4557-4DA6-4B48-8F4E-5C7BCF4FD98A}">
      <dsp:nvSpPr>
        <dsp:cNvPr id="0" name=""/>
        <dsp:cNvSpPr/>
      </dsp:nvSpPr>
      <dsp:spPr>
        <a:xfrm>
          <a:off x="0" y="4138160"/>
          <a:ext cx="6666833" cy="1272960"/>
        </a:xfrm>
        <a:prstGeom prst="round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Reflective Thematic Analysis (Braun and Clarke)</a:t>
          </a:r>
          <a:endParaRPr lang="en-US" sz="3200" kern="1200"/>
        </a:p>
      </dsp:txBody>
      <dsp:txXfrm>
        <a:off x="62141" y="4200301"/>
        <a:ext cx="6542551" cy="114867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F30863-EAF1-4BFD-841F-356A7DD023F9}">
      <dsp:nvSpPr>
        <dsp:cNvPr id="0" name=""/>
        <dsp:cNvSpPr/>
      </dsp:nvSpPr>
      <dsp:spPr>
        <a:xfrm>
          <a:off x="0" y="0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DA995DC-358D-431D-8D12-7CB1250CB77F}">
      <dsp:nvSpPr>
        <dsp:cNvPr id="0" name=""/>
        <dsp:cNvSpPr/>
      </dsp:nvSpPr>
      <dsp:spPr>
        <a:xfrm>
          <a:off x="0" y="0"/>
          <a:ext cx="6666833" cy="1363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Mindfulness and meditation </a:t>
          </a:r>
          <a:endParaRPr lang="en-US" sz="3800" kern="1200"/>
        </a:p>
      </dsp:txBody>
      <dsp:txXfrm>
        <a:off x="0" y="0"/>
        <a:ext cx="6666833" cy="1363480"/>
      </dsp:txXfrm>
    </dsp:sp>
    <dsp:sp modelId="{C5561A65-68E7-4302-BAFD-AC229ACD3D01}">
      <dsp:nvSpPr>
        <dsp:cNvPr id="0" name=""/>
        <dsp:cNvSpPr/>
      </dsp:nvSpPr>
      <dsp:spPr>
        <a:xfrm>
          <a:off x="0" y="1363480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2147871"/>
                <a:satOff val="-6164"/>
                <a:lumOff val="-987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2147871"/>
                <a:satOff val="-6164"/>
                <a:lumOff val="-987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2147871"/>
                <a:satOff val="-6164"/>
                <a:lumOff val="-987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2147871"/>
              <a:satOff val="-6164"/>
              <a:lumOff val="-987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AA65E94-EF19-40F1-A353-85B03C972E06}">
      <dsp:nvSpPr>
        <dsp:cNvPr id="0" name=""/>
        <dsp:cNvSpPr/>
      </dsp:nvSpPr>
      <dsp:spPr>
        <a:xfrm>
          <a:off x="0" y="1363480"/>
          <a:ext cx="6666833" cy="1363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Mood tracking</a:t>
          </a:r>
          <a:endParaRPr lang="en-US" sz="3800" kern="1200"/>
        </a:p>
      </dsp:txBody>
      <dsp:txXfrm>
        <a:off x="0" y="1363480"/>
        <a:ext cx="6666833" cy="1363480"/>
      </dsp:txXfrm>
    </dsp:sp>
    <dsp:sp modelId="{DA120AF0-2EAD-4DCD-A20E-1F046EAFC66E}">
      <dsp:nvSpPr>
        <dsp:cNvPr id="0" name=""/>
        <dsp:cNvSpPr/>
      </dsp:nvSpPr>
      <dsp:spPr>
        <a:xfrm>
          <a:off x="0" y="2726960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4295743"/>
                <a:satOff val="-12329"/>
                <a:lumOff val="-1973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4295743"/>
                <a:satOff val="-12329"/>
                <a:lumOff val="-1973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4295743"/>
                <a:satOff val="-12329"/>
                <a:lumOff val="-1973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4295743"/>
              <a:satOff val="-12329"/>
              <a:lumOff val="-19739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9CB2EF1-5997-4F54-99A0-740B89BA0B11}">
      <dsp:nvSpPr>
        <dsp:cNvPr id="0" name=""/>
        <dsp:cNvSpPr/>
      </dsp:nvSpPr>
      <dsp:spPr>
        <a:xfrm>
          <a:off x="0" y="2726960"/>
          <a:ext cx="6666833" cy="1363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Skills training (e.g., CBT tools)</a:t>
          </a:r>
          <a:endParaRPr lang="en-US" sz="3800" kern="1200"/>
        </a:p>
      </dsp:txBody>
      <dsp:txXfrm>
        <a:off x="0" y="2726960"/>
        <a:ext cx="6666833" cy="1363480"/>
      </dsp:txXfrm>
    </dsp:sp>
    <dsp:sp modelId="{779CC924-C0EA-4C7C-9410-D47EECF702E3}">
      <dsp:nvSpPr>
        <dsp:cNvPr id="0" name=""/>
        <dsp:cNvSpPr/>
      </dsp:nvSpPr>
      <dsp:spPr>
        <a:xfrm>
          <a:off x="0" y="4090440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D03F3EC-9A96-420A-A8BB-7EA4FC2A527A}">
      <dsp:nvSpPr>
        <dsp:cNvPr id="0" name=""/>
        <dsp:cNvSpPr/>
      </dsp:nvSpPr>
      <dsp:spPr>
        <a:xfrm>
          <a:off x="0" y="4090440"/>
          <a:ext cx="6666833" cy="1363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Chatbots, psychoeducation, journaling</a:t>
          </a:r>
          <a:endParaRPr lang="en-US" sz="3800" kern="1200"/>
        </a:p>
      </dsp:txBody>
      <dsp:txXfrm>
        <a:off x="0" y="4090440"/>
        <a:ext cx="6666833" cy="136348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744795-0C4A-48ED-B6AA-960A97B79EEC}">
      <dsp:nvSpPr>
        <dsp:cNvPr id="0" name=""/>
        <dsp:cNvSpPr/>
      </dsp:nvSpPr>
      <dsp:spPr>
        <a:xfrm>
          <a:off x="973190" y="986724"/>
          <a:ext cx="1264141" cy="126414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D23973-491D-447D-BBE9-4093B181851B}">
      <dsp:nvSpPr>
        <dsp:cNvPr id="0" name=""/>
        <dsp:cNvSpPr/>
      </dsp:nvSpPr>
      <dsp:spPr>
        <a:xfrm>
          <a:off x="1242597" y="1256131"/>
          <a:ext cx="725326" cy="7253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FC85F8-1A12-4B45-8945-23BECEFA5494}">
      <dsp:nvSpPr>
        <dsp:cNvPr id="0" name=""/>
        <dsp:cNvSpPr/>
      </dsp:nvSpPr>
      <dsp:spPr>
        <a:xfrm>
          <a:off x="569079" y="2644614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Apps described as friend-like and loyal </a:t>
          </a:r>
          <a:endParaRPr lang="en-US" sz="1500" kern="1200"/>
        </a:p>
      </dsp:txBody>
      <dsp:txXfrm>
        <a:off x="569079" y="2644614"/>
        <a:ext cx="2072362" cy="720000"/>
      </dsp:txXfrm>
    </dsp:sp>
    <dsp:sp modelId="{62C6C110-09C3-4F8B-9D56-D4FBE4F11F45}">
      <dsp:nvSpPr>
        <dsp:cNvPr id="0" name=""/>
        <dsp:cNvSpPr/>
      </dsp:nvSpPr>
      <dsp:spPr>
        <a:xfrm>
          <a:off x="3408216" y="986724"/>
          <a:ext cx="1264141" cy="126414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24DD73-66CC-4CA2-9422-487EBBFB0F1C}">
      <dsp:nvSpPr>
        <dsp:cNvPr id="0" name=""/>
        <dsp:cNvSpPr/>
      </dsp:nvSpPr>
      <dsp:spPr>
        <a:xfrm>
          <a:off x="3677623" y="1256131"/>
          <a:ext cx="725326" cy="7253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2A4723-01E9-4E7E-BEEB-B845346BCD2F}">
      <dsp:nvSpPr>
        <dsp:cNvPr id="0" name=""/>
        <dsp:cNvSpPr/>
      </dsp:nvSpPr>
      <dsp:spPr>
        <a:xfrm>
          <a:off x="3004105" y="2644614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Common users with limited human support </a:t>
          </a:r>
          <a:endParaRPr lang="en-US" sz="1500" kern="1200"/>
        </a:p>
      </dsp:txBody>
      <dsp:txXfrm>
        <a:off x="3004105" y="2644614"/>
        <a:ext cx="2072362" cy="720000"/>
      </dsp:txXfrm>
    </dsp:sp>
    <dsp:sp modelId="{217F7A4C-968E-44DC-A0E8-3E7BECB1B6FC}">
      <dsp:nvSpPr>
        <dsp:cNvPr id="0" name=""/>
        <dsp:cNvSpPr/>
      </dsp:nvSpPr>
      <dsp:spPr>
        <a:xfrm>
          <a:off x="5843242" y="986724"/>
          <a:ext cx="1264141" cy="126414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3B51DA-99C3-43E7-A124-8150FF46D4F4}">
      <dsp:nvSpPr>
        <dsp:cNvPr id="0" name=""/>
        <dsp:cNvSpPr/>
      </dsp:nvSpPr>
      <dsp:spPr>
        <a:xfrm>
          <a:off x="6112649" y="1256131"/>
          <a:ext cx="725326" cy="7253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82326F-874A-44DA-8129-D90EA9F68345}">
      <dsp:nvSpPr>
        <dsp:cNvPr id="0" name=""/>
        <dsp:cNvSpPr/>
      </dsp:nvSpPr>
      <dsp:spPr>
        <a:xfrm>
          <a:off x="5439131" y="2644614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Connection to voice, content, or space </a:t>
          </a:r>
          <a:endParaRPr lang="en-US" sz="1500" kern="1200"/>
        </a:p>
      </dsp:txBody>
      <dsp:txXfrm>
        <a:off x="5439131" y="2644614"/>
        <a:ext cx="2072362" cy="720000"/>
      </dsp:txXfrm>
    </dsp:sp>
    <dsp:sp modelId="{8996D5F4-49CC-40C5-8BE0-E55FBFF2A1BC}">
      <dsp:nvSpPr>
        <dsp:cNvPr id="0" name=""/>
        <dsp:cNvSpPr/>
      </dsp:nvSpPr>
      <dsp:spPr>
        <a:xfrm>
          <a:off x="8278268" y="986724"/>
          <a:ext cx="1264141" cy="126414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63B279-C6E8-483F-BC05-71C98059CDF2}">
      <dsp:nvSpPr>
        <dsp:cNvPr id="0" name=""/>
        <dsp:cNvSpPr/>
      </dsp:nvSpPr>
      <dsp:spPr>
        <a:xfrm>
          <a:off x="8547675" y="1256131"/>
          <a:ext cx="725326" cy="72532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E69DA5-50D5-482D-A362-2A94540AB4EB}">
      <dsp:nvSpPr>
        <dsp:cNvPr id="0" name=""/>
        <dsp:cNvSpPr/>
      </dsp:nvSpPr>
      <dsp:spPr>
        <a:xfrm>
          <a:off x="7874157" y="2644614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Seen as lacking genuine empathy </a:t>
          </a:r>
          <a:endParaRPr lang="en-US" sz="1500" kern="1200"/>
        </a:p>
      </dsp:txBody>
      <dsp:txXfrm>
        <a:off x="7874157" y="2644614"/>
        <a:ext cx="2072362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A39044-1612-4E3A-ABB7-81001FEA1129}">
      <dsp:nvSpPr>
        <dsp:cNvPr id="0" name=""/>
        <dsp:cNvSpPr/>
      </dsp:nvSpPr>
      <dsp:spPr>
        <a:xfrm>
          <a:off x="0" y="37268"/>
          <a:ext cx="10515600" cy="982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Used for short term support </a:t>
          </a:r>
          <a:endParaRPr lang="en-US" sz="4000" kern="1200"/>
        </a:p>
      </dsp:txBody>
      <dsp:txXfrm>
        <a:off x="47976" y="85244"/>
        <a:ext cx="10419648" cy="886848"/>
      </dsp:txXfrm>
    </dsp:sp>
    <dsp:sp modelId="{4E763CDC-86C5-4B40-8D21-5F3302F7421C}">
      <dsp:nvSpPr>
        <dsp:cNvPr id="0" name=""/>
        <dsp:cNvSpPr/>
      </dsp:nvSpPr>
      <dsp:spPr>
        <a:xfrm>
          <a:off x="0" y="1135269"/>
          <a:ext cx="10515600" cy="982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Low expectations reduce disapointment </a:t>
          </a:r>
          <a:endParaRPr lang="en-US" sz="4000" kern="1200"/>
        </a:p>
      </dsp:txBody>
      <dsp:txXfrm>
        <a:off x="47976" y="1183245"/>
        <a:ext cx="10419648" cy="886848"/>
      </dsp:txXfrm>
    </dsp:sp>
    <dsp:sp modelId="{D40976B2-1629-4BA4-827A-410C4A3FF965}">
      <dsp:nvSpPr>
        <dsp:cNvPr id="0" name=""/>
        <dsp:cNvSpPr/>
      </dsp:nvSpPr>
      <dsp:spPr>
        <a:xfrm>
          <a:off x="0" y="2233269"/>
          <a:ext cx="10515600" cy="982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Seen as an emotional outlet </a:t>
          </a:r>
          <a:endParaRPr lang="en-US" sz="4000" kern="1200"/>
        </a:p>
      </dsp:txBody>
      <dsp:txXfrm>
        <a:off x="47976" y="2281245"/>
        <a:ext cx="10419648" cy="886848"/>
      </dsp:txXfrm>
    </dsp:sp>
    <dsp:sp modelId="{0F41572B-0FC6-4C31-ACE0-C4E02A0AE8DE}">
      <dsp:nvSpPr>
        <dsp:cNvPr id="0" name=""/>
        <dsp:cNvSpPr/>
      </dsp:nvSpPr>
      <dsp:spPr>
        <a:xfrm>
          <a:off x="0" y="3331269"/>
          <a:ext cx="10515600" cy="982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Not expected to solve deep issues</a:t>
          </a:r>
          <a:endParaRPr lang="en-US" sz="4000" kern="1200"/>
        </a:p>
      </dsp:txBody>
      <dsp:txXfrm>
        <a:off x="47976" y="3379245"/>
        <a:ext cx="10419648" cy="88684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3F02EB-A1C2-C3DB-FC6A-3AD57546CE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E7F3DF-70DB-62D7-A08A-78CF757C8F4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542441-C189-CDBD-1102-61833ADC8E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BF044-8705-4F5F-9F8E-6AF457A685BD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C059BC-98E5-F9DE-19DA-CDB764123C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1A64F3-3242-D990-6657-D11E90DF84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A64A56-723B-4745-8510-C0788B399F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06614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CE8889-52FA-1314-B4B0-B3A666E060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CAC9D3-4D1B-D480-6AEC-4467BFDBF6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5A193C-7074-ADF9-31BC-514FE3253F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BF044-8705-4F5F-9F8E-6AF457A685BD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7F818A-DAF8-A8BD-3044-5E20432F13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662328-FC80-5890-0310-4E499A09BE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A64A56-723B-4745-8510-C0788B399F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11185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864DD4-DDFE-B43F-1AF5-F7902B3AC8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83C3364-4D43-AD9D-7EAE-40460F6C1EB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839ACB-1BE7-1A6E-2BB1-CA500B490B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BF044-8705-4F5F-9F8E-6AF457A685BD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31E646-6183-98B5-B045-D69F125D03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AC197A-FF67-F073-4012-F0E4CB73B8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A64A56-723B-4745-8510-C0788B399F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0523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C372EB-EDB6-E604-15F7-BE79C66853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2D678A-1C4A-F780-6699-AA8FE8A72D8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EB9AFC-C3FE-34BA-BEDF-5C5EFA2A791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0C3DEE-2A0E-2213-E38F-C0652EF2A4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BF044-8705-4F5F-9F8E-6AF457A685BD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28517A-FBE1-F45B-06C3-C2809787D6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0C5584-C09F-D86C-47F5-BB3859FDD5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A64A56-723B-4745-8510-C0788B399F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33299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3C5355-D3BF-10B1-8AE9-B6BEB3E1E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03C421-2D6C-C82C-FFE1-71F8129087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6E33722-46A8-117F-4DAF-EA07D37C80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1A54080-EF0F-5ADB-610C-E268F206B92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74D8DE0-9F99-66E4-55BD-7116C63B453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F086C9D-0326-851C-18D4-061516E282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BF044-8705-4F5F-9F8E-6AF457A685BD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57AC1B3-5838-0888-A535-B668AFD42B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F4FE9C7-6910-10BB-B7BF-3D3218DBE8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A64A56-723B-4745-8510-C0788B399F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81566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F52B7B-A55C-0AB6-7D09-9609651BA4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87D66DF-BDBD-F27D-4473-34272D0AC6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BF044-8705-4F5F-9F8E-6AF457A685BD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108FB65-79EE-F608-4933-21C8C0934B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105A67D-6C52-0DF8-0E84-64CFF0B539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A64A56-723B-4745-8510-C0788B399F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80291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0419760-389F-99A9-25CE-C17D70B02F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BF044-8705-4F5F-9F8E-6AF457A685BD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32DC81C-DE9F-B1AF-958A-F8851504C2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EF736E-4620-29BD-BBD7-4D4D63F9D0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A64A56-723B-4745-8510-C0788B399F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11150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068733-6AC0-09A6-2A93-135A0515FD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B8F750-3729-2D9D-96E4-1C8CBD0B11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B46CB27-E558-7C3C-0953-9A574161FB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F50FAC-33A3-781C-EAA8-4924004A35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BF044-8705-4F5F-9F8E-6AF457A685BD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99EDC1-E4DC-BD24-7827-8B93F40389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40B5AF9-1073-B45F-A76B-E72FB83026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A64A56-723B-4745-8510-C0788B399F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97590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82D486-BF36-3266-1EA1-F439BCF704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548DF40-A6D1-91DD-C0EF-309899A3ACB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2BCF4D-43E1-7C70-EC38-81C20885D04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8FCDED-8F07-41F1-BEBD-2C48D8B4DF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BF044-8705-4F5F-9F8E-6AF457A685BD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3D55564-CAC9-F1F5-3E16-4171EEA3A7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C59124-5727-756D-4B52-5C9EA25BA6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A64A56-723B-4745-8510-C0788B399F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93155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44413B-B99F-F964-DB38-7928D0A762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CFE78F7-D427-BD12-FA22-DBCEC24C6B1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AB5272-8ADA-ADDF-ECED-BE843A3E80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BF044-8705-4F5F-9F8E-6AF457A685BD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DF2A6E-0BC8-5EE1-6B69-B19283641A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36D698-0DF5-971B-ED7F-D67DD91F19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A64A56-723B-4745-8510-C0788B399F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89007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63369EC-87FE-A7AD-0AC0-225B58F363B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89BEE7B-D76D-DF56-4F4F-E5E143D143F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ABCBCB-B216-48B3-03B3-D483477DF5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BF044-8705-4F5F-9F8E-6AF457A685BD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93B264-C700-A0AB-892B-3FD0A18DD6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2DA7F4-25D4-0D65-01F4-A024B9902B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A64A56-723B-4745-8510-C0788B399F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07850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3DCAF43-F4D2-40D8-C20A-1AA7C6F7CB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3065D1-9C02-5B9D-9240-ADA600981D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82A6D4-A29F-7BC3-FC03-C10A9BA3AC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64BF044-8705-4F5F-9F8E-6AF457A685BD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B4E441-50AF-D596-0027-F5B52AFB39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B01E59-BED7-DA19-DE1E-AD1E6A31BF7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3A64A56-723B-4745-8510-C0788B399F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4302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A7D4EE-256B-4421-40C2-F156F43E6A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pPr algn="l"/>
            <a:r>
              <a:rPr lang="en-GB" sz="4800">
                <a:solidFill>
                  <a:srgbClr val="FFFFFF"/>
                </a:solidFill>
              </a:rPr>
              <a:t>Do users form an alliance with mental health apps?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C94685B-36ED-34B0-615E-824D376227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50682" y="4870824"/>
            <a:ext cx="10005951" cy="1458258"/>
          </a:xfrm>
        </p:spPr>
        <p:txBody>
          <a:bodyPr anchor="ctr">
            <a:normAutofit/>
          </a:bodyPr>
          <a:lstStyle/>
          <a:p>
            <a:pPr algn="l"/>
            <a:r>
              <a:rPr lang="en-GB" dirty="0"/>
              <a:t>Understanding Digital Therapeutic Alliance in Fully Automated Apps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60518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978014-45EF-3504-A2FC-120FD46B5C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Background and Rationale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3E5EC9-69A0-7528-64B3-7E07D5A449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r>
              <a:rPr lang="en-GB" sz="2000" dirty="0"/>
              <a:t>Global increase in mental health needs</a:t>
            </a:r>
          </a:p>
          <a:p>
            <a:r>
              <a:rPr lang="en-GB" sz="2000" dirty="0"/>
              <a:t>Covid-19 widened gaps in service access</a:t>
            </a:r>
          </a:p>
          <a:p>
            <a:r>
              <a:rPr lang="en-GB" sz="2000" dirty="0"/>
              <a:t>Rapid growth of mental health apps </a:t>
            </a:r>
          </a:p>
          <a:p>
            <a:r>
              <a:rPr lang="en-GB" sz="2000" dirty="0"/>
              <a:t>High dropout rates and limited evidence</a:t>
            </a:r>
          </a:p>
        </p:txBody>
      </p:sp>
    </p:spTree>
    <p:extLst>
      <p:ext uri="{BB962C8B-B14F-4D97-AF65-F5344CB8AC3E}">
        <p14:creationId xmlns:p14="http://schemas.microsoft.com/office/powerpoint/2010/main" val="41943429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3B3908EF-7EA8-F698-1EFB-2B9804EF9902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b="625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3E1AE8-DA1C-E66D-1F64-3A64E87B2F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Research Gap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6235E39-EED8-563E-52AF-1D1B80F0E9A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7188423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635533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8962CC35-EFA3-1649-A9E0-794D86E39F15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5279" b="45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0B94E0-345B-40E6-4A87-9B4062D5B1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Research Objectives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6DC67BE-5684-E21F-B2D7-AE7C0AE2E8E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7248362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74967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9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6A0A99-D689-9B83-3178-E30712AA59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Methods </a:t>
            </a:r>
          </a:p>
        </p:txBody>
      </p:sp>
      <p:graphicFrame>
        <p:nvGraphicFramePr>
          <p:cNvPr id="41" name="Content Placeholder 2">
            <a:extLst>
              <a:ext uri="{FF2B5EF4-FFF2-40B4-BE49-F238E27FC236}">
                <a16:creationId xmlns:a16="http://schemas.microsoft.com/office/drawing/2014/main" id="{B0F9DB58-B867-4EAD-2C12-39D2CB3A544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21839775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76857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0D0E55-6EE3-5FCF-C87D-61B6FF3209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Apps Used by Participants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313A326-DF66-AB65-1399-8A6AFDBB8D8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94226268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323441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51BA4DF-2BD4-4EC2-B1DB-B27C8AC71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D2EE31-FB8B-7134-8FC1-5A38A557C2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3733" y="548464"/>
            <a:ext cx="6798541" cy="1675623"/>
          </a:xfrm>
        </p:spPr>
        <p:txBody>
          <a:bodyPr anchor="b">
            <a:normAutofit/>
          </a:bodyPr>
          <a:lstStyle/>
          <a:p>
            <a:r>
              <a:rPr lang="en-GB" sz="4000"/>
              <a:t>Context of App Use </a:t>
            </a:r>
          </a:p>
        </p:txBody>
      </p:sp>
      <p:pic>
        <p:nvPicPr>
          <p:cNvPr id="5" name="Picture 4" descr="Person watching empty phone">
            <a:extLst>
              <a:ext uri="{FF2B5EF4-FFF2-40B4-BE49-F238E27FC236}">
                <a16:creationId xmlns:a16="http://schemas.microsoft.com/office/drawing/2014/main" id="{83FEA6C7-A0F9-5354-FA13-9A071D78618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5157" r="13997" b="-1"/>
          <a:stretch>
            <a:fillRect/>
          </a:stretch>
        </p:blipFill>
        <p:spPr>
          <a:xfrm>
            <a:off x="1" y="10"/>
            <a:ext cx="4196496" cy="6857990"/>
          </a:xfrm>
          <a:prstGeom prst="rect">
            <a:avLst/>
          </a:prstGeom>
          <a:effectLst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0EBF52-364F-6420-9261-C0FBE59ABD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53734" y="2409830"/>
            <a:ext cx="6798539" cy="3705217"/>
          </a:xfrm>
        </p:spPr>
        <p:txBody>
          <a:bodyPr>
            <a:normAutofit/>
          </a:bodyPr>
          <a:lstStyle/>
          <a:p>
            <a:r>
              <a:rPr lang="en-GB" sz="2000"/>
              <a:t>Barriers to accessing services </a:t>
            </a:r>
          </a:p>
          <a:p>
            <a:r>
              <a:rPr lang="en-GB" sz="2000"/>
              <a:t>Discomfort confiding in others</a:t>
            </a:r>
          </a:p>
          <a:p>
            <a:r>
              <a:rPr lang="en-GB" sz="2000"/>
              <a:t>Exposure through marketing</a:t>
            </a:r>
          </a:p>
          <a:p>
            <a:r>
              <a:rPr lang="en-GB" sz="2000"/>
              <a:t>Desire for specific app functions</a:t>
            </a:r>
          </a:p>
          <a:p>
            <a:pPr marL="0" indent="0">
              <a:buNone/>
            </a:pP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5292521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51BA4DF-2BD4-4EC2-B1DB-B27C8AC71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07209E-54BA-5BF6-3D98-BBAFC61233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3733" y="548464"/>
            <a:ext cx="6798541" cy="1675623"/>
          </a:xfrm>
        </p:spPr>
        <p:txBody>
          <a:bodyPr anchor="b">
            <a:normAutofit/>
          </a:bodyPr>
          <a:lstStyle/>
          <a:p>
            <a:r>
              <a:rPr lang="en-GB" sz="4000"/>
              <a:t>Key Themes Identified </a:t>
            </a:r>
          </a:p>
        </p:txBody>
      </p:sp>
      <p:pic>
        <p:nvPicPr>
          <p:cNvPr id="5" name="Picture 4" descr="Colourful pins connected with a thread">
            <a:extLst>
              <a:ext uri="{FF2B5EF4-FFF2-40B4-BE49-F238E27FC236}">
                <a16:creationId xmlns:a16="http://schemas.microsoft.com/office/drawing/2014/main" id="{932B6100-F7FC-D2DC-7F83-BDBB01C7756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698" r="38456" b="-1"/>
          <a:stretch>
            <a:fillRect/>
          </a:stretch>
        </p:blipFill>
        <p:spPr>
          <a:xfrm>
            <a:off x="1" y="10"/>
            <a:ext cx="4196496" cy="6857990"/>
          </a:xfrm>
          <a:prstGeom prst="rect">
            <a:avLst/>
          </a:prstGeom>
          <a:effectLst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E0DE4C-DA70-8082-3129-A7B3232C43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53734" y="2409830"/>
            <a:ext cx="6798539" cy="3705217"/>
          </a:xfrm>
        </p:spPr>
        <p:txBody>
          <a:bodyPr>
            <a:normAutofit/>
          </a:bodyPr>
          <a:lstStyle/>
          <a:p>
            <a:r>
              <a:rPr lang="en-GB" sz="2000"/>
              <a:t>Connection with another </a:t>
            </a:r>
          </a:p>
          <a:p>
            <a:r>
              <a:rPr lang="en-GB" sz="2000"/>
              <a:t>Accessability</a:t>
            </a:r>
          </a:p>
          <a:p>
            <a:r>
              <a:rPr lang="en-GB" sz="2000"/>
              <a:t>Choice and empowerment </a:t>
            </a:r>
          </a:p>
          <a:p>
            <a:r>
              <a:rPr lang="en-GB" sz="2000"/>
              <a:t>Goals and expections</a:t>
            </a:r>
          </a:p>
          <a:p>
            <a:r>
              <a:rPr lang="en-GB" sz="2000"/>
              <a:t>Safe space and emotional boundaries </a:t>
            </a:r>
          </a:p>
        </p:txBody>
      </p:sp>
    </p:spTree>
    <p:extLst>
      <p:ext uri="{BB962C8B-B14F-4D97-AF65-F5344CB8AC3E}">
        <p14:creationId xmlns:p14="http://schemas.microsoft.com/office/powerpoint/2010/main" val="32227224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24CD43-EAEF-43D8-A92B-44D0D53C48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Theme 1 – Connection with ‘Another’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CDA2F2F-5641-3F9D-2B2B-DD1489D86EB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826937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29A03A-F3A0-BE16-A4B0-BFF52D33D0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4296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GB" sz="5400"/>
              <a:t>Theme 2 – Accessibility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71AB369-7F90-7BF3-8328-300C44DFBF6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536" r="33225"/>
          <a:stretch>
            <a:fillRect/>
          </a:stretch>
        </p:blipFill>
        <p:spPr>
          <a:xfrm>
            <a:off x="20" y="1"/>
            <a:ext cx="4052522" cy="6858000"/>
          </a:xfrm>
          <a:custGeom>
            <a:avLst/>
            <a:gdLst/>
            <a:ahLst/>
            <a:cxnLst/>
            <a:rect l="l" t="t" r="r" b="b"/>
            <a:pathLst>
              <a:path w="4052542" h="6858000">
                <a:moveTo>
                  <a:pt x="0" y="0"/>
                </a:moveTo>
                <a:lnTo>
                  <a:pt x="4020923" y="0"/>
                </a:lnTo>
                <a:lnTo>
                  <a:pt x="4022656" y="14697"/>
                </a:lnTo>
                <a:cubicBezTo>
                  <a:pt x="4037606" y="98462"/>
                  <a:pt x="4035072" y="183369"/>
                  <a:pt x="4039126" y="267642"/>
                </a:cubicBezTo>
                <a:cubicBezTo>
                  <a:pt x="4043941" y="370699"/>
                  <a:pt x="4037860" y="474136"/>
                  <a:pt x="4035579" y="577446"/>
                </a:cubicBezTo>
                <a:cubicBezTo>
                  <a:pt x="4033805" y="665399"/>
                  <a:pt x="4025063" y="753226"/>
                  <a:pt x="4027724" y="841306"/>
                </a:cubicBezTo>
                <a:cubicBezTo>
                  <a:pt x="4027914" y="844352"/>
                  <a:pt x="4027914" y="847398"/>
                  <a:pt x="4027724" y="850444"/>
                </a:cubicBezTo>
                <a:cubicBezTo>
                  <a:pt x="4019615" y="947281"/>
                  <a:pt x="4019615" y="1044626"/>
                  <a:pt x="4027724" y="1141464"/>
                </a:cubicBezTo>
                <a:cubicBezTo>
                  <a:pt x="4030296" y="1181772"/>
                  <a:pt x="4029574" y="1222221"/>
                  <a:pt x="4025570" y="1262415"/>
                </a:cubicBezTo>
                <a:cubicBezTo>
                  <a:pt x="4021769" y="1313563"/>
                  <a:pt x="4009606" y="1365472"/>
                  <a:pt x="4018348" y="1416238"/>
                </a:cubicBezTo>
                <a:cubicBezTo>
                  <a:pt x="4024037" y="1458058"/>
                  <a:pt x="4027166" y="1500194"/>
                  <a:pt x="4027724" y="1542394"/>
                </a:cubicBezTo>
                <a:cubicBezTo>
                  <a:pt x="4032158" y="1636820"/>
                  <a:pt x="4027977" y="1731753"/>
                  <a:pt x="4026330" y="1826433"/>
                </a:cubicBezTo>
                <a:cubicBezTo>
                  <a:pt x="4024556" y="1936724"/>
                  <a:pt x="4027344" y="2047015"/>
                  <a:pt x="4018475" y="2157432"/>
                </a:cubicBezTo>
                <a:cubicBezTo>
                  <a:pt x="4013597" y="2246629"/>
                  <a:pt x="4013597" y="2336029"/>
                  <a:pt x="4018475" y="2425226"/>
                </a:cubicBezTo>
                <a:cubicBezTo>
                  <a:pt x="4020882" y="2506961"/>
                  <a:pt x="4033172" y="2587934"/>
                  <a:pt x="4031145" y="2670557"/>
                </a:cubicBezTo>
                <a:cubicBezTo>
                  <a:pt x="4028737" y="2766886"/>
                  <a:pt x="4017335" y="2862962"/>
                  <a:pt x="4020882" y="2959546"/>
                </a:cubicBezTo>
                <a:cubicBezTo>
                  <a:pt x="4022529" y="3005617"/>
                  <a:pt x="4022656" y="3051688"/>
                  <a:pt x="4023543" y="3097758"/>
                </a:cubicBezTo>
                <a:cubicBezTo>
                  <a:pt x="4024683" y="3153221"/>
                  <a:pt x="4034692" y="3208556"/>
                  <a:pt x="4029117" y="3263892"/>
                </a:cubicBezTo>
                <a:cubicBezTo>
                  <a:pt x="4019869" y="3356161"/>
                  <a:pt x="3995923" y="3446906"/>
                  <a:pt x="4010873" y="3541459"/>
                </a:cubicBezTo>
                <a:cubicBezTo>
                  <a:pt x="4019108" y="3593495"/>
                  <a:pt x="4028357" y="3645658"/>
                  <a:pt x="4033172" y="3698201"/>
                </a:cubicBezTo>
                <a:cubicBezTo>
                  <a:pt x="4037353" y="3745160"/>
                  <a:pt x="4047868" y="3792881"/>
                  <a:pt x="4039886" y="3839586"/>
                </a:cubicBezTo>
                <a:cubicBezTo>
                  <a:pt x="4033045" y="3879565"/>
                  <a:pt x="4036592" y="3919544"/>
                  <a:pt x="4031271" y="3959523"/>
                </a:cubicBezTo>
                <a:cubicBezTo>
                  <a:pt x="4024303" y="4011939"/>
                  <a:pt x="4020629" y="4065244"/>
                  <a:pt x="4015308" y="4118042"/>
                </a:cubicBezTo>
                <a:cubicBezTo>
                  <a:pt x="4010620" y="4165889"/>
                  <a:pt x="4006946" y="4213610"/>
                  <a:pt x="4019615" y="4258539"/>
                </a:cubicBezTo>
                <a:cubicBezTo>
                  <a:pt x="4050656" y="4371622"/>
                  <a:pt x="4033679" y="4484070"/>
                  <a:pt x="4022023" y="4596391"/>
                </a:cubicBezTo>
                <a:cubicBezTo>
                  <a:pt x="4016321" y="4650965"/>
                  <a:pt x="4007959" y="4708712"/>
                  <a:pt x="4020629" y="4758718"/>
                </a:cubicBezTo>
                <a:cubicBezTo>
                  <a:pt x="4043941" y="4847432"/>
                  <a:pt x="4025697" y="4931705"/>
                  <a:pt x="4015561" y="5016866"/>
                </a:cubicBezTo>
                <a:cubicBezTo>
                  <a:pt x="4003335" y="5100174"/>
                  <a:pt x="4005096" y="5184929"/>
                  <a:pt x="4020756" y="5267654"/>
                </a:cubicBezTo>
                <a:cubicBezTo>
                  <a:pt x="4033172" y="5326035"/>
                  <a:pt x="4033172" y="5385432"/>
                  <a:pt x="4034692" y="5444194"/>
                </a:cubicBezTo>
                <a:cubicBezTo>
                  <a:pt x="4035579" y="5481001"/>
                  <a:pt x="4022023" y="5518441"/>
                  <a:pt x="4013027" y="5555120"/>
                </a:cubicBezTo>
                <a:cubicBezTo>
                  <a:pt x="3996937" y="5621371"/>
                  <a:pt x="3991109" y="5688636"/>
                  <a:pt x="4013027" y="5753237"/>
                </a:cubicBezTo>
                <a:cubicBezTo>
                  <a:pt x="4043561" y="5842713"/>
                  <a:pt x="4061045" y="5932189"/>
                  <a:pt x="4048375" y="6026870"/>
                </a:cubicBezTo>
                <a:cubicBezTo>
                  <a:pt x="4041027" y="6085251"/>
                  <a:pt x="4039380" y="6144902"/>
                  <a:pt x="4028357" y="6202522"/>
                </a:cubicBezTo>
                <a:cubicBezTo>
                  <a:pt x="4010240" y="6298091"/>
                  <a:pt x="4016701" y="6393024"/>
                  <a:pt x="4031145" y="6487196"/>
                </a:cubicBezTo>
                <a:cubicBezTo>
                  <a:pt x="4041293" y="6565885"/>
                  <a:pt x="4042395" y="6645474"/>
                  <a:pt x="4034439" y="6724403"/>
                </a:cubicBezTo>
                <a:lnTo>
                  <a:pt x="402520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2395728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D1C563-51A8-0FB8-BD25-8B2F4D7B89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6" y="2706624"/>
            <a:ext cx="6894576" cy="3483864"/>
          </a:xfrm>
        </p:spPr>
        <p:txBody>
          <a:bodyPr>
            <a:normAutofit/>
          </a:bodyPr>
          <a:lstStyle/>
          <a:p>
            <a:r>
              <a:rPr lang="en-GB" sz="2200"/>
              <a:t>Simple and intuitive design </a:t>
            </a:r>
          </a:p>
          <a:p>
            <a:r>
              <a:rPr lang="en-GB" sz="2200"/>
              <a:t>Avatars increased familiarity </a:t>
            </a:r>
          </a:p>
          <a:p>
            <a:r>
              <a:rPr lang="en-GB" sz="2200"/>
              <a:t>24/7 availability, especially at night </a:t>
            </a:r>
          </a:p>
          <a:p>
            <a:r>
              <a:rPr lang="en-GB" sz="2200"/>
              <a:t>Reliable and predictable support </a:t>
            </a:r>
          </a:p>
        </p:txBody>
      </p:sp>
    </p:spTree>
    <p:extLst>
      <p:ext uri="{BB962C8B-B14F-4D97-AF65-F5344CB8AC3E}">
        <p14:creationId xmlns:p14="http://schemas.microsoft.com/office/powerpoint/2010/main" val="30766413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8BC936-1E27-B29B-47D0-AB8BE855F9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5400"/>
              <a:t>Theme 3 – Choice and Empowerment </a:t>
            </a:r>
          </a:p>
        </p:txBody>
      </p:sp>
      <p:pic>
        <p:nvPicPr>
          <p:cNvPr id="5" name="Picture 4" descr="Colourful carved figures of humans">
            <a:extLst>
              <a:ext uri="{FF2B5EF4-FFF2-40B4-BE49-F238E27FC236}">
                <a16:creationId xmlns:a16="http://schemas.microsoft.com/office/drawing/2014/main" id="{45EB88A2-DB22-6BE1-829D-FEDA07965DF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923" r="25690" b="-1"/>
          <a:stretch>
            <a:fillRect/>
          </a:stretch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9CD360-6752-F244-1827-B66427D05E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/>
          </a:bodyPr>
          <a:lstStyle/>
          <a:p>
            <a:r>
              <a:rPr lang="en-GB" sz="2200"/>
              <a:t>Users control when and how they engage </a:t>
            </a:r>
          </a:p>
          <a:p>
            <a:r>
              <a:rPr lang="en-GB" sz="2200"/>
              <a:t>Flexibility and autonomy valued </a:t>
            </a:r>
          </a:p>
          <a:p>
            <a:r>
              <a:rPr lang="en-GB" sz="2200"/>
              <a:t>Self-directed care</a:t>
            </a:r>
          </a:p>
          <a:p>
            <a:r>
              <a:rPr lang="en-GB" sz="2200"/>
              <a:t>Responsibility for motivation</a:t>
            </a:r>
          </a:p>
        </p:txBody>
      </p:sp>
    </p:spTree>
    <p:extLst>
      <p:ext uri="{BB962C8B-B14F-4D97-AF65-F5344CB8AC3E}">
        <p14:creationId xmlns:p14="http://schemas.microsoft.com/office/powerpoint/2010/main" val="19623503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D524A1-3D7E-65B6-A454-2B06655B6D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Theme 4 – Goals and </a:t>
            </a:r>
            <a:r>
              <a:rPr lang="en-GB" dirty="0" err="1"/>
              <a:t>Expections</a:t>
            </a:r>
            <a:r>
              <a:rPr lang="en-GB" dirty="0"/>
              <a:t>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975E4F7-6195-3B61-5A2E-8BA8E409482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368674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354C7B-FDC5-6BC2-896C-6FED65CC0B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Theme 5 – Safe Space and Boundaries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8D1683-5763-4E5E-2532-113801C60A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GB" sz="2000"/>
              <a:t>No judgement or stigma </a:t>
            </a:r>
          </a:p>
          <a:p>
            <a:r>
              <a:rPr lang="en-GB" sz="2000"/>
              <a:t>Not a burden to others</a:t>
            </a:r>
          </a:p>
          <a:p>
            <a:r>
              <a:rPr lang="en-GB" sz="2000"/>
              <a:t>Predictable and emotionally neutral</a:t>
            </a:r>
          </a:p>
          <a:p>
            <a:r>
              <a:rPr lang="en-GB" sz="2000"/>
              <a:t>Sense of safety and trust</a:t>
            </a:r>
          </a:p>
        </p:txBody>
      </p:sp>
    </p:spTree>
    <p:extLst>
      <p:ext uri="{BB962C8B-B14F-4D97-AF65-F5344CB8AC3E}">
        <p14:creationId xmlns:p14="http://schemas.microsoft.com/office/powerpoint/2010/main" val="276831853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827B59-240E-9F81-271C-CBC7818049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Strengths and Limitations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B7C56E-5B21-C808-B6D0-B553773D4F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r>
              <a:rPr lang="en-GB" dirty="0"/>
              <a:t>Strengths: diverse sample, real world usage, rich data</a:t>
            </a:r>
          </a:p>
          <a:p>
            <a:r>
              <a:rPr lang="en-GB" dirty="0"/>
              <a:t>Limitations: varied apps, female skewed sample</a:t>
            </a:r>
          </a:p>
          <a:p>
            <a:r>
              <a:rPr lang="en-GB" dirty="0"/>
              <a:t>Usage frequency may influence alliance </a:t>
            </a:r>
          </a:p>
          <a:p>
            <a:r>
              <a:rPr lang="en-GB" dirty="0"/>
              <a:t>Interview framing may shape responses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636571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EAFC55D-F3AA-2FE5-F737-C50FC5BBA5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Conclusion and Implications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36C34B-B252-013A-A515-52133899F4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anchor="ctr">
            <a:normAutofit/>
          </a:bodyPr>
          <a:lstStyle/>
          <a:p>
            <a:r>
              <a:rPr lang="en-GB" sz="1800">
                <a:solidFill>
                  <a:schemeClr val="tx2"/>
                </a:solidFill>
              </a:rPr>
              <a:t>Users can form a Digital Therapeutic Alliance </a:t>
            </a:r>
          </a:p>
          <a:p>
            <a:r>
              <a:rPr lang="en-GB" sz="1800">
                <a:solidFill>
                  <a:schemeClr val="tx2"/>
                </a:solidFill>
              </a:rPr>
              <a:t>Alliance differs from traditional therapy</a:t>
            </a:r>
          </a:p>
          <a:p>
            <a:r>
              <a:rPr lang="en-GB" sz="1800">
                <a:solidFill>
                  <a:schemeClr val="tx2"/>
                </a:solidFill>
              </a:rPr>
              <a:t>Apps complement rather than replace therapy</a:t>
            </a:r>
          </a:p>
          <a:p>
            <a:r>
              <a:rPr lang="en-GB" sz="1800">
                <a:solidFill>
                  <a:schemeClr val="tx2"/>
                </a:solidFill>
              </a:rPr>
              <a:t>Design should prioritise accessibility </a:t>
            </a:r>
          </a:p>
        </p:txBody>
      </p:sp>
    </p:spTree>
    <p:extLst>
      <p:ext uri="{BB962C8B-B14F-4D97-AF65-F5344CB8AC3E}">
        <p14:creationId xmlns:p14="http://schemas.microsoft.com/office/powerpoint/2010/main" val="303964454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6DDA8CE9-E0A6-4FF2-823D-D0860760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1195564-33B9-434B-9641-764F5905A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1D18C537-E336-47C4-836B-C342A230F8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52475" y="1"/>
            <a:ext cx="4262009" cy="2602764"/>
            <a:chOff x="6867015" y="-1"/>
            <a:chExt cx="5324985" cy="3251912"/>
          </a:xfrm>
          <a:solidFill>
            <a:schemeClr val="accent5">
              <a:alpha val="5000"/>
            </a:schemeClr>
          </a:solidFill>
        </p:grpSpPr>
        <p:sp>
          <p:nvSpPr>
            <p:cNvPr id="23" name="Freeform: Shape 12">
              <a:extLst>
                <a:ext uri="{FF2B5EF4-FFF2-40B4-BE49-F238E27FC236}">
                  <a16:creationId xmlns:a16="http://schemas.microsoft.com/office/drawing/2014/main" id="{481F97D2-9A0D-4CA5-B9AF-27B558BCF1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13">
              <a:extLst>
                <a:ext uri="{FF2B5EF4-FFF2-40B4-BE49-F238E27FC236}">
                  <a16:creationId xmlns:a16="http://schemas.microsoft.com/office/drawing/2014/main" id="{6678A47C-892D-47C9-A5D8-F8860B1B05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Freeform: Shape 14">
              <a:extLst>
                <a:ext uri="{FF2B5EF4-FFF2-40B4-BE49-F238E27FC236}">
                  <a16:creationId xmlns:a16="http://schemas.microsoft.com/office/drawing/2014/main" id="{D9E8FDFA-59ED-4D6F-BA20-10CDF8436C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958D9A5-8003-4D92-8C05-787C630F75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5A1259D8-0C3A-4069-A22F-537BBBB61A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60995" y="62352"/>
            <a:ext cx="6028697" cy="6795648"/>
            <a:chOff x="6160995" y="62352"/>
            <a:chExt cx="6028697" cy="6795648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D90700B4-CEB5-450F-9EA7-95E355B503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82080" y="81632"/>
              <a:ext cx="6007612" cy="6776368"/>
            </a:xfrm>
            <a:custGeom>
              <a:avLst/>
              <a:gdLst>
                <a:gd name="connsiteX0" fmla="*/ 4493599 w 6007612"/>
                <a:gd name="connsiteY0" fmla="*/ 0 h 6797829"/>
                <a:gd name="connsiteX1" fmla="*/ 5981837 w 6007612"/>
                <a:gd name="connsiteY1" fmla="*/ 314220 h 6797829"/>
                <a:gd name="connsiteX2" fmla="*/ 6007612 w 6007612"/>
                <a:gd name="connsiteY2" fmla="*/ 327088 h 6797829"/>
                <a:gd name="connsiteX3" fmla="*/ 6007612 w 6007612"/>
                <a:gd name="connsiteY3" fmla="*/ 1316637 h 6797829"/>
                <a:gd name="connsiteX4" fmla="*/ 5852405 w 6007612"/>
                <a:gd name="connsiteY4" fmla="*/ 1209899 h 6797829"/>
                <a:gd name="connsiteX5" fmla="*/ 5622498 w 6007612"/>
                <a:gd name="connsiteY5" fmla="*/ 1086619 h 6797829"/>
                <a:gd name="connsiteX6" fmla="*/ 4493032 w 6007612"/>
                <a:gd name="connsiteY6" fmla="*/ 851533 h 6797829"/>
                <a:gd name="connsiteX7" fmla="*/ 3155579 w 6007612"/>
                <a:gd name="connsiteY7" fmla="*/ 1108326 h 6797829"/>
                <a:gd name="connsiteX8" fmla="*/ 1963832 w 6007612"/>
                <a:gd name="connsiteY8" fmla="*/ 1817700 h 6797829"/>
                <a:gd name="connsiteX9" fmla="*/ 1144646 w 6007612"/>
                <a:gd name="connsiteY9" fmla="*/ 2832814 h 6797829"/>
                <a:gd name="connsiteX10" fmla="*/ 851249 w 6007612"/>
                <a:gd name="connsiteY10" fmla="*/ 3998599 h 6797829"/>
                <a:gd name="connsiteX11" fmla="*/ 1336319 w 6007612"/>
                <a:gd name="connsiteY11" fmla="*/ 5057837 h 6797829"/>
                <a:gd name="connsiteX12" fmla="*/ 1597084 w 6007612"/>
                <a:gd name="connsiteY12" fmla="*/ 5424583 h 6797829"/>
                <a:gd name="connsiteX13" fmla="*/ 2591910 w 6007612"/>
                <a:gd name="connsiteY13" fmla="*/ 6440122 h 6797829"/>
                <a:gd name="connsiteX14" fmla="*/ 3899854 w 6007612"/>
                <a:gd name="connsiteY14" fmla="*/ 6780621 h 6797829"/>
                <a:gd name="connsiteX15" fmla="*/ 4741172 w 6007612"/>
                <a:gd name="connsiteY15" fmla="*/ 6563979 h 6797829"/>
                <a:gd name="connsiteX16" fmla="*/ 5649171 w 6007612"/>
                <a:gd name="connsiteY16" fmla="*/ 5938452 h 6797829"/>
                <a:gd name="connsiteX17" fmla="*/ 5873475 w 6007612"/>
                <a:gd name="connsiteY17" fmla="*/ 5764656 h 6797829"/>
                <a:gd name="connsiteX18" fmla="*/ 6007612 w 6007612"/>
                <a:gd name="connsiteY18" fmla="*/ 5660343 h 6797829"/>
                <a:gd name="connsiteX19" fmla="*/ 6007612 w 6007612"/>
                <a:gd name="connsiteY19" fmla="*/ 6737454 h 6797829"/>
                <a:gd name="connsiteX20" fmla="*/ 5929386 w 6007612"/>
                <a:gd name="connsiteY20" fmla="*/ 6797829 h 6797829"/>
                <a:gd name="connsiteX21" fmla="*/ 1656512 w 6007612"/>
                <a:gd name="connsiteY21" fmla="*/ 6797829 h 6797829"/>
                <a:gd name="connsiteX22" fmla="*/ 1630254 w 6007612"/>
                <a:gd name="connsiteY22" fmla="*/ 6775222 h 6797829"/>
                <a:gd name="connsiteX23" fmla="*/ 892250 w 6007612"/>
                <a:gd name="connsiteY23" fmla="*/ 5902700 h 6797829"/>
                <a:gd name="connsiteX24" fmla="*/ 0 w 6007612"/>
                <a:gd name="connsiteY24" fmla="*/ 3998599 h 6797829"/>
                <a:gd name="connsiteX25" fmla="*/ 4493032 w 6007612"/>
                <a:gd name="connsiteY25" fmla="*/ 285 h 6797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6007612" h="6797829">
                  <a:moveTo>
                    <a:pt x="4493599" y="0"/>
                  </a:moveTo>
                  <a:cubicBezTo>
                    <a:pt x="5048011" y="0"/>
                    <a:pt x="5546284" y="111886"/>
                    <a:pt x="5981837" y="314220"/>
                  </a:cubicBezTo>
                  <a:lnTo>
                    <a:pt x="6007612" y="327088"/>
                  </a:lnTo>
                  <a:lnTo>
                    <a:pt x="6007612" y="1316637"/>
                  </a:lnTo>
                  <a:lnTo>
                    <a:pt x="5852405" y="1209899"/>
                  </a:lnTo>
                  <a:cubicBezTo>
                    <a:pt x="5778266" y="1164709"/>
                    <a:pt x="5701526" y="1123535"/>
                    <a:pt x="5622498" y="1086619"/>
                  </a:cubicBezTo>
                  <a:cubicBezTo>
                    <a:pt x="5286822" y="930699"/>
                    <a:pt x="4906882" y="851533"/>
                    <a:pt x="4493032" y="851533"/>
                  </a:cubicBezTo>
                  <a:cubicBezTo>
                    <a:pt x="4056201" y="851533"/>
                    <a:pt x="3593263" y="940631"/>
                    <a:pt x="3155579" y="1108326"/>
                  </a:cubicBezTo>
                  <a:cubicBezTo>
                    <a:pt x="2721215" y="1275979"/>
                    <a:pt x="2318305" y="1515819"/>
                    <a:pt x="1963832" y="1817700"/>
                  </a:cubicBezTo>
                  <a:cubicBezTo>
                    <a:pt x="1617657" y="2114360"/>
                    <a:pt x="1334332" y="2465358"/>
                    <a:pt x="1144646" y="2832814"/>
                  </a:cubicBezTo>
                  <a:cubicBezTo>
                    <a:pt x="950561" y="3210060"/>
                    <a:pt x="851249" y="3602202"/>
                    <a:pt x="851249" y="3998599"/>
                  </a:cubicBezTo>
                  <a:cubicBezTo>
                    <a:pt x="851249" y="4377547"/>
                    <a:pt x="999792" y="4597311"/>
                    <a:pt x="1336319" y="5057837"/>
                  </a:cubicBezTo>
                  <a:cubicBezTo>
                    <a:pt x="1420450" y="5173181"/>
                    <a:pt x="1507419" y="5292497"/>
                    <a:pt x="1597084" y="5424583"/>
                  </a:cubicBezTo>
                  <a:cubicBezTo>
                    <a:pt x="1914175" y="5891917"/>
                    <a:pt x="2239493" y="6224189"/>
                    <a:pt x="2591910" y="6440122"/>
                  </a:cubicBezTo>
                  <a:cubicBezTo>
                    <a:pt x="2965467" y="6669393"/>
                    <a:pt x="3393219" y="6780621"/>
                    <a:pt x="3899854" y="6780621"/>
                  </a:cubicBezTo>
                  <a:cubicBezTo>
                    <a:pt x="4187861" y="6780621"/>
                    <a:pt x="4454583" y="6711812"/>
                    <a:pt x="4741172" y="6563979"/>
                  </a:cubicBezTo>
                  <a:cubicBezTo>
                    <a:pt x="5034852" y="6412173"/>
                    <a:pt x="5326263" y="6190848"/>
                    <a:pt x="5649171" y="5938452"/>
                  </a:cubicBezTo>
                  <a:cubicBezTo>
                    <a:pt x="5724931" y="5879291"/>
                    <a:pt x="5800409" y="5821406"/>
                    <a:pt x="5873475" y="5764656"/>
                  </a:cubicBezTo>
                  <a:lnTo>
                    <a:pt x="6007612" y="5660343"/>
                  </a:lnTo>
                  <a:lnTo>
                    <a:pt x="6007612" y="6737454"/>
                  </a:lnTo>
                  <a:lnTo>
                    <a:pt x="5929386" y="6797829"/>
                  </a:lnTo>
                  <a:lnTo>
                    <a:pt x="1656512" y="6797829"/>
                  </a:lnTo>
                  <a:lnTo>
                    <a:pt x="1630254" y="6775222"/>
                  </a:lnTo>
                  <a:cubicBezTo>
                    <a:pt x="1360562" y="6528765"/>
                    <a:pt x="1117699" y="6235219"/>
                    <a:pt x="892250" y="5902700"/>
                  </a:cubicBezTo>
                  <a:cubicBezTo>
                    <a:pt x="459249" y="5264548"/>
                    <a:pt x="0" y="4826722"/>
                    <a:pt x="0" y="3998599"/>
                  </a:cubicBezTo>
                  <a:cubicBezTo>
                    <a:pt x="0" y="1790460"/>
                    <a:pt x="2262336" y="285"/>
                    <a:pt x="4493032" y="2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0582300F-F646-4FC3-94FC-0582F4B5E0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60995" y="62352"/>
              <a:ext cx="6028697" cy="6795648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FBB8E8B8-1900-4326-8858-F375F5D8A0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63721" y="81632"/>
              <a:ext cx="6025971" cy="6776368"/>
            </a:xfrm>
            <a:custGeom>
              <a:avLst/>
              <a:gdLst>
                <a:gd name="connsiteX0" fmla="*/ 6025971 w 6025971"/>
                <a:gd name="connsiteY0" fmla="*/ 5825635 h 6797829"/>
                <a:gd name="connsiteX1" fmla="*/ 6025971 w 6025971"/>
                <a:gd name="connsiteY1" fmla="*/ 6723285 h 6797829"/>
                <a:gd name="connsiteX2" fmla="*/ 5929386 w 6025971"/>
                <a:gd name="connsiteY2" fmla="*/ 6797829 h 6797829"/>
                <a:gd name="connsiteX3" fmla="*/ 4560411 w 6025971"/>
                <a:gd name="connsiteY3" fmla="*/ 6797829 h 6797829"/>
                <a:gd name="connsiteX4" fmla="*/ 4597731 w 6025971"/>
                <a:gd name="connsiteY4" fmla="*/ 6785305 h 6797829"/>
                <a:gd name="connsiteX5" fmla="*/ 5736707 w 6025971"/>
                <a:gd name="connsiteY5" fmla="*/ 6050108 h 6797829"/>
                <a:gd name="connsiteX6" fmla="*/ 5960301 w 6025971"/>
                <a:gd name="connsiteY6" fmla="*/ 5876738 h 6797829"/>
                <a:gd name="connsiteX7" fmla="*/ 4493599 w 6025971"/>
                <a:gd name="connsiteY7" fmla="*/ 0 h 6797829"/>
                <a:gd name="connsiteX8" fmla="*/ 5981837 w 6025971"/>
                <a:gd name="connsiteY8" fmla="*/ 314220 h 6797829"/>
                <a:gd name="connsiteX9" fmla="*/ 6025971 w 6025971"/>
                <a:gd name="connsiteY9" fmla="*/ 336254 h 6797829"/>
                <a:gd name="connsiteX10" fmla="*/ 6025971 w 6025971"/>
                <a:gd name="connsiteY10" fmla="*/ 1157325 h 6797829"/>
                <a:gd name="connsiteX11" fmla="*/ 5925889 w 6025971"/>
                <a:gd name="connsiteY11" fmla="*/ 1088522 h 6797829"/>
                <a:gd name="connsiteX12" fmla="*/ 5682227 w 6025971"/>
                <a:gd name="connsiteY12" fmla="*/ 957939 h 6797829"/>
                <a:gd name="connsiteX13" fmla="*/ 4493032 w 6025971"/>
                <a:gd name="connsiteY13" fmla="*/ 709658 h 6797829"/>
                <a:gd name="connsiteX14" fmla="*/ 3104646 w 6025971"/>
                <a:gd name="connsiteY14" fmla="*/ 976666 h 6797829"/>
                <a:gd name="connsiteX15" fmla="*/ 1871612 w 6025971"/>
                <a:gd name="connsiteY15" fmla="*/ 1710017 h 6797829"/>
                <a:gd name="connsiteX16" fmla="*/ 1018661 w 6025971"/>
                <a:gd name="connsiteY16" fmla="*/ 2767694 h 6797829"/>
                <a:gd name="connsiteX17" fmla="*/ 709374 w 6025971"/>
                <a:gd name="connsiteY17" fmla="*/ 3998599 h 6797829"/>
                <a:gd name="connsiteX18" fmla="*/ 1221258 w 6025971"/>
                <a:gd name="connsiteY18" fmla="*/ 5141684 h 6797829"/>
                <a:gd name="connsiteX19" fmla="*/ 1479187 w 6025971"/>
                <a:gd name="connsiteY19" fmla="*/ 5504459 h 6797829"/>
                <a:gd name="connsiteX20" fmla="*/ 3021272 w 6025971"/>
                <a:gd name="connsiteY20" fmla="*/ 6793670 h 6797829"/>
                <a:gd name="connsiteX21" fmla="*/ 3035805 w 6025971"/>
                <a:gd name="connsiteY21" fmla="*/ 6797829 h 6797829"/>
                <a:gd name="connsiteX22" fmla="*/ 1656512 w 6025971"/>
                <a:gd name="connsiteY22" fmla="*/ 6797829 h 6797829"/>
                <a:gd name="connsiteX23" fmla="*/ 1630254 w 6025971"/>
                <a:gd name="connsiteY23" fmla="*/ 6775222 h 6797829"/>
                <a:gd name="connsiteX24" fmla="*/ 892250 w 6025971"/>
                <a:gd name="connsiteY24" fmla="*/ 5902700 h 6797829"/>
                <a:gd name="connsiteX25" fmla="*/ 0 w 6025971"/>
                <a:gd name="connsiteY25" fmla="*/ 3998599 h 6797829"/>
                <a:gd name="connsiteX26" fmla="*/ 4493032 w 6025971"/>
                <a:gd name="connsiteY26" fmla="*/ 285 h 6797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6025971" h="6797829">
                  <a:moveTo>
                    <a:pt x="6025971" y="5825635"/>
                  </a:moveTo>
                  <a:lnTo>
                    <a:pt x="6025971" y="6723285"/>
                  </a:lnTo>
                  <a:lnTo>
                    <a:pt x="5929386" y="6797829"/>
                  </a:lnTo>
                  <a:lnTo>
                    <a:pt x="4560411" y="6797829"/>
                  </a:lnTo>
                  <a:lnTo>
                    <a:pt x="4597731" y="6785305"/>
                  </a:lnTo>
                  <a:cubicBezTo>
                    <a:pt x="4964953" y="6637825"/>
                    <a:pt x="5315251" y="6379435"/>
                    <a:pt x="5736707" y="6050108"/>
                  </a:cubicBezTo>
                  <a:cubicBezTo>
                    <a:pt x="5812043" y="5991230"/>
                    <a:pt x="5887377" y="5933488"/>
                    <a:pt x="5960301" y="5876738"/>
                  </a:cubicBezTo>
                  <a:close/>
                  <a:moveTo>
                    <a:pt x="4493599" y="0"/>
                  </a:moveTo>
                  <a:cubicBezTo>
                    <a:pt x="5048011" y="0"/>
                    <a:pt x="5546284" y="111886"/>
                    <a:pt x="5981837" y="314220"/>
                  </a:cubicBezTo>
                  <a:lnTo>
                    <a:pt x="6025971" y="336254"/>
                  </a:lnTo>
                  <a:lnTo>
                    <a:pt x="6025971" y="1157325"/>
                  </a:lnTo>
                  <a:lnTo>
                    <a:pt x="5925889" y="1088522"/>
                  </a:lnTo>
                  <a:cubicBezTo>
                    <a:pt x="5847314" y="1040649"/>
                    <a:pt x="5765982" y="997036"/>
                    <a:pt x="5682227" y="957939"/>
                  </a:cubicBezTo>
                  <a:cubicBezTo>
                    <a:pt x="5327823" y="793222"/>
                    <a:pt x="4927595" y="709658"/>
                    <a:pt x="4493032" y="709658"/>
                  </a:cubicBezTo>
                  <a:cubicBezTo>
                    <a:pt x="4031940" y="709658"/>
                    <a:pt x="3564888" y="799465"/>
                    <a:pt x="3104646" y="976666"/>
                  </a:cubicBezTo>
                  <a:cubicBezTo>
                    <a:pt x="2655243" y="1149867"/>
                    <a:pt x="2238358" y="1397822"/>
                    <a:pt x="1871612" y="1710017"/>
                  </a:cubicBezTo>
                  <a:cubicBezTo>
                    <a:pt x="1506427" y="2022852"/>
                    <a:pt x="1219414" y="2378815"/>
                    <a:pt x="1018661" y="2767694"/>
                  </a:cubicBezTo>
                  <a:cubicBezTo>
                    <a:pt x="813368" y="3165227"/>
                    <a:pt x="709374" y="3579358"/>
                    <a:pt x="709374" y="3998599"/>
                  </a:cubicBezTo>
                  <a:cubicBezTo>
                    <a:pt x="709374" y="4421103"/>
                    <a:pt x="875510" y="4667680"/>
                    <a:pt x="1221258" y="5141684"/>
                  </a:cubicBezTo>
                  <a:cubicBezTo>
                    <a:pt x="1304681" y="5256035"/>
                    <a:pt x="1390941" y="5374217"/>
                    <a:pt x="1479187" y="5504459"/>
                  </a:cubicBezTo>
                  <a:cubicBezTo>
                    <a:pt x="1942790" y="6187719"/>
                    <a:pt x="2430063" y="6601673"/>
                    <a:pt x="3021272" y="6793670"/>
                  </a:cubicBezTo>
                  <a:lnTo>
                    <a:pt x="3035805" y="6797829"/>
                  </a:lnTo>
                  <a:lnTo>
                    <a:pt x="1656512" y="6797829"/>
                  </a:lnTo>
                  <a:lnTo>
                    <a:pt x="1630254" y="6775222"/>
                  </a:lnTo>
                  <a:cubicBezTo>
                    <a:pt x="1360562" y="6528765"/>
                    <a:pt x="1117699" y="6235219"/>
                    <a:pt x="892250" y="5902700"/>
                  </a:cubicBezTo>
                  <a:cubicBezTo>
                    <a:pt x="459249" y="5264548"/>
                    <a:pt x="0" y="4826722"/>
                    <a:pt x="0" y="3998599"/>
                  </a:cubicBezTo>
                  <a:cubicBezTo>
                    <a:pt x="0" y="1790460"/>
                    <a:pt x="2262336" y="285"/>
                    <a:pt x="4493032" y="2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9EB3623-CF8A-240C-6F1B-D1B0FB4A9B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055098"/>
            <a:ext cx="5760719" cy="474780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                        Thank you </a:t>
            </a:r>
            <a:br>
              <a:rPr lang="en-US" sz="40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en-US" sz="40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                      For Listening!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57B3CC-F8DA-0E0D-E145-02DF619ECE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42357" y="1638300"/>
            <a:ext cx="3330531" cy="35814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 dirty="0">
                <a:solidFill>
                  <a:schemeClr val="tx2"/>
                </a:solidFill>
                <a:latin typeface="+mn-lt"/>
                <a:ea typeface="+mn-ea"/>
                <a:cs typeface="+mn-cs"/>
              </a:rPr>
              <a:t>                                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42230230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97C9F88D65DB74786271CFA0B86C30A" ma:contentTypeVersion="14" ma:contentTypeDescription="Create a new document." ma:contentTypeScope="" ma:versionID="da5d1119c5ec3e9f30af4446720a2a07">
  <xsd:schema xmlns:xsd="http://www.w3.org/2001/XMLSchema" xmlns:xs="http://www.w3.org/2001/XMLSchema" xmlns:p="http://schemas.microsoft.com/office/2006/metadata/properties" xmlns:ns3="60ab93c2-c2e2-4a82-ab36-09e8ba3f753e" xmlns:ns4="47a3e2db-67be-4841-b3a5-2f2fb1d7c7b3" targetNamespace="http://schemas.microsoft.com/office/2006/metadata/properties" ma:root="true" ma:fieldsID="59bd65cf726404cd7b7ed521cad70780" ns3:_="" ns4:_="">
    <xsd:import namespace="60ab93c2-c2e2-4a82-ab36-09e8ba3f753e"/>
    <xsd:import namespace="47a3e2db-67be-4841-b3a5-2f2fb1d7c7b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0ab93c2-c2e2-4a82-ab36-09e8ba3f753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ystemTags" ma:index="17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7a3e2db-67be-4841-b3a5-2f2fb1d7c7b3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60ab93c2-c2e2-4a82-ab36-09e8ba3f753e" xsi:nil="true"/>
  </documentManagement>
</p:properties>
</file>

<file path=customXml/itemProps1.xml><?xml version="1.0" encoding="utf-8"?>
<ds:datastoreItem xmlns:ds="http://schemas.openxmlformats.org/officeDocument/2006/customXml" ds:itemID="{6004D13B-CBA3-4D49-B009-F51CCA6976E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0ab93c2-c2e2-4a82-ab36-09e8ba3f753e"/>
    <ds:schemaRef ds:uri="47a3e2db-67be-4841-b3a5-2f2fb1d7c7b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FF7BCD4-1A86-4876-B7F8-B4E5E0A8196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56E3F38-2A07-43FE-BDC6-3954E5424D9D}">
  <ds:schemaRefs>
    <ds:schemaRef ds:uri="http://www.w3.org/XML/1998/namespace"/>
    <ds:schemaRef ds:uri="http://schemas.microsoft.com/office/2006/metadata/properties"/>
    <ds:schemaRef ds:uri="http://purl.org/dc/elements/1.1/"/>
    <ds:schemaRef ds:uri="60ab93c2-c2e2-4a82-ab36-09e8ba3f753e"/>
    <ds:schemaRef ds:uri="47a3e2db-67be-4841-b3a5-2f2fb1d7c7b3"/>
    <ds:schemaRef ds:uri="http://schemas.microsoft.com/office/infopath/2007/PartnerControls"/>
    <ds:schemaRef ds:uri="http://schemas.microsoft.com/office/2006/documentManagement/types"/>
    <ds:schemaRef ds:uri="http://schemas.openxmlformats.org/package/2006/metadata/core-properties"/>
    <ds:schemaRef ds:uri="http://purl.org/dc/dcmitype/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147</TotalTime>
  <Words>376</Words>
  <Application>Microsoft Office PowerPoint</Application>
  <PresentationFormat>Widescreen</PresentationFormat>
  <Paragraphs>74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Aptos</vt:lpstr>
      <vt:lpstr>Aptos Display</vt:lpstr>
      <vt:lpstr>Arial</vt:lpstr>
      <vt:lpstr>Calibri</vt:lpstr>
      <vt:lpstr>Office Theme</vt:lpstr>
      <vt:lpstr>Do users form an alliance with mental health apps?</vt:lpstr>
      <vt:lpstr>Background and Rationale </vt:lpstr>
      <vt:lpstr>Research Gap</vt:lpstr>
      <vt:lpstr>Research Objectives </vt:lpstr>
      <vt:lpstr>Methods </vt:lpstr>
      <vt:lpstr>Apps Used by Participants</vt:lpstr>
      <vt:lpstr>Context of App Use </vt:lpstr>
      <vt:lpstr>Key Themes Identified </vt:lpstr>
      <vt:lpstr>Theme 1 – Connection with ‘Another’</vt:lpstr>
      <vt:lpstr>Theme 2 – Accessibility </vt:lpstr>
      <vt:lpstr>Theme 3 – Choice and Empowerment </vt:lpstr>
      <vt:lpstr>Theme 4 – Goals and Expections </vt:lpstr>
      <vt:lpstr>Theme 5 – Safe Space and Boundaries </vt:lpstr>
      <vt:lpstr>Strengths and Limitations </vt:lpstr>
      <vt:lpstr>Conclusion and Implications </vt:lpstr>
      <vt:lpstr>                         Thank you                         For Listening!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Alice Davies (2304217)</dc:creator>
  <cp:lastModifiedBy>Alice Davies (2304217)</cp:lastModifiedBy>
  <cp:revision>2</cp:revision>
  <dcterms:created xsi:type="dcterms:W3CDTF">2026-01-11T22:06:36Z</dcterms:created>
  <dcterms:modified xsi:type="dcterms:W3CDTF">2026-01-12T00:34:01Z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0x010100297C9F88D65DB74786271CFA0B86C30A</vt:lpwstr>
  </property>
</Properties>
</file>