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B9732B-7A5A-4F59-B64E-6208AB428A82}" v="4" dt="2022-04-19T09:57:28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gheorghe1789@yahoo.com" userId="42dca517480d27b3" providerId="LiveId" clId="{B6B9732B-7A5A-4F59-B64E-6208AB428A82}"/>
    <pc:docChg chg="custSel addSld modSld">
      <pc:chgData name="mgheorghe1789@yahoo.com" userId="42dca517480d27b3" providerId="LiveId" clId="{B6B9732B-7A5A-4F59-B64E-6208AB428A82}" dt="2022-04-19T09:58:12.187" v="5243" actId="207"/>
      <pc:docMkLst>
        <pc:docMk/>
      </pc:docMkLst>
      <pc:sldChg chg="modSp mod">
        <pc:chgData name="mgheorghe1789@yahoo.com" userId="42dca517480d27b3" providerId="LiveId" clId="{B6B9732B-7A5A-4F59-B64E-6208AB428A82}" dt="2022-04-19T00:00:23.031" v="3518" actId="207"/>
        <pc:sldMkLst>
          <pc:docMk/>
          <pc:sldMk cId="1665722561" sldId="256"/>
        </pc:sldMkLst>
        <pc:spChg chg="mod">
          <ac:chgData name="mgheorghe1789@yahoo.com" userId="42dca517480d27b3" providerId="LiveId" clId="{B6B9732B-7A5A-4F59-B64E-6208AB428A82}" dt="2022-04-19T00:00:23.031" v="3518" actId="207"/>
          <ac:spMkLst>
            <pc:docMk/>
            <pc:sldMk cId="1665722561" sldId="256"/>
            <ac:spMk id="2" creationId="{EB6DBF26-5B07-49B5-805A-883684898B1C}"/>
          </ac:spMkLst>
        </pc:spChg>
        <pc:spChg chg="mod">
          <ac:chgData name="mgheorghe1789@yahoo.com" userId="42dca517480d27b3" providerId="LiveId" clId="{B6B9732B-7A5A-4F59-B64E-6208AB428A82}" dt="2022-04-18T22:42:55.535" v="2833" actId="207"/>
          <ac:spMkLst>
            <pc:docMk/>
            <pc:sldMk cId="1665722561" sldId="256"/>
            <ac:spMk id="3" creationId="{4BB95096-EBBA-4AA3-96D4-562D689C12BE}"/>
          </ac:spMkLst>
        </pc:spChg>
      </pc:sldChg>
      <pc:sldChg chg="modSp mod">
        <pc:chgData name="mgheorghe1789@yahoo.com" userId="42dca517480d27b3" providerId="LiveId" clId="{B6B9732B-7A5A-4F59-B64E-6208AB428A82}" dt="2022-04-19T00:01:08.283" v="3519" actId="207"/>
        <pc:sldMkLst>
          <pc:docMk/>
          <pc:sldMk cId="965497598" sldId="257"/>
        </pc:sldMkLst>
        <pc:spChg chg="mod">
          <ac:chgData name="mgheorghe1789@yahoo.com" userId="42dca517480d27b3" providerId="LiveId" clId="{B6B9732B-7A5A-4F59-B64E-6208AB428A82}" dt="2022-04-19T00:01:08.283" v="3519" actId="207"/>
          <ac:spMkLst>
            <pc:docMk/>
            <pc:sldMk cId="965497598" sldId="257"/>
            <ac:spMk id="2" creationId="{9D3B8F85-D5AD-4C61-856A-4AE8C10F3454}"/>
          </ac:spMkLst>
        </pc:spChg>
        <pc:spChg chg="mod">
          <ac:chgData name="mgheorghe1789@yahoo.com" userId="42dca517480d27b3" providerId="LiveId" clId="{B6B9732B-7A5A-4F59-B64E-6208AB428A82}" dt="2022-04-18T09:56:35.222" v="93" actId="14100"/>
          <ac:spMkLst>
            <pc:docMk/>
            <pc:sldMk cId="965497598" sldId="257"/>
            <ac:spMk id="3" creationId="{6387CF55-3177-4DE9-B0FA-9178B9855707}"/>
          </ac:spMkLst>
        </pc:spChg>
      </pc:sldChg>
      <pc:sldChg chg="modSp new mod">
        <pc:chgData name="mgheorghe1789@yahoo.com" userId="42dca517480d27b3" providerId="LiveId" clId="{B6B9732B-7A5A-4F59-B64E-6208AB428A82}" dt="2022-04-19T00:01:24.234" v="3520" actId="207"/>
        <pc:sldMkLst>
          <pc:docMk/>
          <pc:sldMk cId="3414845945" sldId="258"/>
        </pc:sldMkLst>
        <pc:spChg chg="mod">
          <ac:chgData name="mgheorghe1789@yahoo.com" userId="42dca517480d27b3" providerId="LiveId" clId="{B6B9732B-7A5A-4F59-B64E-6208AB428A82}" dt="2022-04-19T00:01:24.234" v="3520" actId="207"/>
          <ac:spMkLst>
            <pc:docMk/>
            <pc:sldMk cId="3414845945" sldId="258"/>
            <ac:spMk id="2" creationId="{FDE90AFD-4375-4F99-86DE-EBAF4C5C6817}"/>
          </ac:spMkLst>
        </pc:spChg>
        <pc:spChg chg="mod">
          <ac:chgData name="mgheorghe1789@yahoo.com" userId="42dca517480d27b3" providerId="LiveId" clId="{B6B9732B-7A5A-4F59-B64E-6208AB428A82}" dt="2022-04-18T10:30:08.381" v="736" actId="20577"/>
          <ac:spMkLst>
            <pc:docMk/>
            <pc:sldMk cId="3414845945" sldId="258"/>
            <ac:spMk id="3" creationId="{E734FB39-136D-41A0-8682-A94B606EDE08}"/>
          </ac:spMkLst>
        </pc:spChg>
      </pc:sldChg>
      <pc:sldChg chg="modSp new mod">
        <pc:chgData name="mgheorghe1789@yahoo.com" userId="42dca517480d27b3" providerId="LiveId" clId="{B6B9732B-7A5A-4F59-B64E-6208AB428A82}" dt="2022-04-19T00:02:00.165" v="3521" actId="207"/>
        <pc:sldMkLst>
          <pc:docMk/>
          <pc:sldMk cId="2119969818" sldId="259"/>
        </pc:sldMkLst>
        <pc:spChg chg="mod">
          <ac:chgData name="mgheorghe1789@yahoo.com" userId="42dca517480d27b3" providerId="LiveId" clId="{B6B9732B-7A5A-4F59-B64E-6208AB428A82}" dt="2022-04-19T00:02:00.165" v="3521" actId="207"/>
          <ac:spMkLst>
            <pc:docMk/>
            <pc:sldMk cId="2119969818" sldId="259"/>
            <ac:spMk id="2" creationId="{BCB84D15-9AD1-44A1-9B39-CCC5DF009E83}"/>
          </ac:spMkLst>
        </pc:spChg>
        <pc:spChg chg="mod">
          <ac:chgData name="mgheorghe1789@yahoo.com" userId="42dca517480d27b3" providerId="LiveId" clId="{B6B9732B-7A5A-4F59-B64E-6208AB428A82}" dt="2022-04-18T22:41:29.862" v="2831" actId="207"/>
          <ac:spMkLst>
            <pc:docMk/>
            <pc:sldMk cId="2119969818" sldId="259"/>
            <ac:spMk id="3" creationId="{EFF4C30D-7475-4C52-B7A6-B7D1EBFFB0AA}"/>
          </ac:spMkLst>
        </pc:spChg>
      </pc:sldChg>
      <pc:sldChg chg="modSp new mod">
        <pc:chgData name="mgheorghe1789@yahoo.com" userId="42dca517480d27b3" providerId="LiveId" clId="{B6B9732B-7A5A-4F59-B64E-6208AB428A82}" dt="2022-04-19T00:02:21.525" v="3522" actId="207"/>
        <pc:sldMkLst>
          <pc:docMk/>
          <pc:sldMk cId="3988967327" sldId="260"/>
        </pc:sldMkLst>
        <pc:spChg chg="mod">
          <ac:chgData name="mgheorghe1789@yahoo.com" userId="42dca517480d27b3" providerId="LiveId" clId="{B6B9732B-7A5A-4F59-B64E-6208AB428A82}" dt="2022-04-19T00:02:21.525" v="3522" actId="207"/>
          <ac:spMkLst>
            <pc:docMk/>
            <pc:sldMk cId="3988967327" sldId="260"/>
            <ac:spMk id="2" creationId="{1A4FA82F-6AAE-4C5E-8F72-9369E53022AC}"/>
          </ac:spMkLst>
        </pc:spChg>
        <pc:spChg chg="mod">
          <ac:chgData name="mgheorghe1789@yahoo.com" userId="42dca517480d27b3" providerId="LiveId" clId="{B6B9732B-7A5A-4F59-B64E-6208AB428A82}" dt="2022-04-18T22:42:01.299" v="2832" actId="207"/>
          <ac:spMkLst>
            <pc:docMk/>
            <pc:sldMk cId="3988967327" sldId="260"/>
            <ac:spMk id="3" creationId="{9B835F52-2791-4512-8A64-EA171DE77B42}"/>
          </ac:spMkLst>
        </pc:spChg>
      </pc:sldChg>
      <pc:sldChg chg="modSp new mod">
        <pc:chgData name="mgheorghe1789@yahoo.com" userId="42dca517480d27b3" providerId="LiveId" clId="{B6B9732B-7A5A-4F59-B64E-6208AB428A82}" dt="2022-04-19T00:02:47.905" v="3523" actId="207"/>
        <pc:sldMkLst>
          <pc:docMk/>
          <pc:sldMk cId="1006153463" sldId="261"/>
        </pc:sldMkLst>
        <pc:spChg chg="mod">
          <ac:chgData name="mgheorghe1789@yahoo.com" userId="42dca517480d27b3" providerId="LiveId" clId="{B6B9732B-7A5A-4F59-B64E-6208AB428A82}" dt="2022-04-19T00:02:47.905" v="3523" actId="207"/>
          <ac:spMkLst>
            <pc:docMk/>
            <pc:sldMk cId="1006153463" sldId="261"/>
            <ac:spMk id="2" creationId="{DEEF4287-86B2-402F-8BAA-1DA817912670}"/>
          </ac:spMkLst>
        </pc:spChg>
        <pc:spChg chg="mod">
          <ac:chgData name="mgheorghe1789@yahoo.com" userId="42dca517480d27b3" providerId="LiveId" clId="{B6B9732B-7A5A-4F59-B64E-6208AB428A82}" dt="2022-04-18T23:59:32.181" v="3516" actId="207"/>
          <ac:spMkLst>
            <pc:docMk/>
            <pc:sldMk cId="1006153463" sldId="261"/>
            <ac:spMk id="3" creationId="{75242AFF-3BAA-4BB2-91EF-D23A82996562}"/>
          </ac:spMkLst>
        </pc:spChg>
      </pc:sldChg>
      <pc:sldChg chg="modSp new mod">
        <pc:chgData name="mgheorghe1789@yahoo.com" userId="42dca517480d27b3" providerId="LiveId" clId="{B6B9732B-7A5A-4F59-B64E-6208AB428A82}" dt="2022-04-19T09:34:48.949" v="4744" actId="20577"/>
        <pc:sldMkLst>
          <pc:docMk/>
          <pc:sldMk cId="4027703515" sldId="262"/>
        </pc:sldMkLst>
        <pc:spChg chg="mod">
          <ac:chgData name="mgheorghe1789@yahoo.com" userId="42dca517480d27b3" providerId="LiveId" clId="{B6B9732B-7A5A-4F59-B64E-6208AB428A82}" dt="2022-04-19T00:08:39.250" v="3565" actId="207"/>
          <ac:spMkLst>
            <pc:docMk/>
            <pc:sldMk cId="4027703515" sldId="262"/>
            <ac:spMk id="2" creationId="{CB2011F2-9CB9-4485-A281-121485F977FD}"/>
          </ac:spMkLst>
        </pc:spChg>
        <pc:spChg chg="mod">
          <ac:chgData name="mgheorghe1789@yahoo.com" userId="42dca517480d27b3" providerId="LiveId" clId="{B6B9732B-7A5A-4F59-B64E-6208AB428A82}" dt="2022-04-19T09:34:48.949" v="4744" actId="20577"/>
          <ac:spMkLst>
            <pc:docMk/>
            <pc:sldMk cId="4027703515" sldId="262"/>
            <ac:spMk id="3" creationId="{5D5391B8-EEAF-4208-9239-0D72766C0ECA}"/>
          </ac:spMkLst>
        </pc:spChg>
      </pc:sldChg>
      <pc:sldChg chg="modSp new mod">
        <pc:chgData name="mgheorghe1789@yahoo.com" userId="42dca517480d27b3" providerId="LiveId" clId="{B6B9732B-7A5A-4F59-B64E-6208AB428A82}" dt="2022-04-19T09:45:51.492" v="5104" actId="20577"/>
        <pc:sldMkLst>
          <pc:docMk/>
          <pc:sldMk cId="3474995810" sldId="263"/>
        </pc:sldMkLst>
        <pc:spChg chg="mod">
          <ac:chgData name="mgheorghe1789@yahoo.com" userId="42dca517480d27b3" providerId="LiveId" clId="{B6B9732B-7A5A-4F59-B64E-6208AB428A82}" dt="2022-04-19T09:37:17.605" v="4785" actId="207"/>
          <ac:spMkLst>
            <pc:docMk/>
            <pc:sldMk cId="3474995810" sldId="263"/>
            <ac:spMk id="2" creationId="{28093157-501F-4F78-84A4-0460F2A18AB2}"/>
          </ac:spMkLst>
        </pc:spChg>
        <pc:spChg chg="mod">
          <ac:chgData name="mgheorghe1789@yahoo.com" userId="42dca517480d27b3" providerId="LiveId" clId="{B6B9732B-7A5A-4F59-B64E-6208AB428A82}" dt="2022-04-19T09:45:51.492" v="5104" actId="20577"/>
          <ac:spMkLst>
            <pc:docMk/>
            <pc:sldMk cId="3474995810" sldId="263"/>
            <ac:spMk id="3" creationId="{E246C1C9-3790-4DEF-83C3-7ECE2213175C}"/>
          </ac:spMkLst>
        </pc:spChg>
      </pc:sldChg>
      <pc:sldChg chg="modSp new mod">
        <pc:chgData name="mgheorghe1789@yahoo.com" userId="42dca517480d27b3" providerId="LiveId" clId="{B6B9732B-7A5A-4F59-B64E-6208AB428A82}" dt="2022-04-19T09:58:12.187" v="5243" actId="207"/>
        <pc:sldMkLst>
          <pc:docMk/>
          <pc:sldMk cId="3907294936" sldId="264"/>
        </pc:sldMkLst>
        <pc:spChg chg="mod">
          <ac:chgData name="mgheorghe1789@yahoo.com" userId="42dca517480d27b3" providerId="LiveId" clId="{B6B9732B-7A5A-4F59-B64E-6208AB428A82}" dt="2022-04-19T09:58:12.187" v="5243" actId="207"/>
          <ac:spMkLst>
            <pc:docMk/>
            <pc:sldMk cId="3907294936" sldId="264"/>
            <ac:spMk id="2" creationId="{D777F262-D5F5-4F8B-BEBD-AB63F8A1B83B}"/>
          </ac:spMkLst>
        </pc:spChg>
        <pc:spChg chg="mod">
          <ac:chgData name="mgheorghe1789@yahoo.com" userId="42dca517480d27b3" providerId="LiveId" clId="{B6B9732B-7A5A-4F59-B64E-6208AB428A82}" dt="2022-04-19T09:57:28.867" v="5242" actId="20577"/>
          <ac:spMkLst>
            <pc:docMk/>
            <pc:sldMk cId="3907294936" sldId="264"/>
            <ac:spMk id="3" creationId="{58DAED5E-D417-4917-8ABB-9FEC95FF89F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6CA83-D28E-460B-B422-FEA86D535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E5B256-CF6F-4298-A1E1-8B066359B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A0DA6-8B64-42E7-89FE-92B96C96F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FD295-4D53-4EE7-A8CB-79C52A5F0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F1FBD-B429-43AA-AC78-DF4BE8DDD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249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BD46D-B8A8-4CDD-B01C-DC59E1FF0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28590-107A-4192-A6B4-CD345FEFF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97FFF-A208-4E16-A8E4-58E45E675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106AD-3636-4FF2-92AB-8E12CDB87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8B003-C34D-4E3E-AC6C-249E5679B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778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4D70D-6CD7-4713-8258-8E2CB1EA1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2DFD9-5387-494F-B1F4-6BD9A7F23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89F0D-CAF6-4350-8AAC-0D19715B4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3C2903-3E97-4B39-A869-1A82B7F0A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63218-3BDB-46E9-A149-1465B42E7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69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C49CA-788F-4D52-A673-4EDA988F7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8B5AB-B3CB-4E58-8B27-D2EBAB22E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7615C7-2EAD-4D11-B5E2-803F3175FD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B1856-0B1C-4AD0-BA70-88BD3C296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A9F415-526C-4EBB-A705-8FC1FED7F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B36F94-6C27-43BA-AD9C-A0383F87E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9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236FD-9BDB-4830-9AA3-4C0D2A89E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33FFF-34DF-4DBA-9F1E-8571453C5F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27E5E-3C69-4917-9887-D11DFCCC4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00C082-5101-4FA5-8112-0FAA144991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B41BF9-6E68-46AF-B351-1839CAEC95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5EB777-F7DF-4621-BCA1-4B1EB76A4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B73A0B-A9D2-461F-9234-4DEEB7C31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49E1F9-E3F6-4CC0-B62E-B55B980B2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26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290C-F502-483D-917D-CC9824DA0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2CEC4C-AAA1-4198-8B45-DF846D226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898BA5-110B-45E3-81EC-42B71931D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A2F769-0D45-407F-BB9A-EC0BEF9F3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30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0D8A4E-C5F1-48BF-B989-FBE7CC00D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3B016F-3F62-4F22-A020-60E7D5BBD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ECF016-FAEA-4FB1-8D7B-8DB0DC7AA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55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3D91D-EF2A-42ED-9C28-BC2E96113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97382-E5C4-45A5-B950-AF85BA0E0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AF8CF6-A147-4734-9947-A54F35ACE2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ADD96-38F7-4620-8CEF-A5FD67574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B8E71B-50B8-488B-8DC0-8687D9F04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49F01-D31A-49B0-BDDD-E2881E4DB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004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4387D-190D-4D69-BD4F-88401228F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4E954-00C7-46A9-AC60-0A46737042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E3F7C1-8975-40A5-97FC-4EE1D4F8CA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039857-D5C5-4440-8242-95A9F7414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645458-8E3C-43BC-8354-D94C85507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BB700-0716-464A-9575-0B31318F9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417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A91DF-E6A5-4237-B29C-DD44EC9C7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979E66-D0F8-4D11-B2A7-ED5E068E06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97418-7FBC-4523-A507-B64F6677F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C1A1B-509C-4398-9F4D-28C27C1D9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F93E7-D995-4601-B395-9F468E801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17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423CD-0DA3-4AF3-960F-64335664F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988DD-AD1C-4DFA-9946-ECA7D94B53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1707E-A8BC-4CC6-8B2C-58CC266DB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C917F-DB20-414B-8598-981A965B4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E9892-F81C-4943-BE7B-8CCDACC64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93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FC230F-0870-4B0C-88EC-921A7A35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902D2-6502-4EFF-B196-5435EC3450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2EA27E-C6B7-4AA0-AA91-2607B63325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911E77-9A78-4C29-9E34-03854E5C890D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0E709-62A3-47CC-9F7E-DB8B8DAAF8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EDD4E-3910-44D1-85B2-1FBFC3FBE4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C079E-C198-4F1B-8A72-BD7B9070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28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newsdaily.com/" TargetMode="External"/><Relationship Id="rId2" Type="http://schemas.openxmlformats.org/officeDocument/2006/relationships/hyperlink" Target="http://www.glassdoor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eed.co.uk/" TargetMode="External"/><Relationship Id="rId4" Type="http://schemas.openxmlformats.org/officeDocument/2006/relationships/hyperlink" Target="http://www.highspeedtraining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DBF26-5B07-49B5-805A-883684898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3169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ACADEMIC AND EMPLOYABILITY SKILLS (BMSW4001)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B95096-EBBA-4AA3-96D4-562D689C1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47008"/>
            <a:ext cx="9144000" cy="3210992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14400" dirty="0">
                <a:solidFill>
                  <a:srgbClr val="FF0000"/>
                </a:solidFill>
              </a:rPr>
              <a:t>INDIVIDUAL PRESENTATION</a:t>
            </a:r>
          </a:p>
          <a:p>
            <a:endParaRPr lang="en-GB" sz="9000" dirty="0"/>
          </a:p>
          <a:p>
            <a:r>
              <a:rPr lang="en-GB" sz="9000" dirty="0"/>
              <a:t>STUDENT : MIHAITA GHEORGHE( 2120440)</a:t>
            </a:r>
          </a:p>
          <a:p>
            <a:r>
              <a:rPr lang="en-GB" sz="9000" dirty="0"/>
              <a:t>LECTURER: JOANNA WALSH</a:t>
            </a:r>
          </a:p>
          <a:p>
            <a:endParaRPr lang="en-GB" sz="9000" dirty="0"/>
          </a:p>
          <a:p>
            <a:endParaRPr lang="en-GB" sz="9000" dirty="0"/>
          </a:p>
          <a:p>
            <a:r>
              <a:rPr lang="en-GB" sz="9000" dirty="0"/>
              <a:t>UNIVERSITY OF WALES TRINITY SAINT DAVID </a:t>
            </a:r>
          </a:p>
          <a:p>
            <a:endParaRPr lang="en-GB" sz="9000" dirty="0"/>
          </a:p>
          <a:p>
            <a:endParaRPr lang="en-GB" sz="9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5722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B8F85-D5AD-4C61-856A-4AE8C10F34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TABLE OF CONTENT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87CF55-3177-4DE9-B0FA-9178B9855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3648269" cy="3142764"/>
          </a:xfrm>
        </p:spPr>
        <p:txBody>
          <a:bodyPr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SWOT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 DEVELOPMENT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96549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90AFD-4375-4F99-86DE-EBAF4C5C6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4FB39-136D-41A0-8682-A94B606EDE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 WORK AS A WELDER FOR A COMPANY BASED IN ASHFORD ,KENT ( JAKSON FENCING).</a:t>
            </a:r>
          </a:p>
          <a:p>
            <a:r>
              <a:rPr lang="en-GB" sz="2000" dirty="0"/>
              <a:t>I HAVE THREE YEARS WITH THE COMPANY , FIRST AND SECOND I WAS WELDING ,BUT LAST YEAR BECAUSE OF CORONAVIRUS I WAS MOVED TO THE WOODYARD AND START TRAINING AS MACHINIST. </a:t>
            </a:r>
          </a:p>
          <a:p>
            <a:r>
              <a:rPr lang="en-GB" sz="2000" dirty="0"/>
              <a:t>I AM RESPONSABILE  WITH PROCESSING WOOD AND MENTENANCE OF MACHINE.</a:t>
            </a:r>
          </a:p>
          <a:p>
            <a:r>
              <a:rPr lang="en-GB" sz="2000" dirty="0"/>
              <a:t>ALSO I AM THE LEADER OF A SMALL GRUP OF PEOPLE , ENSURING  DIFERENT TASKS .</a:t>
            </a:r>
          </a:p>
          <a:p>
            <a:r>
              <a:rPr lang="en-GB" sz="2000" dirty="0"/>
              <a:t>MY PRIORITY TASK IS TO MAINTAIN PRODUCTIVITY ON A HIGH LEVEL.</a:t>
            </a:r>
          </a:p>
        </p:txBody>
      </p:sp>
    </p:spTree>
    <p:extLst>
      <p:ext uri="{BB962C8B-B14F-4D97-AF65-F5344CB8AC3E}">
        <p14:creationId xmlns:p14="http://schemas.microsoft.com/office/powerpoint/2010/main" val="3414845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84D15-9AD1-44A1-9B39-CCC5DF009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SWOT 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4C30D-7475-4C52-B7A6-B7D1EBFFB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      </a:t>
            </a:r>
          </a:p>
          <a:p>
            <a:pPr marL="0" indent="0">
              <a:buNone/>
            </a:pPr>
            <a:r>
              <a:rPr lang="en-GB" sz="3900" dirty="0">
                <a:solidFill>
                  <a:srgbClr val="FF0000"/>
                </a:solidFill>
              </a:rPr>
              <a:t>         STRENGHT                              WEAKNESS        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212529"/>
                </a:solidFill>
                <a:effectLst/>
                <a:latin typeface="Open Sans" panose="020B0606030504020204" pitchFamily="34" charset="0"/>
              </a:rPr>
              <a:t>   INSPIRATIONAL                                        SENSITIVE ON LIES </a:t>
            </a:r>
          </a:p>
          <a:p>
            <a:r>
              <a:rPr lang="en-GB" sz="2400" dirty="0"/>
              <a:t>COMUNICATION                                                SENSITIVE ON DISCRIMINATION</a:t>
            </a:r>
            <a:endParaRPr lang="en-GB" sz="3300" dirty="0"/>
          </a:p>
          <a:p>
            <a:r>
              <a:rPr lang="en-GB" sz="2400" dirty="0"/>
              <a:t>TIME MANAGEMENT                                        TOO DIRECT</a:t>
            </a:r>
          </a:p>
          <a:p>
            <a:r>
              <a:rPr lang="en-GB" sz="2400" dirty="0"/>
              <a:t>LEADERSHIP                                                         TECHNICAL EXPERIENCE</a:t>
            </a:r>
          </a:p>
          <a:p>
            <a:r>
              <a:rPr lang="en-GB" sz="2400" dirty="0"/>
              <a:t>TEAM WORK SKILLS                                           NOT FOCUSED ENOUGH ON DETAILS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MAKES ASSUMPTIONS</a:t>
            </a:r>
          </a:p>
          <a:p>
            <a:r>
              <a:rPr lang="en-GB" sz="2900" dirty="0"/>
              <a:t>   </a:t>
            </a:r>
            <a:r>
              <a:rPr lang="en-GB" sz="2200" dirty="0"/>
              <a:t>MOTIVATIONAL</a:t>
            </a:r>
          </a:p>
          <a:p>
            <a:pPr marL="457200" lvl="1" indent="0">
              <a:buNone/>
            </a:pP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19969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FA82F-6AAE-4C5E-8F72-9369E530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 SWOT 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35F52-2791-4512-8A64-EA171DE77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737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                   OPPORTUNITIES                                      THREATS                              </a:t>
            </a:r>
          </a:p>
          <a:p>
            <a:r>
              <a:rPr lang="en-GB" dirty="0"/>
              <a:t>SETTING GOALS                                        UNFAIR COMPETITION </a:t>
            </a:r>
          </a:p>
          <a:p>
            <a:r>
              <a:rPr lang="en-GB" dirty="0"/>
              <a:t>PERSONAL GROWTH                                NEGATIVE MEDIA COVERAGE</a:t>
            </a:r>
          </a:p>
          <a:p>
            <a:r>
              <a:rPr lang="en-GB" dirty="0"/>
              <a:t>ACHIEVING COMPANY TRUST                 LOW SALES</a:t>
            </a:r>
          </a:p>
          <a:p>
            <a:r>
              <a:rPr lang="en-GB" dirty="0"/>
              <a:t>PUBLIC SPEAKING                                      NEGATIVE IMPACT ON WAGES</a:t>
            </a:r>
          </a:p>
          <a:p>
            <a:r>
              <a:rPr lang="en-GB" dirty="0"/>
              <a:t>DEPENDABILITY                                          LOW EMPLOYMENT RATE</a:t>
            </a:r>
          </a:p>
          <a:p>
            <a:r>
              <a:rPr lang="en-GB" dirty="0"/>
              <a:t>PROFESSIONALISM</a:t>
            </a:r>
          </a:p>
          <a:p>
            <a:r>
              <a:rPr lang="en-GB" dirty="0"/>
              <a:t>FLEXIBILITY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67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F4287-86B2-402F-8BAA-1DA817912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   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42AFF-3BAA-4BB2-91EF-D23A82996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6706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TIME MANAGEMENT </a:t>
            </a:r>
            <a:r>
              <a:rPr lang="en-GB" dirty="0"/>
              <a:t>: IS THE ABILITY TO ESTIMATE HOW LONG DIFFERENT TASKS WILL TAKE AND ORGANISE TIME WELL IN THE WORKPLACE. YOU CAN IMPROVE TIME MANAGEMENT ABILITIES BY WRITING A SCHEDULE .</a:t>
            </a:r>
          </a:p>
          <a:p>
            <a:r>
              <a:rPr lang="en-GB" dirty="0">
                <a:solidFill>
                  <a:srgbClr val="FF0000"/>
                </a:solidFill>
              </a:rPr>
              <a:t>TEAMWORK</a:t>
            </a:r>
            <a:r>
              <a:rPr lang="en-GB" dirty="0"/>
              <a:t> : PART OF WORKING AS A TEAM INVOLVES WORKING AND COMMUNICATING WITH OTHERS TO MEET A COMMON GOAL.</a:t>
            </a:r>
          </a:p>
          <a:p>
            <a:pPr marL="0" indent="0">
              <a:buNone/>
            </a:pPr>
            <a:r>
              <a:rPr lang="en-GB" dirty="0"/>
              <a:t>   LISTEN TO OTHERS AND MAKE COMPROMISES TO FACILITATE   SUCCESS ON TEAM PROJECTS.</a:t>
            </a:r>
          </a:p>
          <a:p>
            <a:r>
              <a:rPr lang="en-GB" dirty="0">
                <a:solidFill>
                  <a:srgbClr val="FF0000"/>
                </a:solidFill>
              </a:rPr>
              <a:t>LEADERSHIP</a:t>
            </a:r>
            <a:r>
              <a:rPr lang="en-GB" dirty="0"/>
              <a:t>: A REAL LEADER IS THE ONE WHO, USING NOTHING BUT WHAT THEY ARE , UNITES MANY TO ACHIEVE GOOD PRODUCTIVITY.</a:t>
            </a:r>
          </a:p>
          <a:p>
            <a:pPr marL="0" indent="0">
              <a:buNone/>
            </a:pPr>
            <a:r>
              <a:rPr lang="en-GB" dirty="0"/>
              <a:t>   I THINK ANYONE CAN IMPROVE THEIR LEADERSHIP SKILLS BY VOICING THEIR IDEAS AND REMAIN MOTIVATED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153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011F2-9CB9-4485-A281-121485F97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</a:t>
            </a:r>
            <a:r>
              <a:rPr lang="en-GB" dirty="0">
                <a:solidFill>
                  <a:schemeClr val="accent1"/>
                </a:solidFill>
              </a:rPr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391B8-EEAF-4208-9239-0D72766C0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IN MY NEAR FUTURE I WANT TO IMPROVE MYSELF IN EVERY WAY.</a:t>
            </a:r>
          </a:p>
          <a:p>
            <a:pPr marL="0" indent="0">
              <a:buNone/>
            </a:pPr>
            <a:r>
              <a:rPr lang="en-GB" dirty="0"/>
              <a:t>   ALSO I WANT TO BUILD STRONG POZITIVE RELATIONSHIPS IN MY             WORKPLACE , TO REGONISE MY WEAKNESESS AND FOCUS ON THEM 100%  DAY BY DAY .</a:t>
            </a:r>
          </a:p>
          <a:p>
            <a:pPr marL="0" indent="0">
              <a:buNone/>
            </a:pPr>
            <a:r>
              <a:rPr lang="en-GB" dirty="0"/>
              <a:t>   MY OBJECTIVE IS TO GET A PROMOTION AT WORK AND WILLING TO     WORK HARD /LEARN HARD FOR IT .</a:t>
            </a:r>
          </a:p>
          <a:p>
            <a:pPr marL="0" indent="0">
              <a:buNone/>
            </a:pPr>
            <a:r>
              <a:rPr lang="en-GB" dirty="0"/>
              <a:t>   THERE ARE MANY REQUIREMENTS BUT NOTHING IS IMPOSIBLE IF</a:t>
            </a:r>
          </a:p>
          <a:p>
            <a:pPr marL="0" indent="0">
              <a:buNone/>
            </a:pPr>
            <a:r>
              <a:rPr lang="en-GB" dirty="0"/>
              <a:t>    WE REALY WANT TO ACHIEVE OUR GOAL .</a:t>
            </a:r>
          </a:p>
          <a:p>
            <a:pPr marL="0" indent="0">
              <a:buNone/>
            </a:pPr>
            <a:r>
              <a:rPr lang="en-GB" dirty="0"/>
              <a:t>   I NEED TO JOIN TRAINING FOR SUPERVISOR AND LEARN HARD , DEVELOP MORE </a:t>
            </a:r>
          </a:p>
          <a:p>
            <a:pPr marL="0" indent="0">
              <a:buNone/>
            </a:pPr>
            <a:r>
              <a:rPr lang="en-GB" dirty="0"/>
              <a:t>  MY COMUNICATION / LEADERSHIP SKILLS TO REACH A GOOD LEVEL .</a:t>
            </a:r>
          </a:p>
          <a:p>
            <a:pPr marL="0" indent="0">
              <a:buNone/>
            </a:pPr>
            <a:r>
              <a:rPr lang="en-GB" dirty="0"/>
              <a:t>  MY CURRENT POSITION IS MACHINIST BUT WITH SUPERVISOR RESPONSIBILITY , THAT IS WHY </a:t>
            </a:r>
          </a:p>
          <a:p>
            <a:pPr marL="0" indent="0">
              <a:buNone/>
            </a:pPr>
            <a:r>
              <a:rPr lang="en-GB" dirty="0"/>
              <a:t> LOOKING FORWARD TO NEW POSITION .</a:t>
            </a:r>
          </a:p>
          <a:p>
            <a:pPr marL="0" indent="0">
              <a:buNone/>
            </a:pPr>
            <a:r>
              <a:rPr lang="en-GB" dirty="0"/>
              <a:t>    ALL THIS IS PLANED TO HAPPEN IN THE NEXT TWO  YEARS , BUT FIRST I AM PATIENT TO GAIN MORE EXPERIENCE AND CONFIDENCE</a:t>
            </a:r>
          </a:p>
          <a:p>
            <a:pPr marL="0" indent="0">
              <a:buNone/>
            </a:pPr>
            <a:r>
              <a:rPr lang="en-GB" dirty="0"/>
              <a:t>    TO ENSURE THAT PROMOTION WILL BE MINE , I AM LEARNING EVERYTHING I CAN ABOUT THE ROLE  AND COMLETED MY </a:t>
            </a:r>
          </a:p>
          <a:p>
            <a:pPr marL="0" indent="0">
              <a:buNone/>
            </a:pPr>
            <a:r>
              <a:rPr lang="en-GB" dirty="0"/>
              <a:t>   QUALIFICATION , TRAINING  TO  BECOME A STRONG CANDIDATE.  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7703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93157-501F-4F78-84A4-0460F2A18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6C1C9-3790-4DEF-83C3-7ECE22131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BUILD OUR FUTURE  IF REMAIN MOTIVATED EVERY DAY , SOMETIMES WILL BE HARD BUT SHOULD NEVER GIVE UP ON OUR GOALS . DREAM BIG AND DO NOT BE AFRAID ,LIFE IS IN YOUR HANDS.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THANK YOU !</a:t>
            </a:r>
          </a:p>
        </p:txBody>
      </p:sp>
    </p:spTree>
    <p:extLst>
      <p:ext uri="{BB962C8B-B14F-4D97-AF65-F5344CB8AC3E}">
        <p14:creationId xmlns:p14="http://schemas.microsoft.com/office/powerpoint/2010/main" val="3474995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7F262-D5F5-4F8B-BEBD-AB63F8A1B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                            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AED5E-D417-4917-8ABB-9FEC95FF8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WWW.GLASSDOOR.CO.UK</a:t>
            </a:r>
            <a:endParaRPr lang="en-GB" dirty="0"/>
          </a:p>
          <a:p>
            <a:r>
              <a:rPr lang="en-GB" dirty="0">
                <a:hlinkClick r:id="rId3"/>
              </a:rPr>
              <a:t>WWW.BUSINESSNEWSDAILY.COM</a:t>
            </a:r>
            <a:endParaRPr lang="en-GB" dirty="0"/>
          </a:p>
          <a:p>
            <a:r>
              <a:rPr lang="en-GB" dirty="0">
                <a:hlinkClick r:id="rId4"/>
              </a:rPr>
              <a:t>WWW.HIGHSPEEDTRAINING.CO.UK</a:t>
            </a:r>
            <a:endParaRPr lang="en-GB" dirty="0"/>
          </a:p>
          <a:p>
            <a:r>
              <a:rPr lang="en-GB" dirty="0">
                <a:hlinkClick r:id="rId5"/>
              </a:rPr>
              <a:t>WWW.REED.CO.UK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294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573</Words>
  <Application>Microsoft Office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Open Sans</vt:lpstr>
      <vt:lpstr>Office Theme</vt:lpstr>
      <vt:lpstr>ACADEMIC AND EMPLOYABILITY SKILLS (BMSW4001)</vt:lpstr>
      <vt:lpstr>TABLE OF CONTENT</vt:lpstr>
      <vt:lpstr>                            INTRODUCTION</vt:lpstr>
      <vt:lpstr>                     SWOT  ANALYSIS</vt:lpstr>
      <vt:lpstr>                      SWOT  ANALYSIS</vt:lpstr>
      <vt:lpstr>                         SWOT ANALYSIS</vt:lpstr>
      <vt:lpstr>         PERSONAL DEVELOPMENT PLAN</vt:lpstr>
      <vt:lpstr>                             CONCLUSION</vt:lpstr>
      <vt:lpstr>                            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(BMSW4001)</dc:title>
  <dc:creator>mgheorghe1789@yahoo.com</dc:creator>
  <cp:lastModifiedBy>mgheorghe1789@yahoo.com</cp:lastModifiedBy>
  <cp:revision>1</cp:revision>
  <dcterms:created xsi:type="dcterms:W3CDTF">2022-04-17T21:46:55Z</dcterms:created>
  <dcterms:modified xsi:type="dcterms:W3CDTF">2022-04-19T09:58:21Z</dcterms:modified>
</cp:coreProperties>
</file>