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4"/>
  </p:sldMasterIdLst>
  <p:sldIdLst>
    <p:sldId id="256" r:id="rId5"/>
    <p:sldId id="257" r:id="rId6"/>
    <p:sldId id="258" r:id="rId7"/>
    <p:sldId id="259" r:id="rId8"/>
    <p:sldId id="260" r:id="rId9"/>
    <p:sldId id="261" r:id="rId10"/>
    <p:sldId id="262" r:id="rId11"/>
    <p:sldId id="263" r:id="rId12"/>
    <p:sldId id="268" r:id="rId23"/>
    <p:sldId id="269" r:id="rId24"/>
    <p:sldId id="270" r:id="rId25"/>
    <p:sldId id="271" r:id="rId26"/>
    <p:sldId id="264" r:id="rId14"/>
    <p:sldId id="266"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0BB12E-16AF-F72E-FAAE-57B2DE9C840A}" v="1" dt="2026-10-14T14:56:46.580"/>
    <p1510:client id="{EBF8A585-932A-E054-1988-87EBDDA5509B}" v="61" dt="2026-10-14T13:31:42.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 Id="rId21" Type="http://schemas.microsoft.com/office/2016/11/relationships/changesInfo" Target="changesInfos/changesInfo1.xml"/><Relationship Id="rId22" Type="http://schemas.microsoft.com/office/2015/10/relationships/revisionInfo" Target="revisionInfo.xml"/><Relationship Id="rId23" Type="http://schemas.openxmlformats.org/officeDocument/2006/relationships/slide" Target="slides/slide9.xml"/><Relationship Id="rId24" Type="http://schemas.openxmlformats.org/officeDocument/2006/relationships/slide" Target="slides/slide10.xml"/><Relationship Id="rId25" Type="http://schemas.openxmlformats.org/officeDocument/2006/relationships/slide" Target="slides/slide11.xml"/><Relationship Id="rId26"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Aime Ebole (2607888)" userId="S::2607888@student.uwtsd.ac.uk::7d9786ca-4d29-42b3-86cf-fb20b88e7f33" providerId="AD" clId="Web-{647FA3EE-0494-9B8E-C6F8-269E5E0A2DFD}"/>
    <pc:docChg chg="modSld">
      <pc:chgData name="Ruth Aime Ebole (2607888)" userId="S::2607888@student.uwtsd.ac.uk::7d9786ca-4d29-42b3-86cf-fb20b88e7f33" providerId="AD" clId="Web-{647FA3EE-0494-9B8E-C6F8-269E5E0A2DFD}" dt="2026-10-11T15:25:40.313" v="153" actId="20577"/>
      <pc:docMkLst>
        <pc:docMk/>
      </pc:docMkLst>
      <pc:sldChg chg="modSp">
        <pc:chgData name="Ruth Aime Ebole (2607888)" userId="S::2607888@student.uwtsd.ac.uk::7d9786ca-4d29-42b3-86cf-fb20b88e7f33" providerId="AD" clId="Web-{647FA3EE-0494-9B8E-C6F8-269E5E0A2DFD}" dt="2026-10-11T15:14:54.102" v="47" actId="20577"/>
        <pc:sldMkLst>
          <pc:docMk/>
          <pc:sldMk cId="1879515874" sldId="257"/>
        </pc:sldMkLst>
        <pc:spChg chg="mod">
          <ac:chgData name="Ruth Aime Ebole (2607888)" userId="S::2607888@student.uwtsd.ac.uk::7d9786ca-4d29-42b3-86cf-fb20b88e7f33" providerId="AD" clId="Web-{647FA3EE-0494-9B8E-C6F8-269E5E0A2DFD}" dt="2026-10-11T15:14:54.102" v="47" actId="20577"/>
          <ac:spMkLst>
            <pc:docMk/>
            <pc:sldMk cId="1879515874" sldId="257"/>
            <ac:spMk id="3" creationId="{B08EEA1F-5BE8-031A-EDAD-D29A11DB425D}"/>
          </ac:spMkLst>
        </pc:spChg>
      </pc:sldChg>
      <pc:sldChg chg="modSp">
        <pc:chgData name="Ruth Aime Ebole (2607888)" userId="S::2607888@student.uwtsd.ac.uk::7d9786ca-4d29-42b3-86cf-fb20b88e7f33" providerId="AD" clId="Web-{647FA3EE-0494-9B8E-C6F8-269E5E0A2DFD}" dt="2026-10-11T15:25:21.625" v="152" actId="20577"/>
        <pc:sldMkLst>
          <pc:docMk/>
          <pc:sldMk cId="1738874357" sldId="260"/>
        </pc:sldMkLst>
        <pc:spChg chg="mod">
          <ac:chgData name="Ruth Aime Ebole (2607888)" userId="S::2607888@student.uwtsd.ac.uk::7d9786ca-4d29-42b3-86cf-fb20b88e7f33" providerId="AD" clId="Web-{647FA3EE-0494-9B8E-C6F8-269E5E0A2DFD}" dt="2026-10-11T15:25:21.625" v="152" actId="20577"/>
          <ac:spMkLst>
            <pc:docMk/>
            <pc:sldMk cId="1738874357" sldId="260"/>
            <ac:spMk id="2" creationId="{2A284C1E-C65A-CC91-ACEE-6BF9F7720B8B}"/>
          </ac:spMkLst>
        </pc:spChg>
      </pc:sldChg>
      <pc:sldChg chg="modSp">
        <pc:chgData name="Ruth Aime Ebole (2607888)" userId="S::2607888@student.uwtsd.ac.uk::7d9786ca-4d29-42b3-86cf-fb20b88e7f33" providerId="AD" clId="Web-{647FA3EE-0494-9B8E-C6F8-269E5E0A2DFD}" dt="2026-10-11T15:25:40.313" v="153" actId="20577"/>
        <pc:sldMkLst>
          <pc:docMk/>
          <pc:sldMk cId="2497273923" sldId="261"/>
        </pc:sldMkLst>
        <pc:spChg chg="mod">
          <ac:chgData name="Ruth Aime Ebole (2607888)" userId="S::2607888@student.uwtsd.ac.uk::7d9786ca-4d29-42b3-86cf-fb20b88e7f33" providerId="AD" clId="Web-{647FA3EE-0494-9B8E-C6F8-269E5E0A2DFD}" dt="2026-10-11T15:25:40.313" v="153" actId="20577"/>
          <ac:spMkLst>
            <pc:docMk/>
            <pc:sldMk cId="2497273923" sldId="261"/>
            <ac:spMk id="2" creationId="{493DDA30-D10B-C5B9-934D-F0593FC9AF3D}"/>
          </ac:spMkLst>
        </pc:spChg>
      </pc:sldChg>
    </pc:docChg>
  </pc:docChgLst>
  <pc:docChgLst>
    <pc:chgData name="Tammy Laura Hines (2610574)" userId="S::2610574@student.uwtsd.ac.uk::a5c37919-aa74-42f2-8b3f-7fbab9192c5e" providerId="AD" clId="Web-{AC0BD249-1671-5D40-F0D7-047EFA2A2BC0}"/>
    <pc:docChg chg="modSld">
      <pc:chgData name="Tammy Laura Hines (2610574)" userId="S::2610574@student.uwtsd.ac.uk::a5c37919-aa74-42f2-8b3f-7fbab9192c5e" providerId="AD" clId="Web-{AC0BD249-1671-5D40-F0D7-047EFA2A2BC0}" dt="2026-10-07T14:47:37.101" v="52" actId="20577"/>
      <pc:docMkLst>
        <pc:docMk/>
      </pc:docMkLst>
      <pc:sldChg chg="modSp">
        <pc:chgData name="Tammy Laura Hines (2610574)" userId="S::2610574@student.uwtsd.ac.uk::a5c37919-aa74-42f2-8b3f-7fbab9192c5e" providerId="AD" clId="Web-{AC0BD249-1671-5D40-F0D7-047EFA2A2BC0}" dt="2026-10-07T14:47:37.101" v="52" actId="20577"/>
        <pc:sldMkLst>
          <pc:docMk/>
          <pc:sldMk cId="1578500899" sldId="259"/>
        </pc:sldMkLst>
        <pc:spChg chg="mod">
          <ac:chgData name="Tammy Laura Hines (2610574)" userId="S::2610574@student.uwtsd.ac.uk::a5c37919-aa74-42f2-8b3f-7fbab9192c5e" providerId="AD" clId="Web-{AC0BD249-1671-5D40-F0D7-047EFA2A2BC0}" dt="2026-10-07T14:47:37.101" v="52" actId="20577"/>
          <ac:spMkLst>
            <pc:docMk/>
            <pc:sldMk cId="1578500899" sldId="259"/>
            <ac:spMk id="3" creationId="{A4CCB8C3-639D-C7CE-FA8F-73F4D7DFA807}"/>
          </ac:spMkLst>
        </pc:spChg>
      </pc:sldChg>
    </pc:docChg>
  </pc:docChgLst>
  <pc:docChgLst>
    <pc:chgData clId="Web-{CC6D8A4A-B06F-3690-5E12-6EF52022B5B1}"/>
    <pc:docChg chg="modSld">
      <pc:chgData name="" userId="" providerId="" clId="Web-{CC6D8A4A-B06F-3690-5E12-6EF52022B5B1}" dt="2026-10-12T06:44:04.369" v="1" actId="1076"/>
      <pc:docMkLst>
        <pc:docMk/>
      </pc:docMkLst>
      <pc:sldChg chg="modSp">
        <pc:chgData name="" userId="" providerId="" clId="Web-{CC6D8A4A-B06F-3690-5E12-6EF52022B5B1}" dt="2026-10-12T06:44:04.369" v="1" actId="1076"/>
        <pc:sldMkLst>
          <pc:docMk/>
          <pc:sldMk cId="3289735434" sldId="256"/>
        </pc:sldMkLst>
        <pc:picChg chg="mod">
          <ac:chgData name="" userId="" providerId="" clId="Web-{CC6D8A4A-B06F-3690-5E12-6EF52022B5B1}" dt="2026-10-12T06:44:04.369" v="1" actId="1076"/>
          <ac:picMkLst>
            <pc:docMk/>
            <pc:sldMk cId="3289735434" sldId="256"/>
            <ac:picMk id="7" creationId="{7F073BED-F3A6-6E29-4A14-AD7E9FABE186}"/>
          </ac:picMkLst>
        </pc:picChg>
      </pc:sldChg>
    </pc:docChg>
  </pc:docChgLst>
  <pc:docChgLst>
    <pc:chgData name="Tammy Laura Hines (2610574)" userId="S::2610574@student.uwtsd.ac.uk::a5c37919-aa74-42f2-8b3f-7fbab9192c5e" providerId="AD" clId="Web-{53F64A41-D6BD-DBC0-0CF7-5E9710AD4684}"/>
    <pc:docChg chg="modSld">
      <pc:chgData name="Tammy Laura Hines (2610574)" userId="S::2610574@student.uwtsd.ac.uk::a5c37919-aa74-42f2-8b3f-7fbab9192c5e" providerId="AD" clId="Web-{53F64A41-D6BD-DBC0-0CF7-5E9710AD4684}" dt="2026-10-08T12:02:32.910" v="726" actId="20577"/>
      <pc:docMkLst>
        <pc:docMk/>
      </pc:docMkLst>
      <pc:sldChg chg="modSp">
        <pc:chgData name="Tammy Laura Hines (2610574)" userId="S::2610574@student.uwtsd.ac.uk::a5c37919-aa74-42f2-8b3f-7fbab9192c5e" providerId="AD" clId="Web-{53F64A41-D6BD-DBC0-0CF7-5E9710AD4684}" dt="2026-10-07T15:27:16.201" v="147" actId="20577"/>
        <pc:sldMkLst>
          <pc:docMk/>
          <pc:sldMk cId="1879515874" sldId="257"/>
        </pc:sldMkLst>
        <pc:spChg chg="mod">
          <ac:chgData name="Tammy Laura Hines (2610574)" userId="S::2610574@student.uwtsd.ac.uk::a5c37919-aa74-42f2-8b3f-7fbab9192c5e" providerId="AD" clId="Web-{53F64A41-D6BD-DBC0-0CF7-5E9710AD4684}" dt="2026-10-07T15:27:16.201" v="147" actId="20577"/>
          <ac:spMkLst>
            <pc:docMk/>
            <pc:sldMk cId="1879515874" sldId="257"/>
            <ac:spMk id="3" creationId="{B08EEA1F-5BE8-031A-EDAD-D29A11DB425D}"/>
          </ac:spMkLst>
        </pc:spChg>
      </pc:sldChg>
      <pc:sldChg chg="modSp">
        <pc:chgData name="Tammy Laura Hines (2610574)" userId="S::2610574@student.uwtsd.ac.uk::a5c37919-aa74-42f2-8b3f-7fbab9192c5e" providerId="AD" clId="Web-{53F64A41-D6BD-DBC0-0CF7-5E9710AD4684}" dt="2026-10-08T11:54:38.628" v="540" actId="20577"/>
        <pc:sldMkLst>
          <pc:docMk/>
          <pc:sldMk cId="1051779105" sldId="258"/>
        </pc:sldMkLst>
        <pc:spChg chg="mod">
          <ac:chgData name="Tammy Laura Hines (2610574)" userId="S::2610574@student.uwtsd.ac.uk::a5c37919-aa74-42f2-8b3f-7fbab9192c5e" providerId="AD" clId="Web-{53F64A41-D6BD-DBC0-0CF7-5E9710AD4684}" dt="2026-10-08T11:42:33.430" v="289" actId="1076"/>
          <ac:spMkLst>
            <pc:docMk/>
            <pc:sldMk cId="1051779105" sldId="258"/>
            <ac:spMk id="2" creationId="{31499D86-7B82-DB17-A241-A3666E57A357}"/>
          </ac:spMkLst>
        </pc:spChg>
        <pc:spChg chg="mod">
          <ac:chgData name="Tammy Laura Hines (2610574)" userId="S::2610574@student.uwtsd.ac.uk::a5c37919-aa74-42f2-8b3f-7fbab9192c5e" providerId="AD" clId="Web-{53F64A41-D6BD-DBC0-0CF7-5E9710AD4684}" dt="2026-10-08T11:54:38.628" v="540" actId="20577"/>
          <ac:spMkLst>
            <pc:docMk/>
            <pc:sldMk cId="1051779105" sldId="258"/>
            <ac:spMk id="3" creationId="{465AEEFC-C4B4-C57A-B183-F5A262D5461C}"/>
          </ac:spMkLst>
        </pc:spChg>
      </pc:sldChg>
      <pc:sldChg chg="modSp">
        <pc:chgData name="Tammy Laura Hines (2610574)" userId="S::2610574@student.uwtsd.ac.uk::a5c37919-aa74-42f2-8b3f-7fbab9192c5e" providerId="AD" clId="Web-{53F64A41-D6BD-DBC0-0CF7-5E9710AD4684}" dt="2026-10-08T11:54:23.190" v="539" actId="20577"/>
        <pc:sldMkLst>
          <pc:docMk/>
          <pc:sldMk cId="1578500899" sldId="259"/>
        </pc:sldMkLst>
        <pc:spChg chg="mod">
          <ac:chgData name="Tammy Laura Hines (2610574)" userId="S::2610574@student.uwtsd.ac.uk::a5c37919-aa74-42f2-8b3f-7fbab9192c5e" providerId="AD" clId="Web-{53F64A41-D6BD-DBC0-0CF7-5E9710AD4684}" dt="2026-10-08T11:45:06.139" v="300" actId="20577"/>
          <ac:spMkLst>
            <pc:docMk/>
            <pc:sldMk cId="1578500899" sldId="259"/>
            <ac:spMk id="2" creationId="{4EC3BCAA-352A-06FE-8EE4-085FE7D13392}"/>
          </ac:spMkLst>
        </pc:spChg>
        <pc:spChg chg="mod">
          <ac:chgData name="Tammy Laura Hines (2610574)" userId="S::2610574@student.uwtsd.ac.uk::a5c37919-aa74-42f2-8b3f-7fbab9192c5e" providerId="AD" clId="Web-{53F64A41-D6BD-DBC0-0CF7-5E9710AD4684}" dt="2026-10-08T11:54:23.190" v="539" actId="20577"/>
          <ac:spMkLst>
            <pc:docMk/>
            <pc:sldMk cId="1578500899" sldId="259"/>
            <ac:spMk id="3" creationId="{A4CCB8C3-639D-C7CE-FA8F-73F4D7DFA807}"/>
          </ac:spMkLst>
        </pc:spChg>
      </pc:sldChg>
      <pc:sldChg chg="modSp">
        <pc:chgData name="Tammy Laura Hines (2610574)" userId="S::2610574@student.uwtsd.ac.uk::a5c37919-aa74-42f2-8b3f-7fbab9192c5e" providerId="AD" clId="Web-{53F64A41-D6BD-DBC0-0CF7-5E9710AD4684}" dt="2026-10-08T12:02:32.910" v="726" actId="20577"/>
        <pc:sldMkLst>
          <pc:docMk/>
          <pc:sldMk cId="2770439425" sldId="264"/>
        </pc:sldMkLst>
        <pc:spChg chg="mod">
          <ac:chgData name="Tammy Laura Hines (2610574)" userId="S::2610574@student.uwtsd.ac.uk::a5c37919-aa74-42f2-8b3f-7fbab9192c5e" providerId="AD" clId="Web-{53F64A41-D6BD-DBC0-0CF7-5E9710AD4684}" dt="2026-10-08T12:02:32.910" v="726" actId="20577"/>
          <ac:spMkLst>
            <pc:docMk/>
            <pc:sldMk cId="2770439425" sldId="264"/>
            <ac:spMk id="3" creationId="{E2FFB1DE-2BCE-2BFE-971D-D9DEFB6DCC0B}"/>
          </ac:spMkLst>
        </pc:spChg>
      </pc:sldChg>
      <pc:sldChg chg="modSp">
        <pc:chgData name="Tammy Laura Hines (2610574)" userId="S::2610574@student.uwtsd.ac.uk::a5c37919-aa74-42f2-8b3f-7fbab9192c5e" providerId="AD" clId="Web-{53F64A41-D6BD-DBC0-0CF7-5E9710AD4684}" dt="2026-10-08T11:59:44.748" v="576" actId="20577"/>
        <pc:sldMkLst>
          <pc:docMk/>
          <pc:sldMk cId="4210006542" sldId="266"/>
        </pc:sldMkLst>
        <pc:spChg chg="mod">
          <ac:chgData name="Tammy Laura Hines (2610574)" userId="S::2610574@student.uwtsd.ac.uk::a5c37919-aa74-42f2-8b3f-7fbab9192c5e" providerId="AD" clId="Web-{53F64A41-D6BD-DBC0-0CF7-5E9710AD4684}" dt="2026-10-08T11:59:44.748" v="576" actId="20577"/>
          <ac:spMkLst>
            <pc:docMk/>
            <pc:sldMk cId="4210006542" sldId="266"/>
            <ac:spMk id="3" creationId="{97FE6AE1-8428-3DDE-F690-C058AE039633}"/>
          </ac:spMkLst>
        </pc:spChg>
      </pc:sldChg>
    </pc:docChg>
  </pc:docChgLst>
  <pc:docChgLst>
    <pc:chgData name="Tammy Laura Hines (2610574)" userId="S::2610574@student.uwtsd.ac.uk::a5c37919-aa74-42f2-8b3f-7fbab9192c5e" providerId="AD" clId="Web-{B0CC80B3-642E-9D1C-4394-1A0DD4CA7453}"/>
    <pc:docChg chg="addSld delSld modSld">
      <pc:chgData name="Tammy Laura Hines (2610574)" userId="S::2610574@student.uwtsd.ac.uk::a5c37919-aa74-42f2-8b3f-7fbab9192c5e" providerId="AD" clId="Web-{B0CC80B3-642E-9D1C-4394-1A0DD4CA7453}" dt="2026-10-11T15:17:12.416" v="115" actId="20577"/>
      <pc:docMkLst>
        <pc:docMk/>
      </pc:docMkLst>
      <pc:sldChg chg="addSp delSp modSp mod modClrScheme chgLayout">
        <pc:chgData name="Tammy Laura Hines (2610574)" userId="S::2610574@student.uwtsd.ac.uk::a5c37919-aa74-42f2-8b3f-7fbab9192c5e" providerId="AD" clId="Web-{B0CC80B3-642E-9D1C-4394-1A0DD4CA7453}" dt="2026-10-11T13:59:35.898" v="86" actId="20577"/>
        <pc:sldMkLst>
          <pc:docMk/>
          <pc:sldMk cId="3289735434" sldId="256"/>
        </pc:sldMkLst>
        <pc:spChg chg="mod">
          <ac:chgData name="Tammy Laura Hines (2610574)" userId="S::2610574@student.uwtsd.ac.uk::a5c37919-aa74-42f2-8b3f-7fbab9192c5e" providerId="AD" clId="Web-{B0CC80B3-642E-9D1C-4394-1A0DD4CA7453}" dt="2026-10-11T13:24:13.903" v="24"/>
          <ac:spMkLst>
            <pc:docMk/>
            <pc:sldMk cId="3289735434" sldId="256"/>
            <ac:spMk id="2" creationId="{AC3C52C4-C9A9-426F-6D8F-709CD0D8EB32}"/>
          </ac:spMkLst>
        </pc:spChg>
        <pc:spChg chg="mod">
          <ac:chgData name="Tammy Laura Hines (2610574)" userId="S::2610574@student.uwtsd.ac.uk::a5c37919-aa74-42f2-8b3f-7fbab9192c5e" providerId="AD" clId="Web-{B0CC80B3-642E-9D1C-4394-1A0DD4CA7453}" dt="2026-10-11T13:59:35.898" v="86" actId="20577"/>
          <ac:spMkLst>
            <pc:docMk/>
            <pc:sldMk cId="3289735434" sldId="256"/>
            <ac:spMk id="3" creationId="{305D04F6-880F-AD25-DA59-E41F0326DE08}"/>
          </ac:spMkLst>
        </pc:spChg>
        <pc:spChg chg="mod ord">
          <ac:chgData name="Tammy Laura Hines (2610574)" userId="S::2610574@student.uwtsd.ac.uk::a5c37919-aa74-42f2-8b3f-7fbab9192c5e" providerId="AD" clId="Web-{B0CC80B3-642E-9D1C-4394-1A0DD4CA7453}" dt="2026-10-11T13:24:13.903" v="24"/>
          <ac:spMkLst>
            <pc:docMk/>
            <pc:sldMk cId="3289735434" sldId="256"/>
            <ac:spMk id="15" creationId="{05E3A4A6-B914-1509-163A-132283A2A266}"/>
          </ac:spMkLst>
        </pc:spChg>
        <pc:spChg chg="mod">
          <ac:chgData name="Tammy Laura Hines (2610574)" userId="S::2610574@student.uwtsd.ac.uk::a5c37919-aa74-42f2-8b3f-7fbab9192c5e" providerId="AD" clId="Web-{B0CC80B3-642E-9D1C-4394-1A0DD4CA7453}" dt="2026-10-11T13:24:13.903" v="23"/>
          <ac:spMkLst>
            <pc:docMk/>
            <pc:sldMk cId="3289735434" sldId="256"/>
            <ac:spMk id="16" creationId="{8E498522-6A9C-B430-490C-E720C0570BDE}"/>
          </ac:spMkLst>
        </pc:spChg>
        <pc:spChg chg="mod">
          <ac:chgData name="Tammy Laura Hines (2610574)" userId="S::2610574@student.uwtsd.ac.uk::a5c37919-aa74-42f2-8b3f-7fbab9192c5e" providerId="AD" clId="Web-{B0CC80B3-642E-9D1C-4394-1A0DD4CA7453}" dt="2026-10-11T13:24:13.903" v="23"/>
          <ac:spMkLst>
            <pc:docMk/>
            <pc:sldMk cId="3289735434" sldId="256"/>
            <ac:spMk id="17" creationId="{225C17DF-3397-41C0-3D44-69F49C7156E0}"/>
          </ac:spMkLst>
        </pc:spChg>
        <pc:picChg chg="add mod ord">
          <ac:chgData name="Tammy Laura Hines (2610574)" userId="S::2610574@student.uwtsd.ac.uk::a5c37919-aa74-42f2-8b3f-7fbab9192c5e" providerId="AD" clId="Web-{B0CC80B3-642E-9D1C-4394-1A0DD4CA7453}" dt="2026-10-11T13:24:13.903" v="24"/>
          <ac:picMkLst>
            <pc:docMk/>
            <pc:sldMk cId="3289735434" sldId="256"/>
            <ac:picMk id="7" creationId="{7F073BED-F3A6-6E29-4A14-AD7E9FABE186}"/>
          </ac:picMkLst>
        </pc:picChg>
      </pc:sldChg>
      <pc:sldChg chg="addSp delSp modSp add del mod modClrScheme chgLayout">
        <pc:chgData name="Tammy Laura Hines (2610574)" userId="S::2610574@student.uwtsd.ac.uk::a5c37919-aa74-42f2-8b3f-7fbab9192c5e" providerId="AD" clId="Web-{B0CC80B3-642E-9D1C-4394-1A0DD4CA7453}" dt="2026-10-11T15:17:12.416" v="115" actId="20577"/>
        <pc:sldMkLst>
          <pc:docMk/>
          <pc:sldMk cId="1879515874" sldId="257"/>
        </pc:sldMkLst>
        <pc:spChg chg="mod">
          <ac:chgData name="Tammy Laura Hines (2610574)" userId="S::2610574@student.uwtsd.ac.uk::a5c37919-aa74-42f2-8b3f-7fbab9192c5e" providerId="AD" clId="Web-{B0CC80B3-642E-9D1C-4394-1A0DD4CA7453}" dt="2026-10-11T13:25:33.187" v="29"/>
          <ac:spMkLst>
            <pc:docMk/>
            <pc:sldMk cId="1879515874" sldId="257"/>
            <ac:spMk id="2" creationId="{B171D1E7-976F-43BF-4026-FB97B6D8D8C6}"/>
          </ac:spMkLst>
        </pc:spChg>
        <pc:spChg chg="mod">
          <ac:chgData name="Tammy Laura Hines (2610574)" userId="S::2610574@student.uwtsd.ac.uk::a5c37919-aa74-42f2-8b3f-7fbab9192c5e" providerId="AD" clId="Web-{B0CC80B3-642E-9D1C-4394-1A0DD4CA7453}" dt="2026-10-11T15:17:12.416" v="115" actId="20577"/>
          <ac:spMkLst>
            <pc:docMk/>
            <pc:sldMk cId="1879515874" sldId="257"/>
            <ac:spMk id="3" creationId="{B08EEA1F-5BE8-031A-EDAD-D29A11DB425D}"/>
          </ac:spMkLst>
        </pc:spChg>
        <pc:spChg chg="add mod">
          <ac:chgData name="Tammy Laura Hines (2610574)" userId="S::2610574@student.uwtsd.ac.uk::a5c37919-aa74-42f2-8b3f-7fbab9192c5e" providerId="AD" clId="Web-{B0CC80B3-642E-9D1C-4394-1A0DD4CA7453}" dt="2026-10-11T13:25:33.187" v="29"/>
          <ac:spMkLst>
            <pc:docMk/>
            <pc:sldMk cId="1879515874" sldId="257"/>
            <ac:spMk id="15" creationId="{D492D536-8D38-E4A1-ADBB-BA61DC7D2CA6}"/>
          </ac:spMkLst>
        </pc:spChg>
        <pc:spChg chg="add mod">
          <ac:chgData name="Tammy Laura Hines (2610574)" userId="S::2610574@student.uwtsd.ac.uk::a5c37919-aa74-42f2-8b3f-7fbab9192c5e" providerId="AD" clId="Web-{B0CC80B3-642E-9D1C-4394-1A0DD4CA7453}" dt="2026-10-11T13:25:33.187" v="29"/>
          <ac:spMkLst>
            <pc:docMk/>
            <pc:sldMk cId="1879515874" sldId="257"/>
            <ac:spMk id="16" creationId="{3F74C93A-7D46-219A-EE6D-0B5530898342}"/>
          </ac:spMkLst>
        </pc:spChg>
        <pc:spChg chg="add mod">
          <ac:chgData name="Tammy Laura Hines (2610574)" userId="S::2610574@student.uwtsd.ac.uk::a5c37919-aa74-42f2-8b3f-7fbab9192c5e" providerId="AD" clId="Web-{B0CC80B3-642E-9D1C-4394-1A0DD4CA7453}" dt="2026-10-11T13:25:33.187" v="29"/>
          <ac:spMkLst>
            <pc:docMk/>
            <pc:sldMk cId="1879515874" sldId="257"/>
            <ac:spMk id="17" creationId="{60168AEE-0665-B8C9-EAA7-CC1410CA1DD3}"/>
          </ac:spMkLst>
        </pc:spChg>
      </pc:sldChg>
      <pc:sldChg chg="modSp">
        <pc:chgData name="Tammy Laura Hines (2610574)" userId="S::2610574@student.uwtsd.ac.uk::a5c37919-aa74-42f2-8b3f-7fbab9192c5e" providerId="AD" clId="Web-{B0CC80B3-642E-9D1C-4394-1A0DD4CA7453}" dt="2026-10-11T13:10:15.184" v="0" actId="20577"/>
        <pc:sldMkLst>
          <pc:docMk/>
          <pc:sldMk cId="2770439425" sldId="264"/>
        </pc:sldMkLst>
        <pc:spChg chg="mod">
          <ac:chgData name="Tammy Laura Hines (2610574)" userId="S::2610574@student.uwtsd.ac.uk::a5c37919-aa74-42f2-8b3f-7fbab9192c5e" providerId="AD" clId="Web-{B0CC80B3-642E-9D1C-4394-1A0DD4CA7453}" dt="2026-10-11T13:10:15.184" v="0" actId="20577"/>
          <ac:spMkLst>
            <pc:docMk/>
            <pc:sldMk cId="2770439425" sldId="264"/>
            <ac:spMk id="3" creationId="{E2FFB1DE-2BCE-2BFE-971D-D9DEFB6DCC0B}"/>
          </ac:spMkLst>
        </pc:spChg>
      </pc:sldChg>
      <pc:sldChg chg="modSp">
        <pc:chgData name="Tammy Laura Hines (2610574)" userId="S::2610574@student.uwtsd.ac.uk::a5c37919-aa74-42f2-8b3f-7fbab9192c5e" providerId="AD" clId="Web-{B0CC80B3-642E-9D1C-4394-1A0DD4CA7453}" dt="2026-10-11T13:10:30.622" v="1" actId="20577"/>
        <pc:sldMkLst>
          <pc:docMk/>
          <pc:sldMk cId="4210006542" sldId="266"/>
        </pc:sldMkLst>
        <pc:spChg chg="mod">
          <ac:chgData name="Tammy Laura Hines (2610574)" userId="S::2610574@student.uwtsd.ac.uk::a5c37919-aa74-42f2-8b3f-7fbab9192c5e" providerId="AD" clId="Web-{B0CC80B3-642E-9D1C-4394-1A0DD4CA7453}" dt="2026-10-11T13:10:30.622" v="1" actId="20577"/>
          <ac:spMkLst>
            <pc:docMk/>
            <pc:sldMk cId="4210006542" sldId="266"/>
            <ac:spMk id="3" creationId="{97FE6AE1-8428-3DDE-F690-C058AE039633}"/>
          </ac:spMkLst>
        </pc:spChg>
      </pc:sldChg>
    </pc:docChg>
  </pc:docChgLst>
  <pc:docChgLst>
    <pc:chgData name="Ruth Aime Ebole (2607888)" userId="S::2607888@student.uwtsd.ac.uk::7d9786ca-4d29-42b3-86cf-fb20b88e7f33" providerId="AD" clId="Web-{77F5D970-2CCD-5EA0-9815-E5A208B451C2}"/>
    <pc:docChg chg="modSld">
      <pc:chgData name="Ruth Aime Ebole (2607888)" userId="S::2607888@student.uwtsd.ac.uk::7d9786ca-4d29-42b3-86cf-fb20b88e7f33" providerId="AD" clId="Web-{77F5D970-2CCD-5EA0-9815-E5A208B451C2}" dt="2026-10-07T15:35:16.271" v="36" actId="20577"/>
      <pc:docMkLst>
        <pc:docMk/>
      </pc:docMkLst>
      <pc:sldChg chg="modSp">
        <pc:chgData name="Ruth Aime Ebole (2607888)" userId="S::2607888@student.uwtsd.ac.uk::7d9786ca-4d29-42b3-86cf-fb20b88e7f33" providerId="AD" clId="Web-{77F5D970-2CCD-5EA0-9815-E5A208B451C2}" dt="2026-10-07T15:02:57.275" v="31" actId="20577"/>
        <pc:sldMkLst>
          <pc:docMk/>
          <pc:sldMk cId="3289735434" sldId="256"/>
        </pc:sldMkLst>
        <pc:spChg chg="mod">
          <ac:chgData name="Ruth Aime Ebole (2607888)" userId="S::2607888@student.uwtsd.ac.uk::7d9786ca-4d29-42b3-86cf-fb20b88e7f33" providerId="AD" clId="Web-{77F5D970-2CCD-5EA0-9815-E5A208B451C2}" dt="2026-10-07T15:02:57.275" v="31" actId="20577"/>
          <ac:spMkLst>
            <pc:docMk/>
            <pc:sldMk cId="3289735434" sldId="256"/>
            <ac:spMk id="3" creationId="{305D04F6-880F-AD25-DA59-E41F0326DE08}"/>
          </ac:spMkLst>
        </pc:spChg>
      </pc:sldChg>
      <pc:sldChg chg="modSp">
        <pc:chgData name="Ruth Aime Ebole (2607888)" userId="S::2607888@student.uwtsd.ac.uk::7d9786ca-4d29-42b3-86cf-fb20b88e7f33" providerId="AD" clId="Web-{77F5D970-2CCD-5EA0-9815-E5A208B451C2}" dt="2026-10-07T15:35:16.271" v="36" actId="20577"/>
        <pc:sldMkLst>
          <pc:docMk/>
          <pc:sldMk cId="1511072560" sldId="263"/>
        </pc:sldMkLst>
        <pc:spChg chg="mod">
          <ac:chgData name="Ruth Aime Ebole (2607888)" userId="S::2607888@student.uwtsd.ac.uk::7d9786ca-4d29-42b3-86cf-fb20b88e7f33" providerId="AD" clId="Web-{77F5D970-2CCD-5EA0-9815-E5A208B451C2}" dt="2026-10-07T15:35:16.271" v="36" actId="20577"/>
          <ac:spMkLst>
            <pc:docMk/>
            <pc:sldMk cId="1511072560" sldId="263"/>
            <ac:spMk id="3" creationId="{5310D90C-5A19-3A64-A033-68DC1B17B84D}"/>
          </ac:spMkLst>
        </pc:spChg>
      </pc:sldChg>
    </pc:docChg>
  </pc:docChgLst>
  <pc:docChgLst>
    <pc:chgData name="Tammy Laura Hines (2610574)" userId="S::2610574@student.uwtsd.ac.uk::a5c37919-aa74-42f2-8b3f-7fbab9192c5e" providerId="AD" clId="Web-{E58B057B-5FB6-1B1D-9EF1-3EF5209DD99B}"/>
    <pc:docChg chg="addSld delSld modSld">
      <pc:chgData name="Tammy Laura Hines (2610574)" userId="S::2610574@student.uwtsd.ac.uk::a5c37919-aa74-42f2-8b3f-7fbab9192c5e" providerId="AD" clId="Web-{E58B057B-5FB6-1B1D-9EF1-3EF5209DD99B}" dt="2026-10-11T17:55:21.261" v="61"/>
      <pc:docMkLst>
        <pc:docMk/>
      </pc:docMkLst>
      <pc:sldChg chg="modSp">
        <pc:chgData name="Tammy Laura Hines (2610574)" userId="S::2610574@student.uwtsd.ac.uk::a5c37919-aa74-42f2-8b3f-7fbab9192c5e" providerId="AD" clId="Web-{E58B057B-5FB6-1B1D-9EF1-3EF5209DD99B}" dt="2026-10-11T15:55:51.191" v="1" actId="1076"/>
        <pc:sldMkLst>
          <pc:docMk/>
          <pc:sldMk cId="3289735434" sldId="256"/>
        </pc:sldMkLst>
        <pc:picChg chg="mod">
          <ac:chgData name="Tammy Laura Hines (2610574)" userId="S::2610574@student.uwtsd.ac.uk::a5c37919-aa74-42f2-8b3f-7fbab9192c5e" providerId="AD" clId="Web-{E58B057B-5FB6-1B1D-9EF1-3EF5209DD99B}" dt="2026-10-11T15:55:51.191" v="1" actId="1076"/>
          <ac:picMkLst>
            <pc:docMk/>
            <pc:sldMk cId="3289735434" sldId="256"/>
            <ac:picMk id="7" creationId="{7F073BED-F3A6-6E29-4A14-AD7E9FABE186}"/>
          </ac:picMkLst>
        </pc:picChg>
      </pc:sldChg>
      <pc:sldChg chg="modSp">
        <pc:chgData name="Tammy Laura Hines (2610574)" userId="S::2610574@student.uwtsd.ac.uk::a5c37919-aa74-42f2-8b3f-7fbab9192c5e" providerId="AD" clId="Web-{E58B057B-5FB6-1B1D-9EF1-3EF5209DD99B}" dt="2026-10-11T16:24:46.977" v="13" actId="20577"/>
        <pc:sldMkLst>
          <pc:docMk/>
          <pc:sldMk cId="1051779105" sldId="258"/>
        </pc:sldMkLst>
        <pc:spChg chg="mod">
          <ac:chgData name="Tammy Laura Hines (2610574)" userId="S::2610574@student.uwtsd.ac.uk::a5c37919-aa74-42f2-8b3f-7fbab9192c5e" providerId="AD" clId="Web-{E58B057B-5FB6-1B1D-9EF1-3EF5209DD99B}" dt="2026-10-11T16:24:46.977" v="13" actId="20577"/>
          <ac:spMkLst>
            <pc:docMk/>
            <pc:sldMk cId="1051779105" sldId="258"/>
            <ac:spMk id="3" creationId="{465AEEFC-C4B4-C57A-B183-F5A262D5461C}"/>
          </ac:spMkLst>
        </pc:spChg>
      </pc:sldChg>
      <pc:sldChg chg="modSp">
        <pc:chgData name="Tammy Laura Hines (2610574)" userId="S::2610574@student.uwtsd.ac.uk::a5c37919-aa74-42f2-8b3f-7fbab9192c5e" providerId="AD" clId="Web-{E58B057B-5FB6-1B1D-9EF1-3EF5209DD99B}" dt="2026-10-11T16:27:14.439" v="29" actId="20577"/>
        <pc:sldMkLst>
          <pc:docMk/>
          <pc:sldMk cId="1578500899" sldId="259"/>
        </pc:sldMkLst>
        <pc:spChg chg="mod">
          <ac:chgData name="Tammy Laura Hines (2610574)" userId="S::2610574@student.uwtsd.ac.uk::a5c37919-aa74-42f2-8b3f-7fbab9192c5e" providerId="AD" clId="Web-{E58B057B-5FB6-1B1D-9EF1-3EF5209DD99B}" dt="2026-10-11T16:27:14.439" v="29" actId="20577"/>
          <ac:spMkLst>
            <pc:docMk/>
            <pc:sldMk cId="1578500899" sldId="259"/>
            <ac:spMk id="3" creationId="{A4CCB8C3-639D-C7CE-FA8F-73F4D7DFA807}"/>
          </ac:spMkLst>
        </pc:spChg>
      </pc:sldChg>
      <pc:sldChg chg="addSp delSp modSp mod modClrScheme chgLayout">
        <pc:chgData name="Tammy Laura Hines (2610574)" userId="S::2610574@student.uwtsd.ac.uk::a5c37919-aa74-42f2-8b3f-7fbab9192c5e" providerId="AD" clId="Web-{E58B057B-5FB6-1B1D-9EF1-3EF5209DD99B}" dt="2026-10-11T17:00:30.247" v="59"/>
        <pc:sldMkLst>
          <pc:docMk/>
          <pc:sldMk cId="1395944065" sldId="265"/>
        </pc:sldMkLst>
        <pc:spChg chg="mod">
          <ac:chgData name="Tammy Laura Hines (2610574)" userId="S::2610574@student.uwtsd.ac.uk::a5c37919-aa74-42f2-8b3f-7fbab9192c5e" providerId="AD" clId="Web-{E58B057B-5FB6-1B1D-9EF1-3EF5209DD99B}" dt="2026-10-11T17:00:30.247" v="59"/>
          <ac:spMkLst>
            <pc:docMk/>
            <pc:sldMk cId="1395944065" sldId="265"/>
            <ac:spMk id="2" creationId="{56B8ACB3-3A18-88CF-B4B4-1BFFCAEBCF2F}"/>
          </ac:spMkLst>
        </pc:spChg>
        <pc:spChg chg="mod ord">
          <ac:chgData name="Tammy Laura Hines (2610574)" userId="S::2610574@student.uwtsd.ac.uk::a5c37919-aa74-42f2-8b3f-7fbab9192c5e" providerId="AD" clId="Web-{E58B057B-5FB6-1B1D-9EF1-3EF5209DD99B}" dt="2026-10-11T17:00:30.247" v="59"/>
          <ac:spMkLst>
            <pc:docMk/>
            <pc:sldMk cId="1395944065" sldId="265"/>
            <ac:spMk id="3" creationId="{9A569C8D-4BEF-CA2A-67AC-C1A8C7929580}"/>
          </ac:spMkLst>
        </pc:spChg>
        <pc:spChg chg="add mod">
          <ac:chgData name="Tammy Laura Hines (2610574)" userId="S::2610574@student.uwtsd.ac.uk::a5c37919-aa74-42f2-8b3f-7fbab9192c5e" providerId="AD" clId="Web-{E58B057B-5FB6-1B1D-9EF1-3EF5209DD99B}" dt="2026-10-11T17:00:30.247" v="59"/>
          <ac:spMkLst>
            <pc:docMk/>
            <pc:sldMk cId="1395944065" sldId="265"/>
            <ac:spMk id="15" creationId="{0F0BCBCA-82E4-F71A-384E-3E4236939C31}"/>
          </ac:spMkLst>
        </pc:spChg>
        <pc:spChg chg="add mod">
          <ac:chgData name="Tammy Laura Hines (2610574)" userId="S::2610574@student.uwtsd.ac.uk::a5c37919-aa74-42f2-8b3f-7fbab9192c5e" providerId="AD" clId="Web-{E58B057B-5FB6-1B1D-9EF1-3EF5209DD99B}" dt="2026-10-11T17:00:30.247" v="59"/>
          <ac:spMkLst>
            <pc:docMk/>
            <pc:sldMk cId="1395944065" sldId="265"/>
            <ac:spMk id="16" creationId="{AA36316C-3324-DAEA-55AE-40C8F759D77F}"/>
          </ac:spMkLst>
        </pc:spChg>
        <pc:spChg chg="add mod">
          <ac:chgData name="Tammy Laura Hines (2610574)" userId="S::2610574@student.uwtsd.ac.uk::a5c37919-aa74-42f2-8b3f-7fbab9192c5e" providerId="AD" clId="Web-{E58B057B-5FB6-1B1D-9EF1-3EF5209DD99B}" dt="2026-10-11T17:00:30.247" v="59"/>
          <ac:spMkLst>
            <pc:docMk/>
            <pc:sldMk cId="1395944065" sldId="265"/>
            <ac:spMk id="17" creationId="{DC89CF45-D646-5E2F-4AFB-45181366EB6D}"/>
          </ac:spMkLst>
        </pc:spChg>
        <pc:picChg chg="add mod">
          <ac:chgData name="Tammy Laura Hines (2610574)" userId="S::2610574@student.uwtsd.ac.uk::a5c37919-aa74-42f2-8b3f-7fbab9192c5e" providerId="AD" clId="Web-{E58B057B-5FB6-1B1D-9EF1-3EF5209DD99B}" dt="2026-10-11T17:00:30.247" v="59"/>
          <ac:picMkLst>
            <pc:docMk/>
            <pc:sldMk cId="1395944065" sldId="265"/>
            <ac:picMk id="4" creationId="{B7D760E1-0BDA-135D-5960-9C4FC4012536}"/>
          </ac:picMkLst>
        </pc:picChg>
      </pc:sldChg>
      <pc:sldChg chg="modSp">
        <pc:chgData name="Tammy Laura Hines (2610574)" userId="S::2610574@student.uwtsd.ac.uk::a5c37919-aa74-42f2-8b3f-7fbab9192c5e" providerId="AD" clId="Web-{E58B057B-5FB6-1B1D-9EF1-3EF5209DD99B}" dt="2026-10-11T16:12:42.351" v="2" actId="1076"/>
        <pc:sldMkLst>
          <pc:docMk/>
          <pc:sldMk cId="4210006542" sldId="266"/>
        </pc:sldMkLst>
        <pc:spChg chg="mod">
          <ac:chgData name="Tammy Laura Hines (2610574)" userId="S::2610574@student.uwtsd.ac.uk::a5c37919-aa74-42f2-8b3f-7fbab9192c5e" providerId="AD" clId="Web-{E58B057B-5FB6-1B1D-9EF1-3EF5209DD99B}" dt="2026-10-11T16:12:42.351" v="2" actId="1076"/>
          <ac:spMkLst>
            <pc:docMk/>
            <pc:sldMk cId="4210006542" sldId="266"/>
            <ac:spMk id="3" creationId="{97FE6AE1-8428-3DDE-F690-C058AE039633}"/>
          </ac:spMkLst>
        </pc:spChg>
      </pc:sldChg>
    </pc:docChg>
  </pc:docChgLst>
  <pc:docChgLst>
    <pc:chgData name="Ruth Aime Ebole (2607888)" userId="S::2607888@student.uwtsd.ac.uk::7d9786ca-4d29-42b3-86cf-fb20b88e7f33" providerId="AD" clId="Web-{263A0A4A-6AFB-F66B-ADB8-E0B8B9A39475}"/>
    <pc:docChg chg="modSld">
      <pc:chgData name="Ruth Aime Ebole (2607888)" userId="S::2607888@student.uwtsd.ac.uk::7d9786ca-4d29-42b3-86cf-fb20b88e7f33" providerId="AD" clId="Web-{263A0A4A-6AFB-F66B-ADB8-E0B8B9A39475}" dt="2026-10-11T19:37:31.726" v="296" actId="14100"/>
      <pc:docMkLst>
        <pc:docMk/>
      </pc:docMkLst>
      <pc:sldChg chg="modSp">
        <pc:chgData name="Ruth Aime Ebole (2607888)" userId="S::2607888@student.uwtsd.ac.uk::7d9786ca-4d29-42b3-86cf-fb20b88e7f33" providerId="AD" clId="Web-{263A0A4A-6AFB-F66B-ADB8-E0B8B9A39475}" dt="2026-10-11T18:14:34.095" v="281" actId="20577"/>
        <pc:sldMkLst>
          <pc:docMk/>
          <pc:sldMk cId="1738874357" sldId="260"/>
        </pc:sldMkLst>
        <pc:spChg chg="mod">
          <ac:chgData name="Ruth Aime Ebole (2607888)" userId="S::2607888@student.uwtsd.ac.uk::7d9786ca-4d29-42b3-86cf-fb20b88e7f33" providerId="AD" clId="Web-{263A0A4A-6AFB-F66B-ADB8-E0B8B9A39475}" dt="2026-10-11T18:05:14.734" v="227"/>
          <ac:spMkLst>
            <pc:docMk/>
            <pc:sldMk cId="1738874357" sldId="260"/>
            <ac:spMk id="2" creationId="{2A284C1E-C65A-CC91-ACEE-6BF9F7720B8B}"/>
          </ac:spMkLst>
        </pc:spChg>
        <pc:spChg chg="mod">
          <ac:chgData name="Ruth Aime Ebole (2607888)" userId="S::2607888@student.uwtsd.ac.uk::7d9786ca-4d29-42b3-86cf-fb20b88e7f33" providerId="AD" clId="Web-{263A0A4A-6AFB-F66B-ADB8-E0B8B9A39475}" dt="2026-10-11T18:14:34.095" v="281" actId="20577"/>
          <ac:spMkLst>
            <pc:docMk/>
            <pc:sldMk cId="1738874357" sldId="260"/>
            <ac:spMk id="3" creationId="{7F94BC11-2185-FA96-6155-4B0D27CD9117}"/>
          </ac:spMkLst>
        </pc:spChg>
      </pc:sldChg>
      <pc:sldChg chg="modSp">
        <pc:chgData name="Ruth Aime Ebole (2607888)" userId="S::2607888@student.uwtsd.ac.uk::7d9786ca-4d29-42b3-86cf-fb20b88e7f33" providerId="AD" clId="Web-{263A0A4A-6AFB-F66B-ADB8-E0B8B9A39475}" dt="2026-10-11T19:36:40.567" v="294" actId="20577"/>
        <pc:sldMkLst>
          <pc:docMk/>
          <pc:sldMk cId="2497273923" sldId="261"/>
        </pc:sldMkLst>
        <pc:spChg chg="mod">
          <ac:chgData name="Ruth Aime Ebole (2607888)" userId="S::2607888@student.uwtsd.ac.uk::7d9786ca-4d29-42b3-86cf-fb20b88e7f33" providerId="AD" clId="Web-{263A0A4A-6AFB-F66B-ADB8-E0B8B9A39475}" dt="2026-10-11T18:07:03.503" v="272"/>
          <ac:spMkLst>
            <pc:docMk/>
            <pc:sldMk cId="2497273923" sldId="261"/>
            <ac:spMk id="2" creationId="{493DDA30-D10B-C5B9-934D-F0593FC9AF3D}"/>
          </ac:spMkLst>
        </pc:spChg>
        <pc:spChg chg="mod">
          <ac:chgData name="Ruth Aime Ebole (2607888)" userId="S::2607888@student.uwtsd.ac.uk::7d9786ca-4d29-42b3-86cf-fb20b88e7f33" providerId="AD" clId="Web-{263A0A4A-6AFB-F66B-ADB8-E0B8B9A39475}" dt="2026-10-11T19:36:40.567" v="294" actId="20577"/>
          <ac:spMkLst>
            <pc:docMk/>
            <pc:sldMk cId="2497273923" sldId="261"/>
            <ac:spMk id="3" creationId="{E2389599-173F-AF91-ADA0-06CE76008769}"/>
          </ac:spMkLst>
        </pc:spChg>
      </pc:sldChg>
      <pc:sldChg chg="modSp">
        <pc:chgData name="Ruth Aime Ebole (2607888)" userId="S::2607888@student.uwtsd.ac.uk::7d9786ca-4d29-42b3-86cf-fb20b88e7f33" providerId="AD" clId="Web-{263A0A4A-6AFB-F66B-ADB8-E0B8B9A39475}" dt="2026-10-11T19:37:31.726" v="296" actId="14100"/>
        <pc:sldMkLst>
          <pc:docMk/>
          <pc:sldMk cId="2791014537" sldId="262"/>
        </pc:sldMkLst>
        <pc:spChg chg="mod">
          <ac:chgData name="Ruth Aime Ebole (2607888)" userId="S::2607888@student.uwtsd.ac.uk::7d9786ca-4d29-42b3-86cf-fb20b88e7f33" providerId="AD" clId="Web-{263A0A4A-6AFB-F66B-ADB8-E0B8B9A39475}" dt="2026-10-11T18:01:11.336" v="127" actId="14100"/>
          <ac:spMkLst>
            <pc:docMk/>
            <pc:sldMk cId="2791014537" sldId="262"/>
            <ac:spMk id="2" creationId="{740C70F3-F0D4-B160-6126-B3BBFA6D099A}"/>
          </ac:spMkLst>
        </pc:spChg>
        <pc:spChg chg="mod">
          <ac:chgData name="Ruth Aime Ebole (2607888)" userId="S::2607888@student.uwtsd.ac.uk::7d9786ca-4d29-42b3-86cf-fb20b88e7f33" providerId="AD" clId="Web-{263A0A4A-6AFB-F66B-ADB8-E0B8B9A39475}" dt="2026-10-11T19:37:31.726" v="296" actId="14100"/>
          <ac:spMkLst>
            <pc:docMk/>
            <pc:sldMk cId="2791014537" sldId="262"/>
            <ac:spMk id="3" creationId="{39E52735-82D8-A3BA-11F9-B23D6CFBF990}"/>
          </ac:spMkLst>
        </pc:spChg>
      </pc:sldChg>
      <pc:sldChg chg="addSp modSp">
        <pc:chgData name="Ruth Aime Ebole (2607888)" userId="S::2607888@student.uwtsd.ac.uk::7d9786ca-4d29-42b3-86cf-fb20b88e7f33" providerId="AD" clId="Web-{263A0A4A-6AFB-F66B-ADB8-E0B8B9A39475}" dt="2026-10-11T18:03:56.200" v="193" actId="20577"/>
        <pc:sldMkLst>
          <pc:docMk/>
          <pc:sldMk cId="1511072560" sldId="263"/>
        </pc:sldMkLst>
        <pc:spChg chg="mod">
          <ac:chgData name="Ruth Aime Ebole (2607888)" userId="S::2607888@student.uwtsd.ac.uk::7d9786ca-4d29-42b3-86cf-fb20b88e7f33" providerId="AD" clId="Web-{263A0A4A-6AFB-F66B-ADB8-E0B8B9A39475}" dt="2026-10-11T18:03:56.200" v="193" actId="20577"/>
          <ac:spMkLst>
            <pc:docMk/>
            <pc:sldMk cId="1511072560" sldId="263"/>
            <ac:spMk id="2" creationId="{12C98E84-A6C9-ACFA-2FE4-725C4A6114DF}"/>
          </ac:spMkLst>
        </pc:spChg>
        <pc:spChg chg="add mod">
          <ac:chgData name="Ruth Aime Ebole (2607888)" userId="S::2607888@student.uwtsd.ac.uk::7d9786ca-4d29-42b3-86cf-fb20b88e7f33" providerId="AD" clId="Web-{263A0A4A-6AFB-F66B-ADB8-E0B8B9A39475}" dt="2026-10-11T18:02:38.026" v="135" actId="20577"/>
          <ac:spMkLst>
            <pc:docMk/>
            <pc:sldMk cId="1511072560" sldId="263"/>
            <ac:spMk id="4" creationId="{37D7DE1B-A753-E083-7A4E-AAADA428561E}"/>
          </ac:spMkLst>
        </pc:spChg>
      </pc:sldChg>
    </pc:docChg>
  </pc:docChgLst>
  <pc:docChgLst>
    <pc:chgData name="Tammy Laura Hines (2610574)" userId="S::2610574@student.uwtsd.ac.uk::a5c37919-aa74-42f2-8b3f-7fbab9192c5e" providerId="AD" clId="Web-{5835AAA3-03C8-C500-6F45-BCF7CA43C153}"/>
    <pc:docChg chg="modSld">
      <pc:chgData name="Tammy Laura Hines (2610574)" userId="S::2610574@student.uwtsd.ac.uk::a5c37919-aa74-42f2-8b3f-7fbab9192c5e" providerId="AD" clId="Web-{5835AAA3-03C8-C500-6F45-BCF7CA43C153}" dt="2026-10-07T14:27:08.460" v="12" actId="20577"/>
      <pc:docMkLst>
        <pc:docMk/>
      </pc:docMkLst>
      <pc:sldChg chg="modSp">
        <pc:chgData name="Tammy Laura Hines (2610574)" userId="S::2610574@student.uwtsd.ac.uk::a5c37919-aa74-42f2-8b3f-7fbab9192c5e" providerId="AD" clId="Web-{5835AAA3-03C8-C500-6F45-BCF7CA43C153}" dt="2026-10-07T14:19:59.726" v="11" actId="20577"/>
        <pc:sldMkLst>
          <pc:docMk/>
          <pc:sldMk cId="3289735434" sldId="256"/>
        </pc:sldMkLst>
        <pc:spChg chg="mod">
          <ac:chgData name="Tammy Laura Hines (2610574)" userId="S::2610574@student.uwtsd.ac.uk::a5c37919-aa74-42f2-8b3f-7fbab9192c5e" providerId="AD" clId="Web-{5835AAA3-03C8-C500-6F45-BCF7CA43C153}" dt="2026-10-07T14:19:59.726" v="11" actId="20577"/>
          <ac:spMkLst>
            <pc:docMk/>
            <pc:sldMk cId="3289735434" sldId="256"/>
            <ac:spMk id="3" creationId="{305D04F6-880F-AD25-DA59-E41F0326DE08}"/>
          </ac:spMkLst>
        </pc:spChg>
      </pc:sldChg>
      <pc:sldChg chg="modSp">
        <pc:chgData name="Tammy Laura Hines (2610574)" userId="S::2610574@student.uwtsd.ac.uk::a5c37919-aa74-42f2-8b3f-7fbab9192c5e" providerId="AD" clId="Web-{5835AAA3-03C8-C500-6F45-BCF7CA43C153}" dt="2026-10-07T14:27:08.460" v="12" actId="20577"/>
        <pc:sldMkLst>
          <pc:docMk/>
          <pc:sldMk cId="1578500899" sldId="259"/>
        </pc:sldMkLst>
        <pc:spChg chg="mod">
          <ac:chgData name="Tammy Laura Hines (2610574)" userId="S::2610574@student.uwtsd.ac.uk::a5c37919-aa74-42f2-8b3f-7fbab9192c5e" providerId="AD" clId="Web-{5835AAA3-03C8-C500-6F45-BCF7CA43C153}" dt="2026-10-07T14:27:08.460" v="12" actId="20577"/>
          <ac:spMkLst>
            <pc:docMk/>
            <pc:sldMk cId="1578500899" sldId="259"/>
            <ac:spMk id="3" creationId="{A4CCB8C3-639D-C7CE-FA8F-73F4D7DFA807}"/>
          </ac:spMkLst>
        </pc:spChg>
      </pc:sldChg>
    </pc:docChg>
  </pc:docChgLst>
  <pc:docChgLst>
    <pc:chgData name="Tammy Laura Hines (2610574)" userId="S::2610574@student.uwtsd.ac.uk::a5c37919-aa74-42f2-8b3f-7fbab9192c5e" providerId="AD" clId="Web-{EBF8A585-932A-E054-1988-87EBDDA5509B}"/>
    <pc:docChg chg="modSld">
      <pc:chgData name="Tammy Laura Hines (2610574)" userId="S::2610574@student.uwtsd.ac.uk::a5c37919-aa74-42f2-8b3f-7fbab9192c5e" providerId="AD" clId="Web-{EBF8A585-932A-E054-1988-87EBDDA5509B}" dt="2026-10-14T13:31:42.025" v="65" actId="20577"/>
      <pc:docMkLst>
        <pc:docMk/>
      </pc:docMkLst>
      <pc:sldChg chg="modSp">
        <pc:chgData name="Tammy Laura Hines (2610574)" userId="S::2610574@student.uwtsd.ac.uk::a5c37919-aa74-42f2-8b3f-7fbab9192c5e" providerId="AD" clId="Web-{EBF8A585-932A-E054-1988-87EBDDA5509B}" dt="2026-10-14T13:31:42.025" v="65" actId="20577"/>
        <pc:sldMkLst>
          <pc:docMk/>
          <pc:sldMk cId="1879515874" sldId="257"/>
        </pc:sldMkLst>
        <pc:spChg chg="mod">
          <ac:chgData name="Tammy Laura Hines (2610574)" userId="S::2610574@student.uwtsd.ac.uk::a5c37919-aa74-42f2-8b3f-7fbab9192c5e" providerId="AD" clId="Web-{EBF8A585-932A-E054-1988-87EBDDA5509B}" dt="2026-10-14T13:31:42.025" v="65" actId="20577"/>
          <ac:spMkLst>
            <pc:docMk/>
            <pc:sldMk cId="1879515874" sldId="257"/>
            <ac:spMk id="3" creationId="{B08EEA1F-5BE8-031A-EDAD-D29A11DB425D}"/>
          </ac:spMkLst>
        </pc:spChg>
      </pc:sldChg>
    </pc:docChg>
  </pc:docChgLst>
  <pc:docChgLst>
    <pc:chgData name="Ruth Aime Ebole (2607888)" userId="S::2607888@student.uwtsd.ac.uk::7d9786ca-4d29-42b3-86cf-fb20b88e7f33" providerId="AD" clId="Web-{B44FE72E-303C-1815-4E27-4144981A7BFD}"/>
    <pc:docChg chg="modSld">
      <pc:chgData name="Ruth Aime Ebole (2607888)" userId="S::2607888@student.uwtsd.ac.uk::7d9786ca-4d29-42b3-86cf-fb20b88e7f33" providerId="AD" clId="Web-{B44FE72E-303C-1815-4E27-4144981A7BFD}" dt="2026-10-11T19:58:50.092" v="8" actId="20577"/>
      <pc:docMkLst>
        <pc:docMk/>
      </pc:docMkLst>
      <pc:sldChg chg="modSp">
        <pc:chgData name="Ruth Aime Ebole (2607888)" userId="S::2607888@student.uwtsd.ac.uk::7d9786ca-4d29-42b3-86cf-fb20b88e7f33" providerId="AD" clId="Web-{B44FE72E-303C-1815-4E27-4144981A7BFD}" dt="2026-10-11T19:58:50.092" v="8" actId="20577"/>
        <pc:sldMkLst>
          <pc:docMk/>
          <pc:sldMk cId="1511072560" sldId="263"/>
        </pc:sldMkLst>
        <pc:spChg chg="mod">
          <ac:chgData name="Ruth Aime Ebole (2607888)" userId="S::2607888@student.uwtsd.ac.uk::7d9786ca-4d29-42b3-86cf-fb20b88e7f33" providerId="AD" clId="Web-{B44FE72E-303C-1815-4E27-4144981A7BFD}" dt="2026-10-11T19:57:11.869" v="0" actId="20577"/>
          <ac:spMkLst>
            <pc:docMk/>
            <pc:sldMk cId="1511072560" sldId="263"/>
            <ac:spMk id="2" creationId="{12C98E84-A6C9-ACFA-2FE4-725C4A6114DF}"/>
          </ac:spMkLst>
        </pc:spChg>
        <pc:spChg chg="mod">
          <ac:chgData name="Ruth Aime Ebole (2607888)" userId="S::2607888@student.uwtsd.ac.uk::7d9786ca-4d29-42b3-86cf-fb20b88e7f33" providerId="AD" clId="Web-{B44FE72E-303C-1815-4E27-4144981A7BFD}" dt="2026-10-11T19:58:50.092" v="8" actId="20577"/>
          <ac:spMkLst>
            <pc:docMk/>
            <pc:sldMk cId="1511072560" sldId="263"/>
            <ac:spMk id="4" creationId="{37D7DE1B-A753-E083-7A4E-AAADA428561E}"/>
          </ac:spMkLst>
        </pc:spChg>
      </pc:sldChg>
    </pc:docChg>
  </pc:docChgLst>
  <pc:docChgLst>
    <pc:chgData name="Ruth Aime Ebole (2607888)" userId="S::2607888@student.uwtsd.ac.uk::7d9786ca-4d29-42b3-86cf-fb20b88e7f33" providerId="AD" clId="Web-{570BB12E-16AF-F72E-FAAE-57B2DE9C840A}"/>
    <pc:docChg chg="addSld">
      <pc:chgData name="Ruth Aime Ebole (2607888)" userId="S::2607888@student.uwtsd.ac.uk::7d9786ca-4d29-42b3-86cf-fb20b88e7f33" providerId="AD" clId="Web-{570BB12E-16AF-F72E-FAAE-57B2DE9C840A}" dt="2026-10-14T14:56:46.580" v="0"/>
      <pc:docMkLst>
        <pc:docMk/>
      </pc:docMkLst>
      <pc:sldChg chg="new">
        <pc:chgData name="Ruth Aime Ebole (2607888)" userId="S::2607888@student.uwtsd.ac.uk::7d9786ca-4d29-42b3-86cf-fb20b88e7f33" providerId="AD" clId="Web-{570BB12E-16AF-F72E-FAAE-57B2DE9C840A}" dt="2026-10-14T14:56:46.580" v="0"/>
        <pc:sldMkLst>
          <pc:docMk/>
          <pc:sldMk cId="3331969752" sldId="26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a:t>
              </a:t>
            </a:r>
          </a:p>
        </p:txBody>
      </p:sp>
      <p:sp>
        <p:nvSpPr>
          <p:cNvPr id="10" name="Picture Placeholder 9">
            <a:extLst>
              <a:ext uri="{FF2B5EF4-FFF2-40B4-BE49-F238E27FC236}">
                <a16:creationId xmlns:a16="http://schemas.microsoft.com/office/drawing/2014/main" id="{884C280F-E753-FE97-A722-F86168AC97B1}"/>
              </a:ext>
            </a:extLst>
          </p:cNvPr>
          <p:cNvSpPr>
            <a:spLocks noGrp="1" noChangeAspect="1"/>
          </p:cNvSpPr>
          <p:nvPr>
            <p:ph type="pic" sz="quarter" idx="13" hasCustomPrompt="1"/>
          </p:nvPr>
        </p:nvSpPr>
        <p:spPr>
          <a:xfrm>
            <a:off x="841248" y="964074"/>
            <a:ext cx="5403280" cy="5258929"/>
          </a:xfrm>
          <a:custGeom>
            <a:avLst/>
            <a:gdLst/>
            <a:ahLst/>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chor="t">
            <a:noAutofit/>
          </a:bodyPr>
          <a:lstStyle>
            <a:lvl1pPr>
              <a:defRPr>
                <a:solidFill>
                  <a:schemeClr val="tx1"/>
                </a:solidFill>
              </a:defRPr>
            </a:lvl1pPr>
          </a:lstStyle>
          <a:p>
            <a:endParaRP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7FA43F5B-065E-43CE-B3FD-98C48A6F94D7}" type="datetimeFigureOut">
              <a:rPr lang="en-US" dirty="0"/>
              <a:t>10/14/2026</a:t>
            </a:fld>
            <a:endParaRPr lang="en-US"/>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dirty="0"/>
              <a:pPr/>
              <a:t>‹#›</a:t>
            </a:fld>
            <a:endParaRPr lang="en-US"/>
          </a:p>
        </p:txBody>
      </p:sp>
    </p:spTree>
    <p:extLst>
      <p:ext uri="{BB962C8B-B14F-4D97-AF65-F5344CB8AC3E}">
        <p14:creationId xmlns:p14="http://schemas.microsoft.com/office/powerpoint/2010/main" val="87418984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EE6A364-A39C-470E-B89A-9BD899585684}" type="datetimeFigureOut">
              <a:rPr lang="en-US" dirty="0"/>
              <a:pPr/>
              <a:t>10/14/2026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048222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noChangeAspect="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r>
              <a:rPr lang="en-US"/>
              <a:t>
              </a:t>
            </a:r>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7FA43F5B-065E-43CE-B3FD-98C48A6F94D7}" type="datetimeFigureOut">
              <a:rPr lang="en-US" dirty="0"/>
              <a:t>10/14/2026</a:t>
            </a:fld>
            <a:endParaRPr lang="en-US"/>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644949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r>
              <a:rPr lang="en-US"/>
              <a:t>
              </a:t>
            </a:r>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US"/>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7FA43F5B-065E-43CE-B3FD-98C48A6F94D7}" type="datetimeFigureOut">
              <a:rPr lang="en-US" dirty="0"/>
              <a:t>10/14/2026</a:t>
            </a:fld>
            <a:endParaRPr lang="en-US"/>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160484610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22118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ahLst/>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FigureOut">
              <a:rPr lang="en-US" dirty="0"/>
              <a:pPr/>
              <a:t>10/14/2026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4057269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Picture Placeholder 7">
            <a:extLst>
              <a:ext uri="{FF2B5EF4-FFF2-40B4-BE49-F238E27FC236}">
                <a16:creationId xmlns:a16="http://schemas.microsoft.com/office/drawing/2014/main" id="{4E5AAB3D-814D-597A-6ADE-F522A8116DCD}"/>
              </a:ext>
            </a:extLst>
          </p:cNvPr>
          <p:cNvSpPr>
            <a:spLocks noGrp="1" noChangeAspect="1"/>
          </p:cNvSpPr>
          <p:nvPr>
            <p:ph type="pic" idx="13" hasCustomPrompt="1"/>
          </p:nvPr>
        </p:nvSpPr>
        <p:spPr>
          <a:xfrm>
            <a:off x="1257301" y="1097280"/>
            <a:ext cx="3776470" cy="3168100"/>
          </a:xfrm>
          <a:custGeom>
            <a:avLst/>
            <a:gdLst/>
            <a:ahLst/>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chor="t">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75E16723-2C2F-40DB-89B2-A94AAE77E75C}" type="datetimeFigureOut">
              <a:rPr lang="en-US" dirty="0"/>
              <a:pPr/>
              <a:t>10/14/2026</a:t>
            </a:fld>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2DE90F28-AFBB-4AB2-AA79-6D3F72ED131B}" type="slidenum">
              <a:rPr lang="en-US" dirty="0"/>
              <a:pPr/>
              <a:t>‹#›</a:t>
            </a:fld>
            <a:endParaRPr lang="en-US"/>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249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258B73AF-3955-4569-8B4F-B329360A9CBD}" type="datetimeFigureOut">
              <a:rPr lang="en-US" dirty="0"/>
              <a:pPr/>
              <a:t>10/14/2026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365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0ADC593-EA98-4C39-A75F-3F3A9C691019}" type="datetimeFigureOut">
              <a:rPr lang="en-US" dirty="0"/>
              <a:pPr/>
              <a:t>10/14/2026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117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0" y="0"/>
            <a:ext cx="8326323" cy="6858000"/>
          </a:xfrm>
          <a:custGeom>
            <a:avLst/>
            <a:gdLst/>
            <a:ahLst/>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chor="t">
            <a:noAutofit/>
          </a:bodyPr>
          <a:lstStyle>
            <a:lvl1pPr marL="0" indent="0">
              <a:buFont typeface="Arial" panose="020B0604020202020204" pitchFamily="34" charset="0"/>
              <a:buNone/>
              <a:defRPr/>
            </a:lvl1pPr>
          </a:lstStyle>
          <a:p>
            <a:endParaRP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r>
              <a:rPr lang="en-US"/>
              <a:t>
              </a:t>
            </a:r>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FigureOut">
              <a:rPr lang="en-US" dirty="0"/>
              <a:pPr/>
              <a:t>10/14/2026</a:t>
            </a:fld>
            <a:endParaRPr lang="en-US"/>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dirty="0"/>
              <a:pPr/>
              <a:t>‹#›</a:t>
            </a:fld>
            <a:endParaRPr lang="en-US"/>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2145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7FA43F5B-065E-43CE-B3FD-98C48A6F94D7}" type="datetimeFigureOut">
              <a:rPr lang="en-US" dirty="0"/>
              <a:pPr/>
              <a:t>10/14/2026</a:t>
            </a:fld>
            <a:endParaRPr lang="en-US"/>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r>
              <a:rPr lang="en-US"/>
              <a:t>
              </a:t>
            </a:r>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4157745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10/14/2026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50794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10/14/2026</a:t>
            </a:fld>
            <a:endParaRPr lang="en-US"/>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559475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10/14/2026</a:t>
            </a:fld>
            <a:endParaRPr lang="en-US"/>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2577453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10/14/2026</a:t>
            </a:fld>
            <a:endParaRPr lang="en-US"/>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858989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ADC8C146-0A20-4029-98D5-9A42EEDF8B24}" type="datetimeFigureOut">
              <a:rPr lang="en-US" dirty="0"/>
              <a:pPr/>
              <a:t>10/14/2026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80310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16" name="Picture Placeholder 15">
            <a:extLst>
              <a:ext uri="{FF2B5EF4-FFF2-40B4-BE49-F238E27FC236}">
                <a16:creationId xmlns:a16="http://schemas.microsoft.com/office/drawing/2014/main" id="{838F5DE0-1AA8-5320-EBEC-7B2EEF399630}"/>
              </a:ext>
            </a:extLst>
          </p:cNvPr>
          <p:cNvSpPr>
            <a:spLocks noGrp="1" noChangeAspect="1"/>
          </p:cNvSpPr>
          <p:nvPr>
            <p:ph type="pic" sz="quarter" idx="13" hasCustomPrompt="1"/>
          </p:nvPr>
        </p:nvSpPr>
        <p:spPr>
          <a:xfrm>
            <a:off x="731520" y="548642"/>
            <a:ext cx="3490175" cy="4041647"/>
          </a:xfrm>
          <a:custGeom>
            <a:avLst/>
            <a:gdLst/>
            <a:ahLst/>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chor="t">
            <a:noAutofit/>
          </a:bodyPr>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FigureOut">
              <a:rPr lang="en-US" dirty="0"/>
              <a:pPr/>
              <a:t>10/14/2026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39353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US"/>
              <a:t>Click to edit Master title style</a:t>
            </a:r>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a:t>
              </a:t>
            </a:r>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FigureOut">
              <a:rPr lang="en-US" dirty="0"/>
              <a:pPr/>
              <a:t>10/14/2026</a:t>
            </a:fld>
            <a:endParaRPr lang="en-US"/>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dirty="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13653"/>
            <a:ext cx="6533071" cy="5144347"/>
          </a:xfrm>
          <a:custGeom>
            <a:avLst/>
            <a:gdLst/>
            <a:ahLst/>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chor="t">
            <a:noAutofit/>
          </a:bodyPr>
          <a:lstStyle>
            <a:lvl1pPr marL="0" indent="0">
              <a:buFont typeface="Arial" panose="020B0604020202020204" pitchFamily="34" charset="0"/>
              <a:buNone/>
              <a:defRPr lang="en-US" dirty="0"/>
            </a:lvl1pPr>
          </a:lstStyle>
          <a:p>
            <a:pPr marL="285750" lvl="0" indent="-285750"/>
            <a:endParaRPr/>
          </a:p>
        </p:txBody>
      </p:sp>
    </p:spTree>
    <p:extLst>
      <p:ext uri="{BB962C8B-B14F-4D97-AF65-F5344CB8AC3E}">
        <p14:creationId xmlns:p14="http://schemas.microsoft.com/office/powerpoint/2010/main" val="3729293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5AD3D17-73C9-402C-91E7-BA73E6829C50}" type="datetimeFigureOut">
              <a:rPr lang="en-US" dirty="0"/>
              <a:pPr/>
              <a:t>10/14/2026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957306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FigureOut">
              <a:rPr lang="en-US" dirty="0"/>
              <a:pPr/>
              <a:t>10/14/2026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p:nvSpPr>
        <p:spPr>
          <a:xfrm rot="16200000">
            <a:off x="3057205" y="-1430380"/>
            <a:ext cx="6077590"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848565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p:nvSpPr>
        <p:spPr>
          <a:xfrm rot="16200000">
            <a:off x="2811380" y="-1681974"/>
            <a:ext cx="6569242"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D63035D-22A0-4334-A9AE-2457016C8B47}" type="datetimeFigureOut">
              <a:rPr lang="en-US" dirty="0"/>
              <a:pPr/>
              <a:t>10/14/2026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2722205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9E765B10-D26A-480A-9509-A9831C5E60D8}" type="datetimeFigureOut">
              <a:rPr lang="en-US" dirty="0"/>
              <a:pPr/>
              <a:t>10/14/2026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3773047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5BCCB42A-67CE-499B-A4FA-7D4E4469B142}" type="datetimeFigureOut">
              <a:rPr lang="en-US" dirty="0"/>
              <a:pPr/>
              <a:t>10/14/2026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472601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EF9E5040-F7E0-40EC-B8E9-CED28200FAA3}" type="datetimeFigureOut">
              <a:rPr lang="en-US" dirty="0"/>
              <a:pPr/>
              <a:t>10/14/2026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7270194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87CFF128-BAC7-4E0D-8F77-28A571D93B6F}" type="datetimeFigureOut">
              <a:rPr lang="en-US" dirty="0"/>
              <a:pPr/>
              <a:t>10/14/2026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4212657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157987AA-E4E6-4FC1-BAD8-09A952212C58}" type="datetimeFigureOut">
              <a:rPr lang="en-US" dirty="0"/>
              <a:pPr/>
              <a:t>10/14/2026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387749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1354165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1_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10/14/2026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9792604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A2964-1489-919F-3222-C3E6C40362B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AC1667C-3FDC-E61B-7F91-C682B7FC53B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DAD9FC3-D162-E1FA-9901-3F8CABA51BA6}"/>
              </a:ext>
            </a:extLst>
          </p:cNvPr>
          <p:cNvSpPr>
            <a:spLocks noGrp="1"/>
          </p:cNvSpPr>
          <p:nvPr>
            <p:ph type="dt" sz="half" idx="10"/>
          </p:nvPr>
        </p:nvSpPr>
        <p:spPr/>
        <p:txBody>
          <a:bodyPr/>
          <a:lstStyle/>
          <a:p>
            <a:fld id="{4B6F94A8-28D9-4012-853D-4F283E16D15B}" type="datetimeFigureOut">
              <a:rPr lang="en-GB" smtClean="0"/>
              <a:t>14/10/2026</a:t>
            </a:fld>
            <a:endParaRPr lang="en-GB"/>
          </a:p>
        </p:txBody>
      </p:sp>
      <p:sp>
        <p:nvSpPr>
          <p:cNvPr id="5" name="Footer Placeholder 4">
            <a:extLst>
              <a:ext uri="{FF2B5EF4-FFF2-40B4-BE49-F238E27FC236}">
                <a16:creationId xmlns:a16="http://schemas.microsoft.com/office/drawing/2014/main" id="{FE4C3BE8-6E4F-E85A-C3F4-43EC830C41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51816B-FD71-68A0-1072-00B0D70E537D}"/>
              </a:ext>
            </a:extLst>
          </p:cNvPr>
          <p:cNvSpPr>
            <a:spLocks noGrp="1"/>
          </p:cNvSpPr>
          <p:nvPr>
            <p:ph type="sldNum" sz="quarter" idx="12"/>
          </p:nvPr>
        </p:nvSpPr>
        <p:spPr/>
        <p:txBody>
          <a:bodyPr/>
          <a:lstStyle/>
          <a:p>
            <a:fld id="{05552D30-0C07-41E0-9912-C4D02751782F}" type="slidenum">
              <a:rPr lang="en-GB" smtClean="0"/>
              <a:t>‹#›</a:t>
            </a:fld>
            <a:endParaRPr lang="en-GB"/>
          </a:p>
        </p:txBody>
      </p:sp>
    </p:spTree>
    <p:extLst>
      <p:ext uri="{BB962C8B-B14F-4D97-AF65-F5344CB8AC3E}">
        <p14:creationId xmlns:p14="http://schemas.microsoft.com/office/powerpoint/2010/main" val="1374106437"/>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r>
              <a:rPr lang="en-US"/>
              <a:t>
              </a:t>
            </a:r>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7FA43F5B-065E-43CE-B3FD-98C48A6F94D7}" type="datetimeFigureOut">
              <a:rPr lang="en-US" dirty="0"/>
              <a:pPr/>
              <a:t>10/14/2026</a:t>
            </a:fld>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2DE90F28-AFBB-4AB2-AA79-6D3F72ED131B}" type="slidenum">
              <a:rPr lang="en-US" dirty="0"/>
              <a:pPr/>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016609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855" r:id="rId15"/>
    <p:sldLayoutId id="2147483856" r:id="rId16"/>
    <p:sldLayoutId id="2147483857" r:id="rId17"/>
    <p:sldLayoutId id="2147483858" r:id="rId18"/>
    <p:sldLayoutId id="2147483859" r:id="rId19"/>
    <p:sldLayoutId id="2147483860" r:id="rId20"/>
    <p:sldLayoutId id="2147483861" r:id="rId21"/>
    <p:sldLayoutId id="2147483862" r:id="rId22"/>
    <p:sldLayoutId id="2147483863" r:id="rId23"/>
    <p:sldLayoutId id="2147483864" r:id="rId24"/>
    <p:sldLayoutId id="2147483865" r:id="rId25"/>
    <p:sldLayoutId id="2147483866" r:id="rId26"/>
    <p:sldLayoutId id="2147483867" r:id="rId27"/>
    <p:sldLayoutId id="2147483868" r:id="rId28"/>
    <p:sldLayoutId id="2147483869" r:id="rId29"/>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9.jpeg"/><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hyperlink" Target="https://doi.org/10.1016/j.compedu.2018.08.003" TargetMode="External"/><Relationship Id="rId3" Type="http://schemas.openxmlformats.org/officeDocument/2006/relationships/hyperlink" Target="https://doi.org/10.1016/S0360-1315(03)00027-7" TargetMode="External"/><Relationship Id="rId4" Type="http://schemas.openxmlformats.org/officeDocument/2006/relationships/hyperlink" Target="https://doi.org/10.1080/03634523.2018.1517895"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C52C4-C9A9-426F-6D8F-709CD0D8EB32}"/>
              </a:ext>
            </a:extLst>
          </p:cNvPr>
          <p:cNvSpPr>
            <a:spLocks noGrp="1"/>
          </p:cNvSpPr>
          <p:nvPr>
            <p:ph type="title"/>
          </p:nvPr>
        </p:nvSpPr>
        <p:spPr>
          <a:xfrm>
            <a:off x="731520" y="583413"/>
            <a:ext cx="4361688" cy="1262639"/>
          </a:xfrm>
        </p:spPr>
        <p:txBody>
          <a:bodyPr anchor="b">
            <a:normAutofit/>
          </a:bodyPr>
          <a:lstStyle/>
          <a:p>
            <a:r>
              <a:rPr lang="en-GB" sz="2700"/>
              <a:t>LCHS-4007: Digital Skills and Research Methods</a:t>
            </a:r>
          </a:p>
        </p:txBody>
      </p:sp>
      <p:sp>
        <p:nvSpPr>
          <p:cNvPr id="3" name="Subtitle 2">
            <a:extLst>
              <a:ext uri="{FF2B5EF4-FFF2-40B4-BE49-F238E27FC236}">
                <a16:creationId xmlns:a16="http://schemas.microsoft.com/office/drawing/2014/main" id="{305D04F6-880F-AD25-DA59-E41F0326DE08}"/>
              </a:ext>
            </a:extLst>
          </p:cNvPr>
          <p:cNvSpPr>
            <a:spLocks noGrp="1"/>
          </p:cNvSpPr>
          <p:nvPr>
            <p:ph sz="quarter" idx="14"/>
          </p:nvPr>
        </p:nvSpPr>
        <p:spPr>
          <a:xfrm>
            <a:off x="731520" y="1979461"/>
            <a:ext cx="4360863" cy="4329264"/>
          </a:xfrm>
        </p:spPr>
        <p:txBody>
          <a:bodyPr vert="horz" lIns="91440" tIns="45720" rIns="91440" bIns="45720" rtlCol="0" anchor="t">
            <a:normAutofit/>
          </a:bodyPr>
          <a:lstStyle/>
          <a:p>
            <a:r>
              <a:rPr lang="en-GB" sz="2400"/>
              <a:t>Group Members Names &amp; Numbers:</a:t>
            </a:r>
          </a:p>
          <a:p>
            <a:r>
              <a:rPr lang="en-GB" sz="2400"/>
              <a:t>Tammy Hines               2610574</a:t>
            </a:r>
          </a:p>
          <a:p>
            <a:r>
              <a:rPr lang="en-GB" sz="2400"/>
              <a:t>Ruth </a:t>
            </a:r>
            <a:r>
              <a:rPr lang="en-GB" sz="2400" err="1"/>
              <a:t>Ebole</a:t>
            </a:r>
            <a:r>
              <a:rPr lang="en-GB" sz="2400"/>
              <a:t>                   2607888</a:t>
            </a:r>
          </a:p>
          <a:p>
            <a:r>
              <a:rPr lang="en-GB" sz="2400"/>
              <a:t>Salma Naz Chohan      2608653</a:t>
            </a:r>
          </a:p>
          <a:p>
            <a:endParaRPr lang="en-GB" sz="2400"/>
          </a:p>
          <a:p>
            <a:endParaRPr lang="en-GB" sz="2400"/>
          </a:p>
          <a:p>
            <a:r>
              <a:rPr lang="en-GB" sz="2400"/>
              <a:t>Lecturer’s Name: Ihsan UI Haq</a:t>
            </a:r>
          </a:p>
          <a:p>
            <a:endParaRPr lang="en-GB" sz="2400"/>
          </a:p>
        </p:txBody>
      </p:sp>
      <p:pic>
        <p:nvPicPr>
          <p:cNvPr id="7" name="Picture 6" title="Person helping old woman">
            <a:extLst>
              <a:ext uri="{FF2B5EF4-FFF2-40B4-BE49-F238E27FC236}">
                <a16:creationId xmlns:a16="http://schemas.microsoft.com/office/drawing/2014/main" id="{7F073BED-F3A6-6E29-4A14-AD7E9FABE186}"/>
              </a:ext>
            </a:extLst>
          </p:cNvPr>
          <p:cNvPicPr>
            <a:picLocks noChangeAspect="1"/>
          </p:cNvPicPr>
          <p:nvPr/>
        </p:nvPicPr>
        <p:blipFill>
          <a:blip r:embed="rId2"/>
          <a:srcRect l="10257" r="27233"/>
          <a:stretch>
            <a:fillRect/>
          </a:stretch>
        </p:blipFill>
        <p:spPr>
          <a:xfrm>
            <a:off x="5725427" y="-10016"/>
            <a:ext cx="6446520" cy="6857990"/>
          </a:xfrm>
          <a:prstGeom prst="rect">
            <a:avLst/>
          </a:prstGeom>
          <a:noFill/>
        </p:spPr>
      </p:pic>
      <p:sp>
        <p:nvSpPr>
          <p:cNvPr id="16" name="Date Placeholder 5">
            <a:extLst>
              <a:ext uri="{FF2B5EF4-FFF2-40B4-BE49-F238E27FC236}">
                <a16:creationId xmlns:a16="http://schemas.microsoft.com/office/drawing/2014/main" id="{8E498522-6A9C-B430-490C-E720C0570BDE}"/>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1D751867-5B5B-467F-91DE-845D32EFA64F}" type="datetime1">
              <a:rPr lang="en-US" smtClean="0"/>
              <a:pPr>
                <a:spcAft>
                  <a:spcPts val="600"/>
                </a:spcAft>
              </a:pPr>
              <a:t>10/14/2026</a:t>
            </a:fld>
            <a:endParaRPr lang="en-US"/>
          </a:p>
        </p:txBody>
      </p:sp>
      <p:sp>
        <p:nvSpPr>
          <p:cNvPr id="15" name="Footer Placeholder 2">
            <a:extLst>
              <a:ext uri="{FF2B5EF4-FFF2-40B4-BE49-F238E27FC236}">
                <a16:creationId xmlns:a16="http://schemas.microsoft.com/office/drawing/2014/main" id="{05E3A4A6-B914-1509-163A-132283A2A266}"/>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17" name="Slide Number Placeholder 6">
            <a:extLst>
              <a:ext uri="{FF2B5EF4-FFF2-40B4-BE49-F238E27FC236}">
                <a16:creationId xmlns:a16="http://schemas.microsoft.com/office/drawing/2014/main" id="{225C17DF-3397-41C0-3D44-69F49C7156E0}"/>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2DE90F28-AFBB-4AB2-AA79-6D3F72ED131B}" type="slidenum">
              <a:rPr lang="en-US" smtClean="0"/>
              <a:pPr>
                <a:spcAft>
                  <a:spcPts val="600"/>
                </a:spcAft>
              </a:pPr>
              <a:t>1</a:t>
            </a:fld>
            <a:endParaRPr lang="en-US"/>
          </a:p>
        </p:txBody>
      </p:sp>
      <p:pic>
        <p:nvPicPr>
          <p:cNvPr id="5" name="Picture 4" descr="Abstract illustration of a graphene sheet" title="Abstract illustration of a graphene sheet">
            <a:extLst>
              <a:ext uri="{FF2B5EF4-FFF2-40B4-BE49-F238E27FC236}">
                <a16:creationId xmlns:a16="http://schemas.microsoft.com/office/drawing/2014/main" id="{48227C62-21AB-90B0-7203-1DA7E5363835}"/>
              </a:ext>
            </a:extLst>
          </p:cNvPr>
          <p:cNvPicPr>
            <a:picLocks noChangeAspect="1"/>
          </p:cNvPicPr>
          <p:nvPr/>
        </p:nvPicPr>
        <p:blipFill>
          <a:blip r:embed="rId3"/>
          <a:srcRect l="92415" t="-5867" r="7350" b="74489"/>
          <a:stretch>
            <a:fillRect/>
          </a:stretch>
        </p:blipFill>
        <p:spPr>
          <a:xfrm>
            <a:off x="-1233965" y="6855660"/>
            <a:ext cx="24117" cy="215189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289735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1D1E7-976F-43BF-4026-FB97B6D8D8C6}"/>
              </a:ext>
            </a:extLst>
          </p:cNvPr>
          <p:cNvSpPr>
            <a:spLocks noGrp="1"/>
          </p:cNvSpPr>
          <p:nvPr>
            <p:ph type="title"/>
          </p:nvPr>
        </p:nvSpPr>
        <p:spPr>
          <a:xfrm>
            <a:off x="731520" y="365760"/>
            <a:ext cx="10741152" cy="1132258"/>
          </a:xfrm>
        </p:spPr>
        <p:txBody>
          <a:bodyPr anchor="b">
            <a:normAutofit/>
          </a:bodyPr>
          <a:lstStyle/>
          <a:p>
            <a:r>
              <a:rPr lang="en-GB"/>
              <a:t>Outline</a:t>
            </a:r>
          </a:p>
        </p:txBody>
      </p:sp>
      <p:sp>
        <p:nvSpPr>
          <p:cNvPr id="15" name="Footer Placeholder 2">
            <a:extLst>
              <a:ext uri="{FF2B5EF4-FFF2-40B4-BE49-F238E27FC236}">
                <a16:creationId xmlns:a16="http://schemas.microsoft.com/office/drawing/2014/main" id="{D492D536-8D38-E4A1-ADBB-BA61DC7D2CA6}"/>
              </a:ext>
            </a:extLst>
          </p:cNvPr>
          <p:cNvSpPr>
            <a:spLocks noGrp="1"/>
          </p:cNvSpPr>
          <p:nvPr>
            <p:ph type="ftr" sz="quarter" idx="11"/>
          </p:nvPr>
        </p:nvSpPr>
        <p:spPr>
          <a:xfrm rot="16200000">
            <a:off x="-1131161" y="1592957"/>
            <a:ext cx="2973522" cy="365125"/>
          </a:xfrm>
        </p:spPr>
        <p:txBody>
          <a:bodyPr/>
          <a:lstStyle/>
          <a:p>
            <a:pPr>
              <a:spcAft>
                <a:spcPts val="600"/>
              </a:spcAft>
            </a:pPr>
            <a:r>
              <a:rPr lang="en-US"/>
              <a:t>
              </a:t>
            </a:r>
          </a:p>
        </p:txBody>
      </p:sp>
      <p:sp>
        <p:nvSpPr>
          <p:cNvPr id="3" name="Content Placeholder 2">
            <a:extLst>
              <a:ext uri="{FF2B5EF4-FFF2-40B4-BE49-F238E27FC236}">
                <a16:creationId xmlns:a16="http://schemas.microsoft.com/office/drawing/2014/main" id="{B08EEA1F-5BE8-031A-EDAD-D29A11DB425D}"/>
              </a:ext>
            </a:extLst>
          </p:cNvPr>
          <p:cNvSpPr>
            <a:spLocks noGrp="1"/>
          </p:cNvSpPr>
          <p:nvPr>
            <p:ph idx="1"/>
          </p:nvPr>
        </p:nvSpPr>
        <p:spPr>
          <a:xfrm>
            <a:off x="731520" y="1658679"/>
            <a:ext cx="10780776" cy="4925000"/>
          </a:xfrm>
        </p:spPr>
        <p:txBody>
          <a:bodyPr vert="horz" lIns="91440" tIns="45720" rIns="91440" bIns="45720" rtlCol="0" anchor="t">
            <a:normAutofit fontScale="92500" lnSpcReduction="20000"/>
          </a:bodyPr>
          <a:lstStyle/>
          <a:p>
            <a:pPr marL="457200" indent="-457200">
              <a:buAutoNum type="arabicPeriod"/>
            </a:pPr>
            <a:r>
              <a:rPr lang="en-GB" sz="2400"/>
              <a:t>  What their chosen workplace task involves </a:t>
            </a:r>
          </a:p>
          <a:p>
            <a:pPr marL="514350" indent="-514350">
              <a:buFont typeface="+mj-lt"/>
              <a:buAutoNum type="arabicPeriod"/>
            </a:pPr>
            <a:r>
              <a:rPr lang="en-GB" sz="2400"/>
              <a:t> Which Microsoft 365 tool they selected </a:t>
            </a:r>
          </a:p>
          <a:p>
            <a:r>
              <a:rPr lang="en-GB" sz="2400"/>
              <a:t>        Presented by Tammy Hines 261057 </a:t>
            </a:r>
          </a:p>
          <a:p>
            <a:endParaRPr lang="en-GB" sz="2400"/>
          </a:p>
          <a:p>
            <a:r>
              <a:rPr lang="en-GB" sz="2400"/>
              <a:t>3.      Why this tool is suitable for the task </a:t>
            </a:r>
          </a:p>
          <a:p>
            <a:r>
              <a:rPr lang="en-GB" sz="2400"/>
              <a:t>4.      How it improves efficiency or communication </a:t>
            </a:r>
          </a:p>
          <a:p>
            <a:r>
              <a:rPr lang="en-GB" sz="2400"/>
              <a:t>         Presented by Ruth Ebole 2607888</a:t>
            </a:r>
          </a:p>
          <a:p>
            <a:r>
              <a:rPr lang="en-GB" sz="2400"/>
              <a:t>   </a:t>
            </a:r>
            <a:endParaRPr lang="en-GB"/>
          </a:p>
          <a:p>
            <a:r>
              <a:rPr lang="en-GB" sz="2400"/>
              <a:t>5.      Advantages and limitations of using the chosen tool</a:t>
            </a:r>
          </a:p>
          <a:p>
            <a:r>
              <a:rPr lang="en-GB" sz="2400"/>
              <a:t>6.      Recommend how Ashford can implement these changes.</a:t>
            </a:r>
          </a:p>
          <a:p>
            <a:r>
              <a:rPr lang="en-GB" sz="2400"/>
              <a:t>         Presented by Salma Naz Chohan </a:t>
            </a:r>
          </a:p>
          <a:p>
            <a:endParaRPr lang="en-GB" sz="2400"/>
          </a:p>
          <a:p>
            <a:pPr marL="514350" indent="-514350">
              <a:buFont typeface="Felix Titling"/>
              <a:buAutoNum type="arabicPeriod"/>
            </a:pPr>
            <a:endParaRPr lang="en-GB"/>
          </a:p>
        </p:txBody>
      </p:sp>
      <p:sp>
        <p:nvSpPr>
          <p:cNvPr id="16" name="Date Placeholder 4">
            <a:extLst>
              <a:ext uri="{FF2B5EF4-FFF2-40B4-BE49-F238E27FC236}">
                <a16:creationId xmlns:a16="http://schemas.microsoft.com/office/drawing/2014/main" id="{3F74C93A-7D46-219A-EE6D-0B5530898342}"/>
              </a:ext>
            </a:extLst>
          </p:cNvPr>
          <p:cNvSpPr>
            <a:spLocks noGrp="1"/>
          </p:cNvSpPr>
          <p:nvPr>
            <p:ph type="dt" sz="half" idx="10"/>
          </p:nvPr>
        </p:nvSpPr>
        <p:spPr>
          <a:xfrm rot="5400000">
            <a:off x="10425981" y="4687095"/>
            <a:ext cx="2706690" cy="365125"/>
          </a:xfrm>
        </p:spPr>
        <p:txBody>
          <a:bodyPr/>
          <a:lstStyle/>
          <a:p>
            <a:pPr>
              <a:spcAft>
                <a:spcPts val="600"/>
              </a:spcAft>
            </a:pPr>
            <a:fld id="{71C16CCD-A18F-4983-92DA-4E31BA677566}" type="datetime1">
              <a:rPr lang="en-US" smtClean="0"/>
              <a:pPr>
                <a:spcAft>
                  <a:spcPts val="600"/>
                </a:spcAft>
              </a:pPr>
              <a:t>10/14/2026</a:t>
            </a:fld>
            <a:endParaRPr lang="en-US"/>
          </a:p>
        </p:txBody>
      </p:sp>
      <p:sp>
        <p:nvSpPr>
          <p:cNvPr id="17" name="Slide Number Placeholder 5">
            <a:extLst>
              <a:ext uri="{FF2B5EF4-FFF2-40B4-BE49-F238E27FC236}">
                <a16:creationId xmlns:a16="http://schemas.microsoft.com/office/drawing/2014/main" id="{60168AEE-0665-B8C9-EAA7-CC1410CA1DD3}"/>
              </a:ext>
            </a:extLst>
          </p:cNvPr>
          <p:cNvSpPr>
            <a:spLocks noGrp="1"/>
          </p:cNvSpPr>
          <p:nvPr>
            <p:ph type="sldNum" sz="quarter" idx="12"/>
          </p:nvPr>
        </p:nvSpPr>
        <p:spPr>
          <a:xfrm>
            <a:off x="11512296" y="6356350"/>
            <a:ext cx="574620" cy="365125"/>
          </a:xfrm>
        </p:spPr>
        <p:txBody>
          <a:bodyPr/>
          <a:lstStyle/>
          <a:p>
            <a:pPr>
              <a:spcAft>
                <a:spcPts val="600"/>
              </a:spcAft>
            </a:pPr>
            <a:fld id="{CC057153-B650-4DEB-B370-79DDCFDCE934}" type="slidenum">
              <a:rPr lang="en-US" smtClean="0"/>
              <a:pPr>
                <a:spcAft>
                  <a:spcPts val="600"/>
                </a:spcAft>
              </a:pPr>
              <a:t>2</a:t>
            </a:fld>
            <a:endParaRPr lang="en-US"/>
          </a:p>
        </p:txBody>
      </p:sp>
    </p:spTree>
    <p:extLst>
      <p:ext uri="{BB962C8B-B14F-4D97-AF65-F5344CB8AC3E}">
        <p14:creationId xmlns:p14="http://schemas.microsoft.com/office/powerpoint/2010/main" val="1879515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99D86-7B82-DB17-A241-A3666E57A357}"/>
              </a:ext>
            </a:extLst>
          </p:cNvPr>
          <p:cNvSpPr>
            <a:spLocks noGrp="1"/>
          </p:cNvSpPr>
          <p:nvPr>
            <p:ph type="title"/>
          </p:nvPr>
        </p:nvSpPr>
        <p:spPr>
          <a:xfrm>
            <a:off x="838200" y="364411"/>
            <a:ext cx="10515600" cy="1116811"/>
          </a:xfrm>
        </p:spPr>
        <p:txBody>
          <a:bodyPr>
            <a:normAutofit fontScale="90000"/>
          </a:bodyPr>
          <a:lstStyle/>
          <a:p>
            <a:br>
              <a:rPr lang="en-GB"/>
            </a:br>
            <a:r>
              <a:rPr lang="en-GB"/>
              <a:t>What their chosen workplace task involves</a:t>
            </a:r>
          </a:p>
        </p:txBody>
      </p:sp>
      <p:sp>
        <p:nvSpPr>
          <p:cNvPr id="3" name="Content Placeholder 2">
            <a:extLst>
              <a:ext uri="{FF2B5EF4-FFF2-40B4-BE49-F238E27FC236}">
                <a16:creationId xmlns:a16="http://schemas.microsoft.com/office/drawing/2014/main" id="{465AEEFC-C4B4-C57A-B183-F5A262D5461C}"/>
              </a:ext>
            </a:extLst>
          </p:cNvPr>
          <p:cNvSpPr>
            <a:spLocks noGrp="1"/>
          </p:cNvSpPr>
          <p:nvPr>
            <p:ph idx="1"/>
          </p:nvPr>
        </p:nvSpPr>
        <p:spPr/>
        <p:txBody>
          <a:bodyPr vert="horz" lIns="91440" tIns="45720" rIns="91440" bIns="45720" rtlCol="0" anchor="t">
            <a:normAutofit/>
          </a:bodyPr>
          <a:lstStyle/>
          <a:p>
            <a:pPr marL="342900" indent="-342900">
              <a:buChar char="•"/>
            </a:pPr>
            <a:r>
              <a:rPr lang="en-GB" sz="2400"/>
              <a:t>From this case study I can identify that securing file storage and the sharing of service user documents requires improvement. </a:t>
            </a:r>
            <a:endParaRPr lang="en-US" sz="2400"/>
          </a:p>
          <a:p>
            <a:pPr marL="342900" indent="-342900">
              <a:buChar char="•"/>
            </a:pPr>
            <a:r>
              <a:rPr lang="en-GB" sz="2400"/>
              <a:t>From my studies I am aware that data protection is crucial in a health and social care setting, this is because it ensures personal information is shared safely and lawfully. </a:t>
            </a:r>
          </a:p>
          <a:p>
            <a:pPr marL="342900" indent="-342900">
              <a:buChar char="•"/>
            </a:pPr>
            <a:r>
              <a:rPr lang="en-GB" sz="2400"/>
              <a:t>Gov UK teaches us that whether it is reasonable circumstances to comply with the request without consent of the individual concerned. </a:t>
            </a:r>
            <a:r>
              <a:rPr lang="en-GB" sz="2400" i="1"/>
              <a:t>(Gov.uk 2018) - </a:t>
            </a:r>
            <a:r>
              <a:rPr lang="en-GB" sz="2400"/>
              <a:t>Whether the individual is capable of giving consent. </a:t>
            </a:r>
          </a:p>
        </p:txBody>
      </p:sp>
    </p:spTree>
    <p:extLst>
      <p:ext uri="{BB962C8B-B14F-4D97-AF65-F5344CB8AC3E}">
        <p14:creationId xmlns:p14="http://schemas.microsoft.com/office/powerpoint/2010/main" val="1051779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3BCAA-352A-06FE-8EE4-085FE7D13392}"/>
              </a:ext>
            </a:extLst>
          </p:cNvPr>
          <p:cNvSpPr>
            <a:spLocks noGrp="1"/>
          </p:cNvSpPr>
          <p:nvPr>
            <p:ph type="title"/>
          </p:nvPr>
        </p:nvSpPr>
        <p:spPr/>
        <p:txBody>
          <a:bodyPr>
            <a:normAutofit fontScale="90000"/>
          </a:bodyPr>
          <a:lstStyle/>
          <a:p>
            <a:br>
              <a:rPr lang="en-GB"/>
            </a:br>
            <a:r>
              <a:rPr lang="en-GB"/>
              <a:t>Which Microsoft 365 tool they selected</a:t>
            </a:r>
          </a:p>
        </p:txBody>
      </p:sp>
      <p:sp>
        <p:nvSpPr>
          <p:cNvPr id="3" name="Content Placeholder 2">
            <a:extLst>
              <a:ext uri="{FF2B5EF4-FFF2-40B4-BE49-F238E27FC236}">
                <a16:creationId xmlns:a16="http://schemas.microsoft.com/office/drawing/2014/main" id="{A4CCB8C3-639D-C7CE-FA8F-73F4D7DFA807}"/>
              </a:ext>
            </a:extLst>
          </p:cNvPr>
          <p:cNvSpPr>
            <a:spLocks noGrp="1"/>
          </p:cNvSpPr>
          <p:nvPr>
            <p:ph idx="1"/>
          </p:nvPr>
        </p:nvSpPr>
        <p:spPr/>
        <p:txBody>
          <a:bodyPr vert="horz" lIns="91440" tIns="45720" rIns="91440" bIns="45720" rtlCol="0" anchor="t">
            <a:normAutofit/>
          </a:bodyPr>
          <a:lstStyle/>
          <a:p>
            <a:r>
              <a:rPr lang="en-GB" sz="2400"/>
              <a:t>The Microsoft 365 tool I have selected to use is PowerPoint this is important within the workplace because </a:t>
            </a:r>
            <a:endParaRPr lang="en-GB" sz="2400">
              <a:ea typeface="Roboto"/>
              <a:cs typeface="Roboto"/>
            </a:endParaRPr>
          </a:p>
          <a:p>
            <a:pPr marL="342900" indent="-342900">
              <a:buChar char="•"/>
            </a:pPr>
            <a:r>
              <a:rPr lang="en-GB" sz="2400">
                <a:latin typeface="Goudy Old Style"/>
                <a:ea typeface="Roboto"/>
                <a:cs typeface="Roboto"/>
              </a:rPr>
              <a:t>It's used to train doctors, nurses, and medical students </a:t>
            </a:r>
            <a:r>
              <a:rPr lang="en-GB" sz="2400" i="1">
                <a:latin typeface="Goudy Old Style"/>
                <a:ea typeface="Roboto"/>
                <a:cs typeface="Roboto"/>
              </a:rPr>
              <a:t>( NIH ) </a:t>
            </a:r>
          </a:p>
          <a:p>
            <a:pPr marL="342900" indent="-342900">
              <a:buChar char="•"/>
            </a:pPr>
            <a:r>
              <a:rPr lang="en-GB" sz="2400">
                <a:ea typeface="Roboto"/>
                <a:cs typeface="Roboto"/>
              </a:rPr>
              <a:t>Can be used in staff meetings to explain guidelines and procedures </a:t>
            </a:r>
          </a:p>
          <a:p>
            <a:pPr marL="342900" indent="-342900">
              <a:buChar char="•"/>
            </a:pPr>
            <a:r>
              <a:rPr lang="en-GB" sz="2400">
                <a:ea typeface="Roboto"/>
                <a:cs typeface="Roboto"/>
              </a:rPr>
              <a:t>Gives visual information</a:t>
            </a:r>
          </a:p>
          <a:p>
            <a:r>
              <a:rPr lang="en-GB" sz="2400">
                <a:ea typeface="Roboto"/>
                <a:cs typeface="Roboto"/>
              </a:rPr>
              <a:t>The benefits of using power point in a health &amp; </a:t>
            </a:r>
            <a:r>
              <a:rPr lang="en-GB" sz="2400" err="1">
                <a:ea typeface="Roboto"/>
                <a:cs typeface="Roboto"/>
              </a:rPr>
              <a:t>soci</a:t>
            </a:r>
            <a:r>
              <a:rPr lang="en-GB" sz="2400">
                <a:ea typeface="Roboto"/>
                <a:cs typeface="Roboto"/>
              </a:rPr>
              <a:t>al care setting  </a:t>
            </a:r>
          </a:p>
          <a:p>
            <a:pPr marL="342900" indent="-342900">
              <a:buChar char="•"/>
            </a:pPr>
            <a:r>
              <a:rPr lang="en-GB" sz="2400">
                <a:ea typeface="Roboto"/>
                <a:cs typeface="Roboto"/>
              </a:rPr>
              <a:t>Simplifies key terminology that we might not understand</a:t>
            </a:r>
          </a:p>
          <a:p>
            <a:pPr marL="342900" indent="-342900">
              <a:buChar char="•"/>
            </a:pPr>
            <a:r>
              <a:rPr lang="en-GB" sz="2400">
                <a:ea typeface="Roboto"/>
                <a:cs typeface="Roboto"/>
              </a:rPr>
              <a:t>You can insert short video clips </a:t>
            </a:r>
          </a:p>
          <a:p>
            <a:endParaRPr lang="en-GB" sz="2400">
              <a:ea typeface="Roboto"/>
              <a:cs typeface="Roboto"/>
            </a:endParaRPr>
          </a:p>
          <a:p>
            <a:endParaRPr lang="en-GB" sz="2400">
              <a:ea typeface="Roboto"/>
              <a:cs typeface="Roboto"/>
            </a:endParaRPr>
          </a:p>
          <a:p>
            <a:endParaRPr lang="en-GB" sz="2400">
              <a:ea typeface="Roboto"/>
              <a:cs typeface="Roboto"/>
            </a:endParaRPr>
          </a:p>
          <a:p>
            <a:endParaRPr lang="en-GB" sz="2400"/>
          </a:p>
          <a:p>
            <a:endParaRPr lang="en-GB"/>
          </a:p>
          <a:p>
            <a:endParaRPr lang="en-GB"/>
          </a:p>
        </p:txBody>
      </p:sp>
    </p:spTree>
    <p:extLst>
      <p:ext uri="{BB962C8B-B14F-4D97-AF65-F5344CB8AC3E}">
        <p14:creationId xmlns:p14="http://schemas.microsoft.com/office/powerpoint/2010/main" val="1578500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4C1E-C65A-CC91-ACEE-6BF9F7720B8B}"/>
              </a:ext>
            </a:extLst>
          </p:cNvPr>
          <p:cNvSpPr>
            <a:spLocks noGrp="1"/>
          </p:cNvSpPr>
          <p:nvPr>
            <p:ph type="title"/>
          </p:nvPr>
        </p:nvSpPr>
        <p:spPr/>
        <p:txBody>
          <a:bodyPr>
            <a:normAutofit fontScale="90000"/>
          </a:bodyPr>
          <a:lstStyle/>
          <a:p>
            <a:r>
              <a:rPr lang="en-GB"/>
              <a:t>WHY THIS TOOL IS SUITABLE FOR THE TASK</a:t>
            </a:r>
          </a:p>
        </p:txBody>
      </p:sp>
      <p:sp>
        <p:nvSpPr>
          <p:cNvPr id="3" name="Content Placeholder 2">
            <a:extLst>
              <a:ext uri="{FF2B5EF4-FFF2-40B4-BE49-F238E27FC236}">
                <a16:creationId xmlns:a16="http://schemas.microsoft.com/office/drawing/2014/main" id="{7F94BC11-2185-FA96-6155-4B0D27CD9117}"/>
              </a:ext>
            </a:extLst>
          </p:cNvPr>
          <p:cNvSpPr>
            <a:spLocks noGrp="1"/>
          </p:cNvSpPr>
          <p:nvPr>
            <p:ph idx="1"/>
          </p:nvPr>
        </p:nvSpPr>
        <p:spPr>
          <a:xfrm>
            <a:off x="113372" y="1717641"/>
            <a:ext cx="12076771" cy="5146288"/>
          </a:xfrm>
        </p:spPr>
        <p:txBody>
          <a:bodyPr vert="horz" lIns="91440" tIns="45720" rIns="91440" bIns="45720" rtlCol="0" anchor="t">
            <a:noAutofit/>
          </a:bodyPr>
          <a:lstStyle/>
          <a:p>
            <a:r>
              <a:rPr lang="en-GB" b="1">
                <a:solidFill>
                  <a:srgbClr val="FF0000"/>
                </a:solidFill>
              </a:rPr>
              <a:t>Introduction</a:t>
            </a:r>
          </a:p>
          <a:p>
            <a:r>
              <a:rPr lang="en-GB"/>
              <a:t>PowerPoint as a Training Tool for Staff Development at Ashford Community Care Service</a:t>
            </a:r>
          </a:p>
          <a:p>
            <a:r>
              <a:rPr lang="en-GB"/>
              <a:t>Presented by: Ruth Aime Ebole; Student ID: 2607888</a:t>
            </a:r>
          </a:p>
          <a:p>
            <a:r>
              <a:rPr lang="en-GB"/>
              <a:t>Presentation Overview</a:t>
            </a:r>
          </a:p>
          <a:p>
            <a:r>
              <a:rPr lang="en-GB"/>
              <a:t>Good Afternoon.</a:t>
            </a:r>
          </a:p>
          <a:p>
            <a:r>
              <a:rPr lang="en-GB"/>
              <a:t>This presentation will evaluate the suitability of PowerPoint as a training tool for staff development at Ashford Community Care Service.</a:t>
            </a:r>
          </a:p>
          <a:p>
            <a:r>
              <a:rPr lang="en-GB"/>
              <a:t>The presentation will discuss:</a:t>
            </a:r>
          </a:p>
          <a:p>
            <a:r>
              <a:rPr lang="en-GB"/>
              <a:t>* Why PowerPoint suits staff training.</a:t>
            </a:r>
          </a:p>
          <a:p>
            <a:r>
              <a:rPr lang="en-GB"/>
              <a:t>* How PowerPoint can improve efficiency and communication within the organisation.</a:t>
            </a:r>
          </a:p>
          <a:p>
            <a:r>
              <a:rPr lang="en-GB"/>
              <a:t>* How PowerPoint can effectively support staff learning and development.</a:t>
            </a:r>
          </a:p>
          <a:p>
            <a:r>
              <a:rPr lang="en-GB"/>
              <a:t>* The key benefits of using PowerPoint for training at Ashford Community Care Service.</a:t>
            </a:r>
          </a:p>
          <a:p>
            <a:endParaRPr lang="en-GB" sz="2400"/>
          </a:p>
        </p:txBody>
      </p:sp>
    </p:spTree>
    <p:extLst>
      <p:ext uri="{BB962C8B-B14F-4D97-AF65-F5344CB8AC3E}">
        <p14:creationId xmlns:p14="http://schemas.microsoft.com/office/powerpoint/2010/main" val="1738874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0169-71A6-B11A-6B73-B7F4C3A169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3DDA30-D10B-C5B9-934D-F0593FC9AF3D}"/>
              </a:ext>
            </a:extLst>
          </p:cNvPr>
          <p:cNvSpPr>
            <a:spLocks noGrp="1"/>
          </p:cNvSpPr>
          <p:nvPr>
            <p:ph type="title"/>
          </p:nvPr>
        </p:nvSpPr>
        <p:spPr>
          <a:xfrm>
            <a:off x="670932" y="111064"/>
            <a:ext cx="10682868" cy="1600029"/>
          </a:xfrm>
        </p:spPr>
        <p:txBody>
          <a:bodyPr>
            <a:normAutofit/>
          </a:bodyPr>
          <a:lstStyle/>
          <a:p>
            <a:pPr marL="514350" indent="-514350"/>
            <a:r>
              <a:rPr lang="en-GB"/>
              <a:t>WHY THIS TOOL IS SUITABLE FOR THIS TASK</a:t>
            </a:r>
          </a:p>
        </p:txBody>
      </p:sp>
      <p:sp>
        <p:nvSpPr>
          <p:cNvPr id="3" name="Content Placeholder 2">
            <a:extLst>
              <a:ext uri="{FF2B5EF4-FFF2-40B4-BE49-F238E27FC236}">
                <a16:creationId xmlns:a16="http://schemas.microsoft.com/office/drawing/2014/main" id="{E2389599-173F-AF91-ADA0-06CE76008769}"/>
              </a:ext>
            </a:extLst>
          </p:cNvPr>
          <p:cNvSpPr>
            <a:spLocks noGrp="1"/>
          </p:cNvSpPr>
          <p:nvPr>
            <p:ph idx="1"/>
          </p:nvPr>
        </p:nvSpPr>
        <p:spPr/>
        <p:txBody>
          <a:bodyPr vert="horz" lIns="91440" tIns="45720" rIns="91440" bIns="45720" rtlCol="0" anchor="t">
            <a:normAutofit/>
          </a:bodyPr>
          <a:lstStyle/>
          <a:p>
            <a:r>
              <a:rPr lang="en-GB"/>
              <a:t> </a:t>
            </a:r>
            <a:r>
              <a:rPr lang="en-GB" sz="2000">
                <a:solidFill>
                  <a:srgbClr val="FF0000"/>
                </a:solidFill>
              </a:rPr>
              <a:t>Why PowerPoint is Suitable for Staff Training</a:t>
            </a:r>
            <a:endParaRPr lang="en-US" sz="2000">
              <a:solidFill>
                <a:srgbClr val="FF0000"/>
              </a:solidFill>
            </a:endParaRPr>
          </a:p>
          <a:p>
            <a:endParaRPr lang="en-GB" sz="2000">
              <a:solidFill>
                <a:srgbClr val="FF0000"/>
              </a:solidFill>
            </a:endParaRPr>
          </a:p>
          <a:p>
            <a:r>
              <a:rPr lang="en-GB"/>
              <a:t>* Organises training information clearly and in a logical order.</a:t>
            </a:r>
          </a:p>
          <a:p>
            <a:r>
              <a:rPr lang="en-GB"/>
              <a:t>* Can include text, images, diagrams, charts and videos.</a:t>
            </a:r>
          </a:p>
          <a:p>
            <a:r>
              <a:rPr lang="en-GB"/>
              <a:t>* Staff can save and share training materials after the session.</a:t>
            </a:r>
          </a:p>
          <a:p>
            <a:r>
              <a:rPr lang="en-GB"/>
              <a:t>* Suitable for meeting the training needs of different staff roles at Ashford Community Care Service.</a:t>
            </a:r>
          </a:p>
          <a:p>
            <a:r>
              <a:rPr lang="en-GB"/>
              <a:t>* Effective learning depends on how PowerPoint is designed and delivered (Baker et al., 2018).</a:t>
            </a:r>
          </a:p>
          <a:p>
            <a:endParaRPr lang="en-GB" sz="2400"/>
          </a:p>
        </p:txBody>
      </p:sp>
    </p:spTree>
    <p:extLst>
      <p:ext uri="{BB962C8B-B14F-4D97-AF65-F5344CB8AC3E}">
        <p14:creationId xmlns:p14="http://schemas.microsoft.com/office/powerpoint/2010/main" val="2497273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35955-A178-D9AF-27C0-3FCF710315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0C70F3-F0D4-B160-6126-B3BBFA6D099A}"/>
              </a:ext>
            </a:extLst>
          </p:cNvPr>
          <p:cNvSpPr>
            <a:spLocks noGrp="1"/>
          </p:cNvSpPr>
          <p:nvPr>
            <p:ph type="title"/>
          </p:nvPr>
        </p:nvSpPr>
        <p:spPr>
          <a:xfrm>
            <a:off x="828908" y="92479"/>
            <a:ext cx="10524892" cy="1618614"/>
          </a:xfrm>
        </p:spPr>
        <p:txBody>
          <a:bodyPr>
            <a:normAutofit/>
          </a:bodyPr>
          <a:lstStyle/>
          <a:p>
            <a:r>
              <a:rPr lang="en-GB"/>
              <a:t>How it improves efficiency or</a:t>
            </a:r>
            <a:br>
              <a:rPr lang="en-GB"/>
            </a:br>
            <a:r>
              <a:rPr lang="en-GB"/>
              <a:t> communication</a:t>
            </a:r>
          </a:p>
          <a:p>
            <a:endParaRPr lang="en-GB" sz="2800" b="1">
              <a:solidFill>
                <a:srgbClr val="FF0000"/>
              </a:solidFill>
              <a:highlight>
                <a:srgbClr val="FFFFFF"/>
              </a:highlight>
              <a:latin typeface="Segoe UI"/>
              <a:cs typeface="Segoe UI"/>
            </a:endParaRPr>
          </a:p>
        </p:txBody>
      </p:sp>
      <p:sp>
        <p:nvSpPr>
          <p:cNvPr id="3" name="Content Placeholder 2">
            <a:extLst>
              <a:ext uri="{FF2B5EF4-FFF2-40B4-BE49-F238E27FC236}">
                <a16:creationId xmlns:a16="http://schemas.microsoft.com/office/drawing/2014/main" id="{39E52735-82D8-A3BA-11F9-B23D6CFBF990}"/>
              </a:ext>
            </a:extLst>
          </p:cNvPr>
          <p:cNvSpPr>
            <a:spLocks noGrp="1"/>
          </p:cNvSpPr>
          <p:nvPr>
            <p:ph idx="1"/>
          </p:nvPr>
        </p:nvSpPr>
        <p:spPr>
          <a:xfrm>
            <a:off x="819615" y="1931372"/>
            <a:ext cx="11175380" cy="4839629"/>
          </a:xfrm>
        </p:spPr>
        <p:txBody>
          <a:bodyPr vert="horz" lIns="91440" tIns="45720" rIns="91440" bIns="45720" rtlCol="0" anchor="t">
            <a:normAutofit fontScale="92500" lnSpcReduction="20000"/>
          </a:bodyPr>
          <a:lstStyle/>
          <a:p>
            <a:r>
              <a:rPr lang="en-GB"/>
              <a:t> </a:t>
            </a:r>
            <a:r>
              <a:rPr lang="en-GB" sz="2000" b="1">
                <a:solidFill>
                  <a:srgbClr val="FF0000"/>
                </a:solidFill>
              </a:rPr>
              <a:t>Improving Efficiency and Communication at Ashford Community Care Service</a:t>
            </a:r>
            <a:endParaRPr lang="en-US" sz="2000" b="1">
              <a:solidFill>
                <a:srgbClr val="FF0000"/>
              </a:solidFill>
            </a:endParaRPr>
          </a:p>
          <a:p>
            <a:r>
              <a:rPr lang="en-GB" sz="2000" b="1">
                <a:solidFill>
                  <a:srgbClr val="FF0000"/>
                </a:solidFill>
              </a:rPr>
              <a:t>Efficiency</a:t>
            </a:r>
          </a:p>
          <a:p>
            <a:r>
              <a:rPr lang="en-GB"/>
              <a:t>* Create PowerPoint presentations once and update them as needed.</a:t>
            </a:r>
          </a:p>
          <a:p>
            <a:r>
              <a:rPr lang="en-GB"/>
              <a:t>* Saves time when delivering future staff training.</a:t>
            </a:r>
          </a:p>
          <a:p>
            <a:r>
              <a:rPr lang="en-GB"/>
              <a:t>* Helps ensure staff in different roles receive consistent information.</a:t>
            </a:r>
          </a:p>
          <a:p>
            <a:r>
              <a:rPr lang="en-GB"/>
              <a:t>* For example, PowerPoint can support staff induction training so all new employees receive the same information about policies and procedures.</a:t>
            </a:r>
          </a:p>
          <a:p>
            <a:r>
              <a:rPr lang="en-GB" b="1">
                <a:solidFill>
                  <a:srgbClr val="FF0000"/>
                </a:solidFill>
              </a:rPr>
              <a:t>Communication</a:t>
            </a:r>
          </a:p>
          <a:p>
            <a:r>
              <a:rPr lang="en-GB"/>
              <a:t>* Visuals can support the trainer's explanation.</a:t>
            </a:r>
          </a:p>
          <a:p>
            <a:r>
              <a:rPr lang="en-GB"/>
              <a:t>* Information can be presented clearly and logically.</a:t>
            </a:r>
          </a:p>
          <a:p>
            <a:r>
              <a:rPr lang="en-GB"/>
              <a:t>* Breaking information into smaller sections can help maintain attention (Bolkan, 2019).</a:t>
            </a:r>
          </a:p>
          <a:p>
            <a:r>
              <a:rPr lang="en-GB"/>
              <a:t>* For example, diagrams and images can explain medication administration and infection control procedures more clearly.</a:t>
            </a:r>
          </a:p>
          <a:p>
            <a:br>
              <a:rPr lang="en-GB" sz="1100">
                <a:highlight>
                  <a:srgbClr val="FFFFFF"/>
                </a:highlight>
                <a:latin typeface="Segoe UI"/>
                <a:cs typeface="Segoe UI"/>
              </a:rPr>
            </a:br>
            <a:endParaRPr lang="en-GB" sz="1100">
              <a:solidFill>
                <a:srgbClr val="242424"/>
              </a:solidFill>
              <a:highlight>
                <a:srgbClr val="FFFFFF"/>
              </a:highlight>
              <a:latin typeface="Segoe UI"/>
              <a:cs typeface="Segoe UI"/>
            </a:endParaRPr>
          </a:p>
        </p:txBody>
      </p:sp>
    </p:spTree>
    <p:extLst>
      <p:ext uri="{BB962C8B-B14F-4D97-AF65-F5344CB8AC3E}">
        <p14:creationId xmlns:p14="http://schemas.microsoft.com/office/powerpoint/2010/main" val="2791014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914D8-9B26-460E-5182-18E3774514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C98E84-A6C9-ACFA-2FE4-725C4A6114DF}"/>
              </a:ext>
            </a:extLst>
          </p:cNvPr>
          <p:cNvSpPr>
            <a:spLocks noGrp="1"/>
          </p:cNvSpPr>
          <p:nvPr>
            <p:ph type="title"/>
          </p:nvPr>
        </p:nvSpPr>
        <p:spPr/>
        <p:txBody>
          <a:bodyPr>
            <a:normAutofit fontScale="90000"/>
          </a:bodyPr>
          <a:lstStyle/>
          <a:p>
            <a:r>
              <a:rPr lang="en-GB"/>
              <a:t>USING POWERPOINT EFFECTIVELY AT ASHFORD COMMUNITY CARE SERVICE</a:t>
            </a:r>
            <a:endParaRPr lang="en-US"/>
          </a:p>
        </p:txBody>
      </p:sp>
      <p:sp>
        <p:nvSpPr>
          <p:cNvPr id="3" name="Content Placeholder 2">
            <a:extLst>
              <a:ext uri="{FF2B5EF4-FFF2-40B4-BE49-F238E27FC236}">
                <a16:creationId xmlns:a16="http://schemas.microsoft.com/office/drawing/2014/main" id="{5310D90C-5A19-3A64-A033-68DC1B17B84D}"/>
              </a:ext>
            </a:extLst>
          </p:cNvPr>
          <p:cNvSpPr>
            <a:spLocks noGrp="1"/>
          </p:cNvSpPr>
          <p:nvPr>
            <p:ph idx="1"/>
          </p:nvPr>
        </p:nvSpPr>
        <p:spPr>
          <a:xfrm>
            <a:off x="346911" y="1951180"/>
            <a:ext cx="11498178" cy="5307932"/>
          </a:xfrm>
        </p:spPr>
        <p:txBody>
          <a:bodyPr vert="horz" lIns="91440" tIns="45720" rIns="91440" bIns="45720" rtlCol="0" anchor="t">
            <a:normAutofit/>
          </a:bodyPr>
          <a:lstStyle/>
          <a:p>
            <a:br>
              <a:rPr lang="en-GB"/>
            </a:br>
            <a:br>
              <a:rPr lang="en-GB" sz="1400">
                <a:highlight>
                  <a:srgbClr val="FFFFFF"/>
                </a:highlight>
                <a:latin typeface="Segoe UI"/>
                <a:cs typeface="Segoe UI"/>
              </a:rPr>
            </a:br>
            <a:endParaRPr lang="en-GB" sz="1400">
              <a:solidFill>
                <a:srgbClr val="242424"/>
              </a:solidFill>
              <a:highlight>
                <a:srgbClr val="FFFFFF"/>
              </a:highlight>
              <a:latin typeface="Segoe UI"/>
              <a:cs typeface="Segoe UI"/>
            </a:endParaRPr>
          </a:p>
        </p:txBody>
      </p:sp>
      <p:sp>
        <p:nvSpPr>
          <p:cNvPr id="4" name="TextBox 3">
            <a:extLst>
              <a:ext uri="{FF2B5EF4-FFF2-40B4-BE49-F238E27FC236}">
                <a16:creationId xmlns:a16="http://schemas.microsoft.com/office/drawing/2014/main" id="{37D7DE1B-A753-E083-7A4E-AAADA428561E}"/>
              </a:ext>
            </a:extLst>
          </p:cNvPr>
          <p:cNvSpPr txBox="1"/>
          <p:nvPr/>
        </p:nvSpPr>
        <p:spPr>
          <a:xfrm>
            <a:off x="343831" y="1951464"/>
            <a:ext cx="11857461"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r>
              <a:rPr lang="en-US" b="1">
                <a:solidFill>
                  <a:srgbClr val="FF0000"/>
                </a:solidFill>
              </a:rPr>
              <a:t>Using PowerPoint Effectively at Ashford Community Care Service</a:t>
            </a:r>
          </a:p>
          <a:p>
            <a:r>
              <a:rPr lang="en-US"/>
              <a:t> * Keep slides clear, simple and focused on the training topic. * Use relevant visuals to support staff learning and understanding. * Avoid unnecessary animations, sounds and effects. * Irrelevant multimedia can reduce learning effectiveness (Bartsch and Cobern, 2003). * PowerPoint should support the trainer, not replace them. * For example, trainers can use short care scenarios to help staff apply what they learn to workplace situations.</a:t>
            </a:r>
          </a:p>
          <a:p>
            <a:r>
              <a:rPr lang="en-US" b="1">
                <a:solidFill>
                  <a:srgbClr val="FF0000"/>
                </a:solidFill>
              </a:rPr>
              <a:t>Conclusion</a:t>
            </a:r>
          </a:p>
          <a:p>
            <a:r>
              <a:rPr lang="en-US"/>
              <a:t>* PowerPoint is a suitable tool for staff training at Ashford Community Care Service.</a:t>
            </a:r>
          </a:p>
          <a:p>
            <a:r>
              <a:rPr lang="en-US"/>
              <a:t>* It saves time, supports consistent training, and improves communication.</a:t>
            </a:r>
          </a:p>
          <a:p>
            <a:r>
              <a:rPr lang="en-US"/>
              <a:t>* It can be used effectively for staff induction, medication and infection control training, and care-based scenarios.</a:t>
            </a:r>
          </a:p>
          <a:p>
            <a:r>
              <a:rPr lang="en-US"/>
              <a:t>* When designed appropriately, PowerPoint can support staff learning and development.</a:t>
            </a:r>
          </a:p>
          <a:p>
            <a:r>
              <a:rPr lang="en-US"/>
              <a:t> </a:t>
            </a:r>
            <a:r>
              <a:rPr lang="en-US" b="1">
                <a:solidFill>
                  <a:srgbClr val="FF0000"/>
                </a:solidFill>
              </a:rPr>
              <a:t>References</a:t>
            </a:r>
          </a:p>
          <a:p>
            <a:r>
              <a:rPr lang="en-US"/>
              <a:t>Baker, J.P., Goodboy, A.K., Bowman, N.D. and Wright, A.A. (2018) ‘Does teaching with PowerPoint increase students’ learning? A meta-analysis’, Computers &amp; Education, 126, pp. 376-387. </a:t>
            </a:r>
            <a:r>
              <a:rPr lang="en-US">
                <a:hlinkClick r:id="rId2"/>
              </a:rPr>
              <a:t>https://doi.org/10.1016/j.compedu.2018.08.003</a:t>
            </a:r>
            <a:r>
              <a:rPr lang="en-US"/>
              <a:t>. Bartsch, R.A. and Cobern, K.M. (2003) ‘Effectiveness of PowerPoint presentations in lectures’, Computers &amp; Education, 41(1), pp. 77-86. </a:t>
            </a:r>
            <a:r>
              <a:rPr lang="en-US">
                <a:hlinkClick r:id="rId3"/>
              </a:rPr>
              <a:t>https://doi.org/10.1016/S0360-1315(03)00027-7</a:t>
            </a:r>
            <a:r>
              <a:rPr lang="en-US"/>
              <a:t>. Bolkan, S. (2019) ‘Facilitating student attention with multimedia presentations: examining the effects of segmented PowerPoint presentations on student learning’, Communication Education, 68(1), pp. 61-79. </a:t>
            </a:r>
            <a:r>
              <a:rPr lang="en-US">
                <a:hlinkClick r:id="rId4"/>
              </a:rPr>
              <a:t>https://doi.org/10.1080/03634523.2018.1517895</a:t>
            </a:r>
            <a:r>
              <a:rPr lang="en-US"/>
              <a:t>.</a:t>
            </a:r>
          </a:p>
          <a:p>
            <a:endParaRPr lang="en-US"/>
          </a:p>
          <a:p>
            <a:endParaRPr lang="en-US"/>
          </a:p>
          <a:p>
            <a:pPr algn="ctr"/>
            <a:endParaRPr lang="en-US"/>
          </a:p>
        </p:txBody>
      </p:sp>
    </p:spTree>
    <p:extLst>
      <p:ext uri="{BB962C8B-B14F-4D97-AF65-F5344CB8AC3E}">
        <p14:creationId xmlns:p14="http://schemas.microsoft.com/office/powerpoint/2010/main" val="1511072560"/>
      </p:ext>
    </p:extLst>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700"/>
              <a:t>ADVANTAGES AND LIMITATIONS OF USING POWERPOINT</a:t>
            </a:r>
          </a:p>
        </p:txBody>
      </p:sp>
      <p:sp>
        <p:nvSpPr>
          <p:cNvPr id="3" name="Content Placeholder 2"/>
          <p:cNvSpPr>
            <a:spLocks noGrp="1"/>
          </p:cNvSpPr>
          <p:nvPr>
            <p:ph idx="1"/>
          </p:nvPr>
        </p:nvSpPr>
        <p:spPr/>
        <p:txBody>
          <a:bodyPr wrap="square"/>
          <a:lstStyle/>
          <a:p>
            <a:pPr>
              <a:spcAft>
                <a:spcPts val="500"/>
              </a:spcAft>
            </a:pPr>
            <a:r>
              <a:rPr sz="1700" b="1"/>
              <a:t>Advantages</a:t>
            </a:r>
          </a:p>
          <a:p>
            <a:pPr>
              <a:spcAft>
                <a:spcPts val="1100"/>
              </a:spcAft>
            </a:pPr>
            <a:r>
              <a:rPr sz="1700" b="0">
                <a:solidFill/>
              </a:rPr>
              <a:t>• PowerPoint makes staff training clearer by combining text, pictures and videos.</a:t>
            </a:r>
            <a:r>
              <a:rPr sz="1700" b="0"/>
              <a:t> (Microsoft, n.d.)</a:t>
            </a:r>
          </a:p>
          <a:p>
            <a:pPr>
              <a:spcAft>
                <a:spcPts val="1100"/>
              </a:spcAft>
            </a:pPr>
            <a:r>
              <a:rPr sz="1700" b="0">
                <a:solidFill/>
              </a:rPr>
              <a:t>• Training slides can be saved and shared, so staff can revisit important information.</a:t>
            </a:r>
            <a:r>
              <a:rPr sz="1700" b="0"/>
              <a:t> (Microsoft, n.d.)</a:t>
            </a:r>
          </a:p>
          <a:p>
            <a:pPr>
              <a:spcAft>
                <a:spcPts val="1100"/>
              </a:spcAft>
            </a:pPr>
            <a:r>
              <a:rPr sz="1700" b="0"/>
              <a:t>• The same presentation can be used to provide consistent information to different employees.</a:t>
            </a:r>
          </a:p>
          <a:p>
            <a:pPr>
              <a:spcAft>
                <a:spcPts val="500"/>
              </a:spcAft>
            </a:pPr>
            <a:r>
              <a:rPr sz="1700" b="1"/>
              <a:t>Limitations</a:t>
            </a:r>
          </a:p>
          <a:p>
            <a:pPr>
              <a:spcAft>
                <a:spcPts val="1100"/>
              </a:spcAft>
            </a:pPr>
            <a:r>
              <a:rPr sz="1700" b="0">
                <a:solidFill/>
              </a:rPr>
              <a:t>• Too much text can make presentations difficult to follow.</a:t>
            </a:r>
            <a:r>
              <a:rPr sz="1700" b="0"/>
              <a:t> (Bartsch and Cobern, 2003)</a:t>
            </a:r>
          </a:p>
          <a:p>
            <a:pPr>
              <a:spcAft>
                <a:spcPts val="1100"/>
              </a:spcAft>
            </a:pPr>
            <a:r>
              <a:rPr sz="1700" b="0"/>
              <a:t>• Some staff may need support with digital skills.</a:t>
            </a:r>
          </a:p>
          <a:p>
            <a:pPr>
              <a:spcAft>
                <a:spcPts val="1100"/>
              </a:spcAft>
            </a:pPr>
            <a:r>
              <a:rPr sz="1700" b="0"/>
              <a:t>• PowerPoint should support practical care training, not replace it (Bartsch and Cobern, 2003).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700"/>
              <a:t>HOW ASHFORD CAN IMPLEMENT POWERPOINT TRAINING</a:t>
            </a:r>
          </a:p>
        </p:txBody>
      </p:sp>
      <p:sp>
        <p:nvSpPr>
          <p:cNvPr id="3" name="Content Placeholder 2"/>
          <p:cNvSpPr>
            <a:spLocks noGrp="1"/>
          </p:cNvSpPr>
          <p:nvPr>
            <p:ph idx="1"/>
          </p:nvPr>
        </p:nvSpPr>
        <p:spPr/>
        <p:txBody>
          <a:bodyPr wrap="square"/>
          <a:lstStyle/>
          <a:p>
            <a:pPr>
              <a:spcAft>
                <a:spcPts val="1100"/>
              </a:spcAft>
            </a:pPr>
            <a:r>
              <a:rPr sz="1700" b="0"/>
              <a:t>• Ashford should start by identifying which staff training topics need improving.</a:t>
            </a:r>
          </a:p>
          <a:p>
            <a:pPr>
              <a:spcAft>
                <a:spcPts val="1100"/>
              </a:spcAft>
            </a:pPr>
            <a:r>
              <a:rPr sz="1700" b="0"/>
              <a:t>• Use PowerPoint for induction, safeguarding, infection control and communication training.</a:t>
            </a:r>
          </a:p>
          <a:p>
            <a:pPr>
              <a:spcAft>
                <a:spcPts val="1100"/>
              </a:spcAft>
            </a:pPr>
            <a:r>
              <a:rPr sz="1700" b="0">
                <a:solidFill/>
              </a:rPr>
              <a:t>• Include clear images, short videos and realistic care examples.</a:t>
            </a:r>
            <a:r>
              <a:rPr sz="1700" b="0"/>
              <a:t> (Microsoft, n.d.)</a:t>
            </a:r>
          </a:p>
          <a:p>
            <a:pPr>
              <a:spcAft>
                <a:spcPts val="1100"/>
              </a:spcAft>
            </a:pPr>
            <a:r>
              <a:rPr sz="1700" b="0">
                <a:solidFill/>
              </a:rPr>
              <a:t>• Give staff access to the slides afterwards so they can revise at their own pace.</a:t>
            </a:r>
            <a:r>
              <a:rPr sz="1700" b="0"/>
              <a:t> (Microsoft, n.d.)</a:t>
            </a:r>
          </a:p>
          <a:p>
            <a:pPr>
              <a:spcAft>
                <a:spcPts val="1100"/>
              </a:spcAft>
            </a:pPr>
            <a:r>
              <a:rPr sz="1700" b="0"/>
              <a:t>• Combine slides with demonstrations and short quizzes to check understanding.</a:t>
            </a:r>
          </a:p>
          <a:p>
            <a:pPr>
              <a:spcAft>
                <a:spcPts val="1100"/>
              </a:spcAft>
            </a:pPr>
            <a:r>
              <a:rPr sz="1700" b="0"/>
              <a:t>• Ask staff for feedback and update presentations when procedures change (Microsoft, n.d.).</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700"/>
              <a:t>MY CONCLUSION</a:t>
            </a:r>
          </a:p>
        </p:txBody>
      </p:sp>
      <p:sp>
        <p:nvSpPr>
          <p:cNvPr id="3" name="Content Placeholder 2"/>
          <p:cNvSpPr>
            <a:spLocks noGrp="1"/>
          </p:cNvSpPr>
          <p:nvPr>
            <p:ph idx="1"/>
          </p:nvPr>
        </p:nvSpPr>
        <p:spPr/>
        <p:txBody>
          <a:bodyPr wrap="square"/>
          <a:lstStyle/>
          <a:p>
            <a:pPr>
              <a:spcAft>
                <a:spcPts val="1100"/>
              </a:spcAft>
            </a:pPr>
            <a:r>
              <a:rPr sz="1700" b="0"/>
              <a:t>• Overall, I believe PowerPoint could help Ashford deliver clearer and more consistent staff training.</a:t>
            </a:r>
          </a:p>
          <a:p>
            <a:pPr>
              <a:spcAft>
                <a:spcPts val="1100"/>
              </a:spcAft>
            </a:pPr>
            <a:r>
              <a:rPr sz="1700" b="0"/>
              <a:t>• It can make important information easier to understand and allow staff to revisit what they have learnt.</a:t>
            </a:r>
          </a:p>
          <a:p>
            <a:pPr>
              <a:spcAft>
                <a:spcPts val="1100"/>
              </a:spcAft>
            </a:pPr>
            <a:r>
              <a:rPr sz="1700" b="0">
                <a:solidFill/>
              </a:rPr>
              <a:t>• However, it works best alongside practical training and support from a trainer.</a:t>
            </a:r>
            <a:r>
              <a:rPr sz="1700" b="0"/>
              <a:t> (Bartsch and Cobern, 2003)</a:t>
            </a:r>
          </a:p>
          <a:p>
            <a:pPr>
              <a:spcAft>
                <a:spcPts val="1100"/>
              </a:spcAft>
            </a:pPr>
            <a:r>
              <a:rPr sz="1700" b="0"/>
              <a:t>• By using PowerPoint in this way, Ashford could improve staff confidence and support better care.</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700"/>
              <a:t>REFERENCES FOR MY SECTION</a:t>
            </a:r>
          </a:p>
        </p:txBody>
      </p:sp>
      <p:sp>
        <p:nvSpPr>
          <p:cNvPr id="3" name="Content Placeholder 2"/>
          <p:cNvSpPr>
            <a:spLocks noGrp="1"/>
          </p:cNvSpPr>
          <p:nvPr>
            <p:ph idx="1"/>
          </p:nvPr>
        </p:nvSpPr>
        <p:spPr/>
        <p:txBody>
          <a:bodyPr wrap="square"/>
          <a:lstStyle/>
          <a:p>
            <a:pPr>
              <a:spcAft>
                <a:spcPts val="1100"/>
              </a:spcAft>
            </a:pPr>
            <a:r>
              <a:rPr sz="1500" b="0"/>
              <a:t>Bartsch, R.A. and Cobern, K.M. (2003) “Effectiveness of PowerPoint presentations in lectures”, Computers &amp; Education, 41(1), pp. 77–86.</a:t>
            </a:r>
          </a:p>
          <a:p>
            <a:pPr>
              <a:spcAft>
                <a:spcPts val="1100"/>
              </a:spcAft>
            </a:pPr>
            <a:r>
              <a:rPr sz="1500" b="0"/>
              <a:t>https://doi.org/10.1016/S0360-1315(03)00027-7</a:t>
            </a:r>
          </a:p>
          <a:p>
            <a:pPr>
              <a:spcAft>
                <a:spcPts val="1100"/>
              </a:spcAft>
            </a:pPr>
            <a:r>
              <a:rPr sz="1500" b="0"/>
              <a:t>Microsoft (n.d.) “PowerPoint help &amp; learning”. Available at:</a:t>
            </a:r>
          </a:p>
          <a:p>
            <a:pPr>
              <a:spcAft>
                <a:spcPts val="1100"/>
              </a:spcAft>
            </a:pPr>
            <a:r>
              <a:rPr sz="1500" b="0"/>
              <a:t>https://support.microsoft.com/en-gb/powerpoint</a:t>
            </a:r>
          </a:p>
          <a:p>
            <a:pPr>
              <a:spcAft>
                <a:spcPts val="1100"/>
              </a:spcAft>
            </a:pPr>
            <a:r>
              <a:rPr sz="1500" b="0"/>
              <a:t>(Accessed: 19 October 2026).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C7A6A-9558-6527-C263-52EF6ABDF320}"/>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E2FFB1DE-2BCE-2BFE-971D-D9DEFB6DCC0B}"/>
              </a:ext>
            </a:extLst>
          </p:cNvPr>
          <p:cNvSpPr>
            <a:spLocks noGrp="1"/>
          </p:cNvSpPr>
          <p:nvPr>
            <p:ph idx="1"/>
          </p:nvPr>
        </p:nvSpPr>
        <p:spPr/>
        <p:txBody>
          <a:bodyPr vert="horz" lIns="91440" tIns="45720" rIns="91440" bIns="45720" rtlCol="0" anchor="t">
            <a:normAutofit/>
          </a:bodyPr>
          <a:lstStyle/>
          <a:p>
            <a:pPr marL="285750" indent="-285750">
              <a:buChar char="•"/>
            </a:pPr>
            <a:r>
              <a:rPr lang="en-GB" sz="2400"/>
              <a:t>In conclusion, I believe that using the Microsoft tool 365 POWERPOINT would benefit Ashford community care service because they seem to be struggling with duplicated work, medication reminders and unclear rotas. Therefore, using power point should simplify these tasks and should help staff perform their roles more easily.</a:t>
            </a:r>
            <a:endParaRPr lang="en-US" sz="2400"/>
          </a:p>
        </p:txBody>
      </p:sp>
    </p:spTree>
    <p:extLst>
      <p:ext uri="{BB962C8B-B14F-4D97-AF65-F5344CB8AC3E}">
        <p14:creationId xmlns:p14="http://schemas.microsoft.com/office/powerpoint/2010/main" val="2770439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18242-99C6-6054-1BE4-EDA2682CBE48}"/>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97FE6AE1-8428-3DDE-F690-C058AE039633}"/>
              </a:ext>
            </a:extLst>
          </p:cNvPr>
          <p:cNvSpPr>
            <a:spLocks noGrp="1"/>
          </p:cNvSpPr>
          <p:nvPr>
            <p:ph idx="1"/>
          </p:nvPr>
        </p:nvSpPr>
        <p:spPr>
          <a:xfrm>
            <a:off x="838200" y="2051443"/>
            <a:ext cx="10515600" cy="4114801"/>
          </a:xfrm>
        </p:spPr>
        <p:txBody>
          <a:bodyPr vert="horz" lIns="91440" tIns="45720" rIns="91440" bIns="45720" rtlCol="0" anchor="t">
            <a:normAutofit/>
          </a:bodyPr>
          <a:lstStyle/>
          <a:p>
            <a:r>
              <a:rPr lang="en-GB" sz="2400"/>
              <a:t>( Gov.uk 2018) </a:t>
            </a:r>
            <a:r>
              <a:rPr lang="en-GB" sz="2400" i="1"/>
              <a:t>data protection act 2018 </a:t>
            </a:r>
            <a:r>
              <a:rPr lang="en-GB" sz="2400" i="1" err="1"/>
              <a:t>uk</a:t>
            </a:r>
            <a:r>
              <a:rPr lang="en-GB" sz="2400" i="1"/>
              <a:t> public general acts</a:t>
            </a:r>
            <a:r>
              <a:rPr lang="en-GB" sz="2400"/>
              <a:t>, </a:t>
            </a:r>
            <a:r>
              <a:rPr lang="en-GB" sz="2400" i="1"/>
              <a:t>part 4 chapter 3 rights section 94</a:t>
            </a:r>
            <a:r>
              <a:rPr lang="en-GB" sz="2400"/>
              <a:t> </a:t>
            </a:r>
          </a:p>
          <a:p>
            <a:r>
              <a:rPr lang="en-GB" sz="2400"/>
              <a:t>(</a:t>
            </a:r>
            <a:r>
              <a:rPr lang="en-GB" sz="2400" err="1"/>
              <a:t>Niamtu</a:t>
            </a:r>
            <a:r>
              <a:rPr lang="en-GB" sz="2400"/>
              <a:t> J 3rd 2001) </a:t>
            </a:r>
            <a:r>
              <a:rPr lang="en-GB" sz="2400" i="1"/>
              <a:t>The power of </a:t>
            </a:r>
            <a:r>
              <a:rPr lang="en-GB" sz="2400" i="1" err="1"/>
              <a:t>powerpoint</a:t>
            </a:r>
            <a:r>
              <a:rPr lang="en-GB" sz="2400" i="1"/>
              <a:t> 11496193</a:t>
            </a:r>
          </a:p>
        </p:txBody>
      </p:sp>
    </p:spTree>
    <p:extLst>
      <p:ext uri="{BB962C8B-B14F-4D97-AF65-F5344CB8AC3E}">
        <p14:creationId xmlns:p14="http://schemas.microsoft.com/office/powerpoint/2010/main" val="4210006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8ACB3-3A18-88CF-B4B4-1BFFCAEBCF2F}"/>
              </a:ext>
            </a:extLst>
          </p:cNvPr>
          <p:cNvSpPr>
            <a:spLocks noGrp="1"/>
          </p:cNvSpPr>
          <p:nvPr>
            <p:ph type="title"/>
          </p:nvPr>
        </p:nvSpPr>
        <p:spPr>
          <a:xfrm>
            <a:off x="8831152" y="990511"/>
            <a:ext cx="2565593" cy="1858941"/>
          </a:xfrm>
        </p:spPr>
        <p:txBody>
          <a:bodyPr anchor="b">
            <a:normAutofit/>
          </a:bodyPr>
          <a:lstStyle/>
          <a:p>
            <a:r>
              <a:rPr lang="en-GB" sz="3000"/>
              <a:t>Questions?</a:t>
            </a:r>
          </a:p>
          <a:p>
            <a:endParaRPr lang="en-GB" sz="3000"/>
          </a:p>
        </p:txBody>
      </p:sp>
      <p:pic>
        <p:nvPicPr>
          <p:cNvPr id="4" name="Picture 3" descr="A group of white paper with a question mark&#10;&#10;AI-generated content may be incorrect." title="Question mark boxes">
            <a:extLst>
              <a:ext uri="{FF2B5EF4-FFF2-40B4-BE49-F238E27FC236}">
                <a16:creationId xmlns:a16="http://schemas.microsoft.com/office/drawing/2014/main" id="{B7D760E1-0BDA-135D-5960-9C4FC4012536}"/>
              </a:ext>
            </a:extLst>
          </p:cNvPr>
          <p:cNvPicPr>
            <a:picLocks noChangeAspect="1"/>
          </p:cNvPicPr>
          <p:nvPr/>
        </p:nvPicPr>
        <p:blipFill>
          <a:blip r:embed="rId2"/>
          <a:srcRect l="18684" r="13023"/>
          <a:stretch>
            <a:fillRect/>
          </a:stretch>
        </p:blipFill>
        <p:spPr>
          <a:xfrm>
            <a:off x="20" y="10"/>
            <a:ext cx="8326303" cy="6857990"/>
          </a:xfrm>
          <a:custGeom>
            <a:avLst/>
            <a:gdLst/>
            <a:ahLst/>
            <a:cxnLst/>
            <a:rect l="l" t="t" r="r" b="b"/>
            <a:pathLst>
              <a:path w="8326323" h="6858000">
                <a:moveTo>
                  <a:pt x="0" y="0"/>
                </a:moveTo>
                <a:lnTo>
                  <a:pt x="8326323" y="0"/>
                </a:lnTo>
                <a:lnTo>
                  <a:pt x="8326323" y="6858000"/>
                </a:lnTo>
                <a:lnTo>
                  <a:pt x="0" y="6858000"/>
                </a:lnTo>
                <a:close/>
              </a:path>
            </a:pathLst>
          </a:custGeom>
          <a:noFill/>
        </p:spPr>
      </p:pic>
      <p:sp>
        <p:nvSpPr>
          <p:cNvPr id="3" name="Content Placeholder 2">
            <a:extLst>
              <a:ext uri="{FF2B5EF4-FFF2-40B4-BE49-F238E27FC236}">
                <a16:creationId xmlns:a16="http://schemas.microsoft.com/office/drawing/2014/main" id="{9A569C8D-4BEF-CA2A-67AC-C1A8C7929580}"/>
              </a:ext>
            </a:extLst>
          </p:cNvPr>
          <p:cNvSpPr>
            <a:spLocks noGrp="1"/>
          </p:cNvSpPr>
          <p:nvPr>
            <p:ph sz="quarter" idx="14"/>
          </p:nvPr>
        </p:nvSpPr>
        <p:spPr>
          <a:xfrm>
            <a:off x="8832271" y="3011335"/>
            <a:ext cx="2559977" cy="2656250"/>
          </a:xfrm>
        </p:spPr>
        <p:txBody>
          <a:bodyPr vert="horz" lIns="91440" tIns="45720" rIns="91440" bIns="45720" rtlCol="0" anchor="t">
            <a:normAutofit/>
          </a:bodyPr>
          <a:lstStyle/>
          <a:p>
            <a:r>
              <a:rPr lang="en-GB"/>
              <a:t>Please feel free to ask any questions </a:t>
            </a:r>
          </a:p>
        </p:txBody>
      </p:sp>
      <p:sp>
        <p:nvSpPr>
          <p:cNvPr id="15" name="Footer Placeholder 4">
            <a:extLst>
              <a:ext uri="{FF2B5EF4-FFF2-40B4-BE49-F238E27FC236}">
                <a16:creationId xmlns:a16="http://schemas.microsoft.com/office/drawing/2014/main" id="{0F0BCBCA-82E4-F71A-384E-3E4236939C31}"/>
              </a:ext>
            </a:extLst>
          </p:cNvPr>
          <p:cNvSpPr>
            <a:spLocks noGrp="1"/>
          </p:cNvSpPr>
          <p:nvPr>
            <p:ph type="ftr" sz="quarter" idx="16"/>
          </p:nvPr>
        </p:nvSpPr>
        <p:spPr>
          <a:xfrm rot="5400000">
            <a:off x="10292564" y="1592958"/>
            <a:ext cx="2973522" cy="365125"/>
          </a:xfrm>
        </p:spPr>
        <p:txBody>
          <a:bodyPr/>
          <a:lstStyle/>
          <a:p>
            <a:pPr>
              <a:spcAft>
                <a:spcPts val="600"/>
              </a:spcAft>
            </a:pPr>
            <a:r>
              <a:rPr lang="en-US"/>
              <a:t>
              </a:t>
            </a:r>
          </a:p>
        </p:txBody>
      </p:sp>
      <p:sp>
        <p:nvSpPr>
          <p:cNvPr id="16" name="Date Placeholder 5">
            <a:extLst>
              <a:ext uri="{FF2B5EF4-FFF2-40B4-BE49-F238E27FC236}">
                <a16:creationId xmlns:a16="http://schemas.microsoft.com/office/drawing/2014/main" id="{AA36316C-3324-DAEA-55AE-40C8F759D77F}"/>
              </a:ext>
            </a:extLst>
          </p:cNvPr>
          <p:cNvSpPr>
            <a:spLocks noGrp="1"/>
          </p:cNvSpPr>
          <p:nvPr>
            <p:ph type="dt" sz="half" idx="15"/>
          </p:nvPr>
        </p:nvSpPr>
        <p:spPr>
          <a:xfrm rot="5400000">
            <a:off x="10425981" y="4687095"/>
            <a:ext cx="2706690" cy="365125"/>
          </a:xfrm>
        </p:spPr>
        <p:txBody>
          <a:bodyPr/>
          <a:lstStyle/>
          <a:p>
            <a:pPr>
              <a:spcAft>
                <a:spcPts val="600"/>
              </a:spcAft>
            </a:pPr>
            <a:fld id="{3AE90BD4-702D-40ED-A076-0D2EC7185CF2}" type="datetime1">
              <a:rPr lang="en-US" smtClean="0"/>
              <a:pPr>
                <a:spcAft>
                  <a:spcPts val="600"/>
                </a:spcAft>
              </a:pPr>
              <a:t>10/14/2026</a:t>
            </a:fld>
            <a:endParaRPr lang="en-US"/>
          </a:p>
        </p:txBody>
      </p:sp>
      <p:sp>
        <p:nvSpPr>
          <p:cNvPr id="17" name="Slide Number Placeholder 6">
            <a:extLst>
              <a:ext uri="{FF2B5EF4-FFF2-40B4-BE49-F238E27FC236}">
                <a16:creationId xmlns:a16="http://schemas.microsoft.com/office/drawing/2014/main" id="{DC89CF45-D646-5E2F-4AFB-45181366EB6D}"/>
              </a:ext>
            </a:extLst>
          </p:cNvPr>
          <p:cNvSpPr>
            <a:spLocks noGrp="1"/>
          </p:cNvSpPr>
          <p:nvPr>
            <p:ph type="sldNum" sz="quarter" idx="17"/>
          </p:nvPr>
        </p:nvSpPr>
        <p:spPr>
          <a:xfrm>
            <a:off x="11512296" y="6356350"/>
            <a:ext cx="574620" cy="365125"/>
          </a:xfrm>
        </p:spPr>
        <p:txBody>
          <a:bodyPr/>
          <a:lstStyle/>
          <a:p>
            <a:pPr>
              <a:spcAft>
                <a:spcPts val="600"/>
              </a:spcAft>
            </a:pPr>
            <a:fld id="{2DE90F28-AFBB-4AB2-AA79-6D3F72ED131B}" type="slidenum">
              <a:rPr lang="en-US" smtClean="0"/>
              <a:pPr>
                <a:spcAft>
                  <a:spcPts val="600"/>
                </a:spcAft>
              </a:pPr>
              <a:t>12</a:t>
            </a:fld>
            <a:endParaRPr lang="en-US"/>
          </a:p>
        </p:txBody>
      </p:sp>
    </p:spTree>
    <p:extLst>
      <p:ext uri="{BB962C8B-B14F-4D97-AF65-F5344CB8AC3E}">
        <p14:creationId xmlns:p14="http://schemas.microsoft.com/office/powerpoint/2010/main" val="1395944065"/>
      </p:ext>
    </p:extLst>
  </p:cSld>
  <p:clrMapOvr>
    <a:masterClrMapping/>
  </p:clrMapOvr>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panose="02020502050305020303"/>
        <a:ea typeface=""/>
        <a:cs typeface=""/>
      </a:minorFont>
    </a:fontScheme>
    <a:fmtScheme name="Archway">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id="{15BC1FC9-F32C-4048-9052-439CED41F932}" vid="{4FF12325-B8E7-401C-AF33-78C72DDA2CB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EDFC89CF989DF4B9C6373692BB23A3F" ma:contentTypeVersion="3" ma:contentTypeDescription="Create a new document." ma:contentTypeScope="" ma:versionID="d9860576f055d7bf34290213bfeec9e8">
  <xsd:schema xmlns:xsd="http://www.w3.org/2001/XMLSchema" xmlns:xs="http://www.w3.org/2001/XMLSchema" xmlns:p="http://schemas.microsoft.com/office/2006/metadata/properties" xmlns:ns2="361be810-6f4c-4485-8fd5-e38bb2ae91e0" targetNamespace="http://schemas.microsoft.com/office/2006/metadata/properties" ma:root="true" ma:fieldsID="a42640f80fdd7b8f5ae62f2dda2dcc6e" ns2:_="">
    <xsd:import namespace="361be810-6f4c-4485-8fd5-e38bb2ae91e0"/>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be810-6f4c-4485-8fd5-e38bb2ae91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F71FCD3-FAE3-4944-B0FE-E621B73A1779}">
  <ds:schemaRefs>
    <ds:schemaRef ds:uri="http://schemas.microsoft.com/sharepoint/v3/contenttype/forms"/>
  </ds:schemaRefs>
</ds:datastoreItem>
</file>

<file path=customXml/itemProps2.xml><?xml version="1.0" encoding="utf-8"?>
<ds:datastoreItem xmlns:ds="http://schemas.openxmlformats.org/officeDocument/2006/customXml" ds:itemID="{3B5030E4-5D4A-4E6F-8D69-826CEA17E1BD}">
  <ds:schemaRefs>
    <ds:schemaRef ds:uri="361be810-6f4c-4485-8fd5-e38bb2ae91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1D442D1-62C8-4322-B747-7C28ABD862E1}">
  <ds:schemaRefs>
    <ds:schemaRef ds:uri="361be810-6f4c-4485-8fd5-e38bb2ae91e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Archway</vt:lpstr>
      <vt:lpstr>LCHS-4007: Digital Skills and Research Methods</vt:lpstr>
      <vt:lpstr>Outline</vt:lpstr>
      <vt:lpstr> What their chosen workplace task involves</vt:lpstr>
      <vt:lpstr> Which Microsoft 365 tool they selected</vt:lpstr>
      <vt:lpstr>WHY THIS TOOL IS SUITABLE FOR THE TASK</vt:lpstr>
      <vt:lpstr>WHY THIS TOOL IS SUITABLE FOR THIS TASK</vt:lpstr>
      <vt:lpstr>How it improves efficiency or  communication </vt:lpstr>
      <vt:lpstr>USING POWERPOINT EFFECTIVELY AT ASHFORD COMMUNITY CARE SERVICE</vt:lpstr>
      <vt:lpstr>PowerPoint Presentation</vt:lpstr>
      <vt:lpstr>Conclusion</vt:lpstr>
      <vt:lpstr>References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Ihsan Ul Haq</dc:creator>
  <cp:revision>2</cp:revision>
  <dcterms:created xsi:type="dcterms:W3CDTF">2026-09-30T15:38:48Z</dcterms:created>
  <dcterms:modified xsi:type="dcterms:W3CDTF">2026-10-14T14:56:47Z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0x0101004EDFC89CF989DF4B9C6373692BB23A3F</vt:lpwstr>
  </property>
</Properties>
</file>