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0"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3688725-65F4-069C-FC94-57CBF54368BD}" v="1835" dt="2021-07-09T10:15:36.020"/>
    <p1510:client id="{870AD1BC-21C3-96C2-BC85-F026900D36D0}" v="604" dt="2021-07-06T12:15:56.424"/>
    <p1510:client id="{AD489764-452D-48C1-8E05-20C6B7EF6F5C}" v="1148" dt="2021-07-03T12:35:38.7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Jade Oglesby-Biggs (1914088)" userId="S::1914088@student.uwtsd.ac.uk::cf331d6c-86c1-47a3-84f2-42ae619863c9" providerId="AD" clId="Web-{870AD1BC-21C3-96C2-BC85-F026900D36D0}"/>
    <pc:docChg chg="modSld addMainMaster delMainMaster">
      <pc:chgData name="Natasha Jade Oglesby-Biggs (1914088)" userId="S::1914088@student.uwtsd.ac.uk::cf331d6c-86c1-47a3-84f2-42ae619863c9" providerId="AD" clId="Web-{870AD1BC-21C3-96C2-BC85-F026900D36D0}" dt="2021-07-06T12:15:56.424" v="603" actId="14100"/>
      <pc:docMkLst>
        <pc:docMk/>
      </pc:docMkLst>
      <pc:sldChg chg="addSp delSp modSp mod setBg modClrScheme chgLayout">
        <pc:chgData name="Natasha Jade Oglesby-Biggs (1914088)" userId="S::1914088@student.uwtsd.ac.uk::cf331d6c-86c1-47a3-84f2-42ae619863c9" providerId="AD" clId="Web-{870AD1BC-21C3-96C2-BC85-F026900D36D0}" dt="2021-07-06T12:15:56.424" v="603" actId="14100"/>
        <pc:sldMkLst>
          <pc:docMk/>
          <pc:sldMk cId="109857222" sldId="256"/>
        </pc:sldMkLst>
        <pc:spChg chg="mod">
          <ac:chgData name="Natasha Jade Oglesby-Biggs (1914088)" userId="S::1914088@student.uwtsd.ac.uk::cf331d6c-86c1-47a3-84f2-42ae619863c9" providerId="AD" clId="Web-{870AD1BC-21C3-96C2-BC85-F026900D36D0}" dt="2021-07-06T12:15:13.609" v="591"/>
          <ac:spMkLst>
            <pc:docMk/>
            <pc:sldMk cId="109857222" sldId="256"/>
            <ac:spMk id="2" creationId="{00000000-0000-0000-0000-000000000000}"/>
          </ac:spMkLst>
        </pc:spChg>
        <pc:spChg chg="add del mod">
          <ac:chgData name="Natasha Jade Oglesby-Biggs (1914088)" userId="S::1914088@student.uwtsd.ac.uk::cf331d6c-86c1-47a3-84f2-42ae619863c9" providerId="AD" clId="Web-{870AD1BC-21C3-96C2-BC85-F026900D36D0}" dt="2021-07-06T12:15:56.424" v="603" actId="14100"/>
          <ac:spMkLst>
            <pc:docMk/>
            <pc:sldMk cId="109857222" sldId="256"/>
            <ac:spMk id="3" creationId="{EC11EE19-397E-4438-BD1A-E1CE3A966ECD}"/>
          </ac:spMkLst>
        </pc:spChg>
        <pc:spChg chg="add del">
          <ac:chgData name="Natasha Jade Oglesby-Biggs (1914088)" userId="S::1914088@student.uwtsd.ac.uk::cf331d6c-86c1-47a3-84f2-42ae619863c9" providerId="AD" clId="Web-{870AD1BC-21C3-96C2-BC85-F026900D36D0}" dt="2021-07-06T12:13:51.712" v="576"/>
          <ac:spMkLst>
            <pc:docMk/>
            <pc:sldMk cId="109857222" sldId="256"/>
            <ac:spMk id="9" creationId="{A4798C7F-C8CA-4799-BF37-3AB4642CDB66}"/>
          </ac:spMkLst>
        </pc:spChg>
        <pc:spChg chg="add del">
          <ac:chgData name="Natasha Jade Oglesby-Biggs (1914088)" userId="S::1914088@student.uwtsd.ac.uk::cf331d6c-86c1-47a3-84f2-42ae619863c9" providerId="AD" clId="Web-{870AD1BC-21C3-96C2-BC85-F026900D36D0}" dt="2021-07-06T12:13:51.712" v="576"/>
          <ac:spMkLst>
            <pc:docMk/>
            <pc:sldMk cId="109857222" sldId="256"/>
            <ac:spMk id="42" creationId="{216BB147-20D5-4D93-BDA5-1BC614D6A4B2}"/>
          </ac:spMkLst>
        </pc:spChg>
        <pc:spChg chg="add del">
          <ac:chgData name="Natasha Jade Oglesby-Biggs (1914088)" userId="S::1914088@student.uwtsd.ac.uk::cf331d6c-86c1-47a3-84f2-42ae619863c9" providerId="AD" clId="Web-{870AD1BC-21C3-96C2-BC85-F026900D36D0}" dt="2021-07-06T12:13:51.712" v="576"/>
          <ac:spMkLst>
            <pc:docMk/>
            <pc:sldMk cId="109857222" sldId="256"/>
            <ac:spMk id="44" creationId="{0A253F60-DE40-4508-A37A-61331DF1DD5D}"/>
          </ac:spMkLst>
        </pc:spChg>
        <pc:spChg chg="add del">
          <ac:chgData name="Natasha Jade Oglesby-Biggs (1914088)" userId="S::1914088@student.uwtsd.ac.uk::cf331d6c-86c1-47a3-84f2-42ae619863c9" providerId="AD" clId="Web-{870AD1BC-21C3-96C2-BC85-F026900D36D0}" dt="2021-07-06T12:13:51.712" v="576"/>
          <ac:spMkLst>
            <pc:docMk/>
            <pc:sldMk cId="109857222" sldId="256"/>
            <ac:spMk id="46" creationId="{9A0D6220-3DFE-4182-9152-9135493A6BDA}"/>
          </ac:spMkLst>
        </pc:spChg>
        <pc:spChg chg="add del">
          <ac:chgData name="Natasha Jade Oglesby-Biggs (1914088)" userId="S::1914088@student.uwtsd.ac.uk::cf331d6c-86c1-47a3-84f2-42ae619863c9" providerId="AD" clId="Web-{870AD1BC-21C3-96C2-BC85-F026900D36D0}" dt="2021-07-06T12:13:51.712" v="576"/>
          <ac:spMkLst>
            <pc:docMk/>
            <pc:sldMk cId="109857222" sldId="256"/>
            <ac:spMk id="79" creationId="{1C582B07-D0F0-4B6B-A5D9-D2F192CB3A4E}"/>
          </ac:spMkLst>
        </pc:spChg>
        <pc:spChg chg="add del">
          <ac:chgData name="Natasha Jade Oglesby-Biggs (1914088)" userId="S::1914088@student.uwtsd.ac.uk::cf331d6c-86c1-47a3-84f2-42ae619863c9" providerId="AD" clId="Web-{870AD1BC-21C3-96C2-BC85-F026900D36D0}" dt="2021-07-06T12:13:51.712" v="576"/>
          <ac:spMkLst>
            <pc:docMk/>
            <pc:sldMk cId="109857222" sldId="256"/>
            <ac:spMk id="81" creationId="{90B4ACB0-2B52-48C2-9BC9-553BE73567FC}"/>
          </ac:spMkLst>
        </pc:spChg>
        <pc:spChg chg="add del">
          <ac:chgData name="Natasha Jade Oglesby-Biggs (1914088)" userId="S::1914088@student.uwtsd.ac.uk::cf331d6c-86c1-47a3-84f2-42ae619863c9" providerId="AD" clId="Web-{870AD1BC-21C3-96C2-BC85-F026900D36D0}" dt="2021-07-06T12:13:51.712" v="576"/>
          <ac:spMkLst>
            <pc:docMk/>
            <pc:sldMk cId="109857222" sldId="256"/>
            <ac:spMk id="83" creationId="{DA1A4301-6FFC-4C82-A1FA-7634D8CAA8F5}"/>
          </ac:spMkLst>
        </pc:spChg>
        <pc:spChg chg="add del">
          <ac:chgData name="Natasha Jade Oglesby-Biggs (1914088)" userId="S::1914088@student.uwtsd.ac.uk::cf331d6c-86c1-47a3-84f2-42ae619863c9" providerId="AD" clId="Web-{870AD1BC-21C3-96C2-BC85-F026900D36D0}" dt="2021-07-06T12:15:13.609" v="591"/>
          <ac:spMkLst>
            <pc:docMk/>
            <pc:sldMk cId="109857222" sldId="256"/>
            <ac:spMk id="116" creationId="{9EB54D17-3792-403D-9127-495845021D2B}"/>
          </ac:spMkLst>
        </pc:spChg>
        <pc:spChg chg="add del">
          <ac:chgData name="Natasha Jade Oglesby-Biggs (1914088)" userId="S::1914088@student.uwtsd.ac.uk::cf331d6c-86c1-47a3-84f2-42ae619863c9" providerId="AD" clId="Web-{870AD1BC-21C3-96C2-BC85-F026900D36D0}" dt="2021-07-06T12:15:13.609" v="591"/>
          <ac:spMkLst>
            <pc:docMk/>
            <pc:sldMk cId="109857222" sldId="256"/>
            <ac:spMk id="117" creationId="{158E38A4-F699-490C-8D1F-E8AD332D9B45}"/>
          </ac:spMkLst>
        </pc:spChg>
        <pc:spChg chg="add del">
          <ac:chgData name="Natasha Jade Oglesby-Biggs (1914088)" userId="S::1914088@student.uwtsd.ac.uk::cf331d6c-86c1-47a3-84f2-42ae619863c9" providerId="AD" clId="Web-{870AD1BC-21C3-96C2-BC85-F026900D36D0}" dt="2021-07-06T12:13:51.650" v="575"/>
          <ac:spMkLst>
            <pc:docMk/>
            <pc:sldMk cId="109857222" sldId="256"/>
            <ac:spMk id="119" creationId="{DB66C9CD-6BF4-44CA-8078-0BB819080761}"/>
          </ac:spMkLst>
        </pc:spChg>
        <pc:spChg chg="add del">
          <ac:chgData name="Natasha Jade Oglesby-Biggs (1914088)" userId="S::1914088@student.uwtsd.ac.uk::cf331d6c-86c1-47a3-84f2-42ae619863c9" providerId="AD" clId="Web-{870AD1BC-21C3-96C2-BC85-F026900D36D0}" dt="2021-07-06T12:15:13.609" v="591"/>
          <ac:spMkLst>
            <pc:docMk/>
            <pc:sldMk cId="109857222" sldId="256"/>
            <ac:spMk id="123" creationId="{939C6AAB-48AC-41A3-95C2-6BF83715DF62}"/>
          </ac:spMkLst>
        </pc:spChg>
        <pc:spChg chg="add del">
          <ac:chgData name="Natasha Jade Oglesby-Biggs (1914088)" userId="S::1914088@student.uwtsd.ac.uk::cf331d6c-86c1-47a3-84f2-42ae619863c9" providerId="AD" clId="Web-{870AD1BC-21C3-96C2-BC85-F026900D36D0}" dt="2021-07-06T12:15:13.609" v="591"/>
          <ac:spMkLst>
            <pc:docMk/>
            <pc:sldMk cId="109857222" sldId="256"/>
            <ac:spMk id="125" creationId="{F6EE861B-7D2F-4B7C-A6E3-5937E81B8025}"/>
          </ac:spMkLst>
        </pc:spChg>
        <pc:spChg chg="add mod">
          <ac:chgData name="Natasha Jade Oglesby-Biggs (1914088)" userId="S::1914088@student.uwtsd.ac.uk::cf331d6c-86c1-47a3-84f2-42ae619863c9" providerId="AD" clId="Web-{870AD1BC-21C3-96C2-BC85-F026900D36D0}" dt="2021-07-06T12:15:13.609" v="591"/>
          <ac:spMkLst>
            <pc:docMk/>
            <pc:sldMk cId="109857222" sldId="256"/>
            <ac:spMk id="135" creationId="{C0318670-9F46-443B-9CCD-22931C8835EC}"/>
          </ac:spMkLst>
        </pc:spChg>
        <pc:spChg chg="add mod">
          <ac:chgData name="Natasha Jade Oglesby-Biggs (1914088)" userId="S::1914088@student.uwtsd.ac.uk::cf331d6c-86c1-47a3-84f2-42ae619863c9" providerId="AD" clId="Web-{870AD1BC-21C3-96C2-BC85-F026900D36D0}" dt="2021-07-06T12:15:13.609" v="591"/>
          <ac:spMkLst>
            <pc:docMk/>
            <pc:sldMk cId="109857222" sldId="256"/>
            <ac:spMk id="137" creationId="{9C5228AB-9A57-4CE8-BE95-289D57F40A32}"/>
          </ac:spMkLst>
        </pc:spChg>
        <pc:spChg chg="add mod">
          <ac:chgData name="Natasha Jade Oglesby-Biggs (1914088)" userId="S::1914088@student.uwtsd.ac.uk::cf331d6c-86c1-47a3-84f2-42ae619863c9" providerId="AD" clId="Web-{870AD1BC-21C3-96C2-BC85-F026900D36D0}" dt="2021-07-06T12:15:13.609" v="591"/>
          <ac:spMkLst>
            <pc:docMk/>
            <pc:sldMk cId="109857222" sldId="256"/>
            <ac:spMk id="139" creationId="{7755C9A7-7966-4D55-A4FC-CE47C564B1CC}"/>
          </ac:spMkLst>
        </pc:spChg>
        <pc:grpChg chg="add del">
          <ac:chgData name="Natasha Jade Oglesby-Biggs (1914088)" userId="S::1914088@student.uwtsd.ac.uk::cf331d6c-86c1-47a3-84f2-42ae619863c9" providerId="AD" clId="Web-{870AD1BC-21C3-96C2-BC85-F026900D36D0}" dt="2021-07-06T12:13:51.712" v="576"/>
          <ac:grpSpMkLst>
            <pc:docMk/>
            <pc:sldMk cId="109857222" sldId="256"/>
            <ac:grpSpMk id="11" creationId="{87F0794B-55D3-4D2D-BDE7-4688ED321E42}"/>
          </ac:grpSpMkLst>
        </pc:grpChg>
        <pc:grpChg chg="add del">
          <ac:chgData name="Natasha Jade Oglesby-Biggs (1914088)" userId="S::1914088@student.uwtsd.ac.uk::cf331d6c-86c1-47a3-84f2-42ae619863c9" providerId="AD" clId="Web-{870AD1BC-21C3-96C2-BC85-F026900D36D0}" dt="2021-07-06T12:13:51.712" v="576"/>
          <ac:grpSpMkLst>
            <pc:docMk/>
            <pc:sldMk cId="109857222" sldId="256"/>
            <ac:grpSpMk id="48" creationId="{44C729BC-90F1-4823-A305-F6F124E93A95}"/>
          </ac:grpSpMkLst>
        </pc:grpChg>
        <pc:grpChg chg="add del">
          <ac:chgData name="Natasha Jade Oglesby-Biggs (1914088)" userId="S::1914088@student.uwtsd.ac.uk::cf331d6c-86c1-47a3-84f2-42ae619863c9" providerId="AD" clId="Web-{870AD1BC-21C3-96C2-BC85-F026900D36D0}" dt="2021-07-06T12:13:51.712" v="576"/>
          <ac:grpSpMkLst>
            <pc:docMk/>
            <pc:sldMk cId="109857222" sldId="256"/>
            <ac:grpSpMk id="85" creationId="{8323DD1D-77DE-48B2-A0A0-6265801531E5}"/>
          </ac:grpSpMkLst>
        </pc:grpChg>
        <pc:grpChg chg="add del">
          <ac:chgData name="Natasha Jade Oglesby-Biggs (1914088)" userId="S::1914088@student.uwtsd.ac.uk::cf331d6c-86c1-47a3-84f2-42ae619863c9" providerId="AD" clId="Web-{870AD1BC-21C3-96C2-BC85-F026900D36D0}" dt="2021-07-06T12:15:13.609" v="591"/>
          <ac:grpSpMkLst>
            <pc:docMk/>
            <pc:sldMk cId="109857222" sldId="256"/>
            <ac:grpSpMk id="127" creationId="{073091F1-AA5A-47C6-9502-D5870A72D50C}"/>
          </ac:grpSpMkLst>
        </pc:grpChg>
        <pc:picChg chg="mod ord">
          <ac:chgData name="Natasha Jade Oglesby-Biggs (1914088)" userId="S::1914088@student.uwtsd.ac.uk::cf331d6c-86c1-47a3-84f2-42ae619863c9" providerId="AD" clId="Web-{870AD1BC-21C3-96C2-BC85-F026900D36D0}" dt="2021-07-06T12:15:13.609" v="591"/>
          <ac:picMkLst>
            <pc:docMk/>
            <pc:sldMk cId="109857222" sldId="256"/>
            <ac:picMk id="4" creationId="{3F22B6F1-FA10-46E9-BE9E-1C70DD20A77E}"/>
          </ac:picMkLst>
        </pc:picChg>
        <pc:cxnChg chg="add del">
          <ac:chgData name="Natasha Jade Oglesby-Biggs (1914088)" userId="S::1914088@student.uwtsd.ac.uk::cf331d6c-86c1-47a3-84f2-42ae619863c9" providerId="AD" clId="Web-{870AD1BC-21C3-96C2-BC85-F026900D36D0}" dt="2021-07-06T12:13:51.650" v="575"/>
          <ac:cxnSpMkLst>
            <pc:docMk/>
            <pc:sldMk cId="109857222" sldId="256"/>
            <ac:cxnSpMk id="121" creationId="{77C6DF49-CBE3-4038-AC78-35DE4FD7CE8E}"/>
          </ac:cxnSpMkLst>
        </pc:cxnChg>
      </pc:sldChg>
      <pc:sldMasterChg chg="add del addSldLayout delSldLayout">
        <pc:chgData name="Natasha Jade Oglesby-Biggs (1914088)" userId="S::1914088@student.uwtsd.ac.uk::cf331d6c-86c1-47a3-84f2-42ae619863c9" providerId="AD" clId="Web-{870AD1BC-21C3-96C2-BC85-F026900D36D0}" dt="2021-07-06T12:13:51.712" v="576"/>
        <pc:sldMasterMkLst>
          <pc:docMk/>
          <pc:sldMasterMk cId="1162518209" sldId="2147483711"/>
        </pc:sldMasterMkLst>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2542522239" sldId="2147483700"/>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3085981671" sldId="2147483701"/>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2206546592" sldId="2147483702"/>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1323770247" sldId="2147483703"/>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619657138" sldId="2147483704"/>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3708781068" sldId="2147483705"/>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3646143798" sldId="2147483706"/>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4005093512" sldId="2147483707"/>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1520034059" sldId="2147483708"/>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982038618" sldId="2147483709"/>
          </pc:sldLayoutMkLst>
        </pc:sldLayoutChg>
        <pc:sldLayoutChg chg="add del">
          <pc:chgData name="Natasha Jade Oglesby-Biggs (1914088)" userId="S::1914088@student.uwtsd.ac.uk::cf331d6c-86c1-47a3-84f2-42ae619863c9" providerId="AD" clId="Web-{870AD1BC-21C3-96C2-BC85-F026900D36D0}" dt="2021-07-06T12:13:51.712" v="576"/>
          <pc:sldLayoutMkLst>
            <pc:docMk/>
            <pc:sldMasterMk cId="1162518209" sldId="2147483711"/>
            <pc:sldLayoutMk cId="3068603940" sldId="2147483710"/>
          </pc:sldLayoutMkLst>
        </pc:sldLayoutChg>
      </pc:sldMasterChg>
      <pc:sldMasterChg chg="add del addSldLayout delSldLayout">
        <pc:chgData name="Natasha Jade Oglesby-Biggs (1914088)" userId="S::1914088@student.uwtsd.ac.uk::cf331d6c-86c1-47a3-84f2-42ae619863c9" providerId="AD" clId="Web-{870AD1BC-21C3-96C2-BC85-F026900D36D0}" dt="2021-07-06T12:13:51.650" v="575"/>
        <pc:sldMasterMkLst>
          <pc:docMk/>
          <pc:sldMasterMk cId="4185079251" sldId="2147483787"/>
        </pc:sldMasterMkLst>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2914778884" sldId="2147483776"/>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1582365122" sldId="2147483777"/>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107051712" sldId="2147483778"/>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2050436813" sldId="2147483779"/>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1285551723" sldId="2147483780"/>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2713837813" sldId="2147483781"/>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1917875719" sldId="2147483782"/>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3900328726" sldId="2147483783"/>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2398590456" sldId="2147483784"/>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1626271177" sldId="2147483785"/>
          </pc:sldLayoutMkLst>
        </pc:sldLayoutChg>
        <pc:sldLayoutChg chg="add del">
          <pc:chgData name="Natasha Jade Oglesby-Biggs (1914088)" userId="S::1914088@student.uwtsd.ac.uk::cf331d6c-86c1-47a3-84f2-42ae619863c9" providerId="AD" clId="Web-{870AD1BC-21C3-96C2-BC85-F026900D36D0}" dt="2021-07-06T12:13:51.650" v="575"/>
          <pc:sldLayoutMkLst>
            <pc:docMk/>
            <pc:sldMasterMk cId="4185079251" sldId="2147483787"/>
            <pc:sldLayoutMk cId="411007027" sldId="2147483786"/>
          </pc:sldLayoutMkLst>
        </pc:sldLayoutChg>
      </pc:sldMasterChg>
      <pc:sldMasterChg chg="add addSldLayout">
        <pc:chgData name="Natasha Jade Oglesby-Biggs (1914088)" userId="S::1914088@student.uwtsd.ac.uk::cf331d6c-86c1-47a3-84f2-42ae619863c9" providerId="AD" clId="Web-{870AD1BC-21C3-96C2-BC85-F026900D36D0}" dt="2021-07-06T12:13:51.712" v="576"/>
        <pc:sldMasterMkLst>
          <pc:docMk/>
          <pc:sldMasterMk cId="1137493792" sldId="2147483800"/>
        </pc:sldMasterMkLst>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1497528837" sldId="2147483789"/>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4017087963" sldId="2147483790"/>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2901515753" sldId="2147483791"/>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1608131618" sldId="2147483792"/>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4025711826" sldId="2147483793"/>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1426808892" sldId="2147483794"/>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1617640787" sldId="2147483795"/>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181472356" sldId="2147483796"/>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388675402" sldId="2147483797"/>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1217419830" sldId="2147483798"/>
          </pc:sldLayoutMkLst>
        </pc:sldLayoutChg>
        <pc:sldLayoutChg chg="add">
          <pc:chgData name="Natasha Jade Oglesby-Biggs (1914088)" userId="S::1914088@student.uwtsd.ac.uk::cf331d6c-86c1-47a3-84f2-42ae619863c9" providerId="AD" clId="Web-{870AD1BC-21C3-96C2-BC85-F026900D36D0}" dt="2021-07-06T12:13:51.712" v="576"/>
          <pc:sldLayoutMkLst>
            <pc:docMk/>
            <pc:sldMasterMk cId="1137493792" sldId="2147483800"/>
            <pc:sldLayoutMk cId="3656268685" sldId="2147483799"/>
          </pc:sldLayoutMkLst>
        </pc:sldLayoutChg>
      </pc:sldMasterChg>
    </pc:docChg>
  </pc:docChgLst>
  <pc:docChgLst>
    <pc:chgData name="Natasha Jade Oglesby-Biggs (1914088)" userId="S::1914088@student.uwtsd.ac.uk::cf331d6c-86c1-47a3-84f2-42ae619863c9" providerId="AD" clId="Web-{AD489764-452D-48C1-8E05-20C6B7EF6F5C}"/>
    <pc:docChg chg="modSld addMainMaster delMainMaster">
      <pc:chgData name="Natasha Jade Oglesby-Biggs (1914088)" userId="S::1914088@student.uwtsd.ac.uk::cf331d6c-86c1-47a3-84f2-42ae619863c9" providerId="AD" clId="Web-{AD489764-452D-48C1-8E05-20C6B7EF6F5C}" dt="2021-07-03T12:35:38.714" v="578" actId="20577"/>
      <pc:docMkLst>
        <pc:docMk/>
      </pc:docMkLst>
      <pc:sldChg chg="addSp delSp modSp mod setBg modClrScheme chgLayout">
        <pc:chgData name="Natasha Jade Oglesby-Biggs (1914088)" userId="S::1914088@student.uwtsd.ac.uk::cf331d6c-86c1-47a3-84f2-42ae619863c9" providerId="AD" clId="Web-{AD489764-452D-48C1-8E05-20C6B7EF6F5C}" dt="2021-07-03T12:35:38.714" v="578" actId="20577"/>
        <pc:sldMkLst>
          <pc:docMk/>
          <pc:sldMk cId="109857222" sldId="256"/>
        </pc:sldMkLst>
        <pc:spChg chg="mod">
          <ac:chgData name="Natasha Jade Oglesby-Biggs (1914088)" userId="S::1914088@student.uwtsd.ac.uk::cf331d6c-86c1-47a3-84f2-42ae619863c9" providerId="AD" clId="Web-{AD489764-452D-48C1-8E05-20C6B7EF6F5C}" dt="2021-07-03T12:04:18.819" v="184" actId="1076"/>
          <ac:spMkLst>
            <pc:docMk/>
            <pc:sldMk cId="109857222" sldId="256"/>
            <ac:spMk id="2" creationId="{00000000-0000-0000-0000-000000000000}"/>
          </ac:spMkLst>
        </pc:spChg>
        <pc:spChg chg="del">
          <ac:chgData name="Natasha Jade Oglesby-Biggs (1914088)" userId="S::1914088@student.uwtsd.ac.uk::cf331d6c-86c1-47a3-84f2-42ae619863c9" providerId="AD" clId="Web-{AD489764-452D-48C1-8E05-20C6B7EF6F5C}" dt="2021-07-03T11:27:54.363" v="0"/>
          <ac:spMkLst>
            <pc:docMk/>
            <pc:sldMk cId="109857222" sldId="256"/>
            <ac:spMk id="3" creationId="{00000000-0000-0000-0000-000000000000}"/>
          </ac:spMkLst>
        </pc:spChg>
        <pc:spChg chg="add mod">
          <ac:chgData name="Natasha Jade Oglesby-Biggs (1914088)" userId="S::1914088@student.uwtsd.ac.uk::cf331d6c-86c1-47a3-84f2-42ae619863c9" providerId="AD" clId="Web-{AD489764-452D-48C1-8E05-20C6B7EF6F5C}" dt="2021-07-03T12:35:38.714" v="578" actId="20577"/>
          <ac:spMkLst>
            <pc:docMk/>
            <pc:sldMk cId="109857222" sldId="256"/>
            <ac:spMk id="3" creationId="{EC11EE19-397E-4438-BD1A-E1CE3A966ECD}"/>
          </ac:spMkLst>
        </pc:spChg>
        <pc:spChg chg="add">
          <ac:chgData name="Natasha Jade Oglesby-Biggs (1914088)" userId="S::1914088@student.uwtsd.ac.uk::cf331d6c-86c1-47a3-84f2-42ae619863c9" providerId="AD" clId="Web-{AD489764-452D-48C1-8E05-20C6B7EF6F5C}" dt="2021-07-03T12:04:01.646" v="183"/>
          <ac:spMkLst>
            <pc:docMk/>
            <pc:sldMk cId="109857222" sldId="256"/>
            <ac:spMk id="9" creationId="{A4798C7F-C8CA-4799-BF37-3AB4642CDB66}"/>
          </ac:spMkLst>
        </pc:spChg>
        <pc:spChg chg="add">
          <ac:chgData name="Natasha Jade Oglesby-Biggs (1914088)" userId="S::1914088@student.uwtsd.ac.uk::cf331d6c-86c1-47a3-84f2-42ae619863c9" providerId="AD" clId="Web-{AD489764-452D-48C1-8E05-20C6B7EF6F5C}" dt="2021-07-03T12:04:01.646" v="183"/>
          <ac:spMkLst>
            <pc:docMk/>
            <pc:sldMk cId="109857222" sldId="256"/>
            <ac:spMk id="42" creationId="{216BB147-20D5-4D93-BDA5-1BC614D6A4B2}"/>
          </ac:spMkLst>
        </pc:spChg>
        <pc:spChg chg="add">
          <ac:chgData name="Natasha Jade Oglesby-Biggs (1914088)" userId="S::1914088@student.uwtsd.ac.uk::cf331d6c-86c1-47a3-84f2-42ae619863c9" providerId="AD" clId="Web-{AD489764-452D-48C1-8E05-20C6B7EF6F5C}" dt="2021-07-03T12:04:01.646" v="183"/>
          <ac:spMkLst>
            <pc:docMk/>
            <pc:sldMk cId="109857222" sldId="256"/>
            <ac:spMk id="44" creationId="{0A253F60-DE40-4508-A37A-61331DF1DD5D}"/>
          </ac:spMkLst>
        </pc:spChg>
        <pc:spChg chg="add">
          <ac:chgData name="Natasha Jade Oglesby-Biggs (1914088)" userId="S::1914088@student.uwtsd.ac.uk::cf331d6c-86c1-47a3-84f2-42ae619863c9" providerId="AD" clId="Web-{AD489764-452D-48C1-8E05-20C6B7EF6F5C}" dt="2021-07-03T12:04:01.646" v="183"/>
          <ac:spMkLst>
            <pc:docMk/>
            <pc:sldMk cId="109857222" sldId="256"/>
            <ac:spMk id="46" creationId="{9A0D6220-3DFE-4182-9152-9135493A6BDA}"/>
          </ac:spMkLst>
        </pc:spChg>
        <pc:spChg chg="add">
          <ac:chgData name="Natasha Jade Oglesby-Biggs (1914088)" userId="S::1914088@student.uwtsd.ac.uk::cf331d6c-86c1-47a3-84f2-42ae619863c9" providerId="AD" clId="Web-{AD489764-452D-48C1-8E05-20C6B7EF6F5C}" dt="2021-07-03T12:04:01.646" v="183"/>
          <ac:spMkLst>
            <pc:docMk/>
            <pc:sldMk cId="109857222" sldId="256"/>
            <ac:spMk id="79" creationId="{1C582B07-D0F0-4B6B-A5D9-D2F192CB3A4E}"/>
          </ac:spMkLst>
        </pc:spChg>
        <pc:spChg chg="add">
          <ac:chgData name="Natasha Jade Oglesby-Biggs (1914088)" userId="S::1914088@student.uwtsd.ac.uk::cf331d6c-86c1-47a3-84f2-42ae619863c9" providerId="AD" clId="Web-{AD489764-452D-48C1-8E05-20C6B7EF6F5C}" dt="2021-07-03T12:04:01.646" v="183"/>
          <ac:spMkLst>
            <pc:docMk/>
            <pc:sldMk cId="109857222" sldId="256"/>
            <ac:spMk id="81" creationId="{90B4ACB0-2B52-48C2-9BC9-553BE73567FC}"/>
          </ac:spMkLst>
        </pc:spChg>
        <pc:spChg chg="add">
          <ac:chgData name="Natasha Jade Oglesby-Biggs (1914088)" userId="S::1914088@student.uwtsd.ac.uk::cf331d6c-86c1-47a3-84f2-42ae619863c9" providerId="AD" clId="Web-{AD489764-452D-48C1-8E05-20C6B7EF6F5C}" dt="2021-07-03T12:04:01.646" v="183"/>
          <ac:spMkLst>
            <pc:docMk/>
            <pc:sldMk cId="109857222" sldId="256"/>
            <ac:spMk id="83" creationId="{DA1A4301-6FFC-4C82-A1FA-7634D8CAA8F5}"/>
          </ac:spMkLst>
        </pc:spChg>
        <pc:grpChg chg="add">
          <ac:chgData name="Natasha Jade Oglesby-Biggs (1914088)" userId="S::1914088@student.uwtsd.ac.uk::cf331d6c-86c1-47a3-84f2-42ae619863c9" providerId="AD" clId="Web-{AD489764-452D-48C1-8E05-20C6B7EF6F5C}" dt="2021-07-03T12:04:01.646" v="183"/>
          <ac:grpSpMkLst>
            <pc:docMk/>
            <pc:sldMk cId="109857222" sldId="256"/>
            <ac:grpSpMk id="11" creationId="{87F0794B-55D3-4D2D-BDE7-4688ED321E42}"/>
          </ac:grpSpMkLst>
        </pc:grpChg>
        <pc:grpChg chg="add">
          <ac:chgData name="Natasha Jade Oglesby-Biggs (1914088)" userId="S::1914088@student.uwtsd.ac.uk::cf331d6c-86c1-47a3-84f2-42ae619863c9" providerId="AD" clId="Web-{AD489764-452D-48C1-8E05-20C6B7EF6F5C}" dt="2021-07-03T12:04:01.646" v="183"/>
          <ac:grpSpMkLst>
            <pc:docMk/>
            <pc:sldMk cId="109857222" sldId="256"/>
            <ac:grpSpMk id="48" creationId="{44C729BC-90F1-4823-A305-F6F124E93A95}"/>
          </ac:grpSpMkLst>
        </pc:grpChg>
        <pc:grpChg chg="add">
          <ac:chgData name="Natasha Jade Oglesby-Biggs (1914088)" userId="S::1914088@student.uwtsd.ac.uk::cf331d6c-86c1-47a3-84f2-42ae619863c9" providerId="AD" clId="Web-{AD489764-452D-48C1-8E05-20C6B7EF6F5C}" dt="2021-07-03T12:04:01.646" v="183"/>
          <ac:grpSpMkLst>
            <pc:docMk/>
            <pc:sldMk cId="109857222" sldId="256"/>
            <ac:grpSpMk id="85" creationId="{8323DD1D-77DE-48B2-A0A0-6265801531E5}"/>
          </ac:grpSpMkLst>
        </pc:grpChg>
        <pc:picChg chg="add">
          <ac:chgData name="Natasha Jade Oglesby-Biggs (1914088)" userId="S::1914088@student.uwtsd.ac.uk::cf331d6c-86c1-47a3-84f2-42ae619863c9" providerId="AD" clId="Web-{AD489764-452D-48C1-8E05-20C6B7EF6F5C}" dt="2021-07-03T12:04:01.646" v="183"/>
          <ac:picMkLst>
            <pc:docMk/>
            <pc:sldMk cId="109857222" sldId="256"/>
            <ac:picMk id="4" creationId="{3F22B6F1-FA10-46E9-BE9E-1C70DD20A77E}"/>
          </ac:picMkLst>
        </pc:picChg>
      </pc:sldChg>
      <pc:sldMasterChg chg="del delSldLayout">
        <pc:chgData name="Natasha Jade Oglesby-Biggs (1914088)" userId="S::1914088@student.uwtsd.ac.uk::cf331d6c-86c1-47a3-84f2-42ae619863c9" providerId="AD" clId="Web-{AD489764-452D-48C1-8E05-20C6B7EF6F5C}" dt="2021-07-03T12:04:01.646" v="183"/>
        <pc:sldMasterMkLst>
          <pc:docMk/>
          <pc:sldMasterMk cId="2460954070" sldId="2147483660"/>
        </pc:sldMasterMkLst>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2385387890" sldId="2147483661"/>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949138452" sldId="2147483662"/>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2591524520" sldId="2147483663"/>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1203092039" sldId="2147483664"/>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3733172339" sldId="2147483665"/>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3210312558" sldId="2147483666"/>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3146388984" sldId="2147483667"/>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3171841454" sldId="2147483668"/>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1718958274" sldId="2147483669"/>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2202905451" sldId="2147483670"/>
          </pc:sldLayoutMkLst>
        </pc:sldLayoutChg>
        <pc:sldLayoutChg chg="del">
          <pc:chgData name="Natasha Jade Oglesby-Biggs (1914088)" userId="S::1914088@student.uwtsd.ac.uk::cf331d6c-86c1-47a3-84f2-42ae619863c9" providerId="AD" clId="Web-{AD489764-452D-48C1-8E05-20C6B7EF6F5C}" dt="2021-07-03T12:04:01.646" v="183"/>
          <pc:sldLayoutMkLst>
            <pc:docMk/>
            <pc:sldMasterMk cId="2460954070" sldId="2147483660"/>
            <pc:sldLayoutMk cId="3479445657" sldId="2147483671"/>
          </pc:sldLayoutMkLst>
        </pc:sldLayoutChg>
      </pc:sldMasterChg>
      <pc:sldMasterChg chg="add addSldLayout">
        <pc:chgData name="Natasha Jade Oglesby-Biggs (1914088)" userId="S::1914088@student.uwtsd.ac.uk::cf331d6c-86c1-47a3-84f2-42ae619863c9" providerId="AD" clId="Web-{AD489764-452D-48C1-8E05-20C6B7EF6F5C}" dt="2021-07-03T12:04:01.646" v="183"/>
        <pc:sldMasterMkLst>
          <pc:docMk/>
          <pc:sldMasterMk cId="1162518209" sldId="2147483711"/>
        </pc:sldMasterMkLst>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2542522239" sldId="2147483700"/>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3085981671" sldId="2147483701"/>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2206546592" sldId="2147483702"/>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1323770247" sldId="2147483703"/>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619657138" sldId="2147483704"/>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3708781068" sldId="2147483705"/>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3646143798" sldId="2147483706"/>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4005093512" sldId="2147483707"/>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1520034059" sldId="2147483708"/>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982038618" sldId="2147483709"/>
          </pc:sldLayoutMkLst>
        </pc:sldLayoutChg>
        <pc:sldLayoutChg chg="add">
          <pc:chgData name="Natasha Jade Oglesby-Biggs (1914088)" userId="S::1914088@student.uwtsd.ac.uk::cf331d6c-86c1-47a3-84f2-42ae619863c9" providerId="AD" clId="Web-{AD489764-452D-48C1-8E05-20C6B7EF6F5C}" dt="2021-07-03T12:04:01.646" v="183"/>
          <pc:sldLayoutMkLst>
            <pc:docMk/>
            <pc:sldMasterMk cId="1162518209" sldId="2147483711"/>
            <pc:sldLayoutMk cId="3068603940" sldId="2147483710"/>
          </pc:sldLayoutMkLst>
        </pc:sldLayoutChg>
      </pc:sldMasterChg>
    </pc:docChg>
  </pc:docChgLst>
  <pc:docChgLst>
    <pc:chgData name="Natasha Jade Oglesby-Biggs (1914088)" userId="S::1914088@student.uwtsd.ac.uk::cf331d6c-86c1-47a3-84f2-42ae619863c9" providerId="AD" clId="Web-{83688725-65F4-069C-FC94-57CBF54368BD}"/>
    <pc:docChg chg="modSld">
      <pc:chgData name="Natasha Jade Oglesby-Biggs (1914088)" userId="S::1914088@student.uwtsd.ac.uk::cf331d6c-86c1-47a3-84f2-42ae619863c9" providerId="AD" clId="Web-{83688725-65F4-069C-FC94-57CBF54368BD}" dt="2021-07-09T10:15:36.020" v="919" actId="20577"/>
      <pc:docMkLst>
        <pc:docMk/>
      </pc:docMkLst>
      <pc:sldChg chg="delSp modSp">
        <pc:chgData name="Natasha Jade Oglesby-Biggs (1914088)" userId="S::1914088@student.uwtsd.ac.uk::cf331d6c-86c1-47a3-84f2-42ae619863c9" providerId="AD" clId="Web-{83688725-65F4-069C-FC94-57CBF54368BD}" dt="2021-07-09T10:15:36.020" v="919" actId="20577"/>
        <pc:sldMkLst>
          <pc:docMk/>
          <pc:sldMk cId="109857222" sldId="256"/>
        </pc:sldMkLst>
        <pc:spChg chg="mod">
          <ac:chgData name="Natasha Jade Oglesby-Biggs (1914088)" userId="S::1914088@student.uwtsd.ac.uk::cf331d6c-86c1-47a3-84f2-42ae619863c9" providerId="AD" clId="Web-{83688725-65F4-069C-FC94-57CBF54368BD}" dt="2021-07-09T08:43:18.092" v="1" actId="1076"/>
          <ac:spMkLst>
            <pc:docMk/>
            <pc:sldMk cId="109857222" sldId="256"/>
            <ac:spMk id="2" creationId="{00000000-0000-0000-0000-000000000000}"/>
          </ac:spMkLst>
        </pc:spChg>
        <pc:spChg chg="mod">
          <ac:chgData name="Natasha Jade Oglesby-Biggs (1914088)" userId="S::1914088@student.uwtsd.ac.uk::cf331d6c-86c1-47a3-84f2-42ae619863c9" providerId="AD" clId="Web-{83688725-65F4-069C-FC94-57CBF54368BD}" dt="2021-07-09T10:15:36.020" v="919" actId="20577"/>
          <ac:spMkLst>
            <pc:docMk/>
            <pc:sldMk cId="109857222" sldId="256"/>
            <ac:spMk id="3" creationId="{EC11EE19-397E-4438-BD1A-E1CE3A966ECD}"/>
          </ac:spMkLst>
        </pc:spChg>
        <pc:picChg chg="del">
          <ac:chgData name="Natasha Jade Oglesby-Biggs (1914088)" userId="S::1914088@student.uwtsd.ac.uk::cf331d6c-86c1-47a3-84f2-42ae619863c9" providerId="AD" clId="Web-{83688725-65F4-069C-FC94-57CBF54368BD}" dt="2021-07-09T08:43:05.404" v="0"/>
          <ac:picMkLst>
            <pc:docMk/>
            <pc:sldMk cId="109857222" sldId="256"/>
            <ac:picMk id="4" creationId="{3F22B6F1-FA10-46E9-BE9E-1C70DD20A77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17640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81472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886754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217419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656268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025711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97528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4017087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901515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60813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7/9/2021</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26808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7/9/2021</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37493792"/>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793" r:id="rId6"/>
    <p:sldLayoutId id="2147483789" r:id="rId7"/>
    <p:sldLayoutId id="2147483790" r:id="rId8"/>
    <p:sldLayoutId id="2147483791" r:id="rId9"/>
    <p:sldLayoutId id="2147483792" r:id="rId10"/>
    <p:sldLayoutId id="2147483794"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661" y="-807432"/>
            <a:ext cx="2985247" cy="2524187"/>
          </a:xfrm>
        </p:spPr>
        <p:txBody>
          <a:bodyPr vert="horz" lIns="91440" tIns="45720" rIns="91440" bIns="45720" rtlCol="0" anchor="ctr">
            <a:normAutofit/>
          </a:bodyPr>
          <a:lstStyle/>
          <a:p>
            <a:pPr algn="ctr"/>
            <a:r>
              <a:rPr lang="en-US"/>
              <a:t>Risk Factors.</a:t>
            </a:r>
          </a:p>
        </p:txBody>
      </p:sp>
      <p:sp>
        <p:nvSpPr>
          <p:cNvPr id="3" name="TextBox 2">
            <a:extLst>
              <a:ext uri="{FF2B5EF4-FFF2-40B4-BE49-F238E27FC236}">
                <a16:creationId xmlns:a16="http://schemas.microsoft.com/office/drawing/2014/main" id="{EC11EE19-397E-4438-BD1A-E1CE3A966ECD}"/>
              </a:ext>
            </a:extLst>
          </p:cNvPr>
          <p:cNvSpPr txBox="1"/>
          <p:nvPr/>
        </p:nvSpPr>
        <p:spPr>
          <a:xfrm>
            <a:off x="142337" y="-128650"/>
            <a:ext cx="11832861" cy="6621490"/>
          </a:xfr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Aft>
                <a:spcPts val="600"/>
              </a:spcAft>
              <a:buClr>
                <a:schemeClr val="bg1"/>
              </a:buClr>
              <a:buSzPct val="75000"/>
            </a:pPr>
            <a:r>
              <a:rPr lang="en-US" sz="1600" dirty="0">
                <a:solidFill>
                  <a:schemeClr val="tx2"/>
                </a:solidFill>
                <a:latin typeface="Arial"/>
                <a:cs typeface="Arial"/>
              </a:rPr>
              <a:t>Risks factors for the young children and young adult not going to school they will miss out on education, not having friends, won't be able to sit exams. </a:t>
            </a:r>
            <a:endParaRPr lang="en-US">
              <a:solidFill>
                <a:schemeClr val="tx2"/>
              </a:solidFill>
            </a:endParaRPr>
          </a:p>
          <a:p>
            <a:pPr marL="342900" indent="-342900" algn="ctr">
              <a:spcAft>
                <a:spcPts val="600"/>
              </a:spcAft>
              <a:buClr>
                <a:schemeClr val="bg1"/>
              </a:buClr>
              <a:buSzPct val="75000"/>
              <a:buAutoNum type="arabicParenR"/>
            </a:pPr>
            <a:r>
              <a:rPr lang="en-US" sz="1600" dirty="0">
                <a:solidFill>
                  <a:schemeClr val="tx2"/>
                </a:solidFill>
                <a:latin typeface="Arial"/>
                <a:cs typeface="Arial"/>
              </a:rPr>
              <a:t>Risk factors for having a unsuitable house to live in falls, leaks, pest infestation, poor health, sharing bedrooms, cardiovascular disease which can add more depression and stress to the mother.</a:t>
            </a:r>
          </a:p>
          <a:p>
            <a:pPr marL="342900" indent="-342900" algn="ctr">
              <a:spcAft>
                <a:spcPts val="600"/>
              </a:spcAft>
              <a:buClr>
                <a:schemeClr val="bg1"/>
              </a:buClr>
              <a:buSzPct val="75000"/>
              <a:buAutoNum type="arabicParenR"/>
            </a:pPr>
            <a:r>
              <a:rPr lang="en-US" sz="1600" dirty="0">
                <a:solidFill>
                  <a:schemeClr val="tx2"/>
                </a:solidFill>
                <a:latin typeface="Arial"/>
                <a:cs typeface="Arial"/>
              </a:rPr>
              <a:t>Risk factors for the children been vulnerable they can feel isolated, bullied, insecure, </a:t>
            </a:r>
            <a:r>
              <a:rPr lang="en-US" sz="1600" dirty="0" err="1">
                <a:solidFill>
                  <a:schemeClr val="tx2"/>
                </a:solidFill>
                <a:latin typeface="Arial"/>
                <a:cs typeface="Arial"/>
              </a:rPr>
              <a:t>defenceless</a:t>
            </a:r>
            <a:r>
              <a:rPr lang="en-US" sz="1600" dirty="0">
                <a:solidFill>
                  <a:schemeClr val="tx2"/>
                </a:solidFill>
                <a:latin typeface="Arial"/>
                <a:cs typeface="Arial"/>
              </a:rPr>
              <a:t>, psychological and social factors which the family don't have support with at the moment. </a:t>
            </a:r>
          </a:p>
          <a:p>
            <a:pPr marL="342900" indent="-342900" algn="ctr">
              <a:spcAft>
                <a:spcPts val="600"/>
              </a:spcAft>
              <a:buClr>
                <a:schemeClr val="bg1"/>
              </a:buClr>
              <a:buSzPct val="75000"/>
              <a:buAutoNum type="arabicParenR"/>
            </a:pPr>
            <a:r>
              <a:rPr lang="en-US" sz="1600" dirty="0">
                <a:solidFill>
                  <a:schemeClr val="tx2"/>
                </a:solidFill>
                <a:latin typeface="Arial"/>
                <a:cs typeface="Arial"/>
              </a:rPr>
              <a:t>Risk factors for the mum not getting help for her own mental health needs which means she can't be a good parent to her children and she can't attend any work meetings or any support groups as she is suffering with her own demons. </a:t>
            </a:r>
          </a:p>
          <a:p>
            <a:pPr marL="342900" indent="-342900" algn="ctr">
              <a:spcAft>
                <a:spcPts val="600"/>
              </a:spcAft>
              <a:buClr>
                <a:schemeClr val="bg1"/>
              </a:buClr>
              <a:buSzPct val="75000"/>
              <a:buAutoNum type="arabicParenR"/>
            </a:pPr>
            <a:r>
              <a:rPr lang="en-US" sz="1600" dirty="0">
                <a:solidFill>
                  <a:schemeClr val="tx2"/>
                </a:solidFill>
                <a:latin typeface="Arial"/>
                <a:cs typeface="Arial"/>
              </a:rPr>
              <a:t>Risk factors is the mother is suffering depression and anxiety which can mean she finds it social awkward around new faces, new places, and this can lead to the fact of the mother not dropping the young children to nursery and won't attend any support groups to help her. </a:t>
            </a:r>
          </a:p>
          <a:p>
            <a:pPr marL="342900" indent="-342900" algn="ctr">
              <a:spcAft>
                <a:spcPts val="600"/>
              </a:spcAft>
              <a:buClr>
                <a:schemeClr val="bg1"/>
              </a:buClr>
              <a:buSzPct val="75000"/>
              <a:buAutoNum type="arabicParenR"/>
            </a:pPr>
            <a:r>
              <a:rPr lang="en-US" sz="1600" dirty="0">
                <a:solidFill>
                  <a:schemeClr val="tx2"/>
                </a:solidFill>
                <a:latin typeface="Arial"/>
                <a:cs typeface="Arial"/>
              </a:rPr>
              <a:t>Risk factors is one of the son </a:t>
            </a:r>
            <a:r>
              <a:rPr lang="en-US" sz="1600" dirty="0" err="1">
                <a:solidFill>
                  <a:schemeClr val="tx2"/>
                </a:solidFill>
                <a:latin typeface="Arial"/>
                <a:cs typeface="Arial"/>
              </a:rPr>
              <a:t>behaviour</a:t>
            </a:r>
            <a:r>
              <a:rPr lang="en-US" sz="1600" dirty="0">
                <a:solidFill>
                  <a:schemeClr val="tx2"/>
                </a:solidFill>
                <a:latin typeface="Arial"/>
                <a:cs typeface="Arial"/>
              </a:rPr>
              <a:t> as this can make the other children in the house scared of him and his </a:t>
            </a:r>
            <a:r>
              <a:rPr lang="en-US" sz="1600" dirty="0" err="1">
                <a:solidFill>
                  <a:schemeClr val="tx2"/>
                </a:solidFill>
                <a:latin typeface="Arial"/>
                <a:cs typeface="Arial"/>
              </a:rPr>
              <a:t>behaviour</a:t>
            </a:r>
            <a:r>
              <a:rPr lang="en-US" sz="1600" dirty="0">
                <a:solidFill>
                  <a:schemeClr val="tx2"/>
                </a:solidFill>
                <a:latin typeface="Arial"/>
                <a:cs typeface="Arial"/>
              </a:rPr>
              <a:t> can lead to worse when he grow's up and the impact it will have on the young boys life with him growing up and attending school. </a:t>
            </a:r>
          </a:p>
          <a:p>
            <a:pPr marL="342900" indent="-342900" algn="ctr">
              <a:spcAft>
                <a:spcPts val="600"/>
              </a:spcAft>
              <a:buClr>
                <a:schemeClr val="bg1"/>
              </a:buClr>
              <a:buSzPct val="75000"/>
              <a:buAutoNum type="arabicParenR"/>
            </a:pPr>
            <a:r>
              <a:rPr lang="en-US" sz="1600" dirty="0">
                <a:solidFill>
                  <a:schemeClr val="tx2"/>
                </a:solidFill>
                <a:latin typeface="Arial"/>
                <a:cs typeface="Arial"/>
              </a:rPr>
              <a:t>Another risk factor is the young girl not attending nursery as this is important for her as she needs her learning, she needs to make friends, get to know the world, get ready for the new step in life for her. </a:t>
            </a:r>
            <a:endParaRPr lang="en-US" sz="1100">
              <a:solidFill>
                <a:schemeClr val="tx2"/>
              </a:solidFill>
              <a:latin typeface="Bembo"/>
              <a:cs typeface="Arial"/>
            </a:endParaRPr>
          </a:p>
          <a:p>
            <a:pPr marL="342900" indent="-342900" algn="ctr">
              <a:spcAft>
                <a:spcPts val="600"/>
              </a:spcAft>
              <a:buClr>
                <a:srgbClr val="FFFFFF"/>
              </a:buClr>
              <a:buSzPct val="75000"/>
              <a:buAutoNum type="arabicParenR"/>
            </a:pPr>
            <a:endParaRPr lang="en-US" sz="1600" dirty="0">
              <a:solidFill>
                <a:schemeClr val="tx2"/>
              </a:solidFill>
              <a:latin typeface="Arial"/>
              <a:cs typeface="Arial"/>
            </a:endParaRPr>
          </a:p>
          <a:p>
            <a:pPr marL="342900" indent="-342900" algn="ctr">
              <a:spcAft>
                <a:spcPts val="600"/>
              </a:spcAft>
              <a:buClr>
                <a:srgbClr val="FFFFFF"/>
              </a:buClr>
              <a:buSzPct val="75000"/>
              <a:buAutoNum type="arabicParenR"/>
            </a:pPr>
            <a:r>
              <a:rPr lang="en-US" sz="1600" dirty="0">
                <a:solidFill>
                  <a:schemeClr val="tx2"/>
                </a:solidFill>
                <a:latin typeface="Arial"/>
                <a:cs typeface="Arial"/>
              </a:rPr>
              <a:t>All of these risk factors will have a massive impact on all the children and the mother life as individual and as a family as they are</a:t>
            </a:r>
            <a:r>
              <a:rPr lang="en-US" sz="1600">
                <a:solidFill>
                  <a:schemeClr val="tx2"/>
                </a:solidFill>
                <a:latin typeface="Arial"/>
                <a:cs typeface="Arial"/>
              </a:rPr>
              <a:t> all struggling with their own mental health and their own personal issues. </a:t>
            </a:r>
          </a:p>
        </p:txBody>
      </p:sp>
      <p:sp>
        <p:nvSpPr>
          <p:cNvPr id="135" name="Date Placeholder 54">
            <a:extLst>
              <a:ext uri="{FF2B5EF4-FFF2-40B4-BE49-F238E27FC236}">
                <a16:creationId xmlns:a16="http://schemas.microsoft.com/office/drawing/2014/main" id="{C0318670-9F46-443B-9CCD-22931C8835EC}"/>
              </a:ext>
            </a:extLst>
          </p:cNvPr>
          <p:cNvSpPr>
            <a:spLocks noGrp="1"/>
          </p:cNvSpPr>
          <p:nvPr>
            <p:ph type="dt" sz="half" idx="10"/>
          </p:nvPr>
        </p:nvSpPr>
        <p:spPr>
          <a:xfrm>
            <a:off x="354841" y="6245032"/>
            <a:ext cx="2659380" cy="365125"/>
          </a:xfrm>
        </p:spPr>
        <p:txBody>
          <a:bodyPr/>
          <a:lstStyle/>
          <a:p>
            <a:pPr>
              <a:spcAft>
                <a:spcPts val="600"/>
              </a:spcAft>
            </a:pPr>
            <a:fld id="{DA81B75F-C935-430F-9716-522FE7F16EC8}" type="datetime1">
              <a:rPr lang="en-US" smtClean="0">
                <a:solidFill>
                  <a:srgbClr val="FFFFFF"/>
                </a:solidFill>
                <a:effectLst>
                  <a:outerShdw blurRad="38100" dist="38100" dir="2700000" algn="tl">
                    <a:srgbClr val="000000">
                      <a:alpha val="43137"/>
                    </a:srgbClr>
                  </a:outerShdw>
                </a:effectLst>
              </a:rPr>
              <a:pPr>
                <a:spcAft>
                  <a:spcPts val="600"/>
                </a:spcAft>
              </a:pPr>
              <a:t>7/9/2021</a:t>
            </a:fld>
            <a:endParaRPr lang="en-US" dirty="0">
              <a:solidFill>
                <a:srgbClr val="FFFFFF"/>
              </a:solidFill>
              <a:effectLst>
                <a:outerShdw blurRad="38100" dist="38100" dir="2700000" algn="tl">
                  <a:srgbClr val="000000">
                    <a:alpha val="43137"/>
                  </a:srgbClr>
                </a:outerShdw>
              </a:effectLst>
            </a:endParaRPr>
          </a:p>
        </p:txBody>
      </p:sp>
      <p:sp>
        <p:nvSpPr>
          <p:cNvPr id="137" name="Footer Placeholder 55">
            <a:extLst>
              <a:ext uri="{FF2B5EF4-FFF2-40B4-BE49-F238E27FC236}">
                <a16:creationId xmlns:a16="http://schemas.microsoft.com/office/drawing/2014/main" id="{9C5228AB-9A57-4CE8-BE95-289D57F40A32}"/>
              </a:ext>
            </a:extLst>
          </p:cNvPr>
          <p:cNvSpPr>
            <a:spLocks noGrp="1"/>
          </p:cNvSpPr>
          <p:nvPr>
            <p:ph type="ftr" sz="quarter" idx="11"/>
          </p:nvPr>
        </p:nvSpPr>
        <p:spPr>
          <a:xfrm>
            <a:off x="7279964" y="6245033"/>
            <a:ext cx="4112222" cy="365125"/>
          </a:xfrm>
        </p:spPr>
        <p:txBody>
          <a:bodyPr/>
          <a:lstStyle/>
          <a:p>
            <a:pPr>
              <a:spcAft>
                <a:spcPts val="600"/>
              </a:spcAft>
            </a:pPr>
            <a:r>
              <a:rPr lang="en-US"/>
              <a:t>Sample Footer Text</a:t>
            </a:r>
            <a:endParaRPr lang="en-US" dirty="0"/>
          </a:p>
        </p:txBody>
      </p:sp>
      <p:sp>
        <p:nvSpPr>
          <p:cNvPr id="139" name="Slide Number Placeholder 56">
            <a:extLst>
              <a:ext uri="{FF2B5EF4-FFF2-40B4-BE49-F238E27FC236}">
                <a16:creationId xmlns:a16="http://schemas.microsoft.com/office/drawing/2014/main" id="{7755C9A7-7966-4D55-A4FC-CE47C564B1CC}"/>
              </a:ext>
            </a:extLst>
          </p:cNvPr>
          <p:cNvSpPr>
            <a:spLocks noGrp="1"/>
          </p:cNvSpPr>
          <p:nvPr>
            <p:ph type="sldNum" sz="quarter" idx="12"/>
          </p:nvPr>
        </p:nvSpPr>
        <p:spPr>
          <a:xfrm>
            <a:off x="11394765" y="6245032"/>
            <a:ext cx="524491" cy="365125"/>
          </a:xfrm>
        </p:spPr>
        <p:txBody>
          <a:bodyPr/>
          <a:lstStyle/>
          <a:p>
            <a:pPr>
              <a:spcAft>
                <a:spcPts val="600"/>
              </a:spcAft>
            </a:pPr>
            <a:fld id="{EE8B9A6F-C182-42ED-B752-9AF949706052}" type="slidenum">
              <a:rPr lang="en-US" smtClean="0"/>
              <a:pPr>
                <a:spcAft>
                  <a:spcPts val="600"/>
                </a:spcAft>
              </a:pPr>
              <a:t>1</a:t>
            </a:fld>
            <a:endParaRPr lang="en-US"/>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AdornVTI">
  <a:themeElements>
    <a:clrScheme name="GC1">
      <a:dk1>
        <a:sysClr val="windowText" lastClr="000000"/>
      </a:dk1>
      <a:lt1>
        <a:sysClr val="window" lastClr="FFFFFF"/>
      </a:lt1>
      <a:dk2>
        <a:srgbClr val="2C2830"/>
      </a:dk2>
      <a:lt2>
        <a:srgbClr val="E0DCE1"/>
      </a:lt2>
      <a:accent1>
        <a:srgbClr val="908193"/>
      </a:accent1>
      <a:accent2>
        <a:srgbClr val="A08889"/>
      </a:accent2>
      <a:accent3>
        <a:srgbClr val="B48C7E"/>
      </a:accent3>
      <a:accent4>
        <a:srgbClr val="809C9B"/>
      </a:accent4>
      <a:accent5>
        <a:srgbClr val="899F91"/>
      </a:accent5>
      <a:accent6>
        <a:srgbClr val="728274"/>
      </a:accent6>
      <a:hlink>
        <a:srgbClr val="837585"/>
      </a:hlink>
      <a:folHlink>
        <a:srgbClr val="677E83"/>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AdornVTI</vt:lpstr>
      <vt:lpstr>Risk Factors.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322</cp:revision>
  <dcterms:created xsi:type="dcterms:W3CDTF">2021-07-03T11:26:56Z</dcterms:created>
  <dcterms:modified xsi:type="dcterms:W3CDTF">2021-07-09T10:15:39Z</dcterms:modified>
</cp:coreProperties>
</file>