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7" r:id="rId1"/>
  </p:sldMasterIdLst>
  <p:notesMasterIdLst>
    <p:notesMasterId r:id="rId18"/>
  </p:notesMasterIdLst>
  <p:handoutMasterIdLst>
    <p:handoutMasterId r:id="rId19"/>
  </p:handoutMasterIdLst>
  <p:sldIdLst>
    <p:sldId id="354" r:id="rId2"/>
    <p:sldId id="257" r:id="rId3"/>
    <p:sldId id="361" r:id="rId4"/>
    <p:sldId id="283" r:id="rId5"/>
    <p:sldId id="267" r:id="rId6"/>
    <p:sldId id="284" r:id="rId7"/>
    <p:sldId id="285" r:id="rId8"/>
    <p:sldId id="358" r:id="rId9"/>
    <p:sldId id="359" r:id="rId10"/>
    <p:sldId id="360" r:id="rId11"/>
    <p:sldId id="356" r:id="rId12"/>
    <p:sldId id="364" r:id="rId13"/>
    <p:sldId id="363" r:id="rId14"/>
    <p:sldId id="366" r:id="rId15"/>
    <p:sldId id="299" r:id="rId16"/>
    <p:sldId id="262" r:id="rId17"/>
  </p:sldIdLst>
  <p:sldSz cx="12192000" cy="6858000"/>
  <p:notesSz cx="6669088" cy="9753600"/>
  <p:defaultTextStyle>
    <a:defPPr>
      <a:defRPr lang="en-US"/>
    </a:defPPr>
    <a:lvl1pPr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p:defaultTextStyle>
  <p:extLst>
    <p:ext uri="{EFAFB233-063F-42B5-8137-9DF3F51BA10A}">
      <p15:sldGuideLst xmlns:p15="http://schemas.microsoft.com/office/powerpoint/2012/main">
        <p15:guide id="1" orient="horz" pos="2160" userDrawn="1">
          <p15:clr>
            <a:srgbClr val="A4A3A4"/>
          </p15:clr>
        </p15:guide>
        <p15:guide id="2" pos="3840" userDrawn="1">
          <p15:clr>
            <a:srgbClr val="A4A3A4"/>
          </p15:clr>
        </p15:guide>
      </p15:sldGuideLst>
    </p:ext>
    <p:ext uri="{2D200454-40CA-4A62-9FC3-DE9A4176ACB9}">
      <p15:notesGuideLst xmlns:p15="http://schemas.microsoft.com/office/powerpoint/2012/main">
        <p15:guide id="1" orient="horz" pos="3072">
          <p15:clr>
            <a:srgbClr val="A4A3A4"/>
          </p15:clr>
        </p15:guide>
        <p15:guide id="2" pos="210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0000FF"/>
    <a:srgbClr val="C0C0C0"/>
    <a:srgbClr val="5F5F5F"/>
    <a:srgbClr val="80808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1129" autoAdjust="0"/>
    <p:restoredTop sz="94576" autoAdjust="0"/>
  </p:normalViewPr>
  <p:slideViewPr>
    <p:cSldViewPr>
      <p:cViewPr varScale="1">
        <p:scale>
          <a:sx n="79" d="100"/>
          <a:sy n="79" d="100"/>
        </p:scale>
        <p:origin x="48" y="285"/>
      </p:cViewPr>
      <p:guideLst>
        <p:guide orient="horz" pos="2160"/>
        <p:guide pos="3840"/>
      </p:guideLst>
    </p:cSldViewPr>
  </p:slideViewPr>
  <p:outlineViewPr>
    <p:cViewPr>
      <p:scale>
        <a:sx n="33" d="100"/>
        <a:sy n="33" d="100"/>
      </p:scale>
      <p:origin x="0" y="0"/>
    </p:cViewPr>
  </p:outlineViewPr>
  <p:notesTextViewPr>
    <p:cViewPr>
      <p:scale>
        <a:sx n="100" d="100"/>
        <a:sy n="100" d="100"/>
      </p:scale>
      <p:origin x="0" y="0"/>
    </p:cViewPr>
  </p:notesTextViewPr>
  <p:sorterViewPr>
    <p:cViewPr varScale="1">
      <p:scale>
        <a:sx n="100" d="100"/>
        <a:sy n="100" d="100"/>
      </p:scale>
      <p:origin x="0" y="0"/>
    </p:cViewPr>
  </p:sorterViewPr>
  <p:notesViewPr>
    <p:cSldViewPr>
      <p:cViewPr varScale="1">
        <p:scale>
          <a:sx n="61" d="100"/>
          <a:sy n="61" d="100"/>
        </p:scale>
        <p:origin x="-1698" y="-54"/>
      </p:cViewPr>
      <p:guideLst>
        <p:guide orient="horz" pos="3072"/>
        <p:guide pos="2101"/>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notesMaster" Target="notesMasters/notesMaster1.xml"/><Relationship Id="rId3" Type="http://schemas.openxmlformats.org/officeDocument/2006/relationships/slide" Target="slides/slide2.xml"/><Relationship Id="rId21" Type="http://schemas.openxmlformats.org/officeDocument/2006/relationships/viewProps" Target="view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microsoft.com/office/2016/11/relationships/changesInfo" Target="changesInfos/changesInfo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handoutMaster" Target="handoutMasters/handout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heme" Target="theme/theme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Piyumika Kithulgoda Gamage" userId="8130ac14-9727-4963-a006-512f362f8357" providerId="ADAL" clId="{58E33101-C3AE-49E8-B49B-21B8410B348A}"/>
    <pc:docChg chg="undo custSel addSld delSld modSld">
      <pc:chgData name="Piyumika Kithulgoda Gamage" userId="8130ac14-9727-4963-a006-512f362f8357" providerId="ADAL" clId="{58E33101-C3AE-49E8-B49B-21B8410B348A}" dt="2024-05-27T12:58:09.874" v="865" actId="1076"/>
      <pc:docMkLst>
        <pc:docMk/>
      </pc:docMkLst>
      <pc:sldChg chg="delSp modSp mod">
        <pc:chgData name="Piyumika Kithulgoda Gamage" userId="8130ac14-9727-4963-a006-512f362f8357" providerId="ADAL" clId="{58E33101-C3AE-49E8-B49B-21B8410B348A}" dt="2024-05-25T20:35:21.917" v="11" actId="20577"/>
        <pc:sldMkLst>
          <pc:docMk/>
          <pc:sldMk cId="517909775" sldId="257"/>
        </pc:sldMkLst>
        <pc:spChg chg="mod">
          <ac:chgData name="Piyumika Kithulgoda Gamage" userId="8130ac14-9727-4963-a006-512f362f8357" providerId="ADAL" clId="{58E33101-C3AE-49E8-B49B-21B8410B348A}" dt="2024-05-25T20:35:15.850" v="7" actId="404"/>
          <ac:spMkLst>
            <pc:docMk/>
            <pc:sldMk cId="517909775" sldId="257"/>
            <ac:spMk id="2" creationId="{96901DC8-2DD5-D32F-6B7D-E068DDBEEA40}"/>
          </ac:spMkLst>
        </pc:spChg>
        <pc:spChg chg="mod">
          <ac:chgData name="Piyumika Kithulgoda Gamage" userId="8130ac14-9727-4963-a006-512f362f8357" providerId="ADAL" clId="{58E33101-C3AE-49E8-B49B-21B8410B348A}" dt="2024-05-25T20:35:21.917" v="11" actId="20577"/>
          <ac:spMkLst>
            <pc:docMk/>
            <pc:sldMk cId="517909775" sldId="257"/>
            <ac:spMk id="3" creationId="{1315FFF1-43FC-FCFE-BEC0-38B41837CFA3}"/>
          </ac:spMkLst>
        </pc:spChg>
        <pc:spChg chg="del mod">
          <ac:chgData name="Piyumika Kithulgoda Gamage" userId="8130ac14-9727-4963-a006-512f362f8357" providerId="ADAL" clId="{58E33101-C3AE-49E8-B49B-21B8410B348A}" dt="2024-05-25T20:35:05.549" v="3" actId="478"/>
          <ac:spMkLst>
            <pc:docMk/>
            <pc:sldMk cId="517909775" sldId="257"/>
            <ac:spMk id="10" creationId="{11647272-23C8-66E5-265A-274B36557460}"/>
          </ac:spMkLst>
        </pc:spChg>
      </pc:sldChg>
      <pc:sldChg chg="modSp mod">
        <pc:chgData name="Piyumika Kithulgoda Gamage" userId="8130ac14-9727-4963-a006-512f362f8357" providerId="ADAL" clId="{58E33101-C3AE-49E8-B49B-21B8410B348A}" dt="2024-05-25T20:37:56.081" v="55" actId="404"/>
        <pc:sldMkLst>
          <pc:docMk/>
          <pc:sldMk cId="2189326861" sldId="258"/>
        </pc:sldMkLst>
        <pc:spChg chg="mod">
          <ac:chgData name="Piyumika Kithulgoda Gamage" userId="8130ac14-9727-4963-a006-512f362f8357" providerId="ADAL" clId="{58E33101-C3AE-49E8-B49B-21B8410B348A}" dt="2024-05-25T20:37:56.081" v="55" actId="404"/>
          <ac:spMkLst>
            <pc:docMk/>
            <pc:sldMk cId="2189326861" sldId="258"/>
            <ac:spMk id="8" creationId="{94C555B4-2422-7EE2-BF9C-1F8B9022F733}"/>
          </ac:spMkLst>
        </pc:spChg>
      </pc:sldChg>
      <pc:sldChg chg="modSp mod">
        <pc:chgData name="Piyumika Kithulgoda Gamage" userId="8130ac14-9727-4963-a006-512f362f8357" providerId="ADAL" clId="{58E33101-C3AE-49E8-B49B-21B8410B348A}" dt="2024-05-25T20:37:40.527" v="54" actId="207"/>
        <pc:sldMkLst>
          <pc:docMk/>
          <pc:sldMk cId="3971143460" sldId="259"/>
        </pc:sldMkLst>
        <pc:spChg chg="mod">
          <ac:chgData name="Piyumika Kithulgoda Gamage" userId="8130ac14-9727-4963-a006-512f362f8357" providerId="ADAL" clId="{58E33101-C3AE-49E8-B49B-21B8410B348A}" dt="2024-05-25T20:37:40.527" v="54" actId="207"/>
          <ac:spMkLst>
            <pc:docMk/>
            <pc:sldMk cId="3971143460" sldId="259"/>
            <ac:spMk id="3" creationId="{1315FFF1-43FC-FCFE-BEC0-38B41837CFA3}"/>
          </ac:spMkLst>
        </pc:spChg>
        <pc:graphicFrameChg chg="mod">
          <ac:chgData name="Piyumika Kithulgoda Gamage" userId="8130ac14-9727-4963-a006-512f362f8357" providerId="ADAL" clId="{58E33101-C3AE-49E8-B49B-21B8410B348A}" dt="2024-05-25T20:36:11.455" v="22" actId="1076"/>
          <ac:graphicFrameMkLst>
            <pc:docMk/>
            <pc:sldMk cId="3971143460" sldId="259"/>
            <ac:graphicFrameMk id="4" creationId="{E388A89E-0C71-FE50-19EE-D23772DED757}"/>
          </ac:graphicFrameMkLst>
        </pc:graphicFrameChg>
        <pc:graphicFrameChg chg="mod">
          <ac:chgData name="Piyumika Kithulgoda Gamage" userId="8130ac14-9727-4963-a006-512f362f8357" providerId="ADAL" clId="{58E33101-C3AE-49E8-B49B-21B8410B348A}" dt="2024-05-25T20:36:15.805" v="23" actId="1076"/>
          <ac:graphicFrameMkLst>
            <pc:docMk/>
            <pc:sldMk cId="3971143460" sldId="259"/>
            <ac:graphicFrameMk id="5" creationId="{DF4CC156-72CC-E47A-F1C6-72B485A093E8}"/>
          </ac:graphicFrameMkLst>
        </pc:graphicFrameChg>
      </pc:sldChg>
      <pc:sldChg chg="modSp mod">
        <pc:chgData name="Piyumika Kithulgoda Gamage" userId="8130ac14-9727-4963-a006-512f362f8357" providerId="ADAL" clId="{58E33101-C3AE-49E8-B49B-21B8410B348A}" dt="2024-05-27T12:53:00.059" v="818" actId="120"/>
        <pc:sldMkLst>
          <pc:docMk/>
          <pc:sldMk cId="1229450736" sldId="260"/>
        </pc:sldMkLst>
        <pc:spChg chg="mod">
          <ac:chgData name="Piyumika Kithulgoda Gamage" userId="8130ac14-9727-4963-a006-512f362f8357" providerId="ADAL" clId="{58E33101-C3AE-49E8-B49B-21B8410B348A}" dt="2024-05-25T21:55:09.607" v="813" actId="20577"/>
          <ac:spMkLst>
            <pc:docMk/>
            <pc:sldMk cId="1229450736" sldId="260"/>
            <ac:spMk id="3" creationId="{1315FFF1-43FC-FCFE-BEC0-38B41837CFA3}"/>
          </ac:spMkLst>
        </pc:spChg>
        <pc:spChg chg="mod">
          <ac:chgData name="Piyumika Kithulgoda Gamage" userId="8130ac14-9727-4963-a006-512f362f8357" providerId="ADAL" clId="{58E33101-C3AE-49E8-B49B-21B8410B348A}" dt="2024-05-27T12:53:00.059" v="818" actId="120"/>
          <ac:spMkLst>
            <pc:docMk/>
            <pc:sldMk cId="1229450736" sldId="260"/>
            <ac:spMk id="12" creationId="{97F9B2C4-ECF1-C629-62B3-D56E9A2E11F1}"/>
          </ac:spMkLst>
        </pc:spChg>
      </pc:sldChg>
      <pc:sldChg chg="modSp mod">
        <pc:chgData name="Piyumika Kithulgoda Gamage" userId="8130ac14-9727-4963-a006-512f362f8357" providerId="ADAL" clId="{58E33101-C3AE-49E8-B49B-21B8410B348A}" dt="2024-05-25T20:39:01.786" v="62" actId="113"/>
        <pc:sldMkLst>
          <pc:docMk/>
          <pc:sldMk cId="1742980919" sldId="261"/>
        </pc:sldMkLst>
        <pc:spChg chg="mod">
          <ac:chgData name="Piyumika Kithulgoda Gamage" userId="8130ac14-9727-4963-a006-512f362f8357" providerId="ADAL" clId="{58E33101-C3AE-49E8-B49B-21B8410B348A}" dt="2024-05-25T20:38:35.634" v="60" actId="20577"/>
          <ac:spMkLst>
            <pc:docMk/>
            <pc:sldMk cId="1742980919" sldId="261"/>
            <ac:spMk id="3" creationId="{1315FFF1-43FC-FCFE-BEC0-38B41837CFA3}"/>
          </ac:spMkLst>
        </pc:spChg>
        <pc:spChg chg="mod">
          <ac:chgData name="Piyumika Kithulgoda Gamage" userId="8130ac14-9727-4963-a006-512f362f8357" providerId="ADAL" clId="{58E33101-C3AE-49E8-B49B-21B8410B348A}" dt="2024-05-25T20:39:01.786" v="62" actId="113"/>
          <ac:spMkLst>
            <pc:docMk/>
            <pc:sldMk cId="1742980919" sldId="261"/>
            <ac:spMk id="8" creationId="{F7192219-D758-4404-2949-294AD97A5051}"/>
          </ac:spMkLst>
        </pc:spChg>
      </pc:sldChg>
      <pc:sldChg chg="modSp mod">
        <pc:chgData name="Piyumika Kithulgoda Gamage" userId="8130ac14-9727-4963-a006-512f362f8357" providerId="ADAL" clId="{58E33101-C3AE-49E8-B49B-21B8410B348A}" dt="2024-05-25T21:49:02.047" v="800" actId="20577"/>
        <pc:sldMkLst>
          <pc:docMk/>
          <pc:sldMk cId="4211995302" sldId="262"/>
        </pc:sldMkLst>
        <pc:spChg chg="mod">
          <ac:chgData name="Piyumika Kithulgoda Gamage" userId="8130ac14-9727-4963-a006-512f362f8357" providerId="ADAL" clId="{58E33101-C3AE-49E8-B49B-21B8410B348A}" dt="2024-05-25T21:49:02.047" v="800" actId="20577"/>
          <ac:spMkLst>
            <pc:docMk/>
            <pc:sldMk cId="4211995302" sldId="262"/>
            <ac:spMk id="3" creationId="{1315FFF1-43FC-FCFE-BEC0-38B41837CFA3}"/>
          </ac:spMkLst>
        </pc:spChg>
        <pc:spChg chg="mod">
          <ac:chgData name="Piyumika Kithulgoda Gamage" userId="8130ac14-9727-4963-a006-512f362f8357" providerId="ADAL" clId="{58E33101-C3AE-49E8-B49B-21B8410B348A}" dt="2024-05-25T21:45:23.842" v="761" actId="113"/>
          <ac:spMkLst>
            <pc:docMk/>
            <pc:sldMk cId="4211995302" sldId="262"/>
            <ac:spMk id="8" creationId="{8A7F69F2-12A2-C5AB-4BE6-DF87F9AD1153}"/>
          </ac:spMkLst>
        </pc:spChg>
      </pc:sldChg>
      <pc:sldChg chg="addSp delSp modSp mod">
        <pc:chgData name="Piyumika Kithulgoda Gamage" userId="8130ac14-9727-4963-a006-512f362f8357" providerId="ADAL" clId="{58E33101-C3AE-49E8-B49B-21B8410B348A}" dt="2024-05-25T21:17:41.190" v="504" actId="403"/>
        <pc:sldMkLst>
          <pc:docMk/>
          <pc:sldMk cId="2964811970" sldId="265"/>
        </pc:sldMkLst>
        <pc:spChg chg="add del">
          <ac:chgData name="Piyumika Kithulgoda Gamage" userId="8130ac14-9727-4963-a006-512f362f8357" providerId="ADAL" clId="{58E33101-C3AE-49E8-B49B-21B8410B348A}" dt="2024-05-25T21:14:06.906" v="451" actId="22"/>
          <ac:spMkLst>
            <pc:docMk/>
            <pc:sldMk cId="2964811970" sldId="265"/>
            <ac:spMk id="3" creationId="{045F6659-ADC2-605E-256F-418B28C0BA6A}"/>
          </ac:spMkLst>
        </pc:spChg>
        <pc:spChg chg="del mod">
          <ac:chgData name="Piyumika Kithulgoda Gamage" userId="8130ac14-9727-4963-a006-512f362f8357" providerId="ADAL" clId="{58E33101-C3AE-49E8-B49B-21B8410B348A}" dt="2024-05-25T21:14:25.119" v="452" actId="478"/>
          <ac:spMkLst>
            <pc:docMk/>
            <pc:sldMk cId="2964811970" sldId="265"/>
            <ac:spMk id="4" creationId="{BB1B243D-D1FA-AFB4-A51C-E6FCCCAE4FD0}"/>
          </ac:spMkLst>
        </pc:spChg>
        <pc:spChg chg="add del mod">
          <ac:chgData name="Piyumika Kithulgoda Gamage" userId="8130ac14-9727-4963-a006-512f362f8357" providerId="ADAL" clId="{58E33101-C3AE-49E8-B49B-21B8410B348A}" dt="2024-05-25T21:14:42.096" v="457" actId="478"/>
          <ac:spMkLst>
            <pc:docMk/>
            <pc:sldMk cId="2964811970" sldId="265"/>
            <ac:spMk id="5" creationId="{BA837983-61CE-97D1-F2F1-1ABDB537B178}"/>
          </ac:spMkLst>
        </pc:spChg>
        <pc:spChg chg="add mod">
          <ac:chgData name="Piyumika Kithulgoda Gamage" userId="8130ac14-9727-4963-a006-512f362f8357" providerId="ADAL" clId="{58E33101-C3AE-49E8-B49B-21B8410B348A}" dt="2024-05-25T21:17:41.190" v="504" actId="403"/>
          <ac:spMkLst>
            <pc:docMk/>
            <pc:sldMk cId="2964811970" sldId="265"/>
            <ac:spMk id="7" creationId="{B565728C-A4E1-640E-2B51-1DE3AEF2B7AB}"/>
          </ac:spMkLst>
        </pc:spChg>
        <pc:spChg chg="mod">
          <ac:chgData name="Piyumika Kithulgoda Gamage" userId="8130ac14-9727-4963-a006-512f362f8357" providerId="ADAL" clId="{58E33101-C3AE-49E8-B49B-21B8410B348A}" dt="2024-05-25T21:16:24.309" v="484" actId="14100"/>
          <ac:spMkLst>
            <pc:docMk/>
            <pc:sldMk cId="2964811970" sldId="265"/>
            <ac:spMk id="9" creationId="{90B5D4FC-D7D6-B90C-E679-53D03714F251}"/>
          </ac:spMkLst>
        </pc:spChg>
      </pc:sldChg>
      <pc:sldChg chg="modSp mod">
        <pc:chgData name="Piyumika Kithulgoda Gamage" userId="8130ac14-9727-4963-a006-512f362f8357" providerId="ADAL" clId="{58E33101-C3AE-49E8-B49B-21B8410B348A}" dt="2024-05-27T12:53:05.296" v="819" actId="120"/>
        <pc:sldMkLst>
          <pc:docMk/>
          <pc:sldMk cId="3392241887" sldId="266"/>
        </pc:sldMkLst>
        <pc:spChg chg="mod">
          <ac:chgData name="Piyumika Kithulgoda Gamage" userId="8130ac14-9727-4963-a006-512f362f8357" providerId="ADAL" clId="{58E33101-C3AE-49E8-B49B-21B8410B348A}" dt="2024-05-25T20:39:28.166" v="65" actId="12"/>
          <ac:spMkLst>
            <pc:docMk/>
            <pc:sldMk cId="3392241887" sldId="266"/>
            <ac:spMk id="4" creationId="{BB1B243D-D1FA-AFB4-A51C-E6FCCCAE4FD0}"/>
          </ac:spMkLst>
        </pc:spChg>
        <pc:spChg chg="mod">
          <ac:chgData name="Piyumika Kithulgoda Gamage" userId="8130ac14-9727-4963-a006-512f362f8357" providerId="ADAL" clId="{58E33101-C3AE-49E8-B49B-21B8410B348A}" dt="2024-05-27T12:53:05.296" v="819" actId="120"/>
          <ac:spMkLst>
            <pc:docMk/>
            <pc:sldMk cId="3392241887" sldId="266"/>
            <ac:spMk id="9" creationId="{6564BD19-53B3-8E14-57BD-8D8BC924D159}"/>
          </ac:spMkLst>
        </pc:spChg>
      </pc:sldChg>
      <pc:sldChg chg="addSp delSp modSp mod">
        <pc:chgData name="Piyumika Kithulgoda Gamage" userId="8130ac14-9727-4963-a006-512f362f8357" providerId="ADAL" clId="{58E33101-C3AE-49E8-B49B-21B8410B348A}" dt="2024-05-25T21:27:27.130" v="581" actId="113"/>
        <pc:sldMkLst>
          <pc:docMk/>
          <pc:sldMk cId="511000915" sldId="267"/>
        </pc:sldMkLst>
        <pc:spChg chg="add mod">
          <ac:chgData name="Piyumika Kithulgoda Gamage" userId="8130ac14-9727-4963-a006-512f362f8357" providerId="ADAL" clId="{58E33101-C3AE-49E8-B49B-21B8410B348A}" dt="2024-05-25T21:26:20.619" v="571"/>
          <ac:spMkLst>
            <pc:docMk/>
            <pc:sldMk cId="511000915" sldId="267"/>
            <ac:spMk id="2" creationId="{93A011C1-90A7-9C83-68FA-00D70D49D5BE}"/>
          </ac:spMkLst>
        </pc:spChg>
        <pc:spChg chg="mod">
          <ac:chgData name="Piyumika Kithulgoda Gamage" userId="8130ac14-9727-4963-a006-512f362f8357" providerId="ADAL" clId="{58E33101-C3AE-49E8-B49B-21B8410B348A}" dt="2024-05-25T21:27:27.130" v="581" actId="113"/>
          <ac:spMkLst>
            <pc:docMk/>
            <pc:sldMk cId="511000915" sldId="267"/>
            <ac:spMk id="4" creationId="{BB1B243D-D1FA-AFB4-A51C-E6FCCCAE4FD0}"/>
          </ac:spMkLst>
        </pc:spChg>
        <pc:spChg chg="del">
          <ac:chgData name="Piyumika Kithulgoda Gamage" userId="8130ac14-9727-4963-a006-512f362f8357" providerId="ADAL" clId="{58E33101-C3AE-49E8-B49B-21B8410B348A}" dt="2024-05-25T21:26:19.993" v="570" actId="478"/>
          <ac:spMkLst>
            <pc:docMk/>
            <pc:sldMk cId="511000915" sldId="267"/>
            <ac:spMk id="9" creationId="{07C93DA7-0710-C3FD-7468-19C0E887E5AB}"/>
          </ac:spMkLst>
        </pc:spChg>
      </pc:sldChg>
      <pc:sldChg chg="del">
        <pc:chgData name="Piyumika Kithulgoda Gamage" userId="8130ac14-9727-4963-a006-512f362f8357" providerId="ADAL" clId="{58E33101-C3AE-49E8-B49B-21B8410B348A}" dt="2024-05-25T20:44:11.017" v="115" actId="47"/>
        <pc:sldMkLst>
          <pc:docMk/>
          <pc:sldMk cId="2975333960" sldId="268"/>
        </pc:sldMkLst>
      </pc:sldChg>
      <pc:sldChg chg="addSp delSp modSp mod">
        <pc:chgData name="Piyumika Kithulgoda Gamage" userId="8130ac14-9727-4963-a006-512f362f8357" providerId="ADAL" clId="{58E33101-C3AE-49E8-B49B-21B8410B348A}" dt="2024-05-25T20:50:13.932" v="163" actId="120"/>
        <pc:sldMkLst>
          <pc:docMk/>
          <pc:sldMk cId="722754073" sldId="269"/>
        </pc:sldMkLst>
        <pc:spChg chg="add del mod">
          <ac:chgData name="Piyumika Kithulgoda Gamage" userId="8130ac14-9727-4963-a006-512f362f8357" providerId="ADAL" clId="{58E33101-C3AE-49E8-B49B-21B8410B348A}" dt="2024-05-25T20:49:38.280" v="143" actId="478"/>
          <ac:spMkLst>
            <pc:docMk/>
            <pc:sldMk cId="722754073" sldId="269"/>
            <ac:spMk id="2" creationId="{6225AB12-2BD8-8807-EBBD-E4C012C3F565}"/>
          </ac:spMkLst>
        </pc:spChg>
        <pc:spChg chg="del mod">
          <ac:chgData name="Piyumika Kithulgoda Gamage" userId="8130ac14-9727-4963-a006-512f362f8357" providerId="ADAL" clId="{58E33101-C3AE-49E8-B49B-21B8410B348A}" dt="2024-05-25T20:49:34.539" v="141" actId="478"/>
          <ac:spMkLst>
            <pc:docMk/>
            <pc:sldMk cId="722754073" sldId="269"/>
            <ac:spMk id="4" creationId="{BB1B243D-D1FA-AFB4-A51C-E6FCCCAE4FD0}"/>
          </ac:spMkLst>
        </pc:spChg>
        <pc:spChg chg="add mod">
          <ac:chgData name="Piyumika Kithulgoda Gamage" userId="8130ac14-9727-4963-a006-512f362f8357" providerId="ADAL" clId="{58E33101-C3AE-49E8-B49B-21B8410B348A}" dt="2024-05-25T20:50:05.605" v="161" actId="14100"/>
          <ac:spMkLst>
            <pc:docMk/>
            <pc:sldMk cId="722754073" sldId="269"/>
            <ac:spMk id="5" creationId="{FA239E70-281C-0BDF-002F-E765B08E3F9A}"/>
          </ac:spMkLst>
        </pc:spChg>
        <pc:spChg chg="mod">
          <ac:chgData name="Piyumika Kithulgoda Gamage" userId="8130ac14-9727-4963-a006-512f362f8357" providerId="ADAL" clId="{58E33101-C3AE-49E8-B49B-21B8410B348A}" dt="2024-05-25T20:50:13.932" v="163" actId="120"/>
          <ac:spMkLst>
            <pc:docMk/>
            <pc:sldMk cId="722754073" sldId="269"/>
            <ac:spMk id="9" creationId="{E7D487FC-BA9C-7968-9899-436361424B0B}"/>
          </ac:spMkLst>
        </pc:spChg>
      </pc:sldChg>
      <pc:sldChg chg="addSp delSp modSp mod">
        <pc:chgData name="Piyumika Kithulgoda Gamage" userId="8130ac14-9727-4963-a006-512f362f8357" providerId="ADAL" clId="{58E33101-C3AE-49E8-B49B-21B8410B348A}" dt="2024-05-25T20:52:40.760" v="214" actId="120"/>
        <pc:sldMkLst>
          <pc:docMk/>
          <pc:sldMk cId="3051524116" sldId="270"/>
        </pc:sldMkLst>
        <pc:spChg chg="add del mod">
          <ac:chgData name="Piyumika Kithulgoda Gamage" userId="8130ac14-9727-4963-a006-512f362f8357" providerId="ADAL" clId="{58E33101-C3AE-49E8-B49B-21B8410B348A}" dt="2024-05-25T20:51:54.213" v="191" actId="478"/>
          <ac:spMkLst>
            <pc:docMk/>
            <pc:sldMk cId="3051524116" sldId="270"/>
            <ac:spMk id="2" creationId="{BE234D2A-8673-68BE-E591-29CC5961CD21}"/>
          </ac:spMkLst>
        </pc:spChg>
        <pc:spChg chg="del mod">
          <ac:chgData name="Piyumika Kithulgoda Gamage" userId="8130ac14-9727-4963-a006-512f362f8357" providerId="ADAL" clId="{58E33101-C3AE-49E8-B49B-21B8410B348A}" dt="2024-05-25T20:51:51.969" v="190" actId="478"/>
          <ac:spMkLst>
            <pc:docMk/>
            <pc:sldMk cId="3051524116" sldId="270"/>
            <ac:spMk id="4" creationId="{BB1B243D-D1FA-AFB4-A51C-E6FCCCAE4FD0}"/>
          </ac:spMkLst>
        </pc:spChg>
        <pc:spChg chg="add mod">
          <ac:chgData name="Piyumika Kithulgoda Gamage" userId="8130ac14-9727-4963-a006-512f362f8357" providerId="ADAL" clId="{58E33101-C3AE-49E8-B49B-21B8410B348A}" dt="2024-05-25T20:52:19.735" v="212" actId="113"/>
          <ac:spMkLst>
            <pc:docMk/>
            <pc:sldMk cId="3051524116" sldId="270"/>
            <ac:spMk id="5" creationId="{7A505E85-09BE-BDC7-D56A-0D4587AF5870}"/>
          </ac:spMkLst>
        </pc:spChg>
        <pc:spChg chg="mod">
          <ac:chgData name="Piyumika Kithulgoda Gamage" userId="8130ac14-9727-4963-a006-512f362f8357" providerId="ADAL" clId="{58E33101-C3AE-49E8-B49B-21B8410B348A}" dt="2024-05-25T20:52:40.760" v="214" actId="120"/>
          <ac:spMkLst>
            <pc:docMk/>
            <pc:sldMk cId="3051524116" sldId="270"/>
            <ac:spMk id="9" creationId="{91BB2EC3-EAFD-5D12-98E3-628F204E55C0}"/>
          </ac:spMkLst>
        </pc:spChg>
      </pc:sldChg>
      <pc:sldChg chg="modSp mod">
        <pc:chgData name="Piyumika Kithulgoda Gamage" userId="8130ac14-9727-4963-a006-512f362f8357" providerId="ADAL" clId="{58E33101-C3AE-49E8-B49B-21B8410B348A}" dt="2024-05-27T09:52:22.373" v="816" actId="20577"/>
        <pc:sldMkLst>
          <pc:docMk/>
          <pc:sldMk cId="0" sldId="277"/>
        </pc:sldMkLst>
        <pc:spChg chg="mod">
          <ac:chgData name="Piyumika Kithulgoda Gamage" userId="8130ac14-9727-4963-a006-512f362f8357" providerId="ADAL" clId="{58E33101-C3AE-49E8-B49B-21B8410B348A}" dt="2024-05-27T09:52:22.373" v="816" actId="20577"/>
          <ac:spMkLst>
            <pc:docMk/>
            <pc:sldMk cId="0" sldId="277"/>
            <ac:spMk id="9" creationId="{39DC0474-D039-43A6-963A-CA68F96AF4BE}"/>
          </ac:spMkLst>
        </pc:spChg>
      </pc:sldChg>
      <pc:sldChg chg="addSp delSp modSp mod modClrScheme chgLayout">
        <pc:chgData name="Piyumika Kithulgoda Gamage" userId="8130ac14-9727-4963-a006-512f362f8357" providerId="ADAL" clId="{58E33101-C3AE-49E8-B49B-21B8410B348A}" dt="2024-05-27T12:58:09.874" v="865" actId="1076"/>
        <pc:sldMkLst>
          <pc:docMk/>
          <pc:sldMk cId="248311886" sldId="281"/>
        </pc:sldMkLst>
        <pc:spChg chg="del mod">
          <ac:chgData name="Piyumika Kithulgoda Gamage" userId="8130ac14-9727-4963-a006-512f362f8357" providerId="ADAL" clId="{58E33101-C3AE-49E8-B49B-21B8410B348A}" dt="2024-05-25T21:41:45.378" v="721" actId="478"/>
          <ac:spMkLst>
            <pc:docMk/>
            <pc:sldMk cId="248311886" sldId="281"/>
            <ac:spMk id="6" creationId="{49F0F81E-EA81-96EC-491A-239E29DA432A}"/>
          </ac:spMkLst>
        </pc:spChg>
        <pc:spChg chg="mod">
          <ac:chgData name="Piyumika Kithulgoda Gamage" userId="8130ac14-9727-4963-a006-512f362f8357" providerId="ADAL" clId="{58E33101-C3AE-49E8-B49B-21B8410B348A}" dt="2024-05-27T12:58:09.874" v="865" actId="1076"/>
          <ac:spMkLst>
            <pc:docMk/>
            <pc:sldMk cId="248311886" sldId="281"/>
            <ac:spMk id="8" creationId="{88ED9453-277C-204F-BD72-DCE03B1E8BBA}"/>
          </ac:spMkLst>
        </pc:spChg>
        <pc:graphicFrameChg chg="add mod modGraphic">
          <ac:chgData name="Piyumika Kithulgoda Gamage" userId="8130ac14-9727-4963-a006-512f362f8357" providerId="ADAL" clId="{58E33101-C3AE-49E8-B49B-21B8410B348A}" dt="2024-05-27T12:57:56.589" v="858" actId="14100"/>
          <ac:graphicFrameMkLst>
            <pc:docMk/>
            <pc:sldMk cId="248311886" sldId="281"/>
            <ac:graphicFrameMk id="2" creationId="{FC905095-CC99-4F3E-D7CE-E118F05613E2}"/>
          </ac:graphicFrameMkLst>
        </pc:graphicFrameChg>
      </pc:sldChg>
      <pc:sldChg chg="modSp mod">
        <pc:chgData name="Piyumika Kithulgoda Gamage" userId="8130ac14-9727-4963-a006-512f362f8357" providerId="ADAL" clId="{58E33101-C3AE-49E8-B49B-21B8410B348A}" dt="2024-05-25T21:25:18.801" v="569" actId="14100"/>
        <pc:sldMkLst>
          <pc:docMk/>
          <pc:sldMk cId="1846535011" sldId="283"/>
        </pc:sldMkLst>
        <pc:spChg chg="mod">
          <ac:chgData name="Piyumika Kithulgoda Gamage" userId="8130ac14-9727-4963-a006-512f362f8357" providerId="ADAL" clId="{58E33101-C3AE-49E8-B49B-21B8410B348A}" dt="2024-05-25T21:25:18.801" v="569" actId="14100"/>
          <ac:spMkLst>
            <pc:docMk/>
            <pc:sldMk cId="1846535011" sldId="283"/>
            <ac:spMk id="4" creationId="{BB1B243D-D1FA-AFB4-A51C-E6FCCCAE4FD0}"/>
          </ac:spMkLst>
        </pc:spChg>
        <pc:spChg chg="mod">
          <ac:chgData name="Piyumika Kithulgoda Gamage" userId="8130ac14-9727-4963-a006-512f362f8357" providerId="ADAL" clId="{58E33101-C3AE-49E8-B49B-21B8410B348A}" dt="2024-05-25T21:25:09.629" v="568" actId="20577"/>
          <ac:spMkLst>
            <pc:docMk/>
            <pc:sldMk cId="1846535011" sldId="283"/>
            <ac:spMk id="9" creationId="{0165B943-595D-CC8A-2F49-63A8FFABEF40}"/>
          </ac:spMkLst>
        </pc:spChg>
      </pc:sldChg>
      <pc:sldChg chg="addSp delSp modSp mod">
        <pc:chgData name="Piyumika Kithulgoda Gamage" userId="8130ac14-9727-4963-a006-512f362f8357" providerId="ADAL" clId="{58E33101-C3AE-49E8-B49B-21B8410B348A}" dt="2024-05-25T21:29:26.995" v="606" actId="113"/>
        <pc:sldMkLst>
          <pc:docMk/>
          <pc:sldMk cId="51292185" sldId="284"/>
        </pc:sldMkLst>
        <pc:spChg chg="add mod">
          <ac:chgData name="Piyumika Kithulgoda Gamage" userId="8130ac14-9727-4963-a006-512f362f8357" providerId="ADAL" clId="{58E33101-C3AE-49E8-B49B-21B8410B348A}" dt="2024-05-25T21:28:00.222" v="583"/>
          <ac:spMkLst>
            <pc:docMk/>
            <pc:sldMk cId="51292185" sldId="284"/>
            <ac:spMk id="2" creationId="{1C0EC4A5-5831-8226-E3A2-E61219699117}"/>
          </ac:spMkLst>
        </pc:spChg>
        <pc:spChg chg="mod">
          <ac:chgData name="Piyumika Kithulgoda Gamage" userId="8130ac14-9727-4963-a006-512f362f8357" providerId="ADAL" clId="{58E33101-C3AE-49E8-B49B-21B8410B348A}" dt="2024-05-25T21:29:26.995" v="606" actId="113"/>
          <ac:spMkLst>
            <pc:docMk/>
            <pc:sldMk cId="51292185" sldId="284"/>
            <ac:spMk id="4" creationId="{BB1B243D-D1FA-AFB4-A51C-E6FCCCAE4FD0}"/>
          </ac:spMkLst>
        </pc:spChg>
        <pc:spChg chg="del">
          <ac:chgData name="Piyumika Kithulgoda Gamage" userId="8130ac14-9727-4963-a006-512f362f8357" providerId="ADAL" clId="{58E33101-C3AE-49E8-B49B-21B8410B348A}" dt="2024-05-25T21:27:59.830" v="582" actId="478"/>
          <ac:spMkLst>
            <pc:docMk/>
            <pc:sldMk cId="51292185" sldId="284"/>
            <ac:spMk id="9" creationId="{2394C7EF-4159-F101-C260-29094DED61BD}"/>
          </ac:spMkLst>
        </pc:spChg>
      </pc:sldChg>
      <pc:sldChg chg="addSp delSp modSp mod">
        <pc:chgData name="Piyumika Kithulgoda Gamage" userId="8130ac14-9727-4963-a006-512f362f8357" providerId="ADAL" clId="{58E33101-C3AE-49E8-B49B-21B8410B348A}" dt="2024-05-25T21:31:51.977" v="633" actId="20577"/>
        <pc:sldMkLst>
          <pc:docMk/>
          <pc:sldMk cId="4208276109" sldId="285"/>
        </pc:sldMkLst>
        <pc:spChg chg="add mod">
          <ac:chgData name="Piyumika Kithulgoda Gamage" userId="8130ac14-9727-4963-a006-512f362f8357" providerId="ADAL" clId="{58E33101-C3AE-49E8-B49B-21B8410B348A}" dt="2024-05-25T21:30:50.612" v="609"/>
          <ac:spMkLst>
            <pc:docMk/>
            <pc:sldMk cId="4208276109" sldId="285"/>
            <ac:spMk id="2" creationId="{B47B6CDA-4F34-CA54-BB74-A22EC4FCFF8B}"/>
          </ac:spMkLst>
        </pc:spChg>
        <pc:spChg chg="mod">
          <ac:chgData name="Piyumika Kithulgoda Gamage" userId="8130ac14-9727-4963-a006-512f362f8357" providerId="ADAL" clId="{58E33101-C3AE-49E8-B49B-21B8410B348A}" dt="2024-05-25T21:31:51.977" v="633" actId="20577"/>
          <ac:spMkLst>
            <pc:docMk/>
            <pc:sldMk cId="4208276109" sldId="285"/>
            <ac:spMk id="4" creationId="{BB1B243D-D1FA-AFB4-A51C-E6FCCCAE4FD0}"/>
          </ac:spMkLst>
        </pc:spChg>
        <pc:spChg chg="del">
          <ac:chgData name="Piyumika Kithulgoda Gamage" userId="8130ac14-9727-4963-a006-512f362f8357" providerId="ADAL" clId="{58E33101-C3AE-49E8-B49B-21B8410B348A}" dt="2024-05-25T21:30:50.159" v="608" actId="478"/>
          <ac:spMkLst>
            <pc:docMk/>
            <pc:sldMk cId="4208276109" sldId="285"/>
            <ac:spMk id="9" creationId="{970615C5-1E79-1404-1753-5E8A5375B44E}"/>
          </ac:spMkLst>
        </pc:spChg>
      </pc:sldChg>
      <pc:sldChg chg="del">
        <pc:chgData name="Piyumika Kithulgoda Gamage" userId="8130ac14-9727-4963-a006-512f362f8357" providerId="ADAL" clId="{58E33101-C3AE-49E8-B49B-21B8410B348A}" dt="2024-05-25T21:30:14.376" v="607" actId="47"/>
        <pc:sldMkLst>
          <pc:docMk/>
          <pc:sldMk cId="3852990021" sldId="286"/>
        </pc:sldMkLst>
      </pc:sldChg>
      <pc:sldChg chg="addSp delSp modSp mod">
        <pc:chgData name="Piyumika Kithulgoda Gamage" userId="8130ac14-9727-4963-a006-512f362f8357" providerId="ADAL" clId="{58E33101-C3AE-49E8-B49B-21B8410B348A}" dt="2024-05-25T21:02:42.395" v="320" actId="113"/>
        <pc:sldMkLst>
          <pc:docMk/>
          <pc:sldMk cId="2779259505" sldId="289"/>
        </pc:sldMkLst>
        <pc:spChg chg="add mod">
          <ac:chgData name="Piyumika Kithulgoda Gamage" userId="8130ac14-9727-4963-a006-512f362f8357" providerId="ADAL" clId="{58E33101-C3AE-49E8-B49B-21B8410B348A}" dt="2024-05-25T21:02:42.395" v="320" actId="113"/>
          <ac:spMkLst>
            <pc:docMk/>
            <pc:sldMk cId="2779259505" sldId="289"/>
            <ac:spMk id="2" creationId="{1A763CD6-AE4A-090D-D20C-45599B613982}"/>
          </ac:spMkLst>
        </pc:spChg>
        <pc:spChg chg="del mod">
          <ac:chgData name="Piyumika Kithulgoda Gamage" userId="8130ac14-9727-4963-a006-512f362f8357" providerId="ADAL" clId="{58E33101-C3AE-49E8-B49B-21B8410B348A}" dt="2024-05-25T21:00:09.237" v="276" actId="478"/>
          <ac:spMkLst>
            <pc:docMk/>
            <pc:sldMk cId="2779259505" sldId="289"/>
            <ac:spMk id="4" creationId="{BB1B243D-D1FA-AFB4-A51C-E6FCCCAE4FD0}"/>
          </ac:spMkLst>
        </pc:spChg>
        <pc:spChg chg="add del mod">
          <ac:chgData name="Piyumika Kithulgoda Gamage" userId="8130ac14-9727-4963-a006-512f362f8357" providerId="ADAL" clId="{58E33101-C3AE-49E8-B49B-21B8410B348A}" dt="2024-05-25T21:00:16.300" v="279" actId="478"/>
          <ac:spMkLst>
            <pc:docMk/>
            <pc:sldMk cId="2779259505" sldId="289"/>
            <ac:spMk id="5" creationId="{FF2AF6D6-65E5-347C-9F6E-AE9450E03BD4}"/>
          </ac:spMkLst>
        </pc:spChg>
        <pc:spChg chg="mod">
          <ac:chgData name="Piyumika Kithulgoda Gamage" userId="8130ac14-9727-4963-a006-512f362f8357" providerId="ADAL" clId="{58E33101-C3AE-49E8-B49B-21B8410B348A}" dt="2024-05-25T20:52:59.019" v="219" actId="113"/>
          <ac:spMkLst>
            <pc:docMk/>
            <pc:sldMk cId="2779259505" sldId="289"/>
            <ac:spMk id="9" creationId="{803E05A2-F371-5AF7-A896-DCF5C0D234EB}"/>
          </ac:spMkLst>
        </pc:spChg>
      </pc:sldChg>
      <pc:sldChg chg="modSp mod">
        <pc:chgData name="Piyumika Kithulgoda Gamage" userId="8130ac14-9727-4963-a006-512f362f8357" providerId="ADAL" clId="{58E33101-C3AE-49E8-B49B-21B8410B348A}" dt="2024-05-25T21:06:51.525" v="446" actId="20577"/>
        <pc:sldMkLst>
          <pc:docMk/>
          <pc:sldMk cId="1767512393" sldId="290"/>
        </pc:sldMkLst>
        <pc:spChg chg="mod">
          <ac:chgData name="Piyumika Kithulgoda Gamage" userId="8130ac14-9727-4963-a006-512f362f8357" providerId="ADAL" clId="{58E33101-C3AE-49E8-B49B-21B8410B348A}" dt="2024-05-25T21:06:51.525" v="446" actId="20577"/>
          <ac:spMkLst>
            <pc:docMk/>
            <pc:sldMk cId="1767512393" sldId="290"/>
            <ac:spMk id="4" creationId="{BB1B243D-D1FA-AFB4-A51C-E6FCCCAE4FD0}"/>
          </ac:spMkLst>
        </pc:spChg>
        <pc:spChg chg="mod">
          <ac:chgData name="Piyumika Kithulgoda Gamage" userId="8130ac14-9727-4963-a006-512f362f8357" providerId="ADAL" clId="{58E33101-C3AE-49E8-B49B-21B8410B348A}" dt="2024-05-25T21:04:42.155" v="344" actId="255"/>
          <ac:spMkLst>
            <pc:docMk/>
            <pc:sldMk cId="1767512393" sldId="290"/>
            <ac:spMk id="9" creationId="{714A846F-60E9-710D-3204-B0470B8C10D9}"/>
          </ac:spMkLst>
        </pc:spChg>
      </pc:sldChg>
      <pc:sldChg chg="addSp delSp modSp mod">
        <pc:chgData name="Piyumika Kithulgoda Gamage" userId="8130ac14-9727-4963-a006-512f362f8357" providerId="ADAL" clId="{58E33101-C3AE-49E8-B49B-21B8410B348A}" dt="2024-05-25T20:52:35.970" v="213" actId="120"/>
        <pc:sldMkLst>
          <pc:docMk/>
          <pc:sldMk cId="2926603474" sldId="291"/>
        </pc:sldMkLst>
        <pc:spChg chg="add del mod">
          <ac:chgData name="Piyumika Kithulgoda Gamage" userId="8130ac14-9727-4963-a006-512f362f8357" providerId="ADAL" clId="{58E33101-C3AE-49E8-B49B-21B8410B348A}" dt="2024-05-25T20:50:59.180" v="168" actId="478"/>
          <ac:spMkLst>
            <pc:docMk/>
            <pc:sldMk cId="2926603474" sldId="291"/>
            <ac:spMk id="2" creationId="{73F65E0A-9506-BF39-41D5-A0F9C026E01C}"/>
          </ac:spMkLst>
        </pc:spChg>
        <pc:spChg chg="del mod">
          <ac:chgData name="Piyumika Kithulgoda Gamage" userId="8130ac14-9727-4963-a006-512f362f8357" providerId="ADAL" clId="{58E33101-C3AE-49E8-B49B-21B8410B348A}" dt="2024-05-25T20:50:51.821" v="165" actId="478"/>
          <ac:spMkLst>
            <pc:docMk/>
            <pc:sldMk cId="2926603474" sldId="291"/>
            <ac:spMk id="4" creationId="{BB1B243D-D1FA-AFB4-A51C-E6FCCCAE4FD0}"/>
          </ac:spMkLst>
        </pc:spChg>
        <pc:spChg chg="add mod">
          <ac:chgData name="Piyumika Kithulgoda Gamage" userId="8130ac14-9727-4963-a006-512f362f8357" providerId="ADAL" clId="{58E33101-C3AE-49E8-B49B-21B8410B348A}" dt="2024-05-25T20:51:39.842" v="189" actId="20577"/>
          <ac:spMkLst>
            <pc:docMk/>
            <pc:sldMk cId="2926603474" sldId="291"/>
            <ac:spMk id="5" creationId="{C269B2F1-398F-9CF3-6549-8E1F1F47DFF6}"/>
          </ac:spMkLst>
        </pc:spChg>
        <pc:spChg chg="mod">
          <ac:chgData name="Piyumika Kithulgoda Gamage" userId="8130ac14-9727-4963-a006-512f362f8357" providerId="ADAL" clId="{58E33101-C3AE-49E8-B49B-21B8410B348A}" dt="2024-05-25T20:52:35.970" v="213" actId="120"/>
          <ac:spMkLst>
            <pc:docMk/>
            <pc:sldMk cId="2926603474" sldId="291"/>
            <ac:spMk id="9" creationId="{1DB94D6D-78D8-3F29-3559-518FBCD5A55B}"/>
          </ac:spMkLst>
        </pc:spChg>
      </pc:sldChg>
      <pc:sldChg chg="modSp del mod">
        <pc:chgData name="Piyumika Kithulgoda Gamage" userId="8130ac14-9727-4963-a006-512f362f8357" providerId="ADAL" clId="{58E33101-C3AE-49E8-B49B-21B8410B348A}" dt="2024-05-25T20:57:54.671" v="275" actId="47"/>
        <pc:sldMkLst>
          <pc:docMk/>
          <pc:sldMk cId="2361538278" sldId="292"/>
        </pc:sldMkLst>
        <pc:spChg chg="mod">
          <ac:chgData name="Piyumika Kithulgoda Gamage" userId="8130ac14-9727-4963-a006-512f362f8357" providerId="ADAL" clId="{58E33101-C3AE-49E8-B49B-21B8410B348A}" dt="2024-05-25T20:57:47.830" v="271" actId="21"/>
          <ac:spMkLst>
            <pc:docMk/>
            <pc:sldMk cId="2361538278" sldId="292"/>
            <ac:spMk id="4" creationId="{BB1B243D-D1FA-AFB4-A51C-E6FCCCAE4FD0}"/>
          </ac:spMkLst>
        </pc:spChg>
      </pc:sldChg>
      <pc:sldChg chg="modSp del mod">
        <pc:chgData name="Piyumika Kithulgoda Gamage" userId="8130ac14-9727-4963-a006-512f362f8357" providerId="ADAL" clId="{58E33101-C3AE-49E8-B49B-21B8410B348A}" dt="2024-05-25T21:03:00.802" v="325" actId="47"/>
        <pc:sldMkLst>
          <pc:docMk/>
          <pc:sldMk cId="316386460" sldId="293"/>
        </pc:sldMkLst>
        <pc:spChg chg="mod">
          <ac:chgData name="Piyumika Kithulgoda Gamage" userId="8130ac14-9727-4963-a006-512f362f8357" providerId="ADAL" clId="{58E33101-C3AE-49E8-B49B-21B8410B348A}" dt="2024-05-25T21:02:54.924" v="321" actId="21"/>
          <ac:spMkLst>
            <pc:docMk/>
            <pc:sldMk cId="316386460" sldId="293"/>
            <ac:spMk id="4" creationId="{BB1B243D-D1FA-AFB4-A51C-E6FCCCAE4FD0}"/>
          </ac:spMkLst>
        </pc:spChg>
      </pc:sldChg>
      <pc:sldChg chg="modSp mod">
        <pc:chgData name="Piyumika Kithulgoda Gamage" userId="8130ac14-9727-4963-a006-512f362f8357" providerId="ADAL" clId="{58E33101-C3AE-49E8-B49B-21B8410B348A}" dt="2024-05-25T21:18:14.388" v="515" actId="120"/>
        <pc:sldMkLst>
          <pc:docMk/>
          <pc:sldMk cId="3237120434" sldId="294"/>
        </pc:sldMkLst>
        <pc:spChg chg="mod">
          <ac:chgData name="Piyumika Kithulgoda Gamage" userId="8130ac14-9727-4963-a006-512f362f8357" providerId="ADAL" clId="{58E33101-C3AE-49E8-B49B-21B8410B348A}" dt="2024-05-25T21:18:03.369" v="513" actId="404"/>
          <ac:spMkLst>
            <pc:docMk/>
            <pc:sldMk cId="3237120434" sldId="294"/>
            <ac:spMk id="4" creationId="{BB1B243D-D1FA-AFB4-A51C-E6FCCCAE4FD0}"/>
          </ac:spMkLst>
        </pc:spChg>
        <pc:spChg chg="mod">
          <ac:chgData name="Piyumika Kithulgoda Gamage" userId="8130ac14-9727-4963-a006-512f362f8357" providerId="ADAL" clId="{58E33101-C3AE-49E8-B49B-21B8410B348A}" dt="2024-05-25T21:18:14.388" v="515" actId="120"/>
          <ac:spMkLst>
            <pc:docMk/>
            <pc:sldMk cId="3237120434" sldId="294"/>
            <ac:spMk id="9" creationId="{2EBD21EC-560E-3364-0A22-B81826CD5645}"/>
          </ac:spMkLst>
        </pc:spChg>
      </pc:sldChg>
      <pc:sldChg chg="del">
        <pc:chgData name="Piyumika Kithulgoda Gamage" userId="8130ac14-9727-4963-a006-512f362f8357" providerId="ADAL" clId="{58E33101-C3AE-49E8-B49B-21B8410B348A}" dt="2024-05-25T21:17:54.488" v="509" actId="47"/>
        <pc:sldMkLst>
          <pc:docMk/>
          <pc:sldMk cId="56841122" sldId="295"/>
        </pc:sldMkLst>
      </pc:sldChg>
      <pc:sldChg chg="del">
        <pc:chgData name="Piyumika Kithulgoda Gamage" userId="8130ac14-9727-4963-a006-512f362f8357" providerId="ADAL" clId="{58E33101-C3AE-49E8-B49B-21B8410B348A}" dt="2024-05-25T20:44:05.143" v="114" actId="47"/>
        <pc:sldMkLst>
          <pc:docMk/>
          <pc:sldMk cId="3862257890" sldId="296"/>
        </pc:sldMkLst>
      </pc:sldChg>
      <pc:sldChg chg="addSp delSp modSp mod modClrScheme chgLayout">
        <pc:chgData name="Piyumika Kithulgoda Gamage" userId="8130ac14-9727-4963-a006-512f362f8357" providerId="ADAL" clId="{58E33101-C3AE-49E8-B49B-21B8410B348A}" dt="2024-05-25T21:39:24.700" v="693" actId="26606"/>
        <pc:sldMkLst>
          <pc:docMk/>
          <pc:sldMk cId="4063864537" sldId="297"/>
        </pc:sldMkLst>
        <pc:spChg chg="mod ord">
          <ac:chgData name="Piyumika Kithulgoda Gamage" userId="8130ac14-9727-4963-a006-512f362f8357" providerId="ADAL" clId="{58E33101-C3AE-49E8-B49B-21B8410B348A}" dt="2024-05-25T21:39:24.700" v="693" actId="26606"/>
          <ac:spMkLst>
            <pc:docMk/>
            <pc:sldMk cId="4063864537" sldId="297"/>
            <ac:spMk id="4" creationId="{BB1B243D-D1FA-AFB4-A51C-E6FCCCAE4FD0}"/>
          </ac:spMkLst>
        </pc:spChg>
        <pc:spChg chg="mod">
          <ac:chgData name="Piyumika Kithulgoda Gamage" userId="8130ac14-9727-4963-a006-512f362f8357" providerId="ADAL" clId="{58E33101-C3AE-49E8-B49B-21B8410B348A}" dt="2024-05-25T21:39:24.700" v="692" actId="26606"/>
          <ac:spMkLst>
            <pc:docMk/>
            <pc:sldMk cId="4063864537" sldId="297"/>
            <ac:spMk id="9" creationId="{76E7CC8F-577E-5B0F-26EA-1109BA7656A5}"/>
          </ac:spMkLst>
        </pc:spChg>
        <pc:spChg chg="add del mod">
          <ac:chgData name="Piyumika Kithulgoda Gamage" userId="8130ac14-9727-4963-a006-512f362f8357" providerId="ADAL" clId="{58E33101-C3AE-49E8-B49B-21B8410B348A}" dt="2024-05-25T21:39:12.589" v="688"/>
          <ac:spMkLst>
            <pc:docMk/>
            <pc:sldMk cId="4063864537" sldId="297"/>
            <ac:spMk id="14" creationId="{F14977DE-6F2F-BF68-0865-0B5FF34092BF}"/>
          </ac:spMkLst>
        </pc:spChg>
        <pc:spChg chg="add del mod">
          <ac:chgData name="Piyumika Kithulgoda Gamage" userId="8130ac14-9727-4963-a006-512f362f8357" providerId="ADAL" clId="{58E33101-C3AE-49E8-B49B-21B8410B348A}" dt="2024-05-25T21:39:24.700" v="692" actId="26606"/>
          <ac:spMkLst>
            <pc:docMk/>
            <pc:sldMk cId="4063864537" sldId="297"/>
            <ac:spMk id="3079" creationId="{D1527041-F972-0925-A8A6-778ADA5613E5}"/>
          </ac:spMkLst>
        </pc:spChg>
        <pc:spChg chg="add del mod">
          <ac:chgData name="Piyumika Kithulgoda Gamage" userId="8130ac14-9727-4963-a006-512f362f8357" providerId="ADAL" clId="{58E33101-C3AE-49E8-B49B-21B8410B348A}" dt="2024-05-25T21:39:24.700" v="692" actId="26606"/>
          <ac:spMkLst>
            <pc:docMk/>
            <pc:sldMk cId="4063864537" sldId="297"/>
            <ac:spMk id="3081" creationId="{2D2CE51E-703D-B5D7-9856-1EFAB9E97E73}"/>
          </ac:spMkLst>
        </pc:spChg>
        <pc:picChg chg="add mod">
          <ac:chgData name="Piyumika Kithulgoda Gamage" userId="8130ac14-9727-4963-a006-512f362f8357" providerId="ADAL" clId="{58E33101-C3AE-49E8-B49B-21B8410B348A}" dt="2024-05-25T21:39:24.700" v="693" actId="26606"/>
          <ac:picMkLst>
            <pc:docMk/>
            <pc:sldMk cId="4063864537" sldId="297"/>
            <ac:picMk id="3074" creationId="{1BD95FF6-9DF7-F5E3-071D-7C2BA8A015A0}"/>
          </ac:picMkLst>
        </pc:picChg>
      </pc:sldChg>
      <pc:sldChg chg="addSp delSp modSp mod">
        <pc:chgData name="Piyumika Kithulgoda Gamage" userId="8130ac14-9727-4963-a006-512f362f8357" providerId="ADAL" clId="{58E33101-C3AE-49E8-B49B-21B8410B348A}" dt="2024-05-27T12:54:39.583" v="851" actId="20577"/>
        <pc:sldMkLst>
          <pc:docMk/>
          <pc:sldMk cId="745738017" sldId="298"/>
        </pc:sldMkLst>
        <pc:spChg chg="add del">
          <ac:chgData name="Piyumika Kithulgoda Gamage" userId="8130ac14-9727-4963-a006-512f362f8357" providerId="ADAL" clId="{58E33101-C3AE-49E8-B49B-21B8410B348A}" dt="2024-05-25T20:48:18.321" v="117" actId="22"/>
          <ac:spMkLst>
            <pc:docMk/>
            <pc:sldMk cId="745738017" sldId="298"/>
            <ac:spMk id="3" creationId="{2FC1695E-7D8A-51AE-F178-B65EB6187683}"/>
          </ac:spMkLst>
        </pc:spChg>
        <pc:spChg chg="mod">
          <ac:chgData name="Piyumika Kithulgoda Gamage" userId="8130ac14-9727-4963-a006-512f362f8357" providerId="ADAL" clId="{58E33101-C3AE-49E8-B49B-21B8410B348A}" dt="2024-05-25T20:39:57.465" v="82" actId="20577"/>
          <ac:spMkLst>
            <pc:docMk/>
            <pc:sldMk cId="745738017" sldId="298"/>
            <ac:spMk id="6" creationId="{49F0F81E-EA81-96EC-491A-239E29DA432A}"/>
          </ac:spMkLst>
        </pc:spChg>
        <pc:spChg chg="mod">
          <ac:chgData name="Piyumika Kithulgoda Gamage" userId="8130ac14-9727-4963-a006-512f362f8357" providerId="ADAL" clId="{58E33101-C3AE-49E8-B49B-21B8410B348A}" dt="2024-05-27T12:54:39.583" v="851" actId="20577"/>
          <ac:spMkLst>
            <pc:docMk/>
            <pc:sldMk cId="745738017" sldId="298"/>
            <ac:spMk id="8" creationId="{88ED9453-277C-204F-BD72-DCE03B1E8BBA}"/>
          </ac:spMkLst>
        </pc:spChg>
      </pc:sldChg>
      <pc:sldChg chg="addSp delSp modSp mod modClrScheme chgLayout">
        <pc:chgData name="Piyumika Kithulgoda Gamage" userId="8130ac14-9727-4963-a006-512f362f8357" providerId="ADAL" clId="{58E33101-C3AE-49E8-B49B-21B8410B348A}" dt="2024-05-25T21:48:32.852" v="794" actId="113"/>
        <pc:sldMkLst>
          <pc:docMk/>
          <pc:sldMk cId="3155095531" sldId="299"/>
        </pc:sldMkLst>
        <pc:spChg chg="mod">
          <ac:chgData name="Piyumika Kithulgoda Gamage" userId="8130ac14-9727-4963-a006-512f362f8357" providerId="ADAL" clId="{58E33101-C3AE-49E8-B49B-21B8410B348A}" dt="2024-05-25T21:48:32.852" v="794" actId="113"/>
          <ac:spMkLst>
            <pc:docMk/>
            <pc:sldMk cId="3155095531" sldId="299"/>
            <ac:spMk id="3" creationId="{4C318957-1753-EBB6-03D2-08BCABEC55E6}"/>
          </ac:spMkLst>
        </pc:spChg>
        <pc:spChg chg="add del mod">
          <ac:chgData name="Piyumika Kithulgoda Gamage" userId="8130ac14-9727-4963-a006-512f362f8357" providerId="ADAL" clId="{58E33101-C3AE-49E8-B49B-21B8410B348A}" dt="2024-05-25T21:45:44.637" v="763" actId="26606"/>
          <ac:spMkLst>
            <pc:docMk/>
            <pc:sldMk cId="3155095531" sldId="299"/>
            <ac:spMk id="8" creationId="{AD1EB647-12EE-D2EC-3FDE-B12734FA3C68}"/>
          </ac:spMkLst>
        </pc:spChg>
        <pc:spChg chg="add del mod">
          <ac:chgData name="Piyumika Kithulgoda Gamage" userId="8130ac14-9727-4963-a006-512f362f8357" providerId="ADAL" clId="{58E33101-C3AE-49E8-B49B-21B8410B348A}" dt="2024-05-25T21:45:44.637" v="763" actId="26606"/>
          <ac:spMkLst>
            <pc:docMk/>
            <pc:sldMk cId="3155095531" sldId="299"/>
            <ac:spMk id="10" creationId="{0F440E36-5B9C-5E8B-D49D-AD128296D5B4}"/>
          </ac:spMkLst>
        </pc:spChg>
        <pc:spChg chg="add del mod">
          <ac:chgData name="Piyumika Kithulgoda Gamage" userId="8130ac14-9727-4963-a006-512f362f8357" providerId="ADAL" clId="{58E33101-C3AE-49E8-B49B-21B8410B348A}" dt="2024-05-25T21:45:44.637" v="763" actId="26606"/>
          <ac:spMkLst>
            <pc:docMk/>
            <pc:sldMk cId="3155095531" sldId="299"/>
            <ac:spMk id="12" creationId="{E1F78869-E905-5B83-5155-67BF689592E0}"/>
          </ac:spMkLst>
        </pc:spChg>
        <pc:spChg chg="add del mod">
          <ac:chgData name="Piyumika Kithulgoda Gamage" userId="8130ac14-9727-4963-a006-512f362f8357" providerId="ADAL" clId="{58E33101-C3AE-49E8-B49B-21B8410B348A}" dt="2024-05-25T21:45:44.637" v="763" actId="26606"/>
          <ac:spMkLst>
            <pc:docMk/>
            <pc:sldMk cId="3155095531" sldId="299"/>
            <ac:spMk id="14" creationId="{033AC775-391F-0EC3-E749-4E75F9395526}"/>
          </ac:spMkLst>
        </pc:spChg>
        <pc:graphicFrameChg chg="add mod modGraphic">
          <ac:chgData name="Piyumika Kithulgoda Gamage" userId="8130ac14-9727-4963-a006-512f362f8357" providerId="ADAL" clId="{58E33101-C3AE-49E8-B49B-21B8410B348A}" dt="2024-05-25T21:48:28.818" v="793" actId="14100"/>
          <ac:graphicFrameMkLst>
            <pc:docMk/>
            <pc:sldMk cId="3155095531" sldId="299"/>
            <ac:graphicFrameMk id="2" creationId="{E2412D52-F901-0180-9469-10B97E7886EE}"/>
          </ac:graphicFrameMkLst>
        </pc:graphicFrameChg>
      </pc:sldChg>
      <pc:sldChg chg="modSp mod">
        <pc:chgData name="Piyumika Kithulgoda Gamage" userId="8130ac14-9727-4963-a006-512f362f8357" providerId="ADAL" clId="{58E33101-C3AE-49E8-B49B-21B8410B348A}" dt="2024-05-27T09:52:26.386" v="817" actId="20577"/>
        <pc:sldMkLst>
          <pc:docMk/>
          <pc:sldMk cId="4041403823" sldId="354"/>
        </pc:sldMkLst>
        <pc:spChg chg="mod">
          <ac:chgData name="Piyumika Kithulgoda Gamage" userId="8130ac14-9727-4963-a006-512f362f8357" providerId="ADAL" clId="{58E33101-C3AE-49E8-B49B-21B8410B348A}" dt="2024-05-27T09:52:26.386" v="817" actId="20577"/>
          <ac:spMkLst>
            <pc:docMk/>
            <pc:sldMk cId="4041403823" sldId="354"/>
            <ac:spMk id="7" creationId="{673C1525-F3A6-4A8D-B8F9-227D18C2359A}"/>
          </ac:spMkLst>
        </pc:spChg>
        <pc:spChg chg="mod">
          <ac:chgData name="Piyumika Kithulgoda Gamage" userId="8130ac14-9727-4963-a006-512f362f8357" providerId="ADAL" clId="{58E33101-C3AE-49E8-B49B-21B8410B348A}" dt="2024-05-27T08:26:55.600" v="814"/>
          <ac:spMkLst>
            <pc:docMk/>
            <pc:sldMk cId="4041403823" sldId="354"/>
            <ac:spMk id="6146" creationId="{00000000-0000-0000-0000-000000000000}"/>
          </ac:spMkLst>
        </pc:spChg>
      </pc:sldChg>
      <pc:sldChg chg="addSp delSp modSp mod">
        <pc:chgData name="Piyumika Kithulgoda Gamage" userId="8130ac14-9727-4963-a006-512f362f8357" providerId="ADAL" clId="{58E33101-C3AE-49E8-B49B-21B8410B348A}" dt="2024-05-25T20:50:22.279" v="164" actId="120"/>
        <pc:sldMkLst>
          <pc:docMk/>
          <pc:sldMk cId="4147016941" sldId="355"/>
        </pc:sldMkLst>
        <pc:spChg chg="mod">
          <ac:chgData name="Piyumika Kithulgoda Gamage" userId="8130ac14-9727-4963-a006-512f362f8357" providerId="ADAL" clId="{58E33101-C3AE-49E8-B49B-21B8410B348A}" dt="2024-05-25T20:50:22.279" v="164" actId="120"/>
          <ac:spMkLst>
            <pc:docMk/>
            <pc:sldMk cId="4147016941" sldId="355"/>
            <ac:spMk id="2" creationId="{124D384F-4FF9-82A4-754F-85A1A52CC2C4}"/>
          </ac:spMkLst>
        </pc:spChg>
        <pc:spChg chg="del mod">
          <ac:chgData name="Piyumika Kithulgoda Gamage" userId="8130ac14-9727-4963-a006-512f362f8357" providerId="ADAL" clId="{58E33101-C3AE-49E8-B49B-21B8410B348A}" dt="2024-05-25T20:49:04.951" v="133" actId="478"/>
          <ac:spMkLst>
            <pc:docMk/>
            <pc:sldMk cId="4147016941" sldId="355"/>
            <ac:spMk id="3" creationId="{E8F9A3F4-41A4-AACE-4DAC-1513A6220C73}"/>
          </ac:spMkLst>
        </pc:spChg>
        <pc:spChg chg="add del mod">
          <ac:chgData name="Piyumika Kithulgoda Gamage" userId="8130ac14-9727-4963-a006-512f362f8357" providerId="ADAL" clId="{58E33101-C3AE-49E8-B49B-21B8410B348A}" dt="2024-05-25T20:49:07.880" v="135" actId="478"/>
          <ac:spMkLst>
            <pc:docMk/>
            <pc:sldMk cId="4147016941" sldId="355"/>
            <ac:spMk id="4" creationId="{0994B9B3-A658-1FCD-BFC2-BA4D74013D93}"/>
          </ac:spMkLst>
        </pc:spChg>
        <pc:spChg chg="add mod">
          <ac:chgData name="Piyumika Kithulgoda Gamage" userId="8130ac14-9727-4963-a006-512f362f8357" providerId="ADAL" clId="{58E33101-C3AE-49E8-B49B-21B8410B348A}" dt="2024-05-25T20:49:23.505" v="140" actId="113"/>
          <ac:spMkLst>
            <pc:docMk/>
            <pc:sldMk cId="4147016941" sldId="355"/>
            <ac:spMk id="5" creationId="{887A8FA2-8E4D-1C13-A552-4A6675E4B886}"/>
          </ac:spMkLst>
        </pc:spChg>
      </pc:sldChg>
      <pc:sldChg chg="addSp modSp mod modClrScheme chgLayout">
        <pc:chgData name="Piyumika Kithulgoda Gamage" userId="8130ac14-9727-4963-a006-512f362f8357" providerId="ADAL" clId="{58E33101-C3AE-49E8-B49B-21B8410B348A}" dt="2024-05-25T21:44:04.150" v="758" actId="403"/>
        <pc:sldMkLst>
          <pc:docMk/>
          <pc:sldMk cId="2394180643" sldId="356"/>
        </pc:sldMkLst>
        <pc:spChg chg="add mod">
          <ac:chgData name="Piyumika Kithulgoda Gamage" userId="8130ac14-9727-4963-a006-512f362f8357" providerId="ADAL" clId="{58E33101-C3AE-49E8-B49B-21B8410B348A}" dt="2024-05-25T21:37:39.844" v="686" actId="313"/>
          <ac:spMkLst>
            <pc:docMk/>
            <pc:sldMk cId="2394180643" sldId="356"/>
            <ac:spMk id="3" creationId="{F0F7F290-38EE-9137-6F6D-562D715BDB44}"/>
          </ac:spMkLst>
        </pc:spChg>
        <pc:spChg chg="mod">
          <ac:chgData name="Piyumika Kithulgoda Gamage" userId="8130ac14-9727-4963-a006-512f362f8357" providerId="ADAL" clId="{58E33101-C3AE-49E8-B49B-21B8410B348A}" dt="2024-05-25T21:37:24.997" v="682" actId="26606"/>
          <ac:spMkLst>
            <pc:docMk/>
            <pc:sldMk cId="2394180643" sldId="356"/>
            <ac:spMk id="4" creationId="{BB1B243D-D1FA-AFB4-A51C-E6FCCCAE4FD0}"/>
          </ac:spMkLst>
        </pc:spChg>
        <pc:spChg chg="mod">
          <ac:chgData name="Piyumika Kithulgoda Gamage" userId="8130ac14-9727-4963-a006-512f362f8357" providerId="ADAL" clId="{58E33101-C3AE-49E8-B49B-21B8410B348A}" dt="2024-05-25T21:44:04.150" v="758" actId="403"/>
          <ac:spMkLst>
            <pc:docMk/>
            <pc:sldMk cId="2394180643" sldId="356"/>
            <ac:spMk id="9" creationId="{970615C5-1E79-1404-1753-5E8A5375B44E}"/>
          </ac:spMkLst>
        </pc:spChg>
      </pc:sldChg>
      <pc:sldChg chg="addSp delSp modSp new del mod">
        <pc:chgData name="Piyumika Kithulgoda Gamage" userId="8130ac14-9727-4963-a006-512f362f8357" providerId="ADAL" clId="{58E33101-C3AE-49E8-B49B-21B8410B348A}" dt="2024-05-25T20:48:55.558" v="132" actId="47"/>
        <pc:sldMkLst>
          <pc:docMk/>
          <pc:sldMk cId="2469677461" sldId="357"/>
        </pc:sldMkLst>
        <pc:spChg chg="add del mod">
          <ac:chgData name="Piyumika Kithulgoda Gamage" userId="8130ac14-9727-4963-a006-512f362f8357" providerId="ADAL" clId="{58E33101-C3AE-49E8-B49B-21B8410B348A}" dt="2024-05-25T20:48:53.659" v="131" actId="21"/>
          <ac:spMkLst>
            <pc:docMk/>
            <pc:sldMk cId="2469677461" sldId="357"/>
            <ac:spMk id="3" creationId="{887A8FA2-8E4D-1C13-A552-4A6675E4B886}"/>
          </ac:spMkLst>
        </pc:spChg>
      </pc:sldChg>
      <pc:sldChg chg="addSp delSp modSp new mod">
        <pc:chgData name="Piyumika Kithulgoda Gamage" userId="8130ac14-9727-4963-a006-512f362f8357" providerId="ADAL" clId="{58E33101-C3AE-49E8-B49B-21B8410B348A}" dt="2024-05-25T20:56:38.530" v="270" actId="14100"/>
        <pc:sldMkLst>
          <pc:docMk/>
          <pc:sldMk cId="3010695707" sldId="357"/>
        </pc:sldMkLst>
        <pc:spChg chg="mod">
          <ac:chgData name="Piyumika Kithulgoda Gamage" userId="8130ac14-9727-4963-a006-512f362f8357" providerId="ADAL" clId="{58E33101-C3AE-49E8-B49B-21B8410B348A}" dt="2024-05-25T20:56:31.770" v="269" actId="404"/>
          <ac:spMkLst>
            <pc:docMk/>
            <pc:sldMk cId="3010695707" sldId="357"/>
            <ac:spMk id="2" creationId="{C33E270C-969E-6A8E-737A-989B59BE05C6}"/>
          </ac:spMkLst>
        </pc:spChg>
        <pc:spChg chg="del">
          <ac:chgData name="Piyumika Kithulgoda Gamage" userId="8130ac14-9727-4963-a006-512f362f8357" providerId="ADAL" clId="{58E33101-C3AE-49E8-B49B-21B8410B348A}" dt="2024-05-25T20:54:20.787" v="221"/>
          <ac:spMkLst>
            <pc:docMk/>
            <pc:sldMk cId="3010695707" sldId="357"/>
            <ac:spMk id="3" creationId="{8564C3C8-871C-88FF-5EB6-7AB294F7D920}"/>
          </ac:spMkLst>
        </pc:spChg>
        <pc:graphicFrameChg chg="add mod modGraphic">
          <ac:chgData name="Piyumika Kithulgoda Gamage" userId="8130ac14-9727-4963-a006-512f362f8357" providerId="ADAL" clId="{58E33101-C3AE-49E8-B49B-21B8410B348A}" dt="2024-05-25T20:56:38.530" v="270" actId="14100"/>
          <ac:graphicFrameMkLst>
            <pc:docMk/>
            <pc:sldMk cId="3010695707" sldId="357"/>
            <ac:graphicFrameMk id="4" creationId="{2B98C21F-F955-682B-C55E-1DA76B4443F6}"/>
          </ac:graphicFrameMkLst>
        </pc:graphicFrameChg>
      </pc:sldChg>
      <pc:sldChg chg="addSp delSp modSp new mod">
        <pc:chgData name="Piyumika Kithulgoda Gamage" userId="8130ac14-9727-4963-a006-512f362f8357" providerId="ADAL" clId="{58E33101-C3AE-49E8-B49B-21B8410B348A}" dt="2024-05-25T21:43:42.336" v="752" actId="1076"/>
        <pc:sldMkLst>
          <pc:docMk/>
          <pc:sldMk cId="910462670" sldId="358"/>
        </pc:sldMkLst>
        <pc:spChg chg="mod">
          <ac:chgData name="Piyumika Kithulgoda Gamage" userId="8130ac14-9727-4963-a006-512f362f8357" providerId="ADAL" clId="{58E33101-C3AE-49E8-B49B-21B8410B348A}" dt="2024-05-25T21:43:42.336" v="752" actId="1076"/>
          <ac:spMkLst>
            <pc:docMk/>
            <pc:sldMk cId="910462670" sldId="358"/>
            <ac:spMk id="2" creationId="{9DB1A6C8-B922-0177-0A71-209B26DD5FF9}"/>
          </ac:spMkLst>
        </pc:spChg>
        <pc:spChg chg="del">
          <ac:chgData name="Piyumika Kithulgoda Gamage" userId="8130ac14-9727-4963-a006-512f362f8357" providerId="ADAL" clId="{58E33101-C3AE-49E8-B49B-21B8410B348A}" dt="2024-05-25T21:33:44.525" v="635"/>
          <ac:spMkLst>
            <pc:docMk/>
            <pc:sldMk cId="910462670" sldId="358"/>
            <ac:spMk id="3" creationId="{2F1F2CE1-B12B-2D48-8FD4-4128B353CA08}"/>
          </ac:spMkLst>
        </pc:spChg>
        <pc:graphicFrameChg chg="add mod modGraphic">
          <ac:chgData name="Piyumika Kithulgoda Gamage" userId="8130ac14-9727-4963-a006-512f362f8357" providerId="ADAL" clId="{58E33101-C3AE-49E8-B49B-21B8410B348A}" dt="2024-05-25T21:43:36.637" v="751" actId="1076"/>
          <ac:graphicFrameMkLst>
            <pc:docMk/>
            <pc:sldMk cId="910462670" sldId="358"/>
            <ac:graphicFrameMk id="4" creationId="{CBD39CEC-EB60-9A0C-8EA9-1C14F97101A8}"/>
          </ac:graphicFrameMkLst>
        </pc:graphicFrameChg>
      </pc:sldChg>
    </pc:docChg>
  </pc:docChgLst>
  <pc:docChgLst>
    <pc:chgData name="Piyumika Kithulgoda Gamage" userId="8130ac14-9727-4963-a006-512f362f8357" providerId="ADAL" clId="{DA7260CD-3F34-4879-9114-37D493F79E22}"/>
    <pc:docChg chg="undo redo custSel addSld delSld modSld">
      <pc:chgData name="Piyumika Kithulgoda Gamage" userId="8130ac14-9727-4963-a006-512f362f8357" providerId="ADAL" clId="{DA7260CD-3F34-4879-9114-37D493F79E22}" dt="2024-06-17T17:15:23.384" v="753" actId="14100"/>
      <pc:docMkLst>
        <pc:docMk/>
      </pc:docMkLst>
      <pc:sldChg chg="modSp mod">
        <pc:chgData name="Piyumika Kithulgoda Gamage" userId="8130ac14-9727-4963-a006-512f362f8357" providerId="ADAL" clId="{DA7260CD-3F34-4879-9114-37D493F79E22}" dt="2024-06-17T16:34:25.983" v="15" actId="122"/>
        <pc:sldMkLst>
          <pc:docMk/>
          <pc:sldMk cId="517909775" sldId="257"/>
        </pc:sldMkLst>
        <pc:spChg chg="mod">
          <ac:chgData name="Piyumika Kithulgoda Gamage" userId="8130ac14-9727-4963-a006-512f362f8357" providerId="ADAL" clId="{DA7260CD-3F34-4879-9114-37D493F79E22}" dt="2024-06-17T16:34:25.983" v="15" actId="122"/>
          <ac:spMkLst>
            <pc:docMk/>
            <pc:sldMk cId="517909775" sldId="257"/>
            <ac:spMk id="2" creationId="{96901DC8-2DD5-D32F-6B7D-E068DDBEEA40}"/>
          </ac:spMkLst>
        </pc:spChg>
        <pc:spChg chg="mod">
          <ac:chgData name="Piyumika Kithulgoda Gamage" userId="8130ac14-9727-4963-a006-512f362f8357" providerId="ADAL" clId="{DA7260CD-3F34-4879-9114-37D493F79E22}" dt="2024-06-17T16:34:18.276" v="14" actId="13900"/>
          <ac:spMkLst>
            <pc:docMk/>
            <pc:sldMk cId="517909775" sldId="257"/>
            <ac:spMk id="3" creationId="{1315FFF1-43FC-FCFE-BEC0-38B41837CFA3}"/>
          </ac:spMkLst>
        </pc:spChg>
      </pc:sldChg>
      <pc:sldChg chg="modSp mod">
        <pc:chgData name="Piyumika Kithulgoda Gamage" userId="8130ac14-9727-4963-a006-512f362f8357" providerId="ADAL" clId="{DA7260CD-3F34-4879-9114-37D493F79E22}" dt="2024-06-17T16:37:44.582" v="106" actId="14100"/>
        <pc:sldMkLst>
          <pc:docMk/>
          <pc:sldMk cId="511000915" sldId="267"/>
        </pc:sldMkLst>
        <pc:spChg chg="mod">
          <ac:chgData name="Piyumika Kithulgoda Gamage" userId="8130ac14-9727-4963-a006-512f362f8357" providerId="ADAL" clId="{DA7260CD-3F34-4879-9114-37D493F79E22}" dt="2024-06-17T16:37:28.057" v="103" actId="20577"/>
          <ac:spMkLst>
            <pc:docMk/>
            <pc:sldMk cId="511000915" sldId="267"/>
            <ac:spMk id="2" creationId="{93A011C1-90A7-9C83-68FA-00D70D49D5BE}"/>
          </ac:spMkLst>
        </pc:spChg>
        <pc:spChg chg="mod">
          <ac:chgData name="Piyumika Kithulgoda Gamage" userId="8130ac14-9727-4963-a006-512f362f8357" providerId="ADAL" clId="{DA7260CD-3F34-4879-9114-37D493F79E22}" dt="2024-06-17T16:37:44.582" v="106" actId="14100"/>
          <ac:spMkLst>
            <pc:docMk/>
            <pc:sldMk cId="511000915" sldId="267"/>
            <ac:spMk id="4" creationId="{BB1B243D-D1FA-AFB4-A51C-E6FCCCAE4FD0}"/>
          </ac:spMkLst>
        </pc:spChg>
      </pc:sldChg>
      <pc:sldChg chg="modSp mod">
        <pc:chgData name="Piyumika Kithulgoda Gamage" userId="8130ac14-9727-4963-a006-512f362f8357" providerId="ADAL" clId="{DA7260CD-3F34-4879-9114-37D493F79E22}" dt="2024-06-17T16:37:18.223" v="90" actId="20577"/>
        <pc:sldMkLst>
          <pc:docMk/>
          <pc:sldMk cId="1846535011" sldId="283"/>
        </pc:sldMkLst>
        <pc:spChg chg="mod">
          <ac:chgData name="Piyumika Kithulgoda Gamage" userId="8130ac14-9727-4963-a006-512f362f8357" providerId="ADAL" clId="{DA7260CD-3F34-4879-9114-37D493F79E22}" dt="2024-06-17T16:37:18.223" v="90" actId="20577"/>
          <ac:spMkLst>
            <pc:docMk/>
            <pc:sldMk cId="1846535011" sldId="283"/>
            <ac:spMk id="4" creationId="{BB1B243D-D1FA-AFB4-A51C-E6FCCCAE4FD0}"/>
          </ac:spMkLst>
        </pc:spChg>
        <pc:spChg chg="mod">
          <ac:chgData name="Piyumika Kithulgoda Gamage" userId="8130ac14-9727-4963-a006-512f362f8357" providerId="ADAL" clId="{DA7260CD-3F34-4879-9114-37D493F79E22}" dt="2024-06-17T16:37:06.387" v="88" actId="20577"/>
          <ac:spMkLst>
            <pc:docMk/>
            <pc:sldMk cId="1846535011" sldId="283"/>
            <ac:spMk id="9" creationId="{0165B943-595D-CC8A-2F49-63A8FFABEF40}"/>
          </ac:spMkLst>
        </pc:spChg>
      </pc:sldChg>
      <pc:sldChg chg="modSp mod">
        <pc:chgData name="Piyumika Kithulgoda Gamage" userId="8130ac14-9727-4963-a006-512f362f8357" providerId="ADAL" clId="{DA7260CD-3F34-4879-9114-37D493F79E22}" dt="2024-06-17T17:15:03.835" v="750" actId="13900"/>
        <pc:sldMkLst>
          <pc:docMk/>
          <pc:sldMk cId="51292185" sldId="284"/>
        </pc:sldMkLst>
        <pc:spChg chg="mod">
          <ac:chgData name="Piyumika Kithulgoda Gamage" userId="8130ac14-9727-4963-a006-512f362f8357" providerId="ADAL" clId="{DA7260CD-3F34-4879-9114-37D493F79E22}" dt="2024-06-17T16:38:05.722" v="120" actId="122"/>
          <ac:spMkLst>
            <pc:docMk/>
            <pc:sldMk cId="51292185" sldId="284"/>
            <ac:spMk id="2" creationId="{1C0EC4A5-5831-8226-E3A2-E61219699117}"/>
          </ac:spMkLst>
        </pc:spChg>
        <pc:spChg chg="mod">
          <ac:chgData name="Piyumika Kithulgoda Gamage" userId="8130ac14-9727-4963-a006-512f362f8357" providerId="ADAL" clId="{DA7260CD-3F34-4879-9114-37D493F79E22}" dt="2024-06-17T17:15:03.835" v="750" actId="13900"/>
          <ac:spMkLst>
            <pc:docMk/>
            <pc:sldMk cId="51292185" sldId="284"/>
            <ac:spMk id="4" creationId="{BB1B243D-D1FA-AFB4-A51C-E6FCCCAE4FD0}"/>
          </ac:spMkLst>
        </pc:spChg>
      </pc:sldChg>
      <pc:sldChg chg="modSp mod">
        <pc:chgData name="Piyumika Kithulgoda Gamage" userId="8130ac14-9727-4963-a006-512f362f8357" providerId="ADAL" clId="{DA7260CD-3F34-4879-9114-37D493F79E22}" dt="2024-06-17T16:43:35.962" v="191" actId="20577"/>
        <pc:sldMkLst>
          <pc:docMk/>
          <pc:sldMk cId="4208276109" sldId="285"/>
        </pc:sldMkLst>
        <pc:spChg chg="mod">
          <ac:chgData name="Piyumika Kithulgoda Gamage" userId="8130ac14-9727-4963-a006-512f362f8357" providerId="ADAL" clId="{DA7260CD-3F34-4879-9114-37D493F79E22}" dt="2024-06-17T16:42:06.028" v="172" actId="20577"/>
          <ac:spMkLst>
            <pc:docMk/>
            <pc:sldMk cId="4208276109" sldId="285"/>
            <ac:spMk id="2" creationId="{B47B6CDA-4F34-CA54-BB74-A22EC4FCFF8B}"/>
          </ac:spMkLst>
        </pc:spChg>
        <pc:spChg chg="mod">
          <ac:chgData name="Piyumika Kithulgoda Gamage" userId="8130ac14-9727-4963-a006-512f362f8357" providerId="ADAL" clId="{DA7260CD-3F34-4879-9114-37D493F79E22}" dt="2024-06-17T16:43:35.962" v="191" actId="20577"/>
          <ac:spMkLst>
            <pc:docMk/>
            <pc:sldMk cId="4208276109" sldId="285"/>
            <ac:spMk id="4" creationId="{BB1B243D-D1FA-AFB4-A51C-E6FCCCAE4FD0}"/>
          </ac:spMkLst>
        </pc:spChg>
      </pc:sldChg>
      <pc:sldChg chg="modSp add del mod">
        <pc:chgData name="Piyumika Kithulgoda Gamage" userId="8130ac14-9727-4963-a006-512f362f8357" providerId="ADAL" clId="{DA7260CD-3F34-4879-9114-37D493F79E22}" dt="2024-06-17T17:11:07.152" v="749" actId="47"/>
        <pc:sldMkLst>
          <pc:docMk/>
          <pc:sldMk cId="3243072164" sldId="288"/>
        </pc:sldMkLst>
        <pc:picChg chg="mod">
          <ac:chgData name="Piyumika Kithulgoda Gamage" userId="8130ac14-9727-4963-a006-512f362f8357" providerId="ADAL" clId="{DA7260CD-3F34-4879-9114-37D493F79E22}" dt="2024-06-17T17:08:57.203" v="699" actId="1035"/>
          <ac:picMkLst>
            <pc:docMk/>
            <pc:sldMk cId="3243072164" sldId="288"/>
            <ac:picMk id="2" creationId="{3DDDB4F5-1545-7DDF-38C6-50AB86C3FBC7}"/>
          </ac:picMkLst>
        </pc:picChg>
      </pc:sldChg>
      <pc:sldChg chg="modSp mod">
        <pc:chgData name="Piyumika Kithulgoda Gamage" userId="8130ac14-9727-4963-a006-512f362f8357" providerId="ADAL" clId="{DA7260CD-3F34-4879-9114-37D493F79E22}" dt="2024-06-17T17:10:05.462" v="702" actId="14100"/>
        <pc:sldMkLst>
          <pc:docMk/>
          <pc:sldMk cId="3155095531" sldId="299"/>
        </pc:sldMkLst>
        <pc:spChg chg="mod">
          <ac:chgData name="Piyumika Kithulgoda Gamage" userId="8130ac14-9727-4963-a006-512f362f8357" providerId="ADAL" clId="{DA7260CD-3F34-4879-9114-37D493F79E22}" dt="2024-06-17T17:10:05.462" v="702" actId="14100"/>
          <ac:spMkLst>
            <pc:docMk/>
            <pc:sldMk cId="3155095531" sldId="299"/>
            <ac:spMk id="3" creationId="{4C318957-1753-EBB6-03D2-08BCABEC55E6}"/>
          </ac:spMkLst>
        </pc:spChg>
      </pc:sldChg>
      <pc:sldChg chg="delSp modSp mod">
        <pc:chgData name="Piyumika Kithulgoda Gamage" userId="8130ac14-9727-4963-a006-512f362f8357" providerId="ADAL" clId="{DA7260CD-3F34-4879-9114-37D493F79E22}" dt="2024-06-17T17:15:15.330" v="752" actId="13900"/>
        <pc:sldMkLst>
          <pc:docMk/>
          <pc:sldMk cId="2394180643" sldId="356"/>
        </pc:sldMkLst>
        <pc:spChg chg="mod">
          <ac:chgData name="Piyumika Kithulgoda Gamage" userId="8130ac14-9727-4963-a006-512f362f8357" providerId="ADAL" clId="{DA7260CD-3F34-4879-9114-37D493F79E22}" dt="2024-06-17T17:15:15.330" v="752" actId="13900"/>
          <ac:spMkLst>
            <pc:docMk/>
            <pc:sldMk cId="2394180643" sldId="356"/>
            <ac:spMk id="3" creationId="{F0F7F290-38EE-9137-6F6D-562D715BDB44}"/>
          </ac:spMkLst>
        </pc:spChg>
        <pc:spChg chg="del mod">
          <ac:chgData name="Piyumika Kithulgoda Gamage" userId="8130ac14-9727-4963-a006-512f362f8357" providerId="ADAL" clId="{DA7260CD-3F34-4879-9114-37D493F79E22}" dt="2024-06-17T16:48:18.683" v="238" actId="478"/>
          <ac:spMkLst>
            <pc:docMk/>
            <pc:sldMk cId="2394180643" sldId="356"/>
            <ac:spMk id="4" creationId="{BB1B243D-D1FA-AFB4-A51C-E6FCCCAE4FD0}"/>
          </ac:spMkLst>
        </pc:spChg>
        <pc:spChg chg="mod">
          <ac:chgData name="Piyumika Kithulgoda Gamage" userId="8130ac14-9727-4963-a006-512f362f8357" providerId="ADAL" clId="{DA7260CD-3F34-4879-9114-37D493F79E22}" dt="2024-06-17T16:48:28.178" v="242" actId="14100"/>
          <ac:spMkLst>
            <pc:docMk/>
            <pc:sldMk cId="2394180643" sldId="356"/>
            <ac:spMk id="9" creationId="{970615C5-1E79-1404-1753-5E8A5375B44E}"/>
          </ac:spMkLst>
        </pc:spChg>
      </pc:sldChg>
      <pc:sldChg chg="modSp mod">
        <pc:chgData name="Piyumika Kithulgoda Gamage" userId="8130ac14-9727-4963-a006-512f362f8357" providerId="ADAL" clId="{DA7260CD-3F34-4879-9114-37D493F79E22}" dt="2024-06-17T16:44:17.805" v="196" actId="404"/>
        <pc:sldMkLst>
          <pc:docMk/>
          <pc:sldMk cId="910462670" sldId="358"/>
        </pc:sldMkLst>
        <pc:spChg chg="mod">
          <ac:chgData name="Piyumika Kithulgoda Gamage" userId="8130ac14-9727-4963-a006-512f362f8357" providerId="ADAL" clId="{DA7260CD-3F34-4879-9114-37D493F79E22}" dt="2024-06-17T16:44:17.805" v="196" actId="404"/>
          <ac:spMkLst>
            <pc:docMk/>
            <pc:sldMk cId="910462670" sldId="358"/>
            <ac:spMk id="2" creationId="{9DB1A6C8-B922-0177-0A71-209B26DD5FF9}"/>
          </ac:spMkLst>
        </pc:spChg>
        <pc:graphicFrameChg chg="mod modGraphic">
          <ac:chgData name="Piyumika Kithulgoda Gamage" userId="8130ac14-9727-4963-a006-512f362f8357" providerId="ADAL" clId="{DA7260CD-3F34-4879-9114-37D493F79E22}" dt="2024-06-17T16:44:10.785" v="194" actId="14100"/>
          <ac:graphicFrameMkLst>
            <pc:docMk/>
            <pc:sldMk cId="910462670" sldId="358"/>
            <ac:graphicFrameMk id="4" creationId="{CBD39CEC-EB60-9A0C-8EA9-1C14F97101A8}"/>
          </ac:graphicFrameMkLst>
        </pc:graphicFrameChg>
      </pc:sldChg>
      <pc:sldChg chg="modSp mod">
        <pc:chgData name="Piyumika Kithulgoda Gamage" userId="8130ac14-9727-4963-a006-512f362f8357" providerId="ADAL" clId="{DA7260CD-3F34-4879-9114-37D493F79E22}" dt="2024-06-17T16:44:55.998" v="211" actId="1076"/>
        <pc:sldMkLst>
          <pc:docMk/>
          <pc:sldMk cId="3351980248" sldId="359"/>
        </pc:sldMkLst>
        <pc:spChg chg="mod">
          <ac:chgData name="Piyumika Kithulgoda Gamage" userId="8130ac14-9727-4963-a006-512f362f8357" providerId="ADAL" clId="{DA7260CD-3F34-4879-9114-37D493F79E22}" dt="2024-06-17T16:44:32.282" v="203" actId="122"/>
          <ac:spMkLst>
            <pc:docMk/>
            <pc:sldMk cId="3351980248" sldId="359"/>
            <ac:spMk id="2" creationId="{9DB1A6C8-B922-0177-0A71-209B26DD5FF9}"/>
          </ac:spMkLst>
        </pc:spChg>
        <pc:graphicFrameChg chg="mod">
          <ac:chgData name="Piyumika Kithulgoda Gamage" userId="8130ac14-9727-4963-a006-512f362f8357" providerId="ADAL" clId="{DA7260CD-3F34-4879-9114-37D493F79E22}" dt="2024-06-17T16:44:55.998" v="211" actId="1076"/>
          <ac:graphicFrameMkLst>
            <pc:docMk/>
            <pc:sldMk cId="3351980248" sldId="359"/>
            <ac:graphicFrameMk id="4" creationId="{CBD39CEC-EB60-9A0C-8EA9-1C14F97101A8}"/>
          </ac:graphicFrameMkLst>
        </pc:graphicFrameChg>
      </pc:sldChg>
      <pc:sldChg chg="modSp mod">
        <pc:chgData name="Piyumika Kithulgoda Gamage" userId="8130ac14-9727-4963-a006-512f362f8357" providerId="ADAL" clId="{DA7260CD-3F34-4879-9114-37D493F79E22}" dt="2024-06-17T16:45:02.623" v="212" actId="1076"/>
        <pc:sldMkLst>
          <pc:docMk/>
          <pc:sldMk cId="1537415283" sldId="360"/>
        </pc:sldMkLst>
        <pc:spChg chg="mod">
          <ac:chgData name="Piyumika Kithulgoda Gamage" userId="8130ac14-9727-4963-a006-512f362f8357" providerId="ADAL" clId="{DA7260CD-3F34-4879-9114-37D493F79E22}" dt="2024-06-17T16:44:41.580" v="210" actId="122"/>
          <ac:spMkLst>
            <pc:docMk/>
            <pc:sldMk cId="1537415283" sldId="360"/>
            <ac:spMk id="2" creationId="{9DB1A6C8-B922-0177-0A71-209B26DD5FF9}"/>
          </ac:spMkLst>
        </pc:spChg>
        <pc:graphicFrameChg chg="mod">
          <ac:chgData name="Piyumika Kithulgoda Gamage" userId="8130ac14-9727-4963-a006-512f362f8357" providerId="ADAL" clId="{DA7260CD-3F34-4879-9114-37D493F79E22}" dt="2024-06-17T16:45:02.623" v="212" actId="1076"/>
          <ac:graphicFrameMkLst>
            <pc:docMk/>
            <pc:sldMk cId="1537415283" sldId="360"/>
            <ac:graphicFrameMk id="4" creationId="{CBD39CEC-EB60-9A0C-8EA9-1C14F97101A8}"/>
          </ac:graphicFrameMkLst>
        </pc:graphicFrameChg>
      </pc:sldChg>
      <pc:sldChg chg="addSp delSp modSp new mod modClrScheme chgLayout">
        <pc:chgData name="Piyumika Kithulgoda Gamage" userId="8130ac14-9727-4963-a006-512f362f8357" providerId="ADAL" clId="{DA7260CD-3F34-4879-9114-37D493F79E22}" dt="2024-06-17T16:42:10.783" v="175" actId="20577"/>
        <pc:sldMkLst>
          <pc:docMk/>
          <pc:sldMk cId="3342289661" sldId="361"/>
        </pc:sldMkLst>
        <pc:spChg chg="del mod ord">
          <ac:chgData name="Piyumika Kithulgoda Gamage" userId="8130ac14-9727-4963-a006-512f362f8357" providerId="ADAL" clId="{DA7260CD-3F34-4879-9114-37D493F79E22}" dt="2024-06-17T16:35:52.575" v="29" actId="700"/>
          <ac:spMkLst>
            <pc:docMk/>
            <pc:sldMk cId="3342289661" sldId="361"/>
            <ac:spMk id="2" creationId="{8F7FCDBD-E8C6-1BCF-7837-0F0F4ABAF437}"/>
          </ac:spMkLst>
        </pc:spChg>
        <pc:spChg chg="del">
          <ac:chgData name="Piyumika Kithulgoda Gamage" userId="8130ac14-9727-4963-a006-512f362f8357" providerId="ADAL" clId="{DA7260CD-3F34-4879-9114-37D493F79E22}" dt="2024-06-17T16:35:52.575" v="29" actId="700"/>
          <ac:spMkLst>
            <pc:docMk/>
            <pc:sldMk cId="3342289661" sldId="361"/>
            <ac:spMk id="3" creationId="{DB9AA374-EE99-169E-C0D5-ECF3467AE4F7}"/>
          </ac:spMkLst>
        </pc:spChg>
        <pc:spChg chg="del mod ord">
          <ac:chgData name="Piyumika Kithulgoda Gamage" userId="8130ac14-9727-4963-a006-512f362f8357" providerId="ADAL" clId="{DA7260CD-3F34-4879-9114-37D493F79E22}" dt="2024-06-17T16:35:52.575" v="29" actId="700"/>
          <ac:spMkLst>
            <pc:docMk/>
            <pc:sldMk cId="3342289661" sldId="361"/>
            <ac:spMk id="4" creationId="{78D0F14F-BEC9-2898-A58B-4FD311A271A0}"/>
          </ac:spMkLst>
        </pc:spChg>
        <pc:spChg chg="del">
          <ac:chgData name="Piyumika Kithulgoda Gamage" userId="8130ac14-9727-4963-a006-512f362f8357" providerId="ADAL" clId="{DA7260CD-3F34-4879-9114-37D493F79E22}" dt="2024-06-17T16:35:52.575" v="29" actId="700"/>
          <ac:spMkLst>
            <pc:docMk/>
            <pc:sldMk cId="3342289661" sldId="361"/>
            <ac:spMk id="5" creationId="{83A91BCA-537B-386D-1D6A-DD8C794AE7A1}"/>
          </ac:spMkLst>
        </pc:spChg>
        <pc:spChg chg="del">
          <ac:chgData name="Piyumika Kithulgoda Gamage" userId="8130ac14-9727-4963-a006-512f362f8357" providerId="ADAL" clId="{DA7260CD-3F34-4879-9114-37D493F79E22}" dt="2024-06-17T16:35:52.575" v="29" actId="700"/>
          <ac:spMkLst>
            <pc:docMk/>
            <pc:sldMk cId="3342289661" sldId="361"/>
            <ac:spMk id="6" creationId="{8D66AE92-723E-D719-E83A-7750603606E8}"/>
          </ac:spMkLst>
        </pc:spChg>
        <pc:spChg chg="add mod ord">
          <ac:chgData name="Piyumika Kithulgoda Gamage" userId="8130ac14-9727-4963-a006-512f362f8357" providerId="ADAL" clId="{DA7260CD-3F34-4879-9114-37D493F79E22}" dt="2024-06-17T16:36:54.860" v="75" actId="20577"/>
          <ac:spMkLst>
            <pc:docMk/>
            <pc:sldMk cId="3342289661" sldId="361"/>
            <ac:spMk id="7" creationId="{4B35C9F6-801A-6E70-5550-0A75BD1DED1B}"/>
          </ac:spMkLst>
        </pc:spChg>
        <pc:spChg chg="add mod ord">
          <ac:chgData name="Piyumika Kithulgoda Gamage" userId="8130ac14-9727-4963-a006-512f362f8357" providerId="ADAL" clId="{DA7260CD-3F34-4879-9114-37D493F79E22}" dt="2024-06-17T16:42:10.783" v="175" actId="20577"/>
          <ac:spMkLst>
            <pc:docMk/>
            <pc:sldMk cId="3342289661" sldId="361"/>
            <ac:spMk id="8" creationId="{4AC243AE-C105-314C-13B7-AC74C565EEE6}"/>
          </ac:spMkLst>
        </pc:spChg>
      </pc:sldChg>
      <pc:sldChg chg="addSp modSp add del mod">
        <pc:chgData name="Piyumika Kithulgoda Gamage" userId="8130ac14-9727-4963-a006-512f362f8357" providerId="ADAL" clId="{DA7260CD-3F34-4879-9114-37D493F79E22}" dt="2024-06-17T16:58:51.855" v="515" actId="47"/>
        <pc:sldMkLst>
          <pc:docMk/>
          <pc:sldMk cId="2097048551" sldId="362"/>
        </pc:sldMkLst>
        <pc:spChg chg="add">
          <ac:chgData name="Piyumika Kithulgoda Gamage" userId="8130ac14-9727-4963-a006-512f362f8357" providerId="ADAL" clId="{DA7260CD-3F34-4879-9114-37D493F79E22}" dt="2024-06-17T16:53:00.293" v="485"/>
          <ac:spMkLst>
            <pc:docMk/>
            <pc:sldMk cId="2097048551" sldId="362"/>
            <ac:spMk id="2" creationId="{63E82FF2-10C6-FC7D-7CA8-99BC3CFE5A99}"/>
          </ac:spMkLst>
        </pc:spChg>
        <pc:spChg chg="mod">
          <ac:chgData name="Piyumika Kithulgoda Gamage" userId="8130ac14-9727-4963-a006-512f362f8357" providerId="ADAL" clId="{DA7260CD-3F34-4879-9114-37D493F79E22}" dt="2024-06-17T16:54:49.226" v="497"/>
          <ac:spMkLst>
            <pc:docMk/>
            <pc:sldMk cId="2097048551" sldId="362"/>
            <ac:spMk id="3" creationId="{F0F7F290-38EE-9137-6F6D-562D715BDB44}"/>
          </ac:spMkLst>
        </pc:spChg>
        <pc:spChg chg="mod">
          <ac:chgData name="Piyumika Kithulgoda Gamage" userId="8130ac14-9727-4963-a006-512f362f8357" providerId="ADAL" clId="{DA7260CD-3F34-4879-9114-37D493F79E22}" dt="2024-06-17T16:54:14.009" v="492" actId="21"/>
          <ac:spMkLst>
            <pc:docMk/>
            <pc:sldMk cId="2097048551" sldId="362"/>
            <ac:spMk id="4" creationId="{BB1B243D-D1FA-AFB4-A51C-E6FCCCAE4FD0}"/>
          </ac:spMkLst>
        </pc:spChg>
        <pc:spChg chg="mod">
          <ac:chgData name="Piyumika Kithulgoda Gamage" userId="8130ac14-9727-4963-a006-512f362f8357" providerId="ADAL" clId="{DA7260CD-3F34-4879-9114-37D493F79E22}" dt="2024-06-17T16:50:39.762" v="479" actId="14100"/>
          <ac:spMkLst>
            <pc:docMk/>
            <pc:sldMk cId="2097048551" sldId="362"/>
            <ac:spMk id="9" creationId="{970615C5-1E79-1404-1753-5E8A5375B44E}"/>
          </ac:spMkLst>
        </pc:spChg>
      </pc:sldChg>
      <pc:sldChg chg="delSp modSp add mod">
        <pc:chgData name="Piyumika Kithulgoda Gamage" userId="8130ac14-9727-4963-a006-512f362f8357" providerId="ADAL" clId="{DA7260CD-3F34-4879-9114-37D493F79E22}" dt="2024-06-17T17:03:03.163" v="595" actId="27636"/>
        <pc:sldMkLst>
          <pc:docMk/>
          <pc:sldMk cId="3136735932" sldId="363"/>
        </pc:sldMkLst>
        <pc:spChg chg="mod">
          <ac:chgData name="Piyumika Kithulgoda Gamage" userId="8130ac14-9727-4963-a006-512f362f8357" providerId="ADAL" clId="{DA7260CD-3F34-4879-9114-37D493F79E22}" dt="2024-06-17T17:03:03.163" v="595" actId="27636"/>
          <ac:spMkLst>
            <pc:docMk/>
            <pc:sldMk cId="3136735932" sldId="363"/>
            <ac:spMk id="3" creationId="{F0F7F290-38EE-9137-6F6D-562D715BDB44}"/>
          </ac:spMkLst>
        </pc:spChg>
        <pc:spChg chg="del mod">
          <ac:chgData name="Piyumika Kithulgoda Gamage" userId="8130ac14-9727-4963-a006-512f362f8357" providerId="ADAL" clId="{DA7260CD-3F34-4879-9114-37D493F79E22}" dt="2024-06-17T17:01:32.189" v="569" actId="478"/>
          <ac:spMkLst>
            <pc:docMk/>
            <pc:sldMk cId="3136735932" sldId="363"/>
            <ac:spMk id="4" creationId="{BB1B243D-D1FA-AFB4-A51C-E6FCCCAE4FD0}"/>
          </ac:spMkLst>
        </pc:spChg>
        <pc:spChg chg="mod">
          <ac:chgData name="Piyumika Kithulgoda Gamage" userId="8130ac14-9727-4963-a006-512f362f8357" providerId="ADAL" clId="{DA7260CD-3F34-4879-9114-37D493F79E22}" dt="2024-06-17T17:01:42.650" v="574" actId="20577"/>
          <ac:spMkLst>
            <pc:docMk/>
            <pc:sldMk cId="3136735932" sldId="363"/>
            <ac:spMk id="9" creationId="{970615C5-1E79-1404-1753-5E8A5375B44E}"/>
          </ac:spMkLst>
        </pc:spChg>
      </pc:sldChg>
      <pc:sldChg chg="delSp modSp add del mod">
        <pc:chgData name="Piyumika Kithulgoda Gamage" userId="8130ac14-9727-4963-a006-512f362f8357" providerId="ADAL" clId="{DA7260CD-3F34-4879-9114-37D493F79E22}" dt="2024-06-17T17:15:23.384" v="753" actId="14100"/>
        <pc:sldMkLst>
          <pc:docMk/>
          <pc:sldMk cId="1716679259" sldId="364"/>
        </pc:sldMkLst>
        <pc:spChg chg="mod">
          <ac:chgData name="Piyumika Kithulgoda Gamage" userId="8130ac14-9727-4963-a006-512f362f8357" providerId="ADAL" clId="{DA7260CD-3F34-4879-9114-37D493F79E22}" dt="2024-06-17T17:15:23.384" v="753" actId="14100"/>
          <ac:spMkLst>
            <pc:docMk/>
            <pc:sldMk cId="1716679259" sldId="364"/>
            <ac:spMk id="3" creationId="{F0F7F290-38EE-9137-6F6D-562D715BDB44}"/>
          </ac:spMkLst>
        </pc:spChg>
        <pc:spChg chg="del mod">
          <ac:chgData name="Piyumika Kithulgoda Gamage" userId="8130ac14-9727-4963-a006-512f362f8357" providerId="ADAL" clId="{DA7260CD-3F34-4879-9114-37D493F79E22}" dt="2024-06-17T16:58:08.244" v="510" actId="478"/>
          <ac:spMkLst>
            <pc:docMk/>
            <pc:sldMk cId="1716679259" sldId="364"/>
            <ac:spMk id="4" creationId="{BB1B243D-D1FA-AFB4-A51C-E6FCCCAE4FD0}"/>
          </ac:spMkLst>
        </pc:spChg>
        <pc:spChg chg="mod">
          <ac:chgData name="Piyumika Kithulgoda Gamage" userId="8130ac14-9727-4963-a006-512f362f8357" providerId="ADAL" clId="{DA7260CD-3F34-4879-9114-37D493F79E22}" dt="2024-06-17T17:01:11.551" v="566" actId="122"/>
          <ac:spMkLst>
            <pc:docMk/>
            <pc:sldMk cId="1716679259" sldId="364"/>
            <ac:spMk id="9" creationId="{970615C5-1E79-1404-1753-5E8A5375B44E}"/>
          </ac:spMkLst>
        </pc:spChg>
      </pc:sldChg>
      <pc:sldChg chg="modSp add del mod">
        <pc:chgData name="Piyumika Kithulgoda Gamage" userId="8130ac14-9727-4963-a006-512f362f8357" providerId="ADAL" clId="{DA7260CD-3F34-4879-9114-37D493F79E22}" dt="2024-06-17T17:04:22.875" v="642" actId="47"/>
        <pc:sldMkLst>
          <pc:docMk/>
          <pc:sldMk cId="1018562091" sldId="365"/>
        </pc:sldMkLst>
        <pc:spChg chg="mod">
          <ac:chgData name="Piyumika Kithulgoda Gamage" userId="8130ac14-9727-4963-a006-512f362f8357" providerId="ADAL" clId="{DA7260CD-3F34-4879-9114-37D493F79E22}" dt="2024-06-17T17:03:23.293" v="597" actId="21"/>
          <ac:spMkLst>
            <pc:docMk/>
            <pc:sldMk cId="1018562091" sldId="365"/>
            <ac:spMk id="4" creationId="{BB1B243D-D1FA-AFB4-A51C-E6FCCCAE4FD0}"/>
          </ac:spMkLst>
        </pc:spChg>
      </pc:sldChg>
      <pc:sldChg chg="addSp modSp add mod">
        <pc:chgData name="Piyumika Kithulgoda Gamage" userId="8130ac14-9727-4963-a006-512f362f8357" providerId="ADAL" clId="{DA7260CD-3F34-4879-9114-37D493F79E22}" dt="2024-06-17T17:11:06.853" v="748" actId="403"/>
        <pc:sldMkLst>
          <pc:docMk/>
          <pc:sldMk cId="2628338437" sldId="366"/>
        </pc:sldMkLst>
        <pc:spChg chg="add">
          <ac:chgData name="Piyumika Kithulgoda Gamage" userId="8130ac14-9727-4963-a006-512f362f8357" providerId="ADAL" clId="{DA7260CD-3F34-4879-9114-37D493F79E22}" dt="2024-06-17T17:06:00.341" v="660"/>
          <ac:spMkLst>
            <pc:docMk/>
            <pc:sldMk cId="2628338437" sldId="366"/>
            <ac:spMk id="2" creationId="{5581022E-4F46-A7F4-A0DB-D8293BFEDBCF}"/>
          </ac:spMkLst>
        </pc:spChg>
        <pc:spChg chg="mod">
          <ac:chgData name="Piyumika Kithulgoda Gamage" userId="8130ac14-9727-4963-a006-512f362f8357" providerId="ADAL" clId="{DA7260CD-3F34-4879-9114-37D493F79E22}" dt="2024-06-17T17:11:06.853" v="748" actId="403"/>
          <ac:spMkLst>
            <pc:docMk/>
            <pc:sldMk cId="2628338437" sldId="366"/>
            <ac:spMk id="3" creationId="{F0F7F290-38EE-9137-6F6D-562D715BDB44}"/>
          </ac:spMkLst>
        </pc:spChg>
        <pc:spChg chg="mod">
          <ac:chgData name="Piyumika Kithulgoda Gamage" userId="8130ac14-9727-4963-a006-512f362f8357" providerId="ADAL" clId="{DA7260CD-3F34-4879-9114-37D493F79E22}" dt="2024-06-17T17:03:34.672" v="606" actId="20577"/>
          <ac:spMkLst>
            <pc:docMk/>
            <pc:sldMk cId="2628338437" sldId="366"/>
            <ac:spMk id="9" creationId="{970615C5-1E79-1404-1753-5E8A5375B44E}"/>
          </ac:spMkLst>
        </pc:spChg>
      </pc:sldChg>
    </pc:docChg>
  </pc:docChgLst>
  <pc:docChgLst>
    <pc:chgData name="Piyumika Kithulgoda Gamage" userId="8130ac14-9727-4963-a006-512f362f8357" providerId="ADAL" clId="{B009C78A-E815-407B-9307-D764499B376B}"/>
    <pc:docChg chg="modSld">
      <pc:chgData name="Piyumika Kithulgoda Gamage" userId="8130ac14-9727-4963-a006-512f362f8357" providerId="ADAL" clId="{B009C78A-E815-407B-9307-D764499B376B}" dt="2024-10-13T11:07:01.518" v="1" actId="20577"/>
      <pc:docMkLst>
        <pc:docMk/>
      </pc:docMkLst>
      <pc:sldChg chg="modSp mod">
        <pc:chgData name="Piyumika Kithulgoda Gamage" userId="8130ac14-9727-4963-a006-512f362f8357" providerId="ADAL" clId="{B009C78A-E815-407B-9307-D764499B376B}" dt="2024-10-13T11:07:01.518" v="1" actId="20577"/>
        <pc:sldMkLst>
          <pc:docMk/>
          <pc:sldMk cId="4041403823" sldId="354"/>
        </pc:sldMkLst>
        <pc:spChg chg="mod">
          <ac:chgData name="Piyumika Kithulgoda Gamage" userId="8130ac14-9727-4963-a006-512f362f8357" providerId="ADAL" clId="{B009C78A-E815-407B-9307-D764499B376B}" dt="2024-10-13T11:07:01.518" v="1" actId="20577"/>
          <ac:spMkLst>
            <pc:docMk/>
            <pc:sldMk cId="4041403823" sldId="354"/>
            <ac:spMk id="6146" creationId="{00000000-0000-0000-0000-000000000000}"/>
          </ac:spMkLst>
        </pc:spChg>
      </pc:sldChg>
    </pc:docChg>
  </pc:docChgLst>
</pc:chgInfo>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3B6F5BBB-08E5-4894-AE7D-213072DE3DDD}" type="doc">
      <dgm:prSet loTypeId="urn:microsoft.com/office/officeart/2005/8/layout/vList2" loCatId="list" qsTypeId="urn:microsoft.com/office/officeart/2005/8/quickstyle/simple1" qsCatId="simple" csTypeId="urn:microsoft.com/office/officeart/2005/8/colors/accent1_2" csCatId="accent1" phldr="1"/>
      <dgm:spPr/>
      <dgm:t>
        <a:bodyPr/>
        <a:lstStyle/>
        <a:p>
          <a:endParaRPr lang="en-GB"/>
        </a:p>
      </dgm:t>
    </dgm:pt>
    <dgm:pt modelId="{808D8E10-455D-42BF-9710-7435D799113E}">
      <dgm:prSet phldrT="[Text]" custT="1"/>
      <dgm:spPr/>
      <dgm:t>
        <a:bodyPr/>
        <a:lstStyle/>
        <a:p>
          <a:r>
            <a:rPr lang="en-GB" sz="2000" dirty="0"/>
            <a:t>What is a business organisation</a:t>
          </a:r>
        </a:p>
      </dgm:t>
    </dgm:pt>
    <dgm:pt modelId="{4D68F900-39CF-4294-AC0E-DCEE67F65209}" type="parTrans" cxnId="{321B63A9-9DAF-4DA6-AD0F-09CFBD1AF2C1}">
      <dgm:prSet/>
      <dgm:spPr/>
      <dgm:t>
        <a:bodyPr/>
        <a:lstStyle/>
        <a:p>
          <a:endParaRPr lang="en-GB" sz="1400"/>
        </a:p>
      </dgm:t>
    </dgm:pt>
    <dgm:pt modelId="{59090C76-80DA-4051-8F1D-BB790C43D7BA}" type="sibTrans" cxnId="{321B63A9-9DAF-4DA6-AD0F-09CFBD1AF2C1}">
      <dgm:prSet/>
      <dgm:spPr/>
      <dgm:t>
        <a:bodyPr/>
        <a:lstStyle/>
        <a:p>
          <a:endParaRPr lang="en-GB" sz="1400"/>
        </a:p>
      </dgm:t>
    </dgm:pt>
    <dgm:pt modelId="{CC393FC1-716B-47C6-86F8-751773656E99}">
      <dgm:prSet custT="1"/>
      <dgm:spPr/>
      <dgm:t>
        <a:bodyPr/>
        <a:lstStyle/>
        <a:p>
          <a:r>
            <a:rPr lang="en-GB" sz="2000" dirty="0"/>
            <a:t>What are the different forms of businesses</a:t>
          </a:r>
        </a:p>
      </dgm:t>
    </dgm:pt>
    <dgm:pt modelId="{6991D352-4130-4D15-99F5-9FF2341F81A9}" type="parTrans" cxnId="{539B4404-4914-4662-BEBD-767C8FD9D8C4}">
      <dgm:prSet/>
      <dgm:spPr/>
      <dgm:t>
        <a:bodyPr/>
        <a:lstStyle/>
        <a:p>
          <a:endParaRPr lang="en-GB" sz="1400"/>
        </a:p>
      </dgm:t>
    </dgm:pt>
    <dgm:pt modelId="{2A571DA3-8ADC-4DB4-B1AC-3EFDB7F60690}" type="sibTrans" cxnId="{539B4404-4914-4662-BEBD-767C8FD9D8C4}">
      <dgm:prSet/>
      <dgm:spPr/>
      <dgm:t>
        <a:bodyPr/>
        <a:lstStyle/>
        <a:p>
          <a:endParaRPr lang="en-GB" sz="1400"/>
        </a:p>
      </dgm:t>
    </dgm:pt>
    <dgm:pt modelId="{C7A59BDC-E6A2-446D-AFC0-4746BA06679A}">
      <dgm:prSet custT="1"/>
      <dgm:spPr/>
      <dgm:t>
        <a:bodyPr/>
        <a:lstStyle/>
        <a:p>
          <a:r>
            <a:rPr lang="en-GB" sz="2000" dirty="0"/>
            <a:t>List the essential criteria of a good business process</a:t>
          </a:r>
        </a:p>
      </dgm:t>
    </dgm:pt>
    <dgm:pt modelId="{AE59D97C-6CFD-4CE5-9805-D3F06F94051B}" type="parTrans" cxnId="{EB0C7A4A-E6A0-4972-8CA4-53AFBD133D97}">
      <dgm:prSet/>
      <dgm:spPr/>
      <dgm:t>
        <a:bodyPr/>
        <a:lstStyle/>
        <a:p>
          <a:endParaRPr lang="en-GB" sz="1400"/>
        </a:p>
      </dgm:t>
    </dgm:pt>
    <dgm:pt modelId="{2EB9DB12-3232-4A0A-A25D-DA68494E5683}" type="sibTrans" cxnId="{EB0C7A4A-E6A0-4972-8CA4-53AFBD133D97}">
      <dgm:prSet/>
      <dgm:spPr/>
      <dgm:t>
        <a:bodyPr/>
        <a:lstStyle/>
        <a:p>
          <a:endParaRPr lang="en-GB" sz="1400"/>
        </a:p>
      </dgm:t>
    </dgm:pt>
    <dgm:pt modelId="{1DAACAF3-E12E-4732-A27A-8691627B914B}">
      <dgm:prSet custT="1"/>
      <dgm:spPr/>
      <dgm:t>
        <a:bodyPr/>
        <a:lstStyle/>
        <a:p>
          <a:r>
            <a:rPr lang="en-GB" sz="2000" dirty="0"/>
            <a:t>Differentiate between local, national, international and global businesses.</a:t>
          </a:r>
        </a:p>
      </dgm:t>
    </dgm:pt>
    <dgm:pt modelId="{B09FED27-D0FC-4A42-8E43-6B1AE648B840}" type="parTrans" cxnId="{1F69C3F3-1599-4BD4-BA86-8C705BF5D55D}">
      <dgm:prSet/>
      <dgm:spPr/>
      <dgm:t>
        <a:bodyPr/>
        <a:lstStyle/>
        <a:p>
          <a:endParaRPr lang="en-GB" sz="1400"/>
        </a:p>
      </dgm:t>
    </dgm:pt>
    <dgm:pt modelId="{BA886DFE-C62E-4FF2-9271-B3F5A12DE42D}" type="sibTrans" cxnId="{1F69C3F3-1599-4BD4-BA86-8C705BF5D55D}">
      <dgm:prSet/>
      <dgm:spPr/>
      <dgm:t>
        <a:bodyPr/>
        <a:lstStyle/>
        <a:p>
          <a:endParaRPr lang="en-GB" sz="1400"/>
        </a:p>
      </dgm:t>
    </dgm:pt>
    <dgm:pt modelId="{9C849276-038B-45C8-AC19-0016956399D2}" type="pres">
      <dgm:prSet presAssocID="{3B6F5BBB-08E5-4894-AE7D-213072DE3DDD}" presName="linear" presStyleCnt="0">
        <dgm:presLayoutVars>
          <dgm:animLvl val="lvl"/>
          <dgm:resizeHandles val="exact"/>
        </dgm:presLayoutVars>
      </dgm:prSet>
      <dgm:spPr/>
    </dgm:pt>
    <dgm:pt modelId="{192100B9-1CC3-4FD8-A686-1FABEB3C0D98}" type="pres">
      <dgm:prSet presAssocID="{808D8E10-455D-42BF-9710-7435D799113E}" presName="parentText" presStyleLbl="node1" presStyleIdx="0" presStyleCnt="4">
        <dgm:presLayoutVars>
          <dgm:chMax val="0"/>
          <dgm:bulletEnabled val="1"/>
        </dgm:presLayoutVars>
      </dgm:prSet>
      <dgm:spPr/>
    </dgm:pt>
    <dgm:pt modelId="{A92D77B4-DF0A-4540-81EF-A62AAFAEC319}" type="pres">
      <dgm:prSet presAssocID="{59090C76-80DA-4051-8F1D-BB790C43D7BA}" presName="spacer" presStyleCnt="0"/>
      <dgm:spPr/>
    </dgm:pt>
    <dgm:pt modelId="{78006FCF-00DE-4ED0-9444-C2931531ADC5}" type="pres">
      <dgm:prSet presAssocID="{CC393FC1-716B-47C6-86F8-751773656E99}" presName="parentText" presStyleLbl="node1" presStyleIdx="1" presStyleCnt="4">
        <dgm:presLayoutVars>
          <dgm:chMax val="0"/>
          <dgm:bulletEnabled val="1"/>
        </dgm:presLayoutVars>
      </dgm:prSet>
      <dgm:spPr/>
    </dgm:pt>
    <dgm:pt modelId="{CFF696AF-36E5-421C-907A-BFB2370B7D6C}" type="pres">
      <dgm:prSet presAssocID="{2A571DA3-8ADC-4DB4-B1AC-3EFDB7F60690}" presName="spacer" presStyleCnt="0"/>
      <dgm:spPr/>
    </dgm:pt>
    <dgm:pt modelId="{D7628241-DAEB-4363-8D75-165029D31DE2}" type="pres">
      <dgm:prSet presAssocID="{C7A59BDC-E6A2-446D-AFC0-4746BA06679A}" presName="parentText" presStyleLbl="node1" presStyleIdx="2" presStyleCnt="4">
        <dgm:presLayoutVars>
          <dgm:chMax val="0"/>
          <dgm:bulletEnabled val="1"/>
        </dgm:presLayoutVars>
      </dgm:prSet>
      <dgm:spPr/>
    </dgm:pt>
    <dgm:pt modelId="{29A6FD27-287A-4659-B010-1CD47CCFA94B}" type="pres">
      <dgm:prSet presAssocID="{2EB9DB12-3232-4A0A-A25D-DA68494E5683}" presName="spacer" presStyleCnt="0"/>
      <dgm:spPr/>
    </dgm:pt>
    <dgm:pt modelId="{E0BFF2EE-A523-464A-BCA8-CC9C02AF0A41}" type="pres">
      <dgm:prSet presAssocID="{1DAACAF3-E12E-4732-A27A-8691627B914B}" presName="parentText" presStyleLbl="node1" presStyleIdx="3" presStyleCnt="4">
        <dgm:presLayoutVars>
          <dgm:chMax val="0"/>
          <dgm:bulletEnabled val="1"/>
        </dgm:presLayoutVars>
      </dgm:prSet>
      <dgm:spPr/>
    </dgm:pt>
  </dgm:ptLst>
  <dgm:cxnLst>
    <dgm:cxn modelId="{539B4404-4914-4662-BEBD-767C8FD9D8C4}" srcId="{3B6F5BBB-08E5-4894-AE7D-213072DE3DDD}" destId="{CC393FC1-716B-47C6-86F8-751773656E99}" srcOrd="1" destOrd="0" parTransId="{6991D352-4130-4D15-99F5-9FF2341F81A9}" sibTransId="{2A571DA3-8ADC-4DB4-B1AC-3EFDB7F60690}"/>
    <dgm:cxn modelId="{4F07841A-89F4-44DD-AFC7-802FEACD5034}" type="presOf" srcId="{1DAACAF3-E12E-4732-A27A-8691627B914B}" destId="{E0BFF2EE-A523-464A-BCA8-CC9C02AF0A41}" srcOrd="0" destOrd="0" presId="urn:microsoft.com/office/officeart/2005/8/layout/vList2"/>
    <dgm:cxn modelId="{32873C66-0F69-4955-AA2F-450993EDE8D1}" type="presOf" srcId="{808D8E10-455D-42BF-9710-7435D799113E}" destId="{192100B9-1CC3-4FD8-A686-1FABEB3C0D98}" srcOrd="0" destOrd="0" presId="urn:microsoft.com/office/officeart/2005/8/layout/vList2"/>
    <dgm:cxn modelId="{EB0C7A4A-E6A0-4972-8CA4-53AFBD133D97}" srcId="{3B6F5BBB-08E5-4894-AE7D-213072DE3DDD}" destId="{C7A59BDC-E6A2-446D-AFC0-4746BA06679A}" srcOrd="2" destOrd="0" parTransId="{AE59D97C-6CFD-4CE5-9805-D3F06F94051B}" sibTransId="{2EB9DB12-3232-4A0A-A25D-DA68494E5683}"/>
    <dgm:cxn modelId="{A680D79C-F04D-444E-B5CD-CBD1967E9697}" type="presOf" srcId="{CC393FC1-716B-47C6-86F8-751773656E99}" destId="{78006FCF-00DE-4ED0-9444-C2931531ADC5}" srcOrd="0" destOrd="0" presId="urn:microsoft.com/office/officeart/2005/8/layout/vList2"/>
    <dgm:cxn modelId="{321B63A9-9DAF-4DA6-AD0F-09CFBD1AF2C1}" srcId="{3B6F5BBB-08E5-4894-AE7D-213072DE3DDD}" destId="{808D8E10-455D-42BF-9710-7435D799113E}" srcOrd="0" destOrd="0" parTransId="{4D68F900-39CF-4294-AC0E-DCEE67F65209}" sibTransId="{59090C76-80DA-4051-8F1D-BB790C43D7BA}"/>
    <dgm:cxn modelId="{681F3BD1-F5C8-4129-B1C9-37BEA92ED9AD}" type="presOf" srcId="{3B6F5BBB-08E5-4894-AE7D-213072DE3DDD}" destId="{9C849276-038B-45C8-AC19-0016956399D2}" srcOrd="0" destOrd="0" presId="urn:microsoft.com/office/officeart/2005/8/layout/vList2"/>
    <dgm:cxn modelId="{498EA4F0-EA5B-4BD6-9309-1942125FB136}" type="presOf" srcId="{C7A59BDC-E6A2-446D-AFC0-4746BA06679A}" destId="{D7628241-DAEB-4363-8D75-165029D31DE2}" srcOrd="0" destOrd="0" presId="urn:microsoft.com/office/officeart/2005/8/layout/vList2"/>
    <dgm:cxn modelId="{1F69C3F3-1599-4BD4-BA86-8C705BF5D55D}" srcId="{3B6F5BBB-08E5-4894-AE7D-213072DE3DDD}" destId="{1DAACAF3-E12E-4732-A27A-8691627B914B}" srcOrd="3" destOrd="0" parTransId="{B09FED27-D0FC-4A42-8E43-6B1AE648B840}" sibTransId="{BA886DFE-C62E-4FF2-9271-B3F5A12DE42D}"/>
    <dgm:cxn modelId="{8E7CDDAF-D04A-40AC-BD97-2666AC3D0E97}" type="presParOf" srcId="{9C849276-038B-45C8-AC19-0016956399D2}" destId="{192100B9-1CC3-4FD8-A686-1FABEB3C0D98}" srcOrd="0" destOrd="0" presId="urn:microsoft.com/office/officeart/2005/8/layout/vList2"/>
    <dgm:cxn modelId="{47C60707-F10E-4A7A-ACB9-5E6175A27DD4}" type="presParOf" srcId="{9C849276-038B-45C8-AC19-0016956399D2}" destId="{A92D77B4-DF0A-4540-81EF-A62AAFAEC319}" srcOrd="1" destOrd="0" presId="urn:microsoft.com/office/officeart/2005/8/layout/vList2"/>
    <dgm:cxn modelId="{177E6F9F-A195-4C12-BB14-79681F759F27}" type="presParOf" srcId="{9C849276-038B-45C8-AC19-0016956399D2}" destId="{78006FCF-00DE-4ED0-9444-C2931531ADC5}" srcOrd="2" destOrd="0" presId="urn:microsoft.com/office/officeart/2005/8/layout/vList2"/>
    <dgm:cxn modelId="{EA4A2C01-4F45-4E43-8DD7-35FD3C1CF7E2}" type="presParOf" srcId="{9C849276-038B-45C8-AC19-0016956399D2}" destId="{CFF696AF-36E5-421C-907A-BFB2370B7D6C}" srcOrd="3" destOrd="0" presId="urn:microsoft.com/office/officeart/2005/8/layout/vList2"/>
    <dgm:cxn modelId="{2A7F523A-B142-4EAF-B7B5-9A01C90967CE}" type="presParOf" srcId="{9C849276-038B-45C8-AC19-0016956399D2}" destId="{D7628241-DAEB-4363-8D75-165029D31DE2}" srcOrd="4" destOrd="0" presId="urn:microsoft.com/office/officeart/2005/8/layout/vList2"/>
    <dgm:cxn modelId="{FABD89CF-620E-4C33-B916-13EF1A55C801}" type="presParOf" srcId="{9C849276-038B-45C8-AC19-0016956399D2}" destId="{29A6FD27-287A-4659-B010-1CD47CCFA94B}" srcOrd="5" destOrd="0" presId="urn:microsoft.com/office/officeart/2005/8/layout/vList2"/>
    <dgm:cxn modelId="{AB66B925-CD12-4391-8105-B848D7693BA6}" type="presParOf" srcId="{9C849276-038B-45C8-AC19-0016956399D2}" destId="{E0BFF2EE-A523-464A-BCA8-CC9C02AF0A41}" srcOrd="6"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92100B9-1CC3-4FD8-A686-1FABEB3C0D98}">
      <dsp:nvSpPr>
        <dsp:cNvPr id="0" name=""/>
        <dsp:cNvSpPr/>
      </dsp:nvSpPr>
      <dsp:spPr>
        <a:xfrm>
          <a:off x="0" y="5482"/>
          <a:ext cx="10351383" cy="992160"/>
        </a:xfrm>
        <a:prstGeom prst="round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GB" sz="2000" kern="1200" dirty="0"/>
            <a:t>What is a business organisation</a:t>
          </a:r>
        </a:p>
      </dsp:txBody>
      <dsp:txXfrm>
        <a:off x="48433" y="53915"/>
        <a:ext cx="10254517" cy="895294"/>
      </dsp:txXfrm>
    </dsp:sp>
    <dsp:sp modelId="{78006FCF-00DE-4ED0-9444-C2931531ADC5}">
      <dsp:nvSpPr>
        <dsp:cNvPr id="0" name=""/>
        <dsp:cNvSpPr/>
      </dsp:nvSpPr>
      <dsp:spPr>
        <a:xfrm>
          <a:off x="0" y="1150282"/>
          <a:ext cx="10351383" cy="992160"/>
        </a:xfrm>
        <a:prstGeom prst="round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GB" sz="2000" kern="1200" dirty="0"/>
            <a:t>What are the different forms of businesses</a:t>
          </a:r>
        </a:p>
      </dsp:txBody>
      <dsp:txXfrm>
        <a:off x="48433" y="1198715"/>
        <a:ext cx="10254517" cy="895294"/>
      </dsp:txXfrm>
    </dsp:sp>
    <dsp:sp modelId="{D7628241-DAEB-4363-8D75-165029D31DE2}">
      <dsp:nvSpPr>
        <dsp:cNvPr id="0" name=""/>
        <dsp:cNvSpPr/>
      </dsp:nvSpPr>
      <dsp:spPr>
        <a:xfrm>
          <a:off x="0" y="2295082"/>
          <a:ext cx="10351383" cy="992160"/>
        </a:xfrm>
        <a:prstGeom prst="round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GB" sz="2000" kern="1200" dirty="0"/>
            <a:t>List the essential criteria of a good business process</a:t>
          </a:r>
        </a:p>
      </dsp:txBody>
      <dsp:txXfrm>
        <a:off x="48433" y="2343515"/>
        <a:ext cx="10254517" cy="895294"/>
      </dsp:txXfrm>
    </dsp:sp>
    <dsp:sp modelId="{E0BFF2EE-A523-464A-BCA8-CC9C02AF0A41}">
      <dsp:nvSpPr>
        <dsp:cNvPr id="0" name=""/>
        <dsp:cNvSpPr/>
      </dsp:nvSpPr>
      <dsp:spPr>
        <a:xfrm>
          <a:off x="0" y="3439882"/>
          <a:ext cx="10351383" cy="992160"/>
        </a:xfrm>
        <a:prstGeom prst="round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GB" sz="2000" kern="1200" dirty="0"/>
            <a:t>Differentiate between local, national, international and global businesses.</a:t>
          </a:r>
        </a:p>
      </dsp:txBody>
      <dsp:txXfrm>
        <a:off x="48433" y="3488315"/>
        <a:ext cx="10254517" cy="895294"/>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9570" name="Rectangle 2">
            <a:extLst>
              <a:ext uri="{FF2B5EF4-FFF2-40B4-BE49-F238E27FC236}">
                <a16:creationId xmlns:a16="http://schemas.microsoft.com/office/drawing/2014/main" id="{57274D4A-6071-4C31-A995-8D631746066C}"/>
              </a:ext>
            </a:extLst>
          </p:cNvPr>
          <p:cNvSpPr>
            <a:spLocks noGrp="1" noChangeArrowheads="1"/>
          </p:cNvSpPr>
          <p:nvPr>
            <p:ph type="hdr" sz="quarter"/>
          </p:nvPr>
        </p:nvSpPr>
        <p:spPr bwMode="auto">
          <a:xfrm>
            <a:off x="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eaLnBrk="1" hangingPunct="1">
              <a:defRPr sz="1200"/>
            </a:lvl1pPr>
          </a:lstStyle>
          <a:p>
            <a:pPr>
              <a:defRPr/>
            </a:pPr>
            <a:endParaRPr lang="en-GB" altLang="en-US"/>
          </a:p>
        </p:txBody>
      </p:sp>
      <p:sp>
        <p:nvSpPr>
          <p:cNvPr id="109571" name="Rectangle 3">
            <a:extLst>
              <a:ext uri="{FF2B5EF4-FFF2-40B4-BE49-F238E27FC236}">
                <a16:creationId xmlns:a16="http://schemas.microsoft.com/office/drawing/2014/main" id="{BADEFA6E-7C85-4A2D-AB54-6E16E24BFB99}"/>
              </a:ext>
            </a:extLst>
          </p:cNvPr>
          <p:cNvSpPr>
            <a:spLocks noGrp="1" noChangeArrowheads="1"/>
          </p:cNvSpPr>
          <p:nvPr>
            <p:ph type="dt" sz="quarter" idx="1"/>
          </p:nvPr>
        </p:nvSpPr>
        <p:spPr bwMode="auto">
          <a:xfrm>
            <a:off x="3776663" y="0"/>
            <a:ext cx="2890837"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algn="r" eaLnBrk="1" hangingPunct="1">
              <a:defRPr sz="1200"/>
            </a:lvl1pPr>
          </a:lstStyle>
          <a:p>
            <a:pPr>
              <a:defRPr/>
            </a:pPr>
            <a:endParaRPr lang="en-GB" altLang="en-US"/>
          </a:p>
        </p:txBody>
      </p:sp>
      <p:sp>
        <p:nvSpPr>
          <p:cNvPr id="109572" name="Rectangle 4">
            <a:extLst>
              <a:ext uri="{FF2B5EF4-FFF2-40B4-BE49-F238E27FC236}">
                <a16:creationId xmlns:a16="http://schemas.microsoft.com/office/drawing/2014/main" id="{52806E7A-8B06-4D8A-8399-677A8B7BC099}"/>
              </a:ext>
            </a:extLst>
          </p:cNvPr>
          <p:cNvSpPr>
            <a:spLocks noGrp="1" noChangeArrowheads="1"/>
          </p:cNvSpPr>
          <p:nvPr>
            <p:ph type="ftr" sz="quarter" idx="2"/>
          </p:nvPr>
        </p:nvSpPr>
        <p:spPr bwMode="auto">
          <a:xfrm>
            <a:off x="0" y="926465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eaLnBrk="1" hangingPunct="1">
              <a:defRPr sz="1200"/>
            </a:lvl1pPr>
          </a:lstStyle>
          <a:p>
            <a:pPr>
              <a:defRPr/>
            </a:pPr>
            <a:endParaRPr lang="en-GB" altLang="en-US"/>
          </a:p>
        </p:txBody>
      </p:sp>
      <p:sp>
        <p:nvSpPr>
          <p:cNvPr id="109573" name="Rectangle 5">
            <a:extLst>
              <a:ext uri="{FF2B5EF4-FFF2-40B4-BE49-F238E27FC236}">
                <a16:creationId xmlns:a16="http://schemas.microsoft.com/office/drawing/2014/main" id="{D0AFD47A-B545-4C2A-9CEB-19E3DDEAA340}"/>
              </a:ext>
            </a:extLst>
          </p:cNvPr>
          <p:cNvSpPr>
            <a:spLocks noGrp="1" noChangeArrowheads="1"/>
          </p:cNvSpPr>
          <p:nvPr>
            <p:ph type="sldNum" sz="quarter" idx="3"/>
          </p:nvPr>
        </p:nvSpPr>
        <p:spPr bwMode="auto">
          <a:xfrm>
            <a:off x="3776663" y="9264650"/>
            <a:ext cx="2890837"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algn="r" eaLnBrk="1" hangingPunct="1">
              <a:defRPr sz="1200"/>
            </a:lvl1pPr>
          </a:lstStyle>
          <a:p>
            <a:pPr>
              <a:defRPr/>
            </a:pPr>
            <a:fld id="{EB3EE64B-EB71-4E2B-93C1-F4117BD13F79}" type="slidenum">
              <a:rPr lang="en-GB" altLang="en-US"/>
              <a:pPr>
                <a:defRPr/>
              </a:pPr>
              <a:t>‹#›</a:t>
            </a:fld>
            <a:endParaRPr lang="en-GB" altLang="en-US"/>
          </a:p>
        </p:txBody>
      </p:sp>
    </p:spTree>
    <p:extLst>
      <p:ext uri="{BB962C8B-B14F-4D97-AF65-F5344CB8AC3E}">
        <p14:creationId xmlns:p14="http://schemas.microsoft.com/office/powerpoint/2010/main" val="1"/>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7042" name="Rectangle 2">
            <a:extLst>
              <a:ext uri="{FF2B5EF4-FFF2-40B4-BE49-F238E27FC236}">
                <a16:creationId xmlns:a16="http://schemas.microsoft.com/office/drawing/2014/main" id="{F97D3AEC-DAC3-4500-8659-DFA8FD0DBFFC}"/>
              </a:ext>
            </a:extLst>
          </p:cNvPr>
          <p:cNvSpPr>
            <a:spLocks noGrp="1" noChangeArrowheads="1"/>
          </p:cNvSpPr>
          <p:nvPr>
            <p:ph type="hdr" sz="quarter"/>
          </p:nvPr>
        </p:nvSpPr>
        <p:spPr bwMode="auto">
          <a:xfrm>
            <a:off x="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a:p>
        </p:txBody>
      </p:sp>
      <p:sp>
        <p:nvSpPr>
          <p:cNvPr id="87043" name="Rectangle 3">
            <a:extLst>
              <a:ext uri="{FF2B5EF4-FFF2-40B4-BE49-F238E27FC236}">
                <a16:creationId xmlns:a16="http://schemas.microsoft.com/office/drawing/2014/main" id="{160B9893-99AA-40C5-B429-8512093DCAE5}"/>
              </a:ext>
            </a:extLst>
          </p:cNvPr>
          <p:cNvSpPr>
            <a:spLocks noGrp="1" noChangeArrowheads="1"/>
          </p:cNvSpPr>
          <p:nvPr>
            <p:ph type="dt" idx="1"/>
          </p:nvPr>
        </p:nvSpPr>
        <p:spPr bwMode="auto">
          <a:xfrm>
            <a:off x="377825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algn="r" eaLnBrk="1" hangingPunct="1">
              <a:defRPr sz="1200">
                <a:latin typeface="Verdana" panose="020B0604030504040204" pitchFamily="34" charset="0"/>
              </a:defRPr>
            </a:lvl1pPr>
          </a:lstStyle>
          <a:p>
            <a:pPr>
              <a:defRPr/>
            </a:pPr>
            <a:endParaRPr lang="en-GB" altLang="en-US"/>
          </a:p>
        </p:txBody>
      </p:sp>
      <p:sp>
        <p:nvSpPr>
          <p:cNvPr id="4100" name="Rectangle 4"/>
          <p:cNvSpPr>
            <a:spLocks noGrp="1" noRot="1" noChangeAspect="1" noChangeArrowheads="1" noTextEdit="1"/>
          </p:cNvSpPr>
          <p:nvPr>
            <p:ph type="sldImg" idx="2"/>
          </p:nvPr>
        </p:nvSpPr>
        <p:spPr bwMode="auto">
          <a:xfrm>
            <a:off x="82550" y="730250"/>
            <a:ext cx="6503988" cy="3659188"/>
          </a:xfrm>
          <a:prstGeom prst="rect">
            <a:avLst/>
          </a:prstGeom>
          <a:noFill/>
          <a:ln w="9525">
            <a:solidFill>
              <a:srgbClr val="000000"/>
            </a:solidFill>
            <a:miter lim="800000"/>
            <a:headEnd/>
            <a:tailEn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rgbClr val="808080"/>
                  </a:outerShdw>
                </a:effectLst>
              </a14:hiddenEffects>
            </a:ext>
            <a:ext uri="{53640926-AAD7-44D8-BBD7-CCE9431645EC}">
              <a14:shadowObscured xmlns:a14="http://schemas.microsoft.com/office/drawing/2010/main" val="1"/>
            </a:ext>
          </a:extLst>
        </p:spPr>
      </p:sp>
      <p:sp>
        <p:nvSpPr>
          <p:cNvPr id="87045" name="Rectangle 5">
            <a:extLst>
              <a:ext uri="{FF2B5EF4-FFF2-40B4-BE49-F238E27FC236}">
                <a16:creationId xmlns:a16="http://schemas.microsoft.com/office/drawing/2014/main" id="{ECD89C32-CF52-4DF8-9846-7469C765B3C5}"/>
              </a:ext>
            </a:extLst>
          </p:cNvPr>
          <p:cNvSpPr>
            <a:spLocks noGrp="1" noChangeArrowheads="1"/>
          </p:cNvSpPr>
          <p:nvPr>
            <p:ph type="body" sz="quarter" idx="3"/>
          </p:nvPr>
        </p:nvSpPr>
        <p:spPr bwMode="auto">
          <a:xfrm>
            <a:off x="889000" y="4632325"/>
            <a:ext cx="4891088" cy="43910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p>
            <a:pPr lvl="0"/>
            <a:r>
              <a:rPr lang="en-GB" altLang="en-US" noProof="0"/>
              <a:t>Click to edit Master text styles</a:t>
            </a:r>
          </a:p>
          <a:p>
            <a:pPr lvl="1"/>
            <a:r>
              <a:rPr lang="en-GB" altLang="en-US" noProof="0"/>
              <a:t>Second level</a:t>
            </a:r>
          </a:p>
          <a:p>
            <a:pPr lvl="2"/>
            <a:r>
              <a:rPr lang="en-GB" altLang="en-US" noProof="0"/>
              <a:t>Third level</a:t>
            </a:r>
          </a:p>
          <a:p>
            <a:pPr lvl="3"/>
            <a:r>
              <a:rPr lang="en-GB" altLang="en-US" noProof="0"/>
              <a:t>Fourth level</a:t>
            </a:r>
          </a:p>
          <a:p>
            <a:pPr lvl="4"/>
            <a:r>
              <a:rPr lang="en-GB" altLang="en-US" noProof="0"/>
              <a:t>Fifth level</a:t>
            </a:r>
          </a:p>
        </p:txBody>
      </p:sp>
      <p:sp>
        <p:nvSpPr>
          <p:cNvPr id="87046" name="Rectangle 6">
            <a:extLst>
              <a:ext uri="{FF2B5EF4-FFF2-40B4-BE49-F238E27FC236}">
                <a16:creationId xmlns:a16="http://schemas.microsoft.com/office/drawing/2014/main" id="{0881B87C-B2F0-403D-8047-490EAD13F442}"/>
              </a:ext>
            </a:extLst>
          </p:cNvPr>
          <p:cNvSpPr>
            <a:spLocks noGrp="1" noChangeArrowheads="1"/>
          </p:cNvSpPr>
          <p:nvPr>
            <p:ph type="ftr" sz="quarter" idx="4"/>
          </p:nvPr>
        </p:nvSpPr>
        <p:spPr bwMode="auto">
          <a:xfrm>
            <a:off x="0" y="9266238"/>
            <a:ext cx="2890838" cy="4873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a:p>
        </p:txBody>
      </p:sp>
      <p:sp>
        <p:nvSpPr>
          <p:cNvPr id="87047" name="Rectangle 7">
            <a:extLst>
              <a:ext uri="{FF2B5EF4-FFF2-40B4-BE49-F238E27FC236}">
                <a16:creationId xmlns:a16="http://schemas.microsoft.com/office/drawing/2014/main" id="{AC955B34-3EBE-4CF3-8FA5-A6B243E1714D}"/>
              </a:ext>
            </a:extLst>
          </p:cNvPr>
          <p:cNvSpPr>
            <a:spLocks noGrp="1" noChangeArrowheads="1"/>
          </p:cNvSpPr>
          <p:nvPr>
            <p:ph type="sldNum" sz="quarter" idx="5"/>
          </p:nvPr>
        </p:nvSpPr>
        <p:spPr bwMode="auto">
          <a:xfrm>
            <a:off x="3778250" y="9266238"/>
            <a:ext cx="2890838" cy="4873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algn="r" eaLnBrk="1" hangingPunct="1">
              <a:defRPr sz="1200">
                <a:latin typeface="Verdana" panose="020B0604030504040204" pitchFamily="34" charset="0"/>
              </a:defRPr>
            </a:lvl1pPr>
          </a:lstStyle>
          <a:p>
            <a:pPr>
              <a:defRPr/>
            </a:pPr>
            <a:fld id="{81B164FB-C17E-44B0-8405-045844A6C61F}"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1pPr>
    <a:lvl2pPr marL="4572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2pPr>
    <a:lvl3pPr marL="9144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3pPr>
    <a:lvl4pPr marL="13716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4pPr>
    <a:lvl5pPr marL="18288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C5BA379F-2687-42D5-BD11-CCFD486FA934}"/>
              </a:ext>
            </a:extLst>
          </p:cNvPr>
          <p:cNvSpPr>
            <a:spLocks noGrp="1"/>
          </p:cNvSpPr>
          <p:nvPr>
            <p:ph type="dt" sz="half" idx="10"/>
          </p:nvPr>
        </p:nvSpPr>
        <p:spPr>
          <a:xfrm>
            <a:off x="527051" y="6524626"/>
            <a:ext cx="1295400" cy="219075"/>
          </a:xfrm>
        </p:spPr>
        <p:txBody>
          <a:bodyPr/>
          <a:lstStyle>
            <a:lvl1pPr>
              <a:defRPr/>
            </a:lvl1pPr>
          </a:lstStyle>
          <a:p>
            <a:pPr>
              <a:defRPr/>
            </a:pPr>
            <a:fld id="{953126BE-2B11-4C15-9167-0AEA0ED2A25D}" type="datetime1">
              <a:rPr lang="en-GB" altLang="en-US" smtClean="0"/>
              <a:t>13/10/2024</a:t>
            </a:fld>
            <a:endParaRPr lang="en-GB" altLang="en-US"/>
          </a:p>
        </p:txBody>
      </p:sp>
      <p:sp>
        <p:nvSpPr>
          <p:cNvPr id="5" name="Footer Placeholder 4">
            <a:extLst>
              <a:ext uri="{FF2B5EF4-FFF2-40B4-BE49-F238E27FC236}">
                <a16:creationId xmlns:a16="http://schemas.microsoft.com/office/drawing/2014/main" id="{6DDC0210-3A98-4E80-A493-9097B8EA885E}"/>
              </a:ext>
            </a:extLst>
          </p:cNvPr>
          <p:cNvSpPr>
            <a:spLocks noGrp="1"/>
          </p:cNvSpPr>
          <p:nvPr>
            <p:ph type="ftr" sz="quarter" idx="11"/>
          </p:nvPr>
        </p:nvSpPr>
        <p:spPr>
          <a:xfrm>
            <a:off x="5520267" y="6381751"/>
            <a:ext cx="38608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EF529589-853B-4D1C-BB9C-5B46B696F2A6}"/>
              </a:ext>
            </a:extLst>
          </p:cNvPr>
          <p:cNvSpPr>
            <a:spLocks noGrp="1"/>
          </p:cNvSpPr>
          <p:nvPr>
            <p:ph type="sldNum" sz="quarter" idx="12"/>
          </p:nvPr>
        </p:nvSpPr>
        <p:spPr/>
        <p:txBody>
          <a:bodyPr/>
          <a:lstStyle>
            <a:lvl1pPr>
              <a:defRPr/>
            </a:lvl1pPr>
          </a:lstStyle>
          <a:p>
            <a:pPr>
              <a:defRPr/>
            </a:pPr>
            <a:fld id="{F905DF63-1FF9-46D5-8FED-1829CDB5D9EE}" type="slidenum">
              <a:rPr lang="en-GB" altLang="en-US"/>
              <a:pPr>
                <a:defRPr/>
              </a:pPr>
              <a:t>‹#›</a:t>
            </a:fld>
            <a:endParaRPr lang="en-GB" altLang="en-US"/>
          </a:p>
        </p:txBody>
      </p:sp>
    </p:spTree>
    <p:extLst>
      <p:ext uri="{BB962C8B-B14F-4D97-AF65-F5344CB8AC3E}">
        <p14:creationId xmlns:p14="http://schemas.microsoft.com/office/powerpoint/2010/main" val="381239892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6E86CF0-C040-4ECE-8BD3-C00954DCC01A}"/>
              </a:ext>
            </a:extLst>
          </p:cNvPr>
          <p:cNvSpPr>
            <a:spLocks noGrp="1"/>
          </p:cNvSpPr>
          <p:nvPr>
            <p:ph type="dt" sz="half" idx="10"/>
          </p:nvPr>
        </p:nvSpPr>
        <p:spPr/>
        <p:txBody>
          <a:bodyPr/>
          <a:lstStyle>
            <a:lvl1pPr>
              <a:defRPr/>
            </a:lvl1pPr>
          </a:lstStyle>
          <a:p>
            <a:pPr>
              <a:defRPr/>
            </a:pPr>
            <a:fld id="{4B939ABA-8476-47D9-80A0-5033786BCB72}" type="datetime1">
              <a:rPr lang="en-GB" altLang="en-US" smtClean="0"/>
              <a:t>13/10/2024</a:t>
            </a:fld>
            <a:endParaRPr lang="en-GB" altLang="en-US"/>
          </a:p>
        </p:txBody>
      </p:sp>
      <p:sp>
        <p:nvSpPr>
          <p:cNvPr id="5" name="Footer Placeholder 4">
            <a:extLst>
              <a:ext uri="{FF2B5EF4-FFF2-40B4-BE49-F238E27FC236}">
                <a16:creationId xmlns:a16="http://schemas.microsoft.com/office/drawing/2014/main" id="{664C04FF-0357-4130-AC28-3F988C577F5A}"/>
              </a:ext>
            </a:extLst>
          </p:cNvPr>
          <p:cNvSpPr>
            <a:spLocks noGrp="1"/>
          </p:cNvSpPr>
          <p:nvPr>
            <p:ph type="ftr" sz="quarter" idx="11"/>
          </p:nvPr>
        </p:nvSpPr>
        <p:spPr>
          <a:xfrm>
            <a:off x="4176184" y="6461126"/>
            <a:ext cx="38608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49EDCEDB-BC6D-4588-B62D-E297C3288852}"/>
              </a:ext>
            </a:extLst>
          </p:cNvPr>
          <p:cNvSpPr>
            <a:spLocks noGrp="1"/>
          </p:cNvSpPr>
          <p:nvPr>
            <p:ph type="sldNum" sz="quarter" idx="12"/>
          </p:nvPr>
        </p:nvSpPr>
        <p:spPr/>
        <p:txBody>
          <a:bodyPr/>
          <a:lstStyle>
            <a:lvl1pPr>
              <a:defRPr/>
            </a:lvl1pPr>
          </a:lstStyle>
          <a:p>
            <a:pPr>
              <a:defRPr/>
            </a:pPr>
            <a:fld id="{6550E941-99E4-4403-A917-B30FF69A9617}" type="slidenum">
              <a:rPr lang="en-GB" altLang="en-US"/>
              <a:pPr>
                <a:defRPr/>
              </a:pPr>
              <a:t>‹#›</a:t>
            </a:fld>
            <a:endParaRPr lang="en-GB" altLang="en-US"/>
          </a:p>
        </p:txBody>
      </p:sp>
    </p:spTree>
    <p:extLst>
      <p:ext uri="{BB962C8B-B14F-4D97-AF65-F5344CB8AC3E}">
        <p14:creationId xmlns:p14="http://schemas.microsoft.com/office/powerpoint/2010/main" val="25825149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11424" y="3993084"/>
            <a:ext cx="103632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911424" y="2492897"/>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DA80D81D-633B-4627-A562-25F3E6B64B11}" type="datetime1">
              <a:rPr lang="en-GB" altLang="en-US" smtClean="0"/>
              <a:t>13/10/2024</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9F0CEAE2-E49E-4389-B4D7-B5A65611D1B7}" type="slidenum">
              <a:rPr lang="en-GB" altLang="en-US"/>
              <a:pPr>
                <a:defRPr/>
              </a:pPr>
              <a:t>‹#›</a:t>
            </a:fld>
            <a:endParaRPr lang="en-GB" altLang="en-US"/>
          </a:p>
        </p:txBody>
      </p:sp>
    </p:spTree>
    <p:extLst>
      <p:ext uri="{BB962C8B-B14F-4D97-AF65-F5344CB8AC3E}">
        <p14:creationId xmlns:p14="http://schemas.microsoft.com/office/powerpoint/2010/main" val="201493742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C8156C84-0050-45C6-A153-D430B4C0D6FF}" type="datetime1">
              <a:rPr lang="en-GB" altLang="en-US" smtClean="0"/>
              <a:t>13/10/2024</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386495F9-B3F5-4DDF-9323-6CEC80C52C17}" type="slidenum">
              <a:rPr lang="en-GB" altLang="en-US"/>
              <a:pPr>
                <a:defRPr/>
              </a:pPr>
              <a:t>‹#›</a:t>
            </a:fld>
            <a:endParaRPr lang="en-GB" altLang="en-US"/>
          </a:p>
        </p:txBody>
      </p:sp>
    </p:spTree>
    <p:extLst>
      <p:ext uri="{BB962C8B-B14F-4D97-AF65-F5344CB8AC3E}">
        <p14:creationId xmlns:p14="http://schemas.microsoft.com/office/powerpoint/2010/main" val="69491526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609600" y="2174876"/>
            <a:ext cx="5386917"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193368" y="2174876"/>
            <a:ext cx="5389033"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52E9540D-0AA9-4962-9475-E8ADC6DD4930}" type="datetime1">
              <a:rPr lang="en-GB" altLang="en-US" smtClean="0"/>
              <a:t>13/10/2024</a:t>
            </a:fld>
            <a:endParaRPr lang="en-GB" altLang="en-US"/>
          </a:p>
        </p:txBody>
      </p:sp>
      <p:sp>
        <p:nvSpPr>
          <p:cNvPr id="8"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0669F83E-C611-4B90-8FAE-1379528B23C3}" type="slidenum">
              <a:rPr lang="en-GB" altLang="en-US"/>
              <a:pPr>
                <a:defRPr/>
              </a:pPr>
              <a:t>‹#›</a:t>
            </a:fld>
            <a:endParaRPr lang="en-GB" altLang="en-US"/>
          </a:p>
        </p:txBody>
      </p:sp>
    </p:spTree>
    <p:extLst>
      <p:ext uri="{BB962C8B-B14F-4D97-AF65-F5344CB8AC3E}">
        <p14:creationId xmlns:p14="http://schemas.microsoft.com/office/powerpoint/2010/main" val="264480704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A418B36E-4321-400C-8E7A-4FCB9118D968}" type="datetime1">
              <a:rPr lang="en-GB" altLang="en-US" smtClean="0"/>
              <a:t>13/10/2024</a:t>
            </a:fld>
            <a:endParaRPr lang="en-GB" altLang="en-US"/>
          </a:p>
        </p:txBody>
      </p:sp>
      <p:sp>
        <p:nvSpPr>
          <p:cNvPr id="4"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FAF5663D-1B9D-48C8-BD8E-835F92F174D7}" type="slidenum">
              <a:rPr lang="en-GB" altLang="en-US"/>
              <a:pPr>
                <a:defRPr/>
              </a:pPr>
              <a:t>‹#›</a:t>
            </a:fld>
            <a:endParaRPr lang="en-GB" altLang="en-US"/>
          </a:p>
        </p:txBody>
      </p:sp>
    </p:spTree>
    <p:extLst>
      <p:ext uri="{BB962C8B-B14F-4D97-AF65-F5344CB8AC3E}">
        <p14:creationId xmlns:p14="http://schemas.microsoft.com/office/powerpoint/2010/main" val="122074910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F7EBCCEA-FF61-4260-ACFE-7F7C23F62991}" type="datetime1">
              <a:rPr lang="en-GB" altLang="en-US" smtClean="0"/>
              <a:t>13/10/2024</a:t>
            </a:fld>
            <a:endParaRPr lang="en-GB" altLang="en-US"/>
          </a:p>
        </p:txBody>
      </p:sp>
      <p:sp>
        <p:nvSpPr>
          <p:cNvPr id="3"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AA1819AB-B9DA-41D7-8C91-5DE9528F5AA4}" type="slidenum">
              <a:rPr lang="en-GB" altLang="en-US"/>
              <a:pPr>
                <a:defRPr/>
              </a:pPr>
              <a:t>‹#›</a:t>
            </a:fld>
            <a:endParaRPr lang="en-GB" altLang="en-US"/>
          </a:p>
        </p:txBody>
      </p:sp>
    </p:spTree>
    <p:extLst>
      <p:ext uri="{BB962C8B-B14F-4D97-AF65-F5344CB8AC3E}">
        <p14:creationId xmlns:p14="http://schemas.microsoft.com/office/powerpoint/2010/main" val="182642219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4766733" y="273051"/>
            <a:ext cx="6815667"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09601" y="1435101"/>
            <a:ext cx="4011084"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AD0D050C-C869-4CC5-9D78-7F483CBE7183}" type="datetime1">
              <a:rPr lang="en-GB" altLang="en-US" smtClean="0"/>
              <a:t>13/10/2024</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EF707D33-CDDE-408A-A9D9-8533BBB69567}" type="slidenum">
              <a:rPr lang="en-GB" altLang="en-US"/>
              <a:pPr>
                <a:defRPr/>
              </a:pPr>
              <a:t>‹#›</a:t>
            </a:fld>
            <a:endParaRPr lang="en-GB" altLang="en-US"/>
          </a:p>
        </p:txBody>
      </p:sp>
    </p:spTree>
    <p:extLst>
      <p:ext uri="{BB962C8B-B14F-4D97-AF65-F5344CB8AC3E}">
        <p14:creationId xmlns:p14="http://schemas.microsoft.com/office/powerpoint/2010/main" val="295448843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509120"/>
            <a:ext cx="73152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2389717" y="612776"/>
            <a:ext cx="7315200" cy="3824337"/>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a:t>Click icon to add picture</a:t>
            </a:r>
            <a:endParaRPr lang="en-GB" noProof="0"/>
          </a:p>
        </p:txBody>
      </p:sp>
      <p:sp>
        <p:nvSpPr>
          <p:cNvPr id="4" name="Text Placeholder 3"/>
          <p:cNvSpPr>
            <a:spLocks noGrp="1"/>
          </p:cNvSpPr>
          <p:nvPr>
            <p:ph type="body" sz="half" idx="2"/>
          </p:nvPr>
        </p:nvSpPr>
        <p:spPr>
          <a:xfrm>
            <a:off x="2389717" y="5157192"/>
            <a:ext cx="73152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C634482C-3897-478C-BB79-23A31000D5CF}" type="datetime1">
              <a:rPr lang="en-GB" altLang="en-US" smtClean="0"/>
              <a:t>13/10/2024</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1C564236-0921-40F4-A526-D08299A9CEDF}" type="slidenum">
              <a:rPr lang="en-GB" altLang="en-US"/>
              <a:pPr>
                <a:defRPr/>
              </a:pPr>
              <a:t>‹#›</a:t>
            </a:fld>
            <a:endParaRPr lang="en-GB" altLang="en-US"/>
          </a:p>
        </p:txBody>
      </p:sp>
    </p:spTree>
    <p:extLst>
      <p:ext uri="{BB962C8B-B14F-4D97-AF65-F5344CB8AC3E}">
        <p14:creationId xmlns:p14="http://schemas.microsoft.com/office/powerpoint/2010/main" val="352999351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81E1161B-8EB7-4236-A7DB-8E6C420692B9}" type="datetime1">
              <a:rPr lang="en-GB" altLang="en-US" smtClean="0"/>
              <a:t>13/10/2024</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C05FFBAA-7097-4EBF-8EC8-BA13F122F32E}" type="slidenum">
              <a:rPr lang="en-GB" altLang="en-US"/>
              <a:pPr>
                <a:defRPr/>
              </a:pPr>
              <a:t>‹#›</a:t>
            </a:fld>
            <a:endParaRPr lang="en-GB" altLang="en-US"/>
          </a:p>
        </p:txBody>
      </p:sp>
    </p:spTree>
    <p:extLst>
      <p:ext uri="{BB962C8B-B14F-4D97-AF65-F5344CB8AC3E}">
        <p14:creationId xmlns:p14="http://schemas.microsoft.com/office/powerpoint/2010/main" val="13421300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09600" y="274639"/>
            <a:ext cx="8026400" cy="524259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4D4FE7E7-A98C-4CEB-A79A-5015CF368AA9}" type="datetime1">
              <a:rPr lang="en-GB" altLang="en-US" smtClean="0"/>
              <a:t>13/10/2024</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3F27268F-FCE8-404C-B794-14F77261286D}" type="slidenum">
              <a:rPr lang="en-GB" altLang="en-US"/>
              <a:pPr>
                <a:defRPr/>
              </a:pPr>
              <a:t>‹#›</a:t>
            </a:fld>
            <a:endParaRPr lang="en-GB" altLang="en-US"/>
          </a:p>
        </p:txBody>
      </p:sp>
    </p:spTree>
    <p:extLst>
      <p:ext uri="{BB962C8B-B14F-4D97-AF65-F5344CB8AC3E}">
        <p14:creationId xmlns:p14="http://schemas.microsoft.com/office/powerpoint/2010/main" val="304842533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0">
          <a:blip r:embed="rId13"/>
          <a:srcRect/>
          <a:stretch>
            <a:fillRect/>
          </a:stretch>
        </a:blipFill>
        <a:effectLst/>
      </p:bgPr>
    </p:bg>
    <p:spTree>
      <p:nvGrpSpPr>
        <p:cNvPr id="1" name=""/>
        <p:cNvGrpSpPr/>
        <p:nvPr/>
      </p:nvGrpSpPr>
      <p:grpSpPr>
        <a:xfrm>
          <a:off x="0" y="0"/>
          <a:ext cx="0" cy="0"/>
          <a:chOff x="0" y="0"/>
          <a:chExt cx="0" cy="0"/>
        </a:xfrm>
      </p:grpSpPr>
      <p:sp>
        <p:nvSpPr>
          <p:cNvPr id="1026" name="Title Placeholder 1"/>
          <p:cNvSpPr>
            <a:spLocks noGrp="1"/>
          </p:cNvSpPr>
          <p:nvPr>
            <p:ph type="title"/>
          </p:nvPr>
        </p:nvSpPr>
        <p:spPr bwMode="auto">
          <a:xfrm>
            <a:off x="609600" y="274638"/>
            <a:ext cx="109728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1027" name="Text Placeholder 2"/>
          <p:cNvSpPr>
            <a:spLocks noGrp="1"/>
          </p:cNvSpPr>
          <p:nvPr>
            <p:ph type="body" idx="1"/>
          </p:nvPr>
        </p:nvSpPr>
        <p:spPr bwMode="auto">
          <a:xfrm>
            <a:off x="609600" y="1600200"/>
            <a:ext cx="109728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2"/>
          </p:nvPr>
        </p:nvSpPr>
        <p:spPr>
          <a:xfrm>
            <a:off x="334433" y="6524626"/>
            <a:ext cx="129540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schemeClr val="tx1">
                    <a:tint val="75000"/>
                  </a:schemeClr>
                </a:solidFill>
                <a:latin typeface="+mn-lt"/>
                <a:cs typeface="+mn-cs"/>
              </a:defRPr>
            </a:lvl1pPr>
          </a:lstStyle>
          <a:p>
            <a:pPr>
              <a:defRPr/>
            </a:pPr>
            <a:fld id="{633D1104-0316-455E-BAFF-BC38C56D81EE}" type="datetime1">
              <a:rPr lang="en-GB" altLang="en-US" smtClean="0"/>
              <a:t>13/10/2024</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4"/>
          </p:nvPr>
        </p:nvSpPr>
        <p:spPr>
          <a:xfrm>
            <a:off x="10608733" y="6381751"/>
            <a:ext cx="973667"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yriad Pro"/>
              </a:defRPr>
            </a:lvl1pPr>
          </a:lstStyle>
          <a:p>
            <a:pPr>
              <a:defRPr/>
            </a:pPr>
            <a:fld id="{AD58E4E2-7891-4D91-AF5F-9946CA6D74F2}"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sldLayoutIdLst>
    <p:sldLayoutId id="2147483786" r:id="rId1"/>
    <p:sldLayoutId id="2147483787" r:id="rId2"/>
    <p:sldLayoutId id="2147483777" r:id="rId3"/>
    <p:sldLayoutId id="2147483778" r:id="rId4"/>
    <p:sldLayoutId id="2147483779" r:id="rId5"/>
    <p:sldLayoutId id="2147483780" r:id="rId6"/>
    <p:sldLayoutId id="2147483781" r:id="rId7"/>
    <p:sldLayoutId id="2147483782" r:id="rId8"/>
    <p:sldLayoutId id="2147483783" r:id="rId9"/>
    <p:sldLayoutId id="2147483784" r:id="rId10"/>
    <p:sldLayoutId id="2147483785" r:id="rId11"/>
  </p:sldLayoutIdLst>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8" fill="hold" grpId="0" nodeType="clickEffect">
                                  <p:stCondLst>
                                    <p:cond delay="0"/>
                                  </p:stCondLst>
                                  <p:childTnLst>
                                    <p:set>
                                      <p:cBhvr>
                                        <p:cTn id="6" dur="1" fill="hold">
                                          <p:stCondLst>
                                            <p:cond delay="0"/>
                                          </p:stCondLst>
                                        </p:cTn>
                                        <p:tgtEl>
                                          <p:spTgt spid="1027">
                                            <p:txEl>
                                              <p:pRg st="0" end="0"/>
                                            </p:txEl>
                                          </p:spTgt>
                                        </p:tgtEl>
                                        <p:attrNameLst>
                                          <p:attrName>style.visibility</p:attrName>
                                        </p:attrNameLst>
                                      </p:cBhvr>
                                      <p:to>
                                        <p:strVal val="visible"/>
                                      </p:to>
                                    </p:set>
                                    <p:anim calcmode="lin" valueType="num">
                                      <p:cBhvr additive="base">
                                        <p:cTn id="7" dur="500" fill="hold"/>
                                        <p:tgtEl>
                                          <p:spTgt spid="1027">
                                            <p:txEl>
                                              <p:pRg st="0" end="0"/>
                                            </p:txEl>
                                          </p:spTgt>
                                        </p:tgtEl>
                                        <p:attrNameLst>
                                          <p:attrName>ppt_x</p:attrName>
                                        </p:attrNameLst>
                                      </p:cBhvr>
                                      <p:tavLst>
                                        <p:tav tm="0">
                                          <p:val>
                                            <p:strVal val="0-#ppt_w/2"/>
                                          </p:val>
                                        </p:tav>
                                        <p:tav tm="100000">
                                          <p:val>
                                            <p:strVal val="#ppt_x"/>
                                          </p:val>
                                        </p:tav>
                                      </p:tavLst>
                                    </p:anim>
                                    <p:anim calcmode="lin" valueType="num">
                                      <p:cBhvr additive="base">
                                        <p:cTn id="8" dur="500" fill="hold"/>
                                        <p:tgtEl>
                                          <p:spTgt spid="1027">
                                            <p:txEl>
                                              <p:pRg st="0" end="0"/>
                                            </p:txEl>
                                          </p:spTgt>
                                        </p:tgtEl>
                                        <p:attrNameLst>
                                          <p:attrName>ppt_y</p:attrName>
                                        </p:attrNameLst>
                                      </p:cBhvr>
                                      <p:tavLst>
                                        <p:tav tm="0">
                                          <p:val>
                                            <p:strVal val="#ppt_y"/>
                                          </p:val>
                                        </p:tav>
                                        <p:tav tm="100000">
                                          <p:val>
                                            <p:strVal val="#ppt_y"/>
                                          </p:val>
                                        </p:tav>
                                      </p:tavLst>
                                    </p:anim>
                                  </p:childTnLst>
                                </p:cTn>
                              </p:par>
                              <p:par>
                                <p:cTn id="9" presetID="2" presetClass="entr" presetSubtype="8" fill="hold" grpId="0" nodeType="withEffect">
                                  <p:stCondLst>
                                    <p:cond delay="0"/>
                                  </p:stCondLst>
                                  <p:childTnLst>
                                    <p:set>
                                      <p:cBhvr>
                                        <p:cTn id="10" dur="1" fill="hold">
                                          <p:stCondLst>
                                            <p:cond delay="0"/>
                                          </p:stCondLst>
                                        </p:cTn>
                                        <p:tgtEl>
                                          <p:spTgt spid="1027">
                                            <p:txEl>
                                              <p:pRg st="1" end="1"/>
                                            </p:txEl>
                                          </p:spTgt>
                                        </p:tgtEl>
                                        <p:attrNameLst>
                                          <p:attrName>style.visibility</p:attrName>
                                        </p:attrNameLst>
                                      </p:cBhvr>
                                      <p:to>
                                        <p:strVal val="visible"/>
                                      </p:to>
                                    </p:set>
                                    <p:anim calcmode="lin" valueType="num">
                                      <p:cBhvr additive="base">
                                        <p:cTn id="11" dur="500" fill="hold"/>
                                        <p:tgtEl>
                                          <p:spTgt spid="1027">
                                            <p:txEl>
                                              <p:pRg st="1" end="1"/>
                                            </p:txEl>
                                          </p:spTgt>
                                        </p:tgtEl>
                                        <p:attrNameLst>
                                          <p:attrName>ppt_x</p:attrName>
                                        </p:attrNameLst>
                                      </p:cBhvr>
                                      <p:tavLst>
                                        <p:tav tm="0">
                                          <p:val>
                                            <p:strVal val="0-#ppt_w/2"/>
                                          </p:val>
                                        </p:tav>
                                        <p:tav tm="100000">
                                          <p:val>
                                            <p:strVal val="#ppt_x"/>
                                          </p:val>
                                        </p:tav>
                                      </p:tavLst>
                                    </p:anim>
                                    <p:anim calcmode="lin" valueType="num">
                                      <p:cBhvr additive="base">
                                        <p:cTn id="12" dur="500" fill="hold"/>
                                        <p:tgtEl>
                                          <p:spTgt spid="1027">
                                            <p:txEl>
                                              <p:pRg st="1" end="1"/>
                                            </p:txEl>
                                          </p:spTgt>
                                        </p:tgtEl>
                                        <p:attrNameLst>
                                          <p:attrName>ppt_y</p:attrName>
                                        </p:attrNameLst>
                                      </p:cBhvr>
                                      <p:tavLst>
                                        <p:tav tm="0">
                                          <p:val>
                                            <p:strVal val="#ppt_y"/>
                                          </p:val>
                                        </p:tav>
                                        <p:tav tm="100000">
                                          <p:val>
                                            <p:strVal val="#ppt_y"/>
                                          </p:val>
                                        </p:tav>
                                      </p:tavLst>
                                    </p:anim>
                                  </p:childTnLst>
                                </p:cTn>
                              </p:par>
                              <p:par>
                                <p:cTn id="13" presetID="2" presetClass="entr" presetSubtype="8" fill="hold" grpId="0" nodeType="withEffect">
                                  <p:stCondLst>
                                    <p:cond delay="0"/>
                                  </p:stCondLst>
                                  <p:childTnLst>
                                    <p:set>
                                      <p:cBhvr>
                                        <p:cTn id="14" dur="1" fill="hold">
                                          <p:stCondLst>
                                            <p:cond delay="0"/>
                                          </p:stCondLst>
                                        </p:cTn>
                                        <p:tgtEl>
                                          <p:spTgt spid="1027">
                                            <p:txEl>
                                              <p:pRg st="2" end="2"/>
                                            </p:txEl>
                                          </p:spTgt>
                                        </p:tgtEl>
                                        <p:attrNameLst>
                                          <p:attrName>style.visibility</p:attrName>
                                        </p:attrNameLst>
                                      </p:cBhvr>
                                      <p:to>
                                        <p:strVal val="visible"/>
                                      </p:to>
                                    </p:set>
                                    <p:anim calcmode="lin" valueType="num">
                                      <p:cBhvr additive="base">
                                        <p:cTn id="15" dur="500" fill="hold"/>
                                        <p:tgtEl>
                                          <p:spTgt spid="1027">
                                            <p:txEl>
                                              <p:pRg st="2" end="2"/>
                                            </p:txEl>
                                          </p:spTgt>
                                        </p:tgtEl>
                                        <p:attrNameLst>
                                          <p:attrName>ppt_x</p:attrName>
                                        </p:attrNameLst>
                                      </p:cBhvr>
                                      <p:tavLst>
                                        <p:tav tm="0">
                                          <p:val>
                                            <p:strVal val="0-#ppt_w/2"/>
                                          </p:val>
                                        </p:tav>
                                        <p:tav tm="100000">
                                          <p:val>
                                            <p:strVal val="#ppt_x"/>
                                          </p:val>
                                        </p:tav>
                                      </p:tavLst>
                                    </p:anim>
                                    <p:anim calcmode="lin" valueType="num">
                                      <p:cBhvr additive="base">
                                        <p:cTn id="16" dur="500" fill="hold"/>
                                        <p:tgtEl>
                                          <p:spTgt spid="1027">
                                            <p:txEl>
                                              <p:pRg st="2" end="2"/>
                                            </p:txEl>
                                          </p:spTgt>
                                        </p:tgtEl>
                                        <p:attrNameLst>
                                          <p:attrName>ppt_y</p:attrName>
                                        </p:attrNameLst>
                                      </p:cBhvr>
                                      <p:tavLst>
                                        <p:tav tm="0">
                                          <p:val>
                                            <p:strVal val="#ppt_y"/>
                                          </p:val>
                                        </p:tav>
                                        <p:tav tm="100000">
                                          <p:val>
                                            <p:strVal val="#ppt_y"/>
                                          </p:val>
                                        </p:tav>
                                      </p:tavLst>
                                    </p:anim>
                                  </p:childTnLst>
                                </p:cTn>
                              </p:par>
                              <p:par>
                                <p:cTn id="17" presetID="2" presetClass="entr" presetSubtype="8" fill="hold" grpId="0" nodeType="withEffect">
                                  <p:stCondLst>
                                    <p:cond delay="0"/>
                                  </p:stCondLst>
                                  <p:childTnLst>
                                    <p:set>
                                      <p:cBhvr>
                                        <p:cTn id="18" dur="1" fill="hold">
                                          <p:stCondLst>
                                            <p:cond delay="0"/>
                                          </p:stCondLst>
                                        </p:cTn>
                                        <p:tgtEl>
                                          <p:spTgt spid="1027">
                                            <p:txEl>
                                              <p:pRg st="3" end="3"/>
                                            </p:txEl>
                                          </p:spTgt>
                                        </p:tgtEl>
                                        <p:attrNameLst>
                                          <p:attrName>style.visibility</p:attrName>
                                        </p:attrNameLst>
                                      </p:cBhvr>
                                      <p:to>
                                        <p:strVal val="visible"/>
                                      </p:to>
                                    </p:set>
                                    <p:anim calcmode="lin" valueType="num">
                                      <p:cBhvr additive="base">
                                        <p:cTn id="19" dur="500" fill="hold"/>
                                        <p:tgtEl>
                                          <p:spTgt spid="1027">
                                            <p:txEl>
                                              <p:pRg st="3" end="3"/>
                                            </p:txEl>
                                          </p:spTgt>
                                        </p:tgtEl>
                                        <p:attrNameLst>
                                          <p:attrName>ppt_x</p:attrName>
                                        </p:attrNameLst>
                                      </p:cBhvr>
                                      <p:tavLst>
                                        <p:tav tm="0">
                                          <p:val>
                                            <p:strVal val="0-#ppt_w/2"/>
                                          </p:val>
                                        </p:tav>
                                        <p:tav tm="100000">
                                          <p:val>
                                            <p:strVal val="#ppt_x"/>
                                          </p:val>
                                        </p:tav>
                                      </p:tavLst>
                                    </p:anim>
                                    <p:anim calcmode="lin" valueType="num">
                                      <p:cBhvr additive="base">
                                        <p:cTn id="20" dur="500" fill="hold"/>
                                        <p:tgtEl>
                                          <p:spTgt spid="1027">
                                            <p:txEl>
                                              <p:pRg st="3" end="3"/>
                                            </p:txEl>
                                          </p:spTgt>
                                        </p:tgtEl>
                                        <p:attrNameLst>
                                          <p:attrName>ppt_y</p:attrName>
                                        </p:attrNameLst>
                                      </p:cBhvr>
                                      <p:tavLst>
                                        <p:tav tm="0">
                                          <p:val>
                                            <p:strVal val="#ppt_y"/>
                                          </p:val>
                                        </p:tav>
                                        <p:tav tm="100000">
                                          <p:val>
                                            <p:strVal val="#ppt_y"/>
                                          </p:val>
                                        </p:tav>
                                      </p:tavLst>
                                    </p:anim>
                                  </p:childTnLst>
                                </p:cTn>
                              </p:par>
                              <p:par>
                                <p:cTn id="21" presetID="2" presetClass="entr" presetSubtype="8" fill="hold" grpId="0" nodeType="withEffect">
                                  <p:stCondLst>
                                    <p:cond delay="0"/>
                                  </p:stCondLst>
                                  <p:childTnLst>
                                    <p:set>
                                      <p:cBhvr>
                                        <p:cTn id="22" dur="1" fill="hold">
                                          <p:stCondLst>
                                            <p:cond delay="0"/>
                                          </p:stCondLst>
                                        </p:cTn>
                                        <p:tgtEl>
                                          <p:spTgt spid="1027">
                                            <p:txEl>
                                              <p:pRg st="4" end="4"/>
                                            </p:txEl>
                                          </p:spTgt>
                                        </p:tgtEl>
                                        <p:attrNameLst>
                                          <p:attrName>style.visibility</p:attrName>
                                        </p:attrNameLst>
                                      </p:cBhvr>
                                      <p:to>
                                        <p:strVal val="visible"/>
                                      </p:to>
                                    </p:set>
                                    <p:anim calcmode="lin" valueType="num">
                                      <p:cBhvr additive="base">
                                        <p:cTn id="23" dur="500" fill="hold"/>
                                        <p:tgtEl>
                                          <p:spTgt spid="1027">
                                            <p:txEl>
                                              <p:pRg st="4" end="4"/>
                                            </p:txEl>
                                          </p:spTgt>
                                        </p:tgtEl>
                                        <p:attrNameLst>
                                          <p:attrName>ppt_x</p:attrName>
                                        </p:attrNameLst>
                                      </p:cBhvr>
                                      <p:tavLst>
                                        <p:tav tm="0">
                                          <p:val>
                                            <p:strVal val="0-#ppt_w/2"/>
                                          </p:val>
                                        </p:tav>
                                        <p:tav tm="100000">
                                          <p:val>
                                            <p:strVal val="#ppt_x"/>
                                          </p:val>
                                        </p:tav>
                                      </p:tavLst>
                                    </p:anim>
                                    <p:anim calcmode="lin" valueType="num">
                                      <p:cBhvr additive="base">
                                        <p:cTn id="24" dur="500" fill="hold"/>
                                        <p:tgtEl>
                                          <p:spTgt spid="1027">
                                            <p:txEl>
                                              <p:pRg st="4" end="4"/>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27" grpId="0" build="p" autoUpdateAnimBg="0">
        <p:tmplLst>
          <p:tmpl lvl="1">
            <p:tnLst>
              <p:par>
                <p:cTn presetID="2" presetClass="entr" presetSubtype="8" fill="hold" nodeType="click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2">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3">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4">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5">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Lst>
      </p:bldP>
    </p:bldLst>
  </p:timing>
  <p:hf sldNum="0" hdr="0" ftr="0" dt="0"/>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15.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16.xml.rels><?xml version="1.0" encoding="UTF-8" standalone="yes"?>
<Relationships xmlns="http://schemas.openxmlformats.org/package/2006/relationships"><Relationship Id="rId3" Type="http://schemas.openxmlformats.org/officeDocument/2006/relationships/hyperlink" Target="https://www.wallstreetmojo.com/international-business/" TargetMode="External"/><Relationship Id="rId2" Type="http://schemas.openxmlformats.org/officeDocument/2006/relationships/hyperlink" Target="https://byjus.com/commerce/forms-of-business-organisations/"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Title 1"/>
          <p:cNvSpPr>
            <a:spLocks noGrp="1"/>
          </p:cNvSpPr>
          <p:nvPr>
            <p:ph type="ctrTitle"/>
          </p:nvPr>
        </p:nvSpPr>
        <p:spPr>
          <a:xfrm>
            <a:off x="2214885" y="476672"/>
            <a:ext cx="7772400" cy="1512888"/>
          </a:xfrm>
        </p:spPr>
        <p:txBody>
          <a:bodyPr/>
          <a:lstStyle/>
          <a:p>
            <a:pPr eaLnBrk="1" hangingPunct="1"/>
            <a:r>
              <a:rPr lang="en-GB" b="1"/>
              <a:t>LCBB4016</a:t>
            </a:r>
            <a:endParaRPr lang="en-GB" altLang="en-US" dirty="0"/>
          </a:p>
        </p:txBody>
      </p:sp>
      <p:sp>
        <p:nvSpPr>
          <p:cNvPr id="5" name="Subtitle 4">
            <a:extLst>
              <a:ext uri="{FF2B5EF4-FFF2-40B4-BE49-F238E27FC236}">
                <a16:creationId xmlns:a16="http://schemas.microsoft.com/office/drawing/2014/main" id="{E8FBFAA6-7D53-4F46-B4FA-B6E25AA48337}"/>
              </a:ext>
            </a:extLst>
          </p:cNvPr>
          <p:cNvSpPr txBox="1">
            <a:spLocks/>
          </p:cNvSpPr>
          <p:nvPr/>
        </p:nvSpPr>
        <p:spPr bwMode="auto">
          <a:xfrm>
            <a:off x="1271464" y="2924944"/>
            <a:ext cx="9711487" cy="213703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0" indent="0" algn="ctr" rtl="0" eaLnBrk="0" fontAlgn="base" hangingPunct="0">
              <a:spcBef>
                <a:spcPct val="20000"/>
              </a:spcBef>
              <a:spcAft>
                <a:spcPct val="0"/>
              </a:spcAft>
              <a:buFont typeface="Arial" panose="020B0604020202020204" pitchFamily="34" charset="0"/>
              <a:buNone/>
              <a:defRPr sz="3200" kern="1200">
                <a:solidFill>
                  <a:schemeClr val="tx1">
                    <a:tint val="75000"/>
                  </a:schemeClr>
                </a:solidFill>
                <a:latin typeface="+mn-lt"/>
                <a:ea typeface="+mn-ea"/>
                <a:cs typeface="+mn-cs"/>
              </a:defRPr>
            </a:lvl1pPr>
            <a:lvl2pPr marL="457200" indent="0" algn="ctr" rtl="0" eaLnBrk="0" fontAlgn="base" hangingPunct="0">
              <a:spcBef>
                <a:spcPct val="20000"/>
              </a:spcBef>
              <a:spcAft>
                <a:spcPct val="0"/>
              </a:spcAft>
              <a:buFont typeface="Arial" panose="020B0604020202020204" pitchFamily="34" charset="0"/>
              <a:buNone/>
              <a:defRPr sz="2800" kern="1200">
                <a:solidFill>
                  <a:schemeClr val="tx1">
                    <a:tint val="75000"/>
                  </a:schemeClr>
                </a:solidFill>
                <a:latin typeface="+mn-lt"/>
                <a:ea typeface="+mn-ea"/>
                <a:cs typeface="+mn-cs"/>
              </a:defRPr>
            </a:lvl2pPr>
            <a:lvl3pPr marL="914400" indent="0" algn="ctr" rtl="0" eaLnBrk="0" fontAlgn="base" hangingPunct="0">
              <a:spcBef>
                <a:spcPct val="20000"/>
              </a:spcBef>
              <a:spcAft>
                <a:spcPct val="0"/>
              </a:spcAft>
              <a:buFont typeface="Arial" panose="020B0604020202020204" pitchFamily="34" charset="0"/>
              <a:buNone/>
              <a:defRPr sz="2400" kern="1200">
                <a:solidFill>
                  <a:schemeClr val="tx1">
                    <a:tint val="75000"/>
                  </a:schemeClr>
                </a:solidFill>
                <a:latin typeface="+mn-lt"/>
                <a:ea typeface="+mn-ea"/>
                <a:cs typeface="+mn-cs"/>
              </a:defRPr>
            </a:lvl3pPr>
            <a:lvl4pPr marL="1371600" indent="0" algn="ctr" rtl="0" eaLnBrk="0" fontAlgn="base" hangingPunct="0">
              <a:spcBef>
                <a:spcPct val="20000"/>
              </a:spcBef>
              <a:spcAft>
                <a:spcPct val="0"/>
              </a:spcAft>
              <a:buFont typeface="Arial" panose="020B0604020202020204" pitchFamily="34" charset="0"/>
              <a:buNone/>
              <a:defRPr sz="2000" kern="1200">
                <a:solidFill>
                  <a:schemeClr val="tx1">
                    <a:tint val="75000"/>
                  </a:schemeClr>
                </a:solidFill>
                <a:latin typeface="+mn-lt"/>
                <a:ea typeface="+mn-ea"/>
                <a:cs typeface="+mn-cs"/>
              </a:defRPr>
            </a:lvl4pPr>
            <a:lvl5pPr marL="1828800" indent="0" algn="ctr" rtl="0" eaLnBrk="0" fontAlgn="base" hangingPunct="0">
              <a:spcBef>
                <a:spcPct val="20000"/>
              </a:spcBef>
              <a:spcAft>
                <a:spcPct val="0"/>
              </a:spcAft>
              <a:buFont typeface="Arial" panose="020B0604020202020204" pitchFamily="34" charset="0"/>
              <a:buNone/>
              <a:defRPr sz="2000" kern="1200">
                <a:solidFill>
                  <a:schemeClr val="tx1">
                    <a:tint val="75000"/>
                  </a:schemeClr>
                </a:solidFill>
                <a:latin typeface="+mn-lt"/>
                <a:ea typeface="+mn-ea"/>
                <a:cs typeface="+mn-cs"/>
              </a:defRPr>
            </a:lvl5pPr>
            <a:lvl6pPr marL="22860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6pPr>
            <a:lvl7pPr marL="27432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7pPr>
            <a:lvl8pPr marL="32004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8pPr>
            <a:lvl9pPr marL="36576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9pPr>
          </a:lstStyle>
          <a:p>
            <a:pPr eaLnBrk="1" hangingPunct="1"/>
            <a:r>
              <a:rPr lang="en-GB" altLang="en-US" b="1" dirty="0">
                <a:solidFill>
                  <a:srgbClr val="FFFF00"/>
                </a:solidFill>
              </a:rPr>
              <a:t>Week 1 – Session 2</a:t>
            </a:r>
          </a:p>
          <a:p>
            <a:pPr eaLnBrk="1" hangingPunct="1"/>
            <a:r>
              <a:rPr lang="en-GB" altLang="en-US" sz="4000" dirty="0">
                <a:solidFill>
                  <a:srgbClr val="FFFF00"/>
                </a:solidFill>
              </a:rPr>
              <a:t>Business Environment Dimensions </a:t>
            </a:r>
            <a:endParaRPr lang="en-GB" altLang="en-US" dirty="0">
              <a:solidFill>
                <a:schemeClr val="tx1"/>
              </a:solidFill>
            </a:endParaRPr>
          </a:p>
        </p:txBody>
      </p:sp>
      <p:sp>
        <p:nvSpPr>
          <p:cNvPr id="7" name="Subtitle 4">
            <a:extLst>
              <a:ext uri="{FF2B5EF4-FFF2-40B4-BE49-F238E27FC236}">
                <a16:creationId xmlns:a16="http://schemas.microsoft.com/office/drawing/2014/main" id="{673C1525-F3A6-4A8D-B8F9-227D18C2359A}"/>
              </a:ext>
            </a:extLst>
          </p:cNvPr>
          <p:cNvSpPr txBox="1">
            <a:spLocks/>
          </p:cNvSpPr>
          <p:nvPr/>
        </p:nvSpPr>
        <p:spPr bwMode="auto">
          <a:xfrm>
            <a:off x="479376" y="2137151"/>
            <a:ext cx="10945216" cy="64807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0" indent="0" algn="ctr" rtl="0" eaLnBrk="0" fontAlgn="base" hangingPunct="0">
              <a:spcBef>
                <a:spcPct val="20000"/>
              </a:spcBef>
              <a:spcAft>
                <a:spcPct val="0"/>
              </a:spcAft>
              <a:buFont typeface="Arial" panose="020B0604020202020204" pitchFamily="34" charset="0"/>
              <a:buNone/>
              <a:defRPr sz="3200" kern="1200">
                <a:solidFill>
                  <a:schemeClr val="tx1">
                    <a:tint val="75000"/>
                  </a:schemeClr>
                </a:solidFill>
                <a:latin typeface="+mn-lt"/>
                <a:ea typeface="+mn-ea"/>
                <a:cs typeface="+mn-cs"/>
              </a:defRPr>
            </a:lvl1pPr>
            <a:lvl2pPr marL="457200" indent="0" algn="ctr" rtl="0" eaLnBrk="0" fontAlgn="base" hangingPunct="0">
              <a:spcBef>
                <a:spcPct val="20000"/>
              </a:spcBef>
              <a:spcAft>
                <a:spcPct val="0"/>
              </a:spcAft>
              <a:buFont typeface="Arial" panose="020B0604020202020204" pitchFamily="34" charset="0"/>
              <a:buNone/>
              <a:defRPr sz="2800" kern="1200">
                <a:solidFill>
                  <a:schemeClr val="tx1">
                    <a:tint val="75000"/>
                  </a:schemeClr>
                </a:solidFill>
                <a:latin typeface="+mn-lt"/>
                <a:ea typeface="+mn-ea"/>
                <a:cs typeface="+mn-cs"/>
              </a:defRPr>
            </a:lvl2pPr>
            <a:lvl3pPr marL="914400" indent="0" algn="ctr" rtl="0" eaLnBrk="0" fontAlgn="base" hangingPunct="0">
              <a:spcBef>
                <a:spcPct val="20000"/>
              </a:spcBef>
              <a:spcAft>
                <a:spcPct val="0"/>
              </a:spcAft>
              <a:buFont typeface="Arial" panose="020B0604020202020204" pitchFamily="34" charset="0"/>
              <a:buNone/>
              <a:defRPr sz="2400" kern="1200">
                <a:solidFill>
                  <a:schemeClr val="tx1">
                    <a:tint val="75000"/>
                  </a:schemeClr>
                </a:solidFill>
                <a:latin typeface="+mn-lt"/>
                <a:ea typeface="+mn-ea"/>
                <a:cs typeface="+mn-cs"/>
              </a:defRPr>
            </a:lvl3pPr>
            <a:lvl4pPr marL="1371600" indent="0" algn="ctr" rtl="0" eaLnBrk="0" fontAlgn="base" hangingPunct="0">
              <a:spcBef>
                <a:spcPct val="20000"/>
              </a:spcBef>
              <a:spcAft>
                <a:spcPct val="0"/>
              </a:spcAft>
              <a:buFont typeface="Arial" panose="020B0604020202020204" pitchFamily="34" charset="0"/>
              <a:buNone/>
              <a:defRPr sz="2000" kern="1200">
                <a:solidFill>
                  <a:schemeClr val="tx1">
                    <a:tint val="75000"/>
                  </a:schemeClr>
                </a:solidFill>
                <a:latin typeface="+mn-lt"/>
                <a:ea typeface="+mn-ea"/>
                <a:cs typeface="+mn-cs"/>
              </a:defRPr>
            </a:lvl4pPr>
            <a:lvl5pPr marL="1828800" indent="0" algn="ctr" rtl="0" eaLnBrk="0" fontAlgn="base" hangingPunct="0">
              <a:spcBef>
                <a:spcPct val="20000"/>
              </a:spcBef>
              <a:spcAft>
                <a:spcPct val="0"/>
              </a:spcAft>
              <a:buFont typeface="Arial" panose="020B0604020202020204" pitchFamily="34" charset="0"/>
              <a:buNone/>
              <a:defRPr sz="2000" kern="1200">
                <a:solidFill>
                  <a:schemeClr val="tx1">
                    <a:tint val="75000"/>
                  </a:schemeClr>
                </a:solidFill>
                <a:latin typeface="+mn-lt"/>
                <a:ea typeface="+mn-ea"/>
                <a:cs typeface="+mn-cs"/>
              </a:defRPr>
            </a:lvl5pPr>
            <a:lvl6pPr marL="22860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6pPr>
            <a:lvl7pPr marL="27432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7pPr>
            <a:lvl8pPr marL="32004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8pPr>
            <a:lvl9pPr marL="36576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9pPr>
          </a:lstStyle>
          <a:p>
            <a:pPr eaLnBrk="1" hangingPunct="1"/>
            <a:r>
              <a:rPr lang="en-GB" sz="4000" b="1" dirty="0">
                <a:ln w="13462">
                  <a:solidFill>
                    <a:schemeClr val="bg1"/>
                  </a:solidFill>
                  <a:prstDash val="solid"/>
                </a:ln>
                <a:solidFill>
                  <a:srgbClr val="0000FF"/>
                </a:solidFill>
                <a:effectLst>
                  <a:outerShdw dist="38100" dir="2700000" algn="bl" rotWithShape="0">
                    <a:schemeClr val="accent5"/>
                  </a:outerShdw>
                </a:effectLst>
                <a:latin typeface="Aharoni" panose="02010803020104030203" pitchFamily="2" charset="-79"/>
                <a:cs typeface="Aharoni" panose="02010803020104030203" pitchFamily="2" charset="-79"/>
              </a:rPr>
              <a:t>Global Business Environment</a:t>
            </a:r>
          </a:p>
          <a:p>
            <a:pPr eaLnBrk="1" hangingPunct="1"/>
            <a:endParaRPr lang="en-GB" altLang="en-US" sz="3600" b="1" dirty="0">
              <a:ln w="13462">
                <a:solidFill>
                  <a:schemeClr val="bg1"/>
                </a:solidFill>
                <a:prstDash val="solid"/>
              </a:ln>
              <a:solidFill>
                <a:srgbClr val="0000FF"/>
              </a:solidFill>
              <a:effectLst>
                <a:outerShdw dist="38100" dir="2700000" algn="bl" rotWithShape="0">
                  <a:schemeClr val="accent5"/>
                </a:outerShdw>
              </a:effectLst>
              <a:latin typeface="Aharoni" panose="02010803020104030203" pitchFamily="2" charset="-79"/>
              <a:cs typeface="Aharoni" panose="02010803020104030203" pitchFamily="2" charset="-79"/>
            </a:endParaRPr>
          </a:p>
        </p:txBody>
      </p:sp>
    </p:spTree>
    <p:extLst>
      <p:ext uri="{BB962C8B-B14F-4D97-AF65-F5344CB8AC3E}">
        <p14:creationId xmlns:p14="http://schemas.microsoft.com/office/powerpoint/2010/main" val="404140382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a:extLst>
              <a:ext uri="{FF2B5EF4-FFF2-40B4-BE49-F238E27FC236}">
                <a16:creationId xmlns:a16="http://schemas.microsoft.com/office/drawing/2014/main" id="{1315FFF1-43FC-FCFE-BEC0-38B41837CFA3}"/>
              </a:ext>
            </a:extLst>
          </p:cNvPr>
          <p:cNvSpPr>
            <a:spLocks noGrp="1"/>
          </p:cNvSpPr>
          <p:nvPr>
            <p:ph sz="half" idx="2"/>
          </p:nvPr>
        </p:nvSpPr>
        <p:spPr>
          <a:xfrm>
            <a:off x="609600" y="1721817"/>
            <a:ext cx="10814992" cy="3414365"/>
          </a:xfrm>
        </p:spPr>
        <p:txBody>
          <a:bodyPr vert="horz" wrap="square" lIns="91440" tIns="45720" rIns="91440" bIns="45720" rtlCol="0" anchor="t">
            <a:normAutofit/>
          </a:bodyPr>
          <a:lstStyle/>
          <a:p>
            <a:pPr algn="just">
              <a:lnSpc>
                <a:spcPct val="90000"/>
              </a:lnSpc>
            </a:pPr>
            <a:r>
              <a:rPr lang="en-GB" sz="2200" dirty="0"/>
              <a:t>Dimensions of business environment: local, national, global and international</a:t>
            </a:r>
            <a:endParaRPr lang="en-US" sz="2200" dirty="0"/>
          </a:p>
          <a:p>
            <a:pPr algn="just">
              <a:lnSpc>
                <a:spcPct val="90000"/>
              </a:lnSpc>
            </a:pPr>
            <a:r>
              <a:rPr lang="en-GB" sz="2200" dirty="0"/>
              <a:t>The concept of global business environment</a:t>
            </a:r>
            <a:endParaRPr lang="en-US" sz="2200" dirty="0"/>
          </a:p>
          <a:p>
            <a:pPr marL="457200" indent="-457200" algn="just">
              <a:lnSpc>
                <a:spcPct val="90000"/>
              </a:lnSpc>
              <a:buChar char="•"/>
            </a:pPr>
            <a:endParaRPr lang="en-GB" sz="2000" dirty="0"/>
          </a:p>
          <a:p>
            <a:pPr marL="457200" indent="-457200" algn="just">
              <a:lnSpc>
                <a:spcPct val="90000"/>
              </a:lnSpc>
              <a:buChar char="•"/>
            </a:pPr>
            <a:endParaRPr lang="en-GB" sz="2000" dirty="0"/>
          </a:p>
          <a:p>
            <a:pPr marL="457200" indent="-457200" algn="just">
              <a:lnSpc>
                <a:spcPct val="90000"/>
              </a:lnSpc>
              <a:buChar char="•"/>
            </a:pPr>
            <a:endParaRPr lang="en-US" sz="2000" dirty="0"/>
          </a:p>
          <a:p>
            <a:pPr marL="457200" indent="-457200" algn="just">
              <a:lnSpc>
                <a:spcPct val="90000"/>
              </a:lnSpc>
              <a:buChar char="•"/>
            </a:pPr>
            <a:endParaRPr lang="en-GB" sz="2000" dirty="0"/>
          </a:p>
          <a:p>
            <a:pPr algn="just">
              <a:lnSpc>
                <a:spcPct val="90000"/>
              </a:lnSpc>
            </a:pPr>
            <a:endParaRPr lang="en-GB" sz="2000" dirty="0"/>
          </a:p>
        </p:txBody>
      </p:sp>
      <p:sp>
        <p:nvSpPr>
          <p:cNvPr id="2" name="Title 1">
            <a:extLst>
              <a:ext uri="{FF2B5EF4-FFF2-40B4-BE49-F238E27FC236}">
                <a16:creationId xmlns:a16="http://schemas.microsoft.com/office/drawing/2014/main" id="{96901DC8-2DD5-D32F-6B7D-E068DDBEEA40}"/>
              </a:ext>
            </a:extLst>
          </p:cNvPr>
          <p:cNvSpPr>
            <a:spLocks noGrp="1"/>
          </p:cNvSpPr>
          <p:nvPr>
            <p:ph type="title"/>
          </p:nvPr>
        </p:nvSpPr>
        <p:spPr/>
        <p:txBody>
          <a:bodyPr/>
          <a:lstStyle/>
          <a:p>
            <a:r>
              <a:rPr lang="en-GB" sz="3200" b="1" dirty="0"/>
              <a:t>By the end of this session, students should be aware of:</a:t>
            </a:r>
          </a:p>
        </p:txBody>
      </p:sp>
    </p:spTree>
    <p:extLst>
      <p:ext uri="{BB962C8B-B14F-4D97-AF65-F5344CB8AC3E}">
        <p14:creationId xmlns:p14="http://schemas.microsoft.com/office/powerpoint/2010/main" val="51790977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a:extLst>
              <a:ext uri="{FF2B5EF4-FFF2-40B4-BE49-F238E27FC236}">
                <a16:creationId xmlns:a16="http://schemas.microsoft.com/office/drawing/2014/main" id="{4B35C9F6-801A-6E70-5550-0A75BD1DED1B}"/>
              </a:ext>
            </a:extLst>
          </p:cNvPr>
          <p:cNvSpPr>
            <a:spLocks noGrp="1"/>
          </p:cNvSpPr>
          <p:nvPr>
            <p:ph type="title"/>
          </p:nvPr>
        </p:nvSpPr>
        <p:spPr/>
        <p:txBody>
          <a:bodyPr/>
          <a:lstStyle/>
          <a:p>
            <a:r>
              <a:rPr lang="en-GB" sz="3200" b="1" dirty="0"/>
              <a:t>Dimension of Business Environment</a:t>
            </a:r>
            <a:endParaRPr lang="en-GB" sz="3200" dirty="0"/>
          </a:p>
        </p:txBody>
      </p:sp>
      <p:sp>
        <p:nvSpPr>
          <p:cNvPr id="8" name="Content Placeholder 7">
            <a:extLst>
              <a:ext uri="{FF2B5EF4-FFF2-40B4-BE49-F238E27FC236}">
                <a16:creationId xmlns:a16="http://schemas.microsoft.com/office/drawing/2014/main" id="{4AC243AE-C105-314C-13B7-AC74C565EEE6}"/>
              </a:ext>
            </a:extLst>
          </p:cNvPr>
          <p:cNvSpPr>
            <a:spLocks noGrp="1"/>
          </p:cNvSpPr>
          <p:nvPr>
            <p:ph idx="1"/>
          </p:nvPr>
        </p:nvSpPr>
        <p:spPr/>
        <p:txBody>
          <a:bodyPr/>
          <a:lstStyle/>
          <a:p>
            <a:r>
              <a:rPr lang="en-GB" sz="2200" dirty="0"/>
              <a:t>Local Businesses </a:t>
            </a:r>
          </a:p>
          <a:p>
            <a:r>
              <a:rPr lang="en-GB" sz="2200" dirty="0"/>
              <a:t>National Businesses </a:t>
            </a:r>
          </a:p>
          <a:p>
            <a:r>
              <a:rPr lang="en-GB" sz="2200" dirty="0"/>
              <a:t>International Businesses</a:t>
            </a:r>
          </a:p>
          <a:p>
            <a:r>
              <a:rPr lang="en-GB" sz="2200" dirty="0"/>
              <a:t>Multinational Businesses</a:t>
            </a:r>
          </a:p>
        </p:txBody>
      </p:sp>
    </p:spTree>
    <p:extLst>
      <p:ext uri="{BB962C8B-B14F-4D97-AF65-F5344CB8AC3E}">
        <p14:creationId xmlns:p14="http://schemas.microsoft.com/office/powerpoint/2010/main" val="334228966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itle 1">
            <a:extLst>
              <a:ext uri="{FF2B5EF4-FFF2-40B4-BE49-F238E27FC236}">
                <a16:creationId xmlns:a16="http://schemas.microsoft.com/office/drawing/2014/main" id="{0165B943-595D-CC8A-2F49-63A8FFABEF40}"/>
              </a:ext>
            </a:extLst>
          </p:cNvPr>
          <p:cNvSpPr>
            <a:spLocks noGrp="1"/>
          </p:cNvSpPr>
          <p:nvPr>
            <p:ph type="title"/>
          </p:nvPr>
        </p:nvSpPr>
        <p:spPr>
          <a:xfrm>
            <a:off x="609600" y="274638"/>
            <a:ext cx="10972800" cy="1143000"/>
          </a:xfrm>
        </p:spPr>
        <p:txBody>
          <a:bodyPr/>
          <a:lstStyle/>
          <a:p>
            <a:r>
              <a:rPr lang="en-GB" sz="3200" b="1" dirty="0"/>
              <a:t>Dimension of Business Environment: </a:t>
            </a:r>
            <a:br>
              <a:rPr lang="en-GB" sz="3200" b="1" dirty="0"/>
            </a:br>
            <a:r>
              <a:rPr lang="en-GB" sz="3200" b="1" dirty="0"/>
              <a:t>Local Businesses </a:t>
            </a:r>
            <a:endParaRPr lang="en-US" sz="3200" dirty="0"/>
          </a:p>
        </p:txBody>
      </p:sp>
      <p:sp>
        <p:nvSpPr>
          <p:cNvPr id="4" name="Subtitle 3">
            <a:extLst>
              <a:ext uri="{FF2B5EF4-FFF2-40B4-BE49-F238E27FC236}">
                <a16:creationId xmlns:a16="http://schemas.microsoft.com/office/drawing/2014/main" id="{BB1B243D-D1FA-AFB4-A51C-E6FCCCAE4FD0}"/>
              </a:ext>
            </a:extLst>
          </p:cNvPr>
          <p:cNvSpPr>
            <a:spLocks noGrp="1"/>
          </p:cNvSpPr>
          <p:nvPr>
            <p:ph idx="1"/>
          </p:nvPr>
        </p:nvSpPr>
        <p:spPr>
          <a:xfrm>
            <a:off x="609600" y="1484784"/>
            <a:ext cx="10972800" cy="4032449"/>
          </a:xfrm>
        </p:spPr>
        <p:txBody>
          <a:bodyPr vert="horz" wrap="square" lIns="91440" tIns="45720" rIns="91440" bIns="45720" rtlCol="0" anchor="t">
            <a:normAutofit/>
          </a:bodyPr>
          <a:lstStyle/>
          <a:p>
            <a:pPr marL="0" indent="0" algn="just">
              <a:lnSpc>
                <a:spcPct val="90000"/>
              </a:lnSpc>
              <a:buNone/>
            </a:pPr>
            <a:r>
              <a:rPr lang="en-GB" sz="2200" b="1" dirty="0"/>
              <a:t>Definition: </a:t>
            </a:r>
            <a:r>
              <a:rPr lang="en-GB" sz="2200" dirty="0"/>
              <a:t>Small-scale enterprises that typically serve a specific geographic location, such as a town or city.</a:t>
            </a:r>
          </a:p>
          <a:p>
            <a:pPr marL="0" indent="0" algn="just">
              <a:lnSpc>
                <a:spcPct val="90000"/>
              </a:lnSpc>
              <a:buNone/>
            </a:pPr>
            <a:r>
              <a:rPr lang="en-GB" sz="2200" b="1" dirty="0"/>
              <a:t>Examples: </a:t>
            </a:r>
            <a:r>
              <a:rPr lang="en-GB" sz="2200" dirty="0"/>
              <a:t>Local grocery store, restaurant, hairdresser.</a:t>
            </a:r>
          </a:p>
          <a:p>
            <a:pPr marL="0" indent="0" algn="just">
              <a:lnSpc>
                <a:spcPct val="90000"/>
              </a:lnSpc>
              <a:buNone/>
            </a:pPr>
            <a:endParaRPr lang="en-GB" sz="2200" dirty="0"/>
          </a:p>
          <a:p>
            <a:pPr marL="0" indent="0" algn="just">
              <a:lnSpc>
                <a:spcPct val="90000"/>
              </a:lnSpc>
              <a:buNone/>
            </a:pPr>
            <a:r>
              <a:rPr lang="en-GB" sz="2200" b="1" dirty="0"/>
              <a:t>Characteristics:</a:t>
            </a:r>
          </a:p>
          <a:p>
            <a:pPr algn="just">
              <a:lnSpc>
                <a:spcPct val="90000"/>
              </a:lnSpc>
            </a:pPr>
            <a:r>
              <a:rPr lang="en-GB" sz="2200" dirty="0"/>
              <a:t>Serve a limited catchment area.</a:t>
            </a:r>
          </a:p>
          <a:p>
            <a:pPr algn="just">
              <a:lnSpc>
                <a:spcPct val="90000"/>
              </a:lnSpc>
            </a:pPr>
            <a:r>
              <a:rPr lang="en-GB" sz="2200" dirty="0"/>
              <a:t>Depend heavily on local demographics and consumer </a:t>
            </a:r>
            <a:r>
              <a:rPr lang="en-GB" sz="2200" dirty="0" err="1"/>
              <a:t>behavior</a:t>
            </a:r>
            <a:r>
              <a:rPr lang="en-GB" sz="2200" dirty="0"/>
              <a:t>.</a:t>
            </a:r>
          </a:p>
          <a:p>
            <a:pPr algn="just">
              <a:lnSpc>
                <a:spcPct val="90000"/>
              </a:lnSpc>
            </a:pPr>
            <a:r>
              <a:rPr lang="en-GB" sz="2200" dirty="0"/>
              <a:t>Owners often live in the same area, providing a better understanding of customer needs and preferences.</a:t>
            </a:r>
          </a:p>
          <a:p>
            <a:pPr algn="just">
              <a:lnSpc>
                <a:spcPct val="90000"/>
              </a:lnSpc>
            </a:pPr>
            <a:r>
              <a:rPr lang="en-GB" sz="2200" dirty="0"/>
              <a:t>Can offer unique, personalized service and build close relationships with customers.</a:t>
            </a:r>
          </a:p>
          <a:p>
            <a:pPr algn="just">
              <a:lnSpc>
                <a:spcPct val="90000"/>
              </a:lnSpc>
            </a:pPr>
            <a:r>
              <a:rPr lang="en-GB" sz="2200" dirty="0"/>
              <a:t>Often face stiff competition from larger enterprises or chains</a:t>
            </a:r>
          </a:p>
          <a:p>
            <a:pPr algn="just">
              <a:lnSpc>
                <a:spcPct val="90000"/>
              </a:lnSpc>
            </a:pPr>
            <a:endParaRPr lang="en-GB" sz="2000" dirty="0"/>
          </a:p>
        </p:txBody>
      </p:sp>
    </p:spTree>
    <p:extLst>
      <p:ext uri="{BB962C8B-B14F-4D97-AF65-F5344CB8AC3E}">
        <p14:creationId xmlns:p14="http://schemas.microsoft.com/office/powerpoint/2010/main" val="184653501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ubtitle 3">
            <a:extLst>
              <a:ext uri="{FF2B5EF4-FFF2-40B4-BE49-F238E27FC236}">
                <a16:creationId xmlns:a16="http://schemas.microsoft.com/office/drawing/2014/main" id="{BB1B243D-D1FA-AFB4-A51C-E6FCCCAE4FD0}"/>
              </a:ext>
            </a:extLst>
          </p:cNvPr>
          <p:cNvSpPr>
            <a:spLocks noGrp="1"/>
          </p:cNvSpPr>
          <p:nvPr>
            <p:ph idx="1"/>
          </p:nvPr>
        </p:nvSpPr>
        <p:spPr>
          <a:xfrm>
            <a:off x="609600" y="1484784"/>
            <a:ext cx="10972800" cy="4032449"/>
          </a:xfrm>
        </p:spPr>
        <p:txBody>
          <a:bodyPr vert="horz" wrap="square" lIns="91440" tIns="45720" rIns="91440" bIns="45720" rtlCol="0" anchor="t">
            <a:noAutofit/>
          </a:bodyPr>
          <a:lstStyle/>
          <a:p>
            <a:pPr marL="0" indent="0" algn="just">
              <a:lnSpc>
                <a:spcPct val="90000"/>
              </a:lnSpc>
              <a:buNone/>
            </a:pPr>
            <a:r>
              <a:rPr lang="en-GB" sz="2000" b="1" dirty="0"/>
              <a:t>Definition: </a:t>
            </a:r>
            <a:r>
              <a:rPr lang="en-GB" sz="2000" dirty="0"/>
              <a:t>Businesses that operate on a nationwide scale, having branches, offices, or outlets in various locations across a country.</a:t>
            </a:r>
          </a:p>
          <a:p>
            <a:pPr marL="0" indent="0" algn="just">
              <a:lnSpc>
                <a:spcPct val="90000"/>
              </a:lnSpc>
              <a:buNone/>
            </a:pPr>
            <a:r>
              <a:rPr lang="en-GB" sz="2000" b="1" dirty="0"/>
              <a:t>Examples: </a:t>
            </a:r>
            <a:r>
              <a:rPr lang="en-GB" sz="2000" dirty="0"/>
              <a:t>National bank, supermarket chain, insurance company.</a:t>
            </a:r>
          </a:p>
          <a:p>
            <a:pPr marL="0" indent="0" algn="just">
              <a:lnSpc>
                <a:spcPct val="90000"/>
              </a:lnSpc>
              <a:buNone/>
            </a:pPr>
            <a:endParaRPr lang="en-GB" sz="2000" b="1" dirty="0"/>
          </a:p>
          <a:p>
            <a:pPr marL="0" indent="0" algn="just">
              <a:lnSpc>
                <a:spcPct val="90000"/>
              </a:lnSpc>
              <a:buNone/>
            </a:pPr>
            <a:r>
              <a:rPr lang="en-GB" sz="2000" b="1" dirty="0"/>
              <a:t>Characteristics:</a:t>
            </a:r>
          </a:p>
          <a:p>
            <a:pPr algn="just">
              <a:lnSpc>
                <a:spcPct val="90000"/>
              </a:lnSpc>
            </a:pPr>
            <a:r>
              <a:rPr lang="en-GB" sz="2000" dirty="0"/>
              <a:t>Operate across the entire nation, catering to a significantly larger target market compared to local businesses.</a:t>
            </a:r>
          </a:p>
          <a:p>
            <a:pPr algn="just">
              <a:lnSpc>
                <a:spcPct val="90000"/>
              </a:lnSpc>
            </a:pPr>
            <a:r>
              <a:rPr lang="en-GB" sz="2000" dirty="0"/>
              <a:t>Typically have more resources, larger operations, and stronger brand recognition.</a:t>
            </a:r>
          </a:p>
          <a:p>
            <a:pPr algn="just">
              <a:lnSpc>
                <a:spcPct val="90000"/>
              </a:lnSpc>
            </a:pPr>
            <a:r>
              <a:rPr lang="en-GB" sz="2000" dirty="0"/>
              <a:t>Benefits include economies of scale and a broader customer base.</a:t>
            </a:r>
          </a:p>
          <a:p>
            <a:pPr algn="just">
              <a:lnSpc>
                <a:spcPct val="90000"/>
              </a:lnSpc>
            </a:pPr>
            <a:r>
              <a:rPr lang="en-GB" sz="2000" dirty="0"/>
              <a:t>Challenges include increased competition, higher operational costs, and more complex management requirements.</a:t>
            </a:r>
          </a:p>
          <a:p>
            <a:pPr algn="just">
              <a:lnSpc>
                <a:spcPct val="90000"/>
              </a:lnSpc>
            </a:pPr>
            <a:r>
              <a:rPr lang="en-GB" sz="2000" dirty="0"/>
              <a:t>Risk of losing touch with local customer preferences in the pursuit of a ‘one size fits all’ approach.</a:t>
            </a:r>
          </a:p>
        </p:txBody>
      </p:sp>
      <p:sp>
        <p:nvSpPr>
          <p:cNvPr id="2" name="Title 1">
            <a:extLst>
              <a:ext uri="{FF2B5EF4-FFF2-40B4-BE49-F238E27FC236}">
                <a16:creationId xmlns:a16="http://schemas.microsoft.com/office/drawing/2014/main" id="{93A011C1-90A7-9C83-68FA-00D70D49D5BE}"/>
              </a:ext>
            </a:extLst>
          </p:cNvPr>
          <p:cNvSpPr>
            <a:spLocks noGrp="1"/>
          </p:cNvSpPr>
          <p:nvPr>
            <p:ph type="title"/>
          </p:nvPr>
        </p:nvSpPr>
        <p:spPr>
          <a:xfrm>
            <a:off x="609600" y="274638"/>
            <a:ext cx="10972800" cy="1143000"/>
          </a:xfrm>
        </p:spPr>
        <p:txBody>
          <a:bodyPr/>
          <a:lstStyle/>
          <a:p>
            <a:r>
              <a:rPr lang="en-GB" sz="3200" b="1" dirty="0"/>
              <a:t>Dimension of Business Environment: </a:t>
            </a:r>
            <a:br>
              <a:rPr lang="en-GB" sz="3200" b="1" dirty="0"/>
            </a:br>
            <a:r>
              <a:rPr lang="en-GB" sz="3200" b="1" dirty="0"/>
              <a:t>National Businesses </a:t>
            </a:r>
            <a:endParaRPr lang="en-US" sz="3200" dirty="0"/>
          </a:p>
        </p:txBody>
      </p:sp>
    </p:spTree>
    <p:extLst>
      <p:ext uri="{BB962C8B-B14F-4D97-AF65-F5344CB8AC3E}">
        <p14:creationId xmlns:p14="http://schemas.microsoft.com/office/powerpoint/2010/main" val="51100091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ubtitle 3">
            <a:extLst>
              <a:ext uri="{FF2B5EF4-FFF2-40B4-BE49-F238E27FC236}">
                <a16:creationId xmlns:a16="http://schemas.microsoft.com/office/drawing/2014/main" id="{BB1B243D-D1FA-AFB4-A51C-E6FCCCAE4FD0}"/>
              </a:ext>
            </a:extLst>
          </p:cNvPr>
          <p:cNvSpPr>
            <a:spLocks noGrp="1"/>
          </p:cNvSpPr>
          <p:nvPr>
            <p:ph idx="1"/>
          </p:nvPr>
        </p:nvSpPr>
        <p:spPr>
          <a:xfrm>
            <a:off x="609600" y="1484784"/>
            <a:ext cx="10972800" cy="4032449"/>
          </a:xfrm>
        </p:spPr>
        <p:txBody>
          <a:bodyPr vert="horz" wrap="square" lIns="91440" tIns="45720" rIns="91440" bIns="45720" rtlCol="0" anchor="t">
            <a:normAutofit/>
          </a:bodyPr>
          <a:lstStyle/>
          <a:p>
            <a:pPr marL="0" indent="0" algn="just">
              <a:lnSpc>
                <a:spcPct val="90000"/>
              </a:lnSpc>
              <a:buNone/>
            </a:pPr>
            <a:r>
              <a:rPr lang="en-GB" sz="1800" b="1" dirty="0"/>
              <a:t>Definition: </a:t>
            </a:r>
            <a:r>
              <a:rPr lang="en-GB" sz="1800" dirty="0"/>
              <a:t>Businesses that exchange capital, products, and services across international borders or territories. This includes all commercial transactions—private or public—between two or more countries.</a:t>
            </a:r>
          </a:p>
          <a:p>
            <a:pPr marL="0" indent="0" algn="just">
              <a:lnSpc>
                <a:spcPct val="90000"/>
              </a:lnSpc>
              <a:buNone/>
            </a:pPr>
            <a:endParaRPr lang="en-GB" sz="1800" dirty="0"/>
          </a:p>
          <a:p>
            <a:pPr marL="0" indent="0" algn="just">
              <a:lnSpc>
                <a:spcPct val="90000"/>
              </a:lnSpc>
              <a:buNone/>
            </a:pPr>
            <a:r>
              <a:rPr lang="en-GB" sz="1800" b="1" dirty="0"/>
              <a:t>Characteristics:</a:t>
            </a:r>
          </a:p>
          <a:p>
            <a:pPr marL="285750" indent="-285750" algn="just">
              <a:lnSpc>
                <a:spcPct val="90000"/>
              </a:lnSpc>
              <a:buFont typeface="Arial"/>
              <a:buChar char="•"/>
            </a:pPr>
            <a:r>
              <a:rPr lang="en-GB" sz="1800" dirty="0"/>
              <a:t>Includes transactions driven by non-financial goals, such as the triple bottom line, corporate social responsibility, and political favour.</a:t>
            </a:r>
          </a:p>
          <a:p>
            <a:pPr marL="285750" indent="-285750" algn="just">
              <a:lnSpc>
                <a:spcPct val="90000"/>
              </a:lnSpc>
              <a:buFont typeface="Arial"/>
              <a:buChar char="•"/>
            </a:pPr>
            <a:r>
              <a:rPr lang="en-GB" sz="1800" dirty="0"/>
              <a:t>Differ from international trade, as international business encompasses the movement of business activities along with products and services.</a:t>
            </a:r>
          </a:p>
          <a:p>
            <a:pPr marL="285750" indent="-285750" algn="just">
              <a:lnSpc>
                <a:spcPct val="90000"/>
              </a:lnSpc>
              <a:buFont typeface="Arial"/>
              <a:buChar char="•"/>
            </a:pPr>
            <a:r>
              <a:rPr lang="en-GB" sz="1800" dirty="0"/>
              <a:t>Operations are conducted through export, import, and entrepot trade.</a:t>
            </a:r>
          </a:p>
          <a:p>
            <a:pPr marL="0" indent="0" algn="just">
              <a:lnSpc>
                <a:spcPct val="90000"/>
              </a:lnSpc>
              <a:buNone/>
            </a:pPr>
            <a:r>
              <a:rPr lang="en-GB" sz="1800" b="1" dirty="0"/>
              <a:t>Major Types of International Business:</a:t>
            </a:r>
          </a:p>
          <a:p>
            <a:pPr marL="285750" indent="-285750" algn="just">
              <a:lnSpc>
                <a:spcPct val="90000"/>
              </a:lnSpc>
              <a:buFont typeface="Arial"/>
              <a:buChar char="•"/>
            </a:pPr>
            <a:r>
              <a:rPr lang="en-GB" sz="1800" dirty="0"/>
              <a:t>Export Trade: Selling products and services to other nations.</a:t>
            </a:r>
          </a:p>
          <a:p>
            <a:pPr marL="285750" indent="-285750" algn="just">
              <a:lnSpc>
                <a:spcPct val="90000"/>
              </a:lnSpc>
              <a:buFont typeface="Arial"/>
              <a:buChar char="•"/>
            </a:pPr>
            <a:r>
              <a:rPr lang="en-GB" sz="1800" dirty="0"/>
              <a:t>Import Trade: Buying goods and services from other countries.</a:t>
            </a:r>
          </a:p>
          <a:p>
            <a:pPr marL="285750" indent="-285750" algn="just">
              <a:lnSpc>
                <a:spcPct val="90000"/>
              </a:lnSpc>
              <a:buFont typeface="Arial"/>
              <a:buChar char="•"/>
            </a:pPr>
            <a:r>
              <a:rPr lang="en-GB" sz="1800" dirty="0"/>
              <a:t>Entrepot Trade: Importing goods and services to re-export them to other nations.</a:t>
            </a:r>
          </a:p>
          <a:p>
            <a:pPr algn="just">
              <a:lnSpc>
                <a:spcPct val="90000"/>
              </a:lnSpc>
            </a:pPr>
            <a:endParaRPr lang="en-GB" sz="1800" b="1" dirty="0"/>
          </a:p>
          <a:p>
            <a:pPr algn="just">
              <a:lnSpc>
                <a:spcPct val="90000"/>
              </a:lnSpc>
            </a:pPr>
            <a:endParaRPr lang="en-GB" sz="1800" dirty="0"/>
          </a:p>
          <a:p>
            <a:pPr algn="just">
              <a:lnSpc>
                <a:spcPct val="90000"/>
              </a:lnSpc>
            </a:pPr>
            <a:endParaRPr lang="en-GB" sz="1800" dirty="0"/>
          </a:p>
        </p:txBody>
      </p:sp>
      <p:sp>
        <p:nvSpPr>
          <p:cNvPr id="2" name="Title 1">
            <a:extLst>
              <a:ext uri="{FF2B5EF4-FFF2-40B4-BE49-F238E27FC236}">
                <a16:creationId xmlns:a16="http://schemas.microsoft.com/office/drawing/2014/main" id="{1C0EC4A5-5831-8226-E3A2-E61219699117}"/>
              </a:ext>
            </a:extLst>
          </p:cNvPr>
          <p:cNvSpPr>
            <a:spLocks noGrp="1"/>
          </p:cNvSpPr>
          <p:nvPr>
            <p:ph type="title"/>
          </p:nvPr>
        </p:nvSpPr>
        <p:spPr>
          <a:xfrm>
            <a:off x="609600" y="274638"/>
            <a:ext cx="10972800" cy="1143000"/>
          </a:xfrm>
        </p:spPr>
        <p:txBody>
          <a:bodyPr/>
          <a:lstStyle/>
          <a:p>
            <a:r>
              <a:rPr lang="en-GB" sz="3200" b="1" dirty="0"/>
              <a:t>Dimension of Business Environment: </a:t>
            </a:r>
            <a:br>
              <a:rPr lang="en-GB" sz="3200" b="1" dirty="0"/>
            </a:br>
            <a:r>
              <a:rPr lang="en-GB" sz="3200" b="1" dirty="0"/>
              <a:t>International Businesses </a:t>
            </a:r>
            <a:endParaRPr lang="en-US" sz="3200" dirty="0"/>
          </a:p>
        </p:txBody>
      </p:sp>
    </p:spTree>
    <p:extLst>
      <p:ext uri="{BB962C8B-B14F-4D97-AF65-F5344CB8AC3E}">
        <p14:creationId xmlns:p14="http://schemas.microsoft.com/office/powerpoint/2010/main" val="5129218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ubtitle 3">
            <a:extLst>
              <a:ext uri="{FF2B5EF4-FFF2-40B4-BE49-F238E27FC236}">
                <a16:creationId xmlns:a16="http://schemas.microsoft.com/office/drawing/2014/main" id="{BB1B243D-D1FA-AFB4-A51C-E6FCCCAE4FD0}"/>
              </a:ext>
            </a:extLst>
          </p:cNvPr>
          <p:cNvSpPr>
            <a:spLocks noGrp="1"/>
          </p:cNvSpPr>
          <p:nvPr>
            <p:ph idx="1"/>
          </p:nvPr>
        </p:nvSpPr>
        <p:spPr>
          <a:xfrm>
            <a:off x="609600" y="1417638"/>
            <a:ext cx="10972800" cy="4099595"/>
          </a:xfrm>
        </p:spPr>
        <p:txBody>
          <a:bodyPr vert="horz" wrap="square" lIns="91440" tIns="45720" rIns="91440" bIns="45720" rtlCol="0" anchor="t">
            <a:noAutofit/>
          </a:bodyPr>
          <a:lstStyle/>
          <a:p>
            <a:pPr marL="0" indent="0" algn="just">
              <a:lnSpc>
                <a:spcPct val="90000"/>
              </a:lnSpc>
              <a:buNone/>
            </a:pPr>
            <a:r>
              <a:rPr lang="en-GB" sz="1800" b="1" dirty="0"/>
              <a:t>Definition</a:t>
            </a:r>
            <a:r>
              <a:rPr lang="en-GB" sz="1800" dirty="0"/>
              <a:t>: Multinational businesses, or multinational corporations (MNCs), have operations in multiple countries worldwide.</a:t>
            </a:r>
          </a:p>
          <a:p>
            <a:pPr marL="0" indent="0" algn="just">
              <a:lnSpc>
                <a:spcPct val="90000"/>
              </a:lnSpc>
              <a:buNone/>
            </a:pPr>
            <a:r>
              <a:rPr lang="en-GB" sz="1800" b="1" dirty="0"/>
              <a:t>Examples</a:t>
            </a:r>
            <a:r>
              <a:rPr lang="en-GB" sz="1800" dirty="0"/>
              <a:t>: Apple, McDonald's, Toyota.</a:t>
            </a:r>
          </a:p>
          <a:p>
            <a:pPr marL="0" indent="0" algn="just">
              <a:lnSpc>
                <a:spcPct val="90000"/>
              </a:lnSpc>
              <a:buNone/>
            </a:pPr>
            <a:r>
              <a:rPr lang="en-GB" sz="1800" b="1" dirty="0"/>
              <a:t>Characteristics:</a:t>
            </a:r>
          </a:p>
          <a:p>
            <a:pPr algn="just">
              <a:lnSpc>
                <a:spcPct val="90000"/>
              </a:lnSpc>
            </a:pPr>
            <a:r>
              <a:rPr lang="en-GB" sz="1800" dirty="0"/>
              <a:t>Operate global supply chains.</a:t>
            </a:r>
          </a:p>
          <a:p>
            <a:pPr algn="just">
              <a:lnSpc>
                <a:spcPct val="90000"/>
              </a:lnSpc>
            </a:pPr>
            <a:r>
              <a:rPr lang="en-GB" sz="1800" dirty="0"/>
              <a:t>Offer different regional versions of products or services.</a:t>
            </a:r>
          </a:p>
          <a:p>
            <a:pPr algn="just">
              <a:lnSpc>
                <a:spcPct val="90000"/>
              </a:lnSpc>
            </a:pPr>
            <a:r>
              <a:rPr lang="en-GB" sz="1800" dirty="0"/>
              <a:t>Conduct operations that follow a 24-hour cycle to cater to various time zones.</a:t>
            </a:r>
          </a:p>
          <a:p>
            <a:pPr marL="0" indent="0" algn="just">
              <a:lnSpc>
                <a:spcPct val="90000"/>
              </a:lnSpc>
              <a:buNone/>
            </a:pPr>
            <a:r>
              <a:rPr lang="en-GB" sz="1800" b="1" dirty="0"/>
              <a:t>Key Features:</a:t>
            </a:r>
          </a:p>
          <a:p>
            <a:pPr algn="just">
              <a:lnSpc>
                <a:spcPct val="90000"/>
              </a:lnSpc>
            </a:pPr>
            <a:r>
              <a:rPr lang="en-GB" sz="1800" dirty="0"/>
              <a:t>Global Market Reach: These businesses provide goods or services to a global market, giving them access to a vast audience.</a:t>
            </a:r>
          </a:p>
          <a:p>
            <a:pPr algn="just">
              <a:lnSpc>
                <a:spcPct val="90000"/>
              </a:lnSpc>
            </a:pPr>
            <a:r>
              <a:rPr lang="en-GB" sz="1800" dirty="0"/>
              <a:t>Economies of Scale: Benefit from global economies of scale, reducing per-unit costs through mass production.</a:t>
            </a:r>
          </a:p>
          <a:p>
            <a:pPr algn="just">
              <a:lnSpc>
                <a:spcPct val="90000"/>
              </a:lnSpc>
            </a:pPr>
            <a:r>
              <a:rPr lang="en-GB" sz="1800" dirty="0"/>
              <a:t>Brand Recognition: Gain strong international brand recognition.</a:t>
            </a:r>
          </a:p>
          <a:p>
            <a:pPr algn="just">
              <a:lnSpc>
                <a:spcPct val="90000"/>
              </a:lnSpc>
            </a:pPr>
            <a:r>
              <a:rPr lang="en-GB" sz="1800" dirty="0"/>
              <a:t>Diversification: Achieve financial and operational diversification, spreading risk across multiple markets.</a:t>
            </a:r>
          </a:p>
        </p:txBody>
      </p:sp>
      <p:sp>
        <p:nvSpPr>
          <p:cNvPr id="2" name="Title 1">
            <a:extLst>
              <a:ext uri="{FF2B5EF4-FFF2-40B4-BE49-F238E27FC236}">
                <a16:creationId xmlns:a16="http://schemas.microsoft.com/office/drawing/2014/main" id="{B47B6CDA-4F34-CA54-BB74-A22EC4FCFF8B}"/>
              </a:ext>
            </a:extLst>
          </p:cNvPr>
          <p:cNvSpPr>
            <a:spLocks noGrp="1"/>
          </p:cNvSpPr>
          <p:nvPr>
            <p:ph type="title"/>
          </p:nvPr>
        </p:nvSpPr>
        <p:spPr>
          <a:xfrm>
            <a:off x="609600" y="274638"/>
            <a:ext cx="10972800" cy="1143000"/>
          </a:xfrm>
        </p:spPr>
        <p:txBody>
          <a:bodyPr/>
          <a:lstStyle/>
          <a:p>
            <a:r>
              <a:rPr lang="en-GB" sz="3200" b="1" dirty="0"/>
              <a:t>Dimension of Business Environment: </a:t>
            </a:r>
            <a:br>
              <a:rPr lang="en-GB" sz="3200" b="1" dirty="0"/>
            </a:br>
            <a:r>
              <a:rPr lang="en-GB" sz="3200" b="1" dirty="0"/>
              <a:t>Multinational Businesses </a:t>
            </a:r>
            <a:endParaRPr lang="en-US" sz="3200" dirty="0"/>
          </a:p>
        </p:txBody>
      </p:sp>
    </p:spTree>
    <p:extLst>
      <p:ext uri="{BB962C8B-B14F-4D97-AF65-F5344CB8AC3E}">
        <p14:creationId xmlns:p14="http://schemas.microsoft.com/office/powerpoint/2010/main" val="420827610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DB1A6C8-B922-0177-0A71-209B26DD5FF9}"/>
              </a:ext>
            </a:extLst>
          </p:cNvPr>
          <p:cNvSpPr>
            <a:spLocks noGrp="1"/>
          </p:cNvSpPr>
          <p:nvPr>
            <p:ph type="title"/>
          </p:nvPr>
        </p:nvSpPr>
        <p:spPr>
          <a:xfrm>
            <a:off x="695400" y="260648"/>
            <a:ext cx="10441160" cy="792088"/>
          </a:xfrm>
        </p:spPr>
        <p:txBody>
          <a:bodyPr/>
          <a:lstStyle/>
          <a:p>
            <a:r>
              <a:rPr lang="en-US" sz="2800" b="1" dirty="0"/>
              <a:t>Comparative Analysis of Business Dimensions: Local, National, International, and Global</a:t>
            </a:r>
            <a:endParaRPr lang="en-GB" sz="2800" b="1" dirty="0"/>
          </a:p>
        </p:txBody>
      </p:sp>
      <p:graphicFrame>
        <p:nvGraphicFramePr>
          <p:cNvPr id="4" name="Content Placeholder 3">
            <a:extLst>
              <a:ext uri="{FF2B5EF4-FFF2-40B4-BE49-F238E27FC236}">
                <a16:creationId xmlns:a16="http://schemas.microsoft.com/office/drawing/2014/main" id="{CBD39CEC-EB60-9A0C-8EA9-1C14F97101A8}"/>
              </a:ext>
            </a:extLst>
          </p:cNvPr>
          <p:cNvGraphicFramePr>
            <a:graphicFrameLocks noGrp="1"/>
          </p:cNvGraphicFramePr>
          <p:nvPr>
            <p:ph idx="1"/>
            <p:extLst>
              <p:ext uri="{D42A27DB-BD31-4B8C-83A1-F6EECF244321}">
                <p14:modId xmlns:p14="http://schemas.microsoft.com/office/powerpoint/2010/main" val="1177660185"/>
              </p:ext>
            </p:extLst>
          </p:nvPr>
        </p:nvGraphicFramePr>
        <p:xfrm>
          <a:off x="695400" y="1124744"/>
          <a:ext cx="10513170" cy="4622502"/>
        </p:xfrm>
        <a:graphic>
          <a:graphicData uri="http://schemas.openxmlformats.org/drawingml/2006/table">
            <a:tbl>
              <a:tblPr/>
              <a:tblGrid>
                <a:gridCol w="2102634">
                  <a:extLst>
                    <a:ext uri="{9D8B030D-6E8A-4147-A177-3AD203B41FA5}">
                      <a16:colId xmlns:a16="http://schemas.microsoft.com/office/drawing/2014/main" val="1734997586"/>
                    </a:ext>
                  </a:extLst>
                </a:gridCol>
                <a:gridCol w="2102634">
                  <a:extLst>
                    <a:ext uri="{9D8B030D-6E8A-4147-A177-3AD203B41FA5}">
                      <a16:colId xmlns:a16="http://schemas.microsoft.com/office/drawing/2014/main" val="457036951"/>
                    </a:ext>
                  </a:extLst>
                </a:gridCol>
                <a:gridCol w="2102634">
                  <a:extLst>
                    <a:ext uri="{9D8B030D-6E8A-4147-A177-3AD203B41FA5}">
                      <a16:colId xmlns:a16="http://schemas.microsoft.com/office/drawing/2014/main" val="2019600181"/>
                    </a:ext>
                  </a:extLst>
                </a:gridCol>
                <a:gridCol w="2102634">
                  <a:extLst>
                    <a:ext uri="{9D8B030D-6E8A-4147-A177-3AD203B41FA5}">
                      <a16:colId xmlns:a16="http://schemas.microsoft.com/office/drawing/2014/main" val="347663299"/>
                    </a:ext>
                  </a:extLst>
                </a:gridCol>
                <a:gridCol w="2102634">
                  <a:extLst>
                    <a:ext uri="{9D8B030D-6E8A-4147-A177-3AD203B41FA5}">
                      <a16:colId xmlns:a16="http://schemas.microsoft.com/office/drawing/2014/main" val="531729279"/>
                    </a:ext>
                  </a:extLst>
                </a:gridCol>
              </a:tblGrid>
              <a:tr h="601561">
                <a:tc>
                  <a:txBody>
                    <a:bodyPr/>
                    <a:lstStyle/>
                    <a:p>
                      <a:pPr fontAlgn="b"/>
                      <a:r>
                        <a:rPr lang="en-GB" sz="1600" b="1" dirty="0">
                          <a:effectLst/>
                        </a:rPr>
                        <a:t>Aspect</a:t>
                      </a:r>
                    </a:p>
                  </a:txBody>
                  <a:tcPr marL="8722" marR="8722" marT="4361" marB="4361" anchor="b">
                    <a:lnL w="4763" cap="flat" cmpd="sng" algn="ctr">
                      <a:solidFill>
                        <a:srgbClr val="506757"/>
                      </a:solidFill>
                      <a:prstDash val="solid"/>
                      <a:round/>
                      <a:headEnd type="none" w="med" len="med"/>
                      <a:tailEnd type="none" w="med" len="med"/>
                    </a:lnL>
                    <a:lnR w="4763" cap="flat" cmpd="sng" algn="ctr">
                      <a:solidFill>
                        <a:srgbClr val="A07757"/>
                      </a:solidFill>
                      <a:prstDash val="solid"/>
                      <a:round/>
                      <a:headEnd type="none" w="med" len="med"/>
                      <a:tailEnd type="none" w="med" len="med"/>
                    </a:lnR>
                    <a:lnT w="4763" cap="flat" cmpd="sng" algn="ctr">
                      <a:solidFill>
                        <a:srgbClr val="506757"/>
                      </a:solidFill>
                      <a:prstDash val="solid"/>
                      <a:round/>
                      <a:headEnd type="none" w="med" len="med"/>
                      <a:tailEnd type="none" w="med" len="med"/>
                    </a:lnT>
                    <a:lnB w="12700" cap="flat" cmpd="sng" algn="ctr">
                      <a:solidFill>
                        <a:srgbClr val="A0A157"/>
                      </a:solidFill>
                      <a:prstDash val="solid"/>
                      <a:round/>
                      <a:headEnd type="none" w="med" len="med"/>
                      <a:tailEnd type="none" w="med" len="med"/>
                    </a:lnB>
                    <a:solidFill>
                      <a:srgbClr val="FFFFFF"/>
                    </a:solidFill>
                  </a:tcPr>
                </a:tc>
                <a:tc>
                  <a:txBody>
                    <a:bodyPr/>
                    <a:lstStyle/>
                    <a:p>
                      <a:pPr fontAlgn="b"/>
                      <a:r>
                        <a:rPr lang="en-GB" sz="1600" b="1" dirty="0">
                          <a:effectLst/>
                        </a:rPr>
                        <a:t>Local Businesses</a:t>
                      </a:r>
                    </a:p>
                  </a:txBody>
                  <a:tcPr marL="8722" marR="8722" marT="4361" marB="4361" anchor="b">
                    <a:lnL w="4763" cap="flat" cmpd="sng" algn="ctr">
                      <a:solidFill>
                        <a:srgbClr val="A07757"/>
                      </a:solidFill>
                      <a:prstDash val="solid"/>
                      <a:round/>
                      <a:headEnd type="none" w="med" len="med"/>
                      <a:tailEnd type="none" w="med" len="med"/>
                    </a:lnL>
                    <a:lnR w="4763" cap="flat" cmpd="sng" algn="ctr">
                      <a:solidFill>
                        <a:srgbClr val="009C57"/>
                      </a:solidFill>
                      <a:prstDash val="solid"/>
                      <a:round/>
                      <a:headEnd type="none" w="med" len="med"/>
                      <a:tailEnd type="none" w="med" len="med"/>
                    </a:lnR>
                    <a:lnT w="4763" cap="flat" cmpd="sng" algn="ctr">
                      <a:solidFill>
                        <a:srgbClr val="A07757"/>
                      </a:solidFill>
                      <a:prstDash val="solid"/>
                      <a:round/>
                      <a:headEnd type="none" w="med" len="med"/>
                      <a:tailEnd type="none" w="med" len="med"/>
                    </a:lnT>
                    <a:lnB w="12700" cap="flat" cmpd="sng" algn="ctr">
                      <a:solidFill>
                        <a:srgbClr val="60AE57"/>
                      </a:solidFill>
                      <a:prstDash val="solid"/>
                      <a:round/>
                      <a:headEnd type="none" w="med" len="med"/>
                      <a:tailEnd type="none" w="med" len="med"/>
                    </a:lnB>
                    <a:solidFill>
                      <a:srgbClr val="FFFFFF"/>
                    </a:solidFill>
                  </a:tcPr>
                </a:tc>
                <a:tc>
                  <a:txBody>
                    <a:bodyPr/>
                    <a:lstStyle/>
                    <a:p>
                      <a:pPr fontAlgn="b"/>
                      <a:r>
                        <a:rPr lang="en-GB" sz="1600" b="1">
                          <a:effectLst/>
                        </a:rPr>
                        <a:t>National Businesses</a:t>
                      </a:r>
                    </a:p>
                  </a:txBody>
                  <a:tcPr marL="8722" marR="8722" marT="4361" marB="4361" anchor="b">
                    <a:lnL w="4763" cap="flat" cmpd="sng" algn="ctr">
                      <a:solidFill>
                        <a:srgbClr val="009C57"/>
                      </a:solidFill>
                      <a:prstDash val="solid"/>
                      <a:round/>
                      <a:headEnd type="none" w="med" len="med"/>
                      <a:tailEnd type="none" w="med" len="med"/>
                    </a:lnL>
                    <a:lnR w="4763" cap="flat" cmpd="sng" algn="ctr">
                      <a:solidFill>
                        <a:srgbClr val="E0A657"/>
                      </a:solidFill>
                      <a:prstDash val="solid"/>
                      <a:round/>
                      <a:headEnd type="none" w="med" len="med"/>
                      <a:tailEnd type="none" w="med" len="med"/>
                    </a:lnR>
                    <a:lnT w="4763" cap="flat" cmpd="sng" algn="ctr">
                      <a:solidFill>
                        <a:srgbClr val="009C57"/>
                      </a:solidFill>
                      <a:prstDash val="solid"/>
                      <a:round/>
                      <a:headEnd type="none" w="med" len="med"/>
                      <a:tailEnd type="none" w="med" len="med"/>
                    </a:lnT>
                    <a:lnB w="12700" cap="flat" cmpd="sng" algn="ctr">
                      <a:solidFill>
                        <a:srgbClr val="C0C657"/>
                      </a:solidFill>
                      <a:prstDash val="solid"/>
                      <a:round/>
                      <a:headEnd type="none" w="med" len="med"/>
                      <a:tailEnd type="none" w="med" len="med"/>
                    </a:lnB>
                    <a:solidFill>
                      <a:srgbClr val="FFFFFF"/>
                    </a:solidFill>
                  </a:tcPr>
                </a:tc>
                <a:tc>
                  <a:txBody>
                    <a:bodyPr/>
                    <a:lstStyle/>
                    <a:p>
                      <a:pPr fontAlgn="b"/>
                      <a:r>
                        <a:rPr lang="en-GB" sz="1600" b="1">
                          <a:effectLst/>
                        </a:rPr>
                        <a:t>International Businesses</a:t>
                      </a:r>
                    </a:p>
                  </a:txBody>
                  <a:tcPr marL="8722" marR="8722" marT="4361" marB="4361" anchor="b">
                    <a:lnL w="4763" cap="flat" cmpd="sng" algn="ctr">
                      <a:solidFill>
                        <a:srgbClr val="E0A657"/>
                      </a:solidFill>
                      <a:prstDash val="solid"/>
                      <a:round/>
                      <a:headEnd type="none" w="med" len="med"/>
                      <a:tailEnd type="none" w="med" len="med"/>
                    </a:lnL>
                    <a:lnR w="4763" cap="flat" cmpd="sng" algn="ctr">
                      <a:solidFill>
                        <a:srgbClr val="60AE57"/>
                      </a:solidFill>
                      <a:prstDash val="solid"/>
                      <a:round/>
                      <a:headEnd type="none" w="med" len="med"/>
                      <a:tailEnd type="none" w="med" len="med"/>
                    </a:lnR>
                    <a:lnT w="4763" cap="flat" cmpd="sng" algn="ctr">
                      <a:solidFill>
                        <a:srgbClr val="E0A657"/>
                      </a:solidFill>
                      <a:prstDash val="solid"/>
                      <a:round/>
                      <a:headEnd type="none" w="med" len="med"/>
                      <a:tailEnd type="none" w="med" len="med"/>
                    </a:lnT>
                    <a:lnB w="12700" cap="flat" cmpd="sng" algn="ctr">
                      <a:solidFill>
                        <a:srgbClr val="30D857"/>
                      </a:solidFill>
                      <a:prstDash val="solid"/>
                      <a:round/>
                      <a:headEnd type="none" w="med" len="med"/>
                      <a:tailEnd type="none" w="med" len="med"/>
                    </a:lnB>
                    <a:solidFill>
                      <a:srgbClr val="FFFFFF"/>
                    </a:solidFill>
                  </a:tcPr>
                </a:tc>
                <a:tc>
                  <a:txBody>
                    <a:bodyPr/>
                    <a:lstStyle/>
                    <a:p>
                      <a:pPr fontAlgn="b"/>
                      <a:r>
                        <a:rPr lang="en-GB" sz="1600" b="1">
                          <a:effectLst/>
                        </a:rPr>
                        <a:t>Global Businesses</a:t>
                      </a:r>
                    </a:p>
                  </a:txBody>
                  <a:tcPr marL="8722" marR="8722" marT="4361" marB="4361" anchor="b">
                    <a:lnL w="4763" cap="flat" cmpd="sng" algn="ctr">
                      <a:solidFill>
                        <a:srgbClr val="60AE57"/>
                      </a:solidFill>
                      <a:prstDash val="solid"/>
                      <a:round/>
                      <a:headEnd type="none" w="med" len="med"/>
                      <a:tailEnd type="none" w="med" len="med"/>
                    </a:lnL>
                    <a:lnR w="4763" cap="flat" cmpd="sng" algn="ctr">
                      <a:solidFill>
                        <a:srgbClr val="60AE57"/>
                      </a:solidFill>
                      <a:prstDash val="solid"/>
                      <a:round/>
                      <a:headEnd type="none" w="med" len="med"/>
                      <a:tailEnd type="none" w="med" len="med"/>
                    </a:lnR>
                    <a:lnT w="4763" cap="flat" cmpd="sng" algn="ctr">
                      <a:solidFill>
                        <a:srgbClr val="60AE57"/>
                      </a:solidFill>
                      <a:prstDash val="solid"/>
                      <a:round/>
                      <a:headEnd type="none" w="med" len="med"/>
                      <a:tailEnd type="none" w="med" len="med"/>
                    </a:lnT>
                    <a:lnB w="12700" cap="flat" cmpd="sng" algn="ctr">
                      <a:solidFill>
                        <a:srgbClr val="800358"/>
                      </a:solidFill>
                      <a:prstDash val="solid"/>
                      <a:round/>
                      <a:headEnd type="none" w="med" len="med"/>
                      <a:tailEnd type="none" w="med" len="med"/>
                    </a:lnB>
                    <a:solidFill>
                      <a:srgbClr val="FFFFFF"/>
                    </a:solidFill>
                  </a:tcPr>
                </a:tc>
                <a:extLst>
                  <a:ext uri="{0D108BD9-81ED-4DB2-BD59-A6C34878D82A}">
                    <a16:rowId xmlns:a16="http://schemas.microsoft.com/office/drawing/2014/main" val="62908299"/>
                  </a:ext>
                </a:extLst>
              </a:tr>
              <a:tr h="981488">
                <a:tc>
                  <a:txBody>
                    <a:bodyPr/>
                    <a:lstStyle/>
                    <a:p>
                      <a:pPr fontAlgn="base"/>
                      <a:r>
                        <a:rPr lang="en-GB" sz="1600" b="1" dirty="0">
                          <a:effectLst/>
                        </a:rPr>
                        <a:t>Geographic Scope</a:t>
                      </a:r>
                      <a:endParaRPr lang="en-GB" sz="1600" dirty="0">
                        <a:effectLst/>
                      </a:endParaRPr>
                    </a:p>
                  </a:txBody>
                  <a:tcPr marL="8722" marR="8722" marT="4361" marB="4361" anchor="ctr">
                    <a:lnL w="4763" cap="flat" cmpd="sng" algn="ctr">
                      <a:solidFill>
                        <a:srgbClr val="A0A157"/>
                      </a:solidFill>
                      <a:prstDash val="solid"/>
                      <a:round/>
                      <a:headEnd type="none" w="med" len="med"/>
                      <a:tailEnd type="none" w="med" len="med"/>
                    </a:lnL>
                    <a:lnR w="4763" cap="flat" cmpd="sng" algn="ctr">
                      <a:solidFill>
                        <a:srgbClr val="60AE57"/>
                      </a:solidFill>
                      <a:prstDash val="solid"/>
                      <a:round/>
                      <a:headEnd type="none" w="med" len="med"/>
                      <a:tailEnd type="none" w="med" len="med"/>
                    </a:lnR>
                    <a:lnT w="12700" cap="flat" cmpd="sng" algn="ctr">
                      <a:solidFill>
                        <a:srgbClr val="A0A157"/>
                      </a:solidFill>
                      <a:prstDash val="solid"/>
                      <a:round/>
                      <a:headEnd type="none" w="med" len="med"/>
                      <a:tailEnd type="none" w="med" len="med"/>
                    </a:lnT>
                    <a:lnB w="12700" cap="flat" cmpd="sng" algn="ctr">
                      <a:solidFill>
                        <a:srgbClr val="10A457"/>
                      </a:solidFill>
                      <a:prstDash val="solid"/>
                      <a:round/>
                      <a:headEnd type="none" w="med" len="med"/>
                      <a:tailEnd type="none" w="med" len="med"/>
                    </a:lnB>
                    <a:solidFill>
                      <a:srgbClr val="FFFFFF"/>
                    </a:solidFill>
                  </a:tcPr>
                </a:tc>
                <a:tc>
                  <a:txBody>
                    <a:bodyPr/>
                    <a:lstStyle/>
                    <a:p>
                      <a:pPr fontAlgn="base"/>
                      <a:r>
                        <a:rPr lang="en-GB" sz="1600">
                          <a:effectLst/>
                        </a:rPr>
                        <a:t>Specific geographic location (town/city)</a:t>
                      </a:r>
                    </a:p>
                  </a:txBody>
                  <a:tcPr marL="8722" marR="8722" marT="4361" marB="4361" anchor="ctr">
                    <a:lnL w="4763" cap="flat" cmpd="sng" algn="ctr">
                      <a:solidFill>
                        <a:srgbClr val="60AE57"/>
                      </a:solidFill>
                      <a:prstDash val="solid"/>
                      <a:round/>
                      <a:headEnd type="none" w="med" len="med"/>
                      <a:tailEnd type="none" w="med" len="med"/>
                    </a:lnL>
                    <a:lnR w="4763" cap="flat" cmpd="sng" algn="ctr">
                      <a:solidFill>
                        <a:srgbClr val="C0C657"/>
                      </a:solidFill>
                      <a:prstDash val="solid"/>
                      <a:round/>
                      <a:headEnd type="none" w="med" len="med"/>
                      <a:tailEnd type="none" w="med" len="med"/>
                    </a:lnR>
                    <a:lnT w="12700" cap="flat" cmpd="sng" algn="ctr">
                      <a:solidFill>
                        <a:srgbClr val="60AE57"/>
                      </a:solidFill>
                      <a:prstDash val="solid"/>
                      <a:round/>
                      <a:headEnd type="none" w="med" len="med"/>
                      <a:tailEnd type="none" w="med" len="med"/>
                    </a:lnT>
                    <a:lnB w="12700" cap="flat" cmpd="sng" algn="ctr">
                      <a:solidFill>
                        <a:srgbClr val="A0C857"/>
                      </a:solidFill>
                      <a:prstDash val="solid"/>
                      <a:round/>
                      <a:headEnd type="none" w="med" len="med"/>
                      <a:tailEnd type="none" w="med" len="med"/>
                    </a:lnB>
                    <a:solidFill>
                      <a:srgbClr val="FFFFFF"/>
                    </a:solidFill>
                  </a:tcPr>
                </a:tc>
                <a:tc>
                  <a:txBody>
                    <a:bodyPr/>
                    <a:lstStyle/>
                    <a:p>
                      <a:pPr fontAlgn="base"/>
                      <a:r>
                        <a:rPr lang="en-GB" sz="1600">
                          <a:effectLst/>
                        </a:rPr>
                        <a:t>Nationwide (entire country)</a:t>
                      </a:r>
                    </a:p>
                  </a:txBody>
                  <a:tcPr marL="8722" marR="8722" marT="4361" marB="4361" anchor="ctr">
                    <a:lnL w="4763" cap="flat" cmpd="sng" algn="ctr">
                      <a:solidFill>
                        <a:srgbClr val="C0C657"/>
                      </a:solidFill>
                      <a:prstDash val="solid"/>
                      <a:round/>
                      <a:headEnd type="none" w="med" len="med"/>
                      <a:tailEnd type="none" w="med" len="med"/>
                    </a:lnL>
                    <a:lnR w="4763" cap="flat" cmpd="sng" algn="ctr">
                      <a:solidFill>
                        <a:srgbClr val="30D857"/>
                      </a:solidFill>
                      <a:prstDash val="solid"/>
                      <a:round/>
                      <a:headEnd type="none" w="med" len="med"/>
                      <a:tailEnd type="none" w="med" len="med"/>
                    </a:lnR>
                    <a:lnT w="12700" cap="flat" cmpd="sng" algn="ctr">
                      <a:solidFill>
                        <a:srgbClr val="C0C657"/>
                      </a:solidFill>
                      <a:prstDash val="solid"/>
                      <a:round/>
                      <a:headEnd type="none" w="med" len="med"/>
                      <a:tailEnd type="none" w="med" len="med"/>
                    </a:lnT>
                    <a:lnB w="12700" cap="flat" cmpd="sng" algn="ctr">
                      <a:solidFill>
                        <a:srgbClr val="600258"/>
                      </a:solidFill>
                      <a:prstDash val="solid"/>
                      <a:round/>
                      <a:headEnd type="none" w="med" len="med"/>
                      <a:tailEnd type="none" w="med" len="med"/>
                    </a:lnB>
                    <a:solidFill>
                      <a:srgbClr val="FFFFFF"/>
                    </a:solidFill>
                  </a:tcPr>
                </a:tc>
                <a:tc>
                  <a:txBody>
                    <a:bodyPr/>
                    <a:lstStyle/>
                    <a:p>
                      <a:pPr fontAlgn="base"/>
                      <a:r>
                        <a:rPr lang="en-GB" sz="1600" dirty="0">
                          <a:effectLst/>
                        </a:rPr>
                        <a:t>Across international borders or territories</a:t>
                      </a:r>
                    </a:p>
                  </a:txBody>
                  <a:tcPr marL="8722" marR="8722" marT="4361" marB="4361" anchor="ctr">
                    <a:lnL w="4763" cap="flat" cmpd="sng" algn="ctr">
                      <a:solidFill>
                        <a:srgbClr val="30D857"/>
                      </a:solidFill>
                      <a:prstDash val="solid"/>
                      <a:round/>
                      <a:headEnd type="none" w="med" len="med"/>
                      <a:tailEnd type="none" w="med" len="med"/>
                    </a:lnL>
                    <a:lnR w="4763" cap="flat" cmpd="sng" algn="ctr">
                      <a:solidFill>
                        <a:srgbClr val="800358"/>
                      </a:solidFill>
                      <a:prstDash val="solid"/>
                      <a:round/>
                      <a:headEnd type="none" w="med" len="med"/>
                      <a:tailEnd type="none" w="med" len="med"/>
                    </a:lnR>
                    <a:lnT w="12700" cap="flat" cmpd="sng" algn="ctr">
                      <a:solidFill>
                        <a:srgbClr val="30D857"/>
                      </a:solidFill>
                      <a:prstDash val="solid"/>
                      <a:round/>
                      <a:headEnd type="none" w="med" len="med"/>
                      <a:tailEnd type="none" w="med" len="med"/>
                    </a:lnT>
                    <a:lnB w="12700" cap="flat" cmpd="sng" algn="ctr">
                      <a:solidFill>
                        <a:srgbClr val="600E58"/>
                      </a:solidFill>
                      <a:prstDash val="solid"/>
                      <a:round/>
                      <a:headEnd type="none" w="med" len="med"/>
                      <a:tailEnd type="none" w="med" len="med"/>
                    </a:lnB>
                    <a:solidFill>
                      <a:srgbClr val="FFFFFF"/>
                    </a:solidFill>
                  </a:tcPr>
                </a:tc>
                <a:tc>
                  <a:txBody>
                    <a:bodyPr/>
                    <a:lstStyle/>
                    <a:p>
                      <a:pPr fontAlgn="base"/>
                      <a:r>
                        <a:rPr lang="en-GB" sz="1600">
                          <a:effectLst/>
                        </a:rPr>
                        <a:t>Multiple countries worldwide</a:t>
                      </a:r>
                    </a:p>
                  </a:txBody>
                  <a:tcPr marL="8722" marR="8722" marT="4361" marB="4361" anchor="ctr">
                    <a:lnL w="4763" cap="flat" cmpd="sng" algn="ctr">
                      <a:solidFill>
                        <a:srgbClr val="800358"/>
                      </a:solidFill>
                      <a:prstDash val="solid"/>
                      <a:round/>
                      <a:headEnd type="none" w="med" len="med"/>
                      <a:tailEnd type="none" w="med" len="med"/>
                    </a:lnL>
                    <a:lnR w="4763" cap="flat" cmpd="sng" algn="ctr">
                      <a:solidFill>
                        <a:srgbClr val="800358"/>
                      </a:solidFill>
                      <a:prstDash val="solid"/>
                      <a:round/>
                      <a:headEnd type="none" w="med" len="med"/>
                      <a:tailEnd type="none" w="med" len="med"/>
                    </a:lnR>
                    <a:lnT w="12700" cap="flat" cmpd="sng" algn="ctr">
                      <a:solidFill>
                        <a:srgbClr val="800358"/>
                      </a:solidFill>
                      <a:prstDash val="solid"/>
                      <a:round/>
                      <a:headEnd type="none" w="med" len="med"/>
                      <a:tailEnd type="none" w="med" len="med"/>
                    </a:lnT>
                    <a:lnB w="12700" cap="flat" cmpd="sng" algn="ctr">
                      <a:solidFill>
                        <a:srgbClr val="D03B57"/>
                      </a:solidFill>
                      <a:prstDash val="solid"/>
                      <a:round/>
                      <a:headEnd type="none" w="med" len="med"/>
                      <a:tailEnd type="none" w="med" len="med"/>
                    </a:lnB>
                    <a:solidFill>
                      <a:srgbClr val="FFFFFF"/>
                    </a:solidFill>
                  </a:tcPr>
                </a:tc>
                <a:extLst>
                  <a:ext uri="{0D108BD9-81ED-4DB2-BD59-A6C34878D82A}">
                    <a16:rowId xmlns:a16="http://schemas.microsoft.com/office/drawing/2014/main" val="806391266"/>
                  </a:ext>
                </a:extLst>
              </a:tr>
              <a:tr h="1266437">
                <a:tc>
                  <a:txBody>
                    <a:bodyPr/>
                    <a:lstStyle/>
                    <a:p>
                      <a:pPr fontAlgn="base"/>
                      <a:r>
                        <a:rPr lang="en-GB" sz="1600" b="1" dirty="0">
                          <a:effectLst/>
                        </a:rPr>
                        <a:t>Examples</a:t>
                      </a:r>
                      <a:endParaRPr lang="en-GB" sz="1600" dirty="0">
                        <a:effectLst/>
                      </a:endParaRPr>
                    </a:p>
                  </a:txBody>
                  <a:tcPr marL="8722" marR="8722" marT="4361" marB="4361" anchor="ctr">
                    <a:lnL w="4763" cap="flat" cmpd="sng" algn="ctr">
                      <a:solidFill>
                        <a:srgbClr val="10A457"/>
                      </a:solidFill>
                      <a:prstDash val="solid"/>
                      <a:round/>
                      <a:headEnd type="none" w="med" len="med"/>
                      <a:tailEnd type="none" w="med" len="med"/>
                    </a:lnL>
                    <a:lnR w="4763" cap="flat" cmpd="sng" algn="ctr">
                      <a:solidFill>
                        <a:srgbClr val="A0C857"/>
                      </a:solidFill>
                      <a:prstDash val="solid"/>
                      <a:round/>
                      <a:headEnd type="none" w="med" len="med"/>
                      <a:tailEnd type="none" w="med" len="med"/>
                    </a:lnR>
                    <a:lnT w="12700" cap="flat" cmpd="sng" algn="ctr">
                      <a:solidFill>
                        <a:srgbClr val="10A457"/>
                      </a:solidFill>
                      <a:prstDash val="solid"/>
                      <a:round/>
                      <a:headEnd type="none" w="med" len="med"/>
                      <a:tailEnd type="none" w="med" len="med"/>
                    </a:lnT>
                    <a:lnB w="12700" cap="flat" cmpd="sng" algn="ctr">
                      <a:solidFill>
                        <a:srgbClr val="80AF57"/>
                      </a:solidFill>
                      <a:prstDash val="solid"/>
                      <a:round/>
                      <a:headEnd type="none" w="med" len="med"/>
                      <a:tailEnd type="none" w="med" len="med"/>
                    </a:lnB>
                    <a:solidFill>
                      <a:srgbClr val="FFFFFF"/>
                    </a:solidFill>
                  </a:tcPr>
                </a:tc>
                <a:tc>
                  <a:txBody>
                    <a:bodyPr/>
                    <a:lstStyle/>
                    <a:p>
                      <a:pPr fontAlgn="base"/>
                      <a:r>
                        <a:rPr lang="en-GB" sz="1600">
                          <a:effectLst/>
                        </a:rPr>
                        <a:t>Local grocery store, restaurant, hairdresser</a:t>
                      </a:r>
                    </a:p>
                  </a:txBody>
                  <a:tcPr marL="8722" marR="8722" marT="4361" marB="4361" anchor="ctr">
                    <a:lnL w="4763" cap="flat" cmpd="sng" algn="ctr">
                      <a:solidFill>
                        <a:srgbClr val="A0C857"/>
                      </a:solidFill>
                      <a:prstDash val="solid"/>
                      <a:round/>
                      <a:headEnd type="none" w="med" len="med"/>
                      <a:tailEnd type="none" w="med" len="med"/>
                    </a:lnL>
                    <a:lnR w="4763" cap="flat" cmpd="sng" algn="ctr">
                      <a:solidFill>
                        <a:srgbClr val="600258"/>
                      </a:solidFill>
                      <a:prstDash val="solid"/>
                      <a:round/>
                      <a:headEnd type="none" w="med" len="med"/>
                      <a:tailEnd type="none" w="med" len="med"/>
                    </a:lnR>
                    <a:lnT w="12700" cap="flat" cmpd="sng" algn="ctr">
                      <a:solidFill>
                        <a:srgbClr val="A0C857"/>
                      </a:solidFill>
                      <a:prstDash val="solid"/>
                      <a:round/>
                      <a:headEnd type="none" w="med" len="med"/>
                      <a:tailEnd type="none" w="med" len="med"/>
                    </a:lnT>
                    <a:lnB w="12700" cap="flat" cmpd="sng" algn="ctr">
                      <a:solidFill>
                        <a:srgbClr val="10EC57"/>
                      </a:solidFill>
                      <a:prstDash val="solid"/>
                      <a:round/>
                      <a:headEnd type="none" w="med" len="med"/>
                      <a:tailEnd type="none" w="med" len="med"/>
                    </a:lnB>
                    <a:solidFill>
                      <a:srgbClr val="FFFFFF"/>
                    </a:solidFill>
                  </a:tcPr>
                </a:tc>
                <a:tc>
                  <a:txBody>
                    <a:bodyPr/>
                    <a:lstStyle/>
                    <a:p>
                      <a:pPr fontAlgn="base"/>
                      <a:r>
                        <a:rPr lang="en-GB" sz="1600">
                          <a:effectLst/>
                        </a:rPr>
                        <a:t>National bank, supermarket chain, insurance company</a:t>
                      </a:r>
                    </a:p>
                  </a:txBody>
                  <a:tcPr marL="8722" marR="8722" marT="4361" marB="4361" anchor="ctr">
                    <a:lnL w="4763" cap="flat" cmpd="sng" algn="ctr">
                      <a:solidFill>
                        <a:srgbClr val="600258"/>
                      </a:solidFill>
                      <a:prstDash val="solid"/>
                      <a:round/>
                      <a:headEnd type="none" w="med" len="med"/>
                      <a:tailEnd type="none" w="med" len="med"/>
                    </a:lnL>
                    <a:lnR w="4763" cap="flat" cmpd="sng" algn="ctr">
                      <a:solidFill>
                        <a:srgbClr val="600E58"/>
                      </a:solidFill>
                      <a:prstDash val="solid"/>
                      <a:round/>
                      <a:headEnd type="none" w="med" len="med"/>
                      <a:tailEnd type="none" w="med" len="med"/>
                    </a:lnR>
                    <a:lnT w="12700" cap="flat" cmpd="sng" algn="ctr">
                      <a:solidFill>
                        <a:srgbClr val="600258"/>
                      </a:solidFill>
                      <a:prstDash val="solid"/>
                      <a:round/>
                      <a:headEnd type="none" w="med" len="med"/>
                      <a:tailEnd type="none" w="med" len="med"/>
                    </a:lnT>
                    <a:lnB w="12700" cap="flat" cmpd="sng" algn="ctr">
                      <a:solidFill>
                        <a:srgbClr val="F03957"/>
                      </a:solidFill>
                      <a:prstDash val="solid"/>
                      <a:round/>
                      <a:headEnd type="none" w="med" len="med"/>
                      <a:tailEnd type="none" w="med" len="med"/>
                    </a:lnB>
                    <a:solidFill>
                      <a:srgbClr val="FFFFFF"/>
                    </a:solidFill>
                  </a:tcPr>
                </a:tc>
                <a:tc>
                  <a:txBody>
                    <a:bodyPr/>
                    <a:lstStyle/>
                    <a:p>
                      <a:pPr fontAlgn="base"/>
                      <a:r>
                        <a:rPr lang="en-GB" sz="1600" dirty="0">
                          <a:effectLst/>
                        </a:rPr>
                        <a:t>Exporters, importers, multinational trade firms</a:t>
                      </a:r>
                    </a:p>
                  </a:txBody>
                  <a:tcPr marL="8722" marR="8722" marT="4361" marB="4361" anchor="ctr">
                    <a:lnL w="4763" cap="flat" cmpd="sng" algn="ctr">
                      <a:solidFill>
                        <a:srgbClr val="600E58"/>
                      </a:solidFill>
                      <a:prstDash val="solid"/>
                      <a:round/>
                      <a:headEnd type="none" w="med" len="med"/>
                      <a:tailEnd type="none" w="med" len="med"/>
                    </a:lnL>
                    <a:lnR w="4763" cap="flat" cmpd="sng" algn="ctr">
                      <a:solidFill>
                        <a:srgbClr val="D03B57"/>
                      </a:solidFill>
                      <a:prstDash val="solid"/>
                      <a:round/>
                      <a:headEnd type="none" w="med" len="med"/>
                      <a:tailEnd type="none" w="med" len="med"/>
                    </a:lnR>
                    <a:lnT w="12700" cap="flat" cmpd="sng" algn="ctr">
                      <a:solidFill>
                        <a:srgbClr val="600E58"/>
                      </a:solidFill>
                      <a:prstDash val="solid"/>
                      <a:round/>
                      <a:headEnd type="none" w="med" len="med"/>
                      <a:tailEnd type="none" w="med" len="med"/>
                    </a:lnT>
                    <a:lnB w="12700" cap="flat" cmpd="sng" algn="ctr">
                      <a:solidFill>
                        <a:srgbClr val="F03F57"/>
                      </a:solidFill>
                      <a:prstDash val="solid"/>
                      <a:round/>
                      <a:headEnd type="none" w="med" len="med"/>
                      <a:tailEnd type="none" w="med" len="med"/>
                    </a:lnB>
                    <a:solidFill>
                      <a:srgbClr val="FFFFFF"/>
                    </a:solidFill>
                  </a:tcPr>
                </a:tc>
                <a:tc>
                  <a:txBody>
                    <a:bodyPr/>
                    <a:lstStyle/>
                    <a:p>
                      <a:pPr fontAlgn="base"/>
                      <a:r>
                        <a:rPr lang="en-GB" sz="1600">
                          <a:effectLst/>
                        </a:rPr>
                        <a:t>Apple, McDonald's, Toyota</a:t>
                      </a:r>
                    </a:p>
                  </a:txBody>
                  <a:tcPr marL="8722" marR="8722" marT="4361" marB="4361" anchor="ctr">
                    <a:lnL w="4763" cap="flat" cmpd="sng" algn="ctr">
                      <a:solidFill>
                        <a:srgbClr val="D03B57"/>
                      </a:solidFill>
                      <a:prstDash val="solid"/>
                      <a:round/>
                      <a:headEnd type="none" w="med" len="med"/>
                      <a:tailEnd type="none" w="med" len="med"/>
                    </a:lnL>
                    <a:lnR w="4763" cap="flat" cmpd="sng" algn="ctr">
                      <a:solidFill>
                        <a:srgbClr val="D03B57"/>
                      </a:solidFill>
                      <a:prstDash val="solid"/>
                      <a:round/>
                      <a:headEnd type="none" w="med" len="med"/>
                      <a:tailEnd type="none" w="med" len="med"/>
                    </a:lnR>
                    <a:lnT w="12700" cap="flat" cmpd="sng" algn="ctr">
                      <a:solidFill>
                        <a:srgbClr val="D03B57"/>
                      </a:solidFill>
                      <a:prstDash val="solid"/>
                      <a:round/>
                      <a:headEnd type="none" w="med" len="med"/>
                      <a:tailEnd type="none" w="med" len="med"/>
                    </a:lnT>
                    <a:lnB w="12700" cap="flat" cmpd="sng" algn="ctr">
                      <a:solidFill>
                        <a:srgbClr val="B06157"/>
                      </a:solidFill>
                      <a:prstDash val="solid"/>
                      <a:round/>
                      <a:headEnd type="none" w="med" len="med"/>
                      <a:tailEnd type="none" w="med" len="med"/>
                    </a:lnB>
                    <a:solidFill>
                      <a:srgbClr val="FFFFFF"/>
                    </a:solidFill>
                  </a:tcPr>
                </a:tc>
                <a:extLst>
                  <a:ext uri="{0D108BD9-81ED-4DB2-BD59-A6C34878D82A}">
                    <a16:rowId xmlns:a16="http://schemas.microsoft.com/office/drawing/2014/main" val="120676327"/>
                  </a:ext>
                </a:extLst>
              </a:tr>
              <a:tr h="601561">
                <a:tc>
                  <a:txBody>
                    <a:bodyPr/>
                    <a:lstStyle/>
                    <a:p>
                      <a:pPr fontAlgn="base"/>
                      <a:r>
                        <a:rPr lang="en-GB" sz="1600" b="1" dirty="0">
                          <a:effectLst/>
                        </a:rPr>
                        <a:t>Market Size</a:t>
                      </a:r>
                      <a:endParaRPr lang="en-GB" sz="1600" dirty="0">
                        <a:effectLst/>
                      </a:endParaRPr>
                    </a:p>
                  </a:txBody>
                  <a:tcPr marL="8722" marR="8722" marT="4361" marB="4361" anchor="ctr">
                    <a:lnL w="4763" cap="flat" cmpd="sng" algn="ctr">
                      <a:solidFill>
                        <a:srgbClr val="80AF57"/>
                      </a:solidFill>
                      <a:prstDash val="solid"/>
                      <a:round/>
                      <a:headEnd type="none" w="med" len="med"/>
                      <a:tailEnd type="none" w="med" len="med"/>
                    </a:lnL>
                    <a:lnR w="4763" cap="flat" cmpd="sng" algn="ctr">
                      <a:solidFill>
                        <a:srgbClr val="10EC57"/>
                      </a:solidFill>
                      <a:prstDash val="solid"/>
                      <a:round/>
                      <a:headEnd type="none" w="med" len="med"/>
                      <a:tailEnd type="none" w="med" len="med"/>
                    </a:lnR>
                    <a:lnT w="12700" cap="flat" cmpd="sng" algn="ctr">
                      <a:solidFill>
                        <a:srgbClr val="80AF57"/>
                      </a:solidFill>
                      <a:prstDash val="solid"/>
                      <a:round/>
                      <a:headEnd type="none" w="med" len="med"/>
                      <a:tailEnd type="none" w="med" len="med"/>
                    </a:lnT>
                    <a:lnB w="12700" cap="flat" cmpd="sng" algn="ctr">
                      <a:solidFill>
                        <a:srgbClr val="60C057"/>
                      </a:solidFill>
                      <a:prstDash val="solid"/>
                      <a:round/>
                      <a:headEnd type="none" w="med" len="med"/>
                      <a:tailEnd type="none" w="med" len="med"/>
                    </a:lnB>
                    <a:solidFill>
                      <a:srgbClr val="FFFFFF"/>
                    </a:solidFill>
                  </a:tcPr>
                </a:tc>
                <a:tc>
                  <a:txBody>
                    <a:bodyPr/>
                    <a:lstStyle/>
                    <a:p>
                      <a:pPr fontAlgn="base"/>
                      <a:r>
                        <a:rPr lang="en-GB" sz="1600">
                          <a:effectLst/>
                        </a:rPr>
                        <a:t>Limited catchment area</a:t>
                      </a:r>
                    </a:p>
                  </a:txBody>
                  <a:tcPr marL="8722" marR="8722" marT="4361" marB="4361" anchor="ctr">
                    <a:lnL w="4763" cap="flat" cmpd="sng" algn="ctr">
                      <a:solidFill>
                        <a:srgbClr val="10EC57"/>
                      </a:solidFill>
                      <a:prstDash val="solid"/>
                      <a:round/>
                      <a:headEnd type="none" w="med" len="med"/>
                      <a:tailEnd type="none" w="med" len="med"/>
                    </a:lnL>
                    <a:lnR w="4763" cap="flat" cmpd="sng" algn="ctr">
                      <a:solidFill>
                        <a:srgbClr val="F03957"/>
                      </a:solidFill>
                      <a:prstDash val="solid"/>
                      <a:round/>
                      <a:headEnd type="none" w="med" len="med"/>
                      <a:tailEnd type="none" w="med" len="med"/>
                    </a:lnR>
                    <a:lnT w="12700" cap="flat" cmpd="sng" algn="ctr">
                      <a:solidFill>
                        <a:srgbClr val="10EC57"/>
                      </a:solidFill>
                      <a:prstDash val="solid"/>
                      <a:round/>
                      <a:headEnd type="none" w="med" len="med"/>
                      <a:tailEnd type="none" w="med" len="med"/>
                    </a:lnT>
                    <a:lnB w="12700" cap="flat" cmpd="sng" algn="ctr">
                      <a:solidFill>
                        <a:srgbClr val="60FF57"/>
                      </a:solidFill>
                      <a:prstDash val="solid"/>
                      <a:round/>
                      <a:headEnd type="none" w="med" len="med"/>
                      <a:tailEnd type="none" w="med" len="med"/>
                    </a:lnB>
                    <a:solidFill>
                      <a:srgbClr val="FFFFFF"/>
                    </a:solidFill>
                  </a:tcPr>
                </a:tc>
                <a:tc>
                  <a:txBody>
                    <a:bodyPr/>
                    <a:lstStyle/>
                    <a:p>
                      <a:pPr fontAlgn="base"/>
                      <a:r>
                        <a:rPr lang="en-GB" sz="1600">
                          <a:effectLst/>
                        </a:rPr>
                        <a:t>Larger national market</a:t>
                      </a:r>
                    </a:p>
                  </a:txBody>
                  <a:tcPr marL="8722" marR="8722" marT="4361" marB="4361" anchor="ctr">
                    <a:lnL w="4763" cap="flat" cmpd="sng" algn="ctr">
                      <a:solidFill>
                        <a:srgbClr val="F03957"/>
                      </a:solidFill>
                      <a:prstDash val="solid"/>
                      <a:round/>
                      <a:headEnd type="none" w="med" len="med"/>
                      <a:tailEnd type="none" w="med" len="med"/>
                    </a:lnL>
                    <a:lnR w="4763" cap="flat" cmpd="sng" algn="ctr">
                      <a:solidFill>
                        <a:srgbClr val="F03F57"/>
                      </a:solidFill>
                      <a:prstDash val="solid"/>
                      <a:round/>
                      <a:headEnd type="none" w="med" len="med"/>
                      <a:tailEnd type="none" w="med" len="med"/>
                    </a:lnR>
                    <a:lnT w="12700" cap="flat" cmpd="sng" algn="ctr">
                      <a:solidFill>
                        <a:srgbClr val="F03957"/>
                      </a:solidFill>
                      <a:prstDash val="solid"/>
                      <a:round/>
                      <a:headEnd type="none" w="med" len="med"/>
                      <a:tailEnd type="none" w="med" len="med"/>
                    </a:lnT>
                    <a:lnB w="12700" cap="flat" cmpd="sng" algn="ctr">
                      <a:solidFill>
                        <a:srgbClr val="204357"/>
                      </a:solidFill>
                      <a:prstDash val="solid"/>
                      <a:round/>
                      <a:headEnd type="none" w="med" len="med"/>
                      <a:tailEnd type="none" w="med" len="med"/>
                    </a:lnB>
                    <a:solidFill>
                      <a:srgbClr val="FFFFFF"/>
                    </a:solidFill>
                  </a:tcPr>
                </a:tc>
                <a:tc>
                  <a:txBody>
                    <a:bodyPr/>
                    <a:lstStyle/>
                    <a:p>
                      <a:pPr fontAlgn="base"/>
                      <a:r>
                        <a:rPr lang="en-GB" sz="1600">
                          <a:effectLst/>
                        </a:rPr>
                        <a:t>International markets</a:t>
                      </a:r>
                    </a:p>
                  </a:txBody>
                  <a:tcPr marL="8722" marR="8722" marT="4361" marB="4361" anchor="ctr">
                    <a:lnL w="4763" cap="flat" cmpd="sng" algn="ctr">
                      <a:solidFill>
                        <a:srgbClr val="F03F57"/>
                      </a:solidFill>
                      <a:prstDash val="solid"/>
                      <a:round/>
                      <a:headEnd type="none" w="med" len="med"/>
                      <a:tailEnd type="none" w="med" len="med"/>
                    </a:lnL>
                    <a:lnR w="4763" cap="flat" cmpd="sng" algn="ctr">
                      <a:solidFill>
                        <a:srgbClr val="B06157"/>
                      </a:solidFill>
                      <a:prstDash val="solid"/>
                      <a:round/>
                      <a:headEnd type="none" w="med" len="med"/>
                      <a:tailEnd type="none" w="med" len="med"/>
                    </a:lnR>
                    <a:lnT w="12700" cap="flat" cmpd="sng" algn="ctr">
                      <a:solidFill>
                        <a:srgbClr val="F03F57"/>
                      </a:solidFill>
                      <a:prstDash val="solid"/>
                      <a:round/>
                      <a:headEnd type="none" w="med" len="med"/>
                      <a:tailEnd type="none" w="med" len="med"/>
                    </a:lnT>
                    <a:lnB w="12700" cap="flat" cmpd="sng" algn="ctr">
                      <a:solidFill>
                        <a:srgbClr val="306957"/>
                      </a:solidFill>
                      <a:prstDash val="solid"/>
                      <a:round/>
                      <a:headEnd type="none" w="med" len="med"/>
                      <a:tailEnd type="none" w="med" len="med"/>
                    </a:lnB>
                    <a:solidFill>
                      <a:srgbClr val="FFFFFF"/>
                    </a:solidFill>
                  </a:tcPr>
                </a:tc>
                <a:tc>
                  <a:txBody>
                    <a:bodyPr/>
                    <a:lstStyle/>
                    <a:p>
                      <a:pPr fontAlgn="base"/>
                      <a:r>
                        <a:rPr lang="en-GB" sz="1600">
                          <a:effectLst/>
                        </a:rPr>
                        <a:t>Global market</a:t>
                      </a:r>
                    </a:p>
                  </a:txBody>
                  <a:tcPr marL="8722" marR="8722" marT="4361" marB="4361" anchor="ctr">
                    <a:lnL w="4763" cap="flat" cmpd="sng" algn="ctr">
                      <a:solidFill>
                        <a:srgbClr val="B06157"/>
                      </a:solidFill>
                      <a:prstDash val="solid"/>
                      <a:round/>
                      <a:headEnd type="none" w="med" len="med"/>
                      <a:tailEnd type="none" w="med" len="med"/>
                    </a:lnL>
                    <a:lnR w="4763" cap="flat" cmpd="sng" algn="ctr">
                      <a:solidFill>
                        <a:srgbClr val="B06157"/>
                      </a:solidFill>
                      <a:prstDash val="solid"/>
                      <a:round/>
                      <a:headEnd type="none" w="med" len="med"/>
                      <a:tailEnd type="none" w="med" len="med"/>
                    </a:lnR>
                    <a:lnT w="12700" cap="flat" cmpd="sng" algn="ctr">
                      <a:solidFill>
                        <a:srgbClr val="B06157"/>
                      </a:solidFill>
                      <a:prstDash val="solid"/>
                      <a:round/>
                      <a:headEnd type="none" w="med" len="med"/>
                      <a:tailEnd type="none" w="med" len="med"/>
                    </a:lnT>
                    <a:lnB w="12700" cap="flat" cmpd="sng" algn="ctr">
                      <a:solidFill>
                        <a:srgbClr val="80C157"/>
                      </a:solidFill>
                      <a:prstDash val="solid"/>
                      <a:round/>
                      <a:headEnd type="none" w="med" len="med"/>
                      <a:tailEnd type="none" w="med" len="med"/>
                    </a:lnB>
                    <a:solidFill>
                      <a:srgbClr val="FFFFFF"/>
                    </a:solidFill>
                  </a:tcPr>
                </a:tc>
                <a:extLst>
                  <a:ext uri="{0D108BD9-81ED-4DB2-BD59-A6C34878D82A}">
                    <a16:rowId xmlns:a16="http://schemas.microsoft.com/office/drawing/2014/main" val="1159838203"/>
                  </a:ext>
                </a:extLst>
              </a:tr>
              <a:tr h="1171455">
                <a:tc>
                  <a:txBody>
                    <a:bodyPr/>
                    <a:lstStyle/>
                    <a:p>
                      <a:pPr fontAlgn="base"/>
                      <a:r>
                        <a:rPr lang="en-GB" sz="1600" b="1" dirty="0">
                          <a:effectLst/>
                        </a:rPr>
                        <a:t>Customer Base</a:t>
                      </a:r>
                      <a:endParaRPr lang="en-GB" sz="1600" dirty="0">
                        <a:effectLst/>
                      </a:endParaRPr>
                    </a:p>
                  </a:txBody>
                  <a:tcPr marL="8722" marR="8722" marT="4361" marB="4361" anchor="ctr">
                    <a:lnL w="4763" cap="flat" cmpd="sng" algn="ctr">
                      <a:solidFill>
                        <a:srgbClr val="60C057"/>
                      </a:solidFill>
                      <a:prstDash val="solid"/>
                      <a:round/>
                      <a:headEnd type="none" w="med" len="med"/>
                      <a:tailEnd type="none" w="med" len="med"/>
                    </a:lnL>
                    <a:lnR w="4763" cap="flat" cmpd="sng" algn="ctr">
                      <a:solidFill>
                        <a:srgbClr val="60FF57"/>
                      </a:solidFill>
                      <a:prstDash val="solid"/>
                      <a:round/>
                      <a:headEnd type="none" w="med" len="med"/>
                      <a:tailEnd type="none" w="med" len="med"/>
                    </a:lnR>
                    <a:lnT w="12700" cap="flat" cmpd="sng" algn="ctr">
                      <a:solidFill>
                        <a:srgbClr val="60C057"/>
                      </a:solidFill>
                      <a:prstDash val="solid"/>
                      <a:round/>
                      <a:headEnd type="none" w="med" len="med"/>
                      <a:tailEnd type="none" w="med" len="med"/>
                    </a:lnT>
                    <a:lnB w="12700" cap="flat" cmpd="sng" algn="ctr">
                      <a:solidFill>
                        <a:srgbClr val="600258"/>
                      </a:solidFill>
                      <a:prstDash val="solid"/>
                      <a:round/>
                      <a:headEnd type="none" w="med" len="med"/>
                      <a:tailEnd type="none" w="med" len="med"/>
                    </a:lnB>
                    <a:solidFill>
                      <a:srgbClr val="FFFFFF"/>
                    </a:solidFill>
                  </a:tcPr>
                </a:tc>
                <a:tc>
                  <a:txBody>
                    <a:bodyPr/>
                    <a:lstStyle/>
                    <a:p>
                      <a:pPr fontAlgn="base"/>
                      <a:r>
                        <a:rPr lang="en-GB" sz="1600" dirty="0">
                          <a:effectLst/>
                        </a:rPr>
                        <a:t>Local demographics and consumer </a:t>
                      </a:r>
                      <a:r>
                        <a:rPr lang="en-GB" sz="1600" dirty="0" err="1">
                          <a:effectLst/>
                        </a:rPr>
                        <a:t>behavior</a:t>
                      </a:r>
                      <a:endParaRPr lang="en-GB" sz="1600" dirty="0">
                        <a:effectLst/>
                      </a:endParaRPr>
                    </a:p>
                  </a:txBody>
                  <a:tcPr marL="8722" marR="8722" marT="4361" marB="4361" anchor="ctr">
                    <a:lnL w="4763" cap="flat" cmpd="sng" algn="ctr">
                      <a:solidFill>
                        <a:srgbClr val="60FF57"/>
                      </a:solidFill>
                      <a:prstDash val="solid"/>
                      <a:round/>
                      <a:headEnd type="none" w="med" len="med"/>
                      <a:tailEnd type="none" w="med" len="med"/>
                    </a:lnL>
                    <a:lnR w="4763" cap="flat" cmpd="sng" algn="ctr">
                      <a:solidFill>
                        <a:srgbClr val="204357"/>
                      </a:solidFill>
                      <a:prstDash val="solid"/>
                      <a:round/>
                      <a:headEnd type="none" w="med" len="med"/>
                      <a:tailEnd type="none" w="med" len="med"/>
                    </a:lnR>
                    <a:lnT w="12700" cap="flat" cmpd="sng" algn="ctr">
                      <a:solidFill>
                        <a:srgbClr val="60FF57"/>
                      </a:solidFill>
                      <a:prstDash val="solid"/>
                      <a:round/>
                      <a:headEnd type="none" w="med" len="med"/>
                      <a:tailEnd type="none" w="med" len="med"/>
                    </a:lnT>
                    <a:lnB w="12700" cap="flat" cmpd="sng" algn="ctr">
                      <a:solidFill>
                        <a:srgbClr val="B05557"/>
                      </a:solidFill>
                      <a:prstDash val="solid"/>
                      <a:round/>
                      <a:headEnd type="none" w="med" len="med"/>
                      <a:tailEnd type="none" w="med" len="med"/>
                    </a:lnB>
                    <a:solidFill>
                      <a:srgbClr val="FFFFFF"/>
                    </a:solidFill>
                  </a:tcPr>
                </a:tc>
                <a:tc>
                  <a:txBody>
                    <a:bodyPr/>
                    <a:lstStyle/>
                    <a:p>
                      <a:pPr fontAlgn="base"/>
                      <a:r>
                        <a:rPr lang="en-GB" sz="1600">
                          <a:effectLst/>
                        </a:rPr>
                        <a:t>Diverse national demographic</a:t>
                      </a:r>
                    </a:p>
                  </a:txBody>
                  <a:tcPr marL="8722" marR="8722" marT="4361" marB="4361" anchor="ctr">
                    <a:lnL w="4763" cap="flat" cmpd="sng" algn="ctr">
                      <a:solidFill>
                        <a:srgbClr val="204357"/>
                      </a:solidFill>
                      <a:prstDash val="solid"/>
                      <a:round/>
                      <a:headEnd type="none" w="med" len="med"/>
                      <a:tailEnd type="none" w="med" len="med"/>
                    </a:lnL>
                    <a:lnR w="4763" cap="flat" cmpd="sng" algn="ctr">
                      <a:solidFill>
                        <a:srgbClr val="306957"/>
                      </a:solidFill>
                      <a:prstDash val="solid"/>
                      <a:round/>
                      <a:headEnd type="none" w="med" len="med"/>
                      <a:tailEnd type="none" w="med" len="med"/>
                    </a:lnR>
                    <a:lnT w="12700" cap="flat" cmpd="sng" algn="ctr">
                      <a:solidFill>
                        <a:srgbClr val="204357"/>
                      </a:solidFill>
                      <a:prstDash val="solid"/>
                      <a:round/>
                      <a:headEnd type="none" w="med" len="med"/>
                      <a:tailEnd type="none" w="med" len="med"/>
                    </a:lnT>
                    <a:lnB w="12700" cap="flat" cmpd="sng" algn="ctr">
                      <a:solidFill>
                        <a:srgbClr val="703857"/>
                      </a:solidFill>
                      <a:prstDash val="solid"/>
                      <a:round/>
                      <a:headEnd type="none" w="med" len="med"/>
                      <a:tailEnd type="none" w="med" len="med"/>
                    </a:lnB>
                    <a:solidFill>
                      <a:srgbClr val="FFFFFF"/>
                    </a:solidFill>
                  </a:tcPr>
                </a:tc>
                <a:tc>
                  <a:txBody>
                    <a:bodyPr/>
                    <a:lstStyle/>
                    <a:p>
                      <a:pPr fontAlgn="base"/>
                      <a:r>
                        <a:rPr lang="en-GB" sz="1600" dirty="0">
                          <a:effectLst/>
                        </a:rPr>
                        <a:t>Diverse international customer base</a:t>
                      </a:r>
                    </a:p>
                  </a:txBody>
                  <a:tcPr marL="8722" marR="8722" marT="4361" marB="4361" anchor="ctr">
                    <a:lnL w="4763" cap="flat" cmpd="sng" algn="ctr">
                      <a:solidFill>
                        <a:srgbClr val="306957"/>
                      </a:solidFill>
                      <a:prstDash val="solid"/>
                      <a:round/>
                      <a:headEnd type="none" w="med" len="med"/>
                      <a:tailEnd type="none" w="med" len="med"/>
                    </a:lnL>
                    <a:lnR w="4763" cap="flat" cmpd="sng" algn="ctr">
                      <a:solidFill>
                        <a:srgbClr val="80C157"/>
                      </a:solidFill>
                      <a:prstDash val="solid"/>
                      <a:round/>
                      <a:headEnd type="none" w="med" len="med"/>
                      <a:tailEnd type="none" w="med" len="med"/>
                    </a:lnR>
                    <a:lnT w="12700" cap="flat" cmpd="sng" algn="ctr">
                      <a:solidFill>
                        <a:srgbClr val="306957"/>
                      </a:solidFill>
                      <a:prstDash val="solid"/>
                      <a:round/>
                      <a:headEnd type="none" w="med" len="med"/>
                      <a:tailEnd type="none" w="med" len="med"/>
                    </a:lnT>
                    <a:lnB w="12700" cap="flat" cmpd="sng" algn="ctr">
                      <a:solidFill>
                        <a:srgbClr val="80AF57"/>
                      </a:solidFill>
                      <a:prstDash val="solid"/>
                      <a:round/>
                      <a:headEnd type="none" w="med" len="med"/>
                      <a:tailEnd type="none" w="med" len="med"/>
                    </a:lnB>
                    <a:solidFill>
                      <a:srgbClr val="FFFFFF"/>
                    </a:solidFill>
                  </a:tcPr>
                </a:tc>
                <a:tc>
                  <a:txBody>
                    <a:bodyPr/>
                    <a:lstStyle/>
                    <a:p>
                      <a:pPr fontAlgn="base"/>
                      <a:r>
                        <a:rPr lang="en-GB" sz="1600" dirty="0">
                          <a:effectLst/>
                        </a:rPr>
                        <a:t>Very diverse global customer base</a:t>
                      </a:r>
                    </a:p>
                  </a:txBody>
                  <a:tcPr marL="8722" marR="8722" marT="4361" marB="4361" anchor="ctr">
                    <a:lnL w="4763" cap="flat" cmpd="sng" algn="ctr">
                      <a:solidFill>
                        <a:srgbClr val="80C157"/>
                      </a:solidFill>
                      <a:prstDash val="solid"/>
                      <a:round/>
                      <a:headEnd type="none" w="med" len="med"/>
                      <a:tailEnd type="none" w="med" len="med"/>
                    </a:lnL>
                    <a:lnR w="4763" cap="flat" cmpd="sng" algn="ctr">
                      <a:solidFill>
                        <a:srgbClr val="80C157"/>
                      </a:solidFill>
                      <a:prstDash val="solid"/>
                      <a:round/>
                      <a:headEnd type="none" w="med" len="med"/>
                      <a:tailEnd type="none" w="med" len="med"/>
                    </a:lnR>
                    <a:lnT w="12700" cap="flat" cmpd="sng" algn="ctr">
                      <a:solidFill>
                        <a:srgbClr val="80C157"/>
                      </a:solidFill>
                      <a:prstDash val="solid"/>
                      <a:round/>
                      <a:headEnd type="none" w="med" len="med"/>
                      <a:tailEnd type="none" w="med" len="med"/>
                    </a:lnT>
                    <a:lnB w="12700" cap="flat" cmpd="sng" algn="ctr">
                      <a:solidFill>
                        <a:srgbClr val="C08B1B"/>
                      </a:solidFill>
                      <a:prstDash val="solid"/>
                      <a:round/>
                      <a:headEnd type="none" w="med" len="med"/>
                      <a:tailEnd type="none" w="med" len="med"/>
                    </a:lnB>
                    <a:solidFill>
                      <a:srgbClr val="FFFFFF"/>
                    </a:solidFill>
                  </a:tcPr>
                </a:tc>
                <a:extLst>
                  <a:ext uri="{0D108BD9-81ED-4DB2-BD59-A6C34878D82A}">
                    <a16:rowId xmlns:a16="http://schemas.microsoft.com/office/drawing/2014/main" val="2803427949"/>
                  </a:ext>
                </a:extLst>
              </a:tr>
            </a:tbl>
          </a:graphicData>
        </a:graphic>
      </p:graphicFrame>
    </p:spTree>
    <p:extLst>
      <p:ext uri="{BB962C8B-B14F-4D97-AF65-F5344CB8AC3E}">
        <p14:creationId xmlns:p14="http://schemas.microsoft.com/office/powerpoint/2010/main" val="91046267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DB1A6C8-B922-0177-0A71-209B26DD5FF9}"/>
              </a:ext>
            </a:extLst>
          </p:cNvPr>
          <p:cNvSpPr>
            <a:spLocks noGrp="1"/>
          </p:cNvSpPr>
          <p:nvPr>
            <p:ph type="title"/>
          </p:nvPr>
        </p:nvSpPr>
        <p:spPr>
          <a:xfrm>
            <a:off x="619118" y="260648"/>
            <a:ext cx="10369152" cy="706090"/>
          </a:xfrm>
        </p:spPr>
        <p:txBody>
          <a:bodyPr/>
          <a:lstStyle/>
          <a:p>
            <a:r>
              <a:rPr lang="en-US" sz="2800" b="1" dirty="0"/>
              <a:t>Cont. </a:t>
            </a:r>
            <a:endParaRPr lang="en-GB" sz="2800" b="1" dirty="0"/>
          </a:p>
        </p:txBody>
      </p:sp>
      <p:graphicFrame>
        <p:nvGraphicFramePr>
          <p:cNvPr id="4" name="Content Placeholder 3">
            <a:extLst>
              <a:ext uri="{FF2B5EF4-FFF2-40B4-BE49-F238E27FC236}">
                <a16:creationId xmlns:a16="http://schemas.microsoft.com/office/drawing/2014/main" id="{CBD39CEC-EB60-9A0C-8EA9-1C14F97101A8}"/>
              </a:ext>
            </a:extLst>
          </p:cNvPr>
          <p:cNvGraphicFramePr>
            <a:graphicFrameLocks noGrp="1"/>
          </p:cNvGraphicFramePr>
          <p:nvPr>
            <p:ph idx="1"/>
            <p:extLst>
              <p:ext uri="{D42A27DB-BD31-4B8C-83A1-F6EECF244321}">
                <p14:modId xmlns:p14="http://schemas.microsoft.com/office/powerpoint/2010/main" val="88672851"/>
              </p:ext>
            </p:extLst>
          </p:nvPr>
        </p:nvGraphicFramePr>
        <p:xfrm>
          <a:off x="619118" y="1124744"/>
          <a:ext cx="10729190" cy="4478486"/>
        </p:xfrm>
        <a:graphic>
          <a:graphicData uri="http://schemas.openxmlformats.org/drawingml/2006/table">
            <a:tbl>
              <a:tblPr/>
              <a:tblGrid>
                <a:gridCol w="2145838">
                  <a:extLst>
                    <a:ext uri="{9D8B030D-6E8A-4147-A177-3AD203B41FA5}">
                      <a16:colId xmlns:a16="http://schemas.microsoft.com/office/drawing/2014/main" val="1734997586"/>
                    </a:ext>
                  </a:extLst>
                </a:gridCol>
                <a:gridCol w="2145838">
                  <a:extLst>
                    <a:ext uri="{9D8B030D-6E8A-4147-A177-3AD203B41FA5}">
                      <a16:colId xmlns:a16="http://schemas.microsoft.com/office/drawing/2014/main" val="457036951"/>
                    </a:ext>
                  </a:extLst>
                </a:gridCol>
                <a:gridCol w="2145838">
                  <a:extLst>
                    <a:ext uri="{9D8B030D-6E8A-4147-A177-3AD203B41FA5}">
                      <a16:colId xmlns:a16="http://schemas.microsoft.com/office/drawing/2014/main" val="2019600181"/>
                    </a:ext>
                  </a:extLst>
                </a:gridCol>
                <a:gridCol w="2145838">
                  <a:extLst>
                    <a:ext uri="{9D8B030D-6E8A-4147-A177-3AD203B41FA5}">
                      <a16:colId xmlns:a16="http://schemas.microsoft.com/office/drawing/2014/main" val="347663299"/>
                    </a:ext>
                  </a:extLst>
                </a:gridCol>
                <a:gridCol w="2145838">
                  <a:extLst>
                    <a:ext uri="{9D8B030D-6E8A-4147-A177-3AD203B41FA5}">
                      <a16:colId xmlns:a16="http://schemas.microsoft.com/office/drawing/2014/main" val="531729279"/>
                    </a:ext>
                  </a:extLst>
                </a:gridCol>
              </a:tblGrid>
              <a:tr h="563520">
                <a:tc>
                  <a:txBody>
                    <a:bodyPr/>
                    <a:lstStyle/>
                    <a:p>
                      <a:pPr fontAlgn="b"/>
                      <a:r>
                        <a:rPr lang="en-GB" sz="1800" b="1" dirty="0">
                          <a:effectLst/>
                        </a:rPr>
                        <a:t>Aspect</a:t>
                      </a:r>
                    </a:p>
                  </a:txBody>
                  <a:tcPr marL="8722" marR="8722" marT="4361" marB="4361" anchor="b">
                    <a:lnL w="4763" cap="flat" cmpd="sng" algn="ctr">
                      <a:solidFill>
                        <a:srgbClr val="506757"/>
                      </a:solidFill>
                      <a:prstDash val="solid"/>
                      <a:round/>
                      <a:headEnd type="none" w="med" len="med"/>
                      <a:tailEnd type="none" w="med" len="med"/>
                    </a:lnL>
                    <a:lnR w="4763" cap="flat" cmpd="sng" algn="ctr">
                      <a:solidFill>
                        <a:srgbClr val="A07757"/>
                      </a:solidFill>
                      <a:prstDash val="solid"/>
                      <a:round/>
                      <a:headEnd type="none" w="med" len="med"/>
                      <a:tailEnd type="none" w="med" len="med"/>
                    </a:lnR>
                    <a:lnT w="4763" cap="flat" cmpd="sng" algn="ctr">
                      <a:solidFill>
                        <a:srgbClr val="506757"/>
                      </a:solidFill>
                      <a:prstDash val="solid"/>
                      <a:round/>
                      <a:headEnd type="none" w="med" len="med"/>
                      <a:tailEnd type="none" w="med" len="med"/>
                    </a:lnT>
                    <a:lnB w="12700" cap="flat" cmpd="sng" algn="ctr">
                      <a:solidFill>
                        <a:srgbClr val="A0A157"/>
                      </a:solidFill>
                      <a:prstDash val="solid"/>
                      <a:round/>
                      <a:headEnd type="none" w="med" len="med"/>
                      <a:tailEnd type="none" w="med" len="med"/>
                    </a:lnB>
                    <a:solidFill>
                      <a:srgbClr val="FFFFFF"/>
                    </a:solidFill>
                  </a:tcPr>
                </a:tc>
                <a:tc>
                  <a:txBody>
                    <a:bodyPr/>
                    <a:lstStyle/>
                    <a:p>
                      <a:pPr fontAlgn="b"/>
                      <a:r>
                        <a:rPr lang="en-GB" sz="1800" b="1">
                          <a:effectLst/>
                        </a:rPr>
                        <a:t>Local Businesses</a:t>
                      </a:r>
                    </a:p>
                  </a:txBody>
                  <a:tcPr marL="8722" marR="8722" marT="4361" marB="4361" anchor="b">
                    <a:lnL w="4763" cap="flat" cmpd="sng" algn="ctr">
                      <a:solidFill>
                        <a:srgbClr val="A07757"/>
                      </a:solidFill>
                      <a:prstDash val="solid"/>
                      <a:round/>
                      <a:headEnd type="none" w="med" len="med"/>
                      <a:tailEnd type="none" w="med" len="med"/>
                    </a:lnL>
                    <a:lnR w="4763" cap="flat" cmpd="sng" algn="ctr">
                      <a:solidFill>
                        <a:srgbClr val="009C57"/>
                      </a:solidFill>
                      <a:prstDash val="solid"/>
                      <a:round/>
                      <a:headEnd type="none" w="med" len="med"/>
                      <a:tailEnd type="none" w="med" len="med"/>
                    </a:lnR>
                    <a:lnT w="4763" cap="flat" cmpd="sng" algn="ctr">
                      <a:solidFill>
                        <a:srgbClr val="A07757"/>
                      </a:solidFill>
                      <a:prstDash val="solid"/>
                      <a:round/>
                      <a:headEnd type="none" w="med" len="med"/>
                      <a:tailEnd type="none" w="med" len="med"/>
                    </a:lnT>
                    <a:lnB w="12700" cap="flat" cmpd="sng" algn="ctr">
                      <a:solidFill>
                        <a:srgbClr val="60AE57"/>
                      </a:solidFill>
                      <a:prstDash val="solid"/>
                      <a:round/>
                      <a:headEnd type="none" w="med" len="med"/>
                      <a:tailEnd type="none" w="med" len="med"/>
                    </a:lnB>
                    <a:solidFill>
                      <a:srgbClr val="FFFFFF"/>
                    </a:solidFill>
                  </a:tcPr>
                </a:tc>
                <a:tc>
                  <a:txBody>
                    <a:bodyPr/>
                    <a:lstStyle/>
                    <a:p>
                      <a:pPr fontAlgn="b"/>
                      <a:r>
                        <a:rPr lang="en-GB" sz="1800" b="1">
                          <a:effectLst/>
                        </a:rPr>
                        <a:t>National Businesses</a:t>
                      </a:r>
                    </a:p>
                  </a:txBody>
                  <a:tcPr marL="8722" marR="8722" marT="4361" marB="4361" anchor="b">
                    <a:lnL w="4763" cap="flat" cmpd="sng" algn="ctr">
                      <a:solidFill>
                        <a:srgbClr val="009C57"/>
                      </a:solidFill>
                      <a:prstDash val="solid"/>
                      <a:round/>
                      <a:headEnd type="none" w="med" len="med"/>
                      <a:tailEnd type="none" w="med" len="med"/>
                    </a:lnL>
                    <a:lnR w="4763" cap="flat" cmpd="sng" algn="ctr">
                      <a:solidFill>
                        <a:srgbClr val="E0A657"/>
                      </a:solidFill>
                      <a:prstDash val="solid"/>
                      <a:round/>
                      <a:headEnd type="none" w="med" len="med"/>
                      <a:tailEnd type="none" w="med" len="med"/>
                    </a:lnR>
                    <a:lnT w="4763" cap="flat" cmpd="sng" algn="ctr">
                      <a:solidFill>
                        <a:srgbClr val="009C57"/>
                      </a:solidFill>
                      <a:prstDash val="solid"/>
                      <a:round/>
                      <a:headEnd type="none" w="med" len="med"/>
                      <a:tailEnd type="none" w="med" len="med"/>
                    </a:lnT>
                    <a:lnB w="12700" cap="flat" cmpd="sng" algn="ctr">
                      <a:solidFill>
                        <a:srgbClr val="C0C657"/>
                      </a:solidFill>
                      <a:prstDash val="solid"/>
                      <a:round/>
                      <a:headEnd type="none" w="med" len="med"/>
                      <a:tailEnd type="none" w="med" len="med"/>
                    </a:lnB>
                    <a:solidFill>
                      <a:srgbClr val="FFFFFF"/>
                    </a:solidFill>
                  </a:tcPr>
                </a:tc>
                <a:tc>
                  <a:txBody>
                    <a:bodyPr/>
                    <a:lstStyle/>
                    <a:p>
                      <a:pPr fontAlgn="b"/>
                      <a:r>
                        <a:rPr lang="en-GB" sz="1800" b="1">
                          <a:effectLst/>
                        </a:rPr>
                        <a:t>International Businesses</a:t>
                      </a:r>
                    </a:p>
                  </a:txBody>
                  <a:tcPr marL="8722" marR="8722" marT="4361" marB="4361" anchor="b">
                    <a:lnL w="4763" cap="flat" cmpd="sng" algn="ctr">
                      <a:solidFill>
                        <a:srgbClr val="E0A657"/>
                      </a:solidFill>
                      <a:prstDash val="solid"/>
                      <a:round/>
                      <a:headEnd type="none" w="med" len="med"/>
                      <a:tailEnd type="none" w="med" len="med"/>
                    </a:lnL>
                    <a:lnR w="4763" cap="flat" cmpd="sng" algn="ctr">
                      <a:solidFill>
                        <a:srgbClr val="60AE57"/>
                      </a:solidFill>
                      <a:prstDash val="solid"/>
                      <a:round/>
                      <a:headEnd type="none" w="med" len="med"/>
                      <a:tailEnd type="none" w="med" len="med"/>
                    </a:lnR>
                    <a:lnT w="4763" cap="flat" cmpd="sng" algn="ctr">
                      <a:solidFill>
                        <a:srgbClr val="E0A657"/>
                      </a:solidFill>
                      <a:prstDash val="solid"/>
                      <a:round/>
                      <a:headEnd type="none" w="med" len="med"/>
                      <a:tailEnd type="none" w="med" len="med"/>
                    </a:lnT>
                    <a:lnB w="12700" cap="flat" cmpd="sng" algn="ctr">
                      <a:solidFill>
                        <a:srgbClr val="30D857"/>
                      </a:solidFill>
                      <a:prstDash val="solid"/>
                      <a:round/>
                      <a:headEnd type="none" w="med" len="med"/>
                      <a:tailEnd type="none" w="med" len="med"/>
                    </a:lnB>
                    <a:solidFill>
                      <a:srgbClr val="FFFFFF"/>
                    </a:solidFill>
                  </a:tcPr>
                </a:tc>
                <a:tc>
                  <a:txBody>
                    <a:bodyPr/>
                    <a:lstStyle/>
                    <a:p>
                      <a:pPr fontAlgn="b"/>
                      <a:r>
                        <a:rPr lang="en-GB" sz="1800" b="1">
                          <a:effectLst/>
                        </a:rPr>
                        <a:t>Global Businesses</a:t>
                      </a:r>
                    </a:p>
                  </a:txBody>
                  <a:tcPr marL="8722" marR="8722" marT="4361" marB="4361" anchor="b">
                    <a:lnL w="4763" cap="flat" cmpd="sng" algn="ctr">
                      <a:solidFill>
                        <a:srgbClr val="60AE57"/>
                      </a:solidFill>
                      <a:prstDash val="solid"/>
                      <a:round/>
                      <a:headEnd type="none" w="med" len="med"/>
                      <a:tailEnd type="none" w="med" len="med"/>
                    </a:lnL>
                    <a:lnR w="4763" cap="flat" cmpd="sng" algn="ctr">
                      <a:solidFill>
                        <a:srgbClr val="60AE57"/>
                      </a:solidFill>
                      <a:prstDash val="solid"/>
                      <a:round/>
                      <a:headEnd type="none" w="med" len="med"/>
                      <a:tailEnd type="none" w="med" len="med"/>
                    </a:lnR>
                    <a:lnT w="4763" cap="flat" cmpd="sng" algn="ctr">
                      <a:solidFill>
                        <a:srgbClr val="60AE57"/>
                      </a:solidFill>
                      <a:prstDash val="solid"/>
                      <a:round/>
                      <a:headEnd type="none" w="med" len="med"/>
                      <a:tailEnd type="none" w="med" len="med"/>
                    </a:lnT>
                    <a:lnB w="12700" cap="flat" cmpd="sng" algn="ctr">
                      <a:solidFill>
                        <a:srgbClr val="800358"/>
                      </a:solidFill>
                      <a:prstDash val="solid"/>
                      <a:round/>
                      <a:headEnd type="none" w="med" len="med"/>
                      <a:tailEnd type="none" w="med" len="med"/>
                    </a:lnB>
                    <a:solidFill>
                      <a:srgbClr val="FFFFFF"/>
                    </a:solidFill>
                  </a:tcPr>
                </a:tc>
                <a:extLst>
                  <a:ext uri="{0D108BD9-81ED-4DB2-BD59-A6C34878D82A}">
                    <a16:rowId xmlns:a16="http://schemas.microsoft.com/office/drawing/2014/main" val="62908299"/>
                  </a:ext>
                </a:extLst>
              </a:tr>
              <a:tr h="1008401">
                <a:tc>
                  <a:txBody>
                    <a:bodyPr/>
                    <a:lstStyle/>
                    <a:p>
                      <a:pPr fontAlgn="base"/>
                      <a:r>
                        <a:rPr lang="en-GB" sz="1800" b="1" dirty="0">
                          <a:effectLst/>
                        </a:rPr>
                        <a:t>Resources</a:t>
                      </a:r>
                      <a:endParaRPr lang="en-GB" sz="1800" dirty="0">
                        <a:effectLst/>
                      </a:endParaRPr>
                    </a:p>
                  </a:txBody>
                  <a:tcPr marL="8722" marR="8722" marT="4361" marB="4361" anchor="ctr">
                    <a:lnL w="4763" cap="flat" cmpd="sng" algn="ctr">
                      <a:solidFill>
                        <a:srgbClr val="600258"/>
                      </a:solidFill>
                      <a:prstDash val="solid"/>
                      <a:round/>
                      <a:headEnd type="none" w="med" len="med"/>
                      <a:tailEnd type="none" w="med" len="med"/>
                    </a:lnL>
                    <a:lnR w="4763" cap="flat" cmpd="sng" algn="ctr">
                      <a:solidFill>
                        <a:srgbClr val="B05557"/>
                      </a:solidFill>
                      <a:prstDash val="solid"/>
                      <a:round/>
                      <a:headEnd type="none" w="med" len="med"/>
                      <a:tailEnd type="none" w="med" len="med"/>
                    </a:lnR>
                    <a:lnT w="12700" cap="flat" cmpd="sng" algn="ctr">
                      <a:solidFill>
                        <a:srgbClr val="A0A157"/>
                      </a:solidFill>
                      <a:prstDash val="solid"/>
                      <a:round/>
                      <a:headEnd type="none" w="med" len="med"/>
                      <a:tailEnd type="none" w="med" len="med"/>
                    </a:lnT>
                    <a:lnB w="12700" cap="flat" cmpd="sng" algn="ctr">
                      <a:solidFill>
                        <a:srgbClr val="50981B"/>
                      </a:solidFill>
                      <a:prstDash val="solid"/>
                      <a:round/>
                      <a:headEnd type="none" w="med" len="med"/>
                      <a:tailEnd type="none" w="med" len="med"/>
                    </a:lnB>
                    <a:solidFill>
                      <a:srgbClr val="FFFFFF"/>
                    </a:solidFill>
                  </a:tcPr>
                </a:tc>
                <a:tc>
                  <a:txBody>
                    <a:bodyPr/>
                    <a:lstStyle/>
                    <a:p>
                      <a:pPr fontAlgn="base"/>
                      <a:r>
                        <a:rPr lang="en-GB" sz="1800" dirty="0">
                          <a:effectLst/>
                        </a:rPr>
                        <a:t>Limited resources</a:t>
                      </a:r>
                    </a:p>
                  </a:txBody>
                  <a:tcPr marL="8722" marR="8722" marT="4361" marB="4361" anchor="ctr">
                    <a:lnL w="4763" cap="flat" cmpd="sng" algn="ctr">
                      <a:solidFill>
                        <a:srgbClr val="B05557"/>
                      </a:solidFill>
                      <a:prstDash val="solid"/>
                      <a:round/>
                      <a:headEnd type="none" w="med" len="med"/>
                      <a:tailEnd type="none" w="med" len="med"/>
                    </a:lnL>
                    <a:lnR w="4763" cap="flat" cmpd="sng" algn="ctr">
                      <a:solidFill>
                        <a:srgbClr val="703857"/>
                      </a:solidFill>
                      <a:prstDash val="solid"/>
                      <a:round/>
                      <a:headEnd type="none" w="med" len="med"/>
                      <a:tailEnd type="none" w="med" len="med"/>
                    </a:lnR>
                    <a:lnT w="12700" cap="flat" cmpd="sng" algn="ctr">
                      <a:solidFill>
                        <a:srgbClr val="60AE57"/>
                      </a:solidFill>
                      <a:prstDash val="solid"/>
                      <a:round/>
                      <a:headEnd type="none" w="med" len="med"/>
                      <a:tailEnd type="none" w="med" len="med"/>
                    </a:lnT>
                    <a:lnB w="12700" cap="flat" cmpd="sng" algn="ctr">
                      <a:solidFill>
                        <a:srgbClr val="D09F1B"/>
                      </a:solidFill>
                      <a:prstDash val="solid"/>
                      <a:round/>
                      <a:headEnd type="none" w="med" len="med"/>
                      <a:tailEnd type="none" w="med" len="med"/>
                    </a:lnB>
                    <a:solidFill>
                      <a:srgbClr val="FFFFFF"/>
                    </a:solidFill>
                  </a:tcPr>
                </a:tc>
                <a:tc>
                  <a:txBody>
                    <a:bodyPr/>
                    <a:lstStyle/>
                    <a:p>
                      <a:pPr fontAlgn="base"/>
                      <a:r>
                        <a:rPr lang="en-GB" sz="1800">
                          <a:effectLst/>
                        </a:rPr>
                        <a:t>More resources, larger operations</a:t>
                      </a:r>
                    </a:p>
                  </a:txBody>
                  <a:tcPr marL="8722" marR="8722" marT="4361" marB="4361" anchor="ctr">
                    <a:lnL w="4763" cap="flat" cmpd="sng" algn="ctr">
                      <a:solidFill>
                        <a:srgbClr val="703857"/>
                      </a:solidFill>
                      <a:prstDash val="solid"/>
                      <a:round/>
                      <a:headEnd type="none" w="med" len="med"/>
                      <a:tailEnd type="none" w="med" len="med"/>
                    </a:lnL>
                    <a:lnR w="4763" cap="flat" cmpd="sng" algn="ctr">
                      <a:solidFill>
                        <a:srgbClr val="80AF57"/>
                      </a:solidFill>
                      <a:prstDash val="solid"/>
                      <a:round/>
                      <a:headEnd type="none" w="med" len="med"/>
                      <a:tailEnd type="none" w="med" len="med"/>
                    </a:lnR>
                    <a:lnT w="12700" cap="flat" cmpd="sng" algn="ctr">
                      <a:solidFill>
                        <a:srgbClr val="C0C657"/>
                      </a:solidFill>
                      <a:prstDash val="solid"/>
                      <a:round/>
                      <a:headEnd type="none" w="med" len="med"/>
                      <a:tailEnd type="none" w="med" len="med"/>
                    </a:lnT>
                    <a:lnB w="12700" cap="flat" cmpd="sng" algn="ctr">
                      <a:solidFill>
                        <a:srgbClr val="60A01B"/>
                      </a:solidFill>
                      <a:prstDash val="solid"/>
                      <a:round/>
                      <a:headEnd type="none" w="med" len="med"/>
                      <a:tailEnd type="none" w="med" len="med"/>
                    </a:lnB>
                    <a:solidFill>
                      <a:srgbClr val="FFFFFF"/>
                    </a:solidFill>
                  </a:tcPr>
                </a:tc>
                <a:tc>
                  <a:txBody>
                    <a:bodyPr/>
                    <a:lstStyle/>
                    <a:p>
                      <a:pPr fontAlgn="base"/>
                      <a:r>
                        <a:rPr lang="en-GB" sz="1800">
                          <a:effectLst/>
                        </a:rPr>
                        <a:t>Significant resources and infrastructure</a:t>
                      </a:r>
                    </a:p>
                  </a:txBody>
                  <a:tcPr marL="8722" marR="8722" marT="4361" marB="4361" anchor="ctr">
                    <a:lnL w="4763" cap="flat" cmpd="sng" algn="ctr">
                      <a:solidFill>
                        <a:srgbClr val="80AF57"/>
                      </a:solidFill>
                      <a:prstDash val="solid"/>
                      <a:round/>
                      <a:headEnd type="none" w="med" len="med"/>
                      <a:tailEnd type="none" w="med" len="med"/>
                    </a:lnL>
                    <a:lnR w="4763" cap="flat" cmpd="sng" algn="ctr">
                      <a:solidFill>
                        <a:srgbClr val="C08B1B"/>
                      </a:solidFill>
                      <a:prstDash val="solid"/>
                      <a:round/>
                      <a:headEnd type="none" w="med" len="med"/>
                      <a:tailEnd type="none" w="med" len="med"/>
                    </a:lnR>
                    <a:lnT w="12700" cap="flat" cmpd="sng" algn="ctr">
                      <a:solidFill>
                        <a:srgbClr val="30D857"/>
                      </a:solidFill>
                      <a:prstDash val="solid"/>
                      <a:round/>
                      <a:headEnd type="none" w="med" len="med"/>
                      <a:tailEnd type="none" w="med" len="med"/>
                    </a:lnT>
                    <a:lnB w="12700" cap="flat" cmpd="sng" algn="ctr">
                      <a:solidFill>
                        <a:srgbClr val="E0AD1B"/>
                      </a:solidFill>
                      <a:prstDash val="solid"/>
                      <a:round/>
                      <a:headEnd type="none" w="med" len="med"/>
                      <a:tailEnd type="none" w="med" len="med"/>
                    </a:lnB>
                    <a:solidFill>
                      <a:srgbClr val="FFFFFF"/>
                    </a:solidFill>
                  </a:tcPr>
                </a:tc>
                <a:tc>
                  <a:txBody>
                    <a:bodyPr/>
                    <a:lstStyle/>
                    <a:p>
                      <a:pPr fontAlgn="base"/>
                      <a:r>
                        <a:rPr lang="en-GB" sz="1800">
                          <a:effectLst/>
                        </a:rPr>
                        <a:t>Extensive resources, global supply chains</a:t>
                      </a:r>
                    </a:p>
                  </a:txBody>
                  <a:tcPr marL="8722" marR="8722" marT="4361" marB="4361" anchor="ctr">
                    <a:lnL w="4763" cap="flat" cmpd="sng" algn="ctr">
                      <a:solidFill>
                        <a:srgbClr val="C08B1B"/>
                      </a:solidFill>
                      <a:prstDash val="solid"/>
                      <a:round/>
                      <a:headEnd type="none" w="med" len="med"/>
                      <a:tailEnd type="none" w="med" len="med"/>
                    </a:lnL>
                    <a:lnR w="4763" cap="flat" cmpd="sng" algn="ctr">
                      <a:solidFill>
                        <a:srgbClr val="C08B1B"/>
                      </a:solidFill>
                      <a:prstDash val="solid"/>
                      <a:round/>
                      <a:headEnd type="none" w="med" len="med"/>
                      <a:tailEnd type="none" w="med" len="med"/>
                    </a:lnR>
                    <a:lnT w="12700" cap="flat" cmpd="sng" algn="ctr">
                      <a:solidFill>
                        <a:srgbClr val="800358"/>
                      </a:solidFill>
                      <a:prstDash val="solid"/>
                      <a:round/>
                      <a:headEnd type="none" w="med" len="med"/>
                      <a:tailEnd type="none" w="med" len="med"/>
                    </a:lnT>
                    <a:lnB w="12700" cap="flat" cmpd="sng" algn="ctr">
                      <a:solidFill>
                        <a:srgbClr val="10A51B"/>
                      </a:solidFill>
                      <a:prstDash val="solid"/>
                      <a:round/>
                      <a:headEnd type="none" w="med" len="med"/>
                      <a:tailEnd type="none" w="med" len="med"/>
                    </a:lnB>
                    <a:solidFill>
                      <a:srgbClr val="FFFFFF"/>
                    </a:solidFill>
                  </a:tcPr>
                </a:tc>
                <a:extLst>
                  <a:ext uri="{0D108BD9-81ED-4DB2-BD59-A6C34878D82A}">
                    <a16:rowId xmlns:a16="http://schemas.microsoft.com/office/drawing/2014/main" val="1580523958"/>
                  </a:ext>
                </a:extLst>
              </a:tr>
              <a:tr h="919423">
                <a:tc>
                  <a:txBody>
                    <a:bodyPr/>
                    <a:lstStyle/>
                    <a:p>
                      <a:pPr fontAlgn="base"/>
                      <a:r>
                        <a:rPr lang="en-GB" sz="1800" b="1" dirty="0">
                          <a:effectLst/>
                        </a:rPr>
                        <a:t>Management</a:t>
                      </a:r>
                      <a:endParaRPr lang="en-GB" sz="1800" dirty="0">
                        <a:effectLst/>
                      </a:endParaRPr>
                    </a:p>
                  </a:txBody>
                  <a:tcPr marL="8722" marR="8722" marT="4361" marB="4361" anchor="ctr">
                    <a:lnL w="4763" cap="flat" cmpd="sng" algn="ctr">
                      <a:solidFill>
                        <a:srgbClr val="50981B"/>
                      </a:solidFill>
                      <a:prstDash val="solid"/>
                      <a:round/>
                      <a:headEnd type="none" w="med" len="med"/>
                      <a:tailEnd type="none" w="med" len="med"/>
                    </a:lnL>
                    <a:lnR w="4763" cap="flat" cmpd="sng" algn="ctr">
                      <a:solidFill>
                        <a:srgbClr val="D09F1B"/>
                      </a:solidFill>
                      <a:prstDash val="solid"/>
                      <a:round/>
                      <a:headEnd type="none" w="med" len="med"/>
                      <a:tailEnd type="none" w="med" len="med"/>
                    </a:lnR>
                    <a:lnT w="12700" cap="flat" cmpd="sng" algn="ctr">
                      <a:solidFill>
                        <a:srgbClr val="50981B"/>
                      </a:solidFill>
                      <a:prstDash val="solid"/>
                      <a:round/>
                      <a:headEnd type="none" w="med" len="med"/>
                      <a:tailEnd type="none" w="med" len="med"/>
                    </a:lnT>
                    <a:lnB w="12700" cap="flat" cmpd="sng" algn="ctr">
                      <a:solidFill>
                        <a:srgbClr val="20921B"/>
                      </a:solidFill>
                      <a:prstDash val="solid"/>
                      <a:round/>
                      <a:headEnd type="none" w="med" len="med"/>
                      <a:tailEnd type="none" w="med" len="med"/>
                    </a:lnB>
                    <a:solidFill>
                      <a:srgbClr val="FFFFFF"/>
                    </a:solidFill>
                  </a:tcPr>
                </a:tc>
                <a:tc>
                  <a:txBody>
                    <a:bodyPr/>
                    <a:lstStyle/>
                    <a:p>
                      <a:pPr fontAlgn="base"/>
                      <a:r>
                        <a:rPr lang="en-GB" sz="1800">
                          <a:effectLst/>
                        </a:rPr>
                        <a:t>Owner-managed, often localized</a:t>
                      </a:r>
                    </a:p>
                  </a:txBody>
                  <a:tcPr marL="8722" marR="8722" marT="4361" marB="4361" anchor="ctr">
                    <a:lnL w="4763" cap="flat" cmpd="sng" algn="ctr">
                      <a:solidFill>
                        <a:srgbClr val="D09F1B"/>
                      </a:solidFill>
                      <a:prstDash val="solid"/>
                      <a:round/>
                      <a:headEnd type="none" w="med" len="med"/>
                      <a:tailEnd type="none" w="med" len="med"/>
                    </a:lnL>
                    <a:lnR w="4763" cap="flat" cmpd="sng" algn="ctr">
                      <a:solidFill>
                        <a:srgbClr val="60A01B"/>
                      </a:solidFill>
                      <a:prstDash val="solid"/>
                      <a:round/>
                      <a:headEnd type="none" w="med" len="med"/>
                      <a:tailEnd type="none" w="med" len="med"/>
                    </a:lnR>
                    <a:lnT w="12700" cap="flat" cmpd="sng" algn="ctr">
                      <a:solidFill>
                        <a:srgbClr val="D09F1B"/>
                      </a:solidFill>
                      <a:prstDash val="solid"/>
                      <a:round/>
                      <a:headEnd type="none" w="med" len="med"/>
                      <a:tailEnd type="none" w="med" len="med"/>
                    </a:lnT>
                    <a:lnB w="12700" cap="flat" cmpd="sng" algn="ctr">
                      <a:solidFill>
                        <a:srgbClr val="809B1B"/>
                      </a:solidFill>
                      <a:prstDash val="solid"/>
                      <a:round/>
                      <a:headEnd type="none" w="med" len="med"/>
                      <a:tailEnd type="none" w="med" len="med"/>
                    </a:lnB>
                    <a:solidFill>
                      <a:srgbClr val="FFFFFF"/>
                    </a:solidFill>
                  </a:tcPr>
                </a:tc>
                <a:tc>
                  <a:txBody>
                    <a:bodyPr/>
                    <a:lstStyle/>
                    <a:p>
                      <a:pPr fontAlgn="base"/>
                      <a:r>
                        <a:rPr lang="en-GB" sz="1800" dirty="0">
                          <a:effectLst/>
                        </a:rPr>
                        <a:t>Complex management structure</a:t>
                      </a:r>
                    </a:p>
                  </a:txBody>
                  <a:tcPr marL="8722" marR="8722" marT="4361" marB="4361" anchor="ctr">
                    <a:lnL w="4763" cap="flat" cmpd="sng" algn="ctr">
                      <a:solidFill>
                        <a:srgbClr val="60A01B"/>
                      </a:solidFill>
                      <a:prstDash val="solid"/>
                      <a:round/>
                      <a:headEnd type="none" w="med" len="med"/>
                      <a:tailEnd type="none" w="med" len="med"/>
                    </a:lnL>
                    <a:lnR w="4763" cap="flat" cmpd="sng" algn="ctr">
                      <a:solidFill>
                        <a:srgbClr val="E0AD1B"/>
                      </a:solidFill>
                      <a:prstDash val="solid"/>
                      <a:round/>
                      <a:headEnd type="none" w="med" len="med"/>
                      <a:tailEnd type="none" w="med" len="med"/>
                    </a:lnR>
                    <a:lnT w="12700" cap="flat" cmpd="sng" algn="ctr">
                      <a:solidFill>
                        <a:srgbClr val="60A01B"/>
                      </a:solidFill>
                      <a:prstDash val="solid"/>
                      <a:round/>
                      <a:headEnd type="none" w="med" len="med"/>
                      <a:tailEnd type="none" w="med" len="med"/>
                    </a:lnT>
                    <a:lnB w="12700" cap="flat" cmpd="sng" algn="ctr">
                      <a:solidFill>
                        <a:srgbClr val="70A51B"/>
                      </a:solidFill>
                      <a:prstDash val="solid"/>
                      <a:round/>
                      <a:headEnd type="none" w="med" len="med"/>
                      <a:tailEnd type="none" w="med" len="med"/>
                    </a:lnB>
                    <a:solidFill>
                      <a:srgbClr val="FFFFFF"/>
                    </a:solidFill>
                  </a:tcPr>
                </a:tc>
                <a:tc>
                  <a:txBody>
                    <a:bodyPr/>
                    <a:lstStyle/>
                    <a:p>
                      <a:pPr fontAlgn="base"/>
                      <a:r>
                        <a:rPr lang="en-GB" sz="1800">
                          <a:effectLst/>
                        </a:rPr>
                        <a:t>Complex international management</a:t>
                      </a:r>
                    </a:p>
                  </a:txBody>
                  <a:tcPr marL="8722" marR="8722" marT="4361" marB="4361" anchor="ctr">
                    <a:lnL w="4763" cap="flat" cmpd="sng" algn="ctr">
                      <a:solidFill>
                        <a:srgbClr val="E0AD1B"/>
                      </a:solidFill>
                      <a:prstDash val="solid"/>
                      <a:round/>
                      <a:headEnd type="none" w="med" len="med"/>
                      <a:tailEnd type="none" w="med" len="med"/>
                    </a:lnL>
                    <a:lnR w="4763" cap="flat" cmpd="sng" algn="ctr">
                      <a:solidFill>
                        <a:srgbClr val="10A51B"/>
                      </a:solidFill>
                      <a:prstDash val="solid"/>
                      <a:round/>
                      <a:headEnd type="none" w="med" len="med"/>
                      <a:tailEnd type="none" w="med" len="med"/>
                    </a:lnR>
                    <a:lnT w="12700" cap="flat" cmpd="sng" algn="ctr">
                      <a:solidFill>
                        <a:srgbClr val="E0AD1B"/>
                      </a:solidFill>
                      <a:prstDash val="solid"/>
                      <a:round/>
                      <a:headEnd type="none" w="med" len="med"/>
                      <a:tailEnd type="none" w="med" len="med"/>
                    </a:lnT>
                    <a:lnB w="12700" cap="flat" cmpd="sng" algn="ctr">
                      <a:solidFill>
                        <a:srgbClr val="B0B31B"/>
                      </a:solidFill>
                      <a:prstDash val="solid"/>
                      <a:round/>
                      <a:headEnd type="none" w="med" len="med"/>
                      <a:tailEnd type="none" w="med" len="med"/>
                    </a:lnB>
                    <a:solidFill>
                      <a:srgbClr val="FFFFFF"/>
                    </a:solidFill>
                  </a:tcPr>
                </a:tc>
                <a:tc>
                  <a:txBody>
                    <a:bodyPr/>
                    <a:lstStyle/>
                    <a:p>
                      <a:pPr fontAlgn="base"/>
                      <a:r>
                        <a:rPr lang="en-GB" sz="1800">
                          <a:effectLst/>
                        </a:rPr>
                        <a:t>Highly complex global management</a:t>
                      </a:r>
                    </a:p>
                  </a:txBody>
                  <a:tcPr marL="8722" marR="8722" marT="4361" marB="4361" anchor="ctr">
                    <a:lnL w="4763" cap="flat" cmpd="sng" algn="ctr">
                      <a:solidFill>
                        <a:srgbClr val="10A51B"/>
                      </a:solidFill>
                      <a:prstDash val="solid"/>
                      <a:round/>
                      <a:headEnd type="none" w="med" len="med"/>
                      <a:tailEnd type="none" w="med" len="med"/>
                    </a:lnL>
                    <a:lnR w="4763" cap="flat" cmpd="sng" algn="ctr">
                      <a:solidFill>
                        <a:srgbClr val="10A51B"/>
                      </a:solidFill>
                      <a:prstDash val="solid"/>
                      <a:round/>
                      <a:headEnd type="none" w="med" len="med"/>
                      <a:tailEnd type="none" w="med" len="med"/>
                    </a:lnR>
                    <a:lnT w="12700" cap="flat" cmpd="sng" algn="ctr">
                      <a:solidFill>
                        <a:srgbClr val="10A51B"/>
                      </a:solidFill>
                      <a:prstDash val="solid"/>
                      <a:round/>
                      <a:headEnd type="none" w="med" len="med"/>
                      <a:tailEnd type="none" w="med" len="med"/>
                    </a:lnT>
                    <a:lnB w="12700" cap="flat" cmpd="sng" algn="ctr">
                      <a:solidFill>
                        <a:srgbClr val="30B21B"/>
                      </a:solidFill>
                      <a:prstDash val="solid"/>
                      <a:round/>
                      <a:headEnd type="none" w="med" len="med"/>
                      <a:tailEnd type="none" w="med" len="med"/>
                    </a:lnB>
                    <a:solidFill>
                      <a:srgbClr val="FFFFFF"/>
                    </a:solidFill>
                  </a:tcPr>
                </a:tc>
                <a:extLst>
                  <a:ext uri="{0D108BD9-81ED-4DB2-BD59-A6C34878D82A}">
                    <a16:rowId xmlns:a16="http://schemas.microsoft.com/office/drawing/2014/main" val="1509092878"/>
                  </a:ext>
                </a:extLst>
              </a:tr>
              <a:tr h="1987142">
                <a:tc>
                  <a:txBody>
                    <a:bodyPr/>
                    <a:lstStyle/>
                    <a:p>
                      <a:pPr fontAlgn="base"/>
                      <a:r>
                        <a:rPr lang="en-GB" sz="1800" b="1" dirty="0">
                          <a:effectLst/>
                        </a:rPr>
                        <a:t>Challenges</a:t>
                      </a:r>
                      <a:endParaRPr lang="en-GB" sz="1800" dirty="0">
                        <a:effectLst/>
                      </a:endParaRPr>
                    </a:p>
                  </a:txBody>
                  <a:tcPr marL="8722" marR="8722" marT="4361" marB="4361" anchor="ctr">
                    <a:lnL w="4763" cap="flat" cmpd="sng" algn="ctr">
                      <a:solidFill>
                        <a:srgbClr val="20921B"/>
                      </a:solidFill>
                      <a:prstDash val="solid"/>
                      <a:round/>
                      <a:headEnd type="none" w="med" len="med"/>
                      <a:tailEnd type="none" w="med" len="med"/>
                    </a:lnL>
                    <a:lnR w="4763" cap="flat" cmpd="sng" algn="ctr">
                      <a:solidFill>
                        <a:srgbClr val="809B1B"/>
                      </a:solidFill>
                      <a:prstDash val="solid"/>
                      <a:round/>
                      <a:headEnd type="none" w="med" len="med"/>
                      <a:tailEnd type="none" w="med" len="med"/>
                    </a:lnR>
                    <a:lnT w="12700" cap="flat" cmpd="sng" algn="ctr">
                      <a:solidFill>
                        <a:srgbClr val="20921B"/>
                      </a:solidFill>
                      <a:prstDash val="solid"/>
                      <a:round/>
                      <a:headEnd type="none" w="med" len="med"/>
                      <a:tailEnd type="none" w="med" len="med"/>
                    </a:lnT>
                    <a:lnB w="12700" cap="flat" cmpd="sng" algn="ctr">
                      <a:solidFill>
                        <a:srgbClr val="20A11B"/>
                      </a:solidFill>
                      <a:prstDash val="solid"/>
                      <a:round/>
                      <a:headEnd type="none" w="med" len="med"/>
                      <a:tailEnd type="none" w="med" len="med"/>
                    </a:lnB>
                    <a:solidFill>
                      <a:srgbClr val="FFFFFF"/>
                    </a:solidFill>
                  </a:tcPr>
                </a:tc>
                <a:tc>
                  <a:txBody>
                    <a:bodyPr/>
                    <a:lstStyle/>
                    <a:p>
                      <a:pPr fontAlgn="base"/>
                      <a:r>
                        <a:rPr lang="en-GB" sz="1800">
                          <a:effectLst/>
                        </a:rPr>
                        <a:t>Stiff competition from larger enterprises</a:t>
                      </a:r>
                    </a:p>
                  </a:txBody>
                  <a:tcPr marL="8722" marR="8722" marT="4361" marB="4361" anchor="ctr">
                    <a:lnL w="4763" cap="flat" cmpd="sng" algn="ctr">
                      <a:solidFill>
                        <a:srgbClr val="809B1B"/>
                      </a:solidFill>
                      <a:prstDash val="solid"/>
                      <a:round/>
                      <a:headEnd type="none" w="med" len="med"/>
                      <a:tailEnd type="none" w="med" len="med"/>
                    </a:lnL>
                    <a:lnR w="4763" cap="flat" cmpd="sng" algn="ctr">
                      <a:solidFill>
                        <a:srgbClr val="70A51B"/>
                      </a:solidFill>
                      <a:prstDash val="solid"/>
                      <a:round/>
                      <a:headEnd type="none" w="med" len="med"/>
                      <a:tailEnd type="none" w="med" len="med"/>
                    </a:lnR>
                    <a:lnT w="12700" cap="flat" cmpd="sng" algn="ctr">
                      <a:solidFill>
                        <a:srgbClr val="809B1B"/>
                      </a:solidFill>
                      <a:prstDash val="solid"/>
                      <a:round/>
                      <a:headEnd type="none" w="med" len="med"/>
                      <a:tailEnd type="none" w="med" len="med"/>
                    </a:lnT>
                    <a:lnB w="12700" cap="flat" cmpd="sng" algn="ctr">
                      <a:solidFill>
                        <a:srgbClr val="20B31B"/>
                      </a:solidFill>
                      <a:prstDash val="solid"/>
                      <a:round/>
                      <a:headEnd type="none" w="med" len="med"/>
                      <a:tailEnd type="none" w="med" len="med"/>
                    </a:lnB>
                    <a:solidFill>
                      <a:srgbClr val="FFFFFF"/>
                    </a:solidFill>
                  </a:tcPr>
                </a:tc>
                <a:tc>
                  <a:txBody>
                    <a:bodyPr/>
                    <a:lstStyle/>
                    <a:p>
                      <a:pPr fontAlgn="base"/>
                      <a:r>
                        <a:rPr lang="en-GB" sz="1800">
                          <a:effectLst/>
                        </a:rPr>
                        <a:t>Increased competition, higher operational costs</a:t>
                      </a:r>
                    </a:p>
                  </a:txBody>
                  <a:tcPr marL="8722" marR="8722" marT="4361" marB="4361" anchor="ctr">
                    <a:lnL w="4763" cap="flat" cmpd="sng" algn="ctr">
                      <a:solidFill>
                        <a:srgbClr val="70A51B"/>
                      </a:solidFill>
                      <a:prstDash val="solid"/>
                      <a:round/>
                      <a:headEnd type="none" w="med" len="med"/>
                      <a:tailEnd type="none" w="med" len="med"/>
                    </a:lnL>
                    <a:lnR w="4763" cap="flat" cmpd="sng" algn="ctr">
                      <a:solidFill>
                        <a:srgbClr val="B0B31B"/>
                      </a:solidFill>
                      <a:prstDash val="solid"/>
                      <a:round/>
                      <a:headEnd type="none" w="med" len="med"/>
                      <a:tailEnd type="none" w="med" len="med"/>
                    </a:lnR>
                    <a:lnT w="12700" cap="flat" cmpd="sng" algn="ctr">
                      <a:solidFill>
                        <a:srgbClr val="70A51B"/>
                      </a:solidFill>
                      <a:prstDash val="solid"/>
                      <a:round/>
                      <a:headEnd type="none" w="med" len="med"/>
                      <a:tailEnd type="none" w="med" len="med"/>
                    </a:lnT>
                    <a:lnB w="12700" cap="flat" cmpd="sng" algn="ctr">
                      <a:solidFill>
                        <a:srgbClr val="40D51B"/>
                      </a:solidFill>
                      <a:prstDash val="solid"/>
                      <a:round/>
                      <a:headEnd type="none" w="med" len="med"/>
                      <a:tailEnd type="none" w="med" len="med"/>
                    </a:lnB>
                    <a:solidFill>
                      <a:srgbClr val="FFFFFF"/>
                    </a:solidFill>
                  </a:tcPr>
                </a:tc>
                <a:tc>
                  <a:txBody>
                    <a:bodyPr/>
                    <a:lstStyle/>
                    <a:p>
                      <a:pPr fontAlgn="base"/>
                      <a:r>
                        <a:rPr lang="en-GB" sz="1800">
                          <a:effectLst/>
                        </a:rPr>
                        <a:t>Cultural differences, regulatory variations, international competition</a:t>
                      </a:r>
                    </a:p>
                  </a:txBody>
                  <a:tcPr marL="8722" marR="8722" marT="4361" marB="4361" anchor="ctr">
                    <a:lnL w="4763" cap="flat" cmpd="sng" algn="ctr">
                      <a:solidFill>
                        <a:srgbClr val="B0B31B"/>
                      </a:solidFill>
                      <a:prstDash val="solid"/>
                      <a:round/>
                      <a:headEnd type="none" w="med" len="med"/>
                      <a:tailEnd type="none" w="med" len="med"/>
                    </a:lnL>
                    <a:lnR w="4763" cap="flat" cmpd="sng" algn="ctr">
                      <a:solidFill>
                        <a:srgbClr val="30B21B"/>
                      </a:solidFill>
                      <a:prstDash val="solid"/>
                      <a:round/>
                      <a:headEnd type="none" w="med" len="med"/>
                      <a:tailEnd type="none" w="med" len="med"/>
                    </a:lnR>
                    <a:lnT w="12700" cap="flat" cmpd="sng" algn="ctr">
                      <a:solidFill>
                        <a:srgbClr val="B0B31B"/>
                      </a:solidFill>
                      <a:prstDash val="solid"/>
                      <a:round/>
                      <a:headEnd type="none" w="med" len="med"/>
                      <a:tailEnd type="none" w="med" len="med"/>
                    </a:lnT>
                    <a:lnB w="12700" cap="flat" cmpd="sng" algn="ctr">
                      <a:solidFill>
                        <a:srgbClr val="B0E31B"/>
                      </a:solidFill>
                      <a:prstDash val="solid"/>
                      <a:round/>
                      <a:headEnd type="none" w="med" len="med"/>
                      <a:tailEnd type="none" w="med" len="med"/>
                    </a:lnB>
                    <a:solidFill>
                      <a:srgbClr val="FFFFFF"/>
                    </a:solidFill>
                  </a:tcPr>
                </a:tc>
                <a:tc>
                  <a:txBody>
                    <a:bodyPr/>
                    <a:lstStyle/>
                    <a:p>
                      <a:pPr fontAlgn="base"/>
                      <a:r>
                        <a:rPr lang="en-GB" sz="1800" dirty="0">
                          <a:effectLst/>
                        </a:rPr>
                        <a:t>Logistical complexities, cultural differences, regulatory compliance, potential negative impacts</a:t>
                      </a:r>
                    </a:p>
                  </a:txBody>
                  <a:tcPr marL="8722" marR="8722" marT="4361" marB="4361" anchor="ctr">
                    <a:lnL w="4763" cap="flat" cmpd="sng" algn="ctr">
                      <a:solidFill>
                        <a:srgbClr val="30B21B"/>
                      </a:solidFill>
                      <a:prstDash val="solid"/>
                      <a:round/>
                      <a:headEnd type="none" w="med" len="med"/>
                      <a:tailEnd type="none" w="med" len="med"/>
                    </a:lnL>
                    <a:lnR w="4763" cap="flat" cmpd="sng" algn="ctr">
                      <a:solidFill>
                        <a:srgbClr val="30B21B"/>
                      </a:solidFill>
                      <a:prstDash val="solid"/>
                      <a:round/>
                      <a:headEnd type="none" w="med" len="med"/>
                      <a:tailEnd type="none" w="med" len="med"/>
                    </a:lnR>
                    <a:lnT w="12700" cap="flat" cmpd="sng" algn="ctr">
                      <a:solidFill>
                        <a:srgbClr val="30B21B"/>
                      </a:solidFill>
                      <a:prstDash val="solid"/>
                      <a:round/>
                      <a:headEnd type="none" w="med" len="med"/>
                      <a:tailEnd type="none" w="med" len="med"/>
                    </a:lnT>
                    <a:lnB w="12700" cap="flat" cmpd="sng" algn="ctr">
                      <a:solidFill>
                        <a:srgbClr val="A0691B"/>
                      </a:solidFill>
                      <a:prstDash val="solid"/>
                      <a:round/>
                      <a:headEnd type="none" w="med" len="med"/>
                      <a:tailEnd type="none" w="med" len="med"/>
                    </a:lnB>
                    <a:solidFill>
                      <a:srgbClr val="FFFFFF"/>
                    </a:solidFill>
                  </a:tcPr>
                </a:tc>
                <a:extLst>
                  <a:ext uri="{0D108BD9-81ED-4DB2-BD59-A6C34878D82A}">
                    <a16:rowId xmlns:a16="http://schemas.microsoft.com/office/drawing/2014/main" val="3838433383"/>
                  </a:ext>
                </a:extLst>
              </a:tr>
            </a:tbl>
          </a:graphicData>
        </a:graphic>
      </p:graphicFrame>
    </p:spTree>
    <p:extLst>
      <p:ext uri="{BB962C8B-B14F-4D97-AF65-F5344CB8AC3E}">
        <p14:creationId xmlns:p14="http://schemas.microsoft.com/office/powerpoint/2010/main" val="335198024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DB1A6C8-B922-0177-0A71-209B26DD5FF9}"/>
              </a:ext>
            </a:extLst>
          </p:cNvPr>
          <p:cNvSpPr>
            <a:spLocks noGrp="1"/>
          </p:cNvSpPr>
          <p:nvPr>
            <p:ph type="title"/>
          </p:nvPr>
        </p:nvSpPr>
        <p:spPr>
          <a:xfrm>
            <a:off x="479376" y="260648"/>
            <a:ext cx="10729192" cy="490066"/>
          </a:xfrm>
        </p:spPr>
        <p:txBody>
          <a:bodyPr/>
          <a:lstStyle/>
          <a:p>
            <a:r>
              <a:rPr lang="en-US" sz="2800" b="1" dirty="0"/>
              <a:t>Cont.</a:t>
            </a:r>
            <a:endParaRPr lang="en-GB" sz="2800" b="1" dirty="0"/>
          </a:p>
        </p:txBody>
      </p:sp>
      <p:graphicFrame>
        <p:nvGraphicFramePr>
          <p:cNvPr id="4" name="Content Placeholder 3">
            <a:extLst>
              <a:ext uri="{FF2B5EF4-FFF2-40B4-BE49-F238E27FC236}">
                <a16:creationId xmlns:a16="http://schemas.microsoft.com/office/drawing/2014/main" id="{CBD39CEC-EB60-9A0C-8EA9-1C14F97101A8}"/>
              </a:ext>
            </a:extLst>
          </p:cNvPr>
          <p:cNvGraphicFramePr>
            <a:graphicFrameLocks noGrp="1"/>
          </p:cNvGraphicFramePr>
          <p:nvPr>
            <p:ph idx="1"/>
            <p:extLst>
              <p:ext uri="{D42A27DB-BD31-4B8C-83A1-F6EECF244321}">
                <p14:modId xmlns:p14="http://schemas.microsoft.com/office/powerpoint/2010/main" val="2697311094"/>
              </p:ext>
            </p:extLst>
          </p:nvPr>
        </p:nvGraphicFramePr>
        <p:xfrm>
          <a:off x="602925" y="908720"/>
          <a:ext cx="10986150" cy="4711250"/>
        </p:xfrm>
        <a:graphic>
          <a:graphicData uri="http://schemas.openxmlformats.org/drawingml/2006/table">
            <a:tbl>
              <a:tblPr/>
              <a:tblGrid>
                <a:gridCol w="2197230">
                  <a:extLst>
                    <a:ext uri="{9D8B030D-6E8A-4147-A177-3AD203B41FA5}">
                      <a16:colId xmlns:a16="http://schemas.microsoft.com/office/drawing/2014/main" val="1734997586"/>
                    </a:ext>
                  </a:extLst>
                </a:gridCol>
                <a:gridCol w="2197230">
                  <a:extLst>
                    <a:ext uri="{9D8B030D-6E8A-4147-A177-3AD203B41FA5}">
                      <a16:colId xmlns:a16="http://schemas.microsoft.com/office/drawing/2014/main" val="457036951"/>
                    </a:ext>
                  </a:extLst>
                </a:gridCol>
                <a:gridCol w="2197230">
                  <a:extLst>
                    <a:ext uri="{9D8B030D-6E8A-4147-A177-3AD203B41FA5}">
                      <a16:colId xmlns:a16="http://schemas.microsoft.com/office/drawing/2014/main" val="2019600181"/>
                    </a:ext>
                  </a:extLst>
                </a:gridCol>
                <a:gridCol w="2197230">
                  <a:extLst>
                    <a:ext uri="{9D8B030D-6E8A-4147-A177-3AD203B41FA5}">
                      <a16:colId xmlns:a16="http://schemas.microsoft.com/office/drawing/2014/main" val="347663299"/>
                    </a:ext>
                  </a:extLst>
                </a:gridCol>
                <a:gridCol w="2197230">
                  <a:extLst>
                    <a:ext uri="{9D8B030D-6E8A-4147-A177-3AD203B41FA5}">
                      <a16:colId xmlns:a16="http://schemas.microsoft.com/office/drawing/2014/main" val="531729279"/>
                    </a:ext>
                  </a:extLst>
                </a:gridCol>
              </a:tblGrid>
              <a:tr h="346033">
                <a:tc>
                  <a:txBody>
                    <a:bodyPr/>
                    <a:lstStyle/>
                    <a:p>
                      <a:pPr fontAlgn="b"/>
                      <a:r>
                        <a:rPr lang="en-GB" sz="1500" b="1" dirty="0">
                          <a:effectLst/>
                        </a:rPr>
                        <a:t>Aspect</a:t>
                      </a:r>
                    </a:p>
                  </a:txBody>
                  <a:tcPr marL="8722" marR="8722" marT="4361" marB="4361" anchor="b">
                    <a:lnL w="4763" cap="flat" cmpd="sng" algn="ctr">
                      <a:solidFill>
                        <a:srgbClr val="506757"/>
                      </a:solidFill>
                      <a:prstDash val="solid"/>
                      <a:round/>
                      <a:headEnd type="none" w="med" len="med"/>
                      <a:tailEnd type="none" w="med" len="med"/>
                    </a:lnL>
                    <a:lnR w="4763" cap="flat" cmpd="sng" algn="ctr">
                      <a:solidFill>
                        <a:srgbClr val="A07757"/>
                      </a:solidFill>
                      <a:prstDash val="solid"/>
                      <a:round/>
                      <a:headEnd type="none" w="med" len="med"/>
                      <a:tailEnd type="none" w="med" len="med"/>
                    </a:lnR>
                    <a:lnT w="4763" cap="flat" cmpd="sng" algn="ctr">
                      <a:solidFill>
                        <a:srgbClr val="506757"/>
                      </a:solidFill>
                      <a:prstDash val="solid"/>
                      <a:round/>
                      <a:headEnd type="none" w="med" len="med"/>
                      <a:tailEnd type="none" w="med" len="med"/>
                    </a:lnT>
                    <a:lnB w="12700" cap="flat" cmpd="sng" algn="ctr">
                      <a:solidFill>
                        <a:srgbClr val="A0A157"/>
                      </a:solidFill>
                      <a:prstDash val="solid"/>
                      <a:round/>
                      <a:headEnd type="none" w="med" len="med"/>
                      <a:tailEnd type="none" w="med" len="med"/>
                    </a:lnB>
                    <a:solidFill>
                      <a:srgbClr val="FFFFFF"/>
                    </a:solidFill>
                  </a:tcPr>
                </a:tc>
                <a:tc>
                  <a:txBody>
                    <a:bodyPr/>
                    <a:lstStyle/>
                    <a:p>
                      <a:pPr fontAlgn="b"/>
                      <a:r>
                        <a:rPr lang="en-GB" sz="1500" b="1">
                          <a:effectLst/>
                        </a:rPr>
                        <a:t>Local Businesses</a:t>
                      </a:r>
                    </a:p>
                  </a:txBody>
                  <a:tcPr marL="8722" marR="8722" marT="4361" marB="4361" anchor="b">
                    <a:lnL w="4763" cap="flat" cmpd="sng" algn="ctr">
                      <a:solidFill>
                        <a:srgbClr val="A07757"/>
                      </a:solidFill>
                      <a:prstDash val="solid"/>
                      <a:round/>
                      <a:headEnd type="none" w="med" len="med"/>
                      <a:tailEnd type="none" w="med" len="med"/>
                    </a:lnL>
                    <a:lnR w="4763" cap="flat" cmpd="sng" algn="ctr">
                      <a:solidFill>
                        <a:srgbClr val="009C57"/>
                      </a:solidFill>
                      <a:prstDash val="solid"/>
                      <a:round/>
                      <a:headEnd type="none" w="med" len="med"/>
                      <a:tailEnd type="none" w="med" len="med"/>
                    </a:lnR>
                    <a:lnT w="4763" cap="flat" cmpd="sng" algn="ctr">
                      <a:solidFill>
                        <a:srgbClr val="A07757"/>
                      </a:solidFill>
                      <a:prstDash val="solid"/>
                      <a:round/>
                      <a:headEnd type="none" w="med" len="med"/>
                      <a:tailEnd type="none" w="med" len="med"/>
                    </a:lnT>
                    <a:lnB w="12700" cap="flat" cmpd="sng" algn="ctr">
                      <a:solidFill>
                        <a:srgbClr val="60AE57"/>
                      </a:solidFill>
                      <a:prstDash val="solid"/>
                      <a:round/>
                      <a:headEnd type="none" w="med" len="med"/>
                      <a:tailEnd type="none" w="med" len="med"/>
                    </a:lnB>
                    <a:solidFill>
                      <a:srgbClr val="FFFFFF"/>
                    </a:solidFill>
                  </a:tcPr>
                </a:tc>
                <a:tc>
                  <a:txBody>
                    <a:bodyPr/>
                    <a:lstStyle/>
                    <a:p>
                      <a:pPr fontAlgn="b"/>
                      <a:r>
                        <a:rPr lang="en-GB" sz="1500" b="1">
                          <a:effectLst/>
                        </a:rPr>
                        <a:t>National Businesses</a:t>
                      </a:r>
                    </a:p>
                  </a:txBody>
                  <a:tcPr marL="8722" marR="8722" marT="4361" marB="4361" anchor="b">
                    <a:lnL w="4763" cap="flat" cmpd="sng" algn="ctr">
                      <a:solidFill>
                        <a:srgbClr val="009C57"/>
                      </a:solidFill>
                      <a:prstDash val="solid"/>
                      <a:round/>
                      <a:headEnd type="none" w="med" len="med"/>
                      <a:tailEnd type="none" w="med" len="med"/>
                    </a:lnL>
                    <a:lnR w="4763" cap="flat" cmpd="sng" algn="ctr">
                      <a:solidFill>
                        <a:srgbClr val="E0A657"/>
                      </a:solidFill>
                      <a:prstDash val="solid"/>
                      <a:round/>
                      <a:headEnd type="none" w="med" len="med"/>
                      <a:tailEnd type="none" w="med" len="med"/>
                    </a:lnR>
                    <a:lnT w="4763" cap="flat" cmpd="sng" algn="ctr">
                      <a:solidFill>
                        <a:srgbClr val="009C57"/>
                      </a:solidFill>
                      <a:prstDash val="solid"/>
                      <a:round/>
                      <a:headEnd type="none" w="med" len="med"/>
                      <a:tailEnd type="none" w="med" len="med"/>
                    </a:lnT>
                    <a:lnB w="12700" cap="flat" cmpd="sng" algn="ctr">
                      <a:solidFill>
                        <a:srgbClr val="C0C657"/>
                      </a:solidFill>
                      <a:prstDash val="solid"/>
                      <a:round/>
                      <a:headEnd type="none" w="med" len="med"/>
                      <a:tailEnd type="none" w="med" len="med"/>
                    </a:lnB>
                    <a:solidFill>
                      <a:srgbClr val="FFFFFF"/>
                    </a:solidFill>
                  </a:tcPr>
                </a:tc>
                <a:tc>
                  <a:txBody>
                    <a:bodyPr/>
                    <a:lstStyle/>
                    <a:p>
                      <a:pPr fontAlgn="b"/>
                      <a:r>
                        <a:rPr lang="en-GB" sz="1500" b="1">
                          <a:effectLst/>
                        </a:rPr>
                        <a:t>International Businesses</a:t>
                      </a:r>
                    </a:p>
                  </a:txBody>
                  <a:tcPr marL="8722" marR="8722" marT="4361" marB="4361" anchor="b">
                    <a:lnL w="4763" cap="flat" cmpd="sng" algn="ctr">
                      <a:solidFill>
                        <a:srgbClr val="E0A657"/>
                      </a:solidFill>
                      <a:prstDash val="solid"/>
                      <a:round/>
                      <a:headEnd type="none" w="med" len="med"/>
                      <a:tailEnd type="none" w="med" len="med"/>
                    </a:lnL>
                    <a:lnR w="4763" cap="flat" cmpd="sng" algn="ctr">
                      <a:solidFill>
                        <a:srgbClr val="60AE57"/>
                      </a:solidFill>
                      <a:prstDash val="solid"/>
                      <a:round/>
                      <a:headEnd type="none" w="med" len="med"/>
                      <a:tailEnd type="none" w="med" len="med"/>
                    </a:lnR>
                    <a:lnT w="4763" cap="flat" cmpd="sng" algn="ctr">
                      <a:solidFill>
                        <a:srgbClr val="E0A657"/>
                      </a:solidFill>
                      <a:prstDash val="solid"/>
                      <a:round/>
                      <a:headEnd type="none" w="med" len="med"/>
                      <a:tailEnd type="none" w="med" len="med"/>
                    </a:lnT>
                    <a:lnB w="12700" cap="flat" cmpd="sng" algn="ctr">
                      <a:solidFill>
                        <a:srgbClr val="30D857"/>
                      </a:solidFill>
                      <a:prstDash val="solid"/>
                      <a:round/>
                      <a:headEnd type="none" w="med" len="med"/>
                      <a:tailEnd type="none" w="med" len="med"/>
                    </a:lnB>
                    <a:solidFill>
                      <a:srgbClr val="FFFFFF"/>
                    </a:solidFill>
                  </a:tcPr>
                </a:tc>
                <a:tc>
                  <a:txBody>
                    <a:bodyPr/>
                    <a:lstStyle/>
                    <a:p>
                      <a:pPr fontAlgn="b"/>
                      <a:r>
                        <a:rPr lang="en-GB" sz="1500" b="1">
                          <a:effectLst/>
                        </a:rPr>
                        <a:t>Global Businesses</a:t>
                      </a:r>
                    </a:p>
                  </a:txBody>
                  <a:tcPr marL="8722" marR="8722" marT="4361" marB="4361" anchor="b">
                    <a:lnL w="4763" cap="flat" cmpd="sng" algn="ctr">
                      <a:solidFill>
                        <a:srgbClr val="60AE57"/>
                      </a:solidFill>
                      <a:prstDash val="solid"/>
                      <a:round/>
                      <a:headEnd type="none" w="med" len="med"/>
                      <a:tailEnd type="none" w="med" len="med"/>
                    </a:lnL>
                    <a:lnR w="4763" cap="flat" cmpd="sng" algn="ctr">
                      <a:solidFill>
                        <a:srgbClr val="60AE57"/>
                      </a:solidFill>
                      <a:prstDash val="solid"/>
                      <a:round/>
                      <a:headEnd type="none" w="med" len="med"/>
                      <a:tailEnd type="none" w="med" len="med"/>
                    </a:lnR>
                    <a:lnT w="4763" cap="flat" cmpd="sng" algn="ctr">
                      <a:solidFill>
                        <a:srgbClr val="60AE57"/>
                      </a:solidFill>
                      <a:prstDash val="solid"/>
                      <a:round/>
                      <a:headEnd type="none" w="med" len="med"/>
                      <a:tailEnd type="none" w="med" len="med"/>
                    </a:lnT>
                    <a:lnB w="12700" cap="flat" cmpd="sng" algn="ctr">
                      <a:solidFill>
                        <a:srgbClr val="800358"/>
                      </a:solidFill>
                      <a:prstDash val="solid"/>
                      <a:round/>
                      <a:headEnd type="none" w="med" len="med"/>
                      <a:tailEnd type="none" w="med" len="med"/>
                    </a:lnB>
                    <a:solidFill>
                      <a:srgbClr val="FFFFFF"/>
                    </a:solidFill>
                  </a:tcPr>
                </a:tc>
                <a:extLst>
                  <a:ext uri="{0D108BD9-81ED-4DB2-BD59-A6C34878D82A}">
                    <a16:rowId xmlns:a16="http://schemas.microsoft.com/office/drawing/2014/main" val="62908299"/>
                  </a:ext>
                </a:extLst>
              </a:tr>
              <a:tr h="1220215">
                <a:tc>
                  <a:txBody>
                    <a:bodyPr/>
                    <a:lstStyle/>
                    <a:p>
                      <a:pPr fontAlgn="base"/>
                      <a:r>
                        <a:rPr lang="en-GB" sz="1500" b="1" dirty="0">
                          <a:effectLst/>
                        </a:rPr>
                        <a:t>Challenges</a:t>
                      </a:r>
                      <a:endParaRPr lang="en-GB" sz="1500" dirty="0">
                        <a:effectLst/>
                      </a:endParaRPr>
                    </a:p>
                  </a:txBody>
                  <a:tcPr marL="8722" marR="8722" marT="4361" marB="4361" anchor="ctr">
                    <a:lnL w="4763" cap="flat" cmpd="sng" algn="ctr">
                      <a:solidFill>
                        <a:srgbClr val="20921B"/>
                      </a:solidFill>
                      <a:prstDash val="solid"/>
                      <a:round/>
                      <a:headEnd type="none" w="med" len="med"/>
                      <a:tailEnd type="none" w="med" len="med"/>
                    </a:lnL>
                    <a:lnR w="4763" cap="flat" cmpd="sng" algn="ctr">
                      <a:solidFill>
                        <a:srgbClr val="809B1B"/>
                      </a:solidFill>
                      <a:prstDash val="solid"/>
                      <a:round/>
                      <a:headEnd type="none" w="med" len="med"/>
                      <a:tailEnd type="none" w="med" len="med"/>
                    </a:lnR>
                    <a:lnT w="12700" cap="flat" cmpd="sng" algn="ctr">
                      <a:solidFill>
                        <a:srgbClr val="A0A157"/>
                      </a:solidFill>
                      <a:prstDash val="solid"/>
                      <a:round/>
                      <a:headEnd type="none" w="med" len="med"/>
                      <a:tailEnd type="none" w="med" len="med"/>
                    </a:lnT>
                    <a:lnB w="12700" cap="flat" cmpd="sng" algn="ctr">
                      <a:solidFill>
                        <a:srgbClr val="20A11B"/>
                      </a:solidFill>
                      <a:prstDash val="solid"/>
                      <a:round/>
                      <a:headEnd type="none" w="med" len="med"/>
                      <a:tailEnd type="none" w="med" len="med"/>
                    </a:lnB>
                    <a:solidFill>
                      <a:srgbClr val="FFFFFF"/>
                    </a:solidFill>
                  </a:tcPr>
                </a:tc>
                <a:tc>
                  <a:txBody>
                    <a:bodyPr/>
                    <a:lstStyle/>
                    <a:p>
                      <a:pPr fontAlgn="base"/>
                      <a:r>
                        <a:rPr lang="en-GB" sz="1500" dirty="0">
                          <a:effectLst/>
                        </a:rPr>
                        <a:t>Stiff competition from larger enterprises</a:t>
                      </a:r>
                    </a:p>
                  </a:txBody>
                  <a:tcPr marL="8722" marR="8722" marT="4361" marB="4361" anchor="ctr">
                    <a:lnL w="4763" cap="flat" cmpd="sng" algn="ctr">
                      <a:solidFill>
                        <a:srgbClr val="809B1B"/>
                      </a:solidFill>
                      <a:prstDash val="solid"/>
                      <a:round/>
                      <a:headEnd type="none" w="med" len="med"/>
                      <a:tailEnd type="none" w="med" len="med"/>
                    </a:lnL>
                    <a:lnR w="4763" cap="flat" cmpd="sng" algn="ctr">
                      <a:solidFill>
                        <a:srgbClr val="70A51B"/>
                      </a:solidFill>
                      <a:prstDash val="solid"/>
                      <a:round/>
                      <a:headEnd type="none" w="med" len="med"/>
                      <a:tailEnd type="none" w="med" len="med"/>
                    </a:lnR>
                    <a:lnT w="12700" cap="flat" cmpd="sng" algn="ctr">
                      <a:solidFill>
                        <a:srgbClr val="60AE57"/>
                      </a:solidFill>
                      <a:prstDash val="solid"/>
                      <a:round/>
                      <a:headEnd type="none" w="med" len="med"/>
                      <a:tailEnd type="none" w="med" len="med"/>
                    </a:lnT>
                    <a:lnB w="12700" cap="flat" cmpd="sng" algn="ctr">
                      <a:solidFill>
                        <a:srgbClr val="20B31B"/>
                      </a:solidFill>
                      <a:prstDash val="solid"/>
                      <a:round/>
                      <a:headEnd type="none" w="med" len="med"/>
                      <a:tailEnd type="none" w="med" len="med"/>
                    </a:lnB>
                    <a:solidFill>
                      <a:srgbClr val="FFFFFF"/>
                    </a:solidFill>
                  </a:tcPr>
                </a:tc>
                <a:tc>
                  <a:txBody>
                    <a:bodyPr/>
                    <a:lstStyle/>
                    <a:p>
                      <a:pPr fontAlgn="base"/>
                      <a:r>
                        <a:rPr lang="en-GB" sz="1500">
                          <a:effectLst/>
                        </a:rPr>
                        <a:t>Increased competition, higher operational costs</a:t>
                      </a:r>
                    </a:p>
                  </a:txBody>
                  <a:tcPr marL="8722" marR="8722" marT="4361" marB="4361" anchor="ctr">
                    <a:lnL w="4763" cap="flat" cmpd="sng" algn="ctr">
                      <a:solidFill>
                        <a:srgbClr val="70A51B"/>
                      </a:solidFill>
                      <a:prstDash val="solid"/>
                      <a:round/>
                      <a:headEnd type="none" w="med" len="med"/>
                      <a:tailEnd type="none" w="med" len="med"/>
                    </a:lnL>
                    <a:lnR w="4763" cap="flat" cmpd="sng" algn="ctr">
                      <a:solidFill>
                        <a:srgbClr val="B0B31B"/>
                      </a:solidFill>
                      <a:prstDash val="solid"/>
                      <a:round/>
                      <a:headEnd type="none" w="med" len="med"/>
                      <a:tailEnd type="none" w="med" len="med"/>
                    </a:lnR>
                    <a:lnT w="12700" cap="flat" cmpd="sng" algn="ctr">
                      <a:solidFill>
                        <a:srgbClr val="C0C657"/>
                      </a:solidFill>
                      <a:prstDash val="solid"/>
                      <a:round/>
                      <a:headEnd type="none" w="med" len="med"/>
                      <a:tailEnd type="none" w="med" len="med"/>
                    </a:lnT>
                    <a:lnB w="12700" cap="flat" cmpd="sng" algn="ctr">
                      <a:solidFill>
                        <a:srgbClr val="40D51B"/>
                      </a:solidFill>
                      <a:prstDash val="solid"/>
                      <a:round/>
                      <a:headEnd type="none" w="med" len="med"/>
                      <a:tailEnd type="none" w="med" len="med"/>
                    </a:lnB>
                    <a:solidFill>
                      <a:srgbClr val="FFFFFF"/>
                    </a:solidFill>
                  </a:tcPr>
                </a:tc>
                <a:tc>
                  <a:txBody>
                    <a:bodyPr/>
                    <a:lstStyle/>
                    <a:p>
                      <a:pPr fontAlgn="base"/>
                      <a:r>
                        <a:rPr lang="en-GB" sz="1500">
                          <a:effectLst/>
                        </a:rPr>
                        <a:t>Cultural differences, regulatory variations, international competition</a:t>
                      </a:r>
                    </a:p>
                  </a:txBody>
                  <a:tcPr marL="8722" marR="8722" marT="4361" marB="4361" anchor="ctr">
                    <a:lnL w="4763" cap="flat" cmpd="sng" algn="ctr">
                      <a:solidFill>
                        <a:srgbClr val="B0B31B"/>
                      </a:solidFill>
                      <a:prstDash val="solid"/>
                      <a:round/>
                      <a:headEnd type="none" w="med" len="med"/>
                      <a:tailEnd type="none" w="med" len="med"/>
                    </a:lnL>
                    <a:lnR w="4763" cap="flat" cmpd="sng" algn="ctr">
                      <a:solidFill>
                        <a:srgbClr val="30B21B"/>
                      </a:solidFill>
                      <a:prstDash val="solid"/>
                      <a:round/>
                      <a:headEnd type="none" w="med" len="med"/>
                      <a:tailEnd type="none" w="med" len="med"/>
                    </a:lnR>
                    <a:lnT w="12700" cap="flat" cmpd="sng" algn="ctr">
                      <a:solidFill>
                        <a:srgbClr val="30D857"/>
                      </a:solidFill>
                      <a:prstDash val="solid"/>
                      <a:round/>
                      <a:headEnd type="none" w="med" len="med"/>
                      <a:tailEnd type="none" w="med" len="med"/>
                    </a:lnT>
                    <a:lnB w="12700" cap="flat" cmpd="sng" algn="ctr">
                      <a:solidFill>
                        <a:srgbClr val="B0E31B"/>
                      </a:solidFill>
                      <a:prstDash val="solid"/>
                      <a:round/>
                      <a:headEnd type="none" w="med" len="med"/>
                      <a:tailEnd type="none" w="med" len="med"/>
                    </a:lnB>
                    <a:solidFill>
                      <a:srgbClr val="FFFFFF"/>
                    </a:solidFill>
                  </a:tcPr>
                </a:tc>
                <a:tc>
                  <a:txBody>
                    <a:bodyPr/>
                    <a:lstStyle/>
                    <a:p>
                      <a:pPr fontAlgn="base"/>
                      <a:r>
                        <a:rPr lang="en-GB" sz="1500">
                          <a:effectLst/>
                        </a:rPr>
                        <a:t>Logistical complexities, cultural differences, regulatory compliance, potential negative impacts</a:t>
                      </a:r>
                    </a:p>
                  </a:txBody>
                  <a:tcPr marL="8722" marR="8722" marT="4361" marB="4361" anchor="ctr">
                    <a:lnL w="4763" cap="flat" cmpd="sng" algn="ctr">
                      <a:solidFill>
                        <a:srgbClr val="30B21B"/>
                      </a:solidFill>
                      <a:prstDash val="solid"/>
                      <a:round/>
                      <a:headEnd type="none" w="med" len="med"/>
                      <a:tailEnd type="none" w="med" len="med"/>
                    </a:lnL>
                    <a:lnR w="4763" cap="flat" cmpd="sng" algn="ctr">
                      <a:solidFill>
                        <a:srgbClr val="30B21B"/>
                      </a:solidFill>
                      <a:prstDash val="solid"/>
                      <a:round/>
                      <a:headEnd type="none" w="med" len="med"/>
                      <a:tailEnd type="none" w="med" len="med"/>
                    </a:lnR>
                    <a:lnT w="12700" cap="flat" cmpd="sng" algn="ctr">
                      <a:solidFill>
                        <a:srgbClr val="800358"/>
                      </a:solidFill>
                      <a:prstDash val="solid"/>
                      <a:round/>
                      <a:headEnd type="none" w="med" len="med"/>
                      <a:tailEnd type="none" w="med" len="med"/>
                    </a:lnT>
                    <a:lnB w="12700" cap="flat" cmpd="sng" algn="ctr">
                      <a:solidFill>
                        <a:srgbClr val="A0691B"/>
                      </a:solidFill>
                      <a:prstDash val="solid"/>
                      <a:round/>
                      <a:headEnd type="none" w="med" len="med"/>
                      <a:tailEnd type="none" w="med" len="med"/>
                    </a:lnB>
                    <a:solidFill>
                      <a:srgbClr val="FFFFFF"/>
                    </a:solidFill>
                  </a:tcPr>
                </a:tc>
                <a:extLst>
                  <a:ext uri="{0D108BD9-81ED-4DB2-BD59-A6C34878D82A}">
                    <a16:rowId xmlns:a16="http://schemas.microsoft.com/office/drawing/2014/main" val="3838433383"/>
                  </a:ext>
                </a:extLst>
              </a:tr>
              <a:tr h="1165576">
                <a:tc>
                  <a:txBody>
                    <a:bodyPr/>
                    <a:lstStyle/>
                    <a:p>
                      <a:pPr fontAlgn="base"/>
                      <a:r>
                        <a:rPr lang="en-GB" sz="1500" b="1">
                          <a:effectLst/>
                        </a:rPr>
                        <a:t>Advantages</a:t>
                      </a:r>
                      <a:endParaRPr lang="en-GB" sz="1500">
                        <a:effectLst/>
                      </a:endParaRPr>
                    </a:p>
                  </a:txBody>
                  <a:tcPr marL="8722" marR="8722" marT="4361" marB="4361" anchor="ctr">
                    <a:lnL w="4763" cap="flat" cmpd="sng" algn="ctr">
                      <a:solidFill>
                        <a:srgbClr val="20A11B"/>
                      </a:solidFill>
                      <a:prstDash val="solid"/>
                      <a:round/>
                      <a:headEnd type="none" w="med" len="med"/>
                      <a:tailEnd type="none" w="med" len="med"/>
                    </a:lnL>
                    <a:lnR w="4763" cap="flat" cmpd="sng" algn="ctr">
                      <a:solidFill>
                        <a:srgbClr val="20B31B"/>
                      </a:solidFill>
                      <a:prstDash val="solid"/>
                      <a:round/>
                      <a:headEnd type="none" w="med" len="med"/>
                      <a:tailEnd type="none" w="med" len="med"/>
                    </a:lnR>
                    <a:lnT w="12700" cap="flat" cmpd="sng" algn="ctr">
                      <a:solidFill>
                        <a:srgbClr val="20A11B"/>
                      </a:solidFill>
                      <a:prstDash val="solid"/>
                      <a:round/>
                      <a:headEnd type="none" w="med" len="med"/>
                      <a:tailEnd type="none" w="med" len="med"/>
                    </a:lnT>
                    <a:lnB w="12700" cap="flat" cmpd="sng" algn="ctr">
                      <a:solidFill>
                        <a:srgbClr val="20AA1B"/>
                      </a:solidFill>
                      <a:prstDash val="solid"/>
                      <a:round/>
                      <a:headEnd type="none" w="med" len="med"/>
                      <a:tailEnd type="none" w="med" len="med"/>
                    </a:lnB>
                    <a:solidFill>
                      <a:srgbClr val="FFFFFF"/>
                    </a:solidFill>
                  </a:tcPr>
                </a:tc>
                <a:tc>
                  <a:txBody>
                    <a:bodyPr/>
                    <a:lstStyle/>
                    <a:p>
                      <a:pPr fontAlgn="base"/>
                      <a:r>
                        <a:rPr lang="en-GB" sz="1500">
                          <a:effectLst/>
                        </a:rPr>
                        <a:t>Personalized service, close customer relationships</a:t>
                      </a:r>
                    </a:p>
                  </a:txBody>
                  <a:tcPr marL="8722" marR="8722" marT="4361" marB="4361" anchor="ctr">
                    <a:lnL w="4763" cap="flat" cmpd="sng" algn="ctr">
                      <a:solidFill>
                        <a:srgbClr val="20B31B"/>
                      </a:solidFill>
                      <a:prstDash val="solid"/>
                      <a:round/>
                      <a:headEnd type="none" w="med" len="med"/>
                      <a:tailEnd type="none" w="med" len="med"/>
                    </a:lnL>
                    <a:lnR w="4763" cap="flat" cmpd="sng" algn="ctr">
                      <a:solidFill>
                        <a:srgbClr val="40D51B"/>
                      </a:solidFill>
                      <a:prstDash val="solid"/>
                      <a:round/>
                      <a:headEnd type="none" w="med" len="med"/>
                      <a:tailEnd type="none" w="med" len="med"/>
                    </a:lnR>
                    <a:lnT w="12700" cap="flat" cmpd="sng" algn="ctr">
                      <a:solidFill>
                        <a:srgbClr val="20B31B"/>
                      </a:solidFill>
                      <a:prstDash val="solid"/>
                      <a:round/>
                      <a:headEnd type="none" w="med" len="med"/>
                      <a:tailEnd type="none" w="med" len="med"/>
                    </a:lnT>
                    <a:lnB w="12700" cap="flat" cmpd="sng" algn="ctr">
                      <a:solidFill>
                        <a:srgbClr val="80DA1B"/>
                      </a:solidFill>
                      <a:prstDash val="solid"/>
                      <a:round/>
                      <a:headEnd type="none" w="med" len="med"/>
                      <a:tailEnd type="none" w="med" len="med"/>
                    </a:lnB>
                    <a:solidFill>
                      <a:srgbClr val="FFFFFF"/>
                    </a:solidFill>
                  </a:tcPr>
                </a:tc>
                <a:tc>
                  <a:txBody>
                    <a:bodyPr/>
                    <a:lstStyle/>
                    <a:p>
                      <a:pPr fontAlgn="base"/>
                      <a:r>
                        <a:rPr lang="en-GB" sz="1500" dirty="0">
                          <a:effectLst/>
                        </a:rPr>
                        <a:t>Economies of scale, strong brand recognition</a:t>
                      </a:r>
                    </a:p>
                  </a:txBody>
                  <a:tcPr marL="8722" marR="8722" marT="4361" marB="4361" anchor="ctr">
                    <a:lnL w="4763" cap="flat" cmpd="sng" algn="ctr">
                      <a:solidFill>
                        <a:srgbClr val="40D51B"/>
                      </a:solidFill>
                      <a:prstDash val="solid"/>
                      <a:round/>
                      <a:headEnd type="none" w="med" len="med"/>
                      <a:tailEnd type="none" w="med" len="med"/>
                    </a:lnL>
                    <a:lnR w="4763" cap="flat" cmpd="sng" algn="ctr">
                      <a:solidFill>
                        <a:srgbClr val="B0E31B"/>
                      </a:solidFill>
                      <a:prstDash val="solid"/>
                      <a:round/>
                      <a:headEnd type="none" w="med" len="med"/>
                      <a:tailEnd type="none" w="med" len="med"/>
                    </a:lnR>
                    <a:lnT w="12700" cap="flat" cmpd="sng" algn="ctr">
                      <a:solidFill>
                        <a:srgbClr val="40D51B"/>
                      </a:solidFill>
                      <a:prstDash val="solid"/>
                      <a:round/>
                      <a:headEnd type="none" w="med" len="med"/>
                      <a:tailEnd type="none" w="med" len="med"/>
                    </a:lnT>
                    <a:lnB w="12700" cap="flat" cmpd="sng" algn="ctr">
                      <a:solidFill>
                        <a:srgbClr val="20E31B"/>
                      </a:solidFill>
                      <a:prstDash val="solid"/>
                      <a:round/>
                      <a:headEnd type="none" w="med" len="med"/>
                      <a:tailEnd type="none" w="med" len="med"/>
                    </a:lnB>
                    <a:solidFill>
                      <a:srgbClr val="FFFFFF"/>
                    </a:solidFill>
                  </a:tcPr>
                </a:tc>
                <a:tc>
                  <a:txBody>
                    <a:bodyPr/>
                    <a:lstStyle/>
                    <a:p>
                      <a:pPr fontAlgn="base"/>
                      <a:r>
                        <a:rPr lang="en-GB" sz="1500">
                          <a:effectLst/>
                        </a:rPr>
                        <a:t>Access to new markets, economies of scale, diversified risk</a:t>
                      </a:r>
                    </a:p>
                  </a:txBody>
                  <a:tcPr marL="8722" marR="8722" marT="4361" marB="4361" anchor="ctr">
                    <a:lnL w="4763" cap="flat" cmpd="sng" algn="ctr">
                      <a:solidFill>
                        <a:srgbClr val="B0E31B"/>
                      </a:solidFill>
                      <a:prstDash val="solid"/>
                      <a:round/>
                      <a:headEnd type="none" w="med" len="med"/>
                      <a:tailEnd type="none" w="med" len="med"/>
                    </a:lnL>
                    <a:lnR w="4763" cap="flat" cmpd="sng" algn="ctr">
                      <a:solidFill>
                        <a:srgbClr val="A0691B"/>
                      </a:solidFill>
                      <a:prstDash val="solid"/>
                      <a:round/>
                      <a:headEnd type="none" w="med" len="med"/>
                      <a:tailEnd type="none" w="med" len="med"/>
                    </a:lnR>
                    <a:lnT w="12700" cap="flat" cmpd="sng" algn="ctr">
                      <a:solidFill>
                        <a:srgbClr val="B0E31B"/>
                      </a:solidFill>
                      <a:prstDash val="solid"/>
                      <a:round/>
                      <a:headEnd type="none" w="med" len="med"/>
                      <a:tailEnd type="none" w="med" len="med"/>
                    </a:lnT>
                    <a:lnB w="12700" cap="flat" cmpd="sng" algn="ctr">
                      <a:solidFill>
                        <a:srgbClr val="60731B"/>
                      </a:solidFill>
                      <a:prstDash val="solid"/>
                      <a:round/>
                      <a:headEnd type="none" w="med" len="med"/>
                      <a:tailEnd type="none" w="med" len="med"/>
                    </a:lnB>
                    <a:solidFill>
                      <a:srgbClr val="FFFFFF"/>
                    </a:solidFill>
                  </a:tcPr>
                </a:tc>
                <a:tc>
                  <a:txBody>
                    <a:bodyPr/>
                    <a:lstStyle/>
                    <a:p>
                      <a:pPr fontAlgn="base"/>
                      <a:r>
                        <a:rPr lang="en-GB" sz="1500">
                          <a:effectLst/>
                        </a:rPr>
                        <a:t>Global economies of scale, international brand recognition, diversified operations</a:t>
                      </a:r>
                    </a:p>
                  </a:txBody>
                  <a:tcPr marL="8722" marR="8722" marT="4361" marB="4361" anchor="ctr">
                    <a:lnL w="4763" cap="flat" cmpd="sng" algn="ctr">
                      <a:solidFill>
                        <a:srgbClr val="A0691B"/>
                      </a:solidFill>
                      <a:prstDash val="solid"/>
                      <a:round/>
                      <a:headEnd type="none" w="med" len="med"/>
                      <a:tailEnd type="none" w="med" len="med"/>
                    </a:lnL>
                    <a:lnR w="4763" cap="flat" cmpd="sng" algn="ctr">
                      <a:solidFill>
                        <a:srgbClr val="A0691B"/>
                      </a:solidFill>
                      <a:prstDash val="solid"/>
                      <a:round/>
                      <a:headEnd type="none" w="med" len="med"/>
                      <a:tailEnd type="none" w="med" len="med"/>
                    </a:lnR>
                    <a:lnT w="12700" cap="flat" cmpd="sng" algn="ctr">
                      <a:solidFill>
                        <a:srgbClr val="A0691B"/>
                      </a:solidFill>
                      <a:prstDash val="solid"/>
                      <a:round/>
                      <a:headEnd type="none" w="med" len="med"/>
                      <a:tailEnd type="none" w="med" len="med"/>
                    </a:lnT>
                    <a:lnB w="12700" cap="flat" cmpd="sng" algn="ctr">
                      <a:solidFill>
                        <a:srgbClr val="F0791B"/>
                      </a:solidFill>
                      <a:prstDash val="solid"/>
                      <a:round/>
                      <a:headEnd type="none" w="med" len="med"/>
                      <a:tailEnd type="none" w="med" len="med"/>
                    </a:lnB>
                    <a:solidFill>
                      <a:srgbClr val="FFFFFF"/>
                    </a:solidFill>
                  </a:tcPr>
                </a:tc>
                <a:extLst>
                  <a:ext uri="{0D108BD9-81ED-4DB2-BD59-A6C34878D82A}">
                    <a16:rowId xmlns:a16="http://schemas.microsoft.com/office/drawing/2014/main" val="2607314200"/>
                  </a:ext>
                </a:extLst>
              </a:tr>
              <a:tr h="892393">
                <a:tc>
                  <a:txBody>
                    <a:bodyPr/>
                    <a:lstStyle/>
                    <a:p>
                      <a:pPr fontAlgn="base"/>
                      <a:r>
                        <a:rPr lang="en-GB" sz="1500" b="1">
                          <a:effectLst/>
                        </a:rPr>
                        <a:t>Key Activities</a:t>
                      </a:r>
                      <a:endParaRPr lang="en-GB" sz="1500">
                        <a:effectLst/>
                      </a:endParaRPr>
                    </a:p>
                  </a:txBody>
                  <a:tcPr marL="8722" marR="8722" marT="4361" marB="4361" anchor="ctr">
                    <a:lnL w="4763" cap="flat" cmpd="sng" algn="ctr">
                      <a:solidFill>
                        <a:srgbClr val="20AA1B"/>
                      </a:solidFill>
                      <a:prstDash val="solid"/>
                      <a:round/>
                      <a:headEnd type="none" w="med" len="med"/>
                      <a:tailEnd type="none" w="med" len="med"/>
                    </a:lnL>
                    <a:lnR w="4763" cap="flat" cmpd="sng" algn="ctr">
                      <a:solidFill>
                        <a:srgbClr val="80DA1B"/>
                      </a:solidFill>
                      <a:prstDash val="solid"/>
                      <a:round/>
                      <a:headEnd type="none" w="med" len="med"/>
                      <a:tailEnd type="none" w="med" len="med"/>
                    </a:lnR>
                    <a:lnT w="12700" cap="flat" cmpd="sng" algn="ctr">
                      <a:solidFill>
                        <a:srgbClr val="20AA1B"/>
                      </a:solidFill>
                      <a:prstDash val="solid"/>
                      <a:round/>
                      <a:headEnd type="none" w="med" len="med"/>
                      <a:tailEnd type="none" w="med" len="med"/>
                    </a:lnT>
                    <a:lnB w="12700" cap="flat" cmpd="sng" algn="ctr">
                      <a:solidFill>
                        <a:srgbClr val="80AD1B"/>
                      </a:solidFill>
                      <a:prstDash val="solid"/>
                      <a:round/>
                      <a:headEnd type="none" w="med" len="med"/>
                      <a:tailEnd type="none" w="med" len="med"/>
                    </a:lnB>
                    <a:solidFill>
                      <a:srgbClr val="FFFFFF"/>
                    </a:solidFill>
                  </a:tcPr>
                </a:tc>
                <a:tc>
                  <a:txBody>
                    <a:bodyPr/>
                    <a:lstStyle/>
                    <a:p>
                      <a:pPr fontAlgn="base"/>
                      <a:r>
                        <a:rPr lang="en-GB" sz="1500">
                          <a:effectLst/>
                        </a:rPr>
                        <a:t>Direct service to local customers</a:t>
                      </a:r>
                    </a:p>
                  </a:txBody>
                  <a:tcPr marL="8722" marR="8722" marT="4361" marB="4361" anchor="ctr">
                    <a:lnL w="4763" cap="flat" cmpd="sng" algn="ctr">
                      <a:solidFill>
                        <a:srgbClr val="80DA1B"/>
                      </a:solidFill>
                      <a:prstDash val="solid"/>
                      <a:round/>
                      <a:headEnd type="none" w="med" len="med"/>
                      <a:tailEnd type="none" w="med" len="med"/>
                    </a:lnL>
                    <a:lnR w="4763" cap="flat" cmpd="sng" algn="ctr">
                      <a:solidFill>
                        <a:srgbClr val="20E31B"/>
                      </a:solidFill>
                      <a:prstDash val="solid"/>
                      <a:round/>
                      <a:headEnd type="none" w="med" len="med"/>
                      <a:tailEnd type="none" w="med" len="med"/>
                    </a:lnR>
                    <a:lnT w="12700" cap="flat" cmpd="sng" algn="ctr">
                      <a:solidFill>
                        <a:srgbClr val="80DA1B"/>
                      </a:solidFill>
                      <a:prstDash val="solid"/>
                      <a:round/>
                      <a:headEnd type="none" w="med" len="med"/>
                      <a:tailEnd type="none" w="med" len="med"/>
                    </a:lnT>
                    <a:lnB w="12700" cap="flat" cmpd="sng" algn="ctr">
                      <a:solidFill>
                        <a:srgbClr val="E0E31B"/>
                      </a:solidFill>
                      <a:prstDash val="solid"/>
                      <a:round/>
                      <a:headEnd type="none" w="med" len="med"/>
                      <a:tailEnd type="none" w="med" len="med"/>
                    </a:lnB>
                    <a:solidFill>
                      <a:srgbClr val="FFFFFF"/>
                    </a:solidFill>
                  </a:tcPr>
                </a:tc>
                <a:tc>
                  <a:txBody>
                    <a:bodyPr/>
                    <a:lstStyle/>
                    <a:p>
                      <a:pPr fontAlgn="base"/>
                      <a:r>
                        <a:rPr lang="en-GB" sz="1500">
                          <a:effectLst/>
                        </a:rPr>
                        <a:t>Branches/offices/outlets nationwide</a:t>
                      </a:r>
                    </a:p>
                  </a:txBody>
                  <a:tcPr marL="8722" marR="8722" marT="4361" marB="4361" anchor="ctr">
                    <a:lnL w="4763" cap="flat" cmpd="sng" algn="ctr">
                      <a:solidFill>
                        <a:srgbClr val="20E31B"/>
                      </a:solidFill>
                      <a:prstDash val="solid"/>
                      <a:round/>
                      <a:headEnd type="none" w="med" len="med"/>
                      <a:tailEnd type="none" w="med" len="med"/>
                    </a:lnL>
                    <a:lnR w="4763" cap="flat" cmpd="sng" algn="ctr">
                      <a:solidFill>
                        <a:srgbClr val="60731B"/>
                      </a:solidFill>
                      <a:prstDash val="solid"/>
                      <a:round/>
                      <a:headEnd type="none" w="med" len="med"/>
                      <a:tailEnd type="none" w="med" len="med"/>
                    </a:lnR>
                    <a:lnT w="12700" cap="flat" cmpd="sng" algn="ctr">
                      <a:solidFill>
                        <a:srgbClr val="20E31B"/>
                      </a:solidFill>
                      <a:prstDash val="solid"/>
                      <a:round/>
                      <a:headEnd type="none" w="med" len="med"/>
                      <a:tailEnd type="none" w="med" len="med"/>
                    </a:lnT>
                    <a:lnB w="12700" cap="flat" cmpd="sng" algn="ctr">
                      <a:solidFill>
                        <a:srgbClr val="B07D1B"/>
                      </a:solidFill>
                      <a:prstDash val="solid"/>
                      <a:round/>
                      <a:headEnd type="none" w="med" len="med"/>
                      <a:tailEnd type="none" w="med" len="med"/>
                    </a:lnB>
                    <a:solidFill>
                      <a:srgbClr val="FFFFFF"/>
                    </a:solidFill>
                  </a:tcPr>
                </a:tc>
                <a:tc>
                  <a:txBody>
                    <a:bodyPr/>
                    <a:lstStyle/>
                    <a:p>
                      <a:pPr fontAlgn="base"/>
                      <a:r>
                        <a:rPr lang="en-GB" sz="1500">
                          <a:effectLst/>
                        </a:rPr>
                        <a:t>Export, import, entrepot trade</a:t>
                      </a:r>
                    </a:p>
                  </a:txBody>
                  <a:tcPr marL="8722" marR="8722" marT="4361" marB="4361" anchor="ctr">
                    <a:lnL w="4763" cap="flat" cmpd="sng" algn="ctr">
                      <a:solidFill>
                        <a:srgbClr val="60731B"/>
                      </a:solidFill>
                      <a:prstDash val="solid"/>
                      <a:round/>
                      <a:headEnd type="none" w="med" len="med"/>
                      <a:tailEnd type="none" w="med" len="med"/>
                    </a:lnL>
                    <a:lnR w="4763" cap="flat" cmpd="sng" algn="ctr">
                      <a:solidFill>
                        <a:srgbClr val="F0791B"/>
                      </a:solidFill>
                      <a:prstDash val="solid"/>
                      <a:round/>
                      <a:headEnd type="none" w="med" len="med"/>
                      <a:tailEnd type="none" w="med" len="med"/>
                    </a:lnR>
                    <a:lnT w="12700" cap="flat" cmpd="sng" algn="ctr">
                      <a:solidFill>
                        <a:srgbClr val="60731B"/>
                      </a:solidFill>
                      <a:prstDash val="solid"/>
                      <a:round/>
                      <a:headEnd type="none" w="med" len="med"/>
                      <a:tailEnd type="none" w="med" len="med"/>
                    </a:lnT>
                    <a:lnB w="12700" cap="flat" cmpd="sng" algn="ctr">
                      <a:solidFill>
                        <a:srgbClr val="A0931B"/>
                      </a:solidFill>
                      <a:prstDash val="solid"/>
                      <a:round/>
                      <a:headEnd type="none" w="med" len="med"/>
                      <a:tailEnd type="none" w="med" len="med"/>
                    </a:lnB>
                    <a:solidFill>
                      <a:srgbClr val="FFFFFF"/>
                    </a:solidFill>
                  </a:tcPr>
                </a:tc>
                <a:tc>
                  <a:txBody>
                    <a:bodyPr/>
                    <a:lstStyle/>
                    <a:p>
                      <a:pPr fontAlgn="base"/>
                      <a:r>
                        <a:rPr lang="en-GB" sz="1500">
                          <a:effectLst/>
                        </a:rPr>
                        <a:t>Global operations, regional product variations, 24-hour operations</a:t>
                      </a:r>
                    </a:p>
                  </a:txBody>
                  <a:tcPr marL="8722" marR="8722" marT="4361" marB="4361" anchor="ctr">
                    <a:lnL w="4763" cap="flat" cmpd="sng" algn="ctr">
                      <a:solidFill>
                        <a:srgbClr val="F0791B"/>
                      </a:solidFill>
                      <a:prstDash val="solid"/>
                      <a:round/>
                      <a:headEnd type="none" w="med" len="med"/>
                      <a:tailEnd type="none" w="med" len="med"/>
                    </a:lnL>
                    <a:lnR w="4763" cap="flat" cmpd="sng" algn="ctr">
                      <a:solidFill>
                        <a:srgbClr val="F0791B"/>
                      </a:solidFill>
                      <a:prstDash val="solid"/>
                      <a:round/>
                      <a:headEnd type="none" w="med" len="med"/>
                      <a:tailEnd type="none" w="med" len="med"/>
                    </a:lnR>
                    <a:lnT w="12700" cap="flat" cmpd="sng" algn="ctr">
                      <a:solidFill>
                        <a:srgbClr val="F0791B"/>
                      </a:solidFill>
                      <a:prstDash val="solid"/>
                      <a:round/>
                      <a:headEnd type="none" w="med" len="med"/>
                      <a:tailEnd type="none" w="med" len="med"/>
                    </a:lnT>
                    <a:lnB w="12700" cap="flat" cmpd="sng" algn="ctr">
                      <a:solidFill>
                        <a:srgbClr val="B0E61B"/>
                      </a:solidFill>
                      <a:prstDash val="solid"/>
                      <a:round/>
                      <a:headEnd type="none" w="med" len="med"/>
                      <a:tailEnd type="none" w="med" len="med"/>
                    </a:lnB>
                    <a:solidFill>
                      <a:srgbClr val="FFFFFF"/>
                    </a:solidFill>
                  </a:tcPr>
                </a:tc>
                <a:extLst>
                  <a:ext uri="{0D108BD9-81ED-4DB2-BD59-A6C34878D82A}">
                    <a16:rowId xmlns:a16="http://schemas.microsoft.com/office/drawing/2014/main" val="3465071080"/>
                  </a:ext>
                </a:extLst>
              </a:tr>
              <a:tr h="1056304">
                <a:tc>
                  <a:txBody>
                    <a:bodyPr/>
                    <a:lstStyle/>
                    <a:p>
                      <a:pPr fontAlgn="base"/>
                      <a:r>
                        <a:rPr lang="en-GB" sz="1500" b="1" dirty="0">
                          <a:effectLst/>
                        </a:rPr>
                        <a:t>Strategic Focus</a:t>
                      </a:r>
                      <a:endParaRPr lang="en-GB" sz="1500" dirty="0">
                        <a:effectLst/>
                      </a:endParaRPr>
                    </a:p>
                  </a:txBody>
                  <a:tcPr marL="8722" marR="8722" marT="4361" marB="4361" anchor="ctr">
                    <a:lnL w="4763" cap="flat" cmpd="sng" algn="ctr">
                      <a:solidFill>
                        <a:srgbClr val="80AD1B"/>
                      </a:solidFill>
                      <a:prstDash val="solid"/>
                      <a:round/>
                      <a:headEnd type="none" w="med" len="med"/>
                      <a:tailEnd type="none" w="med" len="med"/>
                    </a:lnL>
                    <a:lnR w="4763" cap="flat" cmpd="sng" algn="ctr">
                      <a:solidFill>
                        <a:srgbClr val="E0E31B"/>
                      </a:solidFill>
                      <a:prstDash val="solid"/>
                      <a:round/>
                      <a:headEnd type="none" w="med" len="med"/>
                      <a:tailEnd type="none" w="med" len="med"/>
                    </a:lnR>
                    <a:lnT w="12700" cap="flat" cmpd="sng" algn="ctr">
                      <a:solidFill>
                        <a:srgbClr val="80AD1B"/>
                      </a:solidFill>
                      <a:prstDash val="solid"/>
                      <a:round/>
                      <a:headEnd type="none" w="med" len="med"/>
                      <a:tailEnd type="none" w="med" len="med"/>
                    </a:lnT>
                    <a:lnB w="4763" cap="flat" cmpd="sng" algn="ctr">
                      <a:solidFill>
                        <a:srgbClr val="80AD1B"/>
                      </a:solidFill>
                      <a:prstDash val="solid"/>
                      <a:round/>
                      <a:headEnd type="none" w="med" len="med"/>
                      <a:tailEnd type="none" w="med" len="med"/>
                    </a:lnB>
                    <a:solidFill>
                      <a:srgbClr val="FFFFFF"/>
                    </a:solidFill>
                  </a:tcPr>
                </a:tc>
                <a:tc>
                  <a:txBody>
                    <a:bodyPr/>
                    <a:lstStyle/>
                    <a:p>
                      <a:pPr fontAlgn="base"/>
                      <a:r>
                        <a:rPr lang="en-GB" sz="1500">
                          <a:effectLst/>
                        </a:rPr>
                        <a:t>Community engagement, local reputation</a:t>
                      </a:r>
                    </a:p>
                  </a:txBody>
                  <a:tcPr marL="8722" marR="8722" marT="4361" marB="4361" anchor="ctr">
                    <a:lnL w="4763" cap="flat" cmpd="sng" algn="ctr">
                      <a:solidFill>
                        <a:srgbClr val="E0E31B"/>
                      </a:solidFill>
                      <a:prstDash val="solid"/>
                      <a:round/>
                      <a:headEnd type="none" w="med" len="med"/>
                      <a:tailEnd type="none" w="med" len="med"/>
                    </a:lnL>
                    <a:lnR w="4763" cap="flat" cmpd="sng" algn="ctr">
                      <a:solidFill>
                        <a:srgbClr val="B07D1B"/>
                      </a:solidFill>
                      <a:prstDash val="solid"/>
                      <a:round/>
                      <a:headEnd type="none" w="med" len="med"/>
                      <a:tailEnd type="none" w="med" len="med"/>
                    </a:lnR>
                    <a:lnT w="12700" cap="flat" cmpd="sng" algn="ctr">
                      <a:solidFill>
                        <a:srgbClr val="E0E31B"/>
                      </a:solidFill>
                      <a:prstDash val="solid"/>
                      <a:round/>
                      <a:headEnd type="none" w="med" len="med"/>
                      <a:tailEnd type="none" w="med" len="med"/>
                    </a:lnT>
                    <a:lnB w="4763" cap="flat" cmpd="sng" algn="ctr">
                      <a:solidFill>
                        <a:srgbClr val="E0E31B"/>
                      </a:solidFill>
                      <a:prstDash val="solid"/>
                      <a:round/>
                      <a:headEnd type="none" w="med" len="med"/>
                      <a:tailEnd type="none" w="med" len="med"/>
                    </a:lnB>
                    <a:solidFill>
                      <a:srgbClr val="FFFFFF"/>
                    </a:solidFill>
                  </a:tcPr>
                </a:tc>
                <a:tc>
                  <a:txBody>
                    <a:bodyPr/>
                    <a:lstStyle/>
                    <a:p>
                      <a:pPr fontAlgn="base"/>
                      <a:r>
                        <a:rPr lang="en-GB" sz="1500">
                          <a:effectLst/>
                        </a:rPr>
                        <a:t>National market dominance, brand recognition</a:t>
                      </a:r>
                    </a:p>
                  </a:txBody>
                  <a:tcPr marL="8722" marR="8722" marT="4361" marB="4361" anchor="ctr">
                    <a:lnL w="4763" cap="flat" cmpd="sng" algn="ctr">
                      <a:solidFill>
                        <a:srgbClr val="B07D1B"/>
                      </a:solidFill>
                      <a:prstDash val="solid"/>
                      <a:round/>
                      <a:headEnd type="none" w="med" len="med"/>
                      <a:tailEnd type="none" w="med" len="med"/>
                    </a:lnL>
                    <a:lnR w="4763" cap="flat" cmpd="sng" algn="ctr">
                      <a:solidFill>
                        <a:srgbClr val="A0931B"/>
                      </a:solidFill>
                      <a:prstDash val="solid"/>
                      <a:round/>
                      <a:headEnd type="none" w="med" len="med"/>
                      <a:tailEnd type="none" w="med" len="med"/>
                    </a:lnR>
                    <a:lnT w="12700" cap="flat" cmpd="sng" algn="ctr">
                      <a:solidFill>
                        <a:srgbClr val="B07D1B"/>
                      </a:solidFill>
                      <a:prstDash val="solid"/>
                      <a:round/>
                      <a:headEnd type="none" w="med" len="med"/>
                      <a:tailEnd type="none" w="med" len="med"/>
                    </a:lnT>
                    <a:lnB w="4763" cap="flat" cmpd="sng" algn="ctr">
                      <a:solidFill>
                        <a:srgbClr val="B07D1B"/>
                      </a:solidFill>
                      <a:prstDash val="solid"/>
                      <a:round/>
                      <a:headEnd type="none" w="med" len="med"/>
                      <a:tailEnd type="none" w="med" len="med"/>
                    </a:lnB>
                    <a:solidFill>
                      <a:srgbClr val="FFFFFF"/>
                    </a:solidFill>
                  </a:tcPr>
                </a:tc>
                <a:tc>
                  <a:txBody>
                    <a:bodyPr/>
                    <a:lstStyle/>
                    <a:p>
                      <a:pPr fontAlgn="base"/>
                      <a:r>
                        <a:rPr lang="en-GB" sz="1500">
                          <a:effectLst/>
                        </a:rPr>
                        <a:t>Expansion to new international markets, maintaining competitiveness</a:t>
                      </a:r>
                    </a:p>
                  </a:txBody>
                  <a:tcPr marL="8722" marR="8722" marT="4361" marB="4361" anchor="ctr">
                    <a:lnL w="4763" cap="flat" cmpd="sng" algn="ctr">
                      <a:solidFill>
                        <a:srgbClr val="A0931B"/>
                      </a:solidFill>
                      <a:prstDash val="solid"/>
                      <a:round/>
                      <a:headEnd type="none" w="med" len="med"/>
                      <a:tailEnd type="none" w="med" len="med"/>
                    </a:lnL>
                    <a:lnR w="4763" cap="flat" cmpd="sng" algn="ctr">
                      <a:solidFill>
                        <a:srgbClr val="B0E61B"/>
                      </a:solidFill>
                      <a:prstDash val="solid"/>
                      <a:round/>
                      <a:headEnd type="none" w="med" len="med"/>
                      <a:tailEnd type="none" w="med" len="med"/>
                    </a:lnR>
                    <a:lnT w="12700" cap="flat" cmpd="sng" algn="ctr">
                      <a:solidFill>
                        <a:srgbClr val="A0931B"/>
                      </a:solidFill>
                      <a:prstDash val="solid"/>
                      <a:round/>
                      <a:headEnd type="none" w="med" len="med"/>
                      <a:tailEnd type="none" w="med" len="med"/>
                    </a:lnT>
                    <a:lnB w="4763" cap="flat" cmpd="sng" algn="ctr">
                      <a:solidFill>
                        <a:srgbClr val="A0931B"/>
                      </a:solidFill>
                      <a:prstDash val="solid"/>
                      <a:round/>
                      <a:headEnd type="none" w="med" len="med"/>
                      <a:tailEnd type="none" w="med" len="med"/>
                    </a:lnB>
                    <a:solidFill>
                      <a:srgbClr val="FFFFFF"/>
                    </a:solidFill>
                  </a:tcPr>
                </a:tc>
                <a:tc>
                  <a:txBody>
                    <a:bodyPr/>
                    <a:lstStyle/>
                    <a:p>
                      <a:pPr fontAlgn="base"/>
                      <a:r>
                        <a:rPr lang="en-GB" sz="1500" dirty="0">
                          <a:effectLst/>
                        </a:rPr>
                        <a:t>Global market penetration, maintaining competitive advantage worldwide</a:t>
                      </a:r>
                    </a:p>
                  </a:txBody>
                  <a:tcPr marL="8722" marR="8722" marT="4361" marB="4361" anchor="ctr">
                    <a:lnL w="4763" cap="flat" cmpd="sng" algn="ctr">
                      <a:solidFill>
                        <a:srgbClr val="B0E61B"/>
                      </a:solidFill>
                      <a:prstDash val="solid"/>
                      <a:round/>
                      <a:headEnd type="none" w="med" len="med"/>
                      <a:tailEnd type="none" w="med" len="med"/>
                    </a:lnL>
                    <a:lnR w="4763" cap="flat" cmpd="sng" algn="ctr">
                      <a:solidFill>
                        <a:srgbClr val="B0E61B"/>
                      </a:solidFill>
                      <a:prstDash val="solid"/>
                      <a:round/>
                      <a:headEnd type="none" w="med" len="med"/>
                      <a:tailEnd type="none" w="med" len="med"/>
                    </a:lnR>
                    <a:lnT w="12700" cap="flat" cmpd="sng" algn="ctr">
                      <a:solidFill>
                        <a:srgbClr val="B0E61B"/>
                      </a:solidFill>
                      <a:prstDash val="solid"/>
                      <a:round/>
                      <a:headEnd type="none" w="med" len="med"/>
                      <a:tailEnd type="none" w="med" len="med"/>
                    </a:lnT>
                    <a:lnB w="4763" cap="flat" cmpd="sng" algn="ctr">
                      <a:solidFill>
                        <a:srgbClr val="B0E61B"/>
                      </a:solidFill>
                      <a:prstDash val="solid"/>
                      <a:round/>
                      <a:headEnd type="none" w="med" len="med"/>
                      <a:tailEnd type="none" w="med" len="med"/>
                    </a:lnB>
                    <a:solidFill>
                      <a:srgbClr val="FFFFFF"/>
                    </a:solidFill>
                  </a:tcPr>
                </a:tc>
                <a:extLst>
                  <a:ext uri="{0D108BD9-81ED-4DB2-BD59-A6C34878D82A}">
                    <a16:rowId xmlns:a16="http://schemas.microsoft.com/office/drawing/2014/main" val="2645202130"/>
                  </a:ext>
                </a:extLst>
              </a:tr>
            </a:tbl>
          </a:graphicData>
        </a:graphic>
      </p:graphicFrame>
    </p:spTree>
    <p:extLst>
      <p:ext uri="{BB962C8B-B14F-4D97-AF65-F5344CB8AC3E}">
        <p14:creationId xmlns:p14="http://schemas.microsoft.com/office/powerpoint/2010/main" val="153741528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itle 1">
            <a:extLst>
              <a:ext uri="{FF2B5EF4-FFF2-40B4-BE49-F238E27FC236}">
                <a16:creationId xmlns:a16="http://schemas.microsoft.com/office/drawing/2014/main" id="{970615C5-1E79-1404-1753-5E8A5375B44E}"/>
              </a:ext>
            </a:extLst>
          </p:cNvPr>
          <p:cNvSpPr>
            <a:spLocks noGrp="1"/>
          </p:cNvSpPr>
          <p:nvPr>
            <p:ph type="title"/>
          </p:nvPr>
        </p:nvSpPr>
        <p:spPr>
          <a:xfrm>
            <a:off x="609600" y="332656"/>
            <a:ext cx="10022904" cy="792088"/>
          </a:xfrm>
        </p:spPr>
        <p:txBody>
          <a:bodyPr vert="horz" wrap="square" lIns="91440" tIns="45720" rIns="91440" bIns="45720" numCol="1" anchor="b" anchorCtr="0" compatLnSpc="1">
            <a:prstTxWarp prst="textNoShape">
              <a:avLst/>
            </a:prstTxWarp>
            <a:noAutofit/>
          </a:bodyPr>
          <a:lstStyle/>
          <a:p>
            <a:pPr algn="ctr"/>
            <a:r>
              <a:rPr lang="en-GB" sz="2800" dirty="0"/>
              <a:t>What is the Global Business Environment?</a:t>
            </a:r>
            <a:endParaRPr lang="en-US" sz="2800" dirty="0"/>
          </a:p>
        </p:txBody>
      </p:sp>
      <p:sp>
        <p:nvSpPr>
          <p:cNvPr id="3" name="TextBox 2">
            <a:extLst>
              <a:ext uri="{FF2B5EF4-FFF2-40B4-BE49-F238E27FC236}">
                <a16:creationId xmlns:a16="http://schemas.microsoft.com/office/drawing/2014/main" id="{F0F7F290-38EE-9137-6F6D-562D715BDB44}"/>
              </a:ext>
            </a:extLst>
          </p:cNvPr>
          <p:cNvSpPr txBox="1"/>
          <p:nvPr/>
        </p:nvSpPr>
        <p:spPr bwMode="auto">
          <a:xfrm>
            <a:off x="609600" y="1628800"/>
            <a:ext cx="11103024" cy="3836192"/>
          </a:xfrm>
          <a:prstGeom prst="rect">
            <a:avLst/>
          </a:prstGeom>
          <a:noFill/>
          <a:ln>
            <a:noFill/>
          </a:ln>
        </p:spPr>
        <p:txBody>
          <a:bodyPr vert="horz" wrap="square" lIns="91440" tIns="45720" rIns="91440" bIns="45720" numCol="1" anchor="t" anchorCtr="0" compatLnSpc="1">
            <a:prstTxWarp prst="textNoShape">
              <a:avLst/>
            </a:prstTxWarp>
            <a:normAutofit/>
          </a:bodyPr>
          <a:lstStyle/>
          <a:p>
            <a:pPr algn="just"/>
            <a:r>
              <a:rPr lang="en-GB" sz="2200" dirty="0"/>
              <a:t>Task: Research and Define the Global Business Environment</a:t>
            </a:r>
          </a:p>
          <a:p>
            <a:pPr algn="just"/>
            <a:endParaRPr lang="en-GB" sz="2200" dirty="0"/>
          </a:p>
          <a:p>
            <a:pPr algn="just">
              <a:buFont typeface="+mj-lt"/>
              <a:buAutoNum type="arabicPeriod"/>
            </a:pPr>
            <a:r>
              <a:rPr lang="en-GB" sz="2200" b="1" dirty="0"/>
              <a:t>Work in pairs</a:t>
            </a:r>
            <a:r>
              <a:rPr lang="en-GB" sz="2200" dirty="0"/>
              <a:t> to conduct research.</a:t>
            </a:r>
          </a:p>
          <a:p>
            <a:pPr algn="just">
              <a:buFont typeface="+mj-lt"/>
              <a:buAutoNum type="arabicPeriod"/>
            </a:pPr>
            <a:r>
              <a:rPr lang="en-GB" sz="2200" b="1" dirty="0"/>
              <a:t>Find and compile definitions</a:t>
            </a:r>
            <a:r>
              <a:rPr lang="en-GB" sz="2200" dirty="0"/>
              <a:t> of the global business environment.</a:t>
            </a:r>
          </a:p>
          <a:p>
            <a:pPr algn="just">
              <a:buFont typeface="+mj-lt"/>
              <a:buAutoNum type="arabicPeriod"/>
            </a:pPr>
            <a:r>
              <a:rPr lang="en-GB" sz="2200" dirty="0"/>
              <a:t>Ensure your definitions are sourced from </a:t>
            </a:r>
            <a:r>
              <a:rPr lang="en-GB" sz="2200" b="1" dirty="0"/>
              <a:t>valid and reliable sources</a:t>
            </a:r>
            <a:r>
              <a:rPr lang="en-GB" sz="2200" dirty="0"/>
              <a:t>.</a:t>
            </a:r>
          </a:p>
          <a:p>
            <a:pPr algn="just">
              <a:buFont typeface="+mj-lt"/>
              <a:buAutoNum type="arabicPeriod"/>
            </a:pPr>
            <a:r>
              <a:rPr lang="en-GB" sz="2200" b="1" dirty="0"/>
              <a:t>Present your findings</a:t>
            </a:r>
            <a:r>
              <a:rPr lang="en-GB" sz="2200" dirty="0"/>
              <a:t> to the class.</a:t>
            </a:r>
          </a:p>
        </p:txBody>
      </p:sp>
    </p:spTree>
    <p:extLst>
      <p:ext uri="{BB962C8B-B14F-4D97-AF65-F5344CB8AC3E}">
        <p14:creationId xmlns:p14="http://schemas.microsoft.com/office/powerpoint/2010/main" val="239418064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itle 1">
            <a:extLst>
              <a:ext uri="{FF2B5EF4-FFF2-40B4-BE49-F238E27FC236}">
                <a16:creationId xmlns:a16="http://schemas.microsoft.com/office/drawing/2014/main" id="{970615C5-1E79-1404-1753-5E8A5375B44E}"/>
              </a:ext>
            </a:extLst>
          </p:cNvPr>
          <p:cNvSpPr>
            <a:spLocks noGrp="1"/>
          </p:cNvSpPr>
          <p:nvPr>
            <p:ph type="title"/>
          </p:nvPr>
        </p:nvSpPr>
        <p:spPr>
          <a:xfrm>
            <a:off x="609600" y="332656"/>
            <a:ext cx="10526960" cy="792088"/>
          </a:xfrm>
        </p:spPr>
        <p:txBody>
          <a:bodyPr vert="horz" wrap="square" lIns="91440" tIns="45720" rIns="91440" bIns="45720" numCol="1" anchor="b" anchorCtr="0" compatLnSpc="1">
            <a:prstTxWarp prst="textNoShape">
              <a:avLst/>
            </a:prstTxWarp>
            <a:noAutofit/>
          </a:bodyPr>
          <a:lstStyle/>
          <a:p>
            <a:pPr algn="ctr"/>
            <a:r>
              <a:rPr lang="en-GB" sz="3200" dirty="0"/>
              <a:t>What is the Global Business Environment?</a:t>
            </a:r>
            <a:endParaRPr lang="en-US" sz="3200" dirty="0"/>
          </a:p>
        </p:txBody>
      </p:sp>
      <p:sp>
        <p:nvSpPr>
          <p:cNvPr id="3" name="TextBox 2">
            <a:extLst>
              <a:ext uri="{FF2B5EF4-FFF2-40B4-BE49-F238E27FC236}">
                <a16:creationId xmlns:a16="http://schemas.microsoft.com/office/drawing/2014/main" id="{F0F7F290-38EE-9137-6F6D-562D715BDB44}"/>
              </a:ext>
            </a:extLst>
          </p:cNvPr>
          <p:cNvSpPr txBox="1"/>
          <p:nvPr/>
        </p:nvSpPr>
        <p:spPr bwMode="auto">
          <a:xfrm>
            <a:off x="609600" y="1484784"/>
            <a:ext cx="10959008" cy="3024336"/>
          </a:xfrm>
          <a:prstGeom prst="rect">
            <a:avLst/>
          </a:prstGeom>
          <a:noFill/>
          <a:ln>
            <a:noFill/>
          </a:ln>
        </p:spPr>
        <p:txBody>
          <a:bodyPr vert="horz" wrap="square" lIns="91440" tIns="45720" rIns="91440" bIns="45720" numCol="1" anchor="t" anchorCtr="0" compatLnSpc="1">
            <a:prstTxWarp prst="textNoShape">
              <a:avLst/>
            </a:prstTxWarp>
            <a:normAutofit fontScale="92500"/>
          </a:bodyPr>
          <a:lstStyle/>
          <a:p>
            <a:pPr marL="0" indent="0" algn="just">
              <a:lnSpc>
                <a:spcPct val="90000"/>
              </a:lnSpc>
              <a:buFont typeface="Arial" panose="020B0604020202020204" pitchFamily="34" charset="0"/>
              <a:buNone/>
            </a:pPr>
            <a:r>
              <a:rPr lang="en-GB" sz="2400" dirty="0"/>
              <a:t>The global business environment is a dynamic system influenced by globalization, which increases the flow of goods, services, capital, people, and ideas across borders. Key components include international trade, foreign direct investment (FDI), regulatory and legal systems, cultural diversity, and technological advancements, all of which shape the strategies and operations of global businesses (Gaspar et. Al, 2017).</a:t>
            </a:r>
          </a:p>
          <a:p>
            <a:pPr marL="0" indent="0" algn="just">
              <a:lnSpc>
                <a:spcPct val="90000"/>
              </a:lnSpc>
              <a:buFont typeface="Arial" panose="020B0604020202020204" pitchFamily="34" charset="0"/>
              <a:buNone/>
            </a:pPr>
            <a:endParaRPr lang="en-GB" sz="2400" dirty="0"/>
          </a:p>
          <a:p>
            <a:pPr algn="just">
              <a:spcBef>
                <a:spcPct val="20000"/>
              </a:spcBef>
            </a:pPr>
            <a:r>
              <a:rPr lang="en-GB" sz="2400" dirty="0"/>
              <a:t>Global business environment is the interplay of economic, political, social, legal, cultural, technological, and financial environments that influence international business operations (Morrison, 2023)</a:t>
            </a:r>
            <a:endParaRPr lang="en-US" sz="2400" kern="1200" dirty="0">
              <a:latin typeface="+mn-lt"/>
              <a:ea typeface="+mn-ea"/>
              <a:cs typeface="+mn-cs"/>
            </a:endParaRPr>
          </a:p>
        </p:txBody>
      </p:sp>
    </p:spTree>
    <p:extLst>
      <p:ext uri="{BB962C8B-B14F-4D97-AF65-F5344CB8AC3E}">
        <p14:creationId xmlns:p14="http://schemas.microsoft.com/office/powerpoint/2010/main" val="171667925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itle 1">
            <a:extLst>
              <a:ext uri="{FF2B5EF4-FFF2-40B4-BE49-F238E27FC236}">
                <a16:creationId xmlns:a16="http://schemas.microsoft.com/office/drawing/2014/main" id="{970615C5-1E79-1404-1753-5E8A5375B44E}"/>
              </a:ext>
            </a:extLst>
          </p:cNvPr>
          <p:cNvSpPr>
            <a:spLocks noGrp="1"/>
          </p:cNvSpPr>
          <p:nvPr>
            <p:ph type="title"/>
          </p:nvPr>
        </p:nvSpPr>
        <p:spPr>
          <a:xfrm>
            <a:off x="609600" y="332656"/>
            <a:ext cx="10670976" cy="792088"/>
          </a:xfrm>
        </p:spPr>
        <p:txBody>
          <a:bodyPr vert="horz" wrap="square" lIns="91440" tIns="45720" rIns="91440" bIns="45720" numCol="1" anchor="b" anchorCtr="0" compatLnSpc="1">
            <a:prstTxWarp prst="textNoShape">
              <a:avLst/>
            </a:prstTxWarp>
            <a:noAutofit/>
          </a:bodyPr>
          <a:lstStyle/>
          <a:p>
            <a:pPr algn="ctr"/>
            <a:r>
              <a:rPr lang="en-GB" sz="3200" dirty="0"/>
              <a:t>Global Business Environment</a:t>
            </a:r>
            <a:endParaRPr lang="en-US" sz="3200" dirty="0"/>
          </a:p>
        </p:txBody>
      </p:sp>
      <p:sp>
        <p:nvSpPr>
          <p:cNvPr id="3" name="TextBox 2">
            <a:extLst>
              <a:ext uri="{FF2B5EF4-FFF2-40B4-BE49-F238E27FC236}">
                <a16:creationId xmlns:a16="http://schemas.microsoft.com/office/drawing/2014/main" id="{F0F7F290-38EE-9137-6F6D-562D715BDB44}"/>
              </a:ext>
            </a:extLst>
          </p:cNvPr>
          <p:cNvSpPr txBox="1"/>
          <p:nvPr/>
        </p:nvSpPr>
        <p:spPr bwMode="auto">
          <a:xfrm>
            <a:off x="767408" y="1556792"/>
            <a:ext cx="10657184" cy="3888432"/>
          </a:xfrm>
          <a:prstGeom prst="rect">
            <a:avLst/>
          </a:prstGeom>
          <a:noFill/>
          <a:ln>
            <a:noFill/>
          </a:ln>
        </p:spPr>
        <p:txBody>
          <a:bodyPr vert="horz" wrap="square" lIns="91440" tIns="45720" rIns="91440" bIns="45720" numCol="1" anchor="t" anchorCtr="0" compatLnSpc="1">
            <a:prstTxWarp prst="textNoShape">
              <a:avLst/>
            </a:prstTxWarp>
            <a:normAutofit fontScale="92500" lnSpcReduction="10000"/>
          </a:bodyPr>
          <a:lstStyle/>
          <a:p>
            <a:pPr algn="just">
              <a:spcBef>
                <a:spcPct val="20000"/>
              </a:spcBef>
            </a:pPr>
            <a:r>
              <a:rPr lang="en-US" sz="2400" kern="1200" dirty="0">
                <a:latin typeface="+mn-lt"/>
                <a:ea typeface="+mn-ea"/>
                <a:cs typeface="+mn-cs"/>
              </a:rPr>
              <a:t>The global business environment is the context in which all businesses operate. It is diverse and expansive, encompassing all international business activities that occur around the world. </a:t>
            </a:r>
          </a:p>
          <a:p>
            <a:pPr algn="just">
              <a:spcBef>
                <a:spcPct val="20000"/>
              </a:spcBef>
            </a:pPr>
            <a:endParaRPr lang="en-US" sz="2400" kern="1200" dirty="0">
              <a:latin typeface="+mn-lt"/>
              <a:ea typeface="+mn-ea"/>
              <a:cs typeface="+mn-cs"/>
            </a:endParaRPr>
          </a:p>
          <a:p>
            <a:pPr algn="just">
              <a:spcBef>
                <a:spcPct val="20000"/>
              </a:spcBef>
            </a:pPr>
            <a:r>
              <a:rPr lang="en-US" sz="2400" kern="1200" dirty="0">
                <a:latin typeface="+mn-lt"/>
                <a:ea typeface="+mn-ea"/>
                <a:cs typeface="+mn-cs"/>
              </a:rPr>
              <a:t>Whether or not a business directly trades with another country or international company, all businesses—even those that are exclusively localized—are affected to some degree by what is happening in this arena.</a:t>
            </a:r>
          </a:p>
          <a:p>
            <a:pPr algn="just">
              <a:spcBef>
                <a:spcPct val="20000"/>
              </a:spcBef>
            </a:pPr>
            <a:endParaRPr lang="en-US" sz="2400" kern="1200" dirty="0">
              <a:latin typeface="+mn-lt"/>
              <a:ea typeface="+mn-ea"/>
              <a:cs typeface="+mn-cs"/>
            </a:endParaRPr>
          </a:p>
          <a:p>
            <a:pPr algn="just">
              <a:spcBef>
                <a:spcPct val="20000"/>
              </a:spcBef>
            </a:pPr>
            <a:r>
              <a:rPr lang="en-GB" sz="2400" dirty="0"/>
              <a:t>All businesses are impacted by the global business environment, regardless of their size or scope. Changes in global markets, trade regulations, and international relations can affect local, national, and global businesses.</a:t>
            </a:r>
          </a:p>
          <a:p>
            <a:pPr algn="just">
              <a:spcBef>
                <a:spcPct val="20000"/>
              </a:spcBef>
            </a:pPr>
            <a:endParaRPr lang="en-US" sz="2400" kern="1200" dirty="0">
              <a:latin typeface="+mn-lt"/>
              <a:ea typeface="+mn-ea"/>
              <a:cs typeface="+mn-cs"/>
            </a:endParaRPr>
          </a:p>
        </p:txBody>
      </p:sp>
    </p:spTree>
    <p:extLst>
      <p:ext uri="{BB962C8B-B14F-4D97-AF65-F5344CB8AC3E}">
        <p14:creationId xmlns:p14="http://schemas.microsoft.com/office/powerpoint/2010/main" val="3136735932"/>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itle 1">
            <a:extLst>
              <a:ext uri="{FF2B5EF4-FFF2-40B4-BE49-F238E27FC236}">
                <a16:creationId xmlns:a16="http://schemas.microsoft.com/office/drawing/2014/main" id="{970615C5-1E79-1404-1753-5E8A5375B44E}"/>
              </a:ext>
            </a:extLst>
          </p:cNvPr>
          <p:cNvSpPr>
            <a:spLocks noGrp="1"/>
          </p:cNvSpPr>
          <p:nvPr>
            <p:ph type="title"/>
          </p:nvPr>
        </p:nvSpPr>
        <p:spPr>
          <a:xfrm>
            <a:off x="609600" y="332656"/>
            <a:ext cx="10670976" cy="792088"/>
          </a:xfrm>
        </p:spPr>
        <p:txBody>
          <a:bodyPr vert="horz" wrap="square" lIns="91440" tIns="45720" rIns="91440" bIns="45720" numCol="1" anchor="b" anchorCtr="0" compatLnSpc="1">
            <a:prstTxWarp prst="textNoShape">
              <a:avLst/>
            </a:prstTxWarp>
            <a:noAutofit/>
          </a:bodyPr>
          <a:lstStyle/>
          <a:p>
            <a:pPr algn="ctr"/>
            <a:r>
              <a:rPr lang="en-GB" sz="3200" dirty="0"/>
              <a:t>Global Business Environment - </a:t>
            </a:r>
            <a:r>
              <a:rPr lang="en-GB" sz="3200" b="1" dirty="0"/>
              <a:t>Components</a:t>
            </a:r>
            <a:endParaRPr lang="en-US" sz="3200" dirty="0"/>
          </a:p>
        </p:txBody>
      </p:sp>
      <p:sp>
        <p:nvSpPr>
          <p:cNvPr id="3" name="TextBox 2">
            <a:extLst>
              <a:ext uri="{FF2B5EF4-FFF2-40B4-BE49-F238E27FC236}">
                <a16:creationId xmlns:a16="http://schemas.microsoft.com/office/drawing/2014/main" id="{F0F7F290-38EE-9137-6F6D-562D715BDB44}"/>
              </a:ext>
            </a:extLst>
          </p:cNvPr>
          <p:cNvSpPr txBox="1"/>
          <p:nvPr/>
        </p:nvSpPr>
        <p:spPr bwMode="auto">
          <a:xfrm>
            <a:off x="767408" y="1340768"/>
            <a:ext cx="10657184" cy="4104456"/>
          </a:xfrm>
          <a:prstGeom prst="rect">
            <a:avLst/>
          </a:prstGeom>
          <a:noFill/>
          <a:ln>
            <a:noFill/>
          </a:ln>
        </p:spPr>
        <p:txBody>
          <a:bodyPr vert="horz" wrap="square" lIns="91440" tIns="45720" rIns="91440" bIns="45720" numCol="1" anchor="t" anchorCtr="0" compatLnSpc="1">
            <a:prstTxWarp prst="textNoShape">
              <a:avLst/>
            </a:prstTxWarp>
            <a:normAutofit/>
          </a:bodyPr>
          <a:lstStyle/>
          <a:p>
            <a:pPr algn="just">
              <a:lnSpc>
                <a:spcPct val="170000"/>
              </a:lnSpc>
              <a:spcBef>
                <a:spcPts val="0"/>
              </a:spcBef>
              <a:spcAft>
                <a:spcPts val="0"/>
              </a:spcAft>
            </a:pPr>
            <a:r>
              <a:rPr lang="en-GB" sz="2000" b="1" dirty="0"/>
              <a:t>Political factors - </a:t>
            </a:r>
            <a:r>
              <a:rPr lang="en-GB" sz="2000" dirty="0"/>
              <a:t>Stability, government policies, and international relations.</a:t>
            </a:r>
          </a:p>
          <a:p>
            <a:pPr algn="just">
              <a:lnSpc>
                <a:spcPct val="170000"/>
              </a:lnSpc>
              <a:spcBef>
                <a:spcPts val="0"/>
              </a:spcBef>
              <a:spcAft>
                <a:spcPts val="0"/>
              </a:spcAft>
            </a:pPr>
            <a:r>
              <a:rPr lang="en-GB" sz="2000" b="1" dirty="0"/>
              <a:t>Economic factors - </a:t>
            </a:r>
            <a:r>
              <a:rPr lang="en-GB" sz="2000" dirty="0"/>
              <a:t>Global economic trends, exchange rates, and economic policies.</a:t>
            </a:r>
          </a:p>
          <a:p>
            <a:pPr algn="just">
              <a:lnSpc>
                <a:spcPct val="170000"/>
              </a:lnSpc>
              <a:spcBef>
                <a:spcPts val="0"/>
              </a:spcBef>
              <a:spcAft>
                <a:spcPts val="0"/>
              </a:spcAft>
            </a:pPr>
            <a:r>
              <a:rPr lang="en-GB" sz="2000" b="1" dirty="0"/>
              <a:t>Socio-Cultural factors - </a:t>
            </a:r>
            <a:r>
              <a:rPr lang="en-GB" sz="2000" dirty="0"/>
              <a:t>Cultural differences, consumer behaviour, and market preferences.</a:t>
            </a:r>
          </a:p>
          <a:p>
            <a:pPr algn="just">
              <a:lnSpc>
                <a:spcPct val="170000"/>
              </a:lnSpc>
              <a:spcBef>
                <a:spcPts val="0"/>
              </a:spcBef>
              <a:spcAft>
                <a:spcPts val="0"/>
              </a:spcAft>
            </a:pPr>
            <a:r>
              <a:rPr lang="en-GB" sz="2000" b="1" dirty="0"/>
              <a:t>Legal factors - </a:t>
            </a:r>
            <a:r>
              <a:rPr lang="en-GB" sz="2000" dirty="0"/>
              <a:t>International trade laws, regulations, and intellectual property rights.</a:t>
            </a:r>
          </a:p>
          <a:p>
            <a:pPr algn="just">
              <a:lnSpc>
                <a:spcPct val="170000"/>
              </a:lnSpc>
              <a:spcBef>
                <a:spcPts val="0"/>
              </a:spcBef>
              <a:spcAft>
                <a:spcPts val="0"/>
              </a:spcAft>
            </a:pPr>
            <a:r>
              <a:rPr lang="en-GB" sz="2000" b="1" dirty="0"/>
              <a:t>Technological factors - </a:t>
            </a:r>
            <a:r>
              <a:rPr lang="en-GB" sz="2000" dirty="0"/>
              <a:t>Advances in technology, communication, and transportation.</a:t>
            </a:r>
          </a:p>
          <a:p>
            <a:pPr algn="just">
              <a:lnSpc>
                <a:spcPct val="170000"/>
              </a:lnSpc>
              <a:spcBef>
                <a:spcPts val="0"/>
              </a:spcBef>
              <a:spcAft>
                <a:spcPts val="0"/>
              </a:spcAft>
            </a:pPr>
            <a:r>
              <a:rPr lang="en-GB" sz="2000" b="1" dirty="0"/>
              <a:t>Environmental factors - </a:t>
            </a:r>
            <a:r>
              <a:rPr lang="en-GB" sz="2000" dirty="0"/>
              <a:t>Climate change, sustainability practices, and environmental regulations.)</a:t>
            </a:r>
            <a:endParaRPr lang="en-US" sz="2000" kern="1200" dirty="0">
              <a:latin typeface="+mn-lt"/>
              <a:ea typeface="+mn-ea"/>
              <a:cs typeface="+mn-cs"/>
            </a:endParaRPr>
          </a:p>
        </p:txBody>
      </p:sp>
    </p:spTree>
    <p:extLst>
      <p:ext uri="{BB962C8B-B14F-4D97-AF65-F5344CB8AC3E}">
        <p14:creationId xmlns:p14="http://schemas.microsoft.com/office/powerpoint/2010/main" val="2628338437"/>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4C318957-1753-EBB6-03D2-08BCABEC55E6}"/>
              </a:ext>
            </a:extLst>
          </p:cNvPr>
          <p:cNvSpPr>
            <a:spLocks noGrp="1"/>
          </p:cNvSpPr>
          <p:nvPr>
            <p:ph idx="1"/>
          </p:nvPr>
        </p:nvSpPr>
        <p:spPr>
          <a:xfrm>
            <a:off x="839416" y="404664"/>
            <a:ext cx="10297144" cy="648072"/>
          </a:xfrm>
        </p:spPr>
        <p:txBody>
          <a:bodyPr vert="horz" lIns="91440" tIns="45720" rIns="91440" bIns="45720" rtlCol="0" anchor="t">
            <a:normAutofit/>
          </a:bodyPr>
          <a:lstStyle/>
          <a:p>
            <a:pPr marL="0" indent="0" algn="ctr">
              <a:buNone/>
            </a:pPr>
            <a:r>
              <a:rPr lang="en-GB" b="1" dirty="0"/>
              <a:t>Summary</a:t>
            </a:r>
          </a:p>
          <a:p>
            <a:pPr marL="0" indent="0">
              <a:buNone/>
            </a:pPr>
            <a:endParaRPr lang="en-GB" dirty="0"/>
          </a:p>
          <a:p>
            <a:pPr marL="0" indent="0">
              <a:buNone/>
            </a:pPr>
            <a:endParaRPr lang="en-GB" dirty="0"/>
          </a:p>
        </p:txBody>
      </p:sp>
      <p:graphicFrame>
        <p:nvGraphicFramePr>
          <p:cNvPr id="2" name="Diagram 1">
            <a:extLst>
              <a:ext uri="{FF2B5EF4-FFF2-40B4-BE49-F238E27FC236}">
                <a16:creationId xmlns:a16="http://schemas.microsoft.com/office/drawing/2014/main" id="{E2412D52-F901-0180-9469-10B97E7886EE}"/>
              </a:ext>
            </a:extLst>
          </p:cNvPr>
          <p:cNvGraphicFramePr/>
          <p:nvPr>
            <p:extLst>
              <p:ext uri="{D42A27DB-BD31-4B8C-83A1-F6EECF244321}">
                <p14:modId xmlns:p14="http://schemas.microsoft.com/office/powerpoint/2010/main" val="1719348048"/>
              </p:ext>
            </p:extLst>
          </p:nvPr>
        </p:nvGraphicFramePr>
        <p:xfrm>
          <a:off x="857184" y="1196752"/>
          <a:ext cx="10351383" cy="443752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155095531"/>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itle 1">
            <a:extLst>
              <a:ext uri="{FF2B5EF4-FFF2-40B4-BE49-F238E27FC236}">
                <a16:creationId xmlns:a16="http://schemas.microsoft.com/office/drawing/2014/main" id="{8A7F69F2-12A2-C5AB-4BE6-DF87F9AD1153}"/>
              </a:ext>
            </a:extLst>
          </p:cNvPr>
          <p:cNvSpPr>
            <a:spLocks noGrp="1"/>
          </p:cNvSpPr>
          <p:nvPr>
            <p:ph type="title"/>
          </p:nvPr>
        </p:nvSpPr>
        <p:spPr>
          <a:xfrm>
            <a:off x="609600" y="274638"/>
            <a:ext cx="10972800" cy="1143000"/>
          </a:xfrm>
        </p:spPr>
        <p:txBody>
          <a:bodyPr/>
          <a:lstStyle/>
          <a:p>
            <a:pPr algn="l"/>
            <a:r>
              <a:rPr lang="en-GB" sz="4000" b="1" dirty="0"/>
              <a:t>References</a:t>
            </a:r>
            <a:endParaRPr lang="en-US" sz="4000" b="1" dirty="0"/>
          </a:p>
        </p:txBody>
      </p:sp>
      <p:sp>
        <p:nvSpPr>
          <p:cNvPr id="3" name="Subtitle 2">
            <a:extLst>
              <a:ext uri="{FF2B5EF4-FFF2-40B4-BE49-F238E27FC236}">
                <a16:creationId xmlns:a16="http://schemas.microsoft.com/office/drawing/2014/main" id="{1315FFF1-43FC-FCFE-BEC0-38B41837CFA3}"/>
              </a:ext>
            </a:extLst>
          </p:cNvPr>
          <p:cNvSpPr>
            <a:spLocks noGrp="1"/>
          </p:cNvSpPr>
          <p:nvPr>
            <p:ph idx="1"/>
          </p:nvPr>
        </p:nvSpPr>
        <p:spPr>
          <a:xfrm>
            <a:off x="609600" y="1600201"/>
            <a:ext cx="10972800" cy="3917032"/>
          </a:xfrm>
        </p:spPr>
        <p:txBody>
          <a:bodyPr vert="horz" wrap="square" lIns="91440" tIns="45720" rIns="91440" bIns="45720" rtlCol="0" anchor="t">
            <a:normAutofit/>
          </a:bodyPr>
          <a:lstStyle/>
          <a:p>
            <a:pPr marL="0" indent="0">
              <a:lnSpc>
                <a:spcPct val="90000"/>
              </a:lnSpc>
              <a:buNone/>
            </a:pPr>
            <a:r>
              <a:rPr lang="en-GB" sz="2200" dirty="0"/>
              <a:t>Morrison, J. (2017). The Global Business Environment Challenges and Responsibilities. 4th ed. London: Palgrave.</a:t>
            </a:r>
          </a:p>
          <a:p>
            <a:pPr>
              <a:lnSpc>
                <a:spcPct val="90000"/>
              </a:lnSpc>
            </a:pPr>
            <a:endParaRPr lang="en-GB" sz="2200" dirty="0"/>
          </a:p>
          <a:p>
            <a:pPr marL="0" indent="0">
              <a:lnSpc>
                <a:spcPct val="90000"/>
              </a:lnSpc>
              <a:buNone/>
            </a:pPr>
            <a:r>
              <a:rPr lang="en-GB" sz="2200" dirty="0" err="1"/>
              <a:t>Byju's</a:t>
            </a:r>
            <a:r>
              <a:rPr lang="en-GB" sz="2200" dirty="0"/>
              <a:t> (2024). Forms of business organisation. Available </a:t>
            </a:r>
            <a:r>
              <a:rPr lang="en-GB" sz="2200" dirty="0" err="1"/>
              <a:t>at:</a:t>
            </a:r>
            <a:r>
              <a:rPr lang="en-GB" sz="2200" dirty="0" err="1">
                <a:hlinkClick r:id="rId2"/>
              </a:rPr>
              <a:t>Forms</a:t>
            </a:r>
            <a:r>
              <a:rPr lang="en-GB" sz="2200" dirty="0">
                <a:hlinkClick r:id="rId2"/>
              </a:rPr>
              <a:t> of Business Organisations: </a:t>
            </a:r>
            <a:r>
              <a:rPr lang="en-GB" sz="2200" dirty="0" err="1">
                <a:hlinkClick r:id="rId2"/>
              </a:rPr>
              <a:t>SoleProprietorships</a:t>
            </a:r>
            <a:r>
              <a:rPr lang="en-GB" sz="2200" dirty="0">
                <a:hlinkClick r:id="rId2"/>
              </a:rPr>
              <a:t>, Partnerships, Corporations, LLC (byjus.com)</a:t>
            </a:r>
            <a:r>
              <a:rPr lang="en-GB" sz="2200" dirty="0"/>
              <a:t>. (Accessed 12th April 2024)</a:t>
            </a:r>
            <a:r>
              <a:rPr lang="en-GB" sz="2200" b="1" dirty="0"/>
              <a:t>  </a:t>
            </a:r>
          </a:p>
          <a:p>
            <a:pPr marL="0" indent="0">
              <a:lnSpc>
                <a:spcPct val="90000"/>
              </a:lnSpc>
              <a:buNone/>
            </a:pPr>
            <a:endParaRPr lang="en-GB" sz="2200" b="1" dirty="0"/>
          </a:p>
          <a:p>
            <a:pPr marL="0" indent="0">
              <a:lnSpc>
                <a:spcPct val="90000"/>
              </a:lnSpc>
              <a:buNone/>
            </a:pPr>
            <a:r>
              <a:rPr lang="en-GB" sz="2200" b="1" dirty="0" err="1"/>
              <a:t>Jayachandran.A</a:t>
            </a:r>
            <a:r>
              <a:rPr lang="en-GB" sz="2200" b="1" dirty="0"/>
              <a:t> (2024). What is international business. Available at: </a:t>
            </a:r>
            <a:r>
              <a:rPr lang="en-GB" sz="2200" dirty="0">
                <a:hlinkClick r:id="rId3"/>
              </a:rPr>
              <a:t>International Business - What Is It, Types, Strategy, Advantages (wallstreetmojo.com)</a:t>
            </a:r>
            <a:r>
              <a:rPr lang="en-GB" sz="2200" dirty="0"/>
              <a:t>. (Accessed 12th April 2024)</a:t>
            </a:r>
          </a:p>
          <a:p>
            <a:pPr>
              <a:lnSpc>
                <a:spcPct val="90000"/>
              </a:lnSpc>
            </a:pPr>
            <a:endParaRPr lang="en-GB" sz="2200" dirty="0"/>
          </a:p>
          <a:p>
            <a:pPr>
              <a:lnSpc>
                <a:spcPct val="90000"/>
              </a:lnSpc>
            </a:pPr>
            <a:endParaRPr lang="en-GB" sz="2200" dirty="0"/>
          </a:p>
          <a:p>
            <a:pPr>
              <a:lnSpc>
                <a:spcPct val="90000"/>
              </a:lnSpc>
            </a:pPr>
            <a:endParaRPr lang="en-GB" sz="2200" dirty="0"/>
          </a:p>
          <a:p>
            <a:pPr>
              <a:lnSpc>
                <a:spcPct val="90000"/>
              </a:lnSpc>
            </a:pPr>
            <a:endParaRPr lang="en-GB" sz="2200" dirty="0"/>
          </a:p>
        </p:txBody>
      </p:sp>
    </p:spTree>
    <p:extLst>
      <p:ext uri="{BB962C8B-B14F-4D97-AF65-F5344CB8AC3E}">
        <p14:creationId xmlns:p14="http://schemas.microsoft.com/office/powerpoint/2010/main" val="4211995302"/>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
  <TotalTime>0</TotalTime>
  <Words>1341</Words>
  <Application>Microsoft Office PowerPoint</Application>
  <PresentationFormat>Widescreen</PresentationFormat>
  <Paragraphs>169</Paragraphs>
  <Slides>16</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16</vt:i4>
      </vt:variant>
    </vt:vector>
  </HeadingPairs>
  <TitlesOfParts>
    <vt:vector size="21" baseType="lpstr">
      <vt:lpstr>Aharoni</vt:lpstr>
      <vt:lpstr>Arial</vt:lpstr>
      <vt:lpstr>Myriad Pro</vt:lpstr>
      <vt:lpstr>Verdana</vt:lpstr>
      <vt:lpstr>20140311PresentationUWTSDTemplate</vt:lpstr>
      <vt:lpstr>LCBB4016</vt:lpstr>
      <vt:lpstr>By the end of this session, students should be aware of:</vt:lpstr>
      <vt:lpstr>Dimension of Business Environment</vt:lpstr>
      <vt:lpstr>Dimension of Business Environment:  Local Businesses </vt:lpstr>
      <vt:lpstr>Dimension of Business Environment:  National Businesses </vt:lpstr>
      <vt:lpstr>Dimension of Business Environment:  International Businesses </vt:lpstr>
      <vt:lpstr>Dimension of Business Environment:  Multinational Businesses </vt:lpstr>
      <vt:lpstr>Comparative Analysis of Business Dimensions: Local, National, International, and Global</vt:lpstr>
      <vt:lpstr>Cont. </vt:lpstr>
      <vt:lpstr>Cont.</vt:lpstr>
      <vt:lpstr>What is the Global Business Environment?</vt:lpstr>
      <vt:lpstr>What is the Global Business Environment?</vt:lpstr>
      <vt:lpstr>Global Business Environment</vt:lpstr>
      <vt:lpstr>Global Business Environment - Components</vt:lpstr>
      <vt:lpstr>PowerPoint Presentation</vt:lpstr>
      <vt:lpstr>References</vt:lpstr>
    </vt:vector>
  </TitlesOfParts>
  <Company>University of Wales Lampeter</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Personal Management Skills I</dc:title>
  <dc:creator>Venus</dc:creator>
  <cp:lastModifiedBy>Piyumika Kithulgoda Gamage</cp:lastModifiedBy>
  <cp:revision>142</cp:revision>
  <cp:lastPrinted>2018-07-09T15:27:01Z</cp:lastPrinted>
  <dcterms:created xsi:type="dcterms:W3CDTF">2002-10-07T19:43:58Z</dcterms:created>
  <dcterms:modified xsi:type="dcterms:W3CDTF">2024-10-13T11:07:02Z</dcterms:modified>
</cp:coreProperties>
</file>